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11.xml" ContentType="application/vnd.openxmlformats-officedocument.drawingml.chart+xml"/>
  <Override PartName="/ppt/drawings/drawing4.xml" ContentType="application/vnd.openxmlformats-officedocument.drawingml.chartshapes+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9" r:id="rId4"/>
  </p:sldMasterIdLst>
  <p:notesMasterIdLst>
    <p:notesMasterId r:id="rId39"/>
  </p:notesMasterIdLst>
  <p:handoutMasterIdLst>
    <p:handoutMasterId r:id="rId40"/>
  </p:handoutMasterIdLst>
  <p:sldIdLst>
    <p:sldId id="404" r:id="rId5"/>
    <p:sldId id="392" r:id="rId6"/>
    <p:sldId id="402" r:id="rId7"/>
    <p:sldId id="401" r:id="rId8"/>
    <p:sldId id="1030" r:id="rId9"/>
    <p:sldId id="1031" r:id="rId10"/>
    <p:sldId id="262" r:id="rId11"/>
    <p:sldId id="407" r:id="rId12"/>
    <p:sldId id="408" r:id="rId13"/>
    <p:sldId id="261" r:id="rId14"/>
    <p:sldId id="403" r:id="rId15"/>
    <p:sldId id="1021" r:id="rId16"/>
    <p:sldId id="308" r:id="rId17"/>
    <p:sldId id="299" r:id="rId18"/>
    <p:sldId id="300" r:id="rId19"/>
    <p:sldId id="302" r:id="rId20"/>
    <p:sldId id="309" r:id="rId21"/>
    <p:sldId id="307" r:id="rId22"/>
    <p:sldId id="304" r:id="rId23"/>
    <p:sldId id="305" r:id="rId24"/>
    <p:sldId id="306" r:id="rId25"/>
    <p:sldId id="1028" r:id="rId26"/>
    <p:sldId id="321" r:id="rId27"/>
    <p:sldId id="999" r:id="rId28"/>
    <p:sldId id="1008" r:id="rId29"/>
    <p:sldId id="325" r:id="rId30"/>
    <p:sldId id="326" r:id="rId31"/>
    <p:sldId id="1029" r:id="rId32"/>
    <p:sldId id="476" r:id="rId33"/>
    <p:sldId id="322" r:id="rId34"/>
    <p:sldId id="477" r:id="rId35"/>
    <p:sldId id="1034" r:id="rId36"/>
    <p:sldId id="480" r:id="rId37"/>
    <p:sldId id="1032" r:id="rId38"/>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C76F927-6FB2-4841-A504-B12327C66319}">
          <p14:sldIdLst>
            <p14:sldId id="404"/>
            <p14:sldId id="392"/>
            <p14:sldId id="402"/>
            <p14:sldId id="401"/>
            <p14:sldId id="1030"/>
            <p14:sldId id="1031"/>
            <p14:sldId id="262"/>
            <p14:sldId id="407"/>
            <p14:sldId id="408"/>
            <p14:sldId id="261"/>
            <p14:sldId id="403"/>
            <p14:sldId id="1021"/>
            <p14:sldId id="308"/>
            <p14:sldId id="299"/>
            <p14:sldId id="300"/>
            <p14:sldId id="302"/>
            <p14:sldId id="309"/>
            <p14:sldId id="307"/>
            <p14:sldId id="304"/>
            <p14:sldId id="305"/>
            <p14:sldId id="306"/>
            <p14:sldId id="1028"/>
            <p14:sldId id="321"/>
            <p14:sldId id="999"/>
            <p14:sldId id="1008"/>
            <p14:sldId id="325"/>
            <p14:sldId id="326"/>
            <p14:sldId id="1029"/>
            <p14:sldId id="476"/>
            <p14:sldId id="322"/>
            <p14:sldId id="477"/>
            <p14:sldId id="1034"/>
            <p14:sldId id="480"/>
            <p14:sldId id="10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029B02-DF5D-0B9E-79E2-9E085456AA2E}" name="David Hunt" initials="DH" userId="S::david.hunt@emperor.works::a9ec110e-1647-4546-a9f5-2b8e0a3e243d" providerId="AD"/>
  <p188:author id="{2D0B0146-FADD-A11D-08A6-A00820A13442}" name="Devin Thorburn" initials="" userId="S::devin.thorburn@emperor.works::cd89185c-f721-486b-9fac-0beb9d4e14d5" providerId="AD"/>
  <p188:author id="{11AF4A84-4693-66E1-9661-2BC02297E75B}" name="David Smith" initials="DS" userId="S::david.smith@emperor.works::e0b9751a-9fb9-466d-b9fc-3628216827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7CB3"/>
    <a:srgbClr val="0A2F73"/>
    <a:srgbClr val="E6EAF1"/>
    <a:srgbClr val="FFBB00"/>
    <a:srgbClr val="8497B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94728"/>
  </p:normalViewPr>
  <p:slideViewPr>
    <p:cSldViewPr snapToGrid="0">
      <p:cViewPr varScale="1">
        <p:scale>
          <a:sx n="96" d="100"/>
          <a:sy n="96" d="100"/>
        </p:scale>
        <p:origin x="324"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3.xml"/><Relationship Id="rId4" Type="http://schemas.openxmlformats.org/officeDocument/2006/relationships/oleObject" Target="../embeddings/oleObject5.bin"/></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oleObject" Target="../embeddings/oleObject3.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1" i="0" u="none" strike="noStrike" kern="1200" spc="0" baseline="0">
                <a:solidFill>
                  <a:schemeClr val="tx2"/>
                </a:solidFill>
                <a:latin typeface="Ubuntu" panose="020B0504030602030204" pitchFamily="34" charset="0"/>
                <a:ea typeface="+mn-ea"/>
                <a:cs typeface="+mn-cs"/>
              </a:defRPr>
            </a:pPr>
            <a:r>
              <a:rPr lang="en-US" dirty="0" err="1"/>
              <a:t>Einwohner</a:t>
            </a:r>
            <a:r>
              <a:rPr lang="en-US" dirty="0"/>
              <a:t> in </a:t>
            </a:r>
            <a:r>
              <a:rPr lang="en-US" dirty="0" err="1"/>
              <a:t>Millionen</a:t>
            </a:r>
            <a:r>
              <a:rPr lang="en-US" dirty="0"/>
              <a:t> </a:t>
            </a:r>
            <a:r>
              <a:rPr lang="en-US" dirty="0" err="1"/>
              <a:t>im</a:t>
            </a:r>
            <a:r>
              <a:rPr lang="en-US" dirty="0"/>
              <a:t> Jahr  2026</a:t>
            </a:r>
          </a:p>
        </c:rich>
      </c:tx>
      <c:overlay val="0"/>
      <c:spPr>
        <a:noFill/>
        <a:ln>
          <a:noFill/>
        </a:ln>
        <a:effectLst/>
      </c:spPr>
      <c:txPr>
        <a:bodyPr rot="0" spcFirstLastPara="1" vertOverflow="ellipsis" vert="horz" wrap="square" anchor="ctr" anchorCtr="1"/>
        <a:lstStyle/>
        <a:p>
          <a:pPr>
            <a:defRPr lang="en-US" sz="1200" b="1" i="0" u="none" strike="noStrike" kern="1200" spc="0" baseline="0">
              <a:solidFill>
                <a:schemeClr val="tx2"/>
              </a:solidFill>
              <a:latin typeface="Ubuntu" panose="020B0504030602030204" pitchFamily="34" charset="0"/>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Einwohner in Millionen</c:v>
                </c:pt>
              </c:strCache>
            </c:strRef>
          </c:tx>
          <c:spPr>
            <a:solidFill>
              <a:srgbClr val="00B050"/>
            </a:solidFill>
            <a:ln>
              <a:noFill/>
            </a:ln>
            <a:effectLst/>
          </c:spPr>
          <c:invertIfNegative val="0"/>
          <c:dPt>
            <c:idx val="7"/>
            <c:invertIfNegative val="0"/>
            <c:bubble3D val="0"/>
            <c:spPr>
              <a:solidFill>
                <a:schemeClr val="accent4"/>
              </a:solidFill>
              <a:ln>
                <a:noFill/>
              </a:ln>
              <a:effectLst/>
            </c:spPr>
            <c:extLst>
              <c:ext xmlns:c16="http://schemas.microsoft.com/office/drawing/2014/chart" uri="{C3380CC4-5D6E-409C-BE32-E72D297353CC}">
                <c16:uniqueId val="{00000003-7931-45EA-A59A-9829B15DFE2F}"/>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unter 1</c:v>
                </c:pt>
                <c:pt idx="1">
                  <c:v>1 - 5 Jahre</c:v>
                </c:pt>
                <c:pt idx="2">
                  <c:v>6 - 13 Jahre</c:v>
                </c:pt>
                <c:pt idx="3">
                  <c:v>14 - 17 Jahre</c:v>
                </c:pt>
                <c:pt idx="4">
                  <c:v>18 - 20 Jahre</c:v>
                </c:pt>
                <c:pt idx="5">
                  <c:v>21 - 24 Jahre</c:v>
                </c:pt>
                <c:pt idx="6">
                  <c:v>25 - 39 Jahre</c:v>
                </c:pt>
                <c:pt idx="7">
                  <c:v>40 - 59 Jahre</c:v>
                </c:pt>
                <c:pt idx="8">
                  <c:v>60 - 64 Jahre</c:v>
                </c:pt>
                <c:pt idx="9">
                  <c:v>65 Jahre und älter</c:v>
                </c:pt>
              </c:strCache>
            </c:strRef>
          </c:cat>
          <c:val>
            <c:numRef>
              <c:f>Tabelle1!$B$2:$B$11</c:f>
              <c:numCache>
                <c:formatCode>General</c:formatCode>
                <c:ptCount val="10"/>
                <c:pt idx="0">
                  <c:v>0.67</c:v>
                </c:pt>
                <c:pt idx="1">
                  <c:v>3.82</c:v>
                </c:pt>
                <c:pt idx="2">
                  <c:v>6.35</c:v>
                </c:pt>
                <c:pt idx="3">
                  <c:v>3.13</c:v>
                </c:pt>
                <c:pt idx="4">
                  <c:v>2.4500000000000002</c:v>
                </c:pt>
                <c:pt idx="5">
                  <c:v>3.54</c:v>
                </c:pt>
                <c:pt idx="6">
                  <c:v>15.88</c:v>
                </c:pt>
                <c:pt idx="7">
                  <c:v>22.53</c:v>
                </c:pt>
                <c:pt idx="8">
                  <c:v>6.48</c:v>
                </c:pt>
                <c:pt idx="9">
                  <c:v>19.010000000000002</c:v>
                </c:pt>
              </c:numCache>
            </c:numRef>
          </c:val>
          <c:extLst>
            <c:ext xmlns:c16="http://schemas.microsoft.com/office/drawing/2014/chart" uri="{C3380CC4-5D6E-409C-BE32-E72D297353CC}">
              <c16:uniqueId val="{00000000-7931-45EA-A59A-9829B15DFE2F}"/>
            </c:ext>
          </c:extLst>
        </c:ser>
        <c:dLbls>
          <c:showLegendKey val="0"/>
          <c:showVal val="0"/>
          <c:showCatName val="0"/>
          <c:showSerName val="0"/>
          <c:showPercent val="0"/>
          <c:showBubbleSize val="0"/>
        </c:dLbls>
        <c:gapWidth val="219"/>
        <c:overlap val="-27"/>
        <c:axId val="641193112"/>
        <c:axId val="641192752"/>
      </c:barChart>
      <c:catAx>
        <c:axId val="641193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641192752"/>
        <c:crosses val="autoZero"/>
        <c:auto val="1"/>
        <c:lblAlgn val="ctr"/>
        <c:lblOffset val="100"/>
        <c:noMultiLvlLbl val="0"/>
      </c:catAx>
      <c:valAx>
        <c:axId val="641192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641193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76B-46A8-ABC4-702E193DAF0E}"/>
              </c:ext>
            </c:extLst>
          </c:dPt>
          <c:dPt>
            <c:idx val="1"/>
            <c:invertIfNegative val="0"/>
            <c:bubble3D val="0"/>
            <c:spPr>
              <a:solidFill>
                <a:srgbClr val="92D050"/>
              </a:solidFill>
              <a:ln>
                <a:noFill/>
              </a:ln>
              <a:effectLst/>
            </c:spPr>
            <c:extLst>
              <c:ext xmlns:c16="http://schemas.microsoft.com/office/drawing/2014/chart" uri="{C3380CC4-5D6E-409C-BE32-E72D297353CC}">
                <c16:uniqueId val="{00000003-F76B-46A8-ABC4-702E193DAF0E}"/>
              </c:ext>
            </c:extLst>
          </c:dPt>
          <c:dPt>
            <c:idx val="2"/>
            <c:invertIfNegative val="0"/>
            <c:bubble3D val="0"/>
            <c:spPr>
              <a:solidFill>
                <a:srgbClr val="00B050"/>
              </a:solidFill>
              <a:ln>
                <a:noFill/>
              </a:ln>
              <a:effectLst/>
            </c:spPr>
            <c:extLst>
              <c:ext xmlns:c16="http://schemas.microsoft.com/office/drawing/2014/chart" uri="{C3380CC4-5D6E-409C-BE32-E72D297353CC}">
                <c16:uniqueId val="{00000005-F76B-46A8-ABC4-702E193DAF0E}"/>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7-F76B-46A8-ABC4-702E193DAF0E}"/>
              </c:ext>
            </c:extLst>
          </c:dPt>
          <c:dPt>
            <c:idx val="4"/>
            <c:invertIfNegative val="0"/>
            <c:bubble3D val="0"/>
            <c:spPr>
              <a:solidFill>
                <a:schemeClr val="accent2">
                  <a:lumMod val="75000"/>
                </a:schemeClr>
              </a:solidFill>
              <a:ln>
                <a:noFill/>
              </a:ln>
              <a:effectLst/>
            </c:spPr>
            <c:extLst>
              <c:ext xmlns:c16="http://schemas.microsoft.com/office/drawing/2014/chart" uri="{C3380CC4-5D6E-409C-BE32-E72D297353CC}">
                <c16:uniqueId val="{00000009-F76B-46A8-ABC4-702E193DAF0E}"/>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F76B-46A8-ABC4-702E193DAF0E}"/>
              </c:ext>
            </c:extLst>
          </c:dPt>
          <c:dPt>
            <c:idx val="6"/>
            <c:invertIfNegative val="0"/>
            <c:bubble3D val="0"/>
            <c:spPr>
              <a:solidFill>
                <a:srgbClr val="7030A0"/>
              </a:solidFill>
              <a:ln>
                <a:noFill/>
              </a:ln>
              <a:effectLst/>
            </c:spPr>
            <c:extLst>
              <c:ext xmlns:c16="http://schemas.microsoft.com/office/drawing/2014/chart" uri="{C3380CC4-5D6E-409C-BE32-E72D297353CC}">
                <c16:uniqueId val="{0000000D-F76B-46A8-ABC4-702E193DAF0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'[SLD - Ergebnisse Ruhestandsumfrage in Charts (14-05-2025).xlsx]R14'!$A$4:$A$10</c:f>
              <c:strCache>
                <c:ptCount val="7"/>
                <c:pt idx="0">
                  <c:v>Habe keine Mittel, um Geld zu vererben oder zu verschenken</c:v>
                </c:pt>
                <c:pt idx="1">
                  <c:v>Eher wichtig</c:v>
                </c:pt>
                <c:pt idx="2">
                  <c:v>Wichtig</c:v>
                </c:pt>
                <c:pt idx="3">
                  <c:v>Eher unwichtig</c:v>
                </c:pt>
                <c:pt idx="4">
                  <c:v>Unwichtig</c:v>
                </c:pt>
                <c:pt idx="5">
                  <c:v>Keine Angabe</c:v>
                </c:pt>
                <c:pt idx="6">
                  <c:v>Weiß nicht</c:v>
                </c:pt>
              </c:strCache>
            </c:strRef>
          </c:cat>
          <c:val>
            <c:numRef>
              <c:f>'[SLD - Ergebnisse Ruhestandsumfrage in Charts (14-05-2025).xlsx]R14'!$B$4:$B$10</c:f>
              <c:numCache>
                <c:formatCode>0</c:formatCode>
                <c:ptCount val="7"/>
                <c:pt idx="0">
                  <c:v>24.54</c:v>
                </c:pt>
                <c:pt idx="1">
                  <c:v>17.010000000000002</c:v>
                </c:pt>
                <c:pt idx="2">
                  <c:v>13.68</c:v>
                </c:pt>
                <c:pt idx="3">
                  <c:v>17.52</c:v>
                </c:pt>
                <c:pt idx="4">
                  <c:v>21.85</c:v>
                </c:pt>
                <c:pt idx="5">
                  <c:v>2.77</c:v>
                </c:pt>
                <c:pt idx="6">
                  <c:v>2.64</c:v>
                </c:pt>
              </c:numCache>
            </c:numRef>
          </c:val>
          <c:extLst>
            <c:ext xmlns:c16="http://schemas.microsoft.com/office/drawing/2014/chart" uri="{C3380CC4-5D6E-409C-BE32-E72D297353CC}">
              <c16:uniqueId val="{0000000E-F76B-46A8-ABC4-702E193DAF0E}"/>
            </c:ext>
          </c:extLst>
        </c:ser>
        <c:dLbls>
          <c:showLegendKey val="0"/>
          <c:showVal val="0"/>
          <c:showCatName val="0"/>
          <c:showSerName val="0"/>
          <c:showPercent val="0"/>
          <c:showBubbleSize val="0"/>
        </c:dLbls>
        <c:gapWidth val="219"/>
        <c:overlap val="-27"/>
        <c:axId val="1448662880"/>
        <c:axId val="1448661920"/>
      </c:barChart>
      <c:catAx>
        <c:axId val="144866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48661920"/>
        <c:crosses val="autoZero"/>
        <c:auto val="1"/>
        <c:lblAlgn val="ctr"/>
        <c:lblOffset val="100"/>
        <c:noMultiLvlLbl val="0"/>
      </c:catAx>
      <c:valAx>
        <c:axId val="14486619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866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Abschlusskosten</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lIns="0" tIns="19050" rIns="38100" bIns="19050" anchor="t" anchorCtr="0">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Tabelle1!$A$2:$A$15</c:f>
              <c:numCache>
                <c:formatCode>"€"#,##0_);[Red]\("€"#,##0\)</c:formatCode>
                <c:ptCount val="14"/>
                <c:pt idx="0">
                  <c:v>50000</c:v>
                </c:pt>
                <c:pt idx="1">
                  <c:v>100000</c:v>
                </c:pt>
                <c:pt idx="2">
                  <c:v>110000</c:v>
                </c:pt>
                <c:pt idx="3">
                  <c:v>120000</c:v>
                </c:pt>
                <c:pt idx="4">
                  <c:v>130000</c:v>
                </c:pt>
                <c:pt idx="5">
                  <c:v>140000</c:v>
                </c:pt>
                <c:pt idx="6">
                  <c:v>150000</c:v>
                </c:pt>
                <c:pt idx="7">
                  <c:v>160000</c:v>
                </c:pt>
                <c:pt idx="8">
                  <c:v>170000</c:v>
                </c:pt>
                <c:pt idx="9">
                  <c:v>180000</c:v>
                </c:pt>
                <c:pt idx="10">
                  <c:v>190000</c:v>
                </c:pt>
                <c:pt idx="11">
                  <c:v>200000</c:v>
                </c:pt>
                <c:pt idx="12">
                  <c:v>250000</c:v>
                </c:pt>
                <c:pt idx="13">
                  <c:v>500000</c:v>
                </c:pt>
              </c:numCache>
            </c:numRef>
          </c:cat>
          <c:val>
            <c:numRef>
              <c:f>Tabelle1!$B$2:$B$15</c:f>
              <c:numCache>
                <c:formatCode>0%</c:formatCode>
                <c:ptCount val="14"/>
                <c:pt idx="0">
                  <c:v>0.02</c:v>
                </c:pt>
                <c:pt idx="1">
                  <c:v>0.02</c:v>
                </c:pt>
                <c:pt idx="2" formatCode="0.00%">
                  <c:v>1.8200000000000001E-2</c:v>
                </c:pt>
                <c:pt idx="3" formatCode="0.00%">
                  <c:v>1.67E-2</c:v>
                </c:pt>
                <c:pt idx="4" formatCode="0.00%">
                  <c:v>1.54E-2</c:v>
                </c:pt>
                <c:pt idx="5" formatCode="0.00%">
                  <c:v>1.43E-2</c:v>
                </c:pt>
                <c:pt idx="6" formatCode="0.00%">
                  <c:v>1.3299999999999999E-2</c:v>
                </c:pt>
                <c:pt idx="7" formatCode="0.00%">
                  <c:v>1.2500000000000001E-2</c:v>
                </c:pt>
                <c:pt idx="8" formatCode="0.00%">
                  <c:v>1.18E-2</c:v>
                </c:pt>
                <c:pt idx="9" formatCode="0.00%">
                  <c:v>1.11E-2</c:v>
                </c:pt>
                <c:pt idx="10" formatCode="0.00%">
                  <c:v>1.0500000000000001E-2</c:v>
                </c:pt>
                <c:pt idx="11">
                  <c:v>0.01</c:v>
                </c:pt>
                <c:pt idx="12" formatCode="0.00%">
                  <c:v>8.0000000000000002E-3</c:v>
                </c:pt>
                <c:pt idx="13" formatCode="0.00%">
                  <c:v>4.0000000000000001E-3</c:v>
                </c:pt>
              </c:numCache>
            </c:numRef>
          </c:val>
          <c:extLst>
            <c:ext xmlns:c16="http://schemas.microsoft.com/office/drawing/2014/chart" uri="{C3380CC4-5D6E-409C-BE32-E72D297353CC}">
              <c16:uniqueId val="{00000000-179B-41D1-BD06-CA492BFF7A73}"/>
            </c:ext>
          </c:extLst>
        </c:ser>
        <c:dLbls>
          <c:showLegendKey val="0"/>
          <c:showVal val="0"/>
          <c:showCatName val="0"/>
          <c:showSerName val="0"/>
          <c:showPercent val="0"/>
          <c:showBubbleSize val="0"/>
        </c:dLbls>
        <c:gapWidth val="219"/>
        <c:overlap val="1"/>
        <c:axId val="577085984"/>
        <c:axId val="577082048"/>
      </c:barChart>
      <c:catAx>
        <c:axId val="577085984"/>
        <c:scaling>
          <c:orientation val="minMax"/>
        </c:scaling>
        <c:delete val="0"/>
        <c:axPos val="b"/>
        <c:numFmt formatCode="&quot;€&quot;#,##0_);[Red]\(&quot;€&quot;#,##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577082048"/>
        <c:crosses val="autoZero"/>
        <c:auto val="1"/>
        <c:lblAlgn val="ctr"/>
        <c:lblOffset val="100"/>
        <c:noMultiLvlLbl val="0"/>
      </c:catAx>
      <c:valAx>
        <c:axId val="577082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577085984"/>
        <c:crosses val="autoZero"/>
        <c:crossBetween val="between"/>
      </c:valAx>
      <c:spPr>
        <a:solidFill>
          <a:srgbClr val="E7F2F7"/>
        </a:solidFill>
        <a:ln>
          <a:noFill/>
        </a:ln>
        <a:effectLst/>
      </c:spPr>
    </c:plotArea>
    <c:plotVisOnly val="1"/>
    <c:dispBlanksAs val="gap"/>
    <c:showDLblsOverMax val="0"/>
  </c:chart>
  <c:spPr>
    <a:solidFill>
      <a:srgbClr val="E7F2F7"/>
    </a:solidFill>
    <a:ln>
      <a:noFill/>
    </a:ln>
    <a:effectLst/>
  </c:spPr>
  <c:txPr>
    <a:bodyPr/>
    <a:lstStyle/>
    <a:p>
      <a:pPr>
        <a:defRPr/>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6591503144077853"/>
          <c:y val="3.2317905307819639E-2"/>
          <c:w val="0.60776706339015385"/>
          <c:h val="0.90789890547803853"/>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1D01-4216-8CAA-5CE521BA5E90}"/>
              </c:ext>
            </c:extLst>
          </c:dPt>
          <c:dPt>
            <c:idx val="1"/>
            <c:invertIfNegative val="0"/>
            <c:bubble3D val="0"/>
            <c:spPr>
              <a:solidFill>
                <a:srgbClr val="7030A0"/>
              </a:solidFill>
              <a:ln>
                <a:noFill/>
              </a:ln>
              <a:effectLst/>
            </c:spPr>
            <c:extLst>
              <c:ext xmlns:c16="http://schemas.microsoft.com/office/drawing/2014/chart" uri="{C3380CC4-5D6E-409C-BE32-E72D297353CC}">
                <c16:uniqueId val="{00000003-1D01-4216-8CAA-5CE521BA5E90}"/>
              </c:ext>
            </c:extLst>
          </c:dPt>
          <c:dPt>
            <c:idx val="2"/>
            <c:invertIfNegative val="0"/>
            <c:bubble3D val="0"/>
            <c:spPr>
              <a:solidFill>
                <a:srgbClr val="FF0000"/>
              </a:solidFill>
              <a:ln>
                <a:noFill/>
              </a:ln>
              <a:effectLst/>
            </c:spPr>
            <c:extLst>
              <c:ext xmlns:c16="http://schemas.microsoft.com/office/drawing/2014/chart" uri="{C3380CC4-5D6E-409C-BE32-E72D297353CC}">
                <c16:uniqueId val="{00000005-1D01-4216-8CAA-5CE521BA5E90}"/>
              </c:ext>
            </c:extLst>
          </c:dPt>
          <c:dPt>
            <c:idx val="3"/>
            <c:invertIfNegative val="0"/>
            <c:bubble3D val="0"/>
            <c:spPr>
              <a:solidFill>
                <a:schemeClr val="accent1">
                  <a:lumMod val="75000"/>
                </a:schemeClr>
              </a:solidFill>
              <a:ln>
                <a:noFill/>
              </a:ln>
              <a:effectLst/>
            </c:spPr>
            <c:extLst>
              <c:ext xmlns:c16="http://schemas.microsoft.com/office/drawing/2014/chart" uri="{C3380CC4-5D6E-409C-BE32-E72D297353CC}">
                <c16:uniqueId val="{00000007-1D01-4216-8CAA-5CE521BA5E90}"/>
              </c:ext>
            </c:extLst>
          </c:dPt>
          <c:dPt>
            <c:idx val="4"/>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9-1D01-4216-8CAA-5CE521BA5E90}"/>
              </c:ext>
            </c:extLst>
          </c:dPt>
          <c:dPt>
            <c:idx val="5"/>
            <c:invertIfNegative val="0"/>
            <c:bubble3D val="0"/>
            <c:spPr>
              <a:solidFill>
                <a:schemeClr val="tx2">
                  <a:lumMod val="50000"/>
                  <a:lumOff val="50000"/>
                </a:schemeClr>
              </a:solidFill>
              <a:ln>
                <a:noFill/>
              </a:ln>
              <a:effectLst/>
            </c:spPr>
            <c:extLst>
              <c:ext xmlns:c16="http://schemas.microsoft.com/office/drawing/2014/chart" uri="{C3380CC4-5D6E-409C-BE32-E72D297353CC}">
                <c16:uniqueId val="{0000000B-1D01-4216-8CAA-5CE521BA5E90}"/>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D-1D01-4216-8CAA-5CE521BA5E90}"/>
              </c:ext>
            </c:extLst>
          </c:dPt>
          <c:dPt>
            <c:idx val="7"/>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F-1D01-4216-8CAA-5CE521BA5E90}"/>
              </c:ext>
            </c:extLst>
          </c:dPt>
          <c:dPt>
            <c:idx val="8"/>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11-1D01-4216-8CAA-5CE521BA5E90}"/>
              </c:ext>
            </c:extLst>
          </c:dPt>
          <c:dPt>
            <c:idx val="9"/>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13-1D01-4216-8CAA-5CE521BA5E90}"/>
              </c:ext>
            </c:extLst>
          </c:dPt>
          <c:dPt>
            <c:idx val="1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15-1D01-4216-8CAA-5CE521BA5E90}"/>
              </c:ext>
            </c:extLst>
          </c:dPt>
          <c:dPt>
            <c:idx val="11"/>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17-1D01-4216-8CAA-5CE521BA5E9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'[SLD - Ergebnisse Ruhestandsumfrage in Charts (14-05-2025).xlsx]R10a'!$A$4:$A$15</c:f>
              <c:strCache>
                <c:ptCount val="12"/>
                <c:pt idx="0">
                  <c:v>Keine Angabe</c:v>
                </c:pt>
                <c:pt idx="1">
                  <c:v>Weiß nicht</c:v>
                </c:pt>
                <c:pt idx="2">
                  <c:v>Nichts davon</c:v>
                </c:pt>
                <c:pt idx="3">
                  <c:v>Sicherheit der Anlage</c:v>
                </c:pt>
                <c:pt idx="4">
                  <c:v>Zahlung einer lebenslangen Rente</c:v>
                </c:pt>
                <c:pt idx="5">
                  <c:v>Flexibilität bei Ein- und Auszahlungen</c:v>
                </c:pt>
                <c:pt idx="6">
                  <c:v>Schutz vor Inflation</c:v>
                </c:pt>
                <c:pt idx="7">
                  <c:v>Absicherung der Familie</c:v>
                </c:pt>
                <c:pt idx="8">
                  <c:v>Chance auf eine attraktive Rendite</c:v>
                </c:pt>
                <c:pt idx="9">
                  <c:v>Option der Vererbung im Todesfall</c:v>
                </c:pt>
                <c:pt idx="10">
                  <c:v>Option Vermögensübertragung (Schenkung)</c:v>
                </c:pt>
                <c:pt idx="11">
                  <c:v>Staatliche Förderung und Bezuschussung</c:v>
                </c:pt>
              </c:strCache>
            </c:strRef>
          </c:cat>
          <c:val>
            <c:numRef>
              <c:f>'[SLD - Ergebnisse Ruhestandsumfrage in Charts (14-05-2025).xlsx]R10a'!$B$4:$B$15</c:f>
              <c:numCache>
                <c:formatCode>0</c:formatCode>
                <c:ptCount val="12"/>
                <c:pt idx="0">
                  <c:v>4.32</c:v>
                </c:pt>
                <c:pt idx="1">
                  <c:v>8.82</c:v>
                </c:pt>
                <c:pt idx="2">
                  <c:v>16.600000000000001</c:v>
                </c:pt>
                <c:pt idx="3">
                  <c:v>34.33</c:v>
                </c:pt>
                <c:pt idx="4">
                  <c:v>23.91</c:v>
                </c:pt>
                <c:pt idx="5">
                  <c:v>21.3</c:v>
                </c:pt>
                <c:pt idx="6">
                  <c:v>20.32</c:v>
                </c:pt>
                <c:pt idx="7">
                  <c:v>18.48</c:v>
                </c:pt>
                <c:pt idx="8">
                  <c:v>16.059999999999999</c:v>
                </c:pt>
                <c:pt idx="9">
                  <c:v>11.92</c:v>
                </c:pt>
                <c:pt idx="10">
                  <c:v>5.86</c:v>
                </c:pt>
                <c:pt idx="11">
                  <c:v>5.74</c:v>
                </c:pt>
              </c:numCache>
            </c:numRef>
          </c:val>
          <c:extLst>
            <c:ext xmlns:c16="http://schemas.microsoft.com/office/drawing/2014/chart" uri="{C3380CC4-5D6E-409C-BE32-E72D297353CC}">
              <c16:uniqueId val="{00000018-1D01-4216-8CAA-5CE521BA5E90}"/>
            </c:ext>
          </c:extLst>
        </c:ser>
        <c:dLbls>
          <c:showLegendKey val="0"/>
          <c:showVal val="0"/>
          <c:showCatName val="0"/>
          <c:showSerName val="0"/>
          <c:showPercent val="0"/>
          <c:showBubbleSize val="0"/>
        </c:dLbls>
        <c:gapWidth val="182"/>
        <c:axId val="1221846656"/>
        <c:axId val="1221843296"/>
      </c:barChart>
      <c:catAx>
        <c:axId val="1221846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21843296"/>
        <c:crosses val="autoZero"/>
        <c:auto val="1"/>
        <c:lblAlgn val="ctr"/>
        <c:lblOffset val="100"/>
        <c:noMultiLvlLbl val="0"/>
      </c:catAx>
      <c:valAx>
        <c:axId val="122184329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1846656"/>
        <c:crosses val="autoZero"/>
        <c:crossBetween val="between"/>
      </c:valAx>
      <c:spPr>
        <a:noFill/>
        <a:ln cmpd="sng">
          <a:solidFill>
            <a:srgbClr val="C00000"/>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plotArea>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4">
                  <a:tint val="43000"/>
                </a:schemeClr>
              </a:solidFill>
              <a:ln>
                <a:noFill/>
              </a:ln>
              <a:effectLst/>
            </c:spPr>
            <c:extLst>
              <c:ext xmlns:c16="http://schemas.microsoft.com/office/drawing/2014/chart" uri="{C3380CC4-5D6E-409C-BE32-E72D297353CC}">
                <c16:uniqueId val="{00000001-B85C-134C-B4A1-125DC6E70768}"/>
              </c:ext>
            </c:extLst>
          </c:dPt>
          <c:dPt>
            <c:idx val="1"/>
            <c:bubble3D val="0"/>
            <c:spPr>
              <a:solidFill>
                <a:schemeClr val="accent4">
                  <a:tint val="56000"/>
                </a:schemeClr>
              </a:solidFill>
              <a:ln>
                <a:noFill/>
              </a:ln>
              <a:effectLst/>
            </c:spPr>
            <c:extLst>
              <c:ext xmlns:c16="http://schemas.microsoft.com/office/drawing/2014/chart" uri="{C3380CC4-5D6E-409C-BE32-E72D297353CC}">
                <c16:uniqueId val="{00000003-B85C-134C-B4A1-125DC6E70768}"/>
              </c:ext>
            </c:extLst>
          </c:dPt>
          <c:dPt>
            <c:idx val="2"/>
            <c:bubble3D val="0"/>
            <c:spPr>
              <a:solidFill>
                <a:schemeClr val="accent4">
                  <a:tint val="69000"/>
                </a:schemeClr>
              </a:solidFill>
              <a:ln>
                <a:noFill/>
              </a:ln>
              <a:effectLst/>
            </c:spPr>
            <c:extLst>
              <c:ext xmlns:c16="http://schemas.microsoft.com/office/drawing/2014/chart" uri="{C3380CC4-5D6E-409C-BE32-E72D297353CC}">
                <c16:uniqueId val="{00000005-B85C-134C-B4A1-125DC6E70768}"/>
              </c:ext>
            </c:extLst>
          </c:dPt>
          <c:dPt>
            <c:idx val="3"/>
            <c:bubble3D val="0"/>
            <c:spPr>
              <a:solidFill>
                <a:schemeClr val="accent4">
                  <a:tint val="81000"/>
                </a:schemeClr>
              </a:solidFill>
              <a:ln>
                <a:noFill/>
              </a:ln>
              <a:effectLst/>
            </c:spPr>
            <c:extLst>
              <c:ext xmlns:c16="http://schemas.microsoft.com/office/drawing/2014/chart" uri="{C3380CC4-5D6E-409C-BE32-E72D297353CC}">
                <c16:uniqueId val="{00000007-B85C-134C-B4A1-125DC6E70768}"/>
              </c:ext>
            </c:extLst>
          </c:dPt>
          <c:dPt>
            <c:idx val="4"/>
            <c:bubble3D val="0"/>
            <c:spPr>
              <a:solidFill>
                <a:schemeClr val="accent4">
                  <a:tint val="94000"/>
                </a:schemeClr>
              </a:solidFill>
              <a:ln>
                <a:noFill/>
              </a:ln>
              <a:effectLst/>
            </c:spPr>
            <c:extLst>
              <c:ext xmlns:c16="http://schemas.microsoft.com/office/drawing/2014/chart" uri="{C3380CC4-5D6E-409C-BE32-E72D297353CC}">
                <c16:uniqueId val="{00000009-B85C-134C-B4A1-125DC6E70768}"/>
              </c:ext>
            </c:extLst>
          </c:dPt>
          <c:dPt>
            <c:idx val="5"/>
            <c:bubble3D val="0"/>
            <c:spPr>
              <a:solidFill>
                <a:schemeClr val="accent4">
                  <a:shade val="93000"/>
                </a:schemeClr>
              </a:solidFill>
              <a:ln>
                <a:noFill/>
              </a:ln>
              <a:effectLst/>
            </c:spPr>
            <c:extLst>
              <c:ext xmlns:c16="http://schemas.microsoft.com/office/drawing/2014/chart" uri="{C3380CC4-5D6E-409C-BE32-E72D297353CC}">
                <c16:uniqueId val="{0000000B-B85C-134C-B4A1-125DC6E70768}"/>
              </c:ext>
            </c:extLst>
          </c:dPt>
          <c:dPt>
            <c:idx val="6"/>
            <c:bubble3D val="0"/>
            <c:spPr>
              <a:solidFill>
                <a:schemeClr val="accent4">
                  <a:shade val="80000"/>
                </a:schemeClr>
              </a:solidFill>
              <a:ln>
                <a:noFill/>
              </a:ln>
              <a:effectLst/>
            </c:spPr>
            <c:extLst>
              <c:ext xmlns:c16="http://schemas.microsoft.com/office/drawing/2014/chart" uri="{C3380CC4-5D6E-409C-BE32-E72D297353CC}">
                <c16:uniqueId val="{0000000D-B85C-134C-B4A1-125DC6E70768}"/>
              </c:ext>
            </c:extLst>
          </c:dPt>
          <c:dPt>
            <c:idx val="7"/>
            <c:bubble3D val="0"/>
            <c:spPr>
              <a:solidFill>
                <a:schemeClr val="accent4">
                  <a:shade val="68000"/>
                </a:schemeClr>
              </a:solidFill>
              <a:ln>
                <a:noFill/>
              </a:ln>
              <a:effectLst/>
            </c:spPr>
            <c:extLst>
              <c:ext xmlns:c16="http://schemas.microsoft.com/office/drawing/2014/chart" uri="{C3380CC4-5D6E-409C-BE32-E72D297353CC}">
                <c16:uniqueId val="{0000000F-B85C-134C-B4A1-125DC6E70768}"/>
              </c:ext>
            </c:extLst>
          </c:dPt>
          <c:dPt>
            <c:idx val="8"/>
            <c:bubble3D val="0"/>
            <c:spPr>
              <a:solidFill>
                <a:schemeClr val="accent4">
                  <a:shade val="55000"/>
                </a:schemeClr>
              </a:solidFill>
              <a:ln>
                <a:noFill/>
              </a:ln>
              <a:effectLst/>
            </c:spPr>
            <c:extLst>
              <c:ext xmlns:c16="http://schemas.microsoft.com/office/drawing/2014/chart" uri="{C3380CC4-5D6E-409C-BE32-E72D297353CC}">
                <c16:uniqueId val="{00000011-B85C-134C-B4A1-125DC6E70768}"/>
              </c:ext>
            </c:extLst>
          </c:dPt>
          <c:dPt>
            <c:idx val="9"/>
            <c:bubble3D val="0"/>
            <c:spPr>
              <a:solidFill>
                <a:schemeClr val="accent4">
                  <a:shade val="42000"/>
                </a:schemeClr>
              </a:solidFill>
              <a:ln>
                <a:noFill/>
              </a:ln>
              <a:effectLst/>
            </c:spPr>
            <c:extLst>
              <c:ext xmlns:c16="http://schemas.microsoft.com/office/drawing/2014/chart" uri="{C3380CC4-5D6E-409C-BE32-E72D297353CC}">
                <c16:uniqueId val="{00000013-B85C-134C-B4A1-125DC6E70768}"/>
              </c:ext>
            </c:extLst>
          </c:dPt>
          <c:cat>
            <c:strRef>
              <c:f>Tabelle1!$A$2:$A$11</c:f>
              <c:strCache>
                <c:ptCount val="10"/>
                <c:pt idx="0">
                  <c:v>1. Quartal</c:v>
                </c:pt>
                <c:pt idx="1">
                  <c:v>2. Quartal</c:v>
                </c:pt>
                <c:pt idx="2">
                  <c:v>3. Quartal</c:v>
                </c:pt>
                <c:pt idx="3">
                  <c:v>4. Quartal</c:v>
                </c:pt>
                <c:pt idx="4">
                  <c:v>1. Quartal</c:v>
                </c:pt>
                <c:pt idx="5">
                  <c:v>2. Quartal</c:v>
                </c:pt>
                <c:pt idx="6">
                  <c:v>3. Quartal</c:v>
                </c:pt>
                <c:pt idx="7">
                  <c:v>4. Quartal</c:v>
                </c:pt>
                <c:pt idx="8">
                  <c:v>1. Quartal</c:v>
                </c:pt>
                <c:pt idx="9">
                  <c:v>2. Quartal</c:v>
                </c:pt>
              </c:strCache>
            </c:strRef>
          </c:cat>
          <c:val>
            <c:numRef>
              <c:f>Tabelle1!$B$2:$B$11</c:f>
              <c:numCache>
                <c:formatCode>General</c:formatCode>
                <c:ptCount val="10"/>
                <c:pt idx="0">
                  <c:v>2</c:v>
                </c:pt>
                <c:pt idx="1">
                  <c:v>2</c:v>
                </c:pt>
                <c:pt idx="2">
                  <c:v>2</c:v>
                </c:pt>
                <c:pt idx="3">
                  <c:v>2</c:v>
                </c:pt>
                <c:pt idx="4">
                  <c:v>2</c:v>
                </c:pt>
                <c:pt idx="5">
                  <c:v>2</c:v>
                </c:pt>
                <c:pt idx="6">
                  <c:v>2</c:v>
                </c:pt>
                <c:pt idx="7">
                  <c:v>2</c:v>
                </c:pt>
                <c:pt idx="8">
                  <c:v>2</c:v>
                </c:pt>
                <c:pt idx="9">
                  <c:v>2</c:v>
                </c:pt>
              </c:numCache>
            </c:numRef>
          </c:val>
          <c:extLst>
            <c:ext xmlns:c16="http://schemas.microsoft.com/office/drawing/2014/chart" uri="{C3380CC4-5D6E-409C-BE32-E72D297353CC}">
              <c16:uniqueId val="{00000014-B85C-134C-B4A1-125DC6E7076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sz="1800"/>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plotArea>
    <c:plotVisOnly val="1"/>
    <c:dispBlanksAs val="gap"/>
    <c:showDLblsOverMax val="0"/>
  </c:chart>
  <c:txPr>
    <a:bodyPr/>
    <a:lstStyle/>
    <a:p>
      <a:pPr>
        <a:defRPr sz="1800"/>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6">
                  <a:tint val="43000"/>
                </a:schemeClr>
              </a:solidFill>
              <a:ln>
                <a:noFill/>
              </a:ln>
              <a:effectLst/>
            </c:spPr>
            <c:extLst>
              <c:ext xmlns:c16="http://schemas.microsoft.com/office/drawing/2014/chart" uri="{C3380CC4-5D6E-409C-BE32-E72D297353CC}">
                <c16:uniqueId val="{00000001-B85C-134C-B4A1-125DC6E70768}"/>
              </c:ext>
            </c:extLst>
          </c:dPt>
          <c:dPt>
            <c:idx val="1"/>
            <c:bubble3D val="0"/>
            <c:spPr>
              <a:solidFill>
                <a:schemeClr val="accent6">
                  <a:tint val="56000"/>
                </a:schemeClr>
              </a:solidFill>
              <a:ln>
                <a:noFill/>
              </a:ln>
              <a:effectLst/>
            </c:spPr>
            <c:extLst>
              <c:ext xmlns:c16="http://schemas.microsoft.com/office/drawing/2014/chart" uri="{C3380CC4-5D6E-409C-BE32-E72D297353CC}">
                <c16:uniqueId val="{00000003-B85C-134C-B4A1-125DC6E70768}"/>
              </c:ext>
            </c:extLst>
          </c:dPt>
          <c:dPt>
            <c:idx val="2"/>
            <c:bubble3D val="0"/>
            <c:spPr>
              <a:solidFill>
                <a:schemeClr val="accent6">
                  <a:tint val="69000"/>
                </a:schemeClr>
              </a:solidFill>
              <a:ln>
                <a:noFill/>
              </a:ln>
              <a:effectLst/>
            </c:spPr>
            <c:extLst>
              <c:ext xmlns:c16="http://schemas.microsoft.com/office/drawing/2014/chart" uri="{C3380CC4-5D6E-409C-BE32-E72D297353CC}">
                <c16:uniqueId val="{00000005-B85C-134C-B4A1-125DC6E70768}"/>
              </c:ext>
            </c:extLst>
          </c:dPt>
          <c:dPt>
            <c:idx val="3"/>
            <c:bubble3D val="0"/>
            <c:spPr>
              <a:solidFill>
                <a:schemeClr val="accent6">
                  <a:tint val="81000"/>
                </a:schemeClr>
              </a:solidFill>
              <a:ln>
                <a:noFill/>
              </a:ln>
              <a:effectLst/>
            </c:spPr>
            <c:extLst>
              <c:ext xmlns:c16="http://schemas.microsoft.com/office/drawing/2014/chart" uri="{C3380CC4-5D6E-409C-BE32-E72D297353CC}">
                <c16:uniqueId val="{00000007-B85C-134C-B4A1-125DC6E70768}"/>
              </c:ext>
            </c:extLst>
          </c:dPt>
          <c:dPt>
            <c:idx val="4"/>
            <c:bubble3D val="0"/>
            <c:spPr>
              <a:solidFill>
                <a:schemeClr val="accent6">
                  <a:tint val="94000"/>
                </a:schemeClr>
              </a:solidFill>
              <a:ln>
                <a:noFill/>
              </a:ln>
              <a:effectLst/>
            </c:spPr>
            <c:extLst>
              <c:ext xmlns:c16="http://schemas.microsoft.com/office/drawing/2014/chart" uri="{C3380CC4-5D6E-409C-BE32-E72D297353CC}">
                <c16:uniqueId val="{00000009-B85C-134C-B4A1-125DC6E70768}"/>
              </c:ext>
            </c:extLst>
          </c:dPt>
          <c:dPt>
            <c:idx val="5"/>
            <c:bubble3D val="0"/>
            <c:spPr>
              <a:solidFill>
                <a:schemeClr val="accent6">
                  <a:shade val="93000"/>
                </a:schemeClr>
              </a:solidFill>
              <a:ln>
                <a:noFill/>
              </a:ln>
              <a:effectLst/>
            </c:spPr>
            <c:extLst>
              <c:ext xmlns:c16="http://schemas.microsoft.com/office/drawing/2014/chart" uri="{C3380CC4-5D6E-409C-BE32-E72D297353CC}">
                <c16:uniqueId val="{0000000B-B85C-134C-B4A1-125DC6E70768}"/>
              </c:ext>
            </c:extLst>
          </c:dPt>
          <c:dPt>
            <c:idx val="6"/>
            <c:bubble3D val="0"/>
            <c:spPr>
              <a:solidFill>
                <a:schemeClr val="accent6">
                  <a:shade val="80000"/>
                </a:schemeClr>
              </a:solidFill>
              <a:ln>
                <a:noFill/>
              </a:ln>
              <a:effectLst/>
            </c:spPr>
            <c:extLst>
              <c:ext xmlns:c16="http://schemas.microsoft.com/office/drawing/2014/chart" uri="{C3380CC4-5D6E-409C-BE32-E72D297353CC}">
                <c16:uniqueId val="{0000000D-B85C-134C-B4A1-125DC6E70768}"/>
              </c:ext>
            </c:extLst>
          </c:dPt>
          <c:dPt>
            <c:idx val="7"/>
            <c:bubble3D val="0"/>
            <c:spPr>
              <a:solidFill>
                <a:schemeClr val="accent6">
                  <a:shade val="68000"/>
                </a:schemeClr>
              </a:solidFill>
              <a:ln>
                <a:noFill/>
              </a:ln>
              <a:effectLst/>
            </c:spPr>
            <c:extLst>
              <c:ext xmlns:c16="http://schemas.microsoft.com/office/drawing/2014/chart" uri="{C3380CC4-5D6E-409C-BE32-E72D297353CC}">
                <c16:uniqueId val="{0000000F-B85C-134C-B4A1-125DC6E70768}"/>
              </c:ext>
            </c:extLst>
          </c:dPt>
          <c:dPt>
            <c:idx val="8"/>
            <c:bubble3D val="0"/>
            <c:spPr>
              <a:solidFill>
                <a:schemeClr val="accent6">
                  <a:shade val="55000"/>
                </a:schemeClr>
              </a:solidFill>
              <a:ln>
                <a:noFill/>
              </a:ln>
              <a:effectLst/>
            </c:spPr>
            <c:extLst>
              <c:ext xmlns:c16="http://schemas.microsoft.com/office/drawing/2014/chart" uri="{C3380CC4-5D6E-409C-BE32-E72D297353CC}">
                <c16:uniqueId val="{00000011-B85C-134C-B4A1-125DC6E70768}"/>
              </c:ext>
            </c:extLst>
          </c:dPt>
          <c:dPt>
            <c:idx val="9"/>
            <c:bubble3D val="0"/>
            <c:spPr>
              <a:solidFill>
                <a:schemeClr val="accent6">
                  <a:shade val="42000"/>
                </a:schemeClr>
              </a:solidFill>
              <a:ln>
                <a:noFill/>
              </a:ln>
              <a:effectLst/>
            </c:spPr>
            <c:extLst>
              <c:ext xmlns:c16="http://schemas.microsoft.com/office/drawing/2014/chart" uri="{C3380CC4-5D6E-409C-BE32-E72D297353CC}">
                <c16:uniqueId val="{00000013-B85C-134C-B4A1-125DC6E70768}"/>
              </c:ext>
            </c:extLst>
          </c:dPt>
          <c:cat>
            <c:strRef>
              <c:f>Tabelle1!$A$2:$A$11</c:f>
              <c:strCache>
                <c:ptCount val="10"/>
                <c:pt idx="0">
                  <c:v>1. Quartal</c:v>
                </c:pt>
                <c:pt idx="1">
                  <c:v>2. Quartal</c:v>
                </c:pt>
                <c:pt idx="2">
                  <c:v>3. Quartal</c:v>
                </c:pt>
                <c:pt idx="3">
                  <c:v>4. Quartal</c:v>
                </c:pt>
                <c:pt idx="4">
                  <c:v>1. Quartal</c:v>
                </c:pt>
                <c:pt idx="5">
                  <c:v>2. Quartal</c:v>
                </c:pt>
                <c:pt idx="6">
                  <c:v>3. Quartal</c:v>
                </c:pt>
                <c:pt idx="7">
                  <c:v>4. Quartal</c:v>
                </c:pt>
                <c:pt idx="8">
                  <c:v>1. Quartal</c:v>
                </c:pt>
                <c:pt idx="9">
                  <c:v>2. Quartal</c:v>
                </c:pt>
              </c:strCache>
            </c:strRef>
          </c:cat>
          <c:val>
            <c:numRef>
              <c:f>Tabelle1!$B$2:$B$11</c:f>
              <c:numCache>
                <c:formatCode>General</c:formatCode>
                <c:ptCount val="10"/>
                <c:pt idx="0">
                  <c:v>2</c:v>
                </c:pt>
                <c:pt idx="1">
                  <c:v>2</c:v>
                </c:pt>
                <c:pt idx="2">
                  <c:v>2</c:v>
                </c:pt>
                <c:pt idx="3">
                  <c:v>2</c:v>
                </c:pt>
                <c:pt idx="4">
                  <c:v>2</c:v>
                </c:pt>
                <c:pt idx="5">
                  <c:v>2</c:v>
                </c:pt>
                <c:pt idx="6">
                  <c:v>2</c:v>
                </c:pt>
                <c:pt idx="7">
                  <c:v>2</c:v>
                </c:pt>
                <c:pt idx="8">
                  <c:v>2</c:v>
                </c:pt>
                <c:pt idx="9">
                  <c:v>2</c:v>
                </c:pt>
              </c:numCache>
            </c:numRef>
          </c:val>
          <c:extLst>
            <c:ext xmlns:c16="http://schemas.microsoft.com/office/drawing/2014/chart" uri="{C3380CC4-5D6E-409C-BE32-E72D297353CC}">
              <c16:uniqueId val="{00000014-B85C-134C-B4A1-125DC6E7076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sz="1800"/>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31FD-4BD6-9E38-BC9802728992}"/>
              </c:ext>
            </c:extLst>
          </c:dPt>
          <c:dPt>
            <c:idx val="1"/>
            <c:bubble3D val="0"/>
            <c:spPr>
              <a:solidFill>
                <a:srgbClr val="FF9933"/>
              </a:solidFill>
              <a:ln w="19050">
                <a:solidFill>
                  <a:schemeClr val="lt1"/>
                </a:solidFill>
              </a:ln>
              <a:effectLst/>
            </c:spPr>
            <c:extLst>
              <c:ext xmlns:c16="http://schemas.microsoft.com/office/drawing/2014/chart" uri="{C3380CC4-5D6E-409C-BE32-E72D297353CC}">
                <c16:uniqueId val="{00000003-31FD-4BD6-9E38-BC9802728992}"/>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31FD-4BD6-9E38-BC9802728992}"/>
              </c:ext>
            </c:extLst>
          </c:dPt>
          <c:dPt>
            <c:idx val="3"/>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7-31FD-4BD6-9E38-BC980272899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1FD-4BD6-9E38-BC9802728992}"/>
              </c:ext>
            </c:extLst>
          </c:dPt>
          <c:dPt>
            <c:idx val="5"/>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B-31FD-4BD6-9E38-BC9802728992}"/>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1FD-4BD6-9E38-BC9802728992}"/>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1FD-4BD6-9E38-BC980272899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'[SLD - Ergebnisse Ruhestandsumfrage in Charts (14-05-2025).xlsx]R012_5'!$A$6:$A$11</c:f>
              <c:strCache>
                <c:ptCount val="6"/>
                <c:pt idx="0">
                  <c:v>Trifft überhaupt nicht zu</c:v>
                </c:pt>
                <c:pt idx="1">
                  <c:v>Trifft eher nicht zu</c:v>
                </c:pt>
                <c:pt idx="2">
                  <c:v>Trifft eher zu</c:v>
                </c:pt>
                <c:pt idx="3">
                  <c:v>Trifft voll und ganz zu</c:v>
                </c:pt>
                <c:pt idx="4">
                  <c:v>Weiß nicht</c:v>
                </c:pt>
                <c:pt idx="5">
                  <c:v>Keine Angabe</c:v>
                </c:pt>
              </c:strCache>
            </c:strRef>
          </c:cat>
          <c:val>
            <c:numRef>
              <c:f>'[SLD - Ergebnisse Ruhestandsumfrage in Charts (14-05-2025).xlsx]R012_5'!$B$6:$B$11</c:f>
              <c:numCache>
                <c:formatCode>0</c:formatCode>
                <c:ptCount val="6"/>
                <c:pt idx="0">
                  <c:v>29.27</c:v>
                </c:pt>
                <c:pt idx="1">
                  <c:v>15.42</c:v>
                </c:pt>
                <c:pt idx="2">
                  <c:v>24.06</c:v>
                </c:pt>
                <c:pt idx="3">
                  <c:v>12.69</c:v>
                </c:pt>
                <c:pt idx="4">
                  <c:v>5.41</c:v>
                </c:pt>
                <c:pt idx="5">
                  <c:v>13.15</c:v>
                </c:pt>
              </c:numCache>
            </c:numRef>
          </c:val>
          <c:extLst>
            <c:ext xmlns:c16="http://schemas.microsoft.com/office/drawing/2014/chart" uri="{C3380CC4-5D6E-409C-BE32-E72D297353CC}">
              <c16:uniqueId val="{0000000C-31FD-4BD6-9E38-BC9802728992}"/>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0.02166</cdr:x>
      <cdr:y>0.41517</cdr:y>
    </cdr:from>
    <cdr:to>
      <cdr:x>0.96417</cdr:x>
      <cdr:y>0.71419</cdr:y>
    </cdr:to>
    <cdr:sp macro="" textlink="">
      <cdr:nvSpPr>
        <cdr:cNvPr id="4" name="Rechteck 3">
          <a:extLst xmlns:a="http://schemas.openxmlformats.org/drawingml/2006/main">
            <a:ext uri="{FF2B5EF4-FFF2-40B4-BE49-F238E27FC236}">
              <a16:creationId xmlns:a16="http://schemas.microsoft.com/office/drawing/2014/main" id="{92024F8A-5C38-DDF7-51D5-55A652D44789}"/>
            </a:ext>
          </a:extLst>
        </cdr:cNvPr>
        <cdr:cNvSpPr/>
      </cdr:nvSpPr>
      <cdr:spPr>
        <a:xfrm xmlns:a="http://schemas.openxmlformats.org/drawingml/2006/main">
          <a:off x="164563" y="1920240"/>
          <a:ext cx="7159723" cy="1383030"/>
        </a:xfrm>
        <a:prstGeom xmlns:a="http://schemas.openxmlformats.org/drawingml/2006/main" prst="rect">
          <a:avLst/>
        </a:prstGeom>
        <a:noFill xmlns:a="http://schemas.openxmlformats.org/drawingml/2006/main"/>
        <a:ln xmlns:a="http://schemas.openxmlformats.org/drawingml/2006/main" w="76200">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de-DE" kern="1200"/>
        </a:p>
      </cdr:txBody>
    </cdr:sp>
  </cdr:relSizeAnchor>
</c:userShapes>
</file>

<file path=ppt/drawings/drawing2.xml><?xml version="1.0" encoding="utf-8"?>
<c:userShapes xmlns:c="http://schemas.openxmlformats.org/drawingml/2006/chart">
  <cdr:relSizeAnchor xmlns:cdr="http://schemas.openxmlformats.org/drawingml/2006/chartDrawing">
    <cdr:from>
      <cdr:x>0.00486</cdr:x>
      <cdr:y>0.2754</cdr:y>
    </cdr:from>
    <cdr:to>
      <cdr:x>0.09992</cdr:x>
      <cdr:y>0.75142</cdr:y>
    </cdr:to>
    <cdr:sp macro="" textlink="">
      <cdr:nvSpPr>
        <cdr:cNvPr id="3" name="Left Brace 2">
          <a:extLst xmlns:a="http://schemas.openxmlformats.org/drawingml/2006/main">
            <a:ext uri="{FF2B5EF4-FFF2-40B4-BE49-F238E27FC236}">
              <a16:creationId xmlns:a16="http://schemas.microsoft.com/office/drawing/2014/main" id="{E0297228-F7B7-3B3A-3AFD-7FC2A93E2269}"/>
            </a:ext>
          </a:extLst>
        </cdr:cNvPr>
        <cdr:cNvSpPr/>
      </cdr:nvSpPr>
      <cdr:spPr>
        <a:xfrm xmlns:a="http://schemas.openxmlformats.org/drawingml/2006/main">
          <a:off x="30326" y="1169265"/>
          <a:ext cx="593474" cy="2021006"/>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en-GB" kern="1200"/>
        </a:p>
      </cdr:txBody>
    </cdr:sp>
  </cdr:relSizeAnchor>
</c:userShapes>
</file>

<file path=ppt/drawings/drawing3.xml><?xml version="1.0" encoding="utf-8"?>
<c:userShapes xmlns:c="http://schemas.openxmlformats.org/drawingml/2006/chart">
  <cdr:relSizeAnchor xmlns:cdr="http://schemas.openxmlformats.org/drawingml/2006/chartDrawing">
    <cdr:from>
      <cdr:x>0.25423</cdr:x>
      <cdr:y>0.07103</cdr:y>
    </cdr:from>
    <cdr:to>
      <cdr:x>0.36931</cdr:x>
      <cdr:y>0.25986</cdr:y>
    </cdr:to>
    <cdr:sp macro="" textlink="">
      <cdr:nvSpPr>
        <cdr:cNvPr id="2" name="TextBox 1">
          <a:extLst xmlns:a="http://schemas.openxmlformats.org/drawingml/2006/main">
            <a:ext uri="{FF2B5EF4-FFF2-40B4-BE49-F238E27FC236}">
              <a16:creationId xmlns:a16="http://schemas.microsoft.com/office/drawing/2014/main" id="{66D2205F-FA39-CFCF-ECCB-7BF637CF8E96}"/>
            </a:ext>
          </a:extLst>
        </cdr:cNvPr>
        <cdr:cNvSpPr txBox="1"/>
      </cdr:nvSpPr>
      <cdr:spPr>
        <a:xfrm xmlns:a="http://schemas.openxmlformats.org/drawingml/2006/main">
          <a:off x="2020060" y="34394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de-DE" sz="1200" b="1" kern="1200" dirty="0">
              <a:solidFill>
                <a:srgbClr val="00B050"/>
              </a:solidFill>
              <a:latin typeface="Ubuntu" panose="020B0504030602030204" pitchFamily="34" charset="0"/>
            </a:rPr>
            <a:t>„Eher wichtig“ / „Wichtig“:</a:t>
          </a:r>
        </a:p>
        <a:p xmlns:a="http://schemas.openxmlformats.org/drawingml/2006/main">
          <a:pPr algn="ctr"/>
          <a:r>
            <a:rPr lang="de-DE" sz="1200" b="1" kern="1200" dirty="0">
              <a:solidFill>
                <a:srgbClr val="00B050"/>
              </a:solidFill>
              <a:latin typeface="Ubuntu" panose="020B0504030602030204" pitchFamily="34" charset="0"/>
            </a:rPr>
            <a:t>31 Prozent</a:t>
          </a:r>
          <a:endParaRPr lang="en-GB" sz="1200" b="1" kern="1200" dirty="0">
            <a:solidFill>
              <a:srgbClr val="00B050"/>
            </a:solidFill>
            <a:latin typeface="Ubuntu" panose="020B0504030602030204" pitchFamily="34" charset="0"/>
          </a:endParaRPr>
        </a:p>
      </cdr:txBody>
    </cdr:sp>
  </cdr:relSizeAnchor>
  <cdr:relSizeAnchor xmlns:cdr="http://schemas.openxmlformats.org/drawingml/2006/chartDrawing">
    <cdr:from>
      <cdr:x>0.52778</cdr:x>
      <cdr:y>0</cdr:y>
    </cdr:from>
    <cdr:to>
      <cdr:x>0.64286</cdr:x>
      <cdr:y>0.18883</cdr:y>
    </cdr:to>
    <cdr:sp macro="" textlink="">
      <cdr:nvSpPr>
        <cdr:cNvPr id="3" name="TextBox 1">
          <a:extLst xmlns:a="http://schemas.openxmlformats.org/drawingml/2006/main">
            <a:ext uri="{FF2B5EF4-FFF2-40B4-BE49-F238E27FC236}">
              <a16:creationId xmlns:a16="http://schemas.microsoft.com/office/drawing/2014/main" id="{AF23448E-523D-7AFF-6D6C-66BE81C81068}"/>
            </a:ext>
          </a:extLst>
        </cdr:cNvPr>
        <cdr:cNvSpPr txBox="1"/>
      </cdr:nvSpPr>
      <cdr:spPr>
        <a:xfrm xmlns:a="http://schemas.openxmlformats.org/drawingml/2006/main">
          <a:off x="4193626" y="-1411288"/>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b="1" kern="1200" dirty="0">
              <a:solidFill>
                <a:srgbClr val="C00000"/>
              </a:solidFill>
              <a:latin typeface="Ubuntu" panose="020B0504030602030204" pitchFamily="34" charset="0"/>
            </a:rPr>
            <a:t>„Eher unwichtig“ / „Unwichtig“:</a:t>
          </a:r>
        </a:p>
        <a:p xmlns:a="http://schemas.openxmlformats.org/drawingml/2006/main">
          <a:pPr algn="ctr"/>
          <a:r>
            <a:rPr lang="de-DE" sz="1200" b="1" kern="1200" dirty="0">
              <a:solidFill>
                <a:srgbClr val="C00000"/>
              </a:solidFill>
              <a:latin typeface="Ubuntu" panose="020B0504030602030204" pitchFamily="34" charset="0"/>
            </a:rPr>
            <a:t>39 Prozent</a:t>
          </a:r>
          <a:endParaRPr lang="en-GB" sz="1200" b="1" kern="1200" dirty="0">
            <a:solidFill>
              <a:srgbClr val="C00000"/>
            </a:solidFill>
            <a:latin typeface="Ubuntu" panose="020B050403060203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0.72051</cdr:x>
      <cdr:y>0.11894</cdr:y>
    </cdr:from>
    <cdr:to>
      <cdr:x>0.98996</cdr:x>
      <cdr:y>0.38245</cdr:y>
    </cdr:to>
    <cdr:sp macro="" textlink="">
      <cdr:nvSpPr>
        <cdr:cNvPr id="2" name="Ellipse 1"/>
        <cdr:cNvSpPr/>
      </cdr:nvSpPr>
      <cdr:spPr>
        <a:xfrm xmlns:a="http://schemas.openxmlformats.org/drawingml/2006/main" rot="20653440">
          <a:off x="6133486" y="428619"/>
          <a:ext cx="2293766" cy="949661"/>
        </a:xfrm>
        <a:prstGeom xmlns:a="http://schemas.openxmlformats.org/drawingml/2006/main" prst="ellipse">
          <a:avLst/>
        </a:prstGeom>
        <a:solidFill xmlns:a="http://schemas.openxmlformats.org/drawingml/2006/main">
          <a:schemeClr val="tx2">
            <a:lumMod val="20000"/>
            <a:lumOff val="80000"/>
          </a:schemeClr>
        </a:solidFill>
        <a:ln xmlns:a="http://schemas.openxmlformats.org/drawingml/2006/main" w="2032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de-DE" dirty="0">
              <a:solidFill>
                <a:schemeClr val="tx1"/>
              </a:solidFill>
            </a:rPr>
            <a:t>Auch für Zuzahlungen interessant.  Es gilt die gesamte Einzahlung</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4A7B3-A625-3758-DCA1-A2DFEBB07E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Tenorite" panose="00000500000000000000" pitchFamily="2" charset="0"/>
            </a:endParaRPr>
          </a:p>
        </p:txBody>
      </p:sp>
      <p:sp>
        <p:nvSpPr>
          <p:cNvPr id="3" name="Date Placeholder 2">
            <a:extLst>
              <a:ext uri="{FF2B5EF4-FFF2-40B4-BE49-F238E27FC236}">
                <a16:creationId xmlns:a16="http://schemas.microsoft.com/office/drawing/2014/main" id="{E7EB0955-9D2E-04F8-A337-DAD8C4BF8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3D57CD-5AD3-463F-B622-2FCFC8890C99}" type="datetimeFigureOut">
              <a:rPr lang="en-GB" smtClean="0">
                <a:latin typeface="Tenorite" panose="00000500000000000000" pitchFamily="2" charset="0"/>
              </a:rPr>
              <a:t>06/03/2026</a:t>
            </a:fld>
            <a:endParaRPr lang="en-GB">
              <a:latin typeface="Tenorite" panose="00000500000000000000" pitchFamily="2" charset="0"/>
            </a:endParaRPr>
          </a:p>
        </p:txBody>
      </p:sp>
      <p:sp>
        <p:nvSpPr>
          <p:cNvPr id="4" name="Footer Placeholder 3">
            <a:extLst>
              <a:ext uri="{FF2B5EF4-FFF2-40B4-BE49-F238E27FC236}">
                <a16:creationId xmlns:a16="http://schemas.microsoft.com/office/drawing/2014/main" id="{80D96F3B-5D54-E63B-8351-409E45A42E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Tenorite" panose="00000500000000000000" pitchFamily="2" charset="0"/>
            </a:endParaRPr>
          </a:p>
        </p:txBody>
      </p:sp>
      <p:sp>
        <p:nvSpPr>
          <p:cNvPr id="5" name="Slide Number Placeholder 4">
            <a:extLst>
              <a:ext uri="{FF2B5EF4-FFF2-40B4-BE49-F238E27FC236}">
                <a16:creationId xmlns:a16="http://schemas.microsoft.com/office/drawing/2014/main" id="{CEBD08EF-BE24-A6FF-4D17-31A190AEB0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D4C320-CB7B-439E-8800-85A319ED2F64}" type="slidenum">
              <a:rPr lang="en-GB" smtClean="0">
                <a:latin typeface="Tenorite" panose="00000500000000000000" pitchFamily="2" charset="0"/>
              </a:rPr>
              <a:t>‹Nr.›</a:t>
            </a:fld>
            <a:endParaRPr lang="en-GB">
              <a:latin typeface="Tenorite" panose="00000500000000000000" pitchFamily="2" charset="0"/>
            </a:endParaRPr>
          </a:p>
        </p:txBody>
      </p:sp>
    </p:spTree>
    <p:extLst>
      <p:ext uri="{BB962C8B-B14F-4D97-AF65-F5344CB8AC3E}">
        <p14:creationId xmlns:p14="http://schemas.microsoft.com/office/powerpoint/2010/main" val="103833473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enorite" panose="00000500000000000000" pitchFamily="2"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enorite" panose="00000500000000000000" pitchFamily="2" charset="0"/>
              </a:defRPr>
            </a:lvl1pPr>
          </a:lstStyle>
          <a:p>
            <a:fld id="{8C5FCFE6-67C1-444D-A33E-8411F2BBFD68}" type="datetimeFigureOut">
              <a:rPr lang="en-GB" smtClean="0"/>
              <a:pPr/>
              <a:t>06/03/2026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enorite" panose="00000500000000000000" pitchFamily="2"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enorite" panose="00000500000000000000" pitchFamily="2" charset="0"/>
              </a:defRPr>
            </a:lvl1pPr>
          </a:lstStyle>
          <a:p>
            <a:fld id="{051F343D-819E-4CB1-BBAA-E02362F586F1}" type="slidenum">
              <a:rPr lang="en-GB" smtClean="0"/>
              <a:pPr/>
              <a:t>‹Nr.›</a:t>
            </a:fld>
            <a:endParaRPr lang="en-GB"/>
          </a:p>
        </p:txBody>
      </p:sp>
    </p:spTree>
    <p:extLst>
      <p:ext uri="{BB962C8B-B14F-4D97-AF65-F5344CB8AC3E}">
        <p14:creationId xmlns:p14="http://schemas.microsoft.com/office/powerpoint/2010/main" val="1536950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enorite" panose="00000500000000000000" pitchFamily="2" charset="0"/>
        <a:ea typeface="+mn-ea"/>
        <a:cs typeface="+mn-cs"/>
      </a:defRPr>
    </a:lvl1pPr>
    <a:lvl2pPr marL="457200" algn="l" defTabSz="914400" rtl="0" eaLnBrk="1" latinLnBrk="0" hangingPunct="1">
      <a:defRPr sz="1200" kern="1200">
        <a:solidFill>
          <a:schemeClr val="tx1"/>
        </a:solidFill>
        <a:latin typeface="Tenorite" panose="00000500000000000000" pitchFamily="2" charset="0"/>
        <a:ea typeface="+mn-ea"/>
        <a:cs typeface="+mn-cs"/>
      </a:defRPr>
    </a:lvl2pPr>
    <a:lvl3pPr marL="914400" algn="l" defTabSz="914400" rtl="0" eaLnBrk="1" latinLnBrk="0" hangingPunct="1">
      <a:defRPr sz="1200" kern="1200">
        <a:solidFill>
          <a:schemeClr val="tx1"/>
        </a:solidFill>
        <a:latin typeface="Tenorite" panose="00000500000000000000" pitchFamily="2" charset="0"/>
        <a:ea typeface="+mn-ea"/>
        <a:cs typeface="+mn-cs"/>
      </a:defRPr>
    </a:lvl3pPr>
    <a:lvl4pPr marL="1371600" algn="l" defTabSz="914400" rtl="0" eaLnBrk="1" latinLnBrk="0" hangingPunct="1">
      <a:defRPr sz="1200" kern="1200">
        <a:solidFill>
          <a:schemeClr val="tx1"/>
        </a:solidFill>
        <a:latin typeface="Tenorite" panose="00000500000000000000" pitchFamily="2" charset="0"/>
        <a:ea typeface="+mn-ea"/>
        <a:cs typeface="+mn-cs"/>
      </a:defRPr>
    </a:lvl4pPr>
    <a:lvl5pPr marL="1828800" algn="l" defTabSz="914400" rtl="0" eaLnBrk="1" latinLnBrk="0" hangingPunct="1">
      <a:defRPr sz="1200" kern="1200">
        <a:solidFill>
          <a:schemeClr val="tx1"/>
        </a:solidFill>
        <a:latin typeface="Tenorite"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DE"/>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1F343D-819E-4CB1-BBAA-E02362F586F1}" type="slidenum">
              <a:rPr lang="en-GB" smtClean="0"/>
              <a:pPr/>
              <a:t>1</a:t>
            </a:fld>
            <a:endParaRPr lang="en-GB"/>
          </a:p>
        </p:txBody>
      </p:sp>
    </p:spTree>
    <p:extLst>
      <p:ext uri="{BB962C8B-B14F-4D97-AF65-F5344CB8AC3E}">
        <p14:creationId xmlns:p14="http://schemas.microsoft.com/office/powerpoint/2010/main" val="394389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1F343D-819E-4CB1-BBAA-E02362F586F1}" type="slidenum">
              <a:rPr lang="en-GB" smtClean="0"/>
              <a:pPr/>
              <a:t>4</a:t>
            </a:fld>
            <a:endParaRPr lang="en-GB"/>
          </a:p>
        </p:txBody>
      </p:sp>
    </p:spTree>
    <p:extLst>
      <p:ext uri="{BB962C8B-B14F-4D97-AF65-F5344CB8AC3E}">
        <p14:creationId xmlns:p14="http://schemas.microsoft.com/office/powerpoint/2010/main" val="394389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902E-4A37-EC0C-F887-C1960E751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DFC04-1198-B2EC-F4B0-D36E5DA7F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ABC5F-4A16-DF72-ED81-5715A335D085}"/>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6DEEBD45-DEFF-BA33-EC8E-FC35D14727D0}"/>
              </a:ext>
            </a:extLst>
          </p:cNvPr>
          <p:cNvSpPr>
            <a:spLocks noGrp="1"/>
          </p:cNvSpPr>
          <p:nvPr>
            <p:ph type="hdr" sz="quarter"/>
          </p:nvPr>
        </p:nvSpPr>
        <p:spPr/>
        <p:txBody>
          <a:bodyPr/>
          <a:lstStyle/>
          <a:p>
            <a:endParaRPr lang="en-US" dirty="0"/>
          </a:p>
        </p:txBody>
      </p:sp>
      <p:sp>
        <p:nvSpPr>
          <p:cNvPr id="5" name="Slide Number Placeholder 4">
            <a:extLst>
              <a:ext uri="{FF2B5EF4-FFF2-40B4-BE49-F238E27FC236}">
                <a16:creationId xmlns:a16="http://schemas.microsoft.com/office/drawing/2014/main" id="{DA52F0BF-B14D-DB61-5B7F-F49F9EFDDC07}"/>
              </a:ext>
            </a:extLst>
          </p:cNvPr>
          <p:cNvSpPr>
            <a:spLocks noGrp="1"/>
          </p:cNvSpPr>
          <p:nvPr>
            <p:ph type="sldNum" sz="quarter" idx="5"/>
          </p:nvPr>
        </p:nvSpPr>
        <p:spPr/>
        <p:txBody>
          <a:bodyPr/>
          <a:lstStyle/>
          <a:p>
            <a:fld id="{7CAB2531-B7A9-1A4D-9CE2-792BAF7DC720}" type="slidenum">
              <a:rPr lang="en-US" smtClean="0"/>
              <a:pPr/>
              <a:t>5</a:t>
            </a:fld>
            <a:endParaRPr lang="en-US" dirty="0"/>
          </a:p>
        </p:txBody>
      </p:sp>
    </p:spTree>
    <p:extLst>
      <p:ext uri="{BB962C8B-B14F-4D97-AF65-F5344CB8AC3E}">
        <p14:creationId xmlns:p14="http://schemas.microsoft.com/office/powerpoint/2010/main" val="89689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8AC0A-A1A9-C70B-C3BC-41CBFC0520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C01F56-4AC8-B7B1-EC1A-E0CA006BB9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BBFCDB-E7A8-AC29-1016-A0900549989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D965B1F-5577-4102-E275-0257C926BECA}"/>
              </a:ext>
            </a:extLst>
          </p:cNvPr>
          <p:cNvSpPr>
            <a:spLocks noGrp="1"/>
          </p:cNvSpPr>
          <p:nvPr>
            <p:ph type="sldNum" sz="quarter" idx="5"/>
          </p:nvPr>
        </p:nvSpPr>
        <p:spPr/>
        <p:txBody>
          <a:bodyPr/>
          <a:lstStyle/>
          <a:p>
            <a:fld id="{051F343D-819E-4CB1-BBAA-E02362F586F1}" type="slidenum">
              <a:rPr lang="en-GB" smtClean="0"/>
              <a:pPr/>
              <a:t>14</a:t>
            </a:fld>
            <a:endParaRPr lang="en-GB"/>
          </a:p>
        </p:txBody>
      </p:sp>
    </p:spTree>
    <p:extLst>
      <p:ext uri="{BB962C8B-B14F-4D97-AF65-F5344CB8AC3E}">
        <p14:creationId xmlns:p14="http://schemas.microsoft.com/office/powerpoint/2010/main" val="2031456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3DB55-F36E-CB95-DE9D-AE4AE0317D6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CD3123-3145-54A1-1653-8743261BA4E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0EFD050-A451-F2FA-60AB-C96F92A99DE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FCF3CA9-2D1F-FC2E-7A73-9B69A52A25D6}"/>
              </a:ext>
            </a:extLst>
          </p:cNvPr>
          <p:cNvSpPr>
            <a:spLocks noGrp="1"/>
          </p:cNvSpPr>
          <p:nvPr>
            <p:ph type="sldNum" sz="quarter" idx="5"/>
          </p:nvPr>
        </p:nvSpPr>
        <p:spPr/>
        <p:txBody>
          <a:bodyPr/>
          <a:lstStyle/>
          <a:p>
            <a:fld id="{051F343D-819E-4CB1-BBAA-E02362F586F1}" type="slidenum">
              <a:rPr lang="en-GB" smtClean="0"/>
              <a:pPr/>
              <a:t>15</a:t>
            </a:fld>
            <a:endParaRPr lang="en-GB"/>
          </a:p>
        </p:txBody>
      </p:sp>
    </p:spTree>
    <p:extLst>
      <p:ext uri="{BB962C8B-B14F-4D97-AF65-F5344CB8AC3E}">
        <p14:creationId xmlns:p14="http://schemas.microsoft.com/office/powerpoint/2010/main" val="3004086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E83A4-D07B-AEA6-B8C7-A8FBB5563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996D0-A9D5-023D-C410-57EC1BD8F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B5A0C-CCC7-AD4B-E949-2757BD69D8F8}"/>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39BB890C-1048-988A-C03F-58BAA82BCD2A}"/>
              </a:ext>
            </a:extLst>
          </p:cNvPr>
          <p:cNvSpPr>
            <a:spLocks noGrp="1"/>
          </p:cNvSpPr>
          <p:nvPr>
            <p:ph type="hdr" sz="quarter"/>
          </p:nvPr>
        </p:nvSpPr>
        <p:spPr/>
        <p:txBody>
          <a:bodyPr/>
          <a:lstStyle/>
          <a:p>
            <a:endParaRPr lang="en-US" dirty="0"/>
          </a:p>
        </p:txBody>
      </p:sp>
      <p:sp>
        <p:nvSpPr>
          <p:cNvPr id="5" name="Slide Number Placeholder 4">
            <a:extLst>
              <a:ext uri="{FF2B5EF4-FFF2-40B4-BE49-F238E27FC236}">
                <a16:creationId xmlns:a16="http://schemas.microsoft.com/office/drawing/2014/main" id="{DEB2BF92-2E7C-039F-D67D-A381912855FF}"/>
              </a:ext>
            </a:extLst>
          </p:cNvPr>
          <p:cNvSpPr>
            <a:spLocks noGrp="1"/>
          </p:cNvSpPr>
          <p:nvPr>
            <p:ph type="sldNum" sz="quarter" idx="5"/>
          </p:nvPr>
        </p:nvSpPr>
        <p:spPr/>
        <p:txBody>
          <a:bodyPr/>
          <a:lstStyle/>
          <a:p>
            <a:fld id="{7CAB2531-B7A9-1A4D-9CE2-792BAF7DC720}" type="slidenum">
              <a:rPr lang="en-US" smtClean="0"/>
              <a:pPr/>
              <a:t>24</a:t>
            </a:fld>
            <a:endParaRPr lang="en-US" dirty="0"/>
          </a:p>
        </p:txBody>
      </p:sp>
    </p:spTree>
    <p:extLst>
      <p:ext uri="{BB962C8B-B14F-4D97-AF65-F5344CB8AC3E}">
        <p14:creationId xmlns:p14="http://schemas.microsoft.com/office/powerpoint/2010/main" val="14623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endParaRPr lang="en-US" dirty="0"/>
          </a:p>
        </p:txBody>
      </p:sp>
      <p:sp>
        <p:nvSpPr>
          <p:cNvPr id="5" name="Foliennummernplatzhalter 4"/>
          <p:cNvSpPr>
            <a:spLocks noGrp="1"/>
          </p:cNvSpPr>
          <p:nvPr>
            <p:ph type="sldNum" sz="quarter" idx="5"/>
          </p:nvPr>
        </p:nvSpPr>
        <p:spPr/>
        <p:txBody>
          <a:bodyPr/>
          <a:lstStyle/>
          <a:p>
            <a:fld id="{7CAB2531-B7A9-1A4D-9CE2-792BAF7DC720}" type="slidenum">
              <a:rPr lang="en-US" smtClean="0"/>
              <a:pPr/>
              <a:t>31</a:t>
            </a:fld>
            <a:endParaRPr lang="en-US" dirty="0"/>
          </a:p>
        </p:txBody>
      </p:sp>
    </p:spTree>
    <p:extLst>
      <p:ext uri="{BB962C8B-B14F-4D97-AF65-F5344CB8AC3E}">
        <p14:creationId xmlns:p14="http://schemas.microsoft.com/office/powerpoint/2010/main" val="73690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72EBD-82D3-08EE-CD64-A959145F0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1469E-DBF4-952C-9579-384F9F413A00}"/>
              </a:ext>
            </a:extLst>
          </p:cNvPr>
          <p:cNvSpPr>
            <a:spLocks noGrp="1" noRot="1" noChangeAspect="1"/>
          </p:cNvSpPr>
          <p:nvPr>
            <p:ph type="sldImg"/>
          </p:nvPr>
        </p:nvSpPr>
        <p:spPr/>
        <p:txBody>
          <a:bodyPr/>
          <a:lstStyle/>
          <a:p>
            <a:endParaRPr lang="de-DE"/>
          </a:p>
        </p:txBody>
      </p:sp>
      <p:sp>
        <p:nvSpPr>
          <p:cNvPr id="3" name="Notes Placeholder 2">
            <a:extLst>
              <a:ext uri="{FF2B5EF4-FFF2-40B4-BE49-F238E27FC236}">
                <a16:creationId xmlns:a16="http://schemas.microsoft.com/office/drawing/2014/main" id="{2462F3C7-2C57-8E88-FD27-2CE60470CB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E037D0-90B3-27CC-750B-4C1EE18B0A38}"/>
              </a:ext>
            </a:extLst>
          </p:cNvPr>
          <p:cNvSpPr>
            <a:spLocks noGrp="1"/>
          </p:cNvSpPr>
          <p:nvPr>
            <p:ph type="sldNum" sz="quarter" idx="5"/>
          </p:nvPr>
        </p:nvSpPr>
        <p:spPr/>
        <p:txBody>
          <a:bodyPr/>
          <a:lstStyle/>
          <a:p>
            <a:fld id="{051F343D-819E-4CB1-BBAA-E02362F586F1}" type="slidenum">
              <a:rPr lang="en-GB" smtClean="0"/>
              <a:pPr/>
              <a:t>34</a:t>
            </a:fld>
            <a:endParaRPr lang="en-GB"/>
          </a:p>
        </p:txBody>
      </p:sp>
    </p:spTree>
    <p:extLst>
      <p:ext uri="{BB962C8B-B14F-4D97-AF65-F5344CB8AC3E}">
        <p14:creationId xmlns:p14="http://schemas.microsoft.com/office/powerpoint/2010/main" val="388740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ertical Panel">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CABF880-B468-F0BA-C491-3135ACC6D69F}"/>
              </a:ext>
            </a:extLst>
          </p:cNvPr>
          <p:cNvSpPr>
            <a:spLocks noChangeAspect="1"/>
          </p:cNvSpPr>
          <p:nvPr/>
        </p:nvSpPr>
        <p:spPr>
          <a:xfrm>
            <a:off x="449945" y="-1741"/>
            <a:ext cx="5565600" cy="6307893"/>
          </a:xfrm>
          <a:custGeom>
            <a:avLst/>
            <a:gdLst>
              <a:gd name="connsiteX0" fmla="*/ 0 w 5546725"/>
              <a:gd name="connsiteY0" fmla="*/ 0 h 6286500"/>
              <a:gd name="connsiteX1" fmla="*/ 5546725 w 5546725"/>
              <a:gd name="connsiteY1" fmla="*/ 0 h 6286500"/>
              <a:gd name="connsiteX2" fmla="*/ 5546725 w 5546725"/>
              <a:gd name="connsiteY2" fmla="*/ 4957864 h 6286500"/>
              <a:gd name="connsiteX3" fmla="*/ 16300 w 5546725"/>
              <a:gd name="connsiteY3" fmla="*/ 6286500 h 6286500"/>
              <a:gd name="connsiteX4" fmla="*/ 0 w 5546725"/>
              <a:gd name="connsiteY4" fmla="*/ 6286500 h 628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725" h="6286500">
                <a:moveTo>
                  <a:pt x="0" y="0"/>
                </a:moveTo>
                <a:lnTo>
                  <a:pt x="5546725" y="0"/>
                </a:lnTo>
                <a:lnTo>
                  <a:pt x="5546725" y="4957864"/>
                </a:lnTo>
                <a:lnTo>
                  <a:pt x="16300" y="6286500"/>
                </a:lnTo>
                <a:lnTo>
                  <a:pt x="0" y="6286500"/>
                </a:lnTo>
                <a:close/>
              </a:path>
            </a:pathLst>
          </a:custGeom>
          <a:gradFill>
            <a:gsLst>
              <a:gs pos="40000">
                <a:schemeClr val="tx2"/>
              </a:gs>
              <a:gs pos="10000">
                <a:schemeClr val="accent3"/>
              </a:gs>
              <a:gs pos="0">
                <a:schemeClr val="accent3"/>
              </a:gs>
              <a:gs pos="100000">
                <a:schemeClr val="accent1"/>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Picture Placeholder 5">
            <a:extLst>
              <a:ext uri="{FF2B5EF4-FFF2-40B4-BE49-F238E27FC236}">
                <a16:creationId xmlns:a16="http://schemas.microsoft.com/office/drawing/2014/main" id="{B8D3ECC4-F045-FB06-AABA-7D07DAD18D23}"/>
              </a:ext>
            </a:extLst>
          </p:cNvPr>
          <p:cNvSpPr>
            <a:spLocks noGrp="1"/>
          </p:cNvSpPr>
          <p:nvPr>
            <p:ph type="pic" sz="quarter" idx="11" hasCustomPrompt="1"/>
          </p:nvPr>
        </p:nvSpPr>
        <p:spPr>
          <a:xfrm>
            <a:off x="0" y="-4460"/>
            <a:ext cx="12192000" cy="6862460"/>
          </a:xfrm>
          <a:custGeom>
            <a:avLst/>
            <a:gdLst>
              <a:gd name="connsiteX0" fmla="*/ 0 w 12192000"/>
              <a:gd name="connsiteY0" fmla="*/ 0 h 6862460"/>
              <a:gd name="connsiteX1" fmla="*/ 457200 w 12192000"/>
              <a:gd name="connsiteY1" fmla="*/ 0 h 6862460"/>
              <a:gd name="connsiteX2" fmla="*/ 457200 w 12192000"/>
              <a:gd name="connsiteY2" fmla="*/ 6286500 h 6862460"/>
              <a:gd name="connsiteX3" fmla="*/ 473500 w 12192000"/>
              <a:gd name="connsiteY3" fmla="*/ 6286500 h 6862460"/>
              <a:gd name="connsiteX4" fmla="*/ 6003925 w 12192000"/>
              <a:gd name="connsiteY4" fmla="*/ 4957864 h 6862460"/>
              <a:gd name="connsiteX5" fmla="*/ 6003925 w 12192000"/>
              <a:gd name="connsiteY5" fmla="*/ 0 h 6862460"/>
              <a:gd name="connsiteX6" fmla="*/ 12192000 w 12192000"/>
              <a:gd name="connsiteY6" fmla="*/ 0 h 6862460"/>
              <a:gd name="connsiteX7" fmla="*/ 12192000 w 12192000"/>
              <a:gd name="connsiteY7" fmla="*/ 6547996 h 6862460"/>
              <a:gd name="connsiteX8" fmla="*/ 12192000 w 12192000"/>
              <a:gd name="connsiteY8" fmla="*/ 6858000 h 6862460"/>
              <a:gd name="connsiteX9" fmla="*/ 12192000 w 12192000"/>
              <a:gd name="connsiteY9" fmla="*/ 6862460 h 6862460"/>
              <a:gd name="connsiteX10" fmla="*/ 0 w 12192000"/>
              <a:gd name="connsiteY10" fmla="*/ 6862460 h 6862460"/>
              <a:gd name="connsiteX11" fmla="*/ 0 w 12192000"/>
              <a:gd name="connsiteY11" fmla="*/ 6858000 h 6862460"/>
              <a:gd name="connsiteX12" fmla="*/ 0 w 12192000"/>
              <a:gd name="connsiteY12" fmla="*/ 6547996 h 686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62460">
                <a:moveTo>
                  <a:pt x="0" y="0"/>
                </a:moveTo>
                <a:lnTo>
                  <a:pt x="457200" y="0"/>
                </a:lnTo>
                <a:lnTo>
                  <a:pt x="457200" y="6286500"/>
                </a:lnTo>
                <a:lnTo>
                  <a:pt x="473500" y="6286500"/>
                </a:lnTo>
                <a:lnTo>
                  <a:pt x="6003925" y="4957864"/>
                </a:lnTo>
                <a:lnTo>
                  <a:pt x="6003925" y="0"/>
                </a:lnTo>
                <a:lnTo>
                  <a:pt x="12192000" y="0"/>
                </a:lnTo>
                <a:lnTo>
                  <a:pt x="12192000" y="6547996"/>
                </a:lnTo>
                <a:lnTo>
                  <a:pt x="12192000" y="6858000"/>
                </a:lnTo>
                <a:lnTo>
                  <a:pt x="12192000" y="6862460"/>
                </a:lnTo>
                <a:lnTo>
                  <a:pt x="0" y="6862460"/>
                </a:lnTo>
                <a:lnTo>
                  <a:pt x="0" y="6858000"/>
                </a:lnTo>
                <a:lnTo>
                  <a:pt x="0" y="6547996"/>
                </a:lnTo>
                <a:close/>
              </a:path>
            </a:pathLst>
          </a:custGeom>
        </p:spPr>
        <p:txBody>
          <a:bodyPr wrap="square" tIns="396000" rIns="432000">
            <a:noAutofit/>
          </a:bodyPr>
          <a:lstStyle>
            <a:lvl1pPr algn="r">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a:p>
            <a:endParaRPr lang="en-GB"/>
          </a:p>
        </p:txBody>
      </p:sp>
      <p:pic>
        <p:nvPicPr>
          <p:cNvPr id="10" name="Graphic 9">
            <a:extLst>
              <a:ext uri="{FF2B5EF4-FFF2-40B4-BE49-F238E27FC236}">
                <a16:creationId xmlns:a16="http://schemas.microsoft.com/office/drawing/2014/main" id="{FC84E0B8-13CF-06B1-0126-78FCE3ED3A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1449" y="4806348"/>
            <a:ext cx="1966990" cy="606296"/>
          </a:xfrm>
          <a:prstGeom prst="rect">
            <a:avLst/>
          </a:prstGeom>
        </p:spPr>
      </p:pic>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749300" y="485775"/>
            <a:ext cx="4984750" cy="1908175"/>
          </a:xfrm>
        </p:spPr>
        <p:txBody>
          <a:bodyPr anchor="t" anchorCtr="0">
            <a:normAutofit/>
          </a:bodyPr>
          <a:lstStyle>
            <a:lvl1pPr algn="l">
              <a:defRPr sz="44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749300" y="2603500"/>
            <a:ext cx="4984750" cy="1397000"/>
          </a:xfrm>
        </p:spPr>
        <p:txBody>
          <a:bodyPr>
            <a:normAutofit/>
          </a:bodyPr>
          <a:lstStyle>
            <a:lvl1pPr marL="0" indent="0" algn="l">
              <a:spcBef>
                <a:spcPts val="6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35050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 Illustration - 7">
    <p:spTree>
      <p:nvGrpSpPr>
        <p:cNvPr id="1" name=""/>
        <p:cNvGrpSpPr/>
        <p:nvPr/>
      </p:nvGrpSpPr>
      <p:grpSpPr>
        <a:xfrm>
          <a:off x="0" y="0"/>
          <a:ext cx="0" cy="0"/>
          <a:chOff x="0" y="0"/>
          <a:chExt cx="0" cy="0"/>
        </a:xfrm>
      </p:grpSpPr>
      <p:pic>
        <p:nvPicPr>
          <p:cNvPr id="10" name="Picture 9" descr="A person and person sitting on a couch&#10;&#10;AI-generated content may be incorrect.">
            <a:extLst>
              <a:ext uri="{FF2B5EF4-FFF2-40B4-BE49-F238E27FC236}">
                <a16:creationId xmlns:a16="http://schemas.microsoft.com/office/drawing/2014/main" id="{087FE295-FF27-4583-18A9-880D498FFC78}"/>
              </a:ext>
            </a:extLst>
          </p:cNvPr>
          <p:cNvPicPr>
            <a:picLocks noChangeAspect="1"/>
          </p:cNvPicPr>
          <p:nvPr/>
        </p:nvPicPr>
        <p:blipFill>
          <a:blip r:embed="rId2"/>
          <a:srcRect l="1" t="3820" r="9743"/>
          <a:stretch/>
        </p:blipFill>
        <p:spPr>
          <a:xfrm>
            <a:off x="4689187" y="0"/>
            <a:ext cx="7502814" cy="6596062"/>
          </a:xfrm>
          <a:prstGeom prst="rect">
            <a:avLst/>
          </a:prstGeom>
        </p:spPr>
      </p:pic>
      <p:grpSp>
        <p:nvGrpSpPr>
          <p:cNvPr id="39" name="Group 38">
            <a:extLst>
              <a:ext uri="{FF2B5EF4-FFF2-40B4-BE49-F238E27FC236}">
                <a16:creationId xmlns:a16="http://schemas.microsoft.com/office/drawing/2014/main" id="{55C5F3FF-07C1-2EF3-BDEA-545D9B24F06B}"/>
              </a:ext>
            </a:extLst>
          </p:cNvPr>
          <p:cNvGrpSpPr/>
          <p:nvPr/>
        </p:nvGrpSpPr>
        <p:grpSpPr>
          <a:xfrm>
            <a:off x="470602" y="5680204"/>
            <a:ext cx="1967961" cy="604536"/>
            <a:chOff x="470602" y="5680204"/>
            <a:chExt cx="1967961" cy="604536"/>
          </a:xfrm>
        </p:grpSpPr>
        <p:sp>
          <p:nvSpPr>
            <p:cNvPr id="5" name="Freeform: Shape 4">
              <a:extLst>
                <a:ext uri="{FF2B5EF4-FFF2-40B4-BE49-F238E27FC236}">
                  <a16:creationId xmlns:a16="http://schemas.microsoft.com/office/drawing/2014/main" id="{7266CF69-68A0-BF94-5D8B-C39E354E4B75}"/>
                </a:ext>
              </a:extLst>
            </p:cNvPr>
            <p:cNvSpPr/>
            <p:nvPr/>
          </p:nvSpPr>
          <p:spPr>
            <a:xfrm>
              <a:off x="2275188" y="5680204"/>
              <a:ext cx="163375" cy="222524"/>
            </a:xfrm>
            <a:custGeom>
              <a:avLst/>
              <a:gdLst>
                <a:gd name="connsiteX0" fmla="*/ 0 w 163375"/>
                <a:gd name="connsiteY0" fmla="*/ 125239 h 222524"/>
                <a:gd name="connsiteX1" fmla="*/ 49476 w 163375"/>
                <a:gd name="connsiteY1" fmla="*/ 222525 h 222524"/>
                <a:gd name="connsiteX2" fmla="*/ 163376 w 163375"/>
                <a:gd name="connsiteY2" fmla="*/ 0 h 222524"/>
                <a:gd name="connsiteX3" fmla="*/ 0 w 163375"/>
                <a:gd name="connsiteY3" fmla="*/ 125239 h 222524"/>
              </a:gdLst>
              <a:ahLst/>
              <a:cxnLst>
                <a:cxn ang="0">
                  <a:pos x="connsiteX0" y="connsiteY0"/>
                </a:cxn>
                <a:cxn ang="0">
                  <a:pos x="connsiteX1" y="connsiteY1"/>
                </a:cxn>
                <a:cxn ang="0">
                  <a:pos x="connsiteX2" y="connsiteY2"/>
                </a:cxn>
                <a:cxn ang="0">
                  <a:pos x="connsiteX3" y="connsiteY3"/>
                </a:cxn>
              </a:cxnLst>
              <a:rect l="l" t="t" r="r" b="b"/>
              <a:pathLst>
                <a:path w="163375" h="222524">
                  <a:moveTo>
                    <a:pt x="0" y="125239"/>
                  </a:moveTo>
                  <a:lnTo>
                    <a:pt x="49476" y="222525"/>
                  </a:lnTo>
                  <a:lnTo>
                    <a:pt x="163376" y="0"/>
                  </a:lnTo>
                  <a:lnTo>
                    <a:pt x="0" y="125239"/>
                  </a:lnTo>
                  <a:close/>
                </a:path>
              </a:pathLst>
            </a:custGeom>
            <a:solidFill>
              <a:schemeClr val="bg2"/>
            </a:solidFill>
            <a:ln w="4617"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DD071AE-857A-BEBD-4C74-679D0DFE7E3E}"/>
                </a:ext>
              </a:extLst>
            </p:cNvPr>
            <p:cNvSpPr/>
            <p:nvPr/>
          </p:nvSpPr>
          <p:spPr>
            <a:xfrm>
              <a:off x="470602" y="5864314"/>
              <a:ext cx="154674" cy="221506"/>
            </a:xfrm>
            <a:custGeom>
              <a:avLst/>
              <a:gdLst>
                <a:gd name="connsiteX0" fmla="*/ 71136 w 154674"/>
                <a:gd name="connsiteY0" fmla="*/ 180732 h 221506"/>
                <a:gd name="connsiteX1" fmla="*/ 87843 w 154674"/>
                <a:gd name="connsiteY1" fmla="*/ 179066 h 221506"/>
                <a:gd name="connsiteX2" fmla="*/ 98396 w 154674"/>
                <a:gd name="connsiteY2" fmla="*/ 174484 h 221506"/>
                <a:gd name="connsiteX3" fmla="*/ 103903 w 154674"/>
                <a:gd name="connsiteY3" fmla="*/ 167588 h 221506"/>
                <a:gd name="connsiteX4" fmla="*/ 105431 w 154674"/>
                <a:gd name="connsiteY4" fmla="*/ 158701 h 221506"/>
                <a:gd name="connsiteX5" fmla="*/ 95619 w 154674"/>
                <a:gd name="connsiteY5" fmla="*/ 141392 h 221506"/>
                <a:gd name="connsiteX6" fmla="*/ 61925 w 154674"/>
                <a:gd name="connsiteY6" fmla="*/ 126535 h 221506"/>
                <a:gd name="connsiteX7" fmla="*/ 41099 w 154674"/>
                <a:gd name="connsiteY7" fmla="*/ 118112 h 221506"/>
                <a:gd name="connsiteX8" fmla="*/ 22401 w 154674"/>
                <a:gd name="connsiteY8" fmla="*/ 106171 h 221506"/>
                <a:gd name="connsiteX9" fmla="*/ 8932 w 154674"/>
                <a:gd name="connsiteY9" fmla="*/ 88723 h 221506"/>
                <a:gd name="connsiteX10" fmla="*/ 3703 w 154674"/>
                <a:gd name="connsiteY10" fmla="*/ 63777 h 221506"/>
                <a:gd name="connsiteX11" fmla="*/ 9210 w 154674"/>
                <a:gd name="connsiteY11" fmla="*/ 37257 h 221506"/>
                <a:gd name="connsiteX12" fmla="*/ 24853 w 154674"/>
                <a:gd name="connsiteY12" fmla="*/ 17171 h 221506"/>
                <a:gd name="connsiteX13" fmla="*/ 49337 w 154674"/>
                <a:gd name="connsiteY13" fmla="*/ 4443 h 221506"/>
                <a:gd name="connsiteX14" fmla="*/ 81827 w 154674"/>
                <a:gd name="connsiteY14" fmla="*/ 0 h 221506"/>
                <a:gd name="connsiteX15" fmla="*/ 118899 w 154674"/>
                <a:gd name="connsiteY15" fmla="*/ 4582 h 221506"/>
                <a:gd name="connsiteX16" fmla="*/ 144632 w 154674"/>
                <a:gd name="connsiteY16" fmla="*/ 14671 h 221506"/>
                <a:gd name="connsiteX17" fmla="*/ 130840 w 154674"/>
                <a:gd name="connsiteY17" fmla="*/ 52345 h 221506"/>
                <a:gd name="connsiteX18" fmla="*/ 111077 w 154674"/>
                <a:gd name="connsiteY18" fmla="*/ 44246 h 221506"/>
                <a:gd name="connsiteX19" fmla="*/ 84881 w 154674"/>
                <a:gd name="connsiteY19" fmla="*/ 40728 h 221506"/>
                <a:gd name="connsiteX20" fmla="*/ 60213 w 154674"/>
                <a:gd name="connsiteY20" fmla="*/ 45495 h 221506"/>
                <a:gd name="connsiteX21" fmla="*/ 52715 w 154674"/>
                <a:gd name="connsiteY21" fmla="*/ 60028 h 221506"/>
                <a:gd name="connsiteX22" fmla="*/ 55492 w 154674"/>
                <a:gd name="connsiteY22" fmla="*/ 69840 h 221506"/>
                <a:gd name="connsiteX23" fmla="*/ 63314 w 154674"/>
                <a:gd name="connsiteY23" fmla="*/ 77060 h 221506"/>
                <a:gd name="connsiteX24" fmla="*/ 74931 w 154674"/>
                <a:gd name="connsiteY24" fmla="*/ 82891 h 221506"/>
                <a:gd name="connsiteX25" fmla="*/ 89463 w 154674"/>
                <a:gd name="connsiteY25" fmla="*/ 88260 h 221506"/>
                <a:gd name="connsiteX26" fmla="*/ 118251 w 154674"/>
                <a:gd name="connsiteY26" fmla="*/ 100340 h 221506"/>
                <a:gd name="connsiteX27" fmla="*/ 138615 w 154674"/>
                <a:gd name="connsiteY27" fmla="*/ 114271 h 221506"/>
                <a:gd name="connsiteX28" fmla="*/ 150695 w 154674"/>
                <a:gd name="connsiteY28" fmla="*/ 132969 h 221506"/>
                <a:gd name="connsiteX29" fmla="*/ 154675 w 154674"/>
                <a:gd name="connsiteY29" fmla="*/ 159025 h 221506"/>
                <a:gd name="connsiteX30" fmla="*/ 133848 w 154674"/>
                <a:gd name="connsiteY30" fmla="*/ 205122 h 221506"/>
                <a:gd name="connsiteX31" fmla="*/ 71043 w 154674"/>
                <a:gd name="connsiteY31" fmla="*/ 221506 h 221506"/>
                <a:gd name="connsiteX32" fmla="*/ 45634 w 154674"/>
                <a:gd name="connsiteY32" fmla="*/ 219840 h 221506"/>
                <a:gd name="connsiteX33" fmla="*/ 25548 w 154674"/>
                <a:gd name="connsiteY33" fmla="*/ 215721 h 221506"/>
                <a:gd name="connsiteX34" fmla="*/ 10552 w 154674"/>
                <a:gd name="connsiteY34" fmla="*/ 210491 h 221506"/>
                <a:gd name="connsiteX35" fmla="*/ 0 w 154674"/>
                <a:gd name="connsiteY35" fmla="*/ 205308 h 221506"/>
                <a:gd name="connsiteX36" fmla="*/ 13468 w 154674"/>
                <a:gd name="connsiteY36" fmla="*/ 167310 h 221506"/>
                <a:gd name="connsiteX37" fmla="*/ 36887 w 154674"/>
                <a:gd name="connsiteY37" fmla="*/ 176659 h 221506"/>
                <a:gd name="connsiteX38" fmla="*/ 71043 w 154674"/>
                <a:gd name="connsiteY38" fmla="*/ 180778 h 2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674" h="221506">
                  <a:moveTo>
                    <a:pt x="71136" y="180732"/>
                  </a:moveTo>
                  <a:cubicBezTo>
                    <a:pt x="77893" y="180732"/>
                    <a:pt x="83447" y="180176"/>
                    <a:pt x="87843" y="179066"/>
                  </a:cubicBezTo>
                  <a:cubicBezTo>
                    <a:pt x="92240" y="177955"/>
                    <a:pt x="95758" y="176428"/>
                    <a:pt x="98396" y="174484"/>
                  </a:cubicBezTo>
                  <a:cubicBezTo>
                    <a:pt x="101034" y="172540"/>
                    <a:pt x="102885" y="170272"/>
                    <a:pt x="103903" y="167588"/>
                  </a:cubicBezTo>
                  <a:cubicBezTo>
                    <a:pt x="104922" y="164950"/>
                    <a:pt x="105431" y="161987"/>
                    <a:pt x="105431" y="158701"/>
                  </a:cubicBezTo>
                  <a:cubicBezTo>
                    <a:pt x="105431" y="151759"/>
                    <a:pt x="102191" y="145974"/>
                    <a:pt x="95619" y="141392"/>
                  </a:cubicBezTo>
                  <a:cubicBezTo>
                    <a:pt x="89093" y="136810"/>
                    <a:pt x="77847" y="131858"/>
                    <a:pt x="61925" y="126535"/>
                  </a:cubicBezTo>
                  <a:cubicBezTo>
                    <a:pt x="54983" y="124082"/>
                    <a:pt x="48041" y="121259"/>
                    <a:pt x="41099" y="118112"/>
                  </a:cubicBezTo>
                  <a:cubicBezTo>
                    <a:pt x="34156" y="114965"/>
                    <a:pt x="27908" y="110985"/>
                    <a:pt x="22401" y="106171"/>
                  </a:cubicBezTo>
                  <a:cubicBezTo>
                    <a:pt x="16893" y="101358"/>
                    <a:pt x="12404" y="95573"/>
                    <a:pt x="8932" y="88723"/>
                  </a:cubicBezTo>
                  <a:cubicBezTo>
                    <a:pt x="5461" y="81873"/>
                    <a:pt x="3703" y="73542"/>
                    <a:pt x="3703" y="63777"/>
                  </a:cubicBezTo>
                  <a:cubicBezTo>
                    <a:pt x="3703" y="54011"/>
                    <a:pt x="5554" y="45125"/>
                    <a:pt x="9210" y="37257"/>
                  </a:cubicBezTo>
                  <a:cubicBezTo>
                    <a:pt x="12866" y="29389"/>
                    <a:pt x="18096" y="22725"/>
                    <a:pt x="24853" y="17171"/>
                  </a:cubicBezTo>
                  <a:cubicBezTo>
                    <a:pt x="31611" y="11663"/>
                    <a:pt x="39756" y="7405"/>
                    <a:pt x="49337" y="4443"/>
                  </a:cubicBezTo>
                  <a:cubicBezTo>
                    <a:pt x="58917" y="1481"/>
                    <a:pt x="69747" y="0"/>
                    <a:pt x="81827" y="0"/>
                  </a:cubicBezTo>
                  <a:cubicBezTo>
                    <a:pt x="96128" y="0"/>
                    <a:pt x="108485" y="1527"/>
                    <a:pt x="118899" y="4582"/>
                  </a:cubicBezTo>
                  <a:cubicBezTo>
                    <a:pt x="129312" y="7637"/>
                    <a:pt x="137874" y="11015"/>
                    <a:pt x="144632" y="14671"/>
                  </a:cubicBezTo>
                  <a:lnTo>
                    <a:pt x="130840" y="52345"/>
                  </a:lnTo>
                  <a:cubicBezTo>
                    <a:pt x="124915" y="49290"/>
                    <a:pt x="118343" y="46560"/>
                    <a:pt x="111077" y="44246"/>
                  </a:cubicBezTo>
                  <a:cubicBezTo>
                    <a:pt x="103811" y="41885"/>
                    <a:pt x="95110" y="40728"/>
                    <a:pt x="84881" y="40728"/>
                  </a:cubicBezTo>
                  <a:cubicBezTo>
                    <a:pt x="73450" y="40728"/>
                    <a:pt x="65212" y="42302"/>
                    <a:pt x="60213" y="45495"/>
                  </a:cubicBezTo>
                  <a:cubicBezTo>
                    <a:pt x="55215" y="48643"/>
                    <a:pt x="52715" y="53502"/>
                    <a:pt x="52715" y="60028"/>
                  </a:cubicBezTo>
                  <a:cubicBezTo>
                    <a:pt x="52715" y="63916"/>
                    <a:pt x="53641" y="67202"/>
                    <a:pt x="55492" y="69840"/>
                  </a:cubicBezTo>
                  <a:cubicBezTo>
                    <a:pt x="57344" y="72478"/>
                    <a:pt x="59935" y="74885"/>
                    <a:pt x="63314" y="77060"/>
                  </a:cubicBezTo>
                  <a:cubicBezTo>
                    <a:pt x="66693" y="79189"/>
                    <a:pt x="70580" y="81133"/>
                    <a:pt x="74931" y="82891"/>
                  </a:cubicBezTo>
                  <a:cubicBezTo>
                    <a:pt x="79281" y="84650"/>
                    <a:pt x="84187" y="86409"/>
                    <a:pt x="89463" y="88260"/>
                  </a:cubicBezTo>
                  <a:cubicBezTo>
                    <a:pt x="100478" y="92333"/>
                    <a:pt x="110105" y="96359"/>
                    <a:pt x="118251" y="100340"/>
                  </a:cubicBezTo>
                  <a:cubicBezTo>
                    <a:pt x="126396" y="104320"/>
                    <a:pt x="133200" y="108994"/>
                    <a:pt x="138615" y="114271"/>
                  </a:cubicBezTo>
                  <a:cubicBezTo>
                    <a:pt x="144030" y="119593"/>
                    <a:pt x="148057" y="125795"/>
                    <a:pt x="150695" y="132969"/>
                  </a:cubicBezTo>
                  <a:cubicBezTo>
                    <a:pt x="153333" y="140142"/>
                    <a:pt x="154675" y="148797"/>
                    <a:pt x="154675" y="159025"/>
                  </a:cubicBezTo>
                  <a:cubicBezTo>
                    <a:pt x="154675" y="178834"/>
                    <a:pt x="147733" y="194200"/>
                    <a:pt x="133848" y="205122"/>
                  </a:cubicBezTo>
                  <a:cubicBezTo>
                    <a:pt x="119963" y="216045"/>
                    <a:pt x="98997" y="221506"/>
                    <a:pt x="71043" y="221506"/>
                  </a:cubicBezTo>
                  <a:cubicBezTo>
                    <a:pt x="61648" y="221506"/>
                    <a:pt x="53178" y="220951"/>
                    <a:pt x="45634" y="219840"/>
                  </a:cubicBezTo>
                  <a:cubicBezTo>
                    <a:pt x="38090" y="218729"/>
                    <a:pt x="31379" y="217341"/>
                    <a:pt x="25548" y="215721"/>
                  </a:cubicBezTo>
                  <a:cubicBezTo>
                    <a:pt x="19716" y="214101"/>
                    <a:pt x="14718" y="212342"/>
                    <a:pt x="10552" y="210491"/>
                  </a:cubicBezTo>
                  <a:cubicBezTo>
                    <a:pt x="6387" y="208640"/>
                    <a:pt x="2823" y="206927"/>
                    <a:pt x="0" y="205308"/>
                  </a:cubicBezTo>
                  <a:lnTo>
                    <a:pt x="13468" y="167310"/>
                  </a:lnTo>
                  <a:cubicBezTo>
                    <a:pt x="19809" y="170781"/>
                    <a:pt x="27584" y="173882"/>
                    <a:pt x="36887" y="176659"/>
                  </a:cubicBezTo>
                  <a:cubicBezTo>
                    <a:pt x="46190" y="179436"/>
                    <a:pt x="57575" y="180778"/>
                    <a:pt x="71043" y="180778"/>
                  </a:cubicBezTo>
                  <a:close/>
                </a:path>
              </a:pathLst>
            </a:custGeom>
            <a:solidFill>
              <a:schemeClr val="accent2"/>
            </a:solidFill>
            <a:ln w="461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3A2AF40-0BDB-A330-F585-1F0D583BD737}"/>
                </a:ext>
              </a:extLst>
            </p:cNvPr>
            <p:cNvSpPr/>
            <p:nvPr/>
          </p:nvSpPr>
          <p:spPr>
            <a:xfrm>
              <a:off x="647354" y="5872876"/>
              <a:ext cx="106911" cy="212296"/>
            </a:xfrm>
            <a:custGeom>
              <a:avLst/>
              <a:gdLst>
                <a:gd name="connsiteX0" fmla="*/ 0 w 106911"/>
                <a:gd name="connsiteY0" fmla="*/ 7359 h 212296"/>
                <a:gd name="connsiteX1" fmla="*/ 45634 w 106911"/>
                <a:gd name="connsiteY1" fmla="*/ 0 h 212296"/>
                <a:gd name="connsiteX2" fmla="*/ 45634 w 106911"/>
                <a:gd name="connsiteY2" fmla="*/ 47485 h 212296"/>
                <a:gd name="connsiteX3" fmla="*/ 100478 w 106911"/>
                <a:gd name="connsiteY3" fmla="*/ 47485 h 212296"/>
                <a:gd name="connsiteX4" fmla="*/ 100478 w 106911"/>
                <a:gd name="connsiteY4" fmla="*/ 85483 h 212296"/>
                <a:gd name="connsiteX5" fmla="*/ 45634 w 106911"/>
                <a:gd name="connsiteY5" fmla="*/ 85483 h 212296"/>
                <a:gd name="connsiteX6" fmla="*/ 45634 w 106911"/>
                <a:gd name="connsiteY6" fmla="*/ 142179 h 212296"/>
                <a:gd name="connsiteX7" fmla="*/ 50679 w 106911"/>
                <a:gd name="connsiteY7" fmla="*/ 165135 h 212296"/>
                <a:gd name="connsiteX8" fmla="*/ 71043 w 106911"/>
                <a:gd name="connsiteY8" fmla="*/ 173697 h 212296"/>
                <a:gd name="connsiteX9" fmla="*/ 86224 w 106911"/>
                <a:gd name="connsiteY9" fmla="*/ 172308 h 212296"/>
                <a:gd name="connsiteX10" fmla="*/ 100478 w 106911"/>
                <a:gd name="connsiteY10" fmla="*/ 168467 h 212296"/>
                <a:gd name="connsiteX11" fmla="*/ 106912 w 106911"/>
                <a:gd name="connsiteY11" fmla="*/ 204012 h 212296"/>
                <a:gd name="connsiteX12" fmla="*/ 88538 w 106911"/>
                <a:gd name="connsiteY12" fmla="*/ 209843 h 212296"/>
                <a:gd name="connsiteX13" fmla="*/ 63730 w 106911"/>
                <a:gd name="connsiteY13" fmla="*/ 212296 h 212296"/>
                <a:gd name="connsiteX14" fmla="*/ 32814 w 106911"/>
                <a:gd name="connsiteY14" fmla="*/ 207251 h 212296"/>
                <a:gd name="connsiteX15" fmla="*/ 13190 w 106911"/>
                <a:gd name="connsiteY15" fmla="*/ 193182 h 212296"/>
                <a:gd name="connsiteX16" fmla="*/ 2916 w 106911"/>
                <a:gd name="connsiteY16" fmla="*/ 171290 h 212296"/>
                <a:gd name="connsiteX17" fmla="*/ 0 w 106911"/>
                <a:gd name="connsiteY17" fmla="*/ 142780 h 212296"/>
                <a:gd name="connsiteX18" fmla="*/ 0 w 106911"/>
                <a:gd name="connsiteY18" fmla="*/ 7359 h 2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911" h="212296">
                  <a:moveTo>
                    <a:pt x="0" y="7359"/>
                  </a:moveTo>
                  <a:lnTo>
                    <a:pt x="45634" y="0"/>
                  </a:lnTo>
                  <a:lnTo>
                    <a:pt x="45634" y="47485"/>
                  </a:lnTo>
                  <a:lnTo>
                    <a:pt x="100478" y="47485"/>
                  </a:lnTo>
                  <a:lnTo>
                    <a:pt x="100478" y="85483"/>
                  </a:lnTo>
                  <a:lnTo>
                    <a:pt x="45634" y="85483"/>
                  </a:lnTo>
                  <a:lnTo>
                    <a:pt x="45634" y="142179"/>
                  </a:lnTo>
                  <a:cubicBezTo>
                    <a:pt x="45634" y="151759"/>
                    <a:pt x="47300" y="159442"/>
                    <a:pt x="50679" y="165135"/>
                  </a:cubicBezTo>
                  <a:cubicBezTo>
                    <a:pt x="54058" y="170827"/>
                    <a:pt x="60861" y="173697"/>
                    <a:pt x="71043" y="173697"/>
                  </a:cubicBezTo>
                  <a:cubicBezTo>
                    <a:pt x="75949" y="173697"/>
                    <a:pt x="80994" y="173234"/>
                    <a:pt x="86224" y="172308"/>
                  </a:cubicBezTo>
                  <a:cubicBezTo>
                    <a:pt x="91453" y="171383"/>
                    <a:pt x="96174" y="170133"/>
                    <a:pt x="100478" y="168467"/>
                  </a:cubicBezTo>
                  <a:lnTo>
                    <a:pt x="106912" y="204012"/>
                  </a:lnTo>
                  <a:cubicBezTo>
                    <a:pt x="101404" y="206279"/>
                    <a:pt x="95295" y="208177"/>
                    <a:pt x="88538" y="209843"/>
                  </a:cubicBezTo>
                  <a:cubicBezTo>
                    <a:pt x="81780" y="211463"/>
                    <a:pt x="73542" y="212296"/>
                    <a:pt x="63730" y="212296"/>
                  </a:cubicBezTo>
                  <a:cubicBezTo>
                    <a:pt x="51281" y="212296"/>
                    <a:pt x="40960" y="210630"/>
                    <a:pt x="32814" y="207251"/>
                  </a:cubicBezTo>
                  <a:cubicBezTo>
                    <a:pt x="24622" y="203873"/>
                    <a:pt x="18096" y="199198"/>
                    <a:pt x="13190" y="193182"/>
                  </a:cubicBezTo>
                  <a:cubicBezTo>
                    <a:pt x="8285" y="187165"/>
                    <a:pt x="4860" y="179852"/>
                    <a:pt x="2916" y="171290"/>
                  </a:cubicBezTo>
                  <a:cubicBezTo>
                    <a:pt x="972" y="162728"/>
                    <a:pt x="0" y="153240"/>
                    <a:pt x="0" y="142780"/>
                  </a:cubicBezTo>
                  <a:lnTo>
                    <a:pt x="0" y="7359"/>
                  </a:lnTo>
                  <a:close/>
                </a:path>
              </a:pathLst>
            </a:custGeom>
            <a:solidFill>
              <a:schemeClr val="accent2"/>
            </a:solidFill>
            <a:ln w="461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D9EEC91-B307-ADBC-955A-535536E9047B}"/>
                </a:ext>
              </a:extLst>
            </p:cNvPr>
            <p:cNvSpPr/>
            <p:nvPr/>
          </p:nvSpPr>
          <p:spPr>
            <a:xfrm>
              <a:off x="764633" y="5916057"/>
              <a:ext cx="138753" cy="168790"/>
            </a:xfrm>
            <a:custGeom>
              <a:avLst/>
              <a:gdLst>
                <a:gd name="connsiteX0" fmla="*/ 68636 w 138753"/>
                <a:gd name="connsiteY0" fmla="*/ 0 h 168790"/>
                <a:gd name="connsiteX1" fmla="*/ 102330 w 138753"/>
                <a:gd name="connsiteY1" fmla="*/ 4582 h 168790"/>
                <a:gd name="connsiteX2" fmla="*/ 123897 w 138753"/>
                <a:gd name="connsiteY2" fmla="*/ 17772 h 168790"/>
                <a:gd name="connsiteX3" fmla="*/ 135375 w 138753"/>
                <a:gd name="connsiteY3" fmla="*/ 38599 h 168790"/>
                <a:gd name="connsiteX4" fmla="*/ 138754 w 138753"/>
                <a:gd name="connsiteY4" fmla="*/ 65860 h 168790"/>
                <a:gd name="connsiteX5" fmla="*/ 138754 w 138753"/>
                <a:gd name="connsiteY5" fmla="*/ 160830 h 168790"/>
                <a:gd name="connsiteX6" fmla="*/ 111494 w 138753"/>
                <a:gd name="connsiteY6" fmla="*/ 165875 h 168790"/>
                <a:gd name="connsiteX7" fmla="*/ 69192 w 138753"/>
                <a:gd name="connsiteY7" fmla="*/ 168791 h 168790"/>
                <a:gd name="connsiteX8" fmla="*/ 40867 w 138753"/>
                <a:gd name="connsiteY8" fmla="*/ 166014 h 168790"/>
                <a:gd name="connsiteX9" fmla="*/ 18976 w 138753"/>
                <a:gd name="connsiteY9" fmla="*/ 156989 h 168790"/>
                <a:gd name="connsiteX10" fmla="*/ 4906 w 138753"/>
                <a:gd name="connsiteY10" fmla="*/ 140605 h 168790"/>
                <a:gd name="connsiteX11" fmla="*/ 0 w 138753"/>
                <a:gd name="connsiteY11" fmla="*/ 115798 h 168790"/>
                <a:gd name="connsiteX12" fmla="*/ 5646 w 138753"/>
                <a:gd name="connsiteY12" fmla="*/ 91916 h 168790"/>
                <a:gd name="connsiteX13" fmla="*/ 20827 w 138753"/>
                <a:gd name="connsiteY13" fmla="*/ 76273 h 168790"/>
                <a:gd name="connsiteX14" fmla="*/ 42580 w 138753"/>
                <a:gd name="connsiteY14" fmla="*/ 67850 h 168790"/>
                <a:gd name="connsiteX15" fmla="*/ 67988 w 138753"/>
                <a:gd name="connsiteY15" fmla="*/ 65258 h 168790"/>
                <a:gd name="connsiteX16" fmla="*/ 83771 w 138753"/>
                <a:gd name="connsiteY16" fmla="*/ 66045 h 168790"/>
                <a:gd name="connsiteX17" fmla="*/ 94971 w 138753"/>
                <a:gd name="connsiteY17" fmla="*/ 68035 h 168790"/>
                <a:gd name="connsiteX18" fmla="*/ 94971 w 138753"/>
                <a:gd name="connsiteY18" fmla="*/ 63731 h 168790"/>
                <a:gd name="connsiteX19" fmla="*/ 87936 w 138753"/>
                <a:gd name="connsiteY19" fmla="*/ 45033 h 168790"/>
                <a:gd name="connsiteX20" fmla="*/ 63407 w 138753"/>
                <a:gd name="connsiteY20" fmla="*/ 37998 h 168790"/>
                <a:gd name="connsiteX21" fmla="*/ 40451 w 138753"/>
                <a:gd name="connsiteY21" fmla="*/ 39664 h 168790"/>
                <a:gd name="connsiteX22" fmla="*/ 20873 w 138753"/>
                <a:gd name="connsiteY22" fmla="*/ 44431 h 168790"/>
                <a:gd name="connsiteX23" fmla="*/ 15042 w 138753"/>
                <a:gd name="connsiteY23" fmla="*/ 7683 h 168790"/>
                <a:gd name="connsiteX24" fmla="*/ 24992 w 138753"/>
                <a:gd name="connsiteY24" fmla="*/ 5091 h 168790"/>
                <a:gd name="connsiteX25" fmla="*/ 37998 w 138753"/>
                <a:gd name="connsiteY25" fmla="*/ 2638 h 168790"/>
                <a:gd name="connsiteX26" fmla="*/ 52854 w 138753"/>
                <a:gd name="connsiteY26" fmla="*/ 787 h 168790"/>
                <a:gd name="connsiteX27" fmla="*/ 68636 w 138753"/>
                <a:gd name="connsiteY27" fmla="*/ 0 h 168790"/>
                <a:gd name="connsiteX28" fmla="*/ 72339 w 138753"/>
                <a:gd name="connsiteY28" fmla="*/ 133570 h 168790"/>
                <a:gd name="connsiteX29" fmla="*/ 85205 w 138753"/>
                <a:gd name="connsiteY29" fmla="*/ 133246 h 168790"/>
                <a:gd name="connsiteX30" fmla="*/ 95017 w 138753"/>
                <a:gd name="connsiteY30" fmla="*/ 132321 h 168790"/>
                <a:gd name="connsiteX31" fmla="*/ 95017 w 138753"/>
                <a:gd name="connsiteY31" fmla="*/ 97702 h 168790"/>
                <a:gd name="connsiteX32" fmla="*/ 86733 w 138753"/>
                <a:gd name="connsiteY32" fmla="*/ 96498 h 168790"/>
                <a:gd name="connsiteX33" fmla="*/ 76597 w 138753"/>
                <a:gd name="connsiteY33" fmla="*/ 95897 h 168790"/>
                <a:gd name="connsiteX34" fmla="*/ 64517 w 138753"/>
                <a:gd name="connsiteY34" fmla="*/ 96683 h 168790"/>
                <a:gd name="connsiteX35" fmla="*/ 54567 w 138753"/>
                <a:gd name="connsiteY35" fmla="*/ 99599 h 168790"/>
                <a:gd name="connsiteX36" fmla="*/ 47809 w 138753"/>
                <a:gd name="connsiteY36" fmla="*/ 105431 h 168790"/>
                <a:gd name="connsiteX37" fmla="*/ 45356 w 138753"/>
                <a:gd name="connsiteY37" fmla="*/ 114641 h 168790"/>
                <a:gd name="connsiteX38" fmla="*/ 52576 w 138753"/>
                <a:gd name="connsiteY38" fmla="*/ 129497 h 168790"/>
                <a:gd name="connsiteX39" fmla="*/ 72339 w 138753"/>
                <a:gd name="connsiteY39" fmla="*/ 133617 h 1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8753" h="168790">
                  <a:moveTo>
                    <a:pt x="68636" y="0"/>
                  </a:moveTo>
                  <a:cubicBezTo>
                    <a:pt x="82104" y="0"/>
                    <a:pt x="93351" y="1527"/>
                    <a:pt x="102330" y="4582"/>
                  </a:cubicBezTo>
                  <a:cubicBezTo>
                    <a:pt x="111308" y="7637"/>
                    <a:pt x="118528" y="12033"/>
                    <a:pt x="123897" y="17772"/>
                  </a:cubicBezTo>
                  <a:cubicBezTo>
                    <a:pt x="129312" y="23511"/>
                    <a:pt x="133154" y="30454"/>
                    <a:pt x="135375" y="38599"/>
                  </a:cubicBezTo>
                  <a:cubicBezTo>
                    <a:pt x="137643" y="46791"/>
                    <a:pt x="138754" y="55863"/>
                    <a:pt x="138754" y="65860"/>
                  </a:cubicBezTo>
                  <a:lnTo>
                    <a:pt x="138754" y="160830"/>
                  </a:lnTo>
                  <a:cubicBezTo>
                    <a:pt x="132228" y="162265"/>
                    <a:pt x="123110" y="163931"/>
                    <a:pt x="111494" y="165875"/>
                  </a:cubicBezTo>
                  <a:cubicBezTo>
                    <a:pt x="99877" y="167819"/>
                    <a:pt x="85761" y="168791"/>
                    <a:pt x="69192" y="168791"/>
                  </a:cubicBezTo>
                  <a:cubicBezTo>
                    <a:pt x="58778" y="168791"/>
                    <a:pt x="49337" y="167865"/>
                    <a:pt x="40867" y="166014"/>
                  </a:cubicBezTo>
                  <a:cubicBezTo>
                    <a:pt x="32397" y="164163"/>
                    <a:pt x="25085" y="161154"/>
                    <a:pt x="18976" y="156989"/>
                  </a:cubicBezTo>
                  <a:cubicBezTo>
                    <a:pt x="12866" y="152824"/>
                    <a:pt x="8146" y="147316"/>
                    <a:pt x="4906" y="140605"/>
                  </a:cubicBezTo>
                  <a:cubicBezTo>
                    <a:pt x="1620" y="133848"/>
                    <a:pt x="0" y="125610"/>
                    <a:pt x="0" y="115798"/>
                  </a:cubicBezTo>
                  <a:cubicBezTo>
                    <a:pt x="0" y="105986"/>
                    <a:pt x="1898" y="98442"/>
                    <a:pt x="5646" y="91916"/>
                  </a:cubicBezTo>
                  <a:cubicBezTo>
                    <a:pt x="9442" y="85391"/>
                    <a:pt x="14486" y="80161"/>
                    <a:pt x="20827" y="76273"/>
                  </a:cubicBezTo>
                  <a:cubicBezTo>
                    <a:pt x="27168" y="72385"/>
                    <a:pt x="34388" y="69562"/>
                    <a:pt x="42580" y="67850"/>
                  </a:cubicBezTo>
                  <a:cubicBezTo>
                    <a:pt x="50771" y="66137"/>
                    <a:pt x="59241" y="65258"/>
                    <a:pt x="67988" y="65258"/>
                  </a:cubicBezTo>
                  <a:cubicBezTo>
                    <a:pt x="73913" y="65258"/>
                    <a:pt x="79189" y="65536"/>
                    <a:pt x="83771" y="66045"/>
                  </a:cubicBezTo>
                  <a:cubicBezTo>
                    <a:pt x="88353" y="66554"/>
                    <a:pt x="92101" y="67202"/>
                    <a:pt x="94971" y="68035"/>
                  </a:cubicBezTo>
                  <a:lnTo>
                    <a:pt x="94971" y="63731"/>
                  </a:lnTo>
                  <a:cubicBezTo>
                    <a:pt x="94971" y="55955"/>
                    <a:pt x="92611" y="49753"/>
                    <a:pt x="87936" y="45033"/>
                  </a:cubicBezTo>
                  <a:cubicBezTo>
                    <a:pt x="83215" y="40358"/>
                    <a:pt x="75070" y="37998"/>
                    <a:pt x="63407" y="37998"/>
                  </a:cubicBezTo>
                  <a:cubicBezTo>
                    <a:pt x="55631" y="37998"/>
                    <a:pt x="47995" y="38553"/>
                    <a:pt x="40451" y="39664"/>
                  </a:cubicBezTo>
                  <a:cubicBezTo>
                    <a:pt x="32907" y="40775"/>
                    <a:pt x="26381" y="42394"/>
                    <a:pt x="20873" y="44431"/>
                  </a:cubicBezTo>
                  <a:lnTo>
                    <a:pt x="15042" y="7683"/>
                  </a:lnTo>
                  <a:cubicBezTo>
                    <a:pt x="17680" y="6850"/>
                    <a:pt x="21012" y="6017"/>
                    <a:pt x="24992" y="5091"/>
                  </a:cubicBezTo>
                  <a:cubicBezTo>
                    <a:pt x="28973" y="4165"/>
                    <a:pt x="33323" y="3379"/>
                    <a:pt x="37998" y="2638"/>
                  </a:cubicBezTo>
                  <a:cubicBezTo>
                    <a:pt x="42718" y="1944"/>
                    <a:pt x="47671" y="1296"/>
                    <a:pt x="52854" y="787"/>
                  </a:cubicBezTo>
                  <a:cubicBezTo>
                    <a:pt x="58084" y="278"/>
                    <a:pt x="63314" y="0"/>
                    <a:pt x="68636" y="0"/>
                  </a:cubicBezTo>
                  <a:close/>
                  <a:moveTo>
                    <a:pt x="72339" y="133570"/>
                  </a:moveTo>
                  <a:cubicBezTo>
                    <a:pt x="76828" y="133570"/>
                    <a:pt x="81133" y="133478"/>
                    <a:pt x="85205" y="133246"/>
                  </a:cubicBezTo>
                  <a:cubicBezTo>
                    <a:pt x="89278" y="133061"/>
                    <a:pt x="92564" y="132737"/>
                    <a:pt x="95017" y="132321"/>
                  </a:cubicBezTo>
                  <a:lnTo>
                    <a:pt x="95017" y="97702"/>
                  </a:lnTo>
                  <a:cubicBezTo>
                    <a:pt x="93166" y="97285"/>
                    <a:pt x="90435" y="96869"/>
                    <a:pt x="86733" y="96498"/>
                  </a:cubicBezTo>
                  <a:cubicBezTo>
                    <a:pt x="83076" y="96082"/>
                    <a:pt x="79698" y="95897"/>
                    <a:pt x="76597" y="95897"/>
                  </a:cubicBezTo>
                  <a:cubicBezTo>
                    <a:pt x="72293" y="95897"/>
                    <a:pt x="68266" y="96174"/>
                    <a:pt x="64517" y="96683"/>
                  </a:cubicBezTo>
                  <a:cubicBezTo>
                    <a:pt x="60722" y="97192"/>
                    <a:pt x="57436" y="98164"/>
                    <a:pt x="54567" y="99599"/>
                  </a:cubicBezTo>
                  <a:cubicBezTo>
                    <a:pt x="51697" y="101034"/>
                    <a:pt x="49476" y="102978"/>
                    <a:pt x="47809" y="105431"/>
                  </a:cubicBezTo>
                  <a:cubicBezTo>
                    <a:pt x="46190" y="107884"/>
                    <a:pt x="45356" y="110938"/>
                    <a:pt x="45356" y="114641"/>
                  </a:cubicBezTo>
                  <a:cubicBezTo>
                    <a:pt x="45356" y="121815"/>
                    <a:pt x="47763" y="126720"/>
                    <a:pt x="52576" y="129497"/>
                  </a:cubicBezTo>
                  <a:cubicBezTo>
                    <a:pt x="57390" y="132274"/>
                    <a:pt x="63962" y="133617"/>
                    <a:pt x="72339" y="133617"/>
                  </a:cubicBezTo>
                  <a:close/>
                </a:path>
              </a:pathLst>
            </a:custGeom>
            <a:solidFill>
              <a:schemeClr val="accent2"/>
            </a:solidFill>
            <a:ln w="461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8D747D0-B86C-CA25-45C0-82F19BF34E66}"/>
                </a:ext>
              </a:extLst>
            </p:cNvPr>
            <p:cNvSpPr/>
            <p:nvPr/>
          </p:nvSpPr>
          <p:spPr>
            <a:xfrm>
              <a:off x="935182" y="5916659"/>
              <a:ext cx="139123" cy="164856"/>
            </a:xfrm>
            <a:custGeom>
              <a:avLst/>
              <a:gdLst>
                <a:gd name="connsiteX0" fmla="*/ 0 w 139123"/>
                <a:gd name="connsiteY0" fmla="*/ 9210 h 164856"/>
                <a:gd name="connsiteX1" fmla="*/ 30037 w 139123"/>
                <a:gd name="connsiteY1" fmla="*/ 2916 h 164856"/>
                <a:gd name="connsiteX2" fmla="*/ 68636 w 139123"/>
                <a:gd name="connsiteY2" fmla="*/ 0 h 164856"/>
                <a:gd name="connsiteX3" fmla="*/ 102793 w 139123"/>
                <a:gd name="connsiteY3" fmla="*/ 5369 h 164856"/>
                <a:gd name="connsiteX4" fmla="*/ 124406 w 139123"/>
                <a:gd name="connsiteY4" fmla="*/ 20549 h 164856"/>
                <a:gd name="connsiteX5" fmla="*/ 135745 w 139123"/>
                <a:gd name="connsiteY5" fmla="*/ 43829 h 164856"/>
                <a:gd name="connsiteX6" fmla="*/ 139124 w 139123"/>
                <a:gd name="connsiteY6" fmla="*/ 73866 h 164856"/>
                <a:gd name="connsiteX7" fmla="*/ 139124 w 139123"/>
                <a:gd name="connsiteY7" fmla="*/ 164857 h 164856"/>
                <a:gd name="connsiteX8" fmla="*/ 93490 w 139123"/>
                <a:gd name="connsiteY8" fmla="*/ 164857 h 164856"/>
                <a:gd name="connsiteX9" fmla="*/ 93490 w 139123"/>
                <a:gd name="connsiteY9" fmla="*/ 79374 h 164856"/>
                <a:gd name="connsiteX10" fmla="*/ 87658 w 139123"/>
                <a:gd name="connsiteY10" fmla="*/ 48133 h 164856"/>
                <a:gd name="connsiteX11" fmla="*/ 65906 w 139123"/>
                <a:gd name="connsiteY11" fmla="*/ 38923 h 164856"/>
                <a:gd name="connsiteX12" fmla="*/ 55492 w 139123"/>
                <a:gd name="connsiteY12" fmla="*/ 39386 h 164856"/>
                <a:gd name="connsiteX13" fmla="*/ 45680 w 139123"/>
                <a:gd name="connsiteY13" fmla="*/ 40451 h 164856"/>
                <a:gd name="connsiteX14" fmla="*/ 45680 w 139123"/>
                <a:gd name="connsiteY14" fmla="*/ 164811 h 164856"/>
                <a:gd name="connsiteX15" fmla="*/ 46 w 139123"/>
                <a:gd name="connsiteY15" fmla="*/ 164811 h 164856"/>
                <a:gd name="connsiteX16" fmla="*/ 46 w 139123"/>
                <a:gd name="connsiteY16" fmla="*/ 9164 h 1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123" h="164856">
                  <a:moveTo>
                    <a:pt x="0" y="9210"/>
                  </a:moveTo>
                  <a:cubicBezTo>
                    <a:pt x="7775" y="6989"/>
                    <a:pt x="17772" y="4860"/>
                    <a:pt x="30037" y="2916"/>
                  </a:cubicBezTo>
                  <a:cubicBezTo>
                    <a:pt x="42302" y="972"/>
                    <a:pt x="55168" y="0"/>
                    <a:pt x="68636" y="0"/>
                  </a:cubicBezTo>
                  <a:cubicBezTo>
                    <a:pt x="82104" y="0"/>
                    <a:pt x="93721" y="1805"/>
                    <a:pt x="102793" y="5369"/>
                  </a:cubicBezTo>
                  <a:cubicBezTo>
                    <a:pt x="111864" y="8932"/>
                    <a:pt x="119084" y="14023"/>
                    <a:pt x="124406" y="20549"/>
                  </a:cubicBezTo>
                  <a:cubicBezTo>
                    <a:pt x="129729" y="27075"/>
                    <a:pt x="133478" y="34850"/>
                    <a:pt x="135745" y="43829"/>
                  </a:cubicBezTo>
                  <a:cubicBezTo>
                    <a:pt x="137967" y="52808"/>
                    <a:pt x="139124" y="62805"/>
                    <a:pt x="139124" y="73866"/>
                  </a:cubicBezTo>
                  <a:lnTo>
                    <a:pt x="139124" y="164857"/>
                  </a:lnTo>
                  <a:lnTo>
                    <a:pt x="93490" y="164857"/>
                  </a:lnTo>
                  <a:lnTo>
                    <a:pt x="93490" y="79374"/>
                  </a:lnTo>
                  <a:cubicBezTo>
                    <a:pt x="93490" y="64656"/>
                    <a:pt x="91546" y="54243"/>
                    <a:pt x="87658" y="48133"/>
                  </a:cubicBezTo>
                  <a:cubicBezTo>
                    <a:pt x="83771" y="42024"/>
                    <a:pt x="76504" y="38923"/>
                    <a:pt x="65906" y="38923"/>
                  </a:cubicBezTo>
                  <a:cubicBezTo>
                    <a:pt x="62620" y="38923"/>
                    <a:pt x="59149" y="39062"/>
                    <a:pt x="55492" y="39386"/>
                  </a:cubicBezTo>
                  <a:cubicBezTo>
                    <a:pt x="51836" y="39710"/>
                    <a:pt x="48550" y="40034"/>
                    <a:pt x="45680" y="40451"/>
                  </a:cubicBezTo>
                  <a:lnTo>
                    <a:pt x="45680" y="164811"/>
                  </a:lnTo>
                  <a:lnTo>
                    <a:pt x="46" y="164811"/>
                  </a:lnTo>
                  <a:lnTo>
                    <a:pt x="46" y="9164"/>
                  </a:lnTo>
                  <a:close/>
                </a:path>
              </a:pathLst>
            </a:custGeom>
            <a:solidFill>
              <a:schemeClr val="accent2"/>
            </a:solidFill>
            <a:ln w="461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C7E4618-3772-BD4F-36F3-4FCF88C0A7F7}"/>
                </a:ext>
              </a:extLst>
            </p:cNvPr>
            <p:cNvSpPr/>
            <p:nvPr/>
          </p:nvSpPr>
          <p:spPr>
            <a:xfrm>
              <a:off x="1098095" y="5843765"/>
              <a:ext cx="149815" cy="241731"/>
            </a:xfrm>
            <a:custGeom>
              <a:avLst/>
              <a:gdLst>
                <a:gd name="connsiteX0" fmla="*/ 149815 w 149815"/>
                <a:gd name="connsiteY0" fmla="*/ 232521 h 241731"/>
                <a:gd name="connsiteX1" fmla="*/ 135745 w 149815"/>
                <a:gd name="connsiteY1" fmla="*/ 236039 h 241731"/>
                <a:gd name="connsiteX2" fmla="*/ 119038 w 149815"/>
                <a:gd name="connsiteY2" fmla="*/ 238955 h 241731"/>
                <a:gd name="connsiteX3" fmla="*/ 101265 w 149815"/>
                <a:gd name="connsiteY3" fmla="*/ 240945 h 241731"/>
                <a:gd name="connsiteX4" fmla="*/ 83956 w 149815"/>
                <a:gd name="connsiteY4" fmla="*/ 241732 h 241731"/>
                <a:gd name="connsiteX5" fmla="*/ 48411 w 149815"/>
                <a:gd name="connsiteY5" fmla="*/ 235900 h 241731"/>
                <a:gd name="connsiteX6" fmla="*/ 22077 w 149815"/>
                <a:gd name="connsiteY6" fmla="*/ 219192 h 241731"/>
                <a:gd name="connsiteX7" fmla="*/ 5693 w 149815"/>
                <a:gd name="connsiteY7" fmla="*/ 192858 h 241731"/>
                <a:gd name="connsiteX8" fmla="*/ 0 w 149815"/>
                <a:gd name="connsiteY8" fmla="*/ 158100 h 241731"/>
                <a:gd name="connsiteX9" fmla="*/ 4906 w 149815"/>
                <a:gd name="connsiteY9" fmla="*/ 122694 h 241731"/>
                <a:gd name="connsiteX10" fmla="*/ 19022 w 149815"/>
                <a:gd name="connsiteY10" fmla="*/ 95897 h 241731"/>
                <a:gd name="connsiteX11" fmla="*/ 41515 w 149815"/>
                <a:gd name="connsiteY11" fmla="*/ 79050 h 241731"/>
                <a:gd name="connsiteX12" fmla="*/ 71969 w 149815"/>
                <a:gd name="connsiteY12" fmla="*/ 73218 h 241731"/>
                <a:gd name="connsiteX13" fmla="*/ 88954 w 149815"/>
                <a:gd name="connsiteY13" fmla="*/ 75070 h 241731"/>
                <a:gd name="connsiteX14" fmla="*/ 104135 w 149815"/>
                <a:gd name="connsiteY14" fmla="*/ 80253 h 241731"/>
                <a:gd name="connsiteX15" fmla="*/ 104135 w 149815"/>
                <a:gd name="connsiteY15" fmla="*/ 7359 h 241731"/>
                <a:gd name="connsiteX16" fmla="*/ 149769 w 149815"/>
                <a:gd name="connsiteY16" fmla="*/ 0 h 241731"/>
                <a:gd name="connsiteX17" fmla="*/ 149769 w 149815"/>
                <a:gd name="connsiteY17" fmla="*/ 232521 h 241731"/>
                <a:gd name="connsiteX18" fmla="*/ 46606 w 149815"/>
                <a:gd name="connsiteY18" fmla="*/ 155925 h 241731"/>
                <a:gd name="connsiteX19" fmla="*/ 56094 w 149815"/>
                <a:gd name="connsiteY19" fmla="*/ 189942 h 241731"/>
                <a:gd name="connsiteX20" fmla="*/ 84280 w 149815"/>
                <a:gd name="connsiteY20" fmla="*/ 202808 h 241731"/>
                <a:gd name="connsiteX21" fmla="*/ 95619 w 149815"/>
                <a:gd name="connsiteY21" fmla="*/ 202346 h 241731"/>
                <a:gd name="connsiteX22" fmla="*/ 104181 w 149815"/>
                <a:gd name="connsiteY22" fmla="*/ 201281 h 241731"/>
                <a:gd name="connsiteX23" fmla="*/ 104181 w 149815"/>
                <a:gd name="connsiteY23" fmla="*/ 118251 h 241731"/>
                <a:gd name="connsiteX24" fmla="*/ 93027 w 149815"/>
                <a:gd name="connsiteY24" fmla="*/ 113669 h 241731"/>
                <a:gd name="connsiteX25" fmla="*/ 79096 w 149815"/>
                <a:gd name="connsiteY25" fmla="*/ 111818 h 241731"/>
                <a:gd name="connsiteX26" fmla="*/ 46652 w 149815"/>
                <a:gd name="connsiteY26" fmla="*/ 155925 h 2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815" h="241731">
                  <a:moveTo>
                    <a:pt x="149815" y="232521"/>
                  </a:moveTo>
                  <a:cubicBezTo>
                    <a:pt x="145742" y="233725"/>
                    <a:pt x="141022" y="234928"/>
                    <a:pt x="135745" y="236039"/>
                  </a:cubicBezTo>
                  <a:cubicBezTo>
                    <a:pt x="130423" y="237150"/>
                    <a:pt x="124869" y="238122"/>
                    <a:pt x="119038" y="238955"/>
                  </a:cubicBezTo>
                  <a:cubicBezTo>
                    <a:pt x="113206" y="239788"/>
                    <a:pt x="107282" y="240436"/>
                    <a:pt x="101265" y="240945"/>
                  </a:cubicBezTo>
                  <a:cubicBezTo>
                    <a:pt x="95249" y="241454"/>
                    <a:pt x="89463" y="241732"/>
                    <a:pt x="83956" y="241732"/>
                  </a:cubicBezTo>
                  <a:cubicBezTo>
                    <a:pt x="70673" y="241732"/>
                    <a:pt x="58825" y="239788"/>
                    <a:pt x="48411" y="235900"/>
                  </a:cubicBezTo>
                  <a:cubicBezTo>
                    <a:pt x="37998" y="232012"/>
                    <a:pt x="29204" y="226458"/>
                    <a:pt x="22077" y="219192"/>
                  </a:cubicBezTo>
                  <a:cubicBezTo>
                    <a:pt x="14903" y="211926"/>
                    <a:pt x="9442" y="203179"/>
                    <a:pt x="5693" y="192858"/>
                  </a:cubicBezTo>
                  <a:cubicBezTo>
                    <a:pt x="1898" y="182537"/>
                    <a:pt x="0" y="170966"/>
                    <a:pt x="0" y="158100"/>
                  </a:cubicBezTo>
                  <a:cubicBezTo>
                    <a:pt x="0" y="145233"/>
                    <a:pt x="1620" y="133246"/>
                    <a:pt x="4906" y="122694"/>
                  </a:cubicBezTo>
                  <a:cubicBezTo>
                    <a:pt x="8192" y="112188"/>
                    <a:pt x="12866" y="103255"/>
                    <a:pt x="19022" y="95897"/>
                  </a:cubicBezTo>
                  <a:cubicBezTo>
                    <a:pt x="25131" y="88538"/>
                    <a:pt x="32629" y="82938"/>
                    <a:pt x="41515" y="79050"/>
                  </a:cubicBezTo>
                  <a:cubicBezTo>
                    <a:pt x="50401" y="75162"/>
                    <a:pt x="60537" y="73218"/>
                    <a:pt x="71969" y="73218"/>
                  </a:cubicBezTo>
                  <a:cubicBezTo>
                    <a:pt x="78309" y="73218"/>
                    <a:pt x="83956" y="73820"/>
                    <a:pt x="88954" y="75070"/>
                  </a:cubicBezTo>
                  <a:cubicBezTo>
                    <a:pt x="93953" y="76273"/>
                    <a:pt x="98997" y="78032"/>
                    <a:pt x="104135" y="80253"/>
                  </a:cubicBezTo>
                  <a:lnTo>
                    <a:pt x="104135" y="7359"/>
                  </a:lnTo>
                  <a:lnTo>
                    <a:pt x="149769" y="0"/>
                  </a:lnTo>
                  <a:lnTo>
                    <a:pt x="149769" y="232521"/>
                  </a:lnTo>
                  <a:close/>
                  <a:moveTo>
                    <a:pt x="46606" y="155925"/>
                  </a:moveTo>
                  <a:cubicBezTo>
                    <a:pt x="46606" y="169994"/>
                    <a:pt x="49753" y="181333"/>
                    <a:pt x="56094" y="189942"/>
                  </a:cubicBezTo>
                  <a:cubicBezTo>
                    <a:pt x="62435" y="198504"/>
                    <a:pt x="71830" y="202808"/>
                    <a:pt x="84280" y="202808"/>
                  </a:cubicBezTo>
                  <a:cubicBezTo>
                    <a:pt x="88353" y="202808"/>
                    <a:pt x="92148" y="202669"/>
                    <a:pt x="95619" y="202346"/>
                  </a:cubicBezTo>
                  <a:cubicBezTo>
                    <a:pt x="99090" y="202022"/>
                    <a:pt x="101960" y="201698"/>
                    <a:pt x="104181" y="201281"/>
                  </a:cubicBezTo>
                  <a:lnTo>
                    <a:pt x="104181" y="118251"/>
                  </a:lnTo>
                  <a:cubicBezTo>
                    <a:pt x="101312" y="116400"/>
                    <a:pt x="97609" y="114872"/>
                    <a:pt x="93027" y="113669"/>
                  </a:cubicBezTo>
                  <a:cubicBezTo>
                    <a:pt x="88445" y="112466"/>
                    <a:pt x="83771" y="111818"/>
                    <a:pt x="79096" y="111818"/>
                  </a:cubicBezTo>
                  <a:cubicBezTo>
                    <a:pt x="57436" y="111818"/>
                    <a:pt x="46652" y="126535"/>
                    <a:pt x="46652" y="155925"/>
                  </a:cubicBezTo>
                  <a:close/>
                </a:path>
              </a:pathLst>
            </a:custGeom>
            <a:solidFill>
              <a:schemeClr val="accent2"/>
            </a:solidFill>
            <a:ln w="461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3BF5976-4BC1-0E0A-15DF-5480F7FFCC34}"/>
                </a:ext>
              </a:extLst>
            </p:cNvPr>
            <p:cNvSpPr/>
            <p:nvPr/>
          </p:nvSpPr>
          <p:spPr>
            <a:xfrm>
              <a:off x="1270496" y="5916057"/>
              <a:ext cx="138753" cy="168790"/>
            </a:xfrm>
            <a:custGeom>
              <a:avLst/>
              <a:gdLst>
                <a:gd name="connsiteX0" fmla="*/ 68636 w 138753"/>
                <a:gd name="connsiteY0" fmla="*/ 0 h 168790"/>
                <a:gd name="connsiteX1" fmla="*/ 102330 w 138753"/>
                <a:gd name="connsiteY1" fmla="*/ 4582 h 168790"/>
                <a:gd name="connsiteX2" fmla="*/ 123897 w 138753"/>
                <a:gd name="connsiteY2" fmla="*/ 17772 h 168790"/>
                <a:gd name="connsiteX3" fmla="*/ 135375 w 138753"/>
                <a:gd name="connsiteY3" fmla="*/ 38599 h 168790"/>
                <a:gd name="connsiteX4" fmla="*/ 138754 w 138753"/>
                <a:gd name="connsiteY4" fmla="*/ 65860 h 168790"/>
                <a:gd name="connsiteX5" fmla="*/ 138754 w 138753"/>
                <a:gd name="connsiteY5" fmla="*/ 160830 h 168790"/>
                <a:gd name="connsiteX6" fmla="*/ 111494 w 138753"/>
                <a:gd name="connsiteY6" fmla="*/ 165875 h 168790"/>
                <a:gd name="connsiteX7" fmla="*/ 69192 w 138753"/>
                <a:gd name="connsiteY7" fmla="*/ 168791 h 168790"/>
                <a:gd name="connsiteX8" fmla="*/ 40867 w 138753"/>
                <a:gd name="connsiteY8" fmla="*/ 166014 h 168790"/>
                <a:gd name="connsiteX9" fmla="*/ 18976 w 138753"/>
                <a:gd name="connsiteY9" fmla="*/ 156989 h 168790"/>
                <a:gd name="connsiteX10" fmla="*/ 4906 w 138753"/>
                <a:gd name="connsiteY10" fmla="*/ 140605 h 168790"/>
                <a:gd name="connsiteX11" fmla="*/ 0 w 138753"/>
                <a:gd name="connsiteY11" fmla="*/ 115798 h 168790"/>
                <a:gd name="connsiteX12" fmla="*/ 5646 w 138753"/>
                <a:gd name="connsiteY12" fmla="*/ 91916 h 168790"/>
                <a:gd name="connsiteX13" fmla="*/ 20827 w 138753"/>
                <a:gd name="connsiteY13" fmla="*/ 76273 h 168790"/>
                <a:gd name="connsiteX14" fmla="*/ 42580 w 138753"/>
                <a:gd name="connsiteY14" fmla="*/ 67850 h 168790"/>
                <a:gd name="connsiteX15" fmla="*/ 67988 w 138753"/>
                <a:gd name="connsiteY15" fmla="*/ 65258 h 168790"/>
                <a:gd name="connsiteX16" fmla="*/ 83771 w 138753"/>
                <a:gd name="connsiteY16" fmla="*/ 66045 h 168790"/>
                <a:gd name="connsiteX17" fmla="*/ 94971 w 138753"/>
                <a:gd name="connsiteY17" fmla="*/ 68035 h 168790"/>
                <a:gd name="connsiteX18" fmla="*/ 94971 w 138753"/>
                <a:gd name="connsiteY18" fmla="*/ 63731 h 168790"/>
                <a:gd name="connsiteX19" fmla="*/ 87936 w 138753"/>
                <a:gd name="connsiteY19" fmla="*/ 45033 h 168790"/>
                <a:gd name="connsiteX20" fmla="*/ 63406 w 138753"/>
                <a:gd name="connsiteY20" fmla="*/ 37998 h 168790"/>
                <a:gd name="connsiteX21" fmla="*/ 40451 w 138753"/>
                <a:gd name="connsiteY21" fmla="*/ 39664 h 168790"/>
                <a:gd name="connsiteX22" fmla="*/ 20873 w 138753"/>
                <a:gd name="connsiteY22" fmla="*/ 44431 h 168790"/>
                <a:gd name="connsiteX23" fmla="*/ 15042 w 138753"/>
                <a:gd name="connsiteY23" fmla="*/ 7683 h 168790"/>
                <a:gd name="connsiteX24" fmla="*/ 24992 w 138753"/>
                <a:gd name="connsiteY24" fmla="*/ 5091 h 168790"/>
                <a:gd name="connsiteX25" fmla="*/ 37998 w 138753"/>
                <a:gd name="connsiteY25" fmla="*/ 2638 h 168790"/>
                <a:gd name="connsiteX26" fmla="*/ 52854 w 138753"/>
                <a:gd name="connsiteY26" fmla="*/ 787 h 168790"/>
                <a:gd name="connsiteX27" fmla="*/ 68636 w 138753"/>
                <a:gd name="connsiteY27" fmla="*/ 0 h 168790"/>
                <a:gd name="connsiteX28" fmla="*/ 72293 w 138753"/>
                <a:gd name="connsiteY28" fmla="*/ 133570 h 168790"/>
                <a:gd name="connsiteX29" fmla="*/ 85159 w 138753"/>
                <a:gd name="connsiteY29" fmla="*/ 133246 h 168790"/>
                <a:gd name="connsiteX30" fmla="*/ 94971 w 138753"/>
                <a:gd name="connsiteY30" fmla="*/ 132321 h 168790"/>
                <a:gd name="connsiteX31" fmla="*/ 94971 w 138753"/>
                <a:gd name="connsiteY31" fmla="*/ 97702 h 168790"/>
                <a:gd name="connsiteX32" fmla="*/ 86686 w 138753"/>
                <a:gd name="connsiteY32" fmla="*/ 96498 h 168790"/>
                <a:gd name="connsiteX33" fmla="*/ 76551 w 138753"/>
                <a:gd name="connsiteY33" fmla="*/ 95897 h 168790"/>
                <a:gd name="connsiteX34" fmla="*/ 64471 w 138753"/>
                <a:gd name="connsiteY34" fmla="*/ 96683 h 168790"/>
                <a:gd name="connsiteX35" fmla="*/ 54520 w 138753"/>
                <a:gd name="connsiteY35" fmla="*/ 99599 h 168790"/>
                <a:gd name="connsiteX36" fmla="*/ 47763 w 138753"/>
                <a:gd name="connsiteY36" fmla="*/ 105431 h 168790"/>
                <a:gd name="connsiteX37" fmla="*/ 45310 w 138753"/>
                <a:gd name="connsiteY37" fmla="*/ 114641 h 168790"/>
                <a:gd name="connsiteX38" fmla="*/ 52530 w 138753"/>
                <a:gd name="connsiteY38" fmla="*/ 129497 h 168790"/>
                <a:gd name="connsiteX39" fmla="*/ 72293 w 138753"/>
                <a:gd name="connsiteY39" fmla="*/ 133617 h 1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8753" h="168790">
                  <a:moveTo>
                    <a:pt x="68636" y="0"/>
                  </a:moveTo>
                  <a:cubicBezTo>
                    <a:pt x="82104" y="0"/>
                    <a:pt x="93351" y="1527"/>
                    <a:pt x="102330" y="4582"/>
                  </a:cubicBezTo>
                  <a:cubicBezTo>
                    <a:pt x="111308" y="7637"/>
                    <a:pt x="118528" y="12033"/>
                    <a:pt x="123897" y="17772"/>
                  </a:cubicBezTo>
                  <a:cubicBezTo>
                    <a:pt x="129312" y="23511"/>
                    <a:pt x="133154" y="30454"/>
                    <a:pt x="135375" y="38599"/>
                  </a:cubicBezTo>
                  <a:cubicBezTo>
                    <a:pt x="137643" y="46791"/>
                    <a:pt x="138754" y="55863"/>
                    <a:pt x="138754" y="65860"/>
                  </a:cubicBezTo>
                  <a:lnTo>
                    <a:pt x="138754" y="160830"/>
                  </a:lnTo>
                  <a:cubicBezTo>
                    <a:pt x="132228" y="162265"/>
                    <a:pt x="123110" y="163931"/>
                    <a:pt x="111494" y="165875"/>
                  </a:cubicBezTo>
                  <a:cubicBezTo>
                    <a:pt x="99877" y="167819"/>
                    <a:pt x="85761" y="168791"/>
                    <a:pt x="69192" y="168791"/>
                  </a:cubicBezTo>
                  <a:cubicBezTo>
                    <a:pt x="58778" y="168791"/>
                    <a:pt x="49337" y="167865"/>
                    <a:pt x="40867" y="166014"/>
                  </a:cubicBezTo>
                  <a:cubicBezTo>
                    <a:pt x="32397" y="164163"/>
                    <a:pt x="25085" y="161154"/>
                    <a:pt x="18976" y="156989"/>
                  </a:cubicBezTo>
                  <a:cubicBezTo>
                    <a:pt x="12866" y="152824"/>
                    <a:pt x="8146" y="147316"/>
                    <a:pt x="4906" y="140605"/>
                  </a:cubicBezTo>
                  <a:cubicBezTo>
                    <a:pt x="1620" y="133848"/>
                    <a:pt x="0" y="125610"/>
                    <a:pt x="0" y="115798"/>
                  </a:cubicBezTo>
                  <a:cubicBezTo>
                    <a:pt x="0" y="105986"/>
                    <a:pt x="1898" y="98442"/>
                    <a:pt x="5646" y="91916"/>
                  </a:cubicBezTo>
                  <a:cubicBezTo>
                    <a:pt x="9442" y="85391"/>
                    <a:pt x="14486" y="80161"/>
                    <a:pt x="20827" y="76273"/>
                  </a:cubicBezTo>
                  <a:cubicBezTo>
                    <a:pt x="27168" y="72385"/>
                    <a:pt x="34388" y="69562"/>
                    <a:pt x="42580" y="67850"/>
                  </a:cubicBezTo>
                  <a:cubicBezTo>
                    <a:pt x="50771" y="66137"/>
                    <a:pt x="59241" y="65258"/>
                    <a:pt x="67988" y="65258"/>
                  </a:cubicBezTo>
                  <a:cubicBezTo>
                    <a:pt x="73912" y="65258"/>
                    <a:pt x="79189" y="65536"/>
                    <a:pt x="83771" y="66045"/>
                  </a:cubicBezTo>
                  <a:cubicBezTo>
                    <a:pt x="88353" y="66554"/>
                    <a:pt x="92101" y="67202"/>
                    <a:pt x="94971" y="68035"/>
                  </a:cubicBezTo>
                  <a:lnTo>
                    <a:pt x="94971" y="63731"/>
                  </a:lnTo>
                  <a:cubicBezTo>
                    <a:pt x="94971" y="55955"/>
                    <a:pt x="92610" y="49753"/>
                    <a:pt x="87936" y="45033"/>
                  </a:cubicBezTo>
                  <a:cubicBezTo>
                    <a:pt x="83215" y="40358"/>
                    <a:pt x="75070" y="37998"/>
                    <a:pt x="63406" y="37998"/>
                  </a:cubicBezTo>
                  <a:cubicBezTo>
                    <a:pt x="55631" y="37998"/>
                    <a:pt x="47995" y="38553"/>
                    <a:pt x="40451" y="39664"/>
                  </a:cubicBezTo>
                  <a:cubicBezTo>
                    <a:pt x="32907" y="40775"/>
                    <a:pt x="26381" y="42394"/>
                    <a:pt x="20873" y="44431"/>
                  </a:cubicBezTo>
                  <a:lnTo>
                    <a:pt x="15042" y="7683"/>
                  </a:lnTo>
                  <a:cubicBezTo>
                    <a:pt x="17680" y="6850"/>
                    <a:pt x="21012" y="6017"/>
                    <a:pt x="24992" y="5091"/>
                  </a:cubicBezTo>
                  <a:cubicBezTo>
                    <a:pt x="28973" y="4165"/>
                    <a:pt x="33323" y="3379"/>
                    <a:pt x="37998" y="2638"/>
                  </a:cubicBezTo>
                  <a:cubicBezTo>
                    <a:pt x="42718" y="1944"/>
                    <a:pt x="47671" y="1296"/>
                    <a:pt x="52854" y="787"/>
                  </a:cubicBezTo>
                  <a:cubicBezTo>
                    <a:pt x="58084" y="278"/>
                    <a:pt x="63314" y="0"/>
                    <a:pt x="68636" y="0"/>
                  </a:cubicBezTo>
                  <a:close/>
                  <a:moveTo>
                    <a:pt x="72293" y="133570"/>
                  </a:moveTo>
                  <a:cubicBezTo>
                    <a:pt x="76782" y="133570"/>
                    <a:pt x="81086" y="133478"/>
                    <a:pt x="85159" y="133246"/>
                  </a:cubicBezTo>
                  <a:cubicBezTo>
                    <a:pt x="89232" y="133061"/>
                    <a:pt x="92518" y="132737"/>
                    <a:pt x="94971" y="132321"/>
                  </a:cubicBezTo>
                  <a:lnTo>
                    <a:pt x="94971" y="97702"/>
                  </a:lnTo>
                  <a:cubicBezTo>
                    <a:pt x="93120" y="97285"/>
                    <a:pt x="90389" y="96869"/>
                    <a:pt x="86686" y="96498"/>
                  </a:cubicBezTo>
                  <a:cubicBezTo>
                    <a:pt x="83030" y="96082"/>
                    <a:pt x="79651" y="95897"/>
                    <a:pt x="76551" y="95897"/>
                  </a:cubicBezTo>
                  <a:cubicBezTo>
                    <a:pt x="72246" y="95897"/>
                    <a:pt x="68220" y="96174"/>
                    <a:pt x="64471" y="96683"/>
                  </a:cubicBezTo>
                  <a:cubicBezTo>
                    <a:pt x="60676" y="97192"/>
                    <a:pt x="57390" y="98164"/>
                    <a:pt x="54520" y="99599"/>
                  </a:cubicBezTo>
                  <a:cubicBezTo>
                    <a:pt x="51651" y="101034"/>
                    <a:pt x="49429" y="102978"/>
                    <a:pt x="47763" y="105431"/>
                  </a:cubicBezTo>
                  <a:cubicBezTo>
                    <a:pt x="46143" y="107884"/>
                    <a:pt x="45310" y="110938"/>
                    <a:pt x="45310" y="114641"/>
                  </a:cubicBezTo>
                  <a:cubicBezTo>
                    <a:pt x="45310" y="121815"/>
                    <a:pt x="47717" y="126720"/>
                    <a:pt x="52530" y="129497"/>
                  </a:cubicBezTo>
                  <a:cubicBezTo>
                    <a:pt x="57344" y="132274"/>
                    <a:pt x="63916" y="133617"/>
                    <a:pt x="72293" y="133617"/>
                  </a:cubicBezTo>
                  <a:close/>
                </a:path>
              </a:pathLst>
            </a:custGeom>
            <a:solidFill>
              <a:schemeClr val="accent2"/>
            </a:solidFill>
            <a:ln w="461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02A75CE-AC2A-040A-7791-2DD4BCF3E304}"/>
                </a:ext>
              </a:extLst>
            </p:cNvPr>
            <p:cNvSpPr/>
            <p:nvPr/>
          </p:nvSpPr>
          <p:spPr>
            <a:xfrm>
              <a:off x="1441046" y="5917029"/>
              <a:ext cx="104782" cy="164486"/>
            </a:xfrm>
            <a:custGeom>
              <a:avLst/>
              <a:gdLst>
                <a:gd name="connsiteX0" fmla="*/ 97100 w 104782"/>
                <a:gd name="connsiteY0" fmla="*/ 43783 h 164486"/>
                <a:gd name="connsiteX1" fmla="*/ 82706 w 104782"/>
                <a:gd name="connsiteY1" fmla="*/ 40543 h 164486"/>
                <a:gd name="connsiteX2" fmla="*/ 64934 w 104782"/>
                <a:gd name="connsiteY2" fmla="*/ 38877 h 164486"/>
                <a:gd name="connsiteX3" fmla="*/ 54659 w 104782"/>
                <a:gd name="connsiteY3" fmla="*/ 39664 h 164486"/>
                <a:gd name="connsiteX4" fmla="*/ 45634 w 104782"/>
                <a:gd name="connsiteY4" fmla="*/ 41330 h 164486"/>
                <a:gd name="connsiteX5" fmla="*/ 45634 w 104782"/>
                <a:gd name="connsiteY5" fmla="*/ 164487 h 164486"/>
                <a:gd name="connsiteX6" fmla="*/ 0 w 104782"/>
                <a:gd name="connsiteY6" fmla="*/ 164487 h 164486"/>
                <a:gd name="connsiteX7" fmla="*/ 0 w 104782"/>
                <a:gd name="connsiteY7" fmla="*/ 11941 h 164486"/>
                <a:gd name="connsiteX8" fmla="*/ 28973 w 104782"/>
                <a:gd name="connsiteY8" fmla="*/ 3841 h 164486"/>
                <a:gd name="connsiteX9" fmla="*/ 66183 w 104782"/>
                <a:gd name="connsiteY9" fmla="*/ 0 h 164486"/>
                <a:gd name="connsiteX10" fmla="*/ 75070 w 104782"/>
                <a:gd name="connsiteY10" fmla="*/ 463 h 164486"/>
                <a:gd name="connsiteX11" fmla="*/ 85483 w 104782"/>
                <a:gd name="connsiteY11" fmla="*/ 1666 h 164486"/>
                <a:gd name="connsiteX12" fmla="*/ 95897 w 104782"/>
                <a:gd name="connsiteY12" fmla="*/ 3517 h 164486"/>
                <a:gd name="connsiteX13" fmla="*/ 104783 w 104782"/>
                <a:gd name="connsiteY13" fmla="*/ 6109 h 164486"/>
                <a:gd name="connsiteX14" fmla="*/ 97100 w 104782"/>
                <a:gd name="connsiteY14" fmla="*/ 43783 h 16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82" h="164486">
                  <a:moveTo>
                    <a:pt x="97100" y="43783"/>
                  </a:moveTo>
                  <a:cubicBezTo>
                    <a:pt x="93027" y="42765"/>
                    <a:pt x="88214" y="41700"/>
                    <a:pt x="82706" y="40543"/>
                  </a:cubicBezTo>
                  <a:cubicBezTo>
                    <a:pt x="77199" y="39432"/>
                    <a:pt x="71275" y="38877"/>
                    <a:pt x="64934" y="38877"/>
                  </a:cubicBezTo>
                  <a:cubicBezTo>
                    <a:pt x="62064" y="38877"/>
                    <a:pt x="58639" y="39155"/>
                    <a:pt x="54659" y="39664"/>
                  </a:cubicBezTo>
                  <a:cubicBezTo>
                    <a:pt x="50679" y="40173"/>
                    <a:pt x="47671" y="40728"/>
                    <a:pt x="45634" y="41330"/>
                  </a:cubicBezTo>
                  <a:lnTo>
                    <a:pt x="45634" y="164487"/>
                  </a:lnTo>
                  <a:lnTo>
                    <a:pt x="0" y="164487"/>
                  </a:lnTo>
                  <a:lnTo>
                    <a:pt x="0" y="11941"/>
                  </a:lnTo>
                  <a:cubicBezTo>
                    <a:pt x="8146" y="9071"/>
                    <a:pt x="17819" y="6387"/>
                    <a:pt x="28973" y="3841"/>
                  </a:cubicBezTo>
                  <a:cubicBezTo>
                    <a:pt x="40080" y="1296"/>
                    <a:pt x="52530" y="0"/>
                    <a:pt x="66183" y="0"/>
                  </a:cubicBezTo>
                  <a:cubicBezTo>
                    <a:pt x="68636" y="0"/>
                    <a:pt x="71598" y="139"/>
                    <a:pt x="75070" y="463"/>
                  </a:cubicBezTo>
                  <a:cubicBezTo>
                    <a:pt x="78541" y="787"/>
                    <a:pt x="82012" y="1203"/>
                    <a:pt x="85483" y="1666"/>
                  </a:cubicBezTo>
                  <a:cubicBezTo>
                    <a:pt x="88954" y="2175"/>
                    <a:pt x="92425" y="2777"/>
                    <a:pt x="95897" y="3517"/>
                  </a:cubicBezTo>
                  <a:cubicBezTo>
                    <a:pt x="99368" y="4258"/>
                    <a:pt x="102330" y="5091"/>
                    <a:pt x="104783" y="6109"/>
                  </a:cubicBezTo>
                  <a:lnTo>
                    <a:pt x="97100" y="43783"/>
                  </a:lnTo>
                  <a:close/>
                </a:path>
              </a:pathLst>
            </a:custGeom>
            <a:solidFill>
              <a:schemeClr val="accent2"/>
            </a:solidFill>
            <a:ln w="461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D8BE88B-8915-0CB2-4BF6-DC52D9593D81}"/>
                </a:ext>
              </a:extLst>
            </p:cNvPr>
            <p:cNvSpPr/>
            <p:nvPr/>
          </p:nvSpPr>
          <p:spPr>
            <a:xfrm>
              <a:off x="1551243" y="5843765"/>
              <a:ext cx="149815" cy="241731"/>
            </a:xfrm>
            <a:custGeom>
              <a:avLst/>
              <a:gdLst>
                <a:gd name="connsiteX0" fmla="*/ 149815 w 149815"/>
                <a:gd name="connsiteY0" fmla="*/ 232521 h 241731"/>
                <a:gd name="connsiteX1" fmla="*/ 135745 w 149815"/>
                <a:gd name="connsiteY1" fmla="*/ 236039 h 241731"/>
                <a:gd name="connsiteX2" fmla="*/ 119038 w 149815"/>
                <a:gd name="connsiteY2" fmla="*/ 238955 h 241731"/>
                <a:gd name="connsiteX3" fmla="*/ 101265 w 149815"/>
                <a:gd name="connsiteY3" fmla="*/ 240945 h 241731"/>
                <a:gd name="connsiteX4" fmla="*/ 83956 w 149815"/>
                <a:gd name="connsiteY4" fmla="*/ 241732 h 241731"/>
                <a:gd name="connsiteX5" fmla="*/ 48411 w 149815"/>
                <a:gd name="connsiteY5" fmla="*/ 235900 h 241731"/>
                <a:gd name="connsiteX6" fmla="*/ 22077 w 149815"/>
                <a:gd name="connsiteY6" fmla="*/ 219192 h 241731"/>
                <a:gd name="connsiteX7" fmla="*/ 5693 w 149815"/>
                <a:gd name="connsiteY7" fmla="*/ 192858 h 241731"/>
                <a:gd name="connsiteX8" fmla="*/ 0 w 149815"/>
                <a:gd name="connsiteY8" fmla="*/ 158100 h 241731"/>
                <a:gd name="connsiteX9" fmla="*/ 4906 w 149815"/>
                <a:gd name="connsiteY9" fmla="*/ 122694 h 241731"/>
                <a:gd name="connsiteX10" fmla="*/ 19022 w 149815"/>
                <a:gd name="connsiteY10" fmla="*/ 95897 h 241731"/>
                <a:gd name="connsiteX11" fmla="*/ 41515 w 149815"/>
                <a:gd name="connsiteY11" fmla="*/ 79050 h 241731"/>
                <a:gd name="connsiteX12" fmla="*/ 71969 w 149815"/>
                <a:gd name="connsiteY12" fmla="*/ 73218 h 241731"/>
                <a:gd name="connsiteX13" fmla="*/ 88954 w 149815"/>
                <a:gd name="connsiteY13" fmla="*/ 75070 h 241731"/>
                <a:gd name="connsiteX14" fmla="*/ 104135 w 149815"/>
                <a:gd name="connsiteY14" fmla="*/ 80253 h 241731"/>
                <a:gd name="connsiteX15" fmla="*/ 104135 w 149815"/>
                <a:gd name="connsiteY15" fmla="*/ 7359 h 241731"/>
                <a:gd name="connsiteX16" fmla="*/ 149769 w 149815"/>
                <a:gd name="connsiteY16" fmla="*/ 0 h 241731"/>
                <a:gd name="connsiteX17" fmla="*/ 149769 w 149815"/>
                <a:gd name="connsiteY17" fmla="*/ 232521 h 241731"/>
                <a:gd name="connsiteX18" fmla="*/ 46606 w 149815"/>
                <a:gd name="connsiteY18" fmla="*/ 155925 h 241731"/>
                <a:gd name="connsiteX19" fmla="*/ 56094 w 149815"/>
                <a:gd name="connsiteY19" fmla="*/ 189942 h 241731"/>
                <a:gd name="connsiteX20" fmla="*/ 84280 w 149815"/>
                <a:gd name="connsiteY20" fmla="*/ 202808 h 241731"/>
                <a:gd name="connsiteX21" fmla="*/ 95619 w 149815"/>
                <a:gd name="connsiteY21" fmla="*/ 202346 h 241731"/>
                <a:gd name="connsiteX22" fmla="*/ 104181 w 149815"/>
                <a:gd name="connsiteY22" fmla="*/ 201281 h 241731"/>
                <a:gd name="connsiteX23" fmla="*/ 104181 w 149815"/>
                <a:gd name="connsiteY23" fmla="*/ 118251 h 241731"/>
                <a:gd name="connsiteX24" fmla="*/ 93027 w 149815"/>
                <a:gd name="connsiteY24" fmla="*/ 113669 h 241731"/>
                <a:gd name="connsiteX25" fmla="*/ 79096 w 149815"/>
                <a:gd name="connsiteY25" fmla="*/ 111818 h 241731"/>
                <a:gd name="connsiteX26" fmla="*/ 46652 w 149815"/>
                <a:gd name="connsiteY26" fmla="*/ 155925 h 2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815" h="241731">
                  <a:moveTo>
                    <a:pt x="149815" y="232521"/>
                  </a:moveTo>
                  <a:cubicBezTo>
                    <a:pt x="145742" y="233725"/>
                    <a:pt x="141022" y="234928"/>
                    <a:pt x="135745" y="236039"/>
                  </a:cubicBezTo>
                  <a:cubicBezTo>
                    <a:pt x="130423" y="237150"/>
                    <a:pt x="124869" y="238122"/>
                    <a:pt x="119038" y="238955"/>
                  </a:cubicBezTo>
                  <a:cubicBezTo>
                    <a:pt x="113206" y="239788"/>
                    <a:pt x="107282" y="240436"/>
                    <a:pt x="101265" y="240945"/>
                  </a:cubicBezTo>
                  <a:cubicBezTo>
                    <a:pt x="95249" y="241454"/>
                    <a:pt x="89463" y="241732"/>
                    <a:pt x="83956" y="241732"/>
                  </a:cubicBezTo>
                  <a:cubicBezTo>
                    <a:pt x="70673" y="241732"/>
                    <a:pt x="58825" y="239788"/>
                    <a:pt x="48411" y="235900"/>
                  </a:cubicBezTo>
                  <a:cubicBezTo>
                    <a:pt x="37998" y="232012"/>
                    <a:pt x="29204" y="226458"/>
                    <a:pt x="22077" y="219192"/>
                  </a:cubicBezTo>
                  <a:cubicBezTo>
                    <a:pt x="14903" y="211926"/>
                    <a:pt x="9442" y="203179"/>
                    <a:pt x="5693" y="192858"/>
                  </a:cubicBezTo>
                  <a:cubicBezTo>
                    <a:pt x="1898" y="182537"/>
                    <a:pt x="0" y="170966"/>
                    <a:pt x="0" y="158100"/>
                  </a:cubicBezTo>
                  <a:cubicBezTo>
                    <a:pt x="0" y="145233"/>
                    <a:pt x="1620" y="133246"/>
                    <a:pt x="4906" y="122694"/>
                  </a:cubicBezTo>
                  <a:cubicBezTo>
                    <a:pt x="8192" y="112188"/>
                    <a:pt x="12866" y="103255"/>
                    <a:pt x="19022" y="95897"/>
                  </a:cubicBezTo>
                  <a:cubicBezTo>
                    <a:pt x="25131" y="88538"/>
                    <a:pt x="32629" y="82938"/>
                    <a:pt x="41515" y="79050"/>
                  </a:cubicBezTo>
                  <a:cubicBezTo>
                    <a:pt x="50401" y="75162"/>
                    <a:pt x="60537" y="73218"/>
                    <a:pt x="71969" y="73218"/>
                  </a:cubicBezTo>
                  <a:cubicBezTo>
                    <a:pt x="78309" y="73218"/>
                    <a:pt x="83956" y="73820"/>
                    <a:pt x="88954" y="75070"/>
                  </a:cubicBezTo>
                  <a:cubicBezTo>
                    <a:pt x="93953" y="76273"/>
                    <a:pt x="98997" y="78032"/>
                    <a:pt x="104135" y="80253"/>
                  </a:cubicBezTo>
                  <a:lnTo>
                    <a:pt x="104135" y="7359"/>
                  </a:lnTo>
                  <a:lnTo>
                    <a:pt x="149769" y="0"/>
                  </a:lnTo>
                  <a:lnTo>
                    <a:pt x="149769" y="232521"/>
                  </a:lnTo>
                  <a:close/>
                  <a:moveTo>
                    <a:pt x="46606" y="155925"/>
                  </a:moveTo>
                  <a:cubicBezTo>
                    <a:pt x="46606" y="169994"/>
                    <a:pt x="49753" y="181333"/>
                    <a:pt x="56094" y="189942"/>
                  </a:cubicBezTo>
                  <a:cubicBezTo>
                    <a:pt x="62435" y="198504"/>
                    <a:pt x="71830" y="202808"/>
                    <a:pt x="84280" y="202808"/>
                  </a:cubicBezTo>
                  <a:cubicBezTo>
                    <a:pt x="88353" y="202808"/>
                    <a:pt x="92148" y="202669"/>
                    <a:pt x="95619" y="202346"/>
                  </a:cubicBezTo>
                  <a:cubicBezTo>
                    <a:pt x="99090" y="202022"/>
                    <a:pt x="101960" y="201698"/>
                    <a:pt x="104181" y="201281"/>
                  </a:cubicBezTo>
                  <a:lnTo>
                    <a:pt x="104181" y="118251"/>
                  </a:lnTo>
                  <a:cubicBezTo>
                    <a:pt x="101312" y="116400"/>
                    <a:pt x="97609" y="114872"/>
                    <a:pt x="93027" y="113669"/>
                  </a:cubicBezTo>
                  <a:cubicBezTo>
                    <a:pt x="88445" y="112466"/>
                    <a:pt x="83771" y="111818"/>
                    <a:pt x="79096" y="111818"/>
                  </a:cubicBezTo>
                  <a:cubicBezTo>
                    <a:pt x="57436" y="111818"/>
                    <a:pt x="46652" y="126535"/>
                    <a:pt x="46652" y="155925"/>
                  </a:cubicBezTo>
                  <a:close/>
                </a:path>
              </a:pathLst>
            </a:custGeom>
            <a:solidFill>
              <a:schemeClr val="accent2"/>
            </a:solidFill>
            <a:ln w="461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16B8667-6D91-679B-4D1A-579EBB4F44D1}"/>
                </a:ext>
              </a:extLst>
            </p:cNvPr>
            <p:cNvSpPr/>
            <p:nvPr/>
          </p:nvSpPr>
          <p:spPr>
            <a:xfrm>
              <a:off x="1781312" y="5869220"/>
              <a:ext cx="141854" cy="212296"/>
            </a:xfrm>
            <a:custGeom>
              <a:avLst/>
              <a:gdLst>
                <a:gd name="connsiteX0" fmla="*/ 141855 w 141854"/>
                <a:gd name="connsiteY0" fmla="*/ 171244 h 212296"/>
                <a:gd name="connsiteX1" fmla="*/ 141855 w 141854"/>
                <a:gd name="connsiteY1" fmla="*/ 212296 h 212296"/>
                <a:gd name="connsiteX2" fmla="*/ 0 w 141854"/>
                <a:gd name="connsiteY2" fmla="*/ 212296 h 212296"/>
                <a:gd name="connsiteX3" fmla="*/ 0 w 141854"/>
                <a:gd name="connsiteY3" fmla="*/ 0 h 212296"/>
                <a:gd name="connsiteX4" fmla="*/ 47809 w 141854"/>
                <a:gd name="connsiteY4" fmla="*/ 0 h 212296"/>
                <a:gd name="connsiteX5" fmla="*/ 47809 w 141854"/>
                <a:gd name="connsiteY5" fmla="*/ 171244 h 212296"/>
                <a:gd name="connsiteX6" fmla="*/ 141855 w 141854"/>
                <a:gd name="connsiteY6" fmla="*/ 171244 h 2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54" h="212296">
                  <a:moveTo>
                    <a:pt x="141855" y="171244"/>
                  </a:moveTo>
                  <a:lnTo>
                    <a:pt x="141855" y="212296"/>
                  </a:lnTo>
                  <a:lnTo>
                    <a:pt x="0" y="212296"/>
                  </a:lnTo>
                  <a:lnTo>
                    <a:pt x="0" y="0"/>
                  </a:lnTo>
                  <a:lnTo>
                    <a:pt x="47809" y="0"/>
                  </a:lnTo>
                  <a:lnTo>
                    <a:pt x="47809" y="171244"/>
                  </a:lnTo>
                  <a:lnTo>
                    <a:pt x="141855" y="171244"/>
                  </a:lnTo>
                  <a:close/>
                </a:path>
              </a:pathLst>
            </a:custGeom>
            <a:solidFill>
              <a:schemeClr val="accent2"/>
            </a:solidFill>
            <a:ln w="461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3CBC986-1CFA-EC80-5232-10886BA32CEE}"/>
                </a:ext>
              </a:extLst>
            </p:cNvPr>
            <p:cNvSpPr/>
            <p:nvPr/>
          </p:nvSpPr>
          <p:spPr>
            <a:xfrm>
              <a:off x="1940939" y="5846819"/>
              <a:ext cx="54520" cy="234696"/>
            </a:xfrm>
            <a:custGeom>
              <a:avLst/>
              <a:gdLst>
                <a:gd name="connsiteX0" fmla="*/ 54520 w 54520"/>
                <a:gd name="connsiteY0" fmla="*/ 26982 h 234696"/>
                <a:gd name="connsiteX1" fmla="*/ 46421 w 54520"/>
                <a:gd name="connsiteY1" fmla="*/ 46745 h 234696"/>
                <a:gd name="connsiteX2" fmla="*/ 27260 w 54520"/>
                <a:gd name="connsiteY2" fmla="*/ 53965 h 234696"/>
                <a:gd name="connsiteX3" fmla="*/ 8099 w 54520"/>
                <a:gd name="connsiteY3" fmla="*/ 46745 h 234696"/>
                <a:gd name="connsiteX4" fmla="*/ 0 w 54520"/>
                <a:gd name="connsiteY4" fmla="*/ 26982 h 234696"/>
                <a:gd name="connsiteX5" fmla="*/ 8099 w 54520"/>
                <a:gd name="connsiteY5" fmla="*/ 7220 h 234696"/>
                <a:gd name="connsiteX6" fmla="*/ 27260 w 54520"/>
                <a:gd name="connsiteY6" fmla="*/ 0 h 234696"/>
                <a:gd name="connsiteX7" fmla="*/ 46421 w 54520"/>
                <a:gd name="connsiteY7" fmla="*/ 7220 h 234696"/>
                <a:gd name="connsiteX8" fmla="*/ 54520 w 54520"/>
                <a:gd name="connsiteY8" fmla="*/ 26982 h 234696"/>
                <a:gd name="connsiteX9" fmla="*/ 50216 w 54520"/>
                <a:gd name="connsiteY9" fmla="*/ 234697 h 234696"/>
                <a:gd name="connsiteX10" fmla="*/ 4582 w 54520"/>
                <a:gd name="connsiteY10" fmla="*/ 234697 h 234696"/>
                <a:gd name="connsiteX11" fmla="*/ 4582 w 54520"/>
                <a:gd name="connsiteY11" fmla="*/ 73542 h 234696"/>
                <a:gd name="connsiteX12" fmla="*/ 50216 w 54520"/>
                <a:gd name="connsiteY12" fmla="*/ 73542 h 234696"/>
                <a:gd name="connsiteX13" fmla="*/ 50216 w 54520"/>
                <a:gd name="connsiteY13" fmla="*/ 234697 h 23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20" h="234696">
                  <a:moveTo>
                    <a:pt x="54520" y="26982"/>
                  </a:moveTo>
                  <a:cubicBezTo>
                    <a:pt x="54520" y="35360"/>
                    <a:pt x="51836" y="41932"/>
                    <a:pt x="46421" y="46745"/>
                  </a:cubicBezTo>
                  <a:cubicBezTo>
                    <a:pt x="41006" y="51558"/>
                    <a:pt x="34619" y="53965"/>
                    <a:pt x="27260" y="53965"/>
                  </a:cubicBezTo>
                  <a:cubicBezTo>
                    <a:pt x="19901" y="53965"/>
                    <a:pt x="13514" y="51558"/>
                    <a:pt x="8099" y="46745"/>
                  </a:cubicBezTo>
                  <a:cubicBezTo>
                    <a:pt x="2684" y="41932"/>
                    <a:pt x="0" y="35360"/>
                    <a:pt x="0" y="26982"/>
                  </a:cubicBezTo>
                  <a:cubicBezTo>
                    <a:pt x="0" y="18605"/>
                    <a:pt x="2684" y="12033"/>
                    <a:pt x="8099" y="7220"/>
                  </a:cubicBezTo>
                  <a:cubicBezTo>
                    <a:pt x="13514" y="2407"/>
                    <a:pt x="19901" y="0"/>
                    <a:pt x="27260" y="0"/>
                  </a:cubicBezTo>
                  <a:cubicBezTo>
                    <a:pt x="34619" y="0"/>
                    <a:pt x="41006" y="2407"/>
                    <a:pt x="46421" y="7220"/>
                  </a:cubicBezTo>
                  <a:cubicBezTo>
                    <a:pt x="51836" y="12033"/>
                    <a:pt x="54520" y="18605"/>
                    <a:pt x="54520" y="26982"/>
                  </a:cubicBezTo>
                  <a:close/>
                  <a:moveTo>
                    <a:pt x="50216" y="234697"/>
                  </a:moveTo>
                  <a:lnTo>
                    <a:pt x="4582" y="234697"/>
                  </a:lnTo>
                  <a:lnTo>
                    <a:pt x="4582" y="73542"/>
                  </a:lnTo>
                  <a:lnTo>
                    <a:pt x="50216" y="73542"/>
                  </a:lnTo>
                  <a:lnTo>
                    <a:pt x="50216" y="234697"/>
                  </a:lnTo>
                  <a:close/>
                </a:path>
              </a:pathLst>
            </a:custGeom>
            <a:solidFill>
              <a:schemeClr val="accent2"/>
            </a:solidFill>
            <a:ln w="461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2D054F5-1A77-436E-34F0-CB865A44691C}"/>
                </a:ext>
              </a:extLst>
            </p:cNvPr>
            <p:cNvSpPr/>
            <p:nvPr/>
          </p:nvSpPr>
          <p:spPr>
            <a:xfrm>
              <a:off x="2019896" y="5843765"/>
              <a:ext cx="109966" cy="237751"/>
            </a:xfrm>
            <a:custGeom>
              <a:avLst/>
              <a:gdLst>
                <a:gd name="connsiteX0" fmla="*/ 69840 w 109966"/>
                <a:gd name="connsiteY0" fmla="*/ 0 h 237751"/>
                <a:gd name="connsiteX1" fmla="*/ 93444 w 109966"/>
                <a:gd name="connsiteY1" fmla="*/ 2592 h 237751"/>
                <a:gd name="connsiteX2" fmla="*/ 109966 w 109966"/>
                <a:gd name="connsiteY2" fmla="*/ 7637 h 237751"/>
                <a:gd name="connsiteX3" fmla="*/ 101080 w 109966"/>
                <a:gd name="connsiteY3" fmla="*/ 44107 h 237751"/>
                <a:gd name="connsiteX4" fmla="*/ 87751 w 109966"/>
                <a:gd name="connsiteY4" fmla="*/ 39988 h 237751"/>
                <a:gd name="connsiteX5" fmla="*/ 74422 w 109966"/>
                <a:gd name="connsiteY5" fmla="*/ 38599 h 237751"/>
                <a:gd name="connsiteX6" fmla="*/ 60491 w 109966"/>
                <a:gd name="connsiteY6" fmla="*/ 40913 h 237751"/>
                <a:gd name="connsiteX7" fmla="*/ 51605 w 109966"/>
                <a:gd name="connsiteY7" fmla="*/ 47208 h 237751"/>
                <a:gd name="connsiteX8" fmla="*/ 47023 w 109966"/>
                <a:gd name="connsiteY8" fmla="*/ 56696 h 237751"/>
                <a:gd name="connsiteX9" fmla="*/ 45634 w 109966"/>
                <a:gd name="connsiteY9" fmla="*/ 68636 h 237751"/>
                <a:gd name="connsiteX10" fmla="*/ 45634 w 109966"/>
                <a:gd name="connsiteY10" fmla="*/ 76597 h 237751"/>
                <a:gd name="connsiteX11" fmla="*/ 102006 w 109966"/>
                <a:gd name="connsiteY11" fmla="*/ 76597 h 237751"/>
                <a:gd name="connsiteX12" fmla="*/ 102006 w 109966"/>
                <a:gd name="connsiteY12" fmla="*/ 114595 h 237751"/>
                <a:gd name="connsiteX13" fmla="*/ 45634 w 109966"/>
                <a:gd name="connsiteY13" fmla="*/ 114595 h 237751"/>
                <a:gd name="connsiteX14" fmla="*/ 45634 w 109966"/>
                <a:gd name="connsiteY14" fmla="*/ 237751 h 237751"/>
                <a:gd name="connsiteX15" fmla="*/ 0 w 109966"/>
                <a:gd name="connsiteY15" fmla="*/ 237751 h 237751"/>
                <a:gd name="connsiteX16" fmla="*/ 0 w 109966"/>
                <a:gd name="connsiteY16" fmla="*/ 68035 h 237751"/>
                <a:gd name="connsiteX17" fmla="*/ 17633 w 109966"/>
                <a:gd name="connsiteY17" fmla="*/ 18420 h 237751"/>
                <a:gd name="connsiteX18" fmla="*/ 69886 w 109966"/>
                <a:gd name="connsiteY18" fmla="*/ 46 h 23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66" h="237751">
                  <a:moveTo>
                    <a:pt x="69840" y="0"/>
                  </a:moveTo>
                  <a:cubicBezTo>
                    <a:pt x="78402" y="0"/>
                    <a:pt x="86270" y="879"/>
                    <a:pt x="93444" y="2592"/>
                  </a:cubicBezTo>
                  <a:cubicBezTo>
                    <a:pt x="100617" y="4351"/>
                    <a:pt x="106125" y="6017"/>
                    <a:pt x="109966" y="7637"/>
                  </a:cubicBezTo>
                  <a:lnTo>
                    <a:pt x="101080" y="44107"/>
                  </a:lnTo>
                  <a:cubicBezTo>
                    <a:pt x="97007" y="42256"/>
                    <a:pt x="92564" y="40867"/>
                    <a:pt x="87751" y="39988"/>
                  </a:cubicBezTo>
                  <a:cubicBezTo>
                    <a:pt x="82938" y="39062"/>
                    <a:pt x="78495" y="38599"/>
                    <a:pt x="74422" y="38599"/>
                  </a:cubicBezTo>
                  <a:cubicBezTo>
                    <a:pt x="68914" y="38599"/>
                    <a:pt x="64240" y="39386"/>
                    <a:pt x="60491" y="40913"/>
                  </a:cubicBezTo>
                  <a:cubicBezTo>
                    <a:pt x="56696" y="42441"/>
                    <a:pt x="53734" y="44523"/>
                    <a:pt x="51605" y="47208"/>
                  </a:cubicBezTo>
                  <a:cubicBezTo>
                    <a:pt x="49476" y="49846"/>
                    <a:pt x="47948" y="53039"/>
                    <a:pt x="47023" y="56696"/>
                  </a:cubicBezTo>
                  <a:cubicBezTo>
                    <a:pt x="46097" y="60352"/>
                    <a:pt x="45634" y="64332"/>
                    <a:pt x="45634" y="68636"/>
                  </a:cubicBezTo>
                  <a:lnTo>
                    <a:pt x="45634" y="76597"/>
                  </a:lnTo>
                  <a:lnTo>
                    <a:pt x="102006" y="76597"/>
                  </a:lnTo>
                  <a:lnTo>
                    <a:pt x="102006" y="114595"/>
                  </a:lnTo>
                  <a:lnTo>
                    <a:pt x="45634" y="114595"/>
                  </a:lnTo>
                  <a:lnTo>
                    <a:pt x="45634" y="237751"/>
                  </a:lnTo>
                  <a:lnTo>
                    <a:pt x="0" y="237751"/>
                  </a:lnTo>
                  <a:lnTo>
                    <a:pt x="0" y="68035"/>
                  </a:lnTo>
                  <a:cubicBezTo>
                    <a:pt x="0" y="47208"/>
                    <a:pt x="5878" y="30639"/>
                    <a:pt x="17633" y="18420"/>
                  </a:cubicBezTo>
                  <a:cubicBezTo>
                    <a:pt x="29389" y="6156"/>
                    <a:pt x="46791" y="46"/>
                    <a:pt x="69886" y="46"/>
                  </a:cubicBezTo>
                  <a:close/>
                </a:path>
              </a:pathLst>
            </a:custGeom>
            <a:solidFill>
              <a:schemeClr val="accent2"/>
            </a:solidFill>
            <a:ln w="461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EDC45EB-B1F9-9763-E7D0-B694529E95DC}"/>
                </a:ext>
              </a:extLst>
            </p:cNvPr>
            <p:cNvSpPr/>
            <p:nvPr/>
          </p:nvSpPr>
          <p:spPr>
            <a:xfrm>
              <a:off x="2131205" y="5916057"/>
              <a:ext cx="151342" cy="169716"/>
            </a:xfrm>
            <a:custGeom>
              <a:avLst/>
              <a:gdLst>
                <a:gd name="connsiteX0" fmla="*/ 0 w 151342"/>
                <a:gd name="connsiteY0" fmla="*/ 86085 h 169716"/>
                <a:gd name="connsiteX1" fmla="*/ 6572 w 151342"/>
                <a:gd name="connsiteY1" fmla="*/ 48550 h 169716"/>
                <a:gd name="connsiteX2" fmla="*/ 23882 w 151342"/>
                <a:gd name="connsiteY2" fmla="*/ 21753 h 169716"/>
                <a:gd name="connsiteX3" fmla="*/ 48550 w 151342"/>
                <a:gd name="connsiteY3" fmla="*/ 5508 h 169716"/>
                <a:gd name="connsiteX4" fmla="*/ 77199 w 151342"/>
                <a:gd name="connsiteY4" fmla="*/ 0 h 169716"/>
                <a:gd name="connsiteX5" fmla="*/ 131441 w 151342"/>
                <a:gd name="connsiteY5" fmla="*/ 20966 h 169716"/>
                <a:gd name="connsiteX6" fmla="*/ 151342 w 151342"/>
                <a:gd name="connsiteY6" fmla="*/ 82706 h 169716"/>
                <a:gd name="connsiteX7" fmla="*/ 151019 w 151342"/>
                <a:gd name="connsiteY7" fmla="*/ 91454 h 169716"/>
                <a:gd name="connsiteX8" fmla="*/ 150417 w 151342"/>
                <a:gd name="connsiteY8" fmla="*/ 99877 h 169716"/>
                <a:gd name="connsiteX9" fmla="*/ 46884 w 151342"/>
                <a:gd name="connsiteY9" fmla="*/ 99877 h 169716"/>
                <a:gd name="connsiteX10" fmla="*/ 60074 w 151342"/>
                <a:gd name="connsiteY10" fmla="*/ 122231 h 169716"/>
                <a:gd name="connsiteX11" fmla="*/ 91315 w 151342"/>
                <a:gd name="connsiteY11" fmla="*/ 130516 h 169716"/>
                <a:gd name="connsiteX12" fmla="*/ 115983 w 151342"/>
                <a:gd name="connsiteY12" fmla="*/ 128202 h 169716"/>
                <a:gd name="connsiteX13" fmla="*/ 135745 w 151342"/>
                <a:gd name="connsiteY13" fmla="*/ 122555 h 169716"/>
                <a:gd name="connsiteX14" fmla="*/ 141855 w 151342"/>
                <a:gd name="connsiteY14" fmla="*/ 159627 h 169716"/>
                <a:gd name="connsiteX15" fmla="*/ 132043 w 151342"/>
                <a:gd name="connsiteY15" fmla="*/ 163283 h 169716"/>
                <a:gd name="connsiteX16" fmla="*/ 118436 w 151342"/>
                <a:gd name="connsiteY16" fmla="*/ 166477 h 169716"/>
                <a:gd name="connsiteX17" fmla="*/ 102330 w 151342"/>
                <a:gd name="connsiteY17" fmla="*/ 168791 h 169716"/>
                <a:gd name="connsiteX18" fmla="*/ 85159 w 151342"/>
                <a:gd name="connsiteY18" fmla="*/ 169717 h 169716"/>
                <a:gd name="connsiteX19" fmla="*/ 47347 w 151342"/>
                <a:gd name="connsiteY19" fmla="*/ 163283 h 169716"/>
                <a:gd name="connsiteX20" fmla="*/ 20688 w 151342"/>
                <a:gd name="connsiteY20" fmla="*/ 145650 h 169716"/>
                <a:gd name="connsiteX21" fmla="*/ 5045 w 151342"/>
                <a:gd name="connsiteY21" fmla="*/ 119130 h 169716"/>
                <a:gd name="connsiteX22" fmla="*/ 0 w 151342"/>
                <a:gd name="connsiteY22" fmla="*/ 86039 h 169716"/>
                <a:gd name="connsiteX23" fmla="*/ 107236 w 151342"/>
                <a:gd name="connsiteY23" fmla="*/ 68636 h 169716"/>
                <a:gd name="connsiteX24" fmla="*/ 105245 w 151342"/>
                <a:gd name="connsiteY24" fmla="*/ 57297 h 169716"/>
                <a:gd name="connsiteX25" fmla="*/ 100016 w 151342"/>
                <a:gd name="connsiteY25" fmla="*/ 47485 h 169716"/>
                <a:gd name="connsiteX26" fmla="*/ 91130 w 151342"/>
                <a:gd name="connsiteY26" fmla="*/ 40451 h 169716"/>
                <a:gd name="connsiteX27" fmla="*/ 77800 w 151342"/>
                <a:gd name="connsiteY27" fmla="*/ 37674 h 169716"/>
                <a:gd name="connsiteX28" fmla="*/ 64610 w 151342"/>
                <a:gd name="connsiteY28" fmla="*/ 40265 h 169716"/>
                <a:gd name="connsiteX29" fmla="*/ 55400 w 151342"/>
                <a:gd name="connsiteY29" fmla="*/ 47162 h 169716"/>
                <a:gd name="connsiteX30" fmla="*/ 49753 w 151342"/>
                <a:gd name="connsiteY30" fmla="*/ 57112 h 169716"/>
                <a:gd name="connsiteX31" fmla="*/ 46837 w 151342"/>
                <a:gd name="connsiteY31" fmla="*/ 68590 h 169716"/>
                <a:gd name="connsiteX32" fmla="*/ 107189 w 151342"/>
                <a:gd name="connsiteY32" fmla="*/ 68590 h 16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342" h="169716">
                  <a:moveTo>
                    <a:pt x="0" y="86085"/>
                  </a:moveTo>
                  <a:cubicBezTo>
                    <a:pt x="0" y="71784"/>
                    <a:pt x="2221" y="59287"/>
                    <a:pt x="6572" y="48550"/>
                  </a:cubicBezTo>
                  <a:cubicBezTo>
                    <a:pt x="10969" y="37813"/>
                    <a:pt x="16708" y="28880"/>
                    <a:pt x="23882" y="21753"/>
                  </a:cubicBezTo>
                  <a:cubicBezTo>
                    <a:pt x="31009" y="14625"/>
                    <a:pt x="39247" y="9210"/>
                    <a:pt x="48550" y="5508"/>
                  </a:cubicBezTo>
                  <a:cubicBezTo>
                    <a:pt x="57853" y="1851"/>
                    <a:pt x="67387" y="0"/>
                    <a:pt x="77199" y="0"/>
                  </a:cubicBezTo>
                  <a:cubicBezTo>
                    <a:pt x="100062" y="0"/>
                    <a:pt x="118158" y="6989"/>
                    <a:pt x="131441" y="20966"/>
                  </a:cubicBezTo>
                  <a:cubicBezTo>
                    <a:pt x="144724" y="34943"/>
                    <a:pt x="151342" y="55539"/>
                    <a:pt x="151342" y="82706"/>
                  </a:cubicBezTo>
                  <a:cubicBezTo>
                    <a:pt x="151342" y="85344"/>
                    <a:pt x="151250" y="88260"/>
                    <a:pt x="151019" y="91454"/>
                  </a:cubicBezTo>
                  <a:cubicBezTo>
                    <a:pt x="150833" y="94601"/>
                    <a:pt x="150602" y="97424"/>
                    <a:pt x="150417" y="99877"/>
                  </a:cubicBezTo>
                  <a:lnTo>
                    <a:pt x="46884" y="99877"/>
                  </a:lnTo>
                  <a:cubicBezTo>
                    <a:pt x="47902" y="109272"/>
                    <a:pt x="52299" y="116724"/>
                    <a:pt x="60074" y="122231"/>
                  </a:cubicBezTo>
                  <a:cubicBezTo>
                    <a:pt x="67850" y="127739"/>
                    <a:pt x="78263" y="130516"/>
                    <a:pt x="91315" y="130516"/>
                  </a:cubicBezTo>
                  <a:cubicBezTo>
                    <a:pt x="99692" y="130516"/>
                    <a:pt x="107884" y="129775"/>
                    <a:pt x="115983" y="128202"/>
                  </a:cubicBezTo>
                  <a:cubicBezTo>
                    <a:pt x="124036" y="126674"/>
                    <a:pt x="130654" y="124777"/>
                    <a:pt x="135745" y="122555"/>
                  </a:cubicBezTo>
                  <a:lnTo>
                    <a:pt x="141855" y="159627"/>
                  </a:lnTo>
                  <a:cubicBezTo>
                    <a:pt x="139402" y="160830"/>
                    <a:pt x="136116" y="162080"/>
                    <a:pt x="132043" y="163283"/>
                  </a:cubicBezTo>
                  <a:cubicBezTo>
                    <a:pt x="127970" y="164487"/>
                    <a:pt x="123434" y="165597"/>
                    <a:pt x="118436" y="166477"/>
                  </a:cubicBezTo>
                  <a:cubicBezTo>
                    <a:pt x="113437" y="167402"/>
                    <a:pt x="108069" y="168143"/>
                    <a:pt x="102330" y="168791"/>
                  </a:cubicBezTo>
                  <a:cubicBezTo>
                    <a:pt x="96591" y="169393"/>
                    <a:pt x="90898" y="169717"/>
                    <a:pt x="85159" y="169717"/>
                  </a:cubicBezTo>
                  <a:cubicBezTo>
                    <a:pt x="70673" y="169717"/>
                    <a:pt x="58038" y="167588"/>
                    <a:pt x="47347" y="163283"/>
                  </a:cubicBezTo>
                  <a:cubicBezTo>
                    <a:pt x="36609" y="158979"/>
                    <a:pt x="27723" y="153148"/>
                    <a:pt x="20688" y="145650"/>
                  </a:cubicBezTo>
                  <a:cubicBezTo>
                    <a:pt x="13653" y="138198"/>
                    <a:pt x="8423" y="129359"/>
                    <a:pt x="5045" y="119130"/>
                  </a:cubicBezTo>
                  <a:cubicBezTo>
                    <a:pt x="1666" y="108902"/>
                    <a:pt x="0" y="97887"/>
                    <a:pt x="0" y="86039"/>
                  </a:cubicBezTo>
                  <a:close/>
                  <a:moveTo>
                    <a:pt x="107236" y="68636"/>
                  </a:moveTo>
                  <a:cubicBezTo>
                    <a:pt x="107051" y="64749"/>
                    <a:pt x="106356" y="61000"/>
                    <a:pt x="105245" y="57297"/>
                  </a:cubicBezTo>
                  <a:cubicBezTo>
                    <a:pt x="104135" y="53641"/>
                    <a:pt x="102376" y="50355"/>
                    <a:pt x="100016" y="47485"/>
                  </a:cubicBezTo>
                  <a:cubicBezTo>
                    <a:pt x="97655" y="44616"/>
                    <a:pt x="94693" y="42302"/>
                    <a:pt x="91130" y="40451"/>
                  </a:cubicBezTo>
                  <a:cubicBezTo>
                    <a:pt x="87566" y="38599"/>
                    <a:pt x="83123" y="37674"/>
                    <a:pt x="77800" y="37674"/>
                  </a:cubicBezTo>
                  <a:cubicBezTo>
                    <a:pt x="72478" y="37674"/>
                    <a:pt x="68312" y="38553"/>
                    <a:pt x="64610" y="40265"/>
                  </a:cubicBezTo>
                  <a:cubicBezTo>
                    <a:pt x="60953" y="42024"/>
                    <a:pt x="57853" y="44292"/>
                    <a:pt x="55400" y="47162"/>
                  </a:cubicBezTo>
                  <a:cubicBezTo>
                    <a:pt x="52947" y="50031"/>
                    <a:pt x="51049" y="53317"/>
                    <a:pt x="49753" y="57112"/>
                  </a:cubicBezTo>
                  <a:cubicBezTo>
                    <a:pt x="48411" y="60907"/>
                    <a:pt x="47439" y="64702"/>
                    <a:pt x="46837" y="68590"/>
                  </a:cubicBezTo>
                  <a:lnTo>
                    <a:pt x="107189" y="68590"/>
                  </a:lnTo>
                  <a:close/>
                </a:path>
              </a:pathLst>
            </a:custGeom>
            <a:solidFill>
              <a:schemeClr val="accent2"/>
            </a:solidFill>
            <a:ln w="4617"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A5692D5-4D1A-3D78-F122-B0510634BB8B}"/>
                </a:ext>
              </a:extLst>
            </p:cNvPr>
            <p:cNvSpPr/>
            <p:nvPr/>
          </p:nvSpPr>
          <p:spPr>
            <a:xfrm>
              <a:off x="470926" y="6188983"/>
              <a:ext cx="52715" cy="75763"/>
            </a:xfrm>
            <a:custGeom>
              <a:avLst/>
              <a:gdLst>
                <a:gd name="connsiteX0" fmla="*/ 19901 w 52715"/>
                <a:gd name="connsiteY0" fmla="*/ 0 h 75763"/>
                <a:gd name="connsiteX1" fmla="*/ 44199 w 52715"/>
                <a:gd name="connsiteY1" fmla="*/ 6017 h 75763"/>
                <a:gd name="connsiteX2" fmla="*/ 52715 w 52715"/>
                <a:gd name="connsiteY2" fmla="*/ 23928 h 75763"/>
                <a:gd name="connsiteX3" fmla="*/ 50401 w 52715"/>
                <a:gd name="connsiteY3" fmla="*/ 35036 h 75763"/>
                <a:gd name="connsiteX4" fmla="*/ 43690 w 52715"/>
                <a:gd name="connsiteY4" fmla="*/ 42487 h 75763"/>
                <a:gd name="connsiteX5" fmla="*/ 33045 w 52715"/>
                <a:gd name="connsiteY5" fmla="*/ 46652 h 75763"/>
                <a:gd name="connsiteX6" fmla="*/ 18883 w 52715"/>
                <a:gd name="connsiteY6" fmla="*/ 47948 h 75763"/>
                <a:gd name="connsiteX7" fmla="*/ 10552 w 52715"/>
                <a:gd name="connsiteY7" fmla="*/ 47948 h 75763"/>
                <a:gd name="connsiteX8" fmla="*/ 10552 w 52715"/>
                <a:gd name="connsiteY8" fmla="*/ 75764 h 75763"/>
                <a:gd name="connsiteX9" fmla="*/ 0 w 52715"/>
                <a:gd name="connsiteY9" fmla="*/ 75764 h 75763"/>
                <a:gd name="connsiteX10" fmla="*/ 0 w 52715"/>
                <a:gd name="connsiteY10" fmla="*/ 1851 h 75763"/>
                <a:gd name="connsiteX11" fmla="*/ 9904 w 52715"/>
                <a:gd name="connsiteY11" fmla="*/ 370 h 75763"/>
                <a:gd name="connsiteX12" fmla="*/ 19901 w 52715"/>
                <a:gd name="connsiteY12" fmla="*/ 0 h 75763"/>
                <a:gd name="connsiteX13" fmla="*/ 20781 w 52715"/>
                <a:gd name="connsiteY13" fmla="*/ 9164 h 75763"/>
                <a:gd name="connsiteX14" fmla="*/ 10506 w 52715"/>
                <a:gd name="connsiteY14" fmla="*/ 9488 h 75763"/>
                <a:gd name="connsiteX15" fmla="*/ 10506 w 52715"/>
                <a:gd name="connsiteY15" fmla="*/ 38923 h 75763"/>
                <a:gd name="connsiteX16" fmla="*/ 18420 w 52715"/>
                <a:gd name="connsiteY16" fmla="*/ 38923 h 75763"/>
                <a:gd name="connsiteX17" fmla="*/ 28140 w 52715"/>
                <a:gd name="connsiteY17" fmla="*/ 38229 h 75763"/>
                <a:gd name="connsiteX18" fmla="*/ 35452 w 52715"/>
                <a:gd name="connsiteY18" fmla="*/ 35869 h 75763"/>
                <a:gd name="connsiteX19" fmla="*/ 40034 w 52715"/>
                <a:gd name="connsiteY19" fmla="*/ 31287 h 75763"/>
                <a:gd name="connsiteX20" fmla="*/ 41654 w 52715"/>
                <a:gd name="connsiteY20" fmla="*/ 23835 h 75763"/>
                <a:gd name="connsiteX21" fmla="*/ 39988 w 52715"/>
                <a:gd name="connsiteY21" fmla="*/ 16708 h 75763"/>
                <a:gd name="connsiteX22" fmla="*/ 35452 w 52715"/>
                <a:gd name="connsiteY22" fmla="*/ 12218 h 75763"/>
                <a:gd name="connsiteX23" fmla="*/ 28787 w 52715"/>
                <a:gd name="connsiteY23" fmla="*/ 9904 h 75763"/>
                <a:gd name="connsiteX24" fmla="*/ 20781 w 52715"/>
                <a:gd name="connsiteY24" fmla="*/ 9256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715" h="75763">
                  <a:moveTo>
                    <a:pt x="19901" y="0"/>
                  </a:moveTo>
                  <a:cubicBezTo>
                    <a:pt x="30454" y="0"/>
                    <a:pt x="38553" y="1990"/>
                    <a:pt x="44199" y="6017"/>
                  </a:cubicBezTo>
                  <a:cubicBezTo>
                    <a:pt x="49846" y="10043"/>
                    <a:pt x="52715" y="16014"/>
                    <a:pt x="52715" y="23928"/>
                  </a:cubicBezTo>
                  <a:cubicBezTo>
                    <a:pt x="52715" y="28278"/>
                    <a:pt x="51929" y="31935"/>
                    <a:pt x="50401" y="35036"/>
                  </a:cubicBezTo>
                  <a:cubicBezTo>
                    <a:pt x="48874" y="38090"/>
                    <a:pt x="46606" y="40589"/>
                    <a:pt x="43690" y="42487"/>
                  </a:cubicBezTo>
                  <a:cubicBezTo>
                    <a:pt x="40775" y="44385"/>
                    <a:pt x="37211" y="45773"/>
                    <a:pt x="33045" y="46652"/>
                  </a:cubicBezTo>
                  <a:cubicBezTo>
                    <a:pt x="28880" y="47532"/>
                    <a:pt x="24113" y="47948"/>
                    <a:pt x="18883" y="47948"/>
                  </a:cubicBezTo>
                  <a:lnTo>
                    <a:pt x="10552" y="47948"/>
                  </a:lnTo>
                  <a:lnTo>
                    <a:pt x="10552" y="75764"/>
                  </a:lnTo>
                  <a:lnTo>
                    <a:pt x="0" y="75764"/>
                  </a:lnTo>
                  <a:lnTo>
                    <a:pt x="0" y="1851"/>
                  </a:lnTo>
                  <a:cubicBezTo>
                    <a:pt x="2962" y="1111"/>
                    <a:pt x="6248" y="648"/>
                    <a:pt x="9904" y="370"/>
                  </a:cubicBezTo>
                  <a:cubicBezTo>
                    <a:pt x="13561" y="93"/>
                    <a:pt x="16893" y="0"/>
                    <a:pt x="19901" y="0"/>
                  </a:cubicBezTo>
                  <a:close/>
                  <a:moveTo>
                    <a:pt x="20781" y="9164"/>
                  </a:moveTo>
                  <a:cubicBezTo>
                    <a:pt x="16291" y="9164"/>
                    <a:pt x="12866" y="9256"/>
                    <a:pt x="10506" y="9488"/>
                  </a:cubicBezTo>
                  <a:lnTo>
                    <a:pt x="10506" y="38923"/>
                  </a:lnTo>
                  <a:lnTo>
                    <a:pt x="18420" y="38923"/>
                  </a:lnTo>
                  <a:cubicBezTo>
                    <a:pt x="22030" y="38923"/>
                    <a:pt x="25270" y="38692"/>
                    <a:pt x="28140" y="38229"/>
                  </a:cubicBezTo>
                  <a:cubicBezTo>
                    <a:pt x="31009" y="37766"/>
                    <a:pt x="33462" y="36979"/>
                    <a:pt x="35452" y="35869"/>
                  </a:cubicBezTo>
                  <a:cubicBezTo>
                    <a:pt x="37442" y="34758"/>
                    <a:pt x="38970" y="33231"/>
                    <a:pt x="40034" y="31287"/>
                  </a:cubicBezTo>
                  <a:cubicBezTo>
                    <a:pt x="41099" y="29343"/>
                    <a:pt x="41654" y="26844"/>
                    <a:pt x="41654" y="23835"/>
                  </a:cubicBezTo>
                  <a:cubicBezTo>
                    <a:pt x="41654" y="20827"/>
                    <a:pt x="41099" y="18559"/>
                    <a:pt x="39988" y="16708"/>
                  </a:cubicBezTo>
                  <a:cubicBezTo>
                    <a:pt x="38877" y="14810"/>
                    <a:pt x="37350" y="13329"/>
                    <a:pt x="35452" y="12218"/>
                  </a:cubicBezTo>
                  <a:cubicBezTo>
                    <a:pt x="33555" y="11108"/>
                    <a:pt x="31333" y="10321"/>
                    <a:pt x="28787" y="9904"/>
                  </a:cubicBezTo>
                  <a:cubicBezTo>
                    <a:pt x="26242" y="9488"/>
                    <a:pt x="23604" y="9256"/>
                    <a:pt x="20781" y="9256"/>
                  </a:cubicBezTo>
                  <a:close/>
                </a:path>
              </a:pathLst>
            </a:custGeom>
            <a:solidFill>
              <a:schemeClr val="accent2"/>
            </a:solidFill>
            <a:ln w="461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BD6CD5B-548E-2C5E-E07C-DF6E800D8302}"/>
                </a:ext>
              </a:extLst>
            </p:cNvPr>
            <p:cNvSpPr/>
            <p:nvPr/>
          </p:nvSpPr>
          <p:spPr>
            <a:xfrm>
              <a:off x="529704" y="6207033"/>
              <a:ext cx="43782" cy="58870"/>
            </a:xfrm>
            <a:custGeom>
              <a:avLst/>
              <a:gdLst>
                <a:gd name="connsiteX0" fmla="*/ 22169 w 43782"/>
                <a:gd name="connsiteY0" fmla="*/ 0 h 58870"/>
                <a:gd name="connsiteX1" fmla="*/ 32397 w 43782"/>
                <a:gd name="connsiteY1" fmla="*/ 1574 h 58870"/>
                <a:gd name="connsiteX2" fmla="*/ 39108 w 43782"/>
                <a:gd name="connsiteY2" fmla="*/ 6017 h 58870"/>
                <a:gd name="connsiteX3" fmla="*/ 42718 w 43782"/>
                <a:gd name="connsiteY3" fmla="*/ 12820 h 58870"/>
                <a:gd name="connsiteX4" fmla="*/ 43783 w 43782"/>
                <a:gd name="connsiteY4" fmla="*/ 21521 h 58870"/>
                <a:gd name="connsiteX5" fmla="*/ 43783 w 43782"/>
                <a:gd name="connsiteY5" fmla="*/ 56696 h 58870"/>
                <a:gd name="connsiteX6" fmla="*/ 40173 w 43782"/>
                <a:gd name="connsiteY6" fmla="*/ 57297 h 58870"/>
                <a:gd name="connsiteX7" fmla="*/ 34943 w 43782"/>
                <a:gd name="connsiteY7" fmla="*/ 57992 h 58870"/>
                <a:gd name="connsiteX8" fmla="*/ 28602 w 43782"/>
                <a:gd name="connsiteY8" fmla="*/ 58593 h 58870"/>
                <a:gd name="connsiteX9" fmla="*/ 21845 w 43782"/>
                <a:gd name="connsiteY9" fmla="*/ 58871 h 58870"/>
                <a:gd name="connsiteX10" fmla="*/ 13098 w 43782"/>
                <a:gd name="connsiteY10" fmla="*/ 57899 h 58870"/>
                <a:gd name="connsiteX11" fmla="*/ 6156 w 43782"/>
                <a:gd name="connsiteY11" fmla="*/ 54798 h 58870"/>
                <a:gd name="connsiteX12" fmla="*/ 1620 w 43782"/>
                <a:gd name="connsiteY12" fmla="*/ 49244 h 58870"/>
                <a:gd name="connsiteX13" fmla="*/ 0 w 43782"/>
                <a:gd name="connsiteY13" fmla="*/ 40913 h 58870"/>
                <a:gd name="connsiteX14" fmla="*/ 1898 w 43782"/>
                <a:gd name="connsiteY14" fmla="*/ 32907 h 58870"/>
                <a:gd name="connsiteX15" fmla="*/ 7035 w 43782"/>
                <a:gd name="connsiteY15" fmla="*/ 27492 h 58870"/>
                <a:gd name="connsiteX16" fmla="*/ 14625 w 43782"/>
                <a:gd name="connsiteY16" fmla="*/ 24483 h 58870"/>
                <a:gd name="connsiteX17" fmla="*/ 23696 w 43782"/>
                <a:gd name="connsiteY17" fmla="*/ 23511 h 58870"/>
                <a:gd name="connsiteX18" fmla="*/ 26844 w 43782"/>
                <a:gd name="connsiteY18" fmla="*/ 23696 h 58870"/>
                <a:gd name="connsiteX19" fmla="*/ 29945 w 43782"/>
                <a:gd name="connsiteY19" fmla="*/ 24113 h 58870"/>
                <a:gd name="connsiteX20" fmla="*/ 32490 w 43782"/>
                <a:gd name="connsiteY20" fmla="*/ 24622 h 58870"/>
                <a:gd name="connsiteX21" fmla="*/ 34017 w 43782"/>
                <a:gd name="connsiteY21" fmla="*/ 24946 h 58870"/>
                <a:gd name="connsiteX22" fmla="*/ 34017 w 43782"/>
                <a:gd name="connsiteY22" fmla="*/ 22123 h 58870"/>
                <a:gd name="connsiteX23" fmla="*/ 33462 w 43782"/>
                <a:gd name="connsiteY23" fmla="*/ 17217 h 58870"/>
                <a:gd name="connsiteX24" fmla="*/ 31518 w 43782"/>
                <a:gd name="connsiteY24" fmla="*/ 12866 h 58870"/>
                <a:gd name="connsiteX25" fmla="*/ 27677 w 43782"/>
                <a:gd name="connsiteY25" fmla="*/ 9858 h 58870"/>
                <a:gd name="connsiteX26" fmla="*/ 21336 w 43782"/>
                <a:gd name="connsiteY26" fmla="*/ 8701 h 58870"/>
                <a:gd name="connsiteX27" fmla="*/ 12635 w 43782"/>
                <a:gd name="connsiteY27" fmla="*/ 9395 h 58870"/>
                <a:gd name="connsiteX28" fmla="*/ 7081 w 43782"/>
                <a:gd name="connsiteY28" fmla="*/ 10876 h 58870"/>
                <a:gd name="connsiteX29" fmla="*/ 5878 w 43782"/>
                <a:gd name="connsiteY29" fmla="*/ 2545 h 58870"/>
                <a:gd name="connsiteX30" fmla="*/ 12357 w 43782"/>
                <a:gd name="connsiteY30" fmla="*/ 879 h 58870"/>
                <a:gd name="connsiteX31" fmla="*/ 22215 w 43782"/>
                <a:gd name="connsiteY31" fmla="*/ 93 h 58870"/>
                <a:gd name="connsiteX32" fmla="*/ 23048 w 43782"/>
                <a:gd name="connsiteY32" fmla="*/ 50448 h 58870"/>
                <a:gd name="connsiteX33" fmla="*/ 29389 w 43782"/>
                <a:gd name="connsiteY33" fmla="*/ 50262 h 58870"/>
                <a:gd name="connsiteX34" fmla="*/ 33971 w 43782"/>
                <a:gd name="connsiteY34" fmla="*/ 49661 h 58870"/>
                <a:gd name="connsiteX35" fmla="*/ 33971 w 43782"/>
                <a:gd name="connsiteY35" fmla="*/ 32907 h 58870"/>
                <a:gd name="connsiteX36" fmla="*/ 30454 w 43782"/>
                <a:gd name="connsiteY36" fmla="*/ 31981 h 58870"/>
                <a:gd name="connsiteX37" fmla="*/ 24576 w 43782"/>
                <a:gd name="connsiteY37" fmla="*/ 31611 h 58870"/>
                <a:gd name="connsiteX38" fmla="*/ 19762 w 43782"/>
                <a:gd name="connsiteY38" fmla="*/ 31935 h 58870"/>
                <a:gd name="connsiteX39" fmla="*/ 15088 w 43782"/>
                <a:gd name="connsiteY39" fmla="*/ 33277 h 58870"/>
                <a:gd name="connsiteX40" fmla="*/ 11571 w 43782"/>
                <a:gd name="connsiteY40" fmla="*/ 36100 h 58870"/>
                <a:gd name="connsiteX41" fmla="*/ 10182 w 43782"/>
                <a:gd name="connsiteY41" fmla="*/ 40821 h 58870"/>
                <a:gd name="connsiteX42" fmla="*/ 13653 w 43782"/>
                <a:gd name="connsiteY42" fmla="*/ 48365 h 58870"/>
                <a:gd name="connsiteX43" fmla="*/ 23048 w 43782"/>
                <a:gd name="connsiteY43" fmla="*/ 50494 h 5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782" h="58870">
                  <a:moveTo>
                    <a:pt x="22169" y="0"/>
                  </a:moveTo>
                  <a:cubicBezTo>
                    <a:pt x="26196" y="0"/>
                    <a:pt x="29621" y="509"/>
                    <a:pt x="32397" y="1574"/>
                  </a:cubicBezTo>
                  <a:cubicBezTo>
                    <a:pt x="35174" y="2638"/>
                    <a:pt x="37396" y="4119"/>
                    <a:pt x="39108" y="6017"/>
                  </a:cubicBezTo>
                  <a:cubicBezTo>
                    <a:pt x="40821" y="7914"/>
                    <a:pt x="42024" y="10182"/>
                    <a:pt x="42718" y="12820"/>
                  </a:cubicBezTo>
                  <a:cubicBezTo>
                    <a:pt x="43459" y="15458"/>
                    <a:pt x="43783" y="18374"/>
                    <a:pt x="43783" y="21521"/>
                  </a:cubicBezTo>
                  <a:lnTo>
                    <a:pt x="43783" y="56696"/>
                  </a:lnTo>
                  <a:cubicBezTo>
                    <a:pt x="42904" y="56834"/>
                    <a:pt x="41700" y="57020"/>
                    <a:pt x="40173" y="57297"/>
                  </a:cubicBezTo>
                  <a:cubicBezTo>
                    <a:pt x="38599" y="57529"/>
                    <a:pt x="36887" y="57806"/>
                    <a:pt x="34943" y="57992"/>
                  </a:cubicBezTo>
                  <a:cubicBezTo>
                    <a:pt x="32999" y="58177"/>
                    <a:pt x="30870" y="58408"/>
                    <a:pt x="28602" y="58593"/>
                  </a:cubicBezTo>
                  <a:cubicBezTo>
                    <a:pt x="26335" y="58778"/>
                    <a:pt x="24067" y="58871"/>
                    <a:pt x="21845" y="58871"/>
                  </a:cubicBezTo>
                  <a:cubicBezTo>
                    <a:pt x="18652" y="58871"/>
                    <a:pt x="15736" y="58547"/>
                    <a:pt x="13098" y="57899"/>
                  </a:cubicBezTo>
                  <a:cubicBezTo>
                    <a:pt x="10460" y="57251"/>
                    <a:pt x="8099" y="56233"/>
                    <a:pt x="6156" y="54798"/>
                  </a:cubicBezTo>
                  <a:cubicBezTo>
                    <a:pt x="4212" y="53410"/>
                    <a:pt x="2684" y="51512"/>
                    <a:pt x="1620" y="49244"/>
                  </a:cubicBezTo>
                  <a:cubicBezTo>
                    <a:pt x="555" y="46930"/>
                    <a:pt x="0" y="44153"/>
                    <a:pt x="0" y="40913"/>
                  </a:cubicBezTo>
                  <a:cubicBezTo>
                    <a:pt x="0" y="37674"/>
                    <a:pt x="648" y="35128"/>
                    <a:pt x="1898" y="32907"/>
                  </a:cubicBezTo>
                  <a:cubicBezTo>
                    <a:pt x="3147" y="30685"/>
                    <a:pt x="4860" y="28880"/>
                    <a:pt x="7035" y="27492"/>
                  </a:cubicBezTo>
                  <a:cubicBezTo>
                    <a:pt x="9210" y="26103"/>
                    <a:pt x="11709" y="25131"/>
                    <a:pt x="14625" y="24483"/>
                  </a:cubicBezTo>
                  <a:cubicBezTo>
                    <a:pt x="17495" y="23835"/>
                    <a:pt x="20549" y="23511"/>
                    <a:pt x="23696" y="23511"/>
                  </a:cubicBezTo>
                  <a:cubicBezTo>
                    <a:pt x="24715" y="23511"/>
                    <a:pt x="25733" y="23558"/>
                    <a:pt x="26844" y="23696"/>
                  </a:cubicBezTo>
                  <a:cubicBezTo>
                    <a:pt x="27908" y="23789"/>
                    <a:pt x="28973" y="23928"/>
                    <a:pt x="29945" y="24113"/>
                  </a:cubicBezTo>
                  <a:cubicBezTo>
                    <a:pt x="30916" y="24298"/>
                    <a:pt x="31750" y="24437"/>
                    <a:pt x="32490" y="24622"/>
                  </a:cubicBezTo>
                  <a:cubicBezTo>
                    <a:pt x="33231" y="24761"/>
                    <a:pt x="33740" y="24853"/>
                    <a:pt x="34017" y="24946"/>
                  </a:cubicBezTo>
                  <a:lnTo>
                    <a:pt x="34017" y="22123"/>
                  </a:lnTo>
                  <a:cubicBezTo>
                    <a:pt x="34017" y="20457"/>
                    <a:pt x="33832" y="18837"/>
                    <a:pt x="33462" y="17217"/>
                  </a:cubicBezTo>
                  <a:cubicBezTo>
                    <a:pt x="33092" y="15597"/>
                    <a:pt x="32444" y="14162"/>
                    <a:pt x="31518" y="12866"/>
                  </a:cubicBezTo>
                  <a:cubicBezTo>
                    <a:pt x="30592" y="11617"/>
                    <a:pt x="29297" y="10599"/>
                    <a:pt x="27677" y="9858"/>
                  </a:cubicBezTo>
                  <a:cubicBezTo>
                    <a:pt x="26057" y="9118"/>
                    <a:pt x="23928" y="8701"/>
                    <a:pt x="21336" y="8701"/>
                  </a:cubicBezTo>
                  <a:cubicBezTo>
                    <a:pt x="18004" y="8701"/>
                    <a:pt x="15134" y="8932"/>
                    <a:pt x="12635" y="9395"/>
                  </a:cubicBezTo>
                  <a:cubicBezTo>
                    <a:pt x="10136" y="9858"/>
                    <a:pt x="8284" y="10367"/>
                    <a:pt x="7081" y="10876"/>
                  </a:cubicBezTo>
                  <a:lnTo>
                    <a:pt x="5878" y="2545"/>
                  </a:lnTo>
                  <a:cubicBezTo>
                    <a:pt x="7174" y="1990"/>
                    <a:pt x="9349" y="1388"/>
                    <a:pt x="12357" y="879"/>
                  </a:cubicBezTo>
                  <a:cubicBezTo>
                    <a:pt x="15366" y="324"/>
                    <a:pt x="18652" y="93"/>
                    <a:pt x="22215" y="93"/>
                  </a:cubicBezTo>
                  <a:close/>
                  <a:moveTo>
                    <a:pt x="23048" y="50448"/>
                  </a:moveTo>
                  <a:cubicBezTo>
                    <a:pt x="25409" y="50448"/>
                    <a:pt x="27538" y="50401"/>
                    <a:pt x="29389" y="50262"/>
                  </a:cubicBezTo>
                  <a:cubicBezTo>
                    <a:pt x="31240" y="50124"/>
                    <a:pt x="32768" y="49938"/>
                    <a:pt x="33971" y="49661"/>
                  </a:cubicBezTo>
                  <a:lnTo>
                    <a:pt x="33971" y="32907"/>
                  </a:lnTo>
                  <a:cubicBezTo>
                    <a:pt x="33231" y="32536"/>
                    <a:pt x="32074" y="32259"/>
                    <a:pt x="30454" y="31981"/>
                  </a:cubicBezTo>
                  <a:cubicBezTo>
                    <a:pt x="28834" y="31750"/>
                    <a:pt x="26844" y="31611"/>
                    <a:pt x="24576" y="31611"/>
                  </a:cubicBezTo>
                  <a:cubicBezTo>
                    <a:pt x="23048" y="31611"/>
                    <a:pt x="21475" y="31703"/>
                    <a:pt x="19762" y="31935"/>
                  </a:cubicBezTo>
                  <a:cubicBezTo>
                    <a:pt x="18050" y="32166"/>
                    <a:pt x="16523" y="32583"/>
                    <a:pt x="15088" y="33277"/>
                  </a:cubicBezTo>
                  <a:cubicBezTo>
                    <a:pt x="13700" y="33971"/>
                    <a:pt x="12496" y="34897"/>
                    <a:pt x="11571" y="36100"/>
                  </a:cubicBezTo>
                  <a:cubicBezTo>
                    <a:pt x="10645" y="37303"/>
                    <a:pt x="10182" y="38877"/>
                    <a:pt x="10182" y="40821"/>
                  </a:cubicBezTo>
                  <a:cubicBezTo>
                    <a:pt x="10182" y="44431"/>
                    <a:pt x="11339" y="46930"/>
                    <a:pt x="13653" y="48365"/>
                  </a:cubicBezTo>
                  <a:cubicBezTo>
                    <a:pt x="15967" y="49753"/>
                    <a:pt x="19115" y="50494"/>
                    <a:pt x="23048" y="50494"/>
                  </a:cubicBezTo>
                  <a:close/>
                </a:path>
              </a:pathLst>
            </a:custGeom>
            <a:solidFill>
              <a:schemeClr val="accent2"/>
            </a:solidFill>
            <a:ln w="461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D3CB79-BBC1-2225-402E-99B181072652}"/>
                </a:ext>
              </a:extLst>
            </p:cNvPr>
            <p:cNvSpPr/>
            <p:nvPr/>
          </p:nvSpPr>
          <p:spPr>
            <a:xfrm>
              <a:off x="589038" y="6207264"/>
              <a:ext cx="31934" cy="57528"/>
            </a:xfrm>
            <a:custGeom>
              <a:avLst/>
              <a:gdLst>
                <a:gd name="connsiteX0" fmla="*/ 20734 w 31934"/>
                <a:gd name="connsiteY0" fmla="*/ 0 h 57528"/>
                <a:gd name="connsiteX1" fmla="*/ 23696 w 31934"/>
                <a:gd name="connsiteY1" fmla="*/ 185 h 57528"/>
                <a:gd name="connsiteX2" fmla="*/ 26982 w 31934"/>
                <a:gd name="connsiteY2" fmla="*/ 602 h 57528"/>
                <a:gd name="connsiteX3" fmla="*/ 29945 w 31934"/>
                <a:gd name="connsiteY3" fmla="*/ 1157 h 57528"/>
                <a:gd name="connsiteX4" fmla="*/ 31935 w 31934"/>
                <a:gd name="connsiteY4" fmla="*/ 1666 h 57528"/>
                <a:gd name="connsiteX5" fmla="*/ 30222 w 31934"/>
                <a:gd name="connsiteY5" fmla="*/ 10413 h 57528"/>
                <a:gd name="connsiteX6" fmla="*/ 26288 w 31934"/>
                <a:gd name="connsiteY6" fmla="*/ 9395 h 57528"/>
                <a:gd name="connsiteX7" fmla="*/ 19207 w 31934"/>
                <a:gd name="connsiteY7" fmla="*/ 8794 h 57528"/>
                <a:gd name="connsiteX8" fmla="*/ 13653 w 31934"/>
                <a:gd name="connsiteY8" fmla="*/ 9395 h 57528"/>
                <a:gd name="connsiteX9" fmla="*/ 10043 w 31934"/>
                <a:gd name="connsiteY9" fmla="*/ 10228 h 57528"/>
                <a:gd name="connsiteX10" fmla="*/ 10043 w 31934"/>
                <a:gd name="connsiteY10" fmla="*/ 57529 h 57528"/>
                <a:gd name="connsiteX11" fmla="*/ 0 w 31934"/>
                <a:gd name="connsiteY11" fmla="*/ 57529 h 57528"/>
                <a:gd name="connsiteX12" fmla="*/ 0 w 31934"/>
                <a:gd name="connsiteY12" fmla="*/ 3610 h 57528"/>
                <a:gd name="connsiteX13" fmla="*/ 8886 w 31934"/>
                <a:gd name="connsiteY13" fmla="*/ 1157 h 57528"/>
                <a:gd name="connsiteX14" fmla="*/ 20781 w 31934"/>
                <a:gd name="connsiteY14" fmla="*/ 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34" h="57528">
                  <a:moveTo>
                    <a:pt x="20734" y="0"/>
                  </a:moveTo>
                  <a:cubicBezTo>
                    <a:pt x="21614" y="0"/>
                    <a:pt x="22586" y="46"/>
                    <a:pt x="23696" y="185"/>
                  </a:cubicBezTo>
                  <a:cubicBezTo>
                    <a:pt x="24807" y="278"/>
                    <a:pt x="25918" y="417"/>
                    <a:pt x="26982" y="602"/>
                  </a:cubicBezTo>
                  <a:cubicBezTo>
                    <a:pt x="28047" y="787"/>
                    <a:pt x="29065" y="972"/>
                    <a:pt x="29945" y="1157"/>
                  </a:cubicBezTo>
                  <a:cubicBezTo>
                    <a:pt x="30824" y="1342"/>
                    <a:pt x="31518" y="1481"/>
                    <a:pt x="31935" y="1666"/>
                  </a:cubicBezTo>
                  <a:lnTo>
                    <a:pt x="30222" y="10413"/>
                  </a:lnTo>
                  <a:cubicBezTo>
                    <a:pt x="29435" y="10136"/>
                    <a:pt x="28093" y="9766"/>
                    <a:pt x="26288" y="9395"/>
                  </a:cubicBezTo>
                  <a:cubicBezTo>
                    <a:pt x="24437" y="8979"/>
                    <a:pt x="22077" y="8794"/>
                    <a:pt x="19207" y="8794"/>
                  </a:cubicBezTo>
                  <a:cubicBezTo>
                    <a:pt x="17310" y="8794"/>
                    <a:pt x="15458" y="8979"/>
                    <a:pt x="13653" y="9395"/>
                  </a:cubicBezTo>
                  <a:cubicBezTo>
                    <a:pt x="11848" y="9812"/>
                    <a:pt x="10599" y="10043"/>
                    <a:pt x="10043" y="10228"/>
                  </a:cubicBezTo>
                  <a:lnTo>
                    <a:pt x="10043" y="57529"/>
                  </a:lnTo>
                  <a:lnTo>
                    <a:pt x="0" y="57529"/>
                  </a:lnTo>
                  <a:lnTo>
                    <a:pt x="0" y="3610"/>
                  </a:lnTo>
                  <a:cubicBezTo>
                    <a:pt x="2360" y="2731"/>
                    <a:pt x="5322" y="1944"/>
                    <a:pt x="8886" y="1157"/>
                  </a:cubicBezTo>
                  <a:cubicBezTo>
                    <a:pt x="12404" y="417"/>
                    <a:pt x="16384" y="0"/>
                    <a:pt x="20781" y="0"/>
                  </a:cubicBezTo>
                  <a:close/>
                </a:path>
              </a:pathLst>
            </a:custGeom>
            <a:solidFill>
              <a:schemeClr val="accent2"/>
            </a:solidFill>
            <a:ln w="4617"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7B41B94-31C9-4B43-FD85-FAE57C49EF34}"/>
                </a:ext>
              </a:extLst>
            </p:cNvPr>
            <p:cNvSpPr/>
            <p:nvPr/>
          </p:nvSpPr>
          <p:spPr>
            <a:xfrm>
              <a:off x="629952" y="6191066"/>
              <a:ext cx="33600" cy="74884"/>
            </a:xfrm>
            <a:custGeom>
              <a:avLst/>
              <a:gdLst>
                <a:gd name="connsiteX0" fmla="*/ 10136 w 33600"/>
                <a:gd name="connsiteY0" fmla="*/ 17402 h 74884"/>
                <a:gd name="connsiteX1" fmla="*/ 31472 w 33600"/>
                <a:gd name="connsiteY1" fmla="*/ 17402 h 74884"/>
                <a:gd name="connsiteX2" fmla="*/ 31472 w 33600"/>
                <a:gd name="connsiteY2" fmla="*/ 25825 h 74884"/>
                <a:gd name="connsiteX3" fmla="*/ 10136 w 33600"/>
                <a:gd name="connsiteY3" fmla="*/ 25825 h 74884"/>
                <a:gd name="connsiteX4" fmla="*/ 10136 w 33600"/>
                <a:gd name="connsiteY4" fmla="*/ 51790 h 74884"/>
                <a:gd name="connsiteX5" fmla="*/ 10784 w 33600"/>
                <a:gd name="connsiteY5" fmla="*/ 58778 h 74884"/>
                <a:gd name="connsiteX6" fmla="*/ 12728 w 33600"/>
                <a:gd name="connsiteY6" fmla="*/ 63129 h 74884"/>
                <a:gd name="connsiteX7" fmla="*/ 15967 w 33600"/>
                <a:gd name="connsiteY7" fmla="*/ 65350 h 74884"/>
                <a:gd name="connsiteX8" fmla="*/ 20503 w 33600"/>
                <a:gd name="connsiteY8" fmla="*/ 65998 h 74884"/>
                <a:gd name="connsiteX9" fmla="*/ 27816 w 33600"/>
                <a:gd name="connsiteY9" fmla="*/ 64980 h 74884"/>
                <a:gd name="connsiteX10" fmla="*/ 31657 w 33600"/>
                <a:gd name="connsiteY10" fmla="*/ 63499 h 74884"/>
                <a:gd name="connsiteX11" fmla="*/ 33601 w 33600"/>
                <a:gd name="connsiteY11" fmla="*/ 71830 h 74884"/>
                <a:gd name="connsiteX12" fmla="*/ 28278 w 33600"/>
                <a:gd name="connsiteY12" fmla="*/ 73727 h 74884"/>
                <a:gd name="connsiteX13" fmla="*/ 19624 w 33600"/>
                <a:gd name="connsiteY13" fmla="*/ 74885 h 74884"/>
                <a:gd name="connsiteX14" fmla="*/ 10136 w 33600"/>
                <a:gd name="connsiteY14" fmla="*/ 73403 h 74884"/>
                <a:gd name="connsiteX15" fmla="*/ 4119 w 33600"/>
                <a:gd name="connsiteY15" fmla="*/ 69007 h 74884"/>
                <a:gd name="connsiteX16" fmla="*/ 926 w 33600"/>
                <a:gd name="connsiteY16" fmla="*/ 61833 h 74884"/>
                <a:gd name="connsiteX17" fmla="*/ 0 w 33600"/>
                <a:gd name="connsiteY17" fmla="*/ 51929 h 74884"/>
                <a:gd name="connsiteX18" fmla="*/ 0 w 33600"/>
                <a:gd name="connsiteY18" fmla="*/ 1712 h 74884"/>
                <a:gd name="connsiteX19" fmla="*/ 10043 w 33600"/>
                <a:gd name="connsiteY19" fmla="*/ 0 h 74884"/>
                <a:gd name="connsiteX20" fmla="*/ 10043 w 33600"/>
                <a:gd name="connsiteY20" fmla="*/ 17402 h 7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0" h="74884">
                  <a:moveTo>
                    <a:pt x="10136" y="17402"/>
                  </a:moveTo>
                  <a:lnTo>
                    <a:pt x="31472" y="17402"/>
                  </a:lnTo>
                  <a:lnTo>
                    <a:pt x="31472" y="25825"/>
                  </a:lnTo>
                  <a:lnTo>
                    <a:pt x="10136" y="25825"/>
                  </a:lnTo>
                  <a:lnTo>
                    <a:pt x="10136" y="51790"/>
                  </a:lnTo>
                  <a:cubicBezTo>
                    <a:pt x="10136" y="54613"/>
                    <a:pt x="10367" y="56927"/>
                    <a:pt x="10784" y="58778"/>
                  </a:cubicBezTo>
                  <a:cubicBezTo>
                    <a:pt x="11200" y="60630"/>
                    <a:pt x="11848" y="62064"/>
                    <a:pt x="12728" y="63129"/>
                  </a:cubicBezTo>
                  <a:cubicBezTo>
                    <a:pt x="13607" y="64193"/>
                    <a:pt x="14671" y="64934"/>
                    <a:pt x="15967" y="65350"/>
                  </a:cubicBezTo>
                  <a:cubicBezTo>
                    <a:pt x="17263" y="65767"/>
                    <a:pt x="18791" y="65998"/>
                    <a:pt x="20503" y="65998"/>
                  </a:cubicBezTo>
                  <a:cubicBezTo>
                    <a:pt x="23511" y="65998"/>
                    <a:pt x="25964" y="65674"/>
                    <a:pt x="27816" y="64980"/>
                  </a:cubicBezTo>
                  <a:cubicBezTo>
                    <a:pt x="29667" y="64286"/>
                    <a:pt x="30916" y="63823"/>
                    <a:pt x="31657" y="63499"/>
                  </a:cubicBezTo>
                  <a:lnTo>
                    <a:pt x="33601" y="71830"/>
                  </a:lnTo>
                  <a:cubicBezTo>
                    <a:pt x="32583" y="72339"/>
                    <a:pt x="30824" y="72987"/>
                    <a:pt x="28278" y="73727"/>
                  </a:cubicBezTo>
                  <a:cubicBezTo>
                    <a:pt x="25733" y="74468"/>
                    <a:pt x="22863" y="74885"/>
                    <a:pt x="19624" y="74885"/>
                  </a:cubicBezTo>
                  <a:cubicBezTo>
                    <a:pt x="15782" y="74885"/>
                    <a:pt x="12635" y="74422"/>
                    <a:pt x="10136" y="73403"/>
                  </a:cubicBezTo>
                  <a:cubicBezTo>
                    <a:pt x="7637" y="72432"/>
                    <a:pt x="5646" y="70951"/>
                    <a:pt x="4119" y="69007"/>
                  </a:cubicBezTo>
                  <a:cubicBezTo>
                    <a:pt x="2592" y="67063"/>
                    <a:pt x="1527" y="64656"/>
                    <a:pt x="926" y="61833"/>
                  </a:cubicBezTo>
                  <a:cubicBezTo>
                    <a:pt x="324" y="58963"/>
                    <a:pt x="0" y="55677"/>
                    <a:pt x="0" y="51929"/>
                  </a:cubicBezTo>
                  <a:lnTo>
                    <a:pt x="0" y="1712"/>
                  </a:lnTo>
                  <a:lnTo>
                    <a:pt x="10043" y="0"/>
                  </a:lnTo>
                  <a:lnTo>
                    <a:pt x="10043" y="17402"/>
                  </a:lnTo>
                  <a:close/>
                </a:path>
              </a:pathLst>
            </a:custGeom>
            <a:solidFill>
              <a:schemeClr val="accent2"/>
            </a:solidFill>
            <a:ln w="461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EBEC0A2-C81B-C2CC-45ED-CFEF798DEA9B}"/>
                </a:ext>
              </a:extLst>
            </p:cNvPr>
            <p:cNvSpPr/>
            <p:nvPr/>
          </p:nvSpPr>
          <p:spPr>
            <a:xfrm>
              <a:off x="690350"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256 w 52761"/>
                <a:gd name="connsiteY17" fmla="*/ 29574 h 59148"/>
                <a:gd name="connsiteX18" fmla="*/ 37998 w 52761"/>
                <a:gd name="connsiteY18" fmla="*/ 14486 h 59148"/>
                <a:gd name="connsiteX19" fmla="*/ 26381 w 52761"/>
                <a:gd name="connsiteY19" fmla="*/ 8886 h 59148"/>
                <a:gd name="connsiteX20" fmla="*/ 14764 w 52761"/>
                <a:gd name="connsiteY20" fmla="*/ 14486 h 59148"/>
                <a:gd name="connsiteX21" fmla="*/ 10506 w 52761"/>
                <a:gd name="connsiteY21" fmla="*/ 29574 h 59148"/>
                <a:gd name="connsiteX22" fmla="*/ 14764 w 52761"/>
                <a:gd name="connsiteY22" fmla="*/ 44662 h 59148"/>
                <a:gd name="connsiteX23" fmla="*/ 26381 w 52761"/>
                <a:gd name="connsiteY23" fmla="*/ 50216 h 59148"/>
                <a:gd name="connsiteX24" fmla="*/ 37998 w 52761"/>
                <a:gd name="connsiteY24" fmla="*/ 44662 h 59148"/>
                <a:gd name="connsiteX25" fmla="*/ 42256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256" y="29574"/>
                  </a:moveTo>
                  <a:cubicBezTo>
                    <a:pt x="42256" y="23234"/>
                    <a:pt x="40821" y="18189"/>
                    <a:pt x="37998" y="14486"/>
                  </a:cubicBezTo>
                  <a:cubicBezTo>
                    <a:pt x="35174" y="10784"/>
                    <a:pt x="31287" y="8886"/>
                    <a:pt x="26381" y="8886"/>
                  </a:cubicBezTo>
                  <a:cubicBezTo>
                    <a:pt x="21475" y="8886"/>
                    <a:pt x="17587" y="10737"/>
                    <a:pt x="14764" y="14486"/>
                  </a:cubicBezTo>
                  <a:cubicBezTo>
                    <a:pt x="11895" y="18189"/>
                    <a:pt x="10506" y="23234"/>
                    <a:pt x="10506" y="29574"/>
                  </a:cubicBezTo>
                  <a:cubicBezTo>
                    <a:pt x="10506" y="35915"/>
                    <a:pt x="11941" y="40960"/>
                    <a:pt x="14764" y="44662"/>
                  </a:cubicBezTo>
                  <a:cubicBezTo>
                    <a:pt x="17633" y="48365"/>
                    <a:pt x="21475" y="50216"/>
                    <a:pt x="26381" y="50216"/>
                  </a:cubicBezTo>
                  <a:cubicBezTo>
                    <a:pt x="31287" y="50216"/>
                    <a:pt x="35174" y="48365"/>
                    <a:pt x="37998" y="44662"/>
                  </a:cubicBezTo>
                  <a:cubicBezTo>
                    <a:pt x="40867" y="40960"/>
                    <a:pt x="42256" y="35915"/>
                    <a:pt x="42256" y="29574"/>
                  </a:cubicBezTo>
                  <a:close/>
                </a:path>
              </a:pathLst>
            </a:custGeom>
            <a:solidFill>
              <a:schemeClr val="accent2"/>
            </a:solidFill>
            <a:ln w="461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DBF578D-5E57-B530-30FC-B41ECE9F5716}"/>
                </a:ext>
              </a:extLst>
            </p:cNvPr>
            <p:cNvSpPr/>
            <p:nvPr/>
          </p:nvSpPr>
          <p:spPr>
            <a:xfrm>
              <a:off x="756070" y="6180745"/>
              <a:ext cx="34109" cy="83955"/>
            </a:xfrm>
            <a:custGeom>
              <a:avLst/>
              <a:gdLst>
                <a:gd name="connsiteX0" fmla="*/ 21984 w 34109"/>
                <a:gd name="connsiteY0" fmla="*/ 0 h 83955"/>
                <a:gd name="connsiteX1" fmla="*/ 29621 w 34109"/>
                <a:gd name="connsiteY1" fmla="*/ 648 h 83955"/>
                <a:gd name="connsiteX2" fmla="*/ 34110 w 34109"/>
                <a:gd name="connsiteY2" fmla="*/ 1851 h 83955"/>
                <a:gd name="connsiteX3" fmla="*/ 32259 w 34109"/>
                <a:gd name="connsiteY3" fmla="*/ 10506 h 83955"/>
                <a:gd name="connsiteX4" fmla="*/ 28556 w 34109"/>
                <a:gd name="connsiteY4" fmla="*/ 9256 h 83955"/>
                <a:gd name="connsiteX5" fmla="*/ 22725 w 34109"/>
                <a:gd name="connsiteY5" fmla="*/ 8655 h 83955"/>
                <a:gd name="connsiteX6" fmla="*/ 12866 w 34109"/>
                <a:gd name="connsiteY6" fmla="*/ 12496 h 83955"/>
                <a:gd name="connsiteX7" fmla="*/ 10043 w 34109"/>
                <a:gd name="connsiteY7" fmla="*/ 22817 h 83955"/>
                <a:gd name="connsiteX8" fmla="*/ 10043 w 34109"/>
                <a:gd name="connsiteY8" fmla="*/ 27677 h 83955"/>
                <a:gd name="connsiteX9" fmla="*/ 31703 w 34109"/>
                <a:gd name="connsiteY9" fmla="*/ 27677 h 83955"/>
                <a:gd name="connsiteX10" fmla="*/ 31703 w 34109"/>
                <a:gd name="connsiteY10" fmla="*/ 36100 h 83955"/>
                <a:gd name="connsiteX11" fmla="*/ 10043 w 34109"/>
                <a:gd name="connsiteY11" fmla="*/ 36100 h 83955"/>
                <a:gd name="connsiteX12" fmla="*/ 10043 w 34109"/>
                <a:gd name="connsiteY12" fmla="*/ 83956 h 83955"/>
                <a:gd name="connsiteX13" fmla="*/ 0 w 34109"/>
                <a:gd name="connsiteY13" fmla="*/ 83956 h 83955"/>
                <a:gd name="connsiteX14" fmla="*/ 0 w 34109"/>
                <a:gd name="connsiteY14" fmla="*/ 22586 h 83955"/>
                <a:gd name="connsiteX15" fmla="*/ 5322 w 34109"/>
                <a:gd name="connsiteY15" fmla="*/ 5878 h 83955"/>
                <a:gd name="connsiteX16" fmla="*/ 21984 w 34109"/>
                <a:gd name="connsiteY16" fmla="*/ 0 h 8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09" h="83955">
                  <a:moveTo>
                    <a:pt x="21984" y="0"/>
                  </a:moveTo>
                  <a:cubicBezTo>
                    <a:pt x="24946" y="0"/>
                    <a:pt x="27492" y="231"/>
                    <a:pt x="29621" y="648"/>
                  </a:cubicBezTo>
                  <a:cubicBezTo>
                    <a:pt x="31750" y="1064"/>
                    <a:pt x="33231" y="1481"/>
                    <a:pt x="34110" y="1851"/>
                  </a:cubicBezTo>
                  <a:lnTo>
                    <a:pt x="32259" y="10506"/>
                  </a:lnTo>
                  <a:cubicBezTo>
                    <a:pt x="31379" y="10090"/>
                    <a:pt x="30176" y="9673"/>
                    <a:pt x="28556" y="9256"/>
                  </a:cubicBezTo>
                  <a:cubicBezTo>
                    <a:pt x="26982" y="8886"/>
                    <a:pt x="25039" y="8655"/>
                    <a:pt x="22725" y="8655"/>
                  </a:cubicBezTo>
                  <a:cubicBezTo>
                    <a:pt x="18050" y="8655"/>
                    <a:pt x="14764" y="9951"/>
                    <a:pt x="12866" y="12496"/>
                  </a:cubicBezTo>
                  <a:cubicBezTo>
                    <a:pt x="10969" y="15042"/>
                    <a:pt x="10043" y="18513"/>
                    <a:pt x="10043" y="22817"/>
                  </a:cubicBezTo>
                  <a:lnTo>
                    <a:pt x="10043" y="27677"/>
                  </a:lnTo>
                  <a:lnTo>
                    <a:pt x="31703" y="27677"/>
                  </a:lnTo>
                  <a:lnTo>
                    <a:pt x="31703" y="36100"/>
                  </a:lnTo>
                  <a:lnTo>
                    <a:pt x="10043" y="36100"/>
                  </a:lnTo>
                  <a:lnTo>
                    <a:pt x="10043" y="83956"/>
                  </a:lnTo>
                  <a:lnTo>
                    <a:pt x="0" y="83956"/>
                  </a:lnTo>
                  <a:lnTo>
                    <a:pt x="0" y="22586"/>
                  </a:lnTo>
                  <a:cubicBezTo>
                    <a:pt x="0" y="15366"/>
                    <a:pt x="1759" y="9812"/>
                    <a:pt x="5322" y="5878"/>
                  </a:cubicBezTo>
                  <a:cubicBezTo>
                    <a:pt x="8886" y="1944"/>
                    <a:pt x="14394" y="0"/>
                    <a:pt x="21984" y="0"/>
                  </a:cubicBezTo>
                  <a:close/>
                </a:path>
              </a:pathLst>
            </a:custGeom>
            <a:solidFill>
              <a:schemeClr val="accent2"/>
            </a:solidFill>
            <a:ln w="461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B381597-1C7C-DD6C-749B-A57B2E2DFF5C}"/>
                </a:ext>
              </a:extLst>
            </p:cNvPr>
            <p:cNvSpPr/>
            <p:nvPr/>
          </p:nvSpPr>
          <p:spPr>
            <a:xfrm>
              <a:off x="817857" y="6188983"/>
              <a:ext cx="52669" cy="75763"/>
            </a:xfrm>
            <a:custGeom>
              <a:avLst/>
              <a:gdLst>
                <a:gd name="connsiteX0" fmla="*/ 19855 w 52669"/>
                <a:gd name="connsiteY0" fmla="*/ 0 h 75763"/>
                <a:gd name="connsiteX1" fmla="*/ 44153 w 52669"/>
                <a:gd name="connsiteY1" fmla="*/ 6017 h 75763"/>
                <a:gd name="connsiteX2" fmla="*/ 52669 w 52669"/>
                <a:gd name="connsiteY2" fmla="*/ 23928 h 75763"/>
                <a:gd name="connsiteX3" fmla="*/ 50355 w 52669"/>
                <a:gd name="connsiteY3" fmla="*/ 35036 h 75763"/>
                <a:gd name="connsiteX4" fmla="*/ 43644 w 52669"/>
                <a:gd name="connsiteY4" fmla="*/ 42487 h 75763"/>
                <a:gd name="connsiteX5" fmla="*/ 32999 w 52669"/>
                <a:gd name="connsiteY5" fmla="*/ 46652 h 75763"/>
                <a:gd name="connsiteX6" fmla="*/ 18837 w 52669"/>
                <a:gd name="connsiteY6" fmla="*/ 47948 h 75763"/>
                <a:gd name="connsiteX7" fmla="*/ 10506 w 52669"/>
                <a:gd name="connsiteY7" fmla="*/ 47948 h 75763"/>
                <a:gd name="connsiteX8" fmla="*/ 10506 w 52669"/>
                <a:gd name="connsiteY8" fmla="*/ 75764 h 75763"/>
                <a:gd name="connsiteX9" fmla="*/ 0 w 52669"/>
                <a:gd name="connsiteY9" fmla="*/ 75764 h 75763"/>
                <a:gd name="connsiteX10" fmla="*/ 0 w 52669"/>
                <a:gd name="connsiteY10" fmla="*/ 1851 h 75763"/>
                <a:gd name="connsiteX11" fmla="*/ 9904 w 52669"/>
                <a:gd name="connsiteY11" fmla="*/ 370 h 75763"/>
                <a:gd name="connsiteX12" fmla="*/ 19901 w 52669"/>
                <a:gd name="connsiteY12" fmla="*/ 0 h 75763"/>
                <a:gd name="connsiteX13" fmla="*/ 20734 w 52669"/>
                <a:gd name="connsiteY13" fmla="*/ 9164 h 75763"/>
                <a:gd name="connsiteX14" fmla="*/ 10460 w 52669"/>
                <a:gd name="connsiteY14" fmla="*/ 9488 h 75763"/>
                <a:gd name="connsiteX15" fmla="*/ 10460 w 52669"/>
                <a:gd name="connsiteY15" fmla="*/ 38923 h 75763"/>
                <a:gd name="connsiteX16" fmla="*/ 18374 w 52669"/>
                <a:gd name="connsiteY16" fmla="*/ 38923 h 75763"/>
                <a:gd name="connsiteX17" fmla="*/ 28093 w 52669"/>
                <a:gd name="connsiteY17" fmla="*/ 38229 h 75763"/>
                <a:gd name="connsiteX18" fmla="*/ 35406 w 52669"/>
                <a:gd name="connsiteY18" fmla="*/ 35869 h 75763"/>
                <a:gd name="connsiteX19" fmla="*/ 39988 w 52669"/>
                <a:gd name="connsiteY19" fmla="*/ 31287 h 75763"/>
                <a:gd name="connsiteX20" fmla="*/ 41608 w 52669"/>
                <a:gd name="connsiteY20" fmla="*/ 23835 h 75763"/>
                <a:gd name="connsiteX21" fmla="*/ 39941 w 52669"/>
                <a:gd name="connsiteY21" fmla="*/ 16708 h 75763"/>
                <a:gd name="connsiteX22" fmla="*/ 35406 w 52669"/>
                <a:gd name="connsiteY22" fmla="*/ 12218 h 75763"/>
                <a:gd name="connsiteX23" fmla="*/ 28741 w 52669"/>
                <a:gd name="connsiteY23" fmla="*/ 9904 h 75763"/>
                <a:gd name="connsiteX24" fmla="*/ 20734 w 52669"/>
                <a:gd name="connsiteY24" fmla="*/ 9256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69" h="75763">
                  <a:moveTo>
                    <a:pt x="19855" y="0"/>
                  </a:moveTo>
                  <a:cubicBezTo>
                    <a:pt x="30407" y="0"/>
                    <a:pt x="38507" y="1990"/>
                    <a:pt x="44153" y="6017"/>
                  </a:cubicBezTo>
                  <a:cubicBezTo>
                    <a:pt x="49800" y="10043"/>
                    <a:pt x="52669" y="16014"/>
                    <a:pt x="52669" y="23928"/>
                  </a:cubicBezTo>
                  <a:cubicBezTo>
                    <a:pt x="52669" y="28278"/>
                    <a:pt x="51882" y="31935"/>
                    <a:pt x="50355" y="35036"/>
                  </a:cubicBezTo>
                  <a:cubicBezTo>
                    <a:pt x="48828" y="38090"/>
                    <a:pt x="46560" y="40589"/>
                    <a:pt x="43644" y="42487"/>
                  </a:cubicBezTo>
                  <a:cubicBezTo>
                    <a:pt x="40728" y="44385"/>
                    <a:pt x="37165" y="45773"/>
                    <a:pt x="32999" y="46652"/>
                  </a:cubicBezTo>
                  <a:cubicBezTo>
                    <a:pt x="28834" y="47532"/>
                    <a:pt x="24067" y="47948"/>
                    <a:pt x="18837" y="47948"/>
                  </a:cubicBezTo>
                  <a:lnTo>
                    <a:pt x="10506" y="47948"/>
                  </a:lnTo>
                  <a:lnTo>
                    <a:pt x="10506" y="75764"/>
                  </a:lnTo>
                  <a:lnTo>
                    <a:pt x="0" y="75764"/>
                  </a:lnTo>
                  <a:lnTo>
                    <a:pt x="0" y="1851"/>
                  </a:lnTo>
                  <a:cubicBezTo>
                    <a:pt x="2962" y="1111"/>
                    <a:pt x="6248" y="648"/>
                    <a:pt x="9904" y="370"/>
                  </a:cubicBezTo>
                  <a:cubicBezTo>
                    <a:pt x="13561" y="93"/>
                    <a:pt x="16893" y="0"/>
                    <a:pt x="19901" y="0"/>
                  </a:cubicBezTo>
                  <a:close/>
                  <a:moveTo>
                    <a:pt x="20734" y="9164"/>
                  </a:moveTo>
                  <a:cubicBezTo>
                    <a:pt x="16245" y="9164"/>
                    <a:pt x="12820" y="9256"/>
                    <a:pt x="10460" y="9488"/>
                  </a:cubicBezTo>
                  <a:lnTo>
                    <a:pt x="10460" y="38923"/>
                  </a:lnTo>
                  <a:lnTo>
                    <a:pt x="18374" y="38923"/>
                  </a:lnTo>
                  <a:cubicBezTo>
                    <a:pt x="21984" y="38923"/>
                    <a:pt x="25224" y="38692"/>
                    <a:pt x="28093" y="38229"/>
                  </a:cubicBezTo>
                  <a:cubicBezTo>
                    <a:pt x="30963" y="37766"/>
                    <a:pt x="33416" y="36979"/>
                    <a:pt x="35406" y="35869"/>
                  </a:cubicBezTo>
                  <a:cubicBezTo>
                    <a:pt x="37396" y="34758"/>
                    <a:pt x="38923" y="33231"/>
                    <a:pt x="39988" y="31287"/>
                  </a:cubicBezTo>
                  <a:cubicBezTo>
                    <a:pt x="41052" y="29343"/>
                    <a:pt x="41608" y="26844"/>
                    <a:pt x="41608" y="23835"/>
                  </a:cubicBezTo>
                  <a:cubicBezTo>
                    <a:pt x="41608" y="20827"/>
                    <a:pt x="41052" y="18559"/>
                    <a:pt x="39941" y="16708"/>
                  </a:cubicBezTo>
                  <a:cubicBezTo>
                    <a:pt x="38831" y="14810"/>
                    <a:pt x="37303" y="13329"/>
                    <a:pt x="35406" y="12218"/>
                  </a:cubicBezTo>
                  <a:cubicBezTo>
                    <a:pt x="33508" y="11108"/>
                    <a:pt x="31287" y="10321"/>
                    <a:pt x="28741" y="9904"/>
                  </a:cubicBezTo>
                  <a:cubicBezTo>
                    <a:pt x="26196" y="9488"/>
                    <a:pt x="23558" y="9256"/>
                    <a:pt x="20734" y="9256"/>
                  </a:cubicBezTo>
                  <a:close/>
                </a:path>
              </a:pathLst>
            </a:custGeom>
            <a:solidFill>
              <a:schemeClr val="accent2"/>
            </a:solidFill>
            <a:ln w="4617"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5A5C9D3-BB91-A263-ABF3-72E85D2D386B}"/>
                </a:ext>
              </a:extLst>
            </p:cNvPr>
            <p:cNvSpPr/>
            <p:nvPr/>
          </p:nvSpPr>
          <p:spPr>
            <a:xfrm>
              <a:off x="881541" y="6180791"/>
              <a:ext cx="45449" cy="84094"/>
            </a:xfrm>
            <a:custGeom>
              <a:avLst/>
              <a:gdLst>
                <a:gd name="connsiteX0" fmla="*/ 0 w 45449"/>
                <a:gd name="connsiteY0" fmla="*/ 83956 h 84094"/>
                <a:gd name="connsiteX1" fmla="*/ 0 w 45449"/>
                <a:gd name="connsiteY1" fmla="*/ 1712 h 84094"/>
                <a:gd name="connsiteX2" fmla="*/ 10043 w 45449"/>
                <a:gd name="connsiteY2" fmla="*/ 0 h 84094"/>
                <a:gd name="connsiteX3" fmla="*/ 10043 w 45449"/>
                <a:gd name="connsiteY3" fmla="*/ 28787 h 84094"/>
                <a:gd name="connsiteX4" fmla="*/ 16060 w 45449"/>
                <a:gd name="connsiteY4" fmla="*/ 27121 h 84094"/>
                <a:gd name="connsiteX5" fmla="*/ 22401 w 45449"/>
                <a:gd name="connsiteY5" fmla="*/ 26520 h 84094"/>
                <a:gd name="connsiteX6" fmla="*/ 33555 w 45449"/>
                <a:gd name="connsiteY6" fmla="*/ 28417 h 84094"/>
                <a:gd name="connsiteX7" fmla="*/ 40636 w 45449"/>
                <a:gd name="connsiteY7" fmla="*/ 33740 h 84094"/>
                <a:gd name="connsiteX8" fmla="*/ 44385 w 45449"/>
                <a:gd name="connsiteY8" fmla="*/ 41932 h 84094"/>
                <a:gd name="connsiteX9" fmla="*/ 45449 w 45449"/>
                <a:gd name="connsiteY9" fmla="*/ 52438 h 84094"/>
                <a:gd name="connsiteX10" fmla="*/ 45449 w 45449"/>
                <a:gd name="connsiteY10" fmla="*/ 84048 h 84094"/>
                <a:gd name="connsiteX11" fmla="*/ 35406 w 45449"/>
                <a:gd name="connsiteY11" fmla="*/ 84048 h 84094"/>
                <a:gd name="connsiteX12" fmla="*/ 35406 w 45449"/>
                <a:gd name="connsiteY12" fmla="*/ 54613 h 84094"/>
                <a:gd name="connsiteX13" fmla="*/ 34712 w 45449"/>
                <a:gd name="connsiteY13" fmla="*/ 45727 h 84094"/>
                <a:gd name="connsiteX14" fmla="*/ 32397 w 45449"/>
                <a:gd name="connsiteY14" fmla="*/ 39756 h 84094"/>
                <a:gd name="connsiteX15" fmla="*/ 28047 w 45449"/>
                <a:gd name="connsiteY15" fmla="*/ 36470 h 84094"/>
                <a:gd name="connsiteX16" fmla="*/ 21336 w 45449"/>
                <a:gd name="connsiteY16" fmla="*/ 35452 h 84094"/>
                <a:gd name="connsiteX17" fmla="*/ 18004 w 45449"/>
                <a:gd name="connsiteY17" fmla="*/ 35684 h 84094"/>
                <a:gd name="connsiteX18" fmla="*/ 14718 w 45449"/>
                <a:gd name="connsiteY18" fmla="*/ 36193 h 84094"/>
                <a:gd name="connsiteX19" fmla="*/ 11895 w 45449"/>
                <a:gd name="connsiteY19" fmla="*/ 36794 h 84094"/>
                <a:gd name="connsiteX20" fmla="*/ 10090 w 45449"/>
                <a:gd name="connsiteY20" fmla="*/ 37350 h 84094"/>
                <a:gd name="connsiteX21" fmla="*/ 10090 w 45449"/>
                <a:gd name="connsiteY21" fmla="*/ 84095 h 84094"/>
                <a:gd name="connsiteX22" fmla="*/ 46 w 45449"/>
                <a:gd name="connsiteY22" fmla="*/ 84095 h 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49" h="84094">
                  <a:moveTo>
                    <a:pt x="0" y="83956"/>
                  </a:moveTo>
                  <a:lnTo>
                    <a:pt x="0" y="1712"/>
                  </a:lnTo>
                  <a:lnTo>
                    <a:pt x="10043" y="0"/>
                  </a:lnTo>
                  <a:lnTo>
                    <a:pt x="10043" y="28787"/>
                  </a:lnTo>
                  <a:cubicBezTo>
                    <a:pt x="11941" y="28047"/>
                    <a:pt x="13931" y="27492"/>
                    <a:pt x="16060" y="27121"/>
                  </a:cubicBezTo>
                  <a:cubicBezTo>
                    <a:pt x="18189" y="26751"/>
                    <a:pt x="20318" y="26520"/>
                    <a:pt x="22401" y="26520"/>
                  </a:cubicBezTo>
                  <a:cubicBezTo>
                    <a:pt x="26890" y="26520"/>
                    <a:pt x="30592" y="27168"/>
                    <a:pt x="33555" y="28417"/>
                  </a:cubicBezTo>
                  <a:cubicBezTo>
                    <a:pt x="36517" y="29667"/>
                    <a:pt x="38877" y="31426"/>
                    <a:pt x="40636" y="33740"/>
                  </a:cubicBezTo>
                  <a:cubicBezTo>
                    <a:pt x="42394" y="36054"/>
                    <a:pt x="43644" y="38738"/>
                    <a:pt x="44385" y="41932"/>
                  </a:cubicBezTo>
                  <a:cubicBezTo>
                    <a:pt x="45125" y="45125"/>
                    <a:pt x="45449" y="48596"/>
                    <a:pt x="45449" y="52438"/>
                  </a:cubicBezTo>
                  <a:lnTo>
                    <a:pt x="45449" y="84048"/>
                  </a:lnTo>
                  <a:lnTo>
                    <a:pt x="35406" y="84048"/>
                  </a:lnTo>
                  <a:lnTo>
                    <a:pt x="35406" y="54613"/>
                  </a:lnTo>
                  <a:cubicBezTo>
                    <a:pt x="35406" y="51142"/>
                    <a:pt x="35174" y="48180"/>
                    <a:pt x="34712" y="45727"/>
                  </a:cubicBezTo>
                  <a:cubicBezTo>
                    <a:pt x="34249" y="43274"/>
                    <a:pt x="33462" y="41284"/>
                    <a:pt x="32397" y="39756"/>
                  </a:cubicBezTo>
                  <a:cubicBezTo>
                    <a:pt x="31333" y="38229"/>
                    <a:pt x="29852" y="37165"/>
                    <a:pt x="28047" y="36470"/>
                  </a:cubicBezTo>
                  <a:cubicBezTo>
                    <a:pt x="26242" y="35776"/>
                    <a:pt x="24020" y="35452"/>
                    <a:pt x="21336" y="35452"/>
                  </a:cubicBezTo>
                  <a:cubicBezTo>
                    <a:pt x="20272" y="35452"/>
                    <a:pt x="19115" y="35545"/>
                    <a:pt x="18004" y="35684"/>
                  </a:cubicBezTo>
                  <a:cubicBezTo>
                    <a:pt x="16847" y="35822"/>
                    <a:pt x="15736" y="36007"/>
                    <a:pt x="14718" y="36193"/>
                  </a:cubicBezTo>
                  <a:cubicBezTo>
                    <a:pt x="13653" y="36378"/>
                    <a:pt x="12728" y="36563"/>
                    <a:pt x="11895" y="36794"/>
                  </a:cubicBezTo>
                  <a:cubicBezTo>
                    <a:pt x="11061" y="37026"/>
                    <a:pt x="10460" y="37211"/>
                    <a:pt x="10090" y="37350"/>
                  </a:cubicBezTo>
                  <a:lnTo>
                    <a:pt x="10090" y="84095"/>
                  </a:lnTo>
                  <a:lnTo>
                    <a:pt x="46" y="84095"/>
                  </a:lnTo>
                  <a:close/>
                </a:path>
              </a:pathLst>
            </a:custGeom>
            <a:solidFill>
              <a:schemeClr val="accent2"/>
            </a:solidFill>
            <a:ln w="4617"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03BE48A-6FA7-4EA7-8C1F-DEFB3FA4AA64}"/>
                </a:ext>
              </a:extLst>
            </p:cNvPr>
            <p:cNvSpPr/>
            <p:nvPr/>
          </p:nvSpPr>
          <p:spPr>
            <a:xfrm>
              <a:off x="939255"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302 w 52761"/>
                <a:gd name="connsiteY17" fmla="*/ 29574 h 59148"/>
                <a:gd name="connsiteX18" fmla="*/ 38044 w 52761"/>
                <a:gd name="connsiteY18" fmla="*/ 14486 h 59148"/>
                <a:gd name="connsiteX19" fmla="*/ 26427 w 52761"/>
                <a:gd name="connsiteY19" fmla="*/ 8886 h 59148"/>
                <a:gd name="connsiteX20" fmla="*/ 14810 w 52761"/>
                <a:gd name="connsiteY20" fmla="*/ 14486 h 59148"/>
                <a:gd name="connsiteX21" fmla="*/ 10552 w 52761"/>
                <a:gd name="connsiteY21" fmla="*/ 29574 h 59148"/>
                <a:gd name="connsiteX22" fmla="*/ 14810 w 52761"/>
                <a:gd name="connsiteY22" fmla="*/ 44662 h 59148"/>
                <a:gd name="connsiteX23" fmla="*/ 26427 w 52761"/>
                <a:gd name="connsiteY23" fmla="*/ 50216 h 59148"/>
                <a:gd name="connsiteX24" fmla="*/ 38044 w 52761"/>
                <a:gd name="connsiteY24" fmla="*/ 44662 h 59148"/>
                <a:gd name="connsiteX25" fmla="*/ 42302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302" y="29574"/>
                  </a:moveTo>
                  <a:cubicBezTo>
                    <a:pt x="42302" y="23234"/>
                    <a:pt x="40867" y="18189"/>
                    <a:pt x="38044" y="14486"/>
                  </a:cubicBezTo>
                  <a:cubicBezTo>
                    <a:pt x="35221" y="10784"/>
                    <a:pt x="31333" y="8886"/>
                    <a:pt x="26427" y="8886"/>
                  </a:cubicBezTo>
                  <a:cubicBezTo>
                    <a:pt x="21521" y="8886"/>
                    <a:pt x="17633" y="10737"/>
                    <a:pt x="14810" y="14486"/>
                  </a:cubicBezTo>
                  <a:cubicBezTo>
                    <a:pt x="11941" y="18189"/>
                    <a:pt x="10552" y="23234"/>
                    <a:pt x="10552" y="29574"/>
                  </a:cubicBezTo>
                  <a:cubicBezTo>
                    <a:pt x="10552" y="35915"/>
                    <a:pt x="11987" y="40960"/>
                    <a:pt x="14810" y="44662"/>
                  </a:cubicBezTo>
                  <a:cubicBezTo>
                    <a:pt x="17680" y="48365"/>
                    <a:pt x="21521" y="50216"/>
                    <a:pt x="26427" y="50216"/>
                  </a:cubicBezTo>
                  <a:cubicBezTo>
                    <a:pt x="31333" y="50216"/>
                    <a:pt x="35221" y="48365"/>
                    <a:pt x="38044" y="44662"/>
                  </a:cubicBezTo>
                  <a:cubicBezTo>
                    <a:pt x="40913" y="40960"/>
                    <a:pt x="42302" y="35915"/>
                    <a:pt x="42302" y="29574"/>
                  </a:cubicBezTo>
                  <a:close/>
                </a:path>
              </a:pathLst>
            </a:custGeom>
            <a:solidFill>
              <a:schemeClr val="accent2"/>
            </a:solidFill>
            <a:ln w="4617"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AEFA7DB-9A12-1F89-EDA4-2890B85A871F}"/>
                </a:ext>
              </a:extLst>
            </p:cNvPr>
            <p:cNvSpPr/>
            <p:nvPr/>
          </p:nvSpPr>
          <p:spPr>
            <a:xfrm>
              <a:off x="1002199" y="6207033"/>
              <a:ext cx="49197" cy="58917"/>
            </a:xfrm>
            <a:custGeom>
              <a:avLst/>
              <a:gdLst>
                <a:gd name="connsiteX0" fmla="*/ 0 w 49197"/>
                <a:gd name="connsiteY0" fmla="*/ 29667 h 58917"/>
                <a:gd name="connsiteX1" fmla="*/ 2175 w 49197"/>
                <a:gd name="connsiteY1" fmla="*/ 16615 h 58917"/>
                <a:gd name="connsiteX2" fmla="*/ 7914 w 49197"/>
                <a:gd name="connsiteY2" fmla="*/ 7359 h 58917"/>
                <a:gd name="connsiteX3" fmla="*/ 16152 w 49197"/>
                <a:gd name="connsiteY3" fmla="*/ 1851 h 58917"/>
                <a:gd name="connsiteX4" fmla="*/ 25687 w 49197"/>
                <a:gd name="connsiteY4" fmla="*/ 0 h 58917"/>
                <a:gd name="connsiteX5" fmla="*/ 43135 w 49197"/>
                <a:gd name="connsiteY5" fmla="*/ 7081 h 58917"/>
                <a:gd name="connsiteX6" fmla="*/ 49198 w 49197"/>
                <a:gd name="connsiteY6" fmla="*/ 28695 h 58917"/>
                <a:gd name="connsiteX7" fmla="*/ 49198 w 49197"/>
                <a:gd name="connsiteY7" fmla="*/ 30361 h 58917"/>
                <a:gd name="connsiteX8" fmla="*/ 49105 w 49197"/>
                <a:gd name="connsiteY8" fmla="*/ 32259 h 58917"/>
                <a:gd name="connsiteX9" fmla="*/ 10552 w 49197"/>
                <a:gd name="connsiteY9" fmla="*/ 32259 h 58917"/>
                <a:gd name="connsiteX10" fmla="*/ 15643 w 49197"/>
                <a:gd name="connsiteY10" fmla="*/ 45588 h 58917"/>
                <a:gd name="connsiteX11" fmla="*/ 29482 w 49197"/>
                <a:gd name="connsiteY11" fmla="*/ 50124 h 58917"/>
                <a:gd name="connsiteX12" fmla="*/ 38414 w 49197"/>
                <a:gd name="connsiteY12" fmla="*/ 49198 h 58917"/>
                <a:gd name="connsiteX13" fmla="*/ 43875 w 49197"/>
                <a:gd name="connsiteY13" fmla="*/ 47393 h 58917"/>
                <a:gd name="connsiteX14" fmla="*/ 45264 w 49197"/>
                <a:gd name="connsiteY14" fmla="*/ 55816 h 58917"/>
                <a:gd name="connsiteX15" fmla="*/ 38831 w 49197"/>
                <a:gd name="connsiteY15" fmla="*/ 57853 h 58917"/>
                <a:gd name="connsiteX16" fmla="*/ 28371 w 49197"/>
                <a:gd name="connsiteY16" fmla="*/ 58917 h 58917"/>
                <a:gd name="connsiteX17" fmla="*/ 15643 w 49197"/>
                <a:gd name="connsiteY17" fmla="*/ 56696 h 58917"/>
                <a:gd name="connsiteX18" fmla="*/ 6803 w 49197"/>
                <a:gd name="connsiteY18" fmla="*/ 50586 h 58917"/>
                <a:gd name="connsiteX19" fmla="*/ 1666 w 49197"/>
                <a:gd name="connsiteY19" fmla="*/ 41330 h 58917"/>
                <a:gd name="connsiteX20" fmla="*/ 0 w 49197"/>
                <a:gd name="connsiteY20" fmla="*/ 29574 h 58917"/>
                <a:gd name="connsiteX21" fmla="*/ 38646 w 49197"/>
                <a:gd name="connsiteY21" fmla="*/ 24159 h 58917"/>
                <a:gd name="connsiteX22" fmla="*/ 35221 w 49197"/>
                <a:gd name="connsiteY22" fmla="*/ 12959 h 58917"/>
                <a:gd name="connsiteX23" fmla="*/ 25548 w 49197"/>
                <a:gd name="connsiteY23" fmla="*/ 8562 h 58917"/>
                <a:gd name="connsiteX24" fmla="*/ 19439 w 49197"/>
                <a:gd name="connsiteY24" fmla="*/ 9904 h 58917"/>
                <a:gd name="connsiteX25" fmla="*/ 14949 w 49197"/>
                <a:gd name="connsiteY25" fmla="*/ 13422 h 58917"/>
                <a:gd name="connsiteX26" fmla="*/ 12080 w 49197"/>
                <a:gd name="connsiteY26" fmla="*/ 18420 h 58917"/>
                <a:gd name="connsiteX27" fmla="*/ 10737 w 49197"/>
                <a:gd name="connsiteY27" fmla="*/ 24159 h 58917"/>
                <a:gd name="connsiteX28" fmla="*/ 38646 w 49197"/>
                <a:gd name="connsiteY28" fmla="*/ 24159 h 5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97" h="58917">
                  <a:moveTo>
                    <a:pt x="0" y="29667"/>
                  </a:moveTo>
                  <a:cubicBezTo>
                    <a:pt x="0" y="24668"/>
                    <a:pt x="741" y="20364"/>
                    <a:pt x="2175" y="16615"/>
                  </a:cubicBezTo>
                  <a:cubicBezTo>
                    <a:pt x="3610" y="12866"/>
                    <a:pt x="5508" y="9812"/>
                    <a:pt x="7914" y="7359"/>
                  </a:cubicBezTo>
                  <a:cubicBezTo>
                    <a:pt x="10275" y="4906"/>
                    <a:pt x="13052" y="3055"/>
                    <a:pt x="16152" y="1851"/>
                  </a:cubicBezTo>
                  <a:cubicBezTo>
                    <a:pt x="19253" y="648"/>
                    <a:pt x="22447" y="0"/>
                    <a:pt x="25687" y="0"/>
                  </a:cubicBezTo>
                  <a:cubicBezTo>
                    <a:pt x="33277" y="0"/>
                    <a:pt x="39062" y="2360"/>
                    <a:pt x="43135" y="7081"/>
                  </a:cubicBezTo>
                  <a:cubicBezTo>
                    <a:pt x="47161" y="11802"/>
                    <a:pt x="49198" y="19022"/>
                    <a:pt x="49198" y="28695"/>
                  </a:cubicBezTo>
                  <a:lnTo>
                    <a:pt x="49198" y="30361"/>
                  </a:lnTo>
                  <a:cubicBezTo>
                    <a:pt x="49198" y="31055"/>
                    <a:pt x="49198" y="31657"/>
                    <a:pt x="49105" y="32259"/>
                  </a:cubicBezTo>
                  <a:lnTo>
                    <a:pt x="10552" y="32259"/>
                  </a:lnTo>
                  <a:cubicBezTo>
                    <a:pt x="10969" y="38090"/>
                    <a:pt x="12681" y="42533"/>
                    <a:pt x="15643" y="45588"/>
                  </a:cubicBezTo>
                  <a:cubicBezTo>
                    <a:pt x="18605" y="48643"/>
                    <a:pt x="23234" y="50124"/>
                    <a:pt x="29482" y="50124"/>
                  </a:cubicBezTo>
                  <a:cubicBezTo>
                    <a:pt x="32999" y="50124"/>
                    <a:pt x="36007" y="49800"/>
                    <a:pt x="38414" y="49198"/>
                  </a:cubicBezTo>
                  <a:cubicBezTo>
                    <a:pt x="40821" y="48596"/>
                    <a:pt x="42672" y="47995"/>
                    <a:pt x="43875" y="47393"/>
                  </a:cubicBezTo>
                  <a:lnTo>
                    <a:pt x="45264" y="55816"/>
                  </a:lnTo>
                  <a:cubicBezTo>
                    <a:pt x="44014" y="56464"/>
                    <a:pt x="41885" y="57158"/>
                    <a:pt x="38831" y="57853"/>
                  </a:cubicBezTo>
                  <a:cubicBezTo>
                    <a:pt x="35776" y="58593"/>
                    <a:pt x="32259" y="58917"/>
                    <a:pt x="28371" y="58917"/>
                  </a:cubicBezTo>
                  <a:cubicBezTo>
                    <a:pt x="23465" y="58917"/>
                    <a:pt x="19207" y="58177"/>
                    <a:pt x="15643" y="56696"/>
                  </a:cubicBezTo>
                  <a:cubicBezTo>
                    <a:pt x="12080" y="55215"/>
                    <a:pt x="9118" y="53178"/>
                    <a:pt x="6803" y="50586"/>
                  </a:cubicBezTo>
                  <a:cubicBezTo>
                    <a:pt x="4489" y="47995"/>
                    <a:pt x="2777" y="44894"/>
                    <a:pt x="1666" y="41330"/>
                  </a:cubicBezTo>
                  <a:cubicBezTo>
                    <a:pt x="555" y="37766"/>
                    <a:pt x="0" y="33832"/>
                    <a:pt x="0" y="29574"/>
                  </a:cubicBezTo>
                  <a:close/>
                  <a:moveTo>
                    <a:pt x="38646" y="24159"/>
                  </a:moveTo>
                  <a:cubicBezTo>
                    <a:pt x="38738" y="19624"/>
                    <a:pt x="37581" y="15875"/>
                    <a:pt x="35221" y="12959"/>
                  </a:cubicBezTo>
                  <a:cubicBezTo>
                    <a:pt x="32860" y="10043"/>
                    <a:pt x="29621" y="8562"/>
                    <a:pt x="25548" y="8562"/>
                  </a:cubicBezTo>
                  <a:cubicBezTo>
                    <a:pt x="23234" y="8562"/>
                    <a:pt x="21197" y="9025"/>
                    <a:pt x="19439" y="9904"/>
                  </a:cubicBezTo>
                  <a:cubicBezTo>
                    <a:pt x="17680" y="10830"/>
                    <a:pt x="16152" y="11987"/>
                    <a:pt x="14949" y="13422"/>
                  </a:cubicBezTo>
                  <a:cubicBezTo>
                    <a:pt x="13700" y="14857"/>
                    <a:pt x="12774" y="16523"/>
                    <a:pt x="12080" y="18420"/>
                  </a:cubicBezTo>
                  <a:cubicBezTo>
                    <a:pt x="11385" y="20318"/>
                    <a:pt x="10923" y="22215"/>
                    <a:pt x="10737" y="24159"/>
                  </a:cubicBezTo>
                  <a:lnTo>
                    <a:pt x="38646" y="24159"/>
                  </a:lnTo>
                  <a:close/>
                </a:path>
              </a:pathLst>
            </a:custGeom>
            <a:solidFill>
              <a:schemeClr val="accent2"/>
            </a:solidFill>
            <a:ln w="4617"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4273A72-CFDA-C4F1-C4FC-23FD0C508D75}"/>
                </a:ext>
              </a:extLst>
            </p:cNvPr>
            <p:cNvSpPr/>
            <p:nvPr/>
          </p:nvSpPr>
          <p:spPr>
            <a:xfrm>
              <a:off x="1064448" y="6207264"/>
              <a:ext cx="45449" cy="57528"/>
            </a:xfrm>
            <a:custGeom>
              <a:avLst/>
              <a:gdLst>
                <a:gd name="connsiteX0" fmla="*/ 0 w 45449"/>
                <a:gd name="connsiteY0" fmla="*/ 2823 h 57528"/>
                <a:gd name="connsiteX1" fmla="*/ 9210 w 45449"/>
                <a:gd name="connsiteY1" fmla="*/ 972 h 57528"/>
                <a:gd name="connsiteX2" fmla="*/ 22401 w 45449"/>
                <a:gd name="connsiteY2" fmla="*/ 0 h 57528"/>
                <a:gd name="connsiteX3" fmla="*/ 33555 w 45449"/>
                <a:gd name="connsiteY3" fmla="*/ 1898 h 57528"/>
                <a:gd name="connsiteX4" fmla="*/ 40636 w 45449"/>
                <a:gd name="connsiteY4" fmla="*/ 7220 h 57528"/>
                <a:gd name="connsiteX5" fmla="*/ 44385 w 45449"/>
                <a:gd name="connsiteY5" fmla="*/ 15412 h 57528"/>
                <a:gd name="connsiteX6" fmla="*/ 45449 w 45449"/>
                <a:gd name="connsiteY6" fmla="*/ 25918 h 57528"/>
                <a:gd name="connsiteX7" fmla="*/ 45449 w 45449"/>
                <a:gd name="connsiteY7" fmla="*/ 57529 h 57528"/>
                <a:gd name="connsiteX8" fmla="*/ 35406 w 45449"/>
                <a:gd name="connsiteY8" fmla="*/ 57529 h 57528"/>
                <a:gd name="connsiteX9" fmla="*/ 35406 w 45449"/>
                <a:gd name="connsiteY9" fmla="*/ 28093 h 57528"/>
                <a:gd name="connsiteX10" fmla="*/ 34712 w 45449"/>
                <a:gd name="connsiteY10" fmla="*/ 19207 h 57528"/>
                <a:gd name="connsiteX11" fmla="*/ 32397 w 45449"/>
                <a:gd name="connsiteY11" fmla="*/ 13237 h 57528"/>
                <a:gd name="connsiteX12" fmla="*/ 28047 w 45449"/>
                <a:gd name="connsiteY12" fmla="*/ 9951 h 57528"/>
                <a:gd name="connsiteX13" fmla="*/ 21336 w 45449"/>
                <a:gd name="connsiteY13" fmla="*/ 8932 h 57528"/>
                <a:gd name="connsiteX14" fmla="*/ 18004 w 45449"/>
                <a:gd name="connsiteY14" fmla="*/ 9025 h 57528"/>
                <a:gd name="connsiteX15" fmla="*/ 14718 w 45449"/>
                <a:gd name="connsiteY15" fmla="*/ 9303 h 57528"/>
                <a:gd name="connsiteX16" fmla="*/ 11894 w 45449"/>
                <a:gd name="connsiteY16" fmla="*/ 9673 h 57528"/>
                <a:gd name="connsiteX17" fmla="*/ 10089 w 45449"/>
                <a:gd name="connsiteY17" fmla="*/ 9997 h 57528"/>
                <a:gd name="connsiteX18" fmla="*/ 10089 w 45449"/>
                <a:gd name="connsiteY18" fmla="*/ 57529 h 57528"/>
                <a:gd name="connsiteX19" fmla="*/ 46 w 45449"/>
                <a:gd name="connsiteY19" fmla="*/ 57529 h 57528"/>
                <a:gd name="connsiteX20" fmla="*/ 46 w 45449"/>
                <a:gd name="connsiteY20" fmla="*/ 287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49" h="57528">
                  <a:moveTo>
                    <a:pt x="0" y="2823"/>
                  </a:moveTo>
                  <a:cubicBezTo>
                    <a:pt x="2314" y="2268"/>
                    <a:pt x="5369" y="1620"/>
                    <a:pt x="9210" y="972"/>
                  </a:cubicBezTo>
                  <a:cubicBezTo>
                    <a:pt x="13052" y="324"/>
                    <a:pt x="17448" y="0"/>
                    <a:pt x="22401" y="0"/>
                  </a:cubicBezTo>
                  <a:cubicBezTo>
                    <a:pt x="26890" y="0"/>
                    <a:pt x="30592" y="648"/>
                    <a:pt x="33555" y="1898"/>
                  </a:cubicBezTo>
                  <a:cubicBezTo>
                    <a:pt x="36517" y="3147"/>
                    <a:pt x="38877" y="4906"/>
                    <a:pt x="40636" y="7220"/>
                  </a:cubicBezTo>
                  <a:cubicBezTo>
                    <a:pt x="42394" y="9534"/>
                    <a:pt x="43644" y="12218"/>
                    <a:pt x="44385" y="15412"/>
                  </a:cubicBezTo>
                  <a:cubicBezTo>
                    <a:pt x="45125" y="18605"/>
                    <a:pt x="45449" y="22077"/>
                    <a:pt x="45449" y="25918"/>
                  </a:cubicBezTo>
                  <a:lnTo>
                    <a:pt x="45449" y="57529"/>
                  </a:lnTo>
                  <a:lnTo>
                    <a:pt x="35406" y="57529"/>
                  </a:lnTo>
                  <a:lnTo>
                    <a:pt x="35406" y="28093"/>
                  </a:lnTo>
                  <a:cubicBezTo>
                    <a:pt x="35406" y="24622"/>
                    <a:pt x="35174" y="21660"/>
                    <a:pt x="34712" y="19207"/>
                  </a:cubicBezTo>
                  <a:cubicBezTo>
                    <a:pt x="34249" y="16754"/>
                    <a:pt x="33462" y="14764"/>
                    <a:pt x="32397" y="13237"/>
                  </a:cubicBezTo>
                  <a:cubicBezTo>
                    <a:pt x="31333" y="11709"/>
                    <a:pt x="29852" y="10645"/>
                    <a:pt x="28047" y="9951"/>
                  </a:cubicBezTo>
                  <a:cubicBezTo>
                    <a:pt x="26242" y="9256"/>
                    <a:pt x="24020" y="8932"/>
                    <a:pt x="21336" y="8932"/>
                  </a:cubicBezTo>
                  <a:cubicBezTo>
                    <a:pt x="20272" y="8932"/>
                    <a:pt x="19114" y="8932"/>
                    <a:pt x="18004" y="9025"/>
                  </a:cubicBezTo>
                  <a:cubicBezTo>
                    <a:pt x="16847" y="9118"/>
                    <a:pt x="15736" y="9210"/>
                    <a:pt x="14718" y="9303"/>
                  </a:cubicBezTo>
                  <a:cubicBezTo>
                    <a:pt x="13653" y="9395"/>
                    <a:pt x="12728" y="9534"/>
                    <a:pt x="11894" y="9673"/>
                  </a:cubicBezTo>
                  <a:cubicBezTo>
                    <a:pt x="11061" y="9812"/>
                    <a:pt x="10460" y="9904"/>
                    <a:pt x="10089" y="9997"/>
                  </a:cubicBezTo>
                  <a:lnTo>
                    <a:pt x="10089" y="57529"/>
                  </a:lnTo>
                  <a:lnTo>
                    <a:pt x="46" y="57529"/>
                  </a:lnTo>
                  <a:lnTo>
                    <a:pt x="46" y="2870"/>
                  </a:lnTo>
                  <a:close/>
                </a:path>
              </a:pathLst>
            </a:custGeom>
            <a:solidFill>
              <a:schemeClr val="accent2"/>
            </a:solidFill>
            <a:ln w="4617"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1787CB8-C5F7-7FEF-1A24-BC342A7FF6C2}"/>
                </a:ext>
              </a:extLst>
            </p:cNvPr>
            <p:cNvSpPr/>
            <p:nvPr/>
          </p:nvSpPr>
          <p:spPr>
            <a:xfrm>
              <a:off x="1123643" y="6185049"/>
              <a:ext cx="12959" cy="79697"/>
            </a:xfrm>
            <a:custGeom>
              <a:avLst/>
              <a:gdLst>
                <a:gd name="connsiteX0" fmla="*/ 6480 w 12959"/>
                <a:gd name="connsiteY0" fmla="*/ 13237 h 79697"/>
                <a:gd name="connsiteX1" fmla="*/ 1898 w 12959"/>
                <a:gd name="connsiteY1" fmla="*/ 11432 h 79697"/>
                <a:gd name="connsiteX2" fmla="*/ 0 w 12959"/>
                <a:gd name="connsiteY2" fmla="*/ 6618 h 79697"/>
                <a:gd name="connsiteX3" fmla="*/ 1898 w 12959"/>
                <a:gd name="connsiteY3" fmla="*/ 1805 h 79697"/>
                <a:gd name="connsiteX4" fmla="*/ 6480 w 12959"/>
                <a:gd name="connsiteY4" fmla="*/ 0 h 79697"/>
                <a:gd name="connsiteX5" fmla="*/ 11061 w 12959"/>
                <a:gd name="connsiteY5" fmla="*/ 1805 h 79697"/>
                <a:gd name="connsiteX6" fmla="*/ 12959 w 12959"/>
                <a:gd name="connsiteY6" fmla="*/ 6618 h 79697"/>
                <a:gd name="connsiteX7" fmla="*/ 11061 w 12959"/>
                <a:gd name="connsiteY7" fmla="*/ 11432 h 79697"/>
                <a:gd name="connsiteX8" fmla="*/ 6480 w 12959"/>
                <a:gd name="connsiteY8" fmla="*/ 13237 h 79697"/>
                <a:gd name="connsiteX9" fmla="*/ 11571 w 12959"/>
                <a:gd name="connsiteY9" fmla="*/ 79698 h 79697"/>
                <a:gd name="connsiteX10" fmla="*/ 1527 w 12959"/>
                <a:gd name="connsiteY10" fmla="*/ 79698 h 79697"/>
                <a:gd name="connsiteX11" fmla="*/ 1527 w 12959"/>
                <a:gd name="connsiteY11" fmla="*/ 23419 h 79697"/>
                <a:gd name="connsiteX12" fmla="*/ 11571 w 12959"/>
                <a:gd name="connsiteY12" fmla="*/ 23419 h 79697"/>
                <a:gd name="connsiteX13" fmla="*/ 11571 w 12959"/>
                <a:gd name="connsiteY13" fmla="*/ 79698 h 7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59" h="79697">
                  <a:moveTo>
                    <a:pt x="6480" y="13237"/>
                  </a:moveTo>
                  <a:cubicBezTo>
                    <a:pt x="4675" y="13237"/>
                    <a:pt x="3147" y="12635"/>
                    <a:pt x="1898" y="11432"/>
                  </a:cubicBezTo>
                  <a:cubicBezTo>
                    <a:pt x="648" y="10228"/>
                    <a:pt x="0" y="8655"/>
                    <a:pt x="0" y="6618"/>
                  </a:cubicBezTo>
                  <a:cubicBezTo>
                    <a:pt x="0" y="4582"/>
                    <a:pt x="648" y="3008"/>
                    <a:pt x="1898" y="1805"/>
                  </a:cubicBezTo>
                  <a:cubicBezTo>
                    <a:pt x="3147" y="602"/>
                    <a:pt x="4675" y="0"/>
                    <a:pt x="6480" y="0"/>
                  </a:cubicBezTo>
                  <a:cubicBezTo>
                    <a:pt x="8285" y="0"/>
                    <a:pt x="9812" y="602"/>
                    <a:pt x="11061" y="1805"/>
                  </a:cubicBezTo>
                  <a:cubicBezTo>
                    <a:pt x="12311" y="3008"/>
                    <a:pt x="12959" y="4582"/>
                    <a:pt x="12959" y="6618"/>
                  </a:cubicBezTo>
                  <a:cubicBezTo>
                    <a:pt x="12959" y="8655"/>
                    <a:pt x="12311" y="10228"/>
                    <a:pt x="11061" y="11432"/>
                  </a:cubicBezTo>
                  <a:cubicBezTo>
                    <a:pt x="9812" y="12635"/>
                    <a:pt x="8285" y="13237"/>
                    <a:pt x="6480" y="13237"/>
                  </a:cubicBezTo>
                  <a:close/>
                  <a:moveTo>
                    <a:pt x="11571" y="79698"/>
                  </a:moveTo>
                  <a:lnTo>
                    <a:pt x="1527" y="79698"/>
                  </a:lnTo>
                  <a:lnTo>
                    <a:pt x="1527" y="23419"/>
                  </a:lnTo>
                  <a:lnTo>
                    <a:pt x="11571" y="23419"/>
                  </a:lnTo>
                  <a:lnTo>
                    <a:pt x="11571" y="79698"/>
                  </a:lnTo>
                  <a:close/>
                </a:path>
              </a:pathLst>
            </a:custGeom>
            <a:solidFill>
              <a:schemeClr val="accent2"/>
            </a:solidFill>
            <a:ln w="4617"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016DF84-570C-6B75-2DD9-2745B1F10132}"/>
                </a:ext>
              </a:extLst>
            </p:cNvPr>
            <p:cNvSpPr/>
            <p:nvPr/>
          </p:nvSpPr>
          <p:spPr>
            <a:xfrm>
              <a:off x="1144840" y="6208422"/>
              <a:ext cx="51604" cy="56325"/>
            </a:xfrm>
            <a:custGeom>
              <a:avLst/>
              <a:gdLst>
                <a:gd name="connsiteX0" fmla="*/ 40589 w 51604"/>
                <a:gd name="connsiteY0" fmla="*/ 56325 h 56325"/>
                <a:gd name="connsiteX1" fmla="*/ 37674 w 51604"/>
                <a:gd name="connsiteY1" fmla="*/ 51003 h 56325"/>
                <a:gd name="connsiteX2" fmla="*/ 33879 w 51604"/>
                <a:gd name="connsiteY2" fmla="*/ 44986 h 56325"/>
                <a:gd name="connsiteX3" fmla="*/ 29667 w 51604"/>
                <a:gd name="connsiteY3" fmla="*/ 38877 h 56325"/>
                <a:gd name="connsiteX4" fmla="*/ 25455 w 51604"/>
                <a:gd name="connsiteY4" fmla="*/ 33138 h 56325"/>
                <a:gd name="connsiteX5" fmla="*/ 21243 w 51604"/>
                <a:gd name="connsiteY5" fmla="*/ 38923 h 56325"/>
                <a:gd name="connsiteX6" fmla="*/ 17078 w 51604"/>
                <a:gd name="connsiteY6" fmla="*/ 45079 h 56325"/>
                <a:gd name="connsiteX7" fmla="*/ 13329 w 51604"/>
                <a:gd name="connsiteY7" fmla="*/ 51095 h 56325"/>
                <a:gd name="connsiteX8" fmla="*/ 10413 w 51604"/>
                <a:gd name="connsiteY8" fmla="*/ 56279 h 56325"/>
                <a:gd name="connsiteX9" fmla="*/ 0 w 51604"/>
                <a:gd name="connsiteY9" fmla="*/ 56279 h 56325"/>
                <a:gd name="connsiteX10" fmla="*/ 9025 w 51604"/>
                <a:gd name="connsiteY10" fmla="*/ 41284 h 56325"/>
                <a:gd name="connsiteX11" fmla="*/ 19485 w 51604"/>
                <a:gd name="connsiteY11" fmla="*/ 26751 h 56325"/>
                <a:gd name="connsiteX12" fmla="*/ 879 w 51604"/>
                <a:gd name="connsiteY12" fmla="*/ 0 h 56325"/>
                <a:gd name="connsiteX13" fmla="*/ 12265 w 51604"/>
                <a:gd name="connsiteY13" fmla="*/ 0 h 56325"/>
                <a:gd name="connsiteX14" fmla="*/ 25687 w 51604"/>
                <a:gd name="connsiteY14" fmla="*/ 19716 h 56325"/>
                <a:gd name="connsiteX15" fmla="*/ 39201 w 51604"/>
                <a:gd name="connsiteY15" fmla="*/ 0 h 56325"/>
                <a:gd name="connsiteX16" fmla="*/ 49892 w 51604"/>
                <a:gd name="connsiteY16" fmla="*/ 0 h 56325"/>
                <a:gd name="connsiteX17" fmla="*/ 31703 w 51604"/>
                <a:gd name="connsiteY17" fmla="*/ 26103 h 56325"/>
                <a:gd name="connsiteX18" fmla="*/ 42348 w 51604"/>
                <a:gd name="connsiteY18" fmla="*/ 41006 h 56325"/>
                <a:gd name="connsiteX19" fmla="*/ 51605 w 51604"/>
                <a:gd name="connsiteY19" fmla="*/ 56325 h 56325"/>
                <a:gd name="connsiteX20" fmla="*/ 40589 w 51604"/>
                <a:gd name="connsiteY20" fmla="*/ 56325 h 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4" h="56325">
                  <a:moveTo>
                    <a:pt x="40589" y="56325"/>
                  </a:moveTo>
                  <a:cubicBezTo>
                    <a:pt x="39803" y="54752"/>
                    <a:pt x="38831" y="52993"/>
                    <a:pt x="37674" y="51003"/>
                  </a:cubicBezTo>
                  <a:cubicBezTo>
                    <a:pt x="36517" y="49013"/>
                    <a:pt x="35267" y="47069"/>
                    <a:pt x="33879" y="44986"/>
                  </a:cubicBezTo>
                  <a:cubicBezTo>
                    <a:pt x="32490" y="42904"/>
                    <a:pt x="31102" y="40913"/>
                    <a:pt x="29667" y="38877"/>
                  </a:cubicBezTo>
                  <a:cubicBezTo>
                    <a:pt x="28232" y="36841"/>
                    <a:pt x="26797" y="34943"/>
                    <a:pt x="25455" y="33138"/>
                  </a:cubicBezTo>
                  <a:cubicBezTo>
                    <a:pt x="24067" y="34943"/>
                    <a:pt x="22678" y="36887"/>
                    <a:pt x="21243" y="38923"/>
                  </a:cubicBezTo>
                  <a:cubicBezTo>
                    <a:pt x="19809" y="40960"/>
                    <a:pt x="18420" y="43042"/>
                    <a:pt x="17078" y="45079"/>
                  </a:cubicBezTo>
                  <a:cubicBezTo>
                    <a:pt x="15736" y="47115"/>
                    <a:pt x="14486" y="49152"/>
                    <a:pt x="13329" y="51095"/>
                  </a:cubicBezTo>
                  <a:cubicBezTo>
                    <a:pt x="12172" y="53039"/>
                    <a:pt x="11200" y="54752"/>
                    <a:pt x="10413" y="56279"/>
                  </a:cubicBezTo>
                  <a:lnTo>
                    <a:pt x="0" y="56279"/>
                  </a:lnTo>
                  <a:cubicBezTo>
                    <a:pt x="2546" y="51373"/>
                    <a:pt x="5554" y="46375"/>
                    <a:pt x="9025" y="41284"/>
                  </a:cubicBezTo>
                  <a:cubicBezTo>
                    <a:pt x="12542" y="36193"/>
                    <a:pt x="16014" y="31333"/>
                    <a:pt x="19485" y="26751"/>
                  </a:cubicBezTo>
                  <a:lnTo>
                    <a:pt x="879" y="0"/>
                  </a:lnTo>
                  <a:lnTo>
                    <a:pt x="12265" y="0"/>
                  </a:lnTo>
                  <a:lnTo>
                    <a:pt x="25687" y="19716"/>
                  </a:lnTo>
                  <a:lnTo>
                    <a:pt x="39201" y="0"/>
                  </a:lnTo>
                  <a:lnTo>
                    <a:pt x="49892" y="0"/>
                  </a:lnTo>
                  <a:lnTo>
                    <a:pt x="31703" y="26103"/>
                  </a:lnTo>
                  <a:cubicBezTo>
                    <a:pt x="35174" y="30778"/>
                    <a:pt x="38738" y="35730"/>
                    <a:pt x="42348" y="41006"/>
                  </a:cubicBezTo>
                  <a:cubicBezTo>
                    <a:pt x="46004" y="46236"/>
                    <a:pt x="49059" y="51327"/>
                    <a:pt x="51605" y="56325"/>
                  </a:cubicBezTo>
                  <a:lnTo>
                    <a:pt x="40589" y="56325"/>
                  </a:lnTo>
                  <a:close/>
                </a:path>
              </a:pathLst>
            </a:custGeom>
            <a:solidFill>
              <a:schemeClr val="accent2"/>
            </a:solidFill>
            <a:ln w="461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30193-88B4-FB23-8D2C-D33A8CFFCD6E}"/>
                </a:ext>
              </a:extLst>
            </p:cNvPr>
            <p:cNvSpPr/>
            <p:nvPr/>
          </p:nvSpPr>
          <p:spPr>
            <a:xfrm>
              <a:off x="1223936" y="6188011"/>
              <a:ext cx="59333" cy="78216"/>
            </a:xfrm>
            <a:custGeom>
              <a:avLst/>
              <a:gdLst>
                <a:gd name="connsiteX0" fmla="*/ 48828 w 59333"/>
                <a:gd name="connsiteY0" fmla="*/ 39803 h 78216"/>
                <a:gd name="connsiteX1" fmla="*/ 59334 w 59333"/>
                <a:gd name="connsiteY1" fmla="*/ 39803 h 78216"/>
                <a:gd name="connsiteX2" fmla="*/ 59334 w 59333"/>
                <a:gd name="connsiteY2" fmla="*/ 74885 h 78216"/>
                <a:gd name="connsiteX3" fmla="*/ 55585 w 59333"/>
                <a:gd name="connsiteY3" fmla="*/ 75856 h 78216"/>
                <a:gd name="connsiteX4" fmla="*/ 49938 w 59333"/>
                <a:gd name="connsiteY4" fmla="*/ 76921 h 78216"/>
                <a:gd name="connsiteX5" fmla="*/ 42950 w 59333"/>
                <a:gd name="connsiteY5" fmla="*/ 77847 h 78216"/>
                <a:gd name="connsiteX6" fmla="*/ 35267 w 59333"/>
                <a:gd name="connsiteY6" fmla="*/ 78217 h 78216"/>
                <a:gd name="connsiteX7" fmla="*/ 20873 w 59333"/>
                <a:gd name="connsiteY7" fmla="*/ 75625 h 78216"/>
                <a:gd name="connsiteX8" fmla="*/ 9719 w 59333"/>
                <a:gd name="connsiteY8" fmla="*/ 68035 h 78216"/>
                <a:gd name="connsiteX9" fmla="*/ 2546 w 59333"/>
                <a:gd name="connsiteY9" fmla="*/ 55816 h 78216"/>
                <a:gd name="connsiteX10" fmla="*/ 0 w 59333"/>
                <a:gd name="connsiteY10" fmla="*/ 39155 h 78216"/>
                <a:gd name="connsiteX11" fmla="*/ 2870 w 59333"/>
                <a:gd name="connsiteY11" fmla="*/ 22447 h 78216"/>
                <a:gd name="connsiteX12" fmla="*/ 10599 w 59333"/>
                <a:gd name="connsiteY12" fmla="*/ 10182 h 78216"/>
                <a:gd name="connsiteX13" fmla="*/ 22030 w 59333"/>
                <a:gd name="connsiteY13" fmla="*/ 2592 h 78216"/>
                <a:gd name="connsiteX14" fmla="*/ 36054 w 59333"/>
                <a:gd name="connsiteY14" fmla="*/ 0 h 78216"/>
                <a:gd name="connsiteX15" fmla="*/ 45079 w 59333"/>
                <a:gd name="connsiteY15" fmla="*/ 648 h 78216"/>
                <a:gd name="connsiteX16" fmla="*/ 51836 w 59333"/>
                <a:gd name="connsiteY16" fmla="*/ 2175 h 78216"/>
                <a:gd name="connsiteX17" fmla="*/ 56418 w 59333"/>
                <a:gd name="connsiteY17" fmla="*/ 3888 h 78216"/>
                <a:gd name="connsiteX18" fmla="*/ 58871 w 59333"/>
                <a:gd name="connsiteY18" fmla="*/ 5184 h 78216"/>
                <a:gd name="connsiteX19" fmla="*/ 55539 w 59333"/>
                <a:gd name="connsiteY19" fmla="*/ 13931 h 78216"/>
                <a:gd name="connsiteX20" fmla="*/ 47208 w 59333"/>
                <a:gd name="connsiteY20" fmla="*/ 10506 h 78216"/>
                <a:gd name="connsiteX21" fmla="*/ 36609 w 59333"/>
                <a:gd name="connsiteY21" fmla="*/ 9164 h 78216"/>
                <a:gd name="connsiteX22" fmla="*/ 26149 w 59333"/>
                <a:gd name="connsiteY22" fmla="*/ 11200 h 78216"/>
                <a:gd name="connsiteX23" fmla="*/ 18143 w 59333"/>
                <a:gd name="connsiteY23" fmla="*/ 17171 h 78216"/>
                <a:gd name="connsiteX24" fmla="*/ 13005 w 59333"/>
                <a:gd name="connsiteY24" fmla="*/ 26659 h 78216"/>
                <a:gd name="connsiteX25" fmla="*/ 11154 w 59333"/>
                <a:gd name="connsiteY25" fmla="*/ 39155 h 78216"/>
                <a:gd name="connsiteX26" fmla="*/ 12728 w 59333"/>
                <a:gd name="connsiteY26" fmla="*/ 51373 h 78216"/>
                <a:gd name="connsiteX27" fmla="*/ 17495 w 59333"/>
                <a:gd name="connsiteY27" fmla="*/ 60861 h 78216"/>
                <a:gd name="connsiteX28" fmla="*/ 25409 w 59333"/>
                <a:gd name="connsiteY28" fmla="*/ 66970 h 78216"/>
                <a:gd name="connsiteX29" fmla="*/ 36517 w 59333"/>
                <a:gd name="connsiteY29" fmla="*/ 69146 h 78216"/>
                <a:gd name="connsiteX30" fmla="*/ 44246 w 59333"/>
                <a:gd name="connsiteY30" fmla="*/ 68636 h 78216"/>
                <a:gd name="connsiteX31" fmla="*/ 48828 w 59333"/>
                <a:gd name="connsiteY31" fmla="*/ 67711 h 78216"/>
                <a:gd name="connsiteX32" fmla="*/ 48828 w 59333"/>
                <a:gd name="connsiteY32" fmla="*/ 39803 h 7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333" h="78216">
                  <a:moveTo>
                    <a:pt x="48828" y="39803"/>
                  </a:moveTo>
                  <a:lnTo>
                    <a:pt x="59334" y="39803"/>
                  </a:lnTo>
                  <a:lnTo>
                    <a:pt x="59334" y="74885"/>
                  </a:lnTo>
                  <a:cubicBezTo>
                    <a:pt x="58454" y="75162"/>
                    <a:pt x="57205" y="75486"/>
                    <a:pt x="55585" y="75856"/>
                  </a:cubicBezTo>
                  <a:cubicBezTo>
                    <a:pt x="53965" y="76227"/>
                    <a:pt x="52067" y="76597"/>
                    <a:pt x="49938" y="76921"/>
                  </a:cubicBezTo>
                  <a:cubicBezTo>
                    <a:pt x="47809" y="77245"/>
                    <a:pt x="45495" y="77569"/>
                    <a:pt x="42950" y="77847"/>
                  </a:cubicBezTo>
                  <a:cubicBezTo>
                    <a:pt x="40404" y="78124"/>
                    <a:pt x="37859" y="78217"/>
                    <a:pt x="35267" y="78217"/>
                  </a:cubicBezTo>
                  <a:cubicBezTo>
                    <a:pt x="29991" y="78217"/>
                    <a:pt x="25224" y="77337"/>
                    <a:pt x="20873" y="75625"/>
                  </a:cubicBezTo>
                  <a:cubicBezTo>
                    <a:pt x="16569" y="73866"/>
                    <a:pt x="12820" y="71367"/>
                    <a:pt x="9719" y="68035"/>
                  </a:cubicBezTo>
                  <a:cubicBezTo>
                    <a:pt x="6618" y="64702"/>
                    <a:pt x="4212" y="60630"/>
                    <a:pt x="2546" y="55816"/>
                  </a:cubicBezTo>
                  <a:cubicBezTo>
                    <a:pt x="833" y="51003"/>
                    <a:pt x="0" y="45449"/>
                    <a:pt x="0" y="39155"/>
                  </a:cubicBezTo>
                  <a:cubicBezTo>
                    <a:pt x="0" y="32860"/>
                    <a:pt x="972" y="27306"/>
                    <a:pt x="2870" y="22447"/>
                  </a:cubicBezTo>
                  <a:cubicBezTo>
                    <a:pt x="4767" y="17587"/>
                    <a:pt x="7359" y="13468"/>
                    <a:pt x="10599" y="10182"/>
                  </a:cubicBezTo>
                  <a:cubicBezTo>
                    <a:pt x="13838" y="6850"/>
                    <a:pt x="17634" y="4351"/>
                    <a:pt x="22030" y="2592"/>
                  </a:cubicBezTo>
                  <a:cubicBezTo>
                    <a:pt x="26427" y="833"/>
                    <a:pt x="31055" y="0"/>
                    <a:pt x="36054" y="0"/>
                  </a:cubicBezTo>
                  <a:cubicBezTo>
                    <a:pt x="39432" y="0"/>
                    <a:pt x="42441" y="231"/>
                    <a:pt x="45079" y="648"/>
                  </a:cubicBezTo>
                  <a:cubicBezTo>
                    <a:pt x="47717" y="1064"/>
                    <a:pt x="49985" y="1574"/>
                    <a:pt x="51836" y="2175"/>
                  </a:cubicBezTo>
                  <a:cubicBezTo>
                    <a:pt x="53734" y="2731"/>
                    <a:pt x="55261" y="3332"/>
                    <a:pt x="56418" y="3888"/>
                  </a:cubicBezTo>
                  <a:cubicBezTo>
                    <a:pt x="57621" y="4443"/>
                    <a:pt x="58408" y="4906"/>
                    <a:pt x="58871" y="5184"/>
                  </a:cubicBezTo>
                  <a:lnTo>
                    <a:pt x="55539" y="13931"/>
                  </a:lnTo>
                  <a:cubicBezTo>
                    <a:pt x="53456" y="12542"/>
                    <a:pt x="50679" y="11432"/>
                    <a:pt x="47208" y="10506"/>
                  </a:cubicBezTo>
                  <a:cubicBezTo>
                    <a:pt x="43737" y="9627"/>
                    <a:pt x="40219" y="9164"/>
                    <a:pt x="36609" y="9164"/>
                  </a:cubicBezTo>
                  <a:cubicBezTo>
                    <a:pt x="32768" y="9164"/>
                    <a:pt x="29297" y="9858"/>
                    <a:pt x="26149" y="11200"/>
                  </a:cubicBezTo>
                  <a:cubicBezTo>
                    <a:pt x="23002" y="12589"/>
                    <a:pt x="20364" y="14533"/>
                    <a:pt x="18143" y="17171"/>
                  </a:cubicBezTo>
                  <a:cubicBezTo>
                    <a:pt x="15921" y="19762"/>
                    <a:pt x="14209" y="22910"/>
                    <a:pt x="13005" y="26659"/>
                  </a:cubicBezTo>
                  <a:cubicBezTo>
                    <a:pt x="11802" y="30361"/>
                    <a:pt x="11154" y="34526"/>
                    <a:pt x="11154" y="39155"/>
                  </a:cubicBezTo>
                  <a:cubicBezTo>
                    <a:pt x="11154" y="43783"/>
                    <a:pt x="11663" y="47717"/>
                    <a:pt x="12728" y="51373"/>
                  </a:cubicBezTo>
                  <a:cubicBezTo>
                    <a:pt x="13792" y="55029"/>
                    <a:pt x="15366" y="58223"/>
                    <a:pt x="17495" y="60861"/>
                  </a:cubicBezTo>
                  <a:cubicBezTo>
                    <a:pt x="19624" y="63499"/>
                    <a:pt x="22262" y="65535"/>
                    <a:pt x="25409" y="66970"/>
                  </a:cubicBezTo>
                  <a:cubicBezTo>
                    <a:pt x="28556" y="68405"/>
                    <a:pt x="32259" y="69146"/>
                    <a:pt x="36517" y="69146"/>
                  </a:cubicBezTo>
                  <a:cubicBezTo>
                    <a:pt x="39525" y="69146"/>
                    <a:pt x="42117" y="68960"/>
                    <a:pt x="44246" y="68636"/>
                  </a:cubicBezTo>
                  <a:cubicBezTo>
                    <a:pt x="46375" y="68312"/>
                    <a:pt x="47902" y="67988"/>
                    <a:pt x="48828" y="67711"/>
                  </a:cubicBezTo>
                  <a:lnTo>
                    <a:pt x="48828" y="39803"/>
                  </a:lnTo>
                  <a:close/>
                </a:path>
              </a:pathLst>
            </a:custGeom>
            <a:solidFill>
              <a:schemeClr val="accent2"/>
            </a:solidFill>
            <a:ln w="461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860E10-6DCF-15F4-5D12-A3D265D569C2}"/>
                </a:ext>
              </a:extLst>
            </p:cNvPr>
            <p:cNvSpPr/>
            <p:nvPr/>
          </p:nvSpPr>
          <p:spPr>
            <a:xfrm>
              <a:off x="1298913" y="6207264"/>
              <a:ext cx="31934" cy="57528"/>
            </a:xfrm>
            <a:custGeom>
              <a:avLst/>
              <a:gdLst>
                <a:gd name="connsiteX0" fmla="*/ 20734 w 31934"/>
                <a:gd name="connsiteY0" fmla="*/ 0 h 57528"/>
                <a:gd name="connsiteX1" fmla="*/ 23696 w 31934"/>
                <a:gd name="connsiteY1" fmla="*/ 185 h 57528"/>
                <a:gd name="connsiteX2" fmla="*/ 26982 w 31934"/>
                <a:gd name="connsiteY2" fmla="*/ 602 h 57528"/>
                <a:gd name="connsiteX3" fmla="*/ 29944 w 31934"/>
                <a:gd name="connsiteY3" fmla="*/ 1157 h 57528"/>
                <a:gd name="connsiteX4" fmla="*/ 31935 w 31934"/>
                <a:gd name="connsiteY4" fmla="*/ 1666 h 57528"/>
                <a:gd name="connsiteX5" fmla="*/ 30222 w 31934"/>
                <a:gd name="connsiteY5" fmla="*/ 10413 h 57528"/>
                <a:gd name="connsiteX6" fmla="*/ 26288 w 31934"/>
                <a:gd name="connsiteY6" fmla="*/ 9395 h 57528"/>
                <a:gd name="connsiteX7" fmla="*/ 19207 w 31934"/>
                <a:gd name="connsiteY7" fmla="*/ 8794 h 57528"/>
                <a:gd name="connsiteX8" fmla="*/ 13653 w 31934"/>
                <a:gd name="connsiteY8" fmla="*/ 9395 h 57528"/>
                <a:gd name="connsiteX9" fmla="*/ 10043 w 31934"/>
                <a:gd name="connsiteY9" fmla="*/ 10228 h 57528"/>
                <a:gd name="connsiteX10" fmla="*/ 10043 w 31934"/>
                <a:gd name="connsiteY10" fmla="*/ 57529 h 57528"/>
                <a:gd name="connsiteX11" fmla="*/ 0 w 31934"/>
                <a:gd name="connsiteY11" fmla="*/ 57529 h 57528"/>
                <a:gd name="connsiteX12" fmla="*/ 0 w 31934"/>
                <a:gd name="connsiteY12" fmla="*/ 3610 h 57528"/>
                <a:gd name="connsiteX13" fmla="*/ 8886 w 31934"/>
                <a:gd name="connsiteY13" fmla="*/ 1157 h 57528"/>
                <a:gd name="connsiteX14" fmla="*/ 20781 w 31934"/>
                <a:gd name="connsiteY14" fmla="*/ 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34" h="57528">
                  <a:moveTo>
                    <a:pt x="20734" y="0"/>
                  </a:moveTo>
                  <a:cubicBezTo>
                    <a:pt x="21614" y="0"/>
                    <a:pt x="22586" y="46"/>
                    <a:pt x="23696" y="185"/>
                  </a:cubicBezTo>
                  <a:cubicBezTo>
                    <a:pt x="24807" y="278"/>
                    <a:pt x="25918" y="417"/>
                    <a:pt x="26982" y="602"/>
                  </a:cubicBezTo>
                  <a:cubicBezTo>
                    <a:pt x="28047" y="787"/>
                    <a:pt x="29065" y="972"/>
                    <a:pt x="29944" y="1157"/>
                  </a:cubicBezTo>
                  <a:cubicBezTo>
                    <a:pt x="30824" y="1342"/>
                    <a:pt x="31518" y="1481"/>
                    <a:pt x="31935" y="1666"/>
                  </a:cubicBezTo>
                  <a:lnTo>
                    <a:pt x="30222" y="10413"/>
                  </a:lnTo>
                  <a:cubicBezTo>
                    <a:pt x="29435" y="10136"/>
                    <a:pt x="28093" y="9766"/>
                    <a:pt x="26288" y="9395"/>
                  </a:cubicBezTo>
                  <a:cubicBezTo>
                    <a:pt x="24437" y="8979"/>
                    <a:pt x="22077" y="8794"/>
                    <a:pt x="19207" y="8794"/>
                  </a:cubicBezTo>
                  <a:cubicBezTo>
                    <a:pt x="17309" y="8794"/>
                    <a:pt x="15458" y="8979"/>
                    <a:pt x="13653" y="9395"/>
                  </a:cubicBezTo>
                  <a:cubicBezTo>
                    <a:pt x="11848" y="9812"/>
                    <a:pt x="10599" y="10043"/>
                    <a:pt x="10043" y="10228"/>
                  </a:cubicBezTo>
                  <a:lnTo>
                    <a:pt x="10043" y="57529"/>
                  </a:lnTo>
                  <a:lnTo>
                    <a:pt x="0" y="57529"/>
                  </a:lnTo>
                  <a:lnTo>
                    <a:pt x="0" y="3610"/>
                  </a:lnTo>
                  <a:cubicBezTo>
                    <a:pt x="2360" y="2731"/>
                    <a:pt x="5322" y="1944"/>
                    <a:pt x="8886" y="1157"/>
                  </a:cubicBezTo>
                  <a:cubicBezTo>
                    <a:pt x="12404" y="417"/>
                    <a:pt x="16384" y="0"/>
                    <a:pt x="20781" y="0"/>
                  </a:cubicBezTo>
                  <a:close/>
                </a:path>
              </a:pathLst>
            </a:custGeom>
            <a:solidFill>
              <a:schemeClr val="accent2"/>
            </a:solidFill>
            <a:ln w="4617"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B627AFB-F508-FC9D-51D3-CA20D4EC7681}"/>
                </a:ext>
              </a:extLst>
            </p:cNvPr>
            <p:cNvSpPr/>
            <p:nvPr/>
          </p:nvSpPr>
          <p:spPr>
            <a:xfrm>
              <a:off x="1335615"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256 w 52761"/>
                <a:gd name="connsiteY17" fmla="*/ 29574 h 59148"/>
                <a:gd name="connsiteX18" fmla="*/ 37998 w 52761"/>
                <a:gd name="connsiteY18" fmla="*/ 14486 h 59148"/>
                <a:gd name="connsiteX19" fmla="*/ 26381 w 52761"/>
                <a:gd name="connsiteY19" fmla="*/ 8886 h 59148"/>
                <a:gd name="connsiteX20" fmla="*/ 14764 w 52761"/>
                <a:gd name="connsiteY20" fmla="*/ 14486 h 59148"/>
                <a:gd name="connsiteX21" fmla="*/ 10506 w 52761"/>
                <a:gd name="connsiteY21" fmla="*/ 29574 h 59148"/>
                <a:gd name="connsiteX22" fmla="*/ 14764 w 52761"/>
                <a:gd name="connsiteY22" fmla="*/ 44662 h 59148"/>
                <a:gd name="connsiteX23" fmla="*/ 26381 w 52761"/>
                <a:gd name="connsiteY23" fmla="*/ 50216 h 59148"/>
                <a:gd name="connsiteX24" fmla="*/ 37998 w 52761"/>
                <a:gd name="connsiteY24" fmla="*/ 44662 h 59148"/>
                <a:gd name="connsiteX25" fmla="*/ 42256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256" y="29574"/>
                  </a:moveTo>
                  <a:cubicBezTo>
                    <a:pt x="42256" y="23234"/>
                    <a:pt x="40821" y="18189"/>
                    <a:pt x="37998" y="14486"/>
                  </a:cubicBezTo>
                  <a:cubicBezTo>
                    <a:pt x="35174" y="10784"/>
                    <a:pt x="31287" y="8886"/>
                    <a:pt x="26381" y="8886"/>
                  </a:cubicBezTo>
                  <a:cubicBezTo>
                    <a:pt x="21475" y="8886"/>
                    <a:pt x="17587" y="10737"/>
                    <a:pt x="14764" y="14486"/>
                  </a:cubicBezTo>
                  <a:cubicBezTo>
                    <a:pt x="11895" y="18189"/>
                    <a:pt x="10506" y="23234"/>
                    <a:pt x="10506" y="29574"/>
                  </a:cubicBezTo>
                  <a:cubicBezTo>
                    <a:pt x="10506" y="35915"/>
                    <a:pt x="11941" y="40960"/>
                    <a:pt x="14764" y="44662"/>
                  </a:cubicBezTo>
                  <a:cubicBezTo>
                    <a:pt x="17633" y="48365"/>
                    <a:pt x="21475" y="50216"/>
                    <a:pt x="26381" y="50216"/>
                  </a:cubicBezTo>
                  <a:cubicBezTo>
                    <a:pt x="31287" y="50216"/>
                    <a:pt x="35174" y="48365"/>
                    <a:pt x="37998" y="44662"/>
                  </a:cubicBezTo>
                  <a:cubicBezTo>
                    <a:pt x="40867" y="40960"/>
                    <a:pt x="42256" y="35915"/>
                    <a:pt x="42256" y="29574"/>
                  </a:cubicBezTo>
                  <a:close/>
                </a:path>
              </a:pathLst>
            </a:custGeom>
            <a:solidFill>
              <a:schemeClr val="accent2"/>
            </a:solidFill>
            <a:ln w="461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260488C-F953-9CB1-F33D-78BAD3B90CFD}"/>
                </a:ext>
              </a:extLst>
            </p:cNvPr>
            <p:cNvSpPr/>
            <p:nvPr/>
          </p:nvSpPr>
          <p:spPr>
            <a:xfrm>
              <a:off x="1400688" y="6208375"/>
              <a:ext cx="45449" cy="57528"/>
            </a:xfrm>
            <a:custGeom>
              <a:avLst/>
              <a:gdLst>
                <a:gd name="connsiteX0" fmla="*/ 45449 w 45449"/>
                <a:gd name="connsiteY0" fmla="*/ 54705 h 57528"/>
                <a:gd name="connsiteX1" fmla="*/ 36285 w 45449"/>
                <a:gd name="connsiteY1" fmla="*/ 56557 h 57528"/>
                <a:gd name="connsiteX2" fmla="*/ 23141 w 45449"/>
                <a:gd name="connsiteY2" fmla="*/ 57529 h 57528"/>
                <a:gd name="connsiteX3" fmla="*/ 12218 w 45449"/>
                <a:gd name="connsiteY3" fmla="*/ 55631 h 57528"/>
                <a:gd name="connsiteX4" fmla="*/ 5091 w 45449"/>
                <a:gd name="connsiteY4" fmla="*/ 50262 h 57528"/>
                <a:gd name="connsiteX5" fmla="*/ 1203 w 45449"/>
                <a:gd name="connsiteY5" fmla="*/ 42070 h 57528"/>
                <a:gd name="connsiteX6" fmla="*/ 0 w 45449"/>
                <a:gd name="connsiteY6" fmla="*/ 31611 h 57528"/>
                <a:gd name="connsiteX7" fmla="*/ 0 w 45449"/>
                <a:gd name="connsiteY7" fmla="*/ 0 h 57528"/>
                <a:gd name="connsiteX8" fmla="*/ 10043 w 45449"/>
                <a:gd name="connsiteY8" fmla="*/ 0 h 57528"/>
                <a:gd name="connsiteX9" fmla="*/ 10043 w 45449"/>
                <a:gd name="connsiteY9" fmla="*/ 29435 h 57528"/>
                <a:gd name="connsiteX10" fmla="*/ 13283 w 45449"/>
                <a:gd name="connsiteY10" fmla="*/ 44153 h 57528"/>
                <a:gd name="connsiteX11" fmla="*/ 24206 w 45449"/>
                <a:gd name="connsiteY11" fmla="*/ 48596 h 57528"/>
                <a:gd name="connsiteX12" fmla="*/ 27538 w 45449"/>
                <a:gd name="connsiteY12" fmla="*/ 48504 h 57528"/>
                <a:gd name="connsiteX13" fmla="*/ 30778 w 45449"/>
                <a:gd name="connsiteY13" fmla="*/ 48226 h 57528"/>
                <a:gd name="connsiteX14" fmla="*/ 33555 w 45449"/>
                <a:gd name="connsiteY14" fmla="*/ 47902 h 57528"/>
                <a:gd name="connsiteX15" fmla="*/ 35360 w 45449"/>
                <a:gd name="connsiteY15" fmla="*/ 47532 h 57528"/>
                <a:gd name="connsiteX16" fmla="*/ 35360 w 45449"/>
                <a:gd name="connsiteY16" fmla="*/ 0 h 57528"/>
                <a:gd name="connsiteX17" fmla="*/ 45403 w 45449"/>
                <a:gd name="connsiteY17" fmla="*/ 0 h 57528"/>
                <a:gd name="connsiteX18" fmla="*/ 45403 w 45449"/>
                <a:gd name="connsiteY18" fmla="*/ 54659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49" h="57528">
                  <a:moveTo>
                    <a:pt x="45449" y="54705"/>
                  </a:moveTo>
                  <a:cubicBezTo>
                    <a:pt x="43135" y="55261"/>
                    <a:pt x="40080" y="55909"/>
                    <a:pt x="36285" y="56557"/>
                  </a:cubicBezTo>
                  <a:cubicBezTo>
                    <a:pt x="32490" y="57205"/>
                    <a:pt x="28093" y="57529"/>
                    <a:pt x="23141" y="57529"/>
                  </a:cubicBezTo>
                  <a:cubicBezTo>
                    <a:pt x="18837" y="57529"/>
                    <a:pt x="15181" y="56881"/>
                    <a:pt x="12218" y="55631"/>
                  </a:cubicBezTo>
                  <a:cubicBezTo>
                    <a:pt x="9256" y="54382"/>
                    <a:pt x="6896" y="52577"/>
                    <a:pt x="5091" y="50262"/>
                  </a:cubicBezTo>
                  <a:cubicBezTo>
                    <a:pt x="3286" y="47948"/>
                    <a:pt x="1990" y="45218"/>
                    <a:pt x="1203" y="42070"/>
                  </a:cubicBezTo>
                  <a:cubicBezTo>
                    <a:pt x="417" y="38923"/>
                    <a:pt x="0" y="35452"/>
                    <a:pt x="0" y="31611"/>
                  </a:cubicBezTo>
                  <a:lnTo>
                    <a:pt x="0" y="0"/>
                  </a:lnTo>
                  <a:lnTo>
                    <a:pt x="10043" y="0"/>
                  </a:lnTo>
                  <a:lnTo>
                    <a:pt x="10043" y="29435"/>
                  </a:lnTo>
                  <a:cubicBezTo>
                    <a:pt x="10043" y="36285"/>
                    <a:pt x="11108" y="41191"/>
                    <a:pt x="13283" y="44153"/>
                  </a:cubicBezTo>
                  <a:cubicBezTo>
                    <a:pt x="15458" y="47115"/>
                    <a:pt x="19068" y="48596"/>
                    <a:pt x="24206" y="48596"/>
                  </a:cubicBezTo>
                  <a:cubicBezTo>
                    <a:pt x="25270" y="48596"/>
                    <a:pt x="26427" y="48596"/>
                    <a:pt x="27538" y="48504"/>
                  </a:cubicBezTo>
                  <a:cubicBezTo>
                    <a:pt x="28649" y="48411"/>
                    <a:pt x="29759" y="48319"/>
                    <a:pt x="30778" y="48226"/>
                  </a:cubicBezTo>
                  <a:cubicBezTo>
                    <a:pt x="31796" y="48133"/>
                    <a:pt x="32721" y="47995"/>
                    <a:pt x="33555" y="47902"/>
                  </a:cubicBezTo>
                  <a:cubicBezTo>
                    <a:pt x="34388" y="47809"/>
                    <a:pt x="34989" y="47671"/>
                    <a:pt x="35360" y="47532"/>
                  </a:cubicBezTo>
                  <a:lnTo>
                    <a:pt x="35360" y="0"/>
                  </a:lnTo>
                  <a:lnTo>
                    <a:pt x="45403" y="0"/>
                  </a:lnTo>
                  <a:lnTo>
                    <a:pt x="45403" y="54659"/>
                  </a:lnTo>
                  <a:close/>
                </a:path>
              </a:pathLst>
            </a:custGeom>
            <a:solidFill>
              <a:schemeClr val="accent2"/>
            </a:solidFill>
            <a:ln w="461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55B12DC-F0E5-3563-F11D-1EB49A2B8A75}"/>
                </a:ext>
              </a:extLst>
            </p:cNvPr>
            <p:cNvSpPr/>
            <p:nvPr/>
          </p:nvSpPr>
          <p:spPr>
            <a:xfrm>
              <a:off x="1462104" y="6207264"/>
              <a:ext cx="49614" cy="77476"/>
            </a:xfrm>
            <a:custGeom>
              <a:avLst/>
              <a:gdLst>
                <a:gd name="connsiteX0" fmla="*/ 49522 w 49614"/>
                <a:gd name="connsiteY0" fmla="*/ 29435 h 77476"/>
                <a:gd name="connsiteX1" fmla="*/ 47856 w 49614"/>
                <a:gd name="connsiteY1" fmla="*/ 41237 h 77476"/>
                <a:gd name="connsiteX2" fmla="*/ 42950 w 49614"/>
                <a:gd name="connsiteY2" fmla="*/ 50540 h 77476"/>
                <a:gd name="connsiteX3" fmla="*/ 34989 w 49614"/>
                <a:gd name="connsiteY3" fmla="*/ 56603 h 77476"/>
                <a:gd name="connsiteX4" fmla="*/ 24206 w 49614"/>
                <a:gd name="connsiteY4" fmla="*/ 58778 h 77476"/>
                <a:gd name="connsiteX5" fmla="*/ 15597 w 49614"/>
                <a:gd name="connsiteY5" fmla="*/ 57482 h 77476"/>
                <a:gd name="connsiteX6" fmla="*/ 10043 w 49614"/>
                <a:gd name="connsiteY6" fmla="*/ 54983 h 77476"/>
                <a:gd name="connsiteX7" fmla="*/ 10043 w 49614"/>
                <a:gd name="connsiteY7" fmla="*/ 77476 h 77476"/>
                <a:gd name="connsiteX8" fmla="*/ 0 w 49614"/>
                <a:gd name="connsiteY8" fmla="*/ 77476 h 77476"/>
                <a:gd name="connsiteX9" fmla="*/ 0 w 49614"/>
                <a:gd name="connsiteY9" fmla="*/ 2916 h 77476"/>
                <a:gd name="connsiteX10" fmla="*/ 8932 w 49614"/>
                <a:gd name="connsiteY10" fmla="*/ 1018 h 77476"/>
                <a:gd name="connsiteX11" fmla="*/ 21336 w 49614"/>
                <a:gd name="connsiteY11" fmla="*/ 0 h 77476"/>
                <a:gd name="connsiteX12" fmla="*/ 33045 w 49614"/>
                <a:gd name="connsiteY12" fmla="*/ 2036 h 77476"/>
                <a:gd name="connsiteX13" fmla="*/ 41932 w 49614"/>
                <a:gd name="connsiteY13" fmla="*/ 7868 h 77476"/>
                <a:gd name="connsiteX14" fmla="*/ 47624 w 49614"/>
                <a:gd name="connsiteY14" fmla="*/ 17124 h 77476"/>
                <a:gd name="connsiteX15" fmla="*/ 49614 w 49614"/>
                <a:gd name="connsiteY15" fmla="*/ 29389 h 77476"/>
                <a:gd name="connsiteX16" fmla="*/ 39016 w 49614"/>
                <a:gd name="connsiteY16" fmla="*/ 29435 h 77476"/>
                <a:gd name="connsiteX17" fmla="*/ 34156 w 49614"/>
                <a:gd name="connsiteY17" fmla="*/ 14301 h 77476"/>
                <a:gd name="connsiteX18" fmla="*/ 21151 w 49614"/>
                <a:gd name="connsiteY18" fmla="*/ 8979 h 77476"/>
                <a:gd name="connsiteX19" fmla="*/ 14070 w 49614"/>
                <a:gd name="connsiteY19" fmla="*/ 9303 h 77476"/>
                <a:gd name="connsiteX20" fmla="*/ 9997 w 49614"/>
                <a:gd name="connsiteY20" fmla="*/ 10043 h 77476"/>
                <a:gd name="connsiteX21" fmla="*/ 9997 w 49614"/>
                <a:gd name="connsiteY21" fmla="*/ 45542 h 77476"/>
                <a:gd name="connsiteX22" fmla="*/ 15319 w 49614"/>
                <a:gd name="connsiteY22" fmla="*/ 48457 h 77476"/>
                <a:gd name="connsiteX23" fmla="*/ 22910 w 49614"/>
                <a:gd name="connsiteY23" fmla="*/ 49846 h 77476"/>
                <a:gd name="connsiteX24" fmla="*/ 30315 w 49614"/>
                <a:gd name="connsiteY24" fmla="*/ 48272 h 77476"/>
                <a:gd name="connsiteX25" fmla="*/ 35360 w 49614"/>
                <a:gd name="connsiteY25" fmla="*/ 43922 h 77476"/>
                <a:gd name="connsiteX26" fmla="*/ 38183 w 49614"/>
                <a:gd name="connsiteY26" fmla="*/ 37442 h 77476"/>
                <a:gd name="connsiteX27" fmla="*/ 39062 w 49614"/>
                <a:gd name="connsiteY27" fmla="*/ 29389 h 7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614" h="77476">
                  <a:moveTo>
                    <a:pt x="49522" y="29435"/>
                  </a:moveTo>
                  <a:cubicBezTo>
                    <a:pt x="49522" y="33693"/>
                    <a:pt x="48966" y="37627"/>
                    <a:pt x="47856" y="41237"/>
                  </a:cubicBezTo>
                  <a:cubicBezTo>
                    <a:pt x="46745" y="44847"/>
                    <a:pt x="45079" y="47948"/>
                    <a:pt x="42950" y="50540"/>
                  </a:cubicBezTo>
                  <a:cubicBezTo>
                    <a:pt x="40775" y="53132"/>
                    <a:pt x="38136" y="55168"/>
                    <a:pt x="34989" y="56603"/>
                  </a:cubicBezTo>
                  <a:cubicBezTo>
                    <a:pt x="31842" y="58038"/>
                    <a:pt x="28278" y="58778"/>
                    <a:pt x="24206" y="58778"/>
                  </a:cubicBezTo>
                  <a:cubicBezTo>
                    <a:pt x="20966" y="58778"/>
                    <a:pt x="18096" y="58362"/>
                    <a:pt x="15597" y="57482"/>
                  </a:cubicBezTo>
                  <a:cubicBezTo>
                    <a:pt x="13098" y="56603"/>
                    <a:pt x="11247" y="55770"/>
                    <a:pt x="10043" y="54983"/>
                  </a:cubicBezTo>
                  <a:lnTo>
                    <a:pt x="10043" y="77476"/>
                  </a:lnTo>
                  <a:lnTo>
                    <a:pt x="0" y="77476"/>
                  </a:lnTo>
                  <a:lnTo>
                    <a:pt x="0" y="2916"/>
                  </a:lnTo>
                  <a:cubicBezTo>
                    <a:pt x="2360" y="2360"/>
                    <a:pt x="5369" y="1712"/>
                    <a:pt x="8932" y="1018"/>
                  </a:cubicBezTo>
                  <a:cubicBezTo>
                    <a:pt x="12496" y="324"/>
                    <a:pt x="16615" y="0"/>
                    <a:pt x="21336" y="0"/>
                  </a:cubicBezTo>
                  <a:cubicBezTo>
                    <a:pt x="25687" y="0"/>
                    <a:pt x="29574" y="694"/>
                    <a:pt x="33045" y="2036"/>
                  </a:cubicBezTo>
                  <a:cubicBezTo>
                    <a:pt x="36517" y="3379"/>
                    <a:pt x="39479" y="5369"/>
                    <a:pt x="41932" y="7868"/>
                  </a:cubicBezTo>
                  <a:cubicBezTo>
                    <a:pt x="44385" y="10413"/>
                    <a:pt x="46282" y="13468"/>
                    <a:pt x="47624" y="17124"/>
                  </a:cubicBezTo>
                  <a:cubicBezTo>
                    <a:pt x="48966" y="20781"/>
                    <a:pt x="49614" y="24854"/>
                    <a:pt x="49614" y="29389"/>
                  </a:cubicBezTo>
                  <a:close/>
                  <a:moveTo>
                    <a:pt x="39016" y="29435"/>
                  </a:moveTo>
                  <a:cubicBezTo>
                    <a:pt x="39016" y="22863"/>
                    <a:pt x="37396" y="17819"/>
                    <a:pt x="34156" y="14301"/>
                  </a:cubicBezTo>
                  <a:cubicBezTo>
                    <a:pt x="30916" y="10784"/>
                    <a:pt x="26566" y="8979"/>
                    <a:pt x="21151" y="8979"/>
                  </a:cubicBezTo>
                  <a:cubicBezTo>
                    <a:pt x="18143" y="8979"/>
                    <a:pt x="15736" y="9071"/>
                    <a:pt x="14070" y="9303"/>
                  </a:cubicBezTo>
                  <a:cubicBezTo>
                    <a:pt x="12357" y="9534"/>
                    <a:pt x="11015" y="9766"/>
                    <a:pt x="9997" y="10043"/>
                  </a:cubicBezTo>
                  <a:lnTo>
                    <a:pt x="9997" y="45542"/>
                  </a:lnTo>
                  <a:cubicBezTo>
                    <a:pt x="11200" y="46560"/>
                    <a:pt x="13005" y="47532"/>
                    <a:pt x="15319" y="48457"/>
                  </a:cubicBezTo>
                  <a:cubicBezTo>
                    <a:pt x="17633" y="49383"/>
                    <a:pt x="20133" y="49846"/>
                    <a:pt x="22910" y="49846"/>
                  </a:cubicBezTo>
                  <a:cubicBezTo>
                    <a:pt x="25779" y="49846"/>
                    <a:pt x="28278" y="49337"/>
                    <a:pt x="30315" y="48272"/>
                  </a:cubicBezTo>
                  <a:cubicBezTo>
                    <a:pt x="32351" y="47208"/>
                    <a:pt x="34064" y="45773"/>
                    <a:pt x="35360" y="43922"/>
                  </a:cubicBezTo>
                  <a:cubicBezTo>
                    <a:pt x="36655" y="42070"/>
                    <a:pt x="37581" y="39895"/>
                    <a:pt x="38183" y="37442"/>
                  </a:cubicBezTo>
                  <a:cubicBezTo>
                    <a:pt x="38738" y="34943"/>
                    <a:pt x="39062" y="32259"/>
                    <a:pt x="39062" y="29389"/>
                  </a:cubicBezTo>
                  <a:close/>
                </a:path>
              </a:pathLst>
            </a:custGeom>
            <a:solidFill>
              <a:schemeClr val="accent2"/>
            </a:solidFill>
            <a:ln w="4617"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5729289" cy="2671763"/>
          </a:xfrm>
        </p:spPr>
        <p:txBody>
          <a:bodyPr anchor="t" anchorCtr="0">
            <a:normAutofit/>
          </a:bodyPr>
          <a:lstStyle>
            <a:lvl1pPr algn="l">
              <a:defRPr sz="4400" b="1">
                <a:solidFill>
                  <a:schemeClr val="accent2"/>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5729289" cy="887412"/>
          </a:xfrm>
        </p:spPr>
        <p:txBody>
          <a:bodyPr>
            <a:normAutofit/>
          </a:bodyPr>
          <a:lstStyle>
            <a:lvl1pPr marL="0" indent="0" algn="l">
              <a:spcBef>
                <a:spcPts val="600"/>
              </a:spcBef>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10577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Illustration -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85DA1E-2B79-0140-3010-3192E8073D89}"/>
              </a:ext>
            </a:extLst>
          </p:cNvPr>
          <p:cNvPicPr>
            <a:picLocks noChangeAspect="1"/>
          </p:cNvPicPr>
          <p:nvPr/>
        </p:nvPicPr>
        <p:blipFill>
          <a:blip r:embed="rId2"/>
          <a:srcRect r="6746"/>
          <a:stretch/>
        </p:blipFill>
        <p:spPr>
          <a:xfrm>
            <a:off x="4737101" y="876300"/>
            <a:ext cx="7454900" cy="5771782"/>
          </a:xfrm>
          <a:prstGeom prst="rect">
            <a:avLst/>
          </a:prstGeom>
        </p:spPr>
      </p:pic>
      <p:grpSp>
        <p:nvGrpSpPr>
          <p:cNvPr id="39" name="Group 38">
            <a:extLst>
              <a:ext uri="{FF2B5EF4-FFF2-40B4-BE49-F238E27FC236}">
                <a16:creationId xmlns:a16="http://schemas.microsoft.com/office/drawing/2014/main" id="{55C5F3FF-07C1-2EF3-BDEA-545D9B24F06B}"/>
              </a:ext>
            </a:extLst>
          </p:cNvPr>
          <p:cNvGrpSpPr/>
          <p:nvPr/>
        </p:nvGrpSpPr>
        <p:grpSpPr>
          <a:xfrm>
            <a:off x="470602" y="5680204"/>
            <a:ext cx="1967961" cy="604536"/>
            <a:chOff x="470602" y="5680204"/>
            <a:chExt cx="1967961" cy="604536"/>
          </a:xfrm>
        </p:grpSpPr>
        <p:sp>
          <p:nvSpPr>
            <p:cNvPr id="5" name="Freeform: Shape 4">
              <a:extLst>
                <a:ext uri="{FF2B5EF4-FFF2-40B4-BE49-F238E27FC236}">
                  <a16:creationId xmlns:a16="http://schemas.microsoft.com/office/drawing/2014/main" id="{7266CF69-68A0-BF94-5D8B-C39E354E4B75}"/>
                </a:ext>
              </a:extLst>
            </p:cNvPr>
            <p:cNvSpPr/>
            <p:nvPr/>
          </p:nvSpPr>
          <p:spPr>
            <a:xfrm>
              <a:off x="2275188" y="5680204"/>
              <a:ext cx="163375" cy="222524"/>
            </a:xfrm>
            <a:custGeom>
              <a:avLst/>
              <a:gdLst>
                <a:gd name="connsiteX0" fmla="*/ 0 w 163375"/>
                <a:gd name="connsiteY0" fmla="*/ 125239 h 222524"/>
                <a:gd name="connsiteX1" fmla="*/ 49476 w 163375"/>
                <a:gd name="connsiteY1" fmla="*/ 222525 h 222524"/>
                <a:gd name="connsiteX2" fmla="*/ 163376 w 163375"/>
                <a:gd name="connsiteY2" fmla="*/ 0 h 222524"/>
                <a:gd name="connsiteX3" fmla="*/ 0 w 163375"/>
                <a:gd name="connsiteY3" fmla="*/ 125239 h 222524"/>
              </a:gdLst>
              <a:ahLst/>
              <a:cxnLst>
                <a:cxn ang="0">
                  <a:pos x="connsiteX0" y="connsiteY0"/>
                </a:cxn>
                <a:cxn ang="0">
                  <a:pos x="connsiteX1" y="connsiteY1"/>
                </a:cxn>
                <a:cxn ang="0">
                  <a:pos x="connsiteX2" y="connsiteY2"/>
                </a:cxn>
                <a:cxn ang="0">
                  <a:pos x="connsiteX3" y="connsiteY3"/>
                </a:cxn>
              </a:cxnLst>
              <a:rect l="l" t="t" r="r" b="b"/>
              <a:pathLst>
                <a:path w="163375" h="222524">
                  <a:moveTo>
                    <a:pt x="0" y="125239"/>
                  </a:moveTo>
                  <a:lnTo>
                    <a:pt x="49476" y="222525"/>
                  </a:lnTo>
                  <a:lnTo>
                    <a:pt x="163376" y="0"/>
                  </a:lnTo>
                  <a:lnTo>
                    <a:pt x="0" y="125239"/>
                  </a:lnTo>
                  <a:close/>
                </a:path>
              </a:pathLst>
            </a:custGeom>
            <a:solidFill>
              <a:schemeClr val="bg2"/>
            </a:solidFill>
            <a:ln w="4617"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DD071AE-857A-BEBD-4C74-679D0DFE7E3E}"/>
                </a:ext>
              </a:extLst>
            </p:cNvPr>
            <p:cNvSpPr/>
            <p:nvPr/>
          </p:nvSpPr>
          <p:spPr>
            <a:xfrm>
              <a:off x="470602" y="5864314"/>
              <a:ext cx="154674" cy="221506"/>
            </a:xfrm>
            <a:custGeom>
              <a:avLst/>
              <a:gdLst>
                <a:gd name="connsiteX0" fmla="*/ 71136 w 154674"/>
                <a:gd name="connsiteY0" fmla="*/ 180732 h 221506"/>
                <a:gd name="connsiteX1" fmla="*/ 87843 w 154674"/>
                <a:gd name="connsiteY1" fmla="*/ 179066 h 221506"/>
                <a:gd name="connsiteX2" fmla="*/ 98396 w 154674"/>
                <a:gd name="connsiteY2" fmla="*/ 174484 h 221506"/>
                <a:gd name="connsiteX3" fmla="*/ 103903 w 154674"/>
                <a:gd name="connsiteY3" fmla="*/ 167588 h 221506"/>
                <a:gd name="connsiteX4" fmla="*/ 105431 w 154674"/>
                <a:gd name="connsiteY4" fmla="*/ 158701 h 221506"/>
                <a:gd name="connsiteX5" fmla="*/ 95619 w 154674"/>
                <a:gd name="connsiteY5" fmla="*/ 141392 h 221506"/>
                <a:gd name="connsiteX6" fmla="*/ 61925 w 154674"/>
                <a:gd name="connsiteY6" fmla="*/ 126535 h 221506"/>
                <a:gd name="connsiteX7" fmla="*/ 41099 w 154674"/>
                <a:gd name="connsiteY7" fmla="*/ 118112 h 221506"/>
                <a:gd name="connsiteX8" fmla="*/ 22401 w 154674"/>
                <a:gd name="connsiteY8" fmla="*/ 106171 h 221506"/>
                <a:gd name="connsiteX9" fmla="*/ 8932 w 154674"/>
                <a:gd name="connsiteY9" fmla="*/ 88723 h 221506"/>
                <a:gd name="connsiteX10" fmla="*/ 3703 w 154674"/>
                <a:gd name="connsiteY10" fmla="*/ 63777 h 221506"/>
                <a:gd name="connsiteX11" fmla="*/ 9210 w 154674"/>
                <a:gd name="connsiteY11" fmla="*/ 37257 h 221506"/>
                <a:gd name="connsiteX12" fmla="*/ 24853 w 154674"/>
                <a:gd name="connsiteY12" fmla="*/ 17171 h 221506"/>
                <a:gd name="connsiteX13" fmla="*/ 49337 w 154674"/>
                <a:gd name="connsiteY13" fmla="*/ 4443 h 221506"/>
                <a:gd name="connsiteX14" fmla="*/ 81827 w 154674"/>
                <a:gd name="connsiteY14" fmla="*/ 0 h 221506"/>
                <a:gd name="connsiteX15" fmla="*/ 118899 w 154674"/>
                <a:gd name="connsiteY15" fmla="*/ 4582 h 221506"/>
                <a:gd name="connsiteX16" fmla="*/ 144632 w 154674"/>
                <a:gd name="connsiteY16" fmla="*/ 14671 h 221506"/>
                <a:gd name="connsiteX17" fmla="*/ 130840 w 154674"/>
                <a:gd name="connsiteY17" fmla="*/ 52345 h 221506"/>
                <a:gd name="connsiteX18" fmla="*/ 111077 w 154674"/>
                <a:gd name="connsiteY18" fmla="*/ 44246 h 221506"/>
                <a:gd name="connsiteX19" fmla="*/ 84881 w 154674"/>
                <a:gd name="connsiteY19" fmla="*/ 40728 h 221506"/>
                <a:gd name="connsiteX20" fmla="*/ 60213 w 154674"/>
                <a:gd name="connsiteY20" fmla="*/ 45495 h 221506"/>
                <a:gd name="connsiteX21" fmla="*/ 52715 w 154674"/>
                <a:gd name="connsiteY21" fmla="*/ 60028 h 221506"/>
                <a:gd name="connsiteX22" fmla="*/ 55492 w 154674"/>
                <a:gd name="connsiteY22" fmla="*/ 69840 h 221506"/>
                <a:gd name="connsiteX23" fmla="*/ 63314 w 154674"/>
                <a:gd name="connsiteY23" fmla="*/ 77060 h 221506"/>
                <a:gd name="connsiteX24" fmla="*/ 74931 w 154674"/>
                <a:gd name="connsiteY24" fmla="*/ 82891 h 221506"/>
                <a:gd name="connsiteX25" fmla="*/ 89463 w 154674"/>
                <a:gd name="connsiteY25" fmla="*/ 88260 h 221506"/>
                <a:gd name="connsiteX26" fmla="*/ 118251 w 154674"/>
                <a:gd name="connsiteY26" fmla="*/ 100340 h 221506"/>
                <a:gd name="connsiteX27" fmla="*/ 138615 w 154674"/>
                <a:gd name="connsiteY27" fmla="*/ 114271 h 221506"/>
                <a:gd name="connsiteX28" fmla="*/ 150695 w 154674"/>
                <a:gd name="connsiteY28" fmla="*/ 132969 h 221506"/>
                <a:gd name="connsiteX29" fmla="*/ 154675 w 154674"/>
                <a:gd name="connsiteY29" fmla="*/ 159025 h 221506"/>
                <a:gd name="connsiteX30" fmla="*/ 133848 w 154674"/>
                <a:gd name="connsiteY30" fmla="*/ 205122 h 221506"/>
                <a:gd name="connsiteX31" fmla="*/ 71043 w 154674"/>
                <a:gd name="connsiteY31" fmla="*/ 221506 h 221506"/>
                <a:gd name="connsiteX32" fmla="*/ 45634 w 154674"/>
                <a:gd name="connsiteY32" fmla="*/ 219840 h 221506"/>
                <a:gd name="connsiteX33" fmla="*/ 25548 w 154674"/>
                <a:gd name="connsiteY33" fmla="*/ 215721 h 221506"/>
                <a:gd name="connsiteX34" fmla="*/ 10552 w 154674"/>
                <a:gd name="connsiteY34" fmla="*/ 210491 h 221506"/>
                <a:gd name="connsiteX35" fmla="*/ 0 w 154674"/>
                <a:gd name="connsiteY35" fmla="*/ 205308 h 221506"/>
                <a:gd name="connsiteX36" fmla="*/ 13468 w 154674"/>
                <a:gd name="connsiteY36" fmla="*/ 167310 h 221506"/>
                <a:gd name="connsiteX37" fmla="*/ 36887 w 154674"/>
                <a:gd name="connsiteY37" fmla="*/ 176659 h 221506"/>
                <a:gd name="connsiteX38" fmla="*/ 71043 w 154674"/>
                <a:gd name="connsiteY38" fmla="*/ 180778 h 2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674" h="221506">
                  <a:moveTo>
                    <a:pt x="71136" y="180732"/>
                  </a:moveTo>
                  <a:cubicBezTo>
                    <a:pt x="77893" y="180732"/>
                    <a:pt x="83447" y="180176"/>
                    <a:pt x="87843" y="179066"/>
                  </a:cubicBezTo>
                  <a:cubicBezTo>
                    <a:pt x="92240" y="177955"/>
                    <a:pt x="95758" y="176428"/>
                    <a:pt x="98396" y="174484"/>
                  </a:cubicBezTo>
                  <a:cubicBezTo>
                    <a:pt x="101034" y="172540"/>
                    <a:pt x="102885" y="170272"/>
                    <a:pt x="103903" y="167588"/>
                  </a:cubicBezTo>
                  <a:cubicBezTo>
                    <a:pt x="104922" y="164950"/>
                    <a:pt x="105431" y="161987"/>
                    <a:pt x="105431" y="158701"/>
                  </a:cubicBezTo>
                  <a:cubicBezTo>
                    <a:pt x="105431" y="151759"/>
                    <a:pt x="102191" y="145974"/>
                    <a:pt x="95619" y="141392"/>
                  </a:cubicBezTo>
                  <a:cubicBezTo>
                    <a:pt x="89093" y="136810"/>
                    <a:pt x="77847" y="131858"/>
                    <a:pt x="61925" y="126535"/>
                  </a:cubicBezTo>
                  <a:cubicBezTo>
                    <a:pt x="54983" y="124082"/>
                    <a:pt x="48041" y="121259"/>
                    <a:pt x="41099" y="118112"/>
                  </a:cubicBezTo>
                  <a:cubicBezTo>
                    <a:pt x="34156" y="114965"/>
                    <a:pt x="27908" y="110985"/>
                    <a:pt x="22401" y="106171"/>
                  </a:cubicBezTo>
                  <a:cubicBezTo>
                    <a:pt x="16893" y="101358"/>
                    <a:pt x="12404" y="95573"/>
                    <a:pt x="8932" y="88723"/>
                  </a:cubicBezTo>
                  <a:cubicBezTo>
                    <a:pt x="5461" y="81873"/>
                    <a:pt x="3703" y="73542"/>
                    <a:pt x="3703" y="63777"/>
                  </a:cubicBezTo>
                  <a:cubicBezTo>
                    <a:pt x="3703" y="54011"/>
                    <a:pt x="5554" y="45125"/>
                    <a:pt x="9210" y="37257"/>
                  </a:cubicBezTo>
                  <a:cubicBezTo>
                    <a:pt x="12866" y="29389"/>
                    <a:pt x="18096" y="22725"/>
                    <a:pt x="24853" y="17171"/>
                  </a:cubicBezTo>
                  <a:cubicBezTo>
                    <a:pt x="31611" y="11663"/>
                    <a:pt x="39756" y="7405"/>
                    <a:pt x="49337" y="4443"/>
                  </a:cubicBezTo>
                  <a:cubicBezTo>
                    <a:pt x="58917" y="1481"/>
                    <a:pt x="69747" y="0"/>
                    <a:pt x="81827" y="0"/>
                  </a:cubicBezTo>
                  <a:cubicBezTo>
                    <a:pt x="96128" y="0"/>
                    <a:pt x="108485" y="1527"/>
                    <a:pt x="118899" y="4582"/>
                  </a:cubicBezTo>
                  <a:cubicBezTo>
                    <a:pt x="129312" y="7637"/>
                    <a:pt x="137874" y="11015"/>
                    <a:pt x="144632" y="14671"/>
                  </a:cubicBezTo>
                  <a:lnTo>
                    <a:pt x="130840" y="52345"/>
                  </a:lnTo>
                  <a:cubicBezTo>
                    <a:pt x="124915" y="49290"/>
                    <a:pt x="118343" y="46560"/>
                    <a:pt x="111077" y="44246"/>
                  </a:cubicBezTo>
                  <a:cubicBezTo>
                    <a:pt x="103811" y="41885"/>
                    <a:pt x="95110" y="40728"/>
                    <a:pt x="84881" y="40728"/>
                  </a:cubicBezTo>
                  <a:cubicBezTo>
                    <a:pt x="73450" y="40728"/>
                    <a:pt x="65212" y="42302"/>
                    <a:pt x="60213" y="45495"/>
                  </a:cubicBezTo>
                  <a:cubicBezTo>
                    <a:pt x="55215" y="48643"/>
                    <a:pt x="52715" y="53502"/>
                    <a:pt x="52715" y="60028"/>
                  </a:cubicBezTo>
                  <a:cubicBezTo>
                    <a:pt x="52715" y="63916"/>
                    <a:pt x="53641" y="67202"/>
                    <a:pt x="55492" y="69840"/>
                  </a:cubicBezTo>
                  <a:cubicBezTo>
                    <a:pt x="57344" y="72478"/>
                    <a:pt x="59935" y="74885"/>
                    <a:pt x="63314" y="77060"/>
                  </a:cubicBezTo>
                  <a:cubicBezTo>
                    <a:pt x="66693" y="79189"/>
                    <a:pt x="70580" y="81133"/>
                    <a:pt x="74931" y="82891"/>
                  </a:cubicBezTo>
                  <a:cubicBezTo>
                    <a:pt x="79281" y="84650"/>
                    <a:pt x="84187" y="86409"/>
                    <a:pt x="89463" y="88260"/>
                  </a:cubicBezTo>
                  <a:cubicBezTo>
                    <a:pt x="100478" y="92333"/>
                    <a:pt x="110105" y="96359"/>
                    <a:pt x="118251" y="100340"/>
                  </a:cubicBezTo>
                  <a:cubicBezTo>
                    <a:pt x="126396" y="104320"/>
                    <a:pt x="133200" y="108994"/>
                    <a:pt x="138615" y="114271"/>
                  </a:cubicBezTo>
                  <a:cubicBezTo>
                    <a:pt x="144030" y="119593"/>
                    <a:pt x="148057" y="125795"/>
                    <a:pt x="150695" y="132969"/>
                  </a:cubicBezTo>
                  <a:cubicBezTo>
                    <a:pt x="153333" y="140142"/>
                    <a:pt x="154675" y="148797"/>
                    <a:pt x="154675" y="159025"/>
                  </a:cubicBezTo>
                  <a:cubicBezTo>
                    <a:pt x="154675" y="178834"/>
                    <a:pt x="147733" y="194200"/>
                    <a:pt x="133848" y="205122"/>
                  </a:cubicBezTo>
                  <a:cubicBezTo>
                    <a:pt x="119963" y="216045"/>
                    <a:pt x="98997" y="221506"/>
                    <a:pt x="71043" y="221506"/>
                  </a:cubicBezTo>
                  <a:cubicBezTo>
                    <a:pt x="61648" y="221506"/>
                    <a:pt x="53178" y="220951"/>
                    <a:pt x="45634" y="219840"/>
                  </a:cubicBezTo>
                  <a:cubicBezTo>
                    <a:pt x="38090" y="218729"/>
                    <a:pt x="31379" y="217341"/>
                    <a:pt x="25548" y="215721"/>
                  </a:cubicBezTo>
                  <a:cubicBezTo>
                    <a:pt x="19716" y="214101"/>
                    <a:pt x="14718" y="212342"/>
                    <a:pt x="10552" y="210491"/>
                  </a:cubicBezTo>
                  <a:cubicBezTo>
                    <a:pt x="6387" y="208640"/>
                    <a:pt x="2823" y="206927"/>
                    <a:pt x="0" y="205308"/>
                  </a:cubicBezTo>
                  <a:lnTo>
                    <a:pt x="13468" y="167310"/>
                  </a:lnTo>
                  <a:cubicBezTo>
                    <a:pt x="19809" y="170781"/>
                    <a:pt x="27584" y="173882"/>
                    <a:pt x="36887" y="176659"/>
                  </a:cubicBezTo>
                  <a:cubicBezTo>
                    <a:pt x="46190" y="179436"/>
                    <a:pt x="57575" y="180778"/>
                    <a:pt x="71043" y="180778"/>
                  </a:cubicBezTo>
                  <a:close/>
                </a:path>
              </a:pathLst>
            </a:custGeom>
            <a:solidFill>
              <a:schemeClr val="accent2"/>
            </a:solidFill>
            <a:ln w="461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3A2AF40-0BDB-A330-F585-1F0D583BD737}"/>
                </a:ext>
              </a:extLst>
            </p:cNvPr>
            <p:cNvSpPr/>
            <p:nvPr/>
          </p:nvSpPr>
          <p:spPr>
            <a:xfrm>
              <a:off x="647354" y="5872876"/>
              <a:ext cx="106911" cy="212296"/>
            </a:xfrm>
            <a:custGeom>
              <a:avLst/>
              <a:gdLst>
                <a:gd name="connsiteX0" fmla="*/ 0 w 106911"/>
                <a:gd name="connsiteY0" fmla="*/ 7359 h 212296"/>
                <a:gd name="connsiteX1" fmla="*/ 45634 w 106911"/>
                <a:gd name="connsiteY1" fmla="*/ 0 h 212296"/>
                <a:gd name="connsiteX2" fmla="*/ 45634 w 106911"/>
                <a:gd name="connsiteY2" fmla="*/ 47485 h 212296"/>
                <a:gd name="connsiteX3" fmla="*/ 100478 w 106911"/>
                <a:gd name="connsiteY3" fmla="*/ 47485 h 212296"/>
                <a:gd name="connsiteX4" fmla="*/ 100478 w 106911"/>
                <a:gd name="connsiteY4" fmla="*/ 85483 h 212296"/>
                <a:gd name="connsiteX5" fmla="*/ 45634 w 106911"/>
                <a:gd name="connsiteY5" fmla="*/ 85483 h 212296"/>
                <a:gd name="connsiteX6" fmla="*/ 45634 w 106911"/>
                <a:gd name="connsiteY6" fmla="*/ 142179 h 212296"/>
                <a:gd name="connsiteX7" fmla="*/ 50679 w 106911"/>
                <a:gd name="connsiteY7" fmla="*/ 165135 h 212296"/>
                <a:gd name="connsiteX8" fmla="*/ 71043 w 106911"/>
                <a:gd name="connsiteY8" fmla="*/ 173697 h 212296"/>
                <a:gd name="connsiteX9" fmla="*/ 86224 w 106911"/>
                <a:gd name="connsiteY9" fmla="*/ 172308 h 212296"/>
                <a:gd name="connsiteX10" fmla="*/ 100478 w 106911"/>
                <a:gd name="connsiteY10" fmla="*/ 168467 h 212296"/>
                <a:gd name="connsiteX11" fmla="*/ 106912 w 106911"/>
                <a:gd name="connsiteY11" fmla="*/ 204012 h 212296"/>
                <a:gd name="connsiteX12" fmla="*/ 88538 w 106911"/>
                <a:gd name="connsiteY12" fmla="*/ 209843 h 212296"/>
                <a:gd name="connsiteX13" fmla="*/ 63730 w 106911"/>
                <a:gd name="connsiteY13" fmla="*/ 212296 h 212296"/>
                <a:gd name="connsiteX14" fmla="*/ 32814 w 106911"/>
                <a:gd name="connsiteY14" fmla="*/ 207251 h 212296"/>
                <a:gd name="connsiteX15" fmla="*/ 13190 w 106911"/>
                <a:gd name="connsiteY15" fmla="*/ 193182 h 212296"/>
                <a:gd name="connsiteX16" fmla="*/ 2916 w 106911"/>
                <a:gd name="connsiteY16" fmla="*/ 171290 h 212296"/>
                <a:gd name="connsiteX17" fmla="*/ 0 w 106911"/>
                <a:gd name="connsiteY17" fmla="*/ 142780 h 212296"/>
                <a:gd name="connsiteX18" fmla="*/ 0 w 106911"/>
                <a:gd name="connsiteY18" fmla="*/ 7359 h 2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911" h="212296">
                  <a:moveTo>
                    <a:pt x="0" y="7359"/>
                  </a:moveTo>
                  <a:lnTo>
                    <a:pt x="45634" y="0"/>
                  </a:lnTo>
                  <a:lnTo>
                    <a:pt x="45634" y="47485"/>
                  </a:lnTo>
                  <a:lnTo>
                    <a:pt x="100478" y="47485"/>
                  </a:lnTo>
                  <a:lnTo>
                    <a:pt x="100478" y="85483"/>
                  </a:lnTo>
                  <a:lnTo>
                    <a:pt x="45634" y="85483"/>
                  </a:lnTo>
                  <a:lnTo>
                    <a:pt x="45634" y="142179"/>
                  </a:lnTo>
                  <a:cubicBezTo>
                    <a:pt x="45634" y="151759"/>
                    <a:pt x="47300" y="159442"/>
                    <a:pt x="50679" y="165135"/>
                  </a:cubicBezTo>
                  <a:cubicBezTo>
                    <a:pt x="54058" y="170827"/>
                    <a:pt x="60861" y="173697"/>
                    <a:pt x="71043" y="173697"/>
                  </a:cubicBezTo>
                  <a:cubicBezTo>
                    <a:pt x="75949" y="173697"/>
                    <a:pt x="80994" y="173234"/>
                    <a:pt x="86224" y="172308"/>
                  </a:cubicBezTo>
                  <a:cubicBezTo>
                    <a:pt x="91453" y="171383"/>
                    <a:pt x="96174" y="170133"/>
                    <a:pt x="100478" y="168467"/>
                  </a:cubicBezTo>
                  <a:lnTo>
                    <a:pt x="106912" y="204012"/>
                  </a:lnTo>
                  <a:cubicBezTo>
                    <a:pt x="101404" y="206279"/>
                    <a:pt x="95295" y="208177"/>
                    <a:pt x="88538" y="209843"/>
                  </a:cubicBezTo>
                  <a:cubicBezTo>
                    <a:pt x="81780" y="211463"/>
                    <a:pt x="73542" y="212296"/>
                    <a:pt x="63730" y="212296"/>
                  </a:cubicBezTo>
                  <a:cubicBezTo>
                    <a:pt x="51281" y="212296"/>
                    <a:pt x="40960" y="210630"/>
                    <a:pt x="32814" y="207251"/>
                  </a:cubicBezTo>
                  <a:cubicBezTo>
                    <a:pt x="24622" y="203873"/>
                    <a:pt x="18096" y="199198"/>
                    <a:pt x="13190" y="193182"/>
                  </a:cubicBezTo>
                  <a:cubicBezTo>
                    <a:pt x="8285" y="187165"/>
                    <a:pt x="4860" y="179852"/>
                    <a:pt x="2916" y="171290"/>
                  </a:cubicBezTo>
                  <a:cubicBezTo>
                    <a:pt x="972" y="162728"/>
                    <a:pt x="0" y="153240"/>
                    <a:pt x="0" y="142780"/>
                  </a:cubicBezTo>
                  <a:lnTo>
                    <a:pt x="0" y="7359"/>
                  </a:lnTo>
                  <a:close/>
                </a:path>
              </a:pathLst>
            </a:custGeom>
            <a:solidFill>
              <a:schemeClr val="accent2"/>
            </a:solidFill>
            <a:ln w="461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D9EEC91-B307-ADBC-955A-535536E9047B}"/>
                </a:ext>
              </a:extLst>
            </p:cNvPr>
            <p:cNvSpPr/>
            <p:nvPr/>
          </p:nvSpPr>
          <p:spPr>
            <a:xfrm>
              <a:off x="764633" y="5916057"/>
              <a:ext cx="138753" cy="168790"/>
            </a:xfrm>
            <a:custGeom>
              <a:avLst/>
              <a:gdLst>
                <a:gd name="connsiteX0" fmla="*/ 68636 w 138753"/>
                <a:gd name="connsiteY0" fmla="*/ 0 h 168790"/>
                <a:gd name="connsiteX1" fmla="*/ 102330 w 138753"/>
                <a:gd name="connsiteY1" fmla="*/ 4582 h 168790"/>
                <a:gd name="connsiteX2" fmla="*/ 123897 w 138753"/>
                <a:gd name="connsiteY2" fmla="*/ 17772 h 168790"/>
                <a:gd name="connsiteX3" fmla="*/ 135375 w 138753"/>
                <a:gd name="connsiteY3" fmla="*/ 38599 h 168790"/>
                <a:gd name="connsiteX4" fmla="*/ 138754 w 138753"/>
                <a:gd name="connsiteY4" fmla="*/ 65860 h 168790"/>
                <a:gd name="connsiteX5" fmla="*/ 138754 w 138753"/>
                <a:gd name="connsiteY5" fmla="*/ 160830 h 168790"/>
                <a:gd name="connsiteX6" fmla="*/ 111494 w 138753"/>
                <a:gd name="connsiteY6" fmla="*/ 165875 h 168790"/>
                <a:gd name="connsiteX7" fmla="*/ 69192 w 138753"/>
                <a:gd name="connsiteY7" fmla="*/ 168791 h 168790"/>
                <a:gd name="connsiteX8" fmla="*/ 40867 w 138753"/>
                <a:gd name="connsiteY8" fmla="*/ 166014 h 168790"/>
                <a:gd name="connsiteX9" fmla="*/ 18976 w 138753"/>
                <a:gd name="connsiteY9" fmla="*/ 156989 h 168790"/>
                <a:gd name="connsiteX10" fmla="*/ 4906 w 138753"/>
                <a:gd name="connsiteY10" fmla="*/ 140605 h 168790"/>
                <a:gd name="connsiteX11" fmla="*/ 0 w 138753"/>
                <a:gd name="connsiteY11" fmla="*/ 115798 h 168790"/>
                <a:gd name="connsiteX12" fmla="*/ 5646 w 138753"/>
                <a:gd name="connsiteY12" fmla="*/ 91916 h 168790"/>
                <a:gd name="connsiteX13" fmla="*/ 20827 w 138753"/>
                <a:gd name="connsiteY13" fmla="*/ 76273 h 168790"/>
                <a:gd name="connsiteX14" fmla="*/ 42580 w 138753"/>
                <a:gd name="connsiteY14" fmla="*/ 67850 h 168790"/>
                <a:gd name="connsiteX15" fmla="*/ 67988 w 138753"/>
                <a:gd name="connsiteY15" fmla="*/ 65258 h 168790"/>
                <a:gd name="connsiteX16" fmla="*/ 83771 w 138753"/>
                <a:gd name="connsiteY16" fmla="*/ 66045 h 168790"/>
                <a:gd name="connsiteX17" fmla="*/ 94971 w 138753"/>
                <a:gd name="connsiteY17" fmla="*/ 68035 h 168790"/>
                <a:gd name="connsiteX18" fmla="*/ 94971 w 138753"/>
                <a:gd name="connsiteY18" fmla="*/ 63731 h 168790"/>
                <a:gd name="connsiteX19" fmla="*/ 87936 w 138753"/>
                <a:gd name="connsiteY19" fmla="*/ 45033 h 168790"/>
                <a:gd name="connsiteX20" fmla="*/ 63407 w 138753"/>
                <a:gd name="connsiteY20" fmla="*/ 37998 h 168790"/>
                <a:gd name="connsiteX21" fmla="*/ 40451 w 138753"/>
                <a:gd name="connsiteY21" fmla="*/ 39664 h 168790"/>
                <a:gd name="connsiteX22" fmla="*/ 20873 w 138753"/>
                <a:gd name="connsiteY22" fmla="*/ 44431 h 168790"/>
                <a:gd name="connsiteX23" fmla="*/ 15042 w 138753"/>
                <a:gd name="connsiteY23" fmla="*/ 7683 h 168790"/>
                <a:gd name="connsiteX24" fmla="*/ 24992 w 138753"/>
                <a:gd name="connsiteY24" fmla="*/ 5091 h 168790"/>
                <a:gd name="connsiteX25" fmla="*/ 37998 w 138753"/>
                <a:gd name="connsiteY25" fmla="*/ 2638 h 168790"/>
                <a:gd name="connsiteX26" fmla="*/ 52854 w 138753"/>
                <a:gd name="connsiteY26" fmla="*/ 787 h 168790"/>
                <a:gd name="connsiteX27" fmla="*/ 68636 w 138753"/>
                <a:gd name="connsiteY27" fmla="*/ 0 h 168790"/>
                <a:gd name="connsiteX28" fmla="*/ 72339 w 138753"/>
                <a:gd name="connsiteY28" fmla="*/ 133570 h 168790"/>
                <a:gd name="connsiteX29" fmla="*/ 85205 w 138753"/>
                <a:gd name="connsiteY29" fmla="*/ 133246 h 168790"/>
                <a:gd name="connsiteX30" fmla="*/ 95017 w 138753"/>
                <a:gd name="connsiteY30" fmla="*/ 132321 h 168790"/>
                <a:gd name="connsiteX31" fmla="*/ 95017 w 138753"/>
                <a:gd name="connsiteY31" fmla="*/ 97702 h 168790"/>
                <a:gd name="connsiteX32" fmla="*/ 86733 w 138753"/>
                <a:gd name="connsiteY32" fmla="*/ 96498 h 168790"/>
                <a:gd name="connsiteX33" fmla="*/ 76597 w 138753"/>
                <a:gd name="connsiteY33" fmla="*/ 95897 h 168790"/>
                <a:gd name="connsiteX34" fmla="*/ 64517 w 138753"/>
                <a:gd name="connsiteY34" fmla="*/ 96683 h 168790"/>
                <a:gd name="connsiteX35" fmla="*/ 54567 w 138753"/>
                <a:gd name="connsiteY35" fmla="*/ 99599 h 168790"/>
                <a:gd name="connsiteX36" fmla="*/ 47809 w 138753"/>
                <a:gd name="connsiteY36" fmla="*/ 105431 h 168790"/>
                <a:gd name="connsiteX37" fmla="*/ 45356 w 138753"/>
                <a:gd name="connsiteY37" fmla="*/ 114641 h 168790"/>
                <a:gd name="connsiteX38" fmla="*/ 52576 w 138753"/>
                <a:gd name="connsiteY38" fmla="*/ 129497 h 168790"/>
                <a:gd name="connsiteX39" fmla="*/ 72339 w 138753"/>
                <a:gd name="connsiteY39" fmla="*/ 133617 h 1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8753" h="168790">
                  <a:moveTo>
                    <a:pt x="68636" y="0"/>
                  </a:moveTo>
                  <a:cubicBezTo>
                    <a:pt x="82104" y="0"/>
                    <a:pt x="93351" y="1527"/>
                    <a:pt x="102330" y="4582"/>
                  </a:cubicBezTo>
                  <a:cubicBezTo>
                    <a:pt x="111308" y="7637"/>
                    <a:pt x="118528" y="12033"/>
                    <a:pt x="123897" y="17772"/>
                  </a:cubicBezTo>
                  <a:cubicBezTo>
                    <a:pt x="129312" y="23511"/>
                    <a:pt x="133154" y="30454"/>
                    <a:pt x="135375" y="38599"/>
                  </a:cubicBezTo>
                  <a:cubicBezTo>
                    <a:pt x="137643" y="46791"/>
                    <a:pt x="138754" y="55863"/>
                    <a:pt x="138754" y="65860"/>
                  </a:cubicBezTo>
                  <a:lnTo>
                    <a:pt x="138754" y="160830"/>
                  </a:lnTo>
                  <a:cubicBezTo>
                    <a:pt x="132228" y="162265"/>
                    <a:pt x="123110" y="163931"/>
                    <a:pt x="111494" y="165875"/>
                  </a:cubicBezTo>
                  <a:cubicBezTo>
                    <a:pt x="99877" y="167819"/>
                    <a:pt x="85761" y="168791"/>
                    <a:pt x="69192" y="168791"/>
                  </a:cubicBezTo>
                  <a:cubicBezTo>
                    <a:pt x="58778" y="168791"/>
                    <a:pt x="49337" y="167865"/>
                    <a:pt x="40867" y="166014"/>
                  </a:cubicBezTo>
                  <a:cubicBezTo>
                    <a:pt x="32397" y="164163"/>
                    <a:pt x="25085" y="161154"/>
                    <a:pt x="18976" y="156989"/>
                  </a:cubicBezTo>
                  <a:cubicBezTo>
                    <a:pt x="12866" y="152824"/>
                    <a:pt x="8146" y="147316"/>
                    <a:pt x="4906" y="140605"/>
                  </a:cubicBezTo>
                  <a:cubicBezTo>
                    <a:pt x="1620" y="133848"/>
                    <a:pt x="0" y="125610"/>
                    <a:pt x="0" y="115798"/>
                  </a:cubicBezTo>
                  <a:cubicBezTo>
                    <a:pt x="0" y="105986"/>
                    <a:pt x="1898" y="98442"/>
                    <a:pt x="5646" y="91916"/>
                  </a:cubicBezTo>
                  <a:cubicBezTo>
                    <a:pt x="9442" y="85391"/>
                    <a:pt x="14486" y="80161"/>
                    <a:pt x="20827" y="76273"/>
                  </a:cubicBezTo>
                  <a:cubicBezTo>
                    <a:pt x="27168" y="72385"/>
                    <a:pt x="34388" y="69562"/>
                    <a:pt x="42580" y="67850"/>
                  </a:cubicBezTo>
                  <a:cubicBezTo>
                    <a:pt x="50771" y="66137"/>
                    <a:pt x="59241" y="65258"/>
                    <a:pt x="67988" y="65258"/>
                  </a:cubicBezTo>
                  <a:cubicBezTo>
                    <a:pt x="73913" y="65258"/>
                    <a:pt x="79189" y="65536"/>
                    <a:pt x="83771" y="66045"/>
                  </a:cubicBezTo>
                  <a:cubicBezTo>
                    <a:pt x="88353" y="66554"/>
                    <a:pt x="92101" y="67202"/>
                    <a:pt x="94971" y="68035"/>
                  </a:cubicBezTo>
                  <a:lnTo>
                    <a:pt x="94971" y="63731"/>
                  </a:lnTo>
                  <a:cubicBezTo>
                    <a:pt x="94971" y="55955"/>
                    <a:pt x="92611" y="49753"/>
                    <a:pt x="87936" y="45033"/>
                  </a:cubicBezTo>
                  <a:cubicBezTo>
                    <a:pt x="83215" y="40358"/>
                    <a:pt x="75070" y="37998"/>
                    <a:pt x="63407" y="37998"/>
                  </a:cubicBezTo>
                  <a:cubicBezTo>
                    <a:pt x="55631" y="37998"/>
                    <a:pt x="47995" y="38553"/>
                    <a:pt x="40451" y="39664"/>
                  </a:cubicBezTo>
                  <a:cubicBezTo>
                    <a:pt x="32907" y="40775"/>
                    <a:pt x="26381" y="42394"/>
                    <a:pt x="20873" y="44431"/>
                  </a:cubicBezTo>
                  <a:lnTo>
                    <a:pt x="15042" y="7683"/>
                  </a:lnTo>
                  <a:cubicBezTo>
                    <a:pt x="17680" y="6850"/>
                    <a:pt x="21012" y="6017"/>
                    <a:pt x="24992" y="5091"/>
                  </a:cubicBezTo>
                  <a:cubicBezTo>
                    <a:pt x="28973" y="4165"/>
                    <a:pt x="33323" y="3379"/>
                    <a:pt x="37998" y="2638"/>
                  </a:cubicBezTo>
                  <a:cubicBezTo>
                    <a:pt x="42718" y="1944"/>
                    <a:pt x="47671" y="1296"/>
                    <a:pt x="52854" y="787"/>
                  </a:cubicBezTo>
                  <a:cubicBezTo>
                    <a:pt x="58084" y="278"/>
                    <a:pt x="63314" y="0"/>
                    <a:pt x="68636" y="0"/>
                  </a:cubicBezTo>
                  <a:close/>
                  <a:moveTo>
                    <a:pt x="72339" y="133570"/>
                  </a:moveTo>
                  <a:cubicBezTo>
                    <a:pt x="76828" y="133570"/>
                    <a:pt x="81133" y="133478"/>
                    <a:pt x="85205" y="133246"/>
                  </a:cubicBezTo>
                  <a:cubicBezTo>
                    <a:pt x="89278" y="133061"/>
                    <a:pt x="92564" y="132737"/>
                    <a:pt x="95017" y="132321"/>
                  </a:cubicBezTo>
                  <a:lnTo>
                    <a:pt x="95017" y="97702"/>
                  </a:lnTo>
                  <a:cubicBezTo>
                    <a:pt x="93166" y="97285"/>
                    <a:pt x="90435" y="96869"/>
                    <a:pt x="86733" y="96498"/>
                  </a:cubicBezTo>
                  <a:cubicBezTo>
                    <a:pt x="83076" y="96082"/>
                    <a:pt x="79698" y="95897"/>
                    <a:pt x="76597" y="95897"/>
                  </a:cubicBezTo>
                  <a:cubicBezTo>
                    <a:pt x="72293" y="95897"/>
                    <a:pt x="68266" y="96174"/>
                    <a:pt x="64517" y="96683"/>
                  </a:cubicBezTo>
                  <a:cubicBezTo>
                    <a:pt x="60722" y="97192"/>
                    <a:pt x="57436" y="98164"/>
                    <a:pt x="54567" y="99599"/>
                  </a:cubicBezTo>
                  <a:cubicBezTo>
                    <a:pt x="51697" y="101034"/>
                    <a:pt x="49476" y="102978"/>
                    <a:pt x="47809" y="105431"/>
                  </a:cubicBezTo>
                  <a:cubicBezTo>
                    <a:pt x="46190" y="107884"/>
                    <a:pt x="45356" y="110938"/>
                    <a:pt x="45356" y="114641"/>
                  </a:cubicBezTo>
                  <a:cubicBezTo>
                    <a:pt x="45356" y="121815"/>
                    <a:pt x="47763" y="126720"/>
                    <a:pt x="52576" y="129497"/>
                  </a:cubicBezTo>
                  <a:cubicBezTo>
                    <a:pt x="57390" y="132274"/>
                    <a:pt x="63962" y="133617"/>
                    <a:pt x="72339" y="133617"/>
                  </a:cubicBezTo>
                  <a:close/>
                </a:path>
              </a:pathLst>
            </a:custGeom>
            <a:solidFill>
              <a:schemeClr val="accent2"/>
            </a:solidFill>
            <a:ln w="461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8D747D0-B86C-CA25-45C0-82F19BF34E66}"/>
                </a:ext>
              </a:extLst>
            </p:cNvPr>
            <p:cNvSpPr/>
            <p:nvPr/>
          </p:nvSpPr>
          <p:spPr>
            <a:xfrm>
              <a:off x="935182" y="5916659"/>
              <a:ext cx="139123" cy="164856"/>
            </a:xfrm>
            <a:custGeom>
              <a:avLst/>
              <a:gdLst>
                <a:gd name="connsiteX0" fmla="*/ 0 w 139123"/>
                <a:gd name="connsiteY0" fmla="*/ 9210 h 164856"/>
                <a:gd name="connsiteX1" fmla="*/ 30037 w 139123"/>
                <a:gd name="connsiteY1" fmla="*/ 2916 h 164856"/>
                <a:gd name="connsiteX2" fmla="*/ 68636 w 139123"/>
                <a:gd name="connsiteY2" fmla="*/ 0 h 164856"/>
                <a:gd name="connsiteX3" fmla="*/ 102793 w 139123"/>
                <a:gd name="connsiteY3" fmla="*/ 5369 h 164856"/>
                <a:gd name="connsiteX4" fmla="*/ 124406 w 139123"/>
                <a:gd name="connsiteY4" fmla="*/ 20549 h 164856"/>
                <a:gd name="connsiteX5" fmla="*/ 135745 w 139123"/>
                <a:gd name="connsiteY5" fmla="*/ 43829 h 164856"/>
                <a:gd name="connsiteX6" fmla="*/ 139124 w 139123"/>
                <a:gd name="connsiteY6" fmla="*/ 73866 h 164856"/>
                <a:gd name="connsiteX7" fmla="*/ 139124 w 139123"/>
                <a:gd name="connsiteY7" fmla="*/ 164857 h 164856"/>
                <a:gd name="connsiteX8" fmla="*/ 93490 w 139123"/>
                <a:gd name="connsiteY8" fmla="*/ 164857 h 164856"/>
                <a:gd name="connsiteX9" fmla="*/ 93490 w 139123"/>
                <a:gd name="connsiteY9" fmla="*/ 79374 h 164856"/>
                <a:gd name="connsiteX10" fmla="*/ 87658 w 139123"/>
                <a:gd name="connsiteY10" fmla="*/ 48133 h 164856"/>
                <a:gd name="connsiteX11" fmla="*/ 65906 w 139123"/>
                <a:gd name="connsiteY11" fmla="*/ 38923 h 164856"/>
                <a:gd name="connsiteX12" fmla="*/ 55492 w 139123"/>
                <a:gd name="connsiteY12" fmla="*/ 39386 h 164856"/>
                <a:gd name="connsiteX13" fmla="*/ 45680 w 139123"/>
                <a:gd name="connsiteY13" fmla="*/ 40451 h 164856"/>
                <a:gd name="connsiteX14" fmla="*/ 45680 w 139123"/>
                <a:gd name="connsiteY14" fmla="*/ 164811 h 164856"/>
                <a:gd name="connsiteX15" fmla="*/ 46 w 139123"/>
                <a:gd name="connsiteY15" fmla="*/ 164811 h 164856"/>
                <a:gd name="connsiteX16" fmla="*/ 46 w 139123"/>
                <a:gd name="connsiteY16" fmla="*/ 9164 h 1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123" h="164856">
                  <a:moveTo>
                    <a:pt x="0" y="9210"/>
                  </a:moveTo>
                  <a:cubicBezTo>
                    <a:pt x="7775" y="6989"/>
                    <a:pt x="17772" y="4860"/>
                    <a:pt x="30037" y="2916"/>
                  </a:cubicBezTo>
                  <a:cubicBezTo>
                    <a:pt x="42302" y="972"/>
                    <a:pt x="55168" y="0"/>
                    <a:pt x="68636" y="0"/>
                  </a:cubicBezTo>
                  <a:cubicBezTo>
                    <a:pt x="82104" y="0"/>
                    <a:pt x="93721" y="1805"/>
                    <a:pt x="102793" y="5369"/>
                  </a:cubicBezTo>
                  <a:cubicBezTo>
                    <a:pt x="111864" y="8932"/>
                    <a:pt x="119084" y="14023"/>
                    <a:pt x="124406" y="20549"/>
                  </a:cubicBezTo>
                  <a:cubicBezTo>
                    <a:pt x="129729" y="27075"/>
                    <a:pt x="133478" y="34850"/>
                    <a:pt x="135745" y="43829"/>
                  </a:cubicBezTo>
                  <a:cubicBezTo>
                    <a:pt x="137967" y="52808"/>
                    <a:pt x="139124" y="62805"/>
                    <a:pt x="139124" y="73866"/>
                  </a:cubicBezTo>
                  <a:lnTo>
                    <a:pt x="139124" y="164857"/>
                  </a:lnTo>
                  <a:lnTo>
                    <a:pt x="93490" y="164857"/>
                  </a:lnTo>
                  <a:lnTo>
                    <a:pt x="93490" y="79374"/>
                  </a:lnTo>
                  <a:cubicBezTo>
                    <a:pt x="93490" y="64656"/>
                    <a:pt x="91546" y="54243"/>
                    <a:pt x="87658" y="48133"/>
                  </a:cubicBezTo>
                  <a:cubicBezTo>
                    <a:pt x="83771" y="42024"/>
                    <a:pt x="76504" y="38923"/>
                    <a:pt x="65906" y="38923"/>
                  </a:cubicBezTo>
                  <a:cubicBezTo>
                    <a:pt x="62620" y="38923"/>
                    <a:pt x="59149" y="39062"/>
                    <a:pt x="55492" y="39386"/>
                  </a:cubicBezTo>
                  <a:cubicBezTo>
                    <a:pt x="51836" y="39710"/>
                    <a:pt x="48550" y="40034"/>
                    <a:pt x="45680" y="40451"/>
                  </a:cubicBezTo>
                  <a:lnTo>
                    <a:pt x="45680" y="164811"/>
                  </a:lnTo>
                  <a:lnTo>
                    <a:pt x="46" y="164811"/>
                  </a:lnTo>
                  <a:lnTo>
                    <a:pt x="46" y="9164"/>
                  </a:lnTo>
                  <a:close/>
                </a:path>
              </a:pathLst>
            </a:custGeom>
            <a:solidFill>
              <a:schemeClr val="accent2"/>
            </a:solidFill>
            <a:ln w="461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C7E4618-3772-BD4F-36F3-4FCF88C0A7F7}"/>
                </a:ext>
              </a:extLst>
            </p:cNvPr>
            <p:cNvSpPr/>
            <p:nvPr/>
          </p:nvSpPr>
          <p:spPr>
            <a:xfrm>
              <a:off x="1098095" y="5843765"/>
              <a:ext cx="149815" cy="241731"/>
            </a:xfrm>
            <a:custGeom>
              <a:avLst/>
              <a:gdLst>
                <a:gd name="connsiteX0" fmla="*/ 149815 w 149815"/>
                <a:gd name="connsiteY0" fmla="*/ 232521 h 241731"/>
                <a:gd name="connsiteX1" fmla="*/ 135745 w 149815"/>
                <a:gd name="connsiteY1" fmla="*/ 236039 h 241731"/>
                <a:gd name="connsiteX2" fmla="*/ 119038 w 149815"/>
                <a:gd name="connsiteY2" fmla="*/ 238955 h 241731"/>
                <a:gd name="connsiteX3" fmla="*/ 101265 w 149815"/>
                <a:gd name="connsiteY3" fmla="*/ 240945 h 241731"/>
                <a:gd name="connsiteX4" fmla="*/ 83956 w 149815"/>
                <a:gd name="connsiteY4" fmla="*/ 241732 h 241731"/>
                <a:gd name="connsiteX5" fmla="*/ 48411 w 149815"/>
                <a:gd name="connsiteY5" fmla="*/ 235900 h 241731"/>
                <a:gd name="connsiteX6" fmla="*/ 22077 w 149815"/>
                <a:gd name="connsiteY6" fmla="*/ 219192 h 241731"/>
                <a:gd name="connsiteX7" fmla="*/ 5693 w 149815"/>
                <a:gd name="connsiteY7" fmla="*/ 192858 h 241731"/>
                <a:gd name="connsiteX8" fmla="*/ 0 w 149815"/>
                <a:gd name="connsiteY8" fmla="*/ 158100 h 241731"/>
                <a:gd name="connsiteX9" fmla="*/ 4906 w 149815"/>
                <a:gd name="connsiteY9" fmla="*/ 122694 h 241731"/>
                <a:gd name="connsiteX10" fmla="*/ 19022 w 149815"/>
                <a:gd name="connsiteY10" fmla="*/ 95897 h 241731"/>
                <a:gd name="connsiteX11" fmla="*/ 41515 w 149815"/>
                <a:gd name="connsiteY11" fmla="*/ 79050 h 241731"/>
                <a:gd name="connsiteX12" fmla="*/ 71969 w 149815"/>
                <a:gd name="connsiteY12" fmla="*/ 73218 h 241731"/>
                <a:gd name="connsiteX13" fmla="*/ 88954 w 149815"/>
                <a:gd name="connsiteY13" fmla="*/ 75070 h 241731"/>
                <a:gd name="connsiteX14" fmla="*/ 104135 w 149815"/>
                <a:gd name="connsiteY14" fmla="*/ 80253 h 241731"/>
                <a:gd name="connsiteX15" fmla="*/ 104135 w 149815"/>
                <a:gd name="connsiteY15" fmla="*/ 7359 h 241731"/>
                <a:gd name="connsiteX16" fmla="*/ 149769 w 149815"/>
                <a:gd name="connsiteY16" fmla="*/ 0 h 241731"/>
                <a:gd name="connsiteX17" fmla="*/ 149769 w 149815"/>
                <a:gd name="connsiteY17" fmla="*/ 232521 h 241731"/>
                <a:gd name="connsiteX18" fmla="*/ 46606 w 149815"/>
                <a:gd name="connsiteY18" fmla="*/ 155925 h 241731"/>
                <a:gd name="connsiteX19" fmla="*/ 56094 w 149815"/>
                <a:gd name="connsiteY19" fmla="*/ 189942 h 241731"/>
                <a:gd name="connsiteX20" fmla="*/ 84280 w 149815"/>
                <a:gd name="connsiteY20" fmla="*/ 202808 h 241731"/>
                <a:gd name="connsiteX21" fmla="*/ 95619 w 149815"/>
                <a:gd name="connsiteY21" fmla="*/ 202346 h 241731"/>
                <a:gd name="connsiteX22" fmla="*/ 104181 w 149815"/>
                <a:gd name="connsiteY22" fmla="*/ 201281 h 241731"/>
                <a:gd name="connsiteX23" fmla="*/ 104181 w 149815"/>
                <a:gd name="connsiteY23" fmla="*/ 118251 h 241731"/>
                <a:gd name="connsiteX24" fmla="*/ 93027 w 149815"/>
                <a:gd name="connsiteY24" fmla="*/ 113669 h 241731"/>
                <a:gd name="connsiteX25" fmla="*/ 79096 w 149815"/>
                <a:gd name="connsiteY25" fmla="*/ 111818 h 241731"/>
                <a:gd name="connsiteX26" fmla="*/ 46652 w 149815"/>
                <a:gd name="connsiteY26" fmla="*/ 155925 h 2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815" h="241731">
                  <a:moveTo>
                    <a:pt x="149815" y="232521"/>
                  </a:moveTo>
                  <a:cubicBezTo>
                    <a:pt x="145742" y="233725"/>
                    <a:pt x="141022" y="234928"/>
                    <a:pt x="135745" y="236039"/>
                  </a:cubicBezTo>
                  <a:cubicBezTo>
                    <a:pt x="130423" y="237150"/>
                    <a:pt x="124869" y="238122"/>
                    <a:pt x="119038" y="238955"/>
                  </a:cubicBezTo>
                  <a:cubicBezTo>
                    <a:pt x="113206" y="239788"/>
                    <a:pt x="107282" y="240436"/>
                    <a:pt x="101265" y="240945"/>
                  </a:cubicBezTo>
                  <a:cubicBezTo>
                    <a:pt x="95249" y="241454"/>
                    <a:pt x="89463" y="241732"/>
                    <a:pt x="83956" y="241732"/>
                  </a:cubicBezTo>
                  <a:cubicBezTo>
                    <a:pt x="70673" y="241732"/>
                    <a:pt x="58825" y="239788"/>
                    <a:pt x="48411" y="235900"/>
                  </a:cubicBezTo>
                  <a:cubicBezTo>
                    <a:pt x="37998" y="232012"/>
                    <a:pt x="29204" y="226458"/>
                    <a:pt x="22077" y="219192"/>
                  </a:cubicBezTo>
                  <a:cubicBezTo>
                    <a:pt x="14903" y="211926"/>
                    <a:pt x="9442" y="203179"/>
                    <a:pt x="5693" y="192858"/>
                  </a:cubicBezTo>
                  <a:cubicBezTo>
                    <a:pt x="1898" y="182537"/>
                    <a:pt x="0" y="170966"/>
                    <a:pt x="0" y="158100"/>
                  </a:cubicBezTo>
                  <a:cubicBezTo>
                    <a:pt x="0" y="145233"/>
                    <a:pt x="1620" y="133246"/>
                    <a:pt x="4906" y="122694"/>
                  </a:cubicBezTo>
                  <a:cubicBezTo>
                    <a:pt x="8192" y="112188"/>
                    <a:pt x="12866" y="103255"/>
                    <a:pt x="19022" y="95897"/>
                  </a:cubicBezTo>
                  <a:cubicBezTo>
                    <a:pt x="25131" y="88538"/>
                    <a:pt x="32629" y="82938"/>
                    <a:pt x="41515" y="79050"/>
                  </a:cubicBezTo>
                  <a:cubicBezTo>
                    <a:pt x="50401" y="75162"/>
                    <a:pt x="60537" y="73218"/>
                    <a:pt x="71969" y="73218"/>
                  </a:cubicBezTo>
                  <a:cubicBezTo>
                    <a:pt x="78309" y="73218"/>
                    <a:pt x="83956" y="73820"/>
                    <a:pt x="88954" y="75070"/>
                  </a:cubicBezTo>
                  <a:cubicBezTo>
                    <a:pt x="93953" y="76273"/>
                    <a:pt x="98997" y="78032"/>
                    <a:pt x="104135" y="80253"/>
                  </a:cubicBezTo>
                  <a:lnTo>
                    <a:pt x="104135" y="7359"/>
                  </a:lnTo>
                  <a:lnTo>
                    <a:pt x="149769" y="0"/>
                  </a:lnTo>
                  <a:lnTo>
                    <a:pt x="149769" y="232521"/>
                  </a:lnTo>
                  <a:close/>
                  <a:moveTo>
                    <a:pt x="46606" y="155925"/>
                  </a:moveTo>
                  <a:cubicBezTo>
                    <a:pt x="46606" y="169994"/>
                    <a:pt x="49753" y="181333"/>
                    <a:pt x="56094" y="189942"/>
                  </a:cubicBezTo>
                  <a:cubicBezTo>
                    <a:pt x="62435" y="198504"/>
                    <a:pt x="71830" y="202808"/>
                    <a:pt x="84280" y="202808"/>
                  </a:cubicBezTo>
                  <a:cubicBezTo>
                    <a:pt x="88353" y="202808"/>
                    <a:pt x="92148" y="202669"/>
                    <a:pt x="95619" y="202346"/>
                  </a:cubicBezTo>
                  <a:cubicBezTo>
                    <a:pt x="99090" y="202022"/>
                    <a:pt x="101960" y="201698"/>
                    <a:pt x="104181" y="201281"/>
                  </a:cubicBezTo>
                  <a:lnTo>
                    <a:pt x="104181" y="118251"/>
                  </a:lnTo>
                  <a:cubicBezTo>
                    <a:pt x="101312" y="116400"/>
                    <a:pt x="97609" y="114872"/>
                    <a:pt x="93027" y="113669"/>
                  </a:cubicBezTo>
                  <a:cubicBezTo>
                    <a:pt x="88445" y="112466"/>
                    <a:pt x="83771" y="111818"/>
                    <a:pt x="79096" y="111818"/>
                  </a:cubicBezTo>
                  <a:cubicBezTo>
                    <a:pt x="57436" y="111818"/>
                    <a:pt x="46652" y="126535"/>
                    <a:pt x="46652" y="155925"/>
                  </a:cubicBezTo>
                  <a:close/>
                </a:path>
              </a:pathLst>
            </a:custGeom>
            <a:solidFill>
              <a:schemeClr val="accent2"/>
            </a:solidFill>
            <a:ln w="461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3BF5976-4BC1-0E0A-15DF-5480F7FFCC34}"/>
                </a:ext>
              </a:extLst>
            </p:cNvPr>
            <p:cNvSpPr/>
            <p:nvPr/>
          </p:nvSpPr>
          <p:spPr>
            <a:xfrm>
              <a:off x="1270496" y="5916057"/>
              <a:ext cx="138753" cy="168790"/>
            </a:xfrm>
            <a:custGeom>
              <a:avLst/>
              <a:gdLst>
                <a:gd name="connsiteX0" fmla="*/ 68636 w 138753"/>
                <a:gd name="connsiteY0" fmla="*/ 0 h 168790"/>
                <a:gd name="connsiteX1" fmla="*/ 102330 w 138753"/>
                <a:gd name="connsiteY1" fmla="*/ 4582 h 168790"/>
                <a:gd name="connsiteX2" fmla="*/ 123897 w 138753"/>
                <a:gd name="connsiteY2" fmla="*/ 17772 h 168790"/>
                <a:gd name="connsiteX3" fmla="*/ 135375 w 138753"/>
                <a:gd name="connsiteY3" fmla="*/ 38599 h 168790"/>
                <a:gd name="connsiteX4" fmla="*/ 138754 w 138753"/>
                <a:gd name="connsiteY4" fmla="*/ 65860 h 168790"/>
                <a:gd name="connsiteX5" fmla="*/ 138754 w 138753"/>
                <a:gd name="connsiteY5" fmla="*/ 160830 h 168790"/>
                <a:gd name="connsiteX6" fmla="*/ 111494 w 138753"/>
                <a:gd name="connsiteY6" fmla="*/ 165875 h 168790"/>
                <a:gd name="connsiteX7" fmla="*/ 69192 w 138753"/>
                <a:gd name="connsiteY7" fmla="*/ 168791 h 168790"/>
                <a:gd name="connsiteX8" fmla="*/ 40867 w 138753"/>
                <a:gd name="connsiteY8" fmla="*/ 166014 h 168790"/>
                <a:gd name="connsiteX9" fmla="*/ 18976 w 138753"/>
                <a:gd name="connsiteY9" fmla="*/ 156989 h 168790"/>
                <a:gd name="connsiteX10" fmla="*/ 4906 w 138753"/>
                <a:gd name="connsiteY10" fmla="*/ 140605 h 168790"/>
                <a:gd name="connsiteX11" fmla="*/ 0 w 138753"/>
                <a:gd name="connsiteY11" fmla="*/ 115798 h 168790"/>
                <a:gd name="connsiteX12" fmla="*/ 5646 w 138753"/>
                <a:gd name="connsiteY12" fmla="*/ 91916 h 168790"/>
                <a:gd name="connsiteX13" fmla="*/ 20827 w 138753"/>
                <a:gd name="connsiteY13" fmla="*/ 76273 h 168790"/>
                <a:gd name="connsiteX14" fmla="*/ 42580 w 138753"/>
                <a:gd name="connsiteY14" fmla="*/ 67850 h 168790"/>
                <a:gd name="connsiteX15" fmla="*/ 67988 w 138753"/>
                <a:gd name="connsiteY15" fmla="*/ 65258 h 168790"/>
                <a:gd name="connsiteX16" fmla="*/ 83771 w 138753"/>
                <a:gd name="connsiteY16" fmla="*/ 66045 h 168790"/>
                <a:gd name="connsiteX17" fmla="*/ 94971 w 138753"/>
                <a:gd name="connsiteY17" fmla="*/ 68035 h 168790"/>
                <a:gd name="connsiteX18" fmla="*/ 94971 w 138753"/>
                <a:gd name="connsiteY18" fmla="*/ 63731 h 168790"/>
                <a:gd name="connsiteX19" fmla="*/ 87936 w 138753"/>
                <a:gd name="connsiteY19" fmla="*/ 45033 h 168790"/>
                <a:gd name="connsiteX20" fmla="*/ 63406 w 138753"/>
                <a:gd name="connsiteY20" fmla="*/ 37998 h 168790"/>
                <a:gd name="connsiteX21" fmla="*/ 40451 w 138753"/>
                <a:gd name="connsiteY21" fmla="*/ 39664 h 168790"/>
                <a:gd name="connsiteX22" fmla="*/ 20873 w 138753"/>
                <a:gd name="connsiteY22" fmla="*/ 44431 h 168790"/>
                <a:gd name="connsiteX23" fmla="*/ 15042 w 138753"/>
                <a:gd name="connsiteY23" fmla="*/ 7683 h 168790"/>
                <a:gd name="connsiteX24" fmla="*/ 24992 w 138753"/>
                <a:gd name="connsiteY24" fmla="*/ 5091 h 168790"/>
                <a:gd name="connsiteX25" fmla="*/ 37998 w 138753"/>
                <a:gd name="connsiteY25" fmla="*/ 2638 h 168790"/>
                <a:gd name="connsiteX26" fmla="*/ 52854 w 138753"/>
                <a:gd name="connsiteY26" fmla="*/ 787 h 168790"/>
                <a:gd name="connsiteX27" fmla="*/ 68636 w 138753"/>
                <a:gd name="connsiteY27" fmla="*/ 0 h 168790"/>
                <a:gd name="connsiteX28" fmla="*/ 72293 w 138753"/>
                <a:gd name="connsiteY28" fmla="*/ 133570 h 168790"/>
                <a:gd name="connsiteX29" fmla="*/ 85159 w 138753"/>
                <a:gd name="connsiteY29" fmla="*/ 133246 h 168790"/>
                <a:gd name="connsiteX30" fmla="*/ 94971 w 138753"/>
                <a:gd name="connsiteY30" fmla="*/ 132321 h 168790"/>
                <a:gd name="connsiteX31" fmla="*/ 94971 w 138753"/>
                <a:gd name="connsiteY31" fmla="*/ 97702 h 168790"/>
                <a:gd name="connsiteX32" fmla="*/ 86686 w 138753"/>
                <a:gd name="connsiteY32" fmla="*/ 96498 h 168790"/>
                <a:gd name="connsiteX33" fmla="*/ 76551 w 138753"/>
                <a:gd name="connsiteY33" fmla="*/ 95897 h 168790"/>
                <a:gd name="connsiteX34" fmla="*/ 64471 w 138753"/>
                <a:gd name="connsiteY34" fmla="*/ 96683 h 168790"/>
                <a:gd name="connsiteX35" fmla="*/ 54520 w 138753"/>
                <a:gd name="connsiteY35" fmla="*/ 99599 h 168790"/>
                <a:gd name="connsiteX36" fmla="*/ 47763 w 138753"/>
                <a:gd name="connsiteY36" fmla="*/ 105431 h 168790"/>
                <a:gd name="connsiteX37" fmla="*/ 45310 w 138753"/>
                <a:gd name="connsiteY37" fmla="*/ 114641 h 168790"/>
                <a:gd name="connsiteX38" fmla="*/ 52530 w 138753"/>
                <a:gd name="connsiteY38" fmla="*/ 129497 h 168790"/>
                <a:gd name="connsiteX39" fmla="*/ 72293 w 138753"/>
                <a:gd name="connsiteY39" fmla="*/ 133617 h 1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8753" h="168790">
                  <a:moveTo>
                    <a:pt x="68636" y="0"/>
                  </a:moveTo>
                  <a:cubicBezTo>
                    <a:pt x="82104" y="0"/>
                    <a:pt x="93351" y="1527"/>
                    <a:pt x="102330" y="4582"/>
                  </a:cubicBezTo>
                  <a:cubicBezTo>
                    <a:pt x="111308" y="7637"/>
                    <a:pt x="118528" y="12033"/>
                    <a:pt x="123897" y="17772"/>
                  </a:cubicBezTo>
                  <a:cubicBezTo>
                    <a:pt x="129312" y="23511"/>
                    <a:pt x="133154" y="30454"/>
                    <a:pt x="135375" y="38599"/>
                  </a:cubicBezTo>
                  <a:cubicBezTo>
                    <a:pt x="137643" y="46791"/>
                    <a:pt x="138754" y="55863"/>
                    <a:pt x="138754" y="65860"/>
                  </a:cubicBezTo>
                  <a:lnTo>
                    <a:pt x="138754" y="160830"/>
                  </a:lnTo>
                  <a:cubicBezTo>
                    <a:pt x="132228" y="162265"/>
                    <a:pt x="123110" y="163931"/>
                    <a:pt x="111494" y="165875"/>
                  </a:cubicBezTo>
                  <a:cubicBezTo>
                    <a:pt x="99877" y="167819"/>
                    <a:pt x="85761" y="168791"/>
                    <a:pt x="69192" y="168791"/>
                  </a:cubicBezTo>
                  <a:cubicBezTo>
                    <a:pt x="58778" y="168791"/>
                    <a:pt x="49337" y="167865"/>
                    <a:pt x="40867" y="166014"/>
                  </a:cubicBezTo>
                  <a:cubicBezTo>
                    <a:pt x="32397" y="164163"/>
                    <a:pt x="25085" y="161154"/>
                    <a:pt x="18976" y="156989"/>
                  </a:cubicBezTo>
                  <a:cubicBezTo>
                    <a:pt x="12866" y="152824"/>
                    <a:pt x="8146" y="147316"/>
                    <a:pt x="4906" y="140605"/>
                  </a:cubicBezTo>
                  <a:cubicBezTo>
                    <a:pt x="1620" y="133848"/>
                    <a:pt x="0" y="125610"/>
                    <a:pt x="0" y="115798"/>
                  </a:cubicBezTo>
                  <a:cubicBezTo>
                    <a:pt x="0" y="105986"/>
                    <a:pt x="1898" y="98442"/>
                    <a:pt x="5646" y="91916"/>
                  </a:cubicBezTo>
                  <a:cubicBezTo>
                    <a:pt x="9442" y="85391"/>
                    <a:pt x="14486" y="80161"/>
                    <a:pt x="20827" y="76273"/>
                  </a:cubicBezTo>
                  <a:cubicBezTo>
                    <a:pt x="27168" y="72385"/>
                    <a:pt x="34388" y="69562"/>
                    <a:pt x="42580" y="67850"/>
                  </a:cubicBezTo>
                  <a:cubicBezTo>
                    <a:pt x="50771" y="66137"/>
                    <a:pt x="59241" y="65258"/>
                    <a:pt x="67988" y="65258"/>
                  </a:cubicBezTo>
                  <a:cubicBezTo>
                    <a:pt x="73912" y="65258"/>
                    <a:pt x="79189" y="65536"/>
                    <a:pt x="83771" y="66045"/>
                  </a:cubicBezTo>
                  <a:cubicBezTo>
                    <a:pt x="88353" y="66554"/>
                    <a:pt x="92101" y="67202"/>
                    <a:pt x="94971" y="68035"/>
                  </a:cubicBezTo>
                  <a:lnTo>
                    <a:pt x="94971" y="63731"/>
                  </a:lnTo>
                  <a:cubicBezTo>
                    <a:pt x="94971" y="55955"/>
                    <a:pt x="92610" y="49753"/>
                    <a:pt x="87936" y="45033"/>
                  </a:cubicBezTo>
                  <a:cubicBezTo>
                    <a:pt x="83215" y="40358"/>
                    <a:pt x="75070" y="37998"/>
                    <a:pt x="63406" y="37998"/>
                  </a:cubicBezTo>
                  <a:cubicBezTo>
                    <a:pt x="55631" y="37998"/>
                    <a:pt x="47995" y="38553"/>
                    <a:pt x="40451" y="39664"/>
                  </a:cubicBezTo>
                  <a:cubicBezTo>
                    <a:pt x="32907" y="40775"/>
                    <a:pt x="26381" y="42394"/>
                    <a:pt x="20873" y="44431"/>
                  </a:cubicBezTo>
                  <a:lnTo>
                    <a:pt x="15042" y="7683"/>
                  </a:lnTo>
                  <a:cubicBezTo>
                    <a:pt x="17680" y="6850"/>
                    <a:pt x="21012" y="6017"/>
                    <a:pt x="24992" y="5091"/>
                  </a:cubicBezTo>
                  <a:cubicBezTo>
                    <a:pt x="28973" y="4165"/>
                    <a:pt x="33323" y="3379"/>
                    <a:pt x="37998" y="2638"/>
                  </a:cubicBezTo>
                  <a:cubicBezTo>
                    <a:pt x="42718" y="1944"/>
                    <a:pt x="47671" y="1296"/>
                    <a:pt x="52854" y="787"/>
                  </a:cubicBezTo>
                  <a:cubicBezTo>
                    <a:pt x="58084" y="278"/>
                    <a:pt x="63314" y="0"/>
                    <a:pt x="68636" y="0"/>
                  </a:cubicBezTo>
                  <a:close/>
                  <a:moveTo>
                    <a:pt x="72293" y="133570"/>
                  </a:moveTo>
                  <a:cubicBezTo>
                    <a:pt x="76782" y="133570"/>
                    <a:pt x="81086" y="133478"/>
                    <a:pt x="85159" y="133246"/>
                  </a:cubicBezTo>
                  <a:cubicBezTo>
                    <a:pt x="89232" y="133061"/>
                    <a:pt x="92518" y="132737"/>
                    <a:pt x="94971" y="132321"/>
                  </a:cubicBezTo>
                  <a:lnTo>
                    <a:pt x="94971" y="97702"/>
                  </a:lnTo>
                  <a:cubicBezTo>
                    <a:pt x="93120" y="97285"/>
                    <a:pt x="90389" y="96869"/>
                    <a:pt x="86686" y="96498"/>
                  </a:cubicBezTo>
                  <a:cubicBezTo>
                    <a:pt x="83030" y="96082"/>
                    <a:pt x="79651" y="95897"/>
                    <a:pt x="76551" y="95897"/>
                  </a:cubicBezTo>
                  <a:cubicBezTo>
                    <a:pt x="72246" y="95897"/>
                    <a:pt x="68220" y="96174"/>
                    <a:pt x="64471" y="96683"/>
                  </a:cubicBezTo>
                  <a:cubicBezTo>
                    <a:pt x="60676" y="97192"/>
                    <a:pt x="57390" y="98164"/>
                    <a:pt x="54520" y="99599"/>
                  </a:cubicBezTo>
                  <a:cubicBezTo>
                    <a:pt x="51651" y="101034"/>
                    <a:pt x="49429" y="102978"/>
                    <a:pt x="47763" y="105431"/>
                  </a:cubicBezTo>
                  <a:cubicBezTo>
                    <a:pt x="46143" y="107884"/>
                    <a:pt x="45310" y="110938"/>
                    <a:pt x="45310" y="114641"/>
                  </a:cubicBezTo>
                  <a:cubicBezTo>
                    <a:pt x="45310" y="121815"/>
                    <a:pt x="47717" y="126720"/>
                    <a:pt x="52530" y="129497"/>
                  </a:cubicBezTo>
                  <a:cubicBezTo>
                    <a:pt x="57344" y="132274"/>
                    <a:pt x="63916" y="133617"/>
                    <a:pt x="72293" y="133617"/>
                  </a:cubicBezTo>
                  <a:close/>
                </a:path>
              </a:pathLst>
            </a:custGeom>
            <a:solidFill>
              <a:schemeClr val="accent2"/>
            </a:solidFill>
            <a:ln w="461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02A75CE-AC2A-040A-7791-2DD4BCF3E304}"/>
                </a:ext>
              </a:extLst>
            </p:cNvPr>
            <p:cNvSpPr/>
            <p:nvPr/>
          </p:nvSpPr>
          <p:spPr>
            <a:xfrm>
              <a:off x="1441046" y="5917029"/>
              <a:ext cx="104782" cy="164486"/>
            </a:xfrm>
            <a:custGeom>
              <a:avLst/>
              <a:gdLst>
                <a:gd name="connsiteX0" fmla="*/ 97100 w 104782"/>
                <a:gd name="connsiteY0" fmla="*/ 43783 h 164486"/>
                <a:gd name="connsiteX1" fmla="*/ 82706 w 104782"/>
                <a:gd name="connsiteY1" fmla="*/ 40543 h 164486"/>
                <a:gd name="connsiteX2" fmla="*/ 64934 w 104782"/>
                <a:gd name="connsiteY2" fmla="*/ 38877 h 164486"/>
                <a:gd name="connsiteX3" fmla="*/ 54659 w 104782"/>
                <a:gd name="connsiteY3" fmla="*/ 39664 h 164486"/>
                <a:gd name="connsiteX4" fmla="*/ 45634 w 104782"/>
                <a:gd name="connsiteY4" fmla="*/ 41330 h 164486"/>
                <a:gd name="connsiteX5" fmla="*/ 45634 w 104782"/>
                <a:gd name="connsiteY5" fmla="*/ 164487 h 164486"/>
                <a:gd name="connsiteX6" fmla="*/ 0 w 104782"/>
                <a:gd name="connsiteY6" fmla="*/ 164487 h 164486"/>
                <a:gd name="connsiteX7" fmla="*/ 0 w 104782"/>
                <a:gd name="connsiteY7" fmla="*/ 11941 h 164486"/>
                <a:gd name="connsiteX8" fmla="*/ 28973 w 104782"/>
                <a:gd name="connsiteY8" fmla="*/ 3841 h 164486"/>
                <a:gd name="connsiteX9" fmla="*/ 66183 w 104782"/>
                <a:gd name="connsiteY9" fmla="*/ 0 h 164486"/>
                <a:gd name="connsiteX10" fmla="*/ 75070 w 104782"/>
                <a:gd name="connsiteY10" fmla="*/ 463 h 164486"/>
                <a:gd name="connsiteX11" fmla="*/ 85483 w 104782"/>
                <a:gd name="connsiteY11" fmla="*/ 1666 h 164486"/>
                <a:gd name="connsiteX12" fmla="*/ 95897 w 104782"/>
                <a:gd name="connsiteY12" fmla="*/ 3517 h 164486"/>
                <a:gd name="connsiteX13" fmla="*/ 104783 w 104782"/>
                <a:gd name="connsiteY13" fmla="*/ 6109 h 164486"/>
                <a:gd name="connsiteX14" fmla="*/ 97100 w 104782"/>
                <a:gd name="connsiteY14" fmla="*/ 43783 h 16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82" h="164486">
                  <a:moveTo>
                    <a:pt x="97100" y="43783"/>
                  </a:moveTo>
                  <a:cubicBezTo>
                    <a:pt x="93027" y="42765"/>
                    <a:pt x="88214" y="41700"/>
                    <a:pt x="82706" y="40543"/>
                  </a:cubicBezTo>
                  <a:cubicBezTo>
                    <a:pt x="77199" y="39432"/>
                    <a:pt x="71275" y="38877"/>
                    <a:pt x="64934" y="38877"/>
                  </a:cubicBezTo>
                  <a:cubicBezTo>
                    <a:pt x="62064" y="38877"/>
                    <a:pt x="58639" y="39155"/>
                    <a:pt x="54659" y="39664"/>
                  </a:cubicBezTo>
                  <a:cubicBezTo>
                    <a:pt x="50679" y="40173"/>
                    <a:pt x="47671" y="40728"/>
                    <a:pt x="45634" y="41330"/>
                  </a:cubicBezTo>
                  <a:lnTo>
                    <a:pt x="45634" y="164487"/>
                  </a:lnTo>
                  <a:lnTo>
                    <a:pt x="0" y="164487"/>
                  </a:lnTo>
                  <a:lnTo>
                    <a:pt x="0" y="11941"/>
                  </a:lnTo>
                  <a:cubicBezTo>
                    <a:pt x="8146" y="9071"/>
                    <a:pt x="17819" y="6387"/>
                    <a:pt x="28973" y="3841"/>
                  </a:cubicBezTo>
                  <a:cubicBezTo>
                    <a:pt x="40080" y="1296"/>
                    <a:pt x="52530" y="0"/>
                    <a:pt x="66183" y="0"/>
                  </a:cubicBezTo>
                  <a:cubicBezTo>
                    <a:pt x="68636" y="0"/>
                    <a:pt x="71598" y="139"/>
                    <a:pt x="75070" y="463"/>
                  </a:cubicBezTo>
                  <a:cubicBezTo>
                    <a:pt x="78541" y="787"/>
                    <a:pt x="82012" y="1203"/>
                    <a:pt x="85483" y="1666"/>
                  </a:cubicBezTo>
                  <a:cubicBezTo>
                    <a:pt x="88954" y="2175"/>
                    <a:pt x="92425" y="2777"/>
                    <a:pt x="95897" y="3517"/>
                  </a:cubicBezTo>
                  <a:cubicBezTo>
                    <a:pt x="99368" y="4258"/>
                    <a:pt x="102330" y="5091"/>
                    <a:pt x="104783" y="6109"/>
                  </a:cubicBezTo>
                  <a:lnTo>
                    <a:pt x="97100" y="43783"/>
                  </a:lnTo>
                  <a:close/>
                </a:path>
              </a:pathLst>
            </a:custGeom>
            <a:solidFill>
              <a:schemeClr val="accent2"/>
            </a:solidFill>
            <a:ln w="461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D8BE88B-8915-0CB2-4BF6-DC52D9593D81}"/>
                </a:ext>
              </a:extLst>
            </p:cNvPr>
            <p:cNvSpPr/>
            <p:nvPr/>
          </p:nvSpPr>
          <p:spPr>
            <a:xfrm>
              <a:off x="1551243" y="5843765"/>
              <a:ext cx="149815" cy="241731"/>
            </a:xfrm>
            <a:custGeom>
              <a:avLst/>
              <a:gdLst>
                <a:gd name="connsiteX0" fmla="*/ 149815 w 149815"/>
                <a:gd name="connsiteY0" fmla="*/ 232521 h 241731"/>
                <a:gd name="connsiteX1" fmla="*/ 135745 w 149815"/>
                <a:gd name="connsiteY1" fmla="*/ 236039 h 241731"/>
                <a:gd name="connsiteX2" fmla="*/ 119038 w 149815"/>
                <a:gd name="connsiteY2" fmla="*/ 238955 h 241731"/>
                <a:gd name="connsiteX3" fmla="*/ 101265 w 149815"/>
                <a:gd name="connsiteY3" fmla="*/ 240945 h 241731"/>
                <a:gd name="connsiteX4" fmla="*/ 83956 w 149815"/>
                <a:gd name="connsiteY4" fmla="*/ 241732 h 241731"/>
                <a:gd name="connsiteX5" fmla="*/ 48411 w 149815"/>
                <a:gd name="connsiteY5" fmla="*/ 235900 h 241731"/>
                <a:gd name="connsiteX6" fmla="*/ 22077 w 149815"/>
                <a:gd name="connsiteY6" fmla="*/ 219192 h 241731"/>
                <a:gd name="connsiteX7" fmla="*/ 5693 w 149815"/>
                <a:gd name="connsiteY7" fmla="*/ 192858 h 241731"/>
                <a:gd name="connsiteX8" fmla="*/ 0 w 149815"/>
                <a:gd name="connsiteY8" fmla="*/ 158100 h 241731"/>
                <a:gd name="connsiteX9" fmla="*/ 4906 w 149815"/>
                <a:gd name="connsiteY9" fmla="*/ 122694 h 241731"/>
                <a:gd name="connsiteX10" fmla="*/ 19022 w 149815"/>
                <a:gd name="connsiteY10" fmla="*/ 95897 h 241731"/>
                <a:gd name="connsiteX11" fmla="*/ 41515 w 149815"/>
                <a:gd name="connsiteY11" fmla="*/ 79050 h 241731"/>
                <a:gd name="connsiteX12" fmla="*/ 71969 w 149815"/>
                <a:gd name="connsiteY12" fmla="*/ 73218 h 241731"/>
                <a:gd name="connsiteX13" fmla="*/ 88954 w 149815"/>
                <a:gd name="connsiteY13" fmla="*/ 75070 h 241731"/>
                <a:gd name="connsiteX14" fmla="*/ 104135 w 149815"/>
                <a:gd name="connsiteY14" fmla="*/ 80253 h 241731"/>
                <a:gd name="connsiteX15" fmla="*/ 104135 w 149815"/>
                <a:gd name="connsiteY15" fmla="*/ 7359 h 241731"/>
                <a:gd name="connsiteX16" fmla="*/ 149769 w 149815"/>
                <a:gd name="connsiteY16" fmla="*/ 0 h 241731"/>
                <a:gd name="connsiteX17" fmla="*/ 149769 w 149815"/>
                <a:gd name="connsiteY17" fmla="*/ 232521 h 241731"/>
                <a:gd name="connsiteX18" fmla="*/ 46606 w 149815"/>
                <a:gd name="connsiteY18" fmla="*/ 155925 h 241731"/>
                <a:gd name="connsiteX19" fmla="*/ 56094 w 149815"/>
                <a:gd name="connsiteY19" fmla="*/ 189942 h 241731"/>
                <a:gd name="connsiteX20" fmla="*/ 84280 w 149815"/>
                <a:gd name="connsiteY20" fmla="*/ 202808 h 241731"/>
                <a:gd name="connsiteX21" fmla="*/ 95619 w 149815"/>
                <a:gd name="connsiteY21" fmla="*/ 202346 h 241731"/>
                <a:gd name="connsiteX22" fmla="*/ 104181 w 149815"/>
                <a:gd name="connsiteY22" fmla="*/ 201281 h 241731"/>
                <a:gd name="connsiteX23" fmla="*/ 104181 w 149815"/>
                <a:gd name="connsiteY23" fmla="*/ 118251 h 241731"/>
                <a:gd name="connsiteX24" fmla="*/ 93027 w 149815"/>
                <a:gd name="connsiteY24" fmla="*/ 113669 h 241731"/>
                <a:gd name="connsiteX25" fmla="*/ 79096 w 149815"/>
                <a:gd name="connsiteY25" fmla="*/ 111818 h 241731"/>
                <a:gd name="connsiteX26" fmla="*/ 46652 w 149815"/>
                <a:gd name="connsiteY26" fmla="*/ 155925 h 2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815" h="241731">
                  <a:moveTo>
                    <a:pt x="149815" y="232521"/>
                  </a:moveTo>
                  <a:cubicBezTo>
                    <a:pt x="145742" y="233725"/>
                    <a:pt x="141022" y="234928"/>
                    <a:pt x="135745" y="236039"/>
                  </a:cubicBezTo>
                  <a:cubicBezTo>
                    <a:pt x="130423" y="237150"/>
                    <a:pt x="124869" y="238122"/>
                    <a:pt x="119038" y="238955"/>
                  </a:cubicBezTo>
                  <a:cubicBezTo>
                    <a:pt x="113206" y="239788"/>
                    <a:pt x="107282" y="240436"/>
                    <a:pt x="101265" y="240945"/>
                  </a:cubicBezTo>
                  <a:cubicBezTo>
                    <a:pt x="95249" y="241454"/>
                    <a:pt x="89463" y="241732"/>
                    <a:pt x="83956" y="241732"/>
                  </a:cubicBezTo>
                  <a:cubicBezTo>
                    <a:pt x="70673" y="241732"/>
                    <a:pt x="58825" y="239788"/>
                    <a:pt x="48411" y="235900"/>
                  </a:cubicBezTo>
                  <a:cubicBezTo>
                    <a:pt x="37998" y="232012"/>
                    <a:pt x="29204" y="226458"/>
                    <a:pt x="22077" y="219192"/>
                  </a:cubicBezTo>
                  <a:cubicBezTo>
                    <a:pt x="14903" y="211926"/>
                    <a:pt x="9442" y="203179"/>
                    <a:pt x="5693" y="192858"/>
                  </a:cubicBezTo>
                  <a:cubicBezTo>
                    <a:pt x="1898" y="182537"/>
                    <a:pt x="0" y="170966"/>
                    <a:pt x="0" y="158100"/>
                  </a:cubicBezTo>
                  <a:cubicBezTo>
                    <a:pt x="0" y="145233"/>
                    <a:pt x="1620" y="133246"/>
                    <a:pt x="4906" y="122694"/>
                  </a:cubicBezTo>
                  <a:cubicBezTo>
                    <a:pt x="8192" y="112188"/>
                    <a:pt x="12866" y="103255"/>
                    <a:pt x="19022" y="95897"/>
                  </a:cubicBezTo>
                  <a:cubicBezTo>
                    <a:pt x="25131" y="88538"/>
                    <a:pt x="32629" y="82938"/>
                    <a:pt x="41515" y="79050"/>
                  </a:cubicBezTo>
                  <a:cubicBezTo>
                    <a:pt x="50401" y="75162"/>
                    <a:pt x="60537" y="73218"/>
                    <a:pt x="71969" y="73218"/>
                  </a:cubicBezTo>
                  <a:cubicBezTo>
                    <a:pt x="78309" y="73218"/>
                    <a:pt x="83956" y="73820"/>
                    <a:pt x="88954" y="75070"/>
                  </a:cubicBezTo>
                  <a:cubicBezTo>
                    <a:pt x="93953" y="76273"/>
                    <a:pt x="98997" y="78032"/>
                    <a:pt x="104135" y="80253"/>
                  </a:cubicBezTo>
                  <a:lnTo>
                    <a:pt x="104135" y="7359"/>
                  </a:lnTo>
                  <a:lnTo>
                    <a:pt x="149769" y="0"/>
                  </a:lnTo>
                  <a:lnTo>
                    <a:pt x="149769" y="232521"/>
                  </a:lnTo>
                  <a:close/>
                  <a:moveTo>
                    <a:pt x="46606" y="155925"/>
                  </a:moveTo>
                  <a:cubicBezTo>
                    <a:pt x="46606" y="169994"/>
                    <a:pt x="49753" y="181333"/>
                    <a:pt x="56094" y="189942"/>
                  </a:cubicBezTo>
                  <a:cubicBezTo>
                    <a:pt x="62435" y="198504"/>
                    <a:pt x="71830" y="202808"/>
                    <a:pt x="84280" y="202808"/>
                  </a:cubicBezTo>
                  <a:cubicBezTo>
                    <a:pt x="88353" y="202808"/>
                    <a:pt x="92148" y="202669"/>
                    <a:pt x="95619" y="202346"/>
                  </a:cubicBezTo>
                  <a:cubicBezTo>
                    <a:pt x="99090" y="202022"/>
                    <a:pt x="101960" y="201698"/>
                    <a:pt x="104181" y="201281"/>
                  </a:cubicBezTo>
                  <a:lnTo>
                    <a:pt x="104181" y="118251"/>
                  </a:lnTo>
                  <a:cubicBezTo>
                    <a:pt x="101312" y="116400"/>
                    <a:pt x="97609" y="114872"/>
                    <a:pt x="93027" y="113669"/>
                  </a:cubicBezTo>
                  <a:cubicBezTo>
                    <a:pt x="88445" y="112466"/>
                    <a:pt x="83771" y="111818"/>
                    <a:pt x="79096" y="111818"/>
                  </a:cubicBezTo>
                  <a:cubicBezTo>
                    <a:pt x="57436" y="111818"/>
                    <a:pt x="46652" y="126535"/>
                    <a:pt x="46652" y="155925"/>
                  </a:cubicBezTo>
                  <a:close/>
                </a:path>
              </a:pathLst>
            </a:custGeom>
            <a:solidFill>
              <a:schemeClr val="accent2"/>
            </a:solidFill>
            <a:ln w="461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16B8667-6D91-679B-4D1A-579EBB4F44D1}"/>
                </a:ext>
              </a:extLst>
            </p:cNvPr>
            <p:cNvSpPr/>
            <p:nvPr/>
          </p:nvSpPr>
          <p:spPr>
            <a:xfrm>
              <a:off x="1781312" y="5869220"/>
              <a:ext cx="141854" cy="212296"/>
            </a:xfrm>
            <a:custGeom>
              <a:avLst/>
              <a:gdLst>
                <a:gd name="connsiteX0" fmla="*/ 141855 w 141854"/>
                <a:gd name="connsiteY0" fmla="*/ 171244 h 212296"/>
                <a:gd name="connsiteX1" fmla="*/ 141855 w 141854"/>
                <a:gd name="connsiteY1" fmla="*/ 212296 h 212296"/>
                <a:gd name="connsiteX2" fmla="*/ 0 w 141854"/>
                <a:gd name="connsiteY2" fmla="*/ 212296 h 212296"/>
                <a:gd name="connsiteX3" fmla="*/ 0 w 141854"/>
                <a:gd name="connsiteY3" fmla="*/ 0 h 212296"/>
                <a:gd name="connsiteX4" fmla="*/ 47809 w 141854"/>
                <a:gd name="connsiteY4" fmla="*/ 0 h 212296"/>
                <a:gd name="connsiteX5" fmla="*/ 47809 w 141854"/>
                <a:gd name="connsiteY5" fmla="*/ 171244 h 212296"/>
                <a:gd name="connsiteX6" fmla="*/ 141855 w 141854"/>
                <a:gd name="connsiteY6" fmla="*/ 171244 h 2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54" h="212296">
                  <a:moveTo>
                    <a:pt x="141855" y="171244"/>
                  </a:moveTo>
                  <a:lnTo>
                    <a:pt x="141855" y="212296"/>
                  </a:lnTo>
                  <a:lnTo>
                    <a:pt x="0" y="212296"/>
                  </a:lnTo>
                  <a:lnTo>
                    <a:pt x="0" y="0"/>
                  </a:lnTo>
                  <a:lnTo>
                    <a:pt x="47809" y="0"/>
                  </a:lnTo>
                  <a:lnTo>
                    <a:pt x="47809" y="171244"/>
                  </a:lnTo>
                  <a:lnTo>
                    <a:pt x="141855" y="171244"/>
                  </a:lnTo>
                  <a:close/>
                </a:path>
              </a:pathLst>
            </a:custGeom>
            <a:solidFill>
              <a:schemeClr val="accent2"/>
            </a:solidFill>
            <a:ln w="461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3CBC986-1CFA-EC80-5232-10886BA32CEE}"/>
                </a:ext>
              </a:extLst>
            </p:cNvPr>
            <p:cNvSpPr/>
            <p:nvPr/>
          </p:nvSpPr>
          <p:spPr>
            <a:xfrm>
              <a:off x="1940939" y="5846819"/>
              <a:ext cx="54520" cy="234696"/>
            </a:xfrm>
            <a:custGeom>
              <a:avLst/>
              <a:gdLst>
                <a:gd name="connsiteX0" fmla="*/ 54520 w 54520"/>
                <a:gd name="connsiteY0" fmla="*/ 26982 h 234696"/>
                <a:gd name="connsiteX1" fmla="*/ 46421 w 54520"/>
                <a:gd name="connsiteY1" fmla="*/ 46745 h 234696"/>
                <a:gd name="connsiteX2" fmla="*/ 27260 w 54520"/>
                <a:gd name="connsiteY2" fmla="*/ 53965 h 234696"/>
                <a:gd name="connsiteX3" fmla="*/ 8099 w 54520"/>
                <a:gd name="connsiteY3" fmla="*/ 46745 h 234696"/>
                <a:gd name="connsiteX4" fmla="*/ 0 w 54520"/>
                <a:gd name="connsiteY4" fmla="*/ 26982 h 234696"/>
                <a:gd name="connsiteX5" fmla="*/ 8099 w 54520"/>
                <a:gd name="connsiteY5" fmla="*/ 7220 h 234696"/>
                <a:gd name="connsiteX6" fmla="*/ 27260 w 54520"/>
                <a:gd name="connsiteY6" fmla="*/ 0 h 234696"/>
                <a:gd name="connsiteX7" fmla="*/ 46421 w 54520"/>
                <a:gd name="connsiteY7" fmla="*/ 7220 h 234696"/>
                <a:gd name="connsiteX8" fmla="*/ 54520 w 54520"/>
                <a:gd name="connsiteY8" fmla="*/ 26982 h 234696"/>
                <a:gd name="connsiteX9" fmla="*/ 50216 w 54520"/>
                <a:gd name="connsiteY9" fmla="*/ 234697 h 234696"/>
                <a:gd name="connsiteX10" fmla="*/ 4582 w 54520"/>
                <a:gd name="connsiteY10" fmla="*/ 234697 h 234696"/>
                <a:gd name="connsiteX11" fmla="*/ 4582 w 54520"/>
                <a:gd name="connsiteY11" fmla="*/ 73542 h 234696"/>
                <a:gd name="connsiteX12" fmla="*/ 50216 w 54520"/>
                <a:gd name="connsiteY12" fmla="*/ 73542 h 234696"/>
                <a:gd name="connsiteX13" fmla="*/ 50216 w 54520"/>
                <a:gd name="connsiteY13" fmla="*/ 234697 h 23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20" h="234696">
                  <a:moveTo>
                    <a:pt x="54520" y="26982"/>
                  </a:moveTo>
                  <a:cubicBezTo>
                    <a:pt x="54520" y="35360"/>
                    <a:pt x="51836" y="41932"/>
                    <a:pt x="46421" y="46745"/>
                  </a:cubicBezTo>
                  <a:cubicBezTo>
                    <a:pt x="41006" y="51558"/>
                    <a:pt x="34619" y="53965"/>
                    <a:pt x="27260" y="53965"/>
                  </a:cubicBezTo>
                  <a:cubicBezTo>
                    <a:pt x="19901" y="53965"/>
                    <a:pt x="13514" y="51558"/>
                    <a:pt x="8099" y="46745"/>
                  </a:cubicBezTo>
                  <a:cubicBezTo>
                    <a:pt x="2684" y="41932"/>
                    <a:pt x="0" y="35360"/>
                    <a:pt x="0" y="26982"/>
                  </a:cubicBezTo>
                  <a:cubicBezTo>
                    <a:pt x="0" y="18605"/>
                    <a:pt x="2684" y="12033"/>
                    <a:pt x="8099" y="7220"/>
                  </a:cubicBezTo>
                  <a:cubicBezTo>
                    <a:pt x="13514" y="2407"/>
                    <a:pt x="19901" y="0"/>
                    <a:pt x="27260" y="0"/>
                  </a:cubicBezTo>
                  <a:cubicBezTo>
                    <a:pt x="34619" y="0"/>
                    <a:pt x="41006" y="2407"/>
                    <a:pt x="46421" y="7220"/>
                  </a:cubicBezTo>
                  <a:cubicBezTo>
                    <a:pt x="51836" y="12033"/>
                    <a:pt x="54520" y="18605"/>
                    <a:pt x="54520" y="26982"/>
                  </a:cubicBezTo>
                  <a:close/>
                  <a:moveTo>
                    <a:pt x="50216" y="234697"/>
                  </a:moveTo>
                  <a:lnTo>
                    <a:pt x="4582" y="234697"/>
                  </a:lnTo>
                  <a:lnTo>
                    <a:pt x="4582" y="73542"/>
                  </a:lnTo>
                  <a:lnTo>
                    <a:pt x="50216" y="73542"/>
                  </a:lnTo>
                  <a:lnTo>
                    <a:pt x="50216" y="234697"/>
                  </a:lnTo>
                  <a:close/>
                </a:path>
              </a:pathLst>
            </a:custGeom>
            <a:solidFill>
              <a:schemeClr val="accent2"/>
            </a:solidFill>
            <a:ln w="461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2D054F5-1A77-436E-34F0-CB865A44691C}"/>
                </a:ext>
              </a:extLst>
            </p:cNvPr>
            <p:cNvSpPr/>
            <p:nvPr/>
          </p:nvSpPr>
          <p:spPr>
            <a:xfrm>
              <a:off x="2019896" y="5843765"/>
              <a:ext cx="109966" cy="237751"/>
            </a:xfrm>
            <a:custGeom>
              <a:avLst/>
              <a:gdLst>
                <a:gd name="connsiteX0" fmla="*/ 69840 w 109966"/>
                <a:gd name="connsiteY0" fmla="*/ 0 h 237751"/>
                <a:gd name="connsiteX1" fmla="*/ 93444 w 109966"/>
                <a:gd name="connsiteY1" fmla="*/ 2592 h 237751"/>
                <a:gd name="connsiteX2" fmla="*/ 109966 w 109966"/>
                <a:gd name="connsiteY2" fmla="*/ 7637 h 237751"/>
                <a:gd name="connsiteX3" fmla="*/ 101080 w 109966"/>
                <a:gd name="connsiteY3" fmla="*/ 44107 h 237751"/>
                <a:gd name="connsiteX4" fmla="*/ 87751 w 109966"/>
                <a:gd name="connsiteY4" fmla="*/ 39988 h 237751"/>
                <a:gd name="connsiteX5" fmla="*/ 74422 w 109966"/>
                <a:gd name="connsiteY5" fmla="*/ 38599 h 237751"/>
                <a:gd name="connsiteX6" fmla="*/ 60491 w 109966"/>
                <a:gd name="connsiteY6" fmla="*/ 40913 h 237751"/>
                <a:gd name="connsiteX7" fmla="*/ 51605 w 109966"/>
                <a:gd name="connsiteY7" fmla="*/ 47208 h 237751"/>
                <a:gd name="connsiteX8" fmla="*/ 47023 w 109966"/>
                <a:gd name="connsiteY8" fmla="*/ 56696 h 237751"/>
                <a:gd name="connsiteX9" fmla="*/ 45634 w 109966"/>
                <a:gd name="connsiteY9" fmla="*/ 68636 h 237751"/>
                <a:gd name="connsiteX10" fmla="*/ 45634 w 109966"/>
                <a:gd name="connsiteY10" fmla="*/ 76597 h 237751"/>
                <a:gd name="connsiteX11" fmla="*/ 102006 w 109966"/>
                <a:gd name="connsiteY11" fmla="*/ 76597 h 237751"/>
                <a:gd name="connsiteX12" fmla="*/ 102006 w 109966"/>
                <a:gd name="connsiteY12" fmla="*/ 114595 h 237751"/>
                <a:gd name="connsiteX13" fmla="*/ 45634 w 109966"/>
                <a:gd name="connsiteY13" fmla="*/ 114595 h 237751"/>
                <a:gd name="connsiteX14" fmla="*/ 45634 w 109966"/>
                <a:gd name="connsiteY14" fmla="*/ 237751 h 237751"/>
                <a:gd name="connsiteX15" fmla="*/ 0 w 109966"/>
                <a:gd name="connsiteY15" fmla="*/ 237751 h 237751"/>
                <a:gd name="connsiteX16" fmla="*/ 0 w 109966"/>
                <a:gd name="connsiteY16" fmla="*/ 68035 h 237751"/>
                <a:gd name="connsiteX17" fmla="*/ 17633 w 109966"/>
                <a:gd name="connsiteY17" fmla="*/ 18420 h 237751"/>
                <a:gd name="connsiteX18" fmla="*/ 69886 w 109966"/>
                <a:gd name="connsiteY18" fmla="*/ 46 h 23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66" h="237751">
                  <a:moveTo>
                    <a:pt x="69840" y="0"/>
                  </a:moveTo>
                  <a:cubicBezTo>
                    <a:pt x="78402" y="0"/>
                    <a:pt x="86270" y="879"/>
                    <a:pt x="93444" y="2592"/>
                  </a:cubicBezTo>
                  <a:cubicBezTo>
                    <a:pt x="100617" y="4351"/>
                    <a:pt x="106125" y="6017"/>
                    <a:pt x="109966" y="7637"/>
                  </a:cubicBezTo>
                  <a:lnTo>
                    <a:pt x="101080" y="44107"/>
                  </a:lnTo>
                  <a:cubicBezTo>
                    <a:pt x="97007" y="42256"/>
                    <a:pt x="92564" y="40867"/>
                    <a:pt x="87751" y="39988"/>
                  </a:cubicBezTo>
                  <a:cubicBezTo>
                    <a:pt x="82938" y="39062"/>
                    <a:pt x="78495" y="38599"/>
                    <a:pt x="74422" y="38599"/>
                  </a:cubicBezTo>
                  <a:cubicBezTo>
                    <a:pt x="68914" y="38599"/>
                    <a:pt x="64240" y="39386"/>
                    <a:pt x="60491" y="40913"/>
                  </a:cubicBezTo>
                  <a:cubicBezTo>
                    <a:pt x="56696" y="42441"/>
                    <a:pt x="53734" y="44523"/>
                    <a:pt x="51605" y="47208"/>
                  </a:cubicBezTo>
                  <a:cubicBezTo>
                    <a:pt x="49476" y="49846"/>
                    <a:pt x="47948" y="53039"/>
                    <a:pt x="47023" y="56696"/>
                  </a:cubicBezTo>
                  <a:cubicBezTo>
                    <a:pt x="46097" y="60352"/>
                    <a:pt x="45634" y="64332"/>
                    <a:pt x="45634" y="68636"/>
                  </a:cubicBezTo>
                  <a:lnTo>
                    <a:pt x="45634" y="76597"/>
                  </a:lnTo>
                  <a:lnTo>
                    <a:pt x="102006" y="76597"/>
                  </a:lnTo>
                  <a:lnTo>
                    <a:pt x="102006" y="114595"/>
                  </a:lnTo>
                  <a:lnTo>
                    <a:pt x="45634" y="114595"/>
                  </a:lnTo>
                  <a:lnTo>
                    <a:pt x="45634" y="237751"/>
                  </a:lnTo>
                  <a:lnTo>
                    <a:pt x="0" y="237751"/>
                  </a:lnTo>
                  <a:lnTo>
                    <a:pt x="0" y="68035"/>
                  </a:lnTo>
                  <a:cubicBezTo>
                    <a:pt x="0" y="47208"/>
                    <a:pt x="5878" y="30639"/>
                    <a:pt x="17633" y="18420"/>
                  </a:cubicBezTo>
                  <a:cubicBezTo>
                    <a:pt x="29389" y="6156"/>
                    <a:pt x="46791" y="46"/>
                    <a:pt x="69886" y="46"/>
                  </a:cubicBezTo>
                  <a:close/>
                </a:path>
              </a:pathLst>
            </a:custGeom>
            <a:solidFill>
              <a:schemeClr val="accent2"/>
            </a:solidFill>
            <a:ln w="461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EDC45EB-B1F9-9763-E7D0-B694529E95DC}"/>
                </a:ext>
              </a:extLst>
            </p:cNvPr>
            <p:cNvSpPr/>
            <p:nvPr/>
          </p:nvSpPr>
          <p:spPr>
            <a:xfrm>
              <a:off x="2131205" y="5916057"/>
              <a:ext cx="151342" cy="169716"/>
            </a:xfrm>
            <a:custGeom>
              <a:avLst/>
              <a:gdLst>
                <a:gd name="connsiteX0" fmla="*/ 0 w 151342"/>
                <a:gd name="connsiteY0" fmla="*/ 86085 h 169716"/>
                <a:gd name="connsiteX1" fmla="*/ 6572 w 151342"/>
                <a:gd name="connsiteY1" fmla="*/ 48550 h 169716"/>
                <a:gd name="connsiteX2" fmla="*/ 23882 w 151342"/>
                <a:gd name="connsiteY2" fmla="*/ 21753 h 169716"/>
                <a:gd name="connsiteX3" fmla="*/ 48550 w 151342"/>
                <a:gd name="connsiteY3" fmla="*/ 5508 h 169716"/>
                <a:gd name="connsiteX4" fmla="*/ 77199 w 151342"/>
                <a:gd name="connsiteY4" fmla="*/ 0 h 169716"/>
                <a:gd name="connsiteX5" fmla="*/ 131441 w 151342"/>
                <a:gd name="connsiteY5" fmla="*/ 20966 h 169716"/>
                <a:gd name="connsiteX6" fmla="*/ 151342 w 151342"/>
                <a:gd name="connsiteY6" fmla="*/ 82706 h 169716"/>
                <a:gd name="connsiteX7" fmla="*/ 151019 w 151342"/>
                <a:gd name="connsiteY7" fmla="*/ 91454 h 169716"/>
                <a:gd name="connsiteX8" fmla="*/ 150417 w 151342"/>
                <a:gd name="connsiteY8" fmla="*/ 99877 h 169716"/>
                <a:gd name="connsiteX9" fmla="*/ 46884 w 151342"/>
                <a:gd name="connsiteY9" fmla="*/ 99877 h 169716"/>
                <a:gd name="connsiteX10" fmla="*/ 60074 w 151342"/>
                <a:gd name="connsiteY10" fmla="*/ 122231 h 169716"/>
                <a:gd name="connsiteX11" fmla="*/ 91315 w 151342"/>
                <a:gd name="connsiteY11" fmla="*/ 130516 h 169716"/>
                <a:gd name="connsiteX12" fmla="*/ 115983 w 151342"/>
                <a:gd name="connsiteY12" fmla="*/ 128202 h 169716"/>
                <a:gd name="connsiteX13" fmla="*/ 135745 w 151342"/>
                <a:gd name="connsiteY13" fmla="*/ 122555 h 169716"/>
                <a:gd name="connsiteX14" fmla="*/ 141855 w 151342"/>
                <a:gd name="connsiteY14" fmla="*/ 159627 h 169716"/>
                <a:gd name="connsiteX15" fmla="*/ 132043 w 151342"/>
                <a:gd name="connsiteY15" fmla="*/ 163283 h 169716"/>
                <a:gd name="connsiteX16" fmla="*/ 118436 w 151342"/>
                <a:gd name="connsiteY16" fmla="*/ 166477 h 169716"/>
                <a:gd name="connsiteX17" fmla="*/ 102330 w 151342"/>
                <a:gd name="connsiteY17" fmla="*/ 168791 h 169716"/>
                <a:gd name="connsiteX18" fmla="*/ 85159 w 151342"/>
                <a:gd name="connsiteY18" fmla="*/ 169717 h 169716"/>
                <a:gd name="connsiteX19" fmla="*/ 47347 w 151342"/>
                <a:gd name="connsiteY19" fmla="*/ 163283 h 169716"/>
                <a:gd name="connsiteX20" fmla="*/ 20688 w 151342"/>
                <a:gd name="connsiteY20" fmla="*/ 145650 h 169716"/>
                <a:gd name="connsiteX21" fmla="*/ 5045 w 151342"/>
                <a:gd name="connsiteY21" fmla="*/ 119130 h 169716"/>
                <a:gd name="connsiteX22" fmla="*/ 0 w 151342"/>
                <a:gd name="connsiteY22" fmla="*/ 86039 h 169716"/>
                <a:gd name="connsiteX23" fmla="*/ 107236 w 151342"/>
                <a:gd name="connsiteY23" fmla="*/ 68636 h 169716"/>
                <a:gd name="connsiteX24" fmla="*/ 105245 w 151342"/>
                <a:gd name="connsiteY24" fmla="*/ 57297 h 169716"/>
                <a:gd name="connsiteX25" fmla="*/ 100016 w 151342"/>
                <a:gd name="connsiteY25" fmla="*/ 47485 h 169716"/>
                <a:gd name="connsiteX26" fmla="*/ 91130 w 151342"/>
                <a:gd name="connsiteY26" fmla="*/ 40451 h 169716"/>
                <a:gd name="connsiteX27" fmla="*/ 77800 w 151342"/>
                <a:gd name="connsiteY27" fmla="*/ 37674 h 169716"/>
                <a:gd name="connsiteX28" fmla="*/ 64610 w 151342"/>
                <a:gd name="connsiteY28" fmla="*/ 40265 h 169716"/>
                <a:gd name="connsiteX29" fmla="*/ 55400 w 151342"/>
                <a:gd name="connsiteY29" fmla="*/ 47162 h 169716"/>
                <a:gd name="connsiteX30" fmla="*/ 49753 w 151342"/>
                <a:gd name="connsiteY30" fmla="*/ 57112 h 169716"/>
                <a:gd name="connsiteX31" fmla="*/ 46837 w 151342"/>
                <a:gd name="connsiteY31" fmla="*/ 68590 h 169716"/>
                <a:gd name="connsiteX32" fmla="*/ 107189 w 151342"/>
                <a:gd name="connsiteY32" fmla="*/ 68590 h 16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342" h="169716">
                  <a:moveTo>
                    <a:pt x="0" y="86085"/>
                  </a:moveTo>
                  <a:cubicBezTo>
                    <a:pt x="0" y="71784"/>
                    <a:pt x="2221" y="59287"/>
                    <a:pt x="6572" y="48550"/>
                  </a:cubicBezTo>
                  <a:cubicBezTo>
                    <a:pt x="10969" y="37813"/>
                    <a:pt x="16708" y="28880"/>
                    <a:pt x="23882" y="21753"/>
                  </a:cubicBezTo>
                  <a:cubicBezTo>
                    <a:pt x="31009" y="14625"/>
                    <a:pt x="39247" y="9210"/>
                    <a:pt x="48550" y="5508"/>
                  </a:cubicBezTo>
                  <a:cubicBezTo>
                    <a:pt x="57853" y="1851"/>
                    <a:pt x="67387" y="0"/>
                    <a:pt x="77199" y="0"/>
                  </a:cubicBezTo>
                  <a:cubicBezTo>
                    <a:pt x="100062" y="0"/>
                    <a:pt x="118158" y="6989"/>
                    <a:pt x="131441" y="20966"/>
                  </a:cubicBezTo>
                  <a:cubicBezTo>
                    <a:pt x="144724" y="34943"/>
                    <a:pt x="151342" y="55539"/>
                    <a:pt x="151342" y="82706"/>
                  </a:cubicBezTo>
                  <a:cubicBezTo>
                    <a:pt x="151342" y="85344"/>
                    <a:pt x="151250" y="88260"/>
                    <a:pt x="151019" y="91454"/>
                  </a:cubicBezTo>
                  <a:cubicBezTo>
                    <a:pt x="150833" y="94601"/>
                    <a:pt x="150602" y="97424"/>
                    <a:pt x="150417" y="99877"/>
                  </a:cubicBezTo>
                  <a:lnTo>
                    <a:pt x="46884" y="99877"/>
                  </a:lnTo>
                  <a:cubicBezTo>
                    <a:pt x="47902" y="109272"/>
                    <a:pt x="52299" y="116724"/>
                    <a:pt x="60074" y="122231"/>
                  </a:cubicBezTo>
                  <a:cubicBezTo>
                    <a:pt x="67850" y="127739"/>
                    <a:pt x="78263" y="130516"/>
                    <a:pt x="91315" y="130516"/>
                  </a:cubicBezTo>
                  <a:cubicBezTo>
                    <a:pt x="99692" y="130516"/>
                    <a:pt x="107884" y="129775"/>
                    <a:pt x="115983" y="128202"/>
                  </a:cubicBezTo>
                  <a:cubicBezTo>
                    <a:pt x="124036" y="126674"/>
                    <a:pt x="130654" y="124777"/>
                    <a:pt x="135745" y="122555"/>
                  </a:cubicBezTo>
                  <a:lnTo>
                    <a:pt x="141855" y="159627"/>
                  </a:lnTo>
                  <a:cubicBezTo>
                    <a:pt x="139402" y="160830"/>
                    <a:pt x="136116" y="162080"/>
                    <a:pt x="132043" y="163283"/>
                  </a:cubicBezTo>
                  <a:cubicBezTo>
                    <a:pt x="127970" y="164487"/>
                    <a:pt x="123434" y="165597"/>
                    <a:pt x="118436" y="166477"/>
                  </a:cubicBezTo>
                  <a:cubicBezTo>
                    <a:pt x="113437" y="167402"/>
                    <a:pt x="108069" y="168143"/>
                    <a:pt x="102330" y="168791"/>
                  </a:cubicBezTo>
                  <a:cubicBezTo>
                    <a:pt x="96591" y="169393"/>
                    <a:pt x="90898" y="169717"/>
                    <a:pt x="85159" y="169717"/>
                  </a:cubicBezTo>
                  <a:cubicBezTo>
                    <a:pt x="70673" y="169717"/>
                    <a:pt x="58038" y="167588"/>
                    <a:pt x="47347" y="163283"/>
                  </a:cubicBezTo>
                  <a:cubicBezTo>
                    <a:pt x="36609" y="158979"/>
                    <a:pt x="27723" y="153148"/>
                    <a:pt x="20688" y="145650"/>
                  </a:cubicBezTo>
                  <a:cubicBezTo>
                    <a:pt x="13653" y="138198"/>
                    <a:pt x="8423" y="129359"/>
                    <a:pt x="5045" y="119130"/>
                  </a:cubicBezTo>
                  <a:cubicBezTo>
                    <a:pt x="1666" y="108902"/>
                    <a:pt x="0" y="97887"/>
                    <a:pt x="0" y="86039"/>
                  </a:cubicBezTo>
                  <a:close/>
                  <a:moveTo>
                    <a:pt x="107236" y="68636"/>
                  </a:moveTo>
                  <a:cubicBezTo>
                    <a:pt x="107051" y="64749"/>
                    <a:pt x="106356" y="61000"/>
                    <a:pt x="105245" y="57297"/>
                  </a:cubicBezTo>
                  <a:cubicBezTo>
                    <a:pt x="104135" y="53641"/>
                    <a:pt x="102376" y="50355"/>
                    <a:pt x="100016" y="47485"/>
                  </a:cubicBezTo>
                  <a:cubicBezTo>
                    <a:pt x="97655" y="44616"/>
                    <a:pt x="94693" y="42302"/>
                    <a:pt x="91130" y="40451"/>
                  </a:cubicBezTo>
                  <a:cubicBezTo>
                    <a:pt x="87566" y="38599"/>
                    <a:pt x="83123" y="37674"/>
                    <a:pt x="77800" y="37674"/>
                  </a:cubicBezTo>
                  <a:cubicBezTo>
                    <a:pt x="72478" y="37674"/>
                    <a:pt x="68312" y="38553"/>
                    <a:pt x="64610" y="40265"/>
                  </a:cubicBezTo>
                  <a:cubicBezTo>
                    <a:pt x="60953" y="42024"/>
                    <a:pt x="57853" y="44292"/>
                    <a:pt x="55400" y="47162"/>
                  </a:cubicBezTo>
                  <a:cubicBezTo>
                    <a:pt x="52947" y="50031"/>
                    <a:pt x="51049" y="53317"/>
                    <a:pt x="49753" y="57112"/>
                  </a:cubicBezTo>
                  <a:cubicBezTo>
                    <a:pt x="48411" y="60907"/>
                    <a:pt x="47439" y="64702"/>
                    <a:pt x="46837" y="68590"/>
                  </a:cubicBezTo>
                  <a:lnTo>
                    <a:pt x="107189" y="68590"/>
                  </a:lnTo>
                  <a:close/>
                </a:path>
              </a:pathLst>
            </a:custGeom>
            <a:solidFill>
              <a:schemeClr val="accent2"/>
            </a:solidFill>
            <a:ln w="4617"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A5692D5-4D1A-3D78-F122-B0510634BB8B}"/>
                </a:ext>
              </a:extLst>
            </p:cNvPr>
            <p:cNvSpPr/>
            <p:nvPr/>
          </p:nvSpPr>
          <p:spPr>
            <a:xfrm>
              <a:off x="470926" y="6188983"/>
              <a:ext cx="52715" cy="75763"/>
            </a:xfrm>
            <a:custGeom>
              <a:avLst/>
              <a:gdLst>
                <a:gd name="connsiteX0" fmla="*/ 19901 w 52715"/>
                <a:gd name="connsiteY0" fmla="*/ 0 h 75763"/>
                <a:gd name="connsiteX1" fmla="*/ 44199 w 52715"/>
                <a:gd name="connsiteY1" fmla="*/ 6017 h 75763"/>
                <a:gd name="connsiteX2" fmla="*/ 52715 w 52715"/>
                <a:gd name="connsiteY2" fmla="*/ 23928 h 75763"/>
                <a:gd name="connsiteX3" fmla="*/ 50401 w 52715"/>
                <a:gd name="connsiteY3" fmla="*/ 35036 h 75763"/>
                <a:gd name="connsiteX4" fmla="*/ 43690 w 52715"/>
                <a:gd name="connsiteY4" fmla="*/ 42487 h 75763"/>
                <a:gd name="connsiteX5" fmla="*/ 33045 w 52715"/>
                <a:gd name="connsiteY5" fmla="*/ 46652 h 75763"/>
                <a:gd name="connsiteX6" fmla="*/ 18883 w 52715"/>
                <a:gd name="connsiteY6" fmla="*/ 47948 h 75763"/>
                <a:gd name="connsiteX7" fmla="*/ 10552 w 52715"/>
                <a:gd name="connsiteY7" fmla="*/ 47948 h 75763"/>
                <a:gd name="connsiteX8" fmla="*/ 10552 w 52715"/>
                <a:gd name="connsiteY8" fmla="*/ 75764 h 75763"/>
                <a:gd name="connsiteX9" fmla="*/ 0 w 52715"/>
                <a:gd name="connsiteY9" fmla="*/ 75764 h 75763"/>
                <a:gd name="connsiteX10" fmla="*/ 0 w 52715"/>
                <a:gd name="connsiteY10" fmla="*/ 1851 h 75763"/>
                <a:gd name="connsiteX11" fmla="*/ 9904 w 52715"/>
                <a:gd name="connsiteY11" fmla="*/ 370 h 75763"/>
                <a:gd name="connsiteX12" fmla="*/ 19901 w 52715"/>
                <a:gd name="connsiteY12" fmla="*/ 0 h 75763"/>
                <a:gd name="connsiteX13" fmla="*/ 20781 w 52715"/>
                <a:gd name="connsiteY13" fmla="*/ 9164 h 75763"/>
                <a:gd name="connsiteX14" fmla="*/ 10506 w 52715"/>
                <a:gd name="connsiteY14" fmla="*/ 9488 h 75763"/>
                <a:gd name="connsiteX15" fmla="*/ 10506 w 52715"/>
                <a:gd name="connsiteY15" fmla="*/ 38923 h 75763"/>
                <a:gd name="connsiteX16" fmla="*/ 18420 w 52715"/>
                <a:gd name="connsiteY16" fmla="*/ 38923 h 75763"/>
                <a:gd name="connsiteX17" fmla="*/ 28140 w 52715"/>
                <a:gd name="connsiteY17" fmla="*/ 38229 h 75763"/>
                <a:gd name="connsiteX18" fmla="*/ 35452 w 52715"/>
                <a:gd name="connsiteY18" fmla="*/ 35869 h 75763"/>
                <a:gd name="connsiteX19" fmla="*/ 40034 w 52715"/>
                <a:gd name="connsiteY19" fmla="*/ 31287 h 75763"/>
                <a:gd name="connsiteX20" fmla="*/ 41654 w 52715"/>
                <a:gd name="connsiteY20" fmla="*/ 23835 h 75763"/>
                <a:gd name="connsiteX21" fmla="*/ 39988 w 52715"/>
                <a:gd name="connsiteY21" fmla="*/ 16708 h 75763"/>
                <a:gd name="connsiteX22" fmla="*/ 35452 w 52715"/>
                <a:gd name="connsiteY22" fmla="*/ 12218 h 75763"/>
                <a:gd name="connsiteX23" fmla="*/ 28787 w 52715"/>
                <a:gd name="connsiteY23" fmla="*/ 9904 h 75763"/>
                <a:gd name="connsiteX24" fmla="*/ 20781 w 52715"/>
                <a:gd name="connsiteY24" fmla="*/ 9256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715" h="75763">
                  <a:moveTo>
                    <a:pt x="19901" y="0"/>
                  </a:moveTo>
                  <a:cubicBezTo>
                    <a:pt x="30454" y="0"/>
                    <a:pt x="38553" y="1990"/>
                    <a:pt x="44199" y="6017"/>
                  </a:cubicBezTo>
                  <a:cubicBezTo>
                    <a:pt x="49846" y="10043"/>
                    <a:pt x="52715" y="16014"/>
                    <a:pt x="52715" y="23928"/>
                  </a:cubicBezTo>
                  <a:cubicBezTo>
                    <a:pt x="52715" y="28278"/>
                    <a:pt x="51929" y="31935"/>
                    <a:pt x="50401" y="35036"/>
                  </a:cubicBezTo>
                  <a:cubicBezTo>
                    <a:pt x="48874" y="38090"/>
                    <a:pt x="46606" y="40589"/>
                    <a:pt x="43690" y="42487"/>
                  </a:cubicBezTo>
                  <a:cubicBezTo>
                    <a:pt x="40775" y="44385"/>
                    <a:pt x="37211" y="45773"/>
                    <a:pt x="33045" y="46652"/>
                  </a:cubicBezTo>
                  <a:cubicBezTo>
                    <a:pt x="28880" y="47532"/>
                    <a:pt x="24113" y="47948"/>
                    <a:pt x="18883" y="47948"/>
                  </a:cubicBezTo>
                  <a:lnTo>
                    <a:pt x="10552" y="47948"/>
                  </a:lnTo>
                  <a:lnTo>
                    <a:pt x="10552" y="75764"/>
                  </a:lnTo>
                  <a:lnTo>
                    <a:pt x="0" y="75764"/>
                  </a:lnTo>
                  <a:lnTo>
                    <a:pt x="0" y="1851"/>
                  </a:lnTo>
                  <a:cubicBezTo>
                    <a:pt x="2962" y="1111"/>
                    <a:pt x="6248" y="648"/>
                    <a:pt x="9904" y="370"/>
                  </a:cubicBezTo>
                  <a:cubicBezTo>
                    <a:pt x="13561" y="93"/>
                    <a:pt x="16893" y="0"/>
                    <a:pt x="19901" y="0"/>
                  </a:cubicBezTo>
                  <a:close/>
                  <a:moveTo>
                    <a:pt x="20781" y="9164"/>
                  </a:moveTo>
                  <a:cubicBezTo>
                    <a:pt x="16291" y="9164"/>
                    <a:pt x="12866" y="9256"/>
                    <a:pt x="10506" y="9488"/>
                  </a:cubicBezTo>
                  <a:lnTo>
                    <a:pt x="10506" y="38923"/>
                  </a:lnTo>
                  <a:lnTo>
                    <a:pt x="18420" y="38923"/>
                  </a:lnTo>
                  <a:cubicBezTo>
                    <a:pt x="22030" y="38923"/>
                    <a:pt x="25270" y="38692"/>
                    <a:pt x="28140" y="38229"/>
                  </a:cubicBezTo>
                  <a:cubicBezTo>
                    <a:pt x="31009" y="37766"/>
                    <a:pt x="33462" y="36979"/>
                    <a:pt x="35452" y="35869"/>
                  </a:cubicBezTo>
                  <a:cubicBezTo>
                    <a:pt x="37442" y="34758"/>
                    <a:pt x="38970" y="33231"/>
                    <a:pt x="40034" y="31287"/>
                  </a:cubicBezTo>
                  <a:cubicBezTo>
                    <a:pt x="41099" y="29343"/>
                    <a:pt x="41654" y="26844"/>
                    <a:pt x="41654" y="23835"/>
                  </a:cubicBezTo>
                  <a:cubicBezTo>
                    <a:pt x="41654" y="20827"/>
                    <a:pt x="41099" y="18559"/>
                    <a:pt x="39988" y="16708"/>
                  </a:cubicBezTo>
                  <a:cubicBezTo>
                    <a:pt x="38877" y="14810"/>
                    <a:pt x="37350" y="13329"/>
                    <a:pt x="35452" y="12218"/>
                  </a:cubicBezTo>
                  <a:cubicBezTo>
                    <a:pt x="33555" y="11108"/>
                    <a:pt x="31333" y="10321"/>
                    <a:pt x="28787" y="9904"/>
                  </a:cubicBezTo>
                  <a:cubicBezTo>
                    <a:pt x="26242" y="9488"/>
                    <a:pt x="23604" y="9256"/>
                    <a:pt x="20781" y="9256"/>
                  </a:cubicBezTo>
                  <a:close/>
                </a:path>
              </a:pathLst>
            </a:custGeom>
            <a:solidFill>
              <a:schemeClr val="accent2"/>
            </a:solidFill>
            <a:ln w="461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BD6CD5B-548E-2C5E-E07C-DF6E800D8302}"/>
                </a:ext>
              </a:extLst>
            </p:cNvPr>
            <p:cNvSpPr/>
            <p:nvPr/>
          </p:nvSpPr>
          <p:spPr>
            <a:xfrm>
              <a:off x="529704" y="6207033"/>
              <a:ext cx="43782" cy="58870"/>
            </a:xfrm>
            <a:custGeom>
              <a:avLst/>
              <a:gdLst>
                <a:gd name="connsiteX0" fmla="*/ 22169 w 43782"/>
                <a:gd name="connsiteY0" fmla="*/ 0 h 58870"/>
                <a:gd name="connsiteX1" fmla="*/ 32397 w 43782"/>
                <a:gd name="connsiteY1" fmla="*/ 1574 h 58870"/>
                <a:gd name="connsiteX2" fmla="*/ 39108 w 43782"/>
                <a:gd name="connsiteY2" fmla="*/ 6017 h 58870"/>
                <a:gd name="connsiteX3" fmla="*/ 42718 w 43782"/>
                <a:gd name="connsiteY3" fmla="*/ 12820 h 58870"/>
                <a:gd name="connsiteX4" fmla="*/ 43783 w 43782"/>
                <a:gd name="connsiteY4" fmla="*/ 21521 h 58870"/>
                <a:gd name="connsiteX5" fmla="*/ 43783 w 43782"/>
                <a:gd name="connsiteY5" fmla="*/ 56696 h 58870"/>
                <a:gd name="connsiteX6" fmla="*/ 40173 w 43782"/>
                <a:gd name="connsiteY6" fmla="*/ 57297 h 58870"/>
                <a:gd name="connsiteX7" fmla="*/ 34943 w 43782"/>
                <a:gd name="connsiteY7" fmla="*/ 57992 h 58870"/>
                <a:gd name="connsiteX8" fmla="*/ 28602 w 43782"/>
                <a:gd name="connsiteY8" fmla="*/ 58593 h 58870"/>
                <a:gd name="connsiteX9" fmla="*/ 21845 w 43782"/>
                <a:gd name="connsiteY9" fmla="*/ 58871 h 58870"/>
                <a:gd name="connsiteX10" fmla="*/ 13098 w 43782"/>
                <a:gd name="connsiteY10" fmla="*/ 57899 h 58870"/>
                <a:gd name="connsiteX11" fmla="*/ 6156 w 43782"/>
                <a:gd name="connsiteY11" fmla="*/ 54798 h 58870"/>
                <a:gd name="connsiteX12" fmla="*/ 1620 w 43782"/>
                <a:gd name="connsiteY12" fmla="*/ 49244 h 58870"/>
                <a:gd name="connsiteX13" fmla="*/ 0 w 43782"/>
                <a:gd name="connsiteY13" fmla="*/ 40913 h 58870"/>
                <a:gd name="connsiteX14" fmla="*/ 1898 w 43782"/>
                <a:gd name="connsiteY14" fmla="*/ 32907 h 58870"/>
                <a:gd name="connsiteX15" fmla="*/ 7035 w 43782"/>
                <a:gd name="connsiteY15" fmla="*/ 27492 h 58870"/>
                <a:gd name="connsiteX16" fmla="*/ 14625 w 43782"/>
                <a:gd name="connsiteY16" fmla="*/ 24483 h 58870"/>
                <a:gd name="connsiteX17" fmla="*/ 23696 w 43782"/>
                <a:gd name="connsiteY17" fmla="*/ 23511 h 58870"/>
                <a:gd name="connsiteX18" fmla="*/ 26844 w 43782"/>
                <a:gd name="connsiteY18" fmla="*/ 23696 h 58870"/>
                <a:gd name="connsiteX19" fmla="*/ 29945 w 43782"/>
                <a:gd name="connsiteY19" fmla="*/ 24113 h 58870"/>
                <a:gd name="connsiteX20" fmla="*/ 32490 w 43782"/>
                <a:gd name="connsiteY20" fmla="*/ 24622 h 58870"/>
                <a:gd name="connsiteX21" fmla="*/ 34017 w 43782"/>
                <a:gd name="connsiteY21" fmla="*/ 24946 h 58870"/>
                <a:gd name="connsiteX22" fmla="*/ 34017 w 43782"/>
                <a:gd name="connsiteY22" fmla="*/ 22123 h 58870"/>
                <a:gd name="connsiteX23" fmla="*/ 33462 w 43782"/>
                <a:gd name="connsiteY23" fmla="*/ 17217 h 58870"/>
                <a:gd name="connsiteX24" fmla="*/ 31518 w 43782"/>
                <a:gd name="connsiteY24" fmla="*/ 12866 h 58870"/>
                <a:gd name="connsiteX25" fmla="*/ 27677 w 43782"/>
                <a:gd name="connsiteY25" fmla="*/ 9858 h 58870"/>
                <a:gd name="connsiteX26" fmla="*/ 21336 w 43782"/>
                <a:gd name="connsiteY26" fmla="*/ 8701 h 58870"/>
                <a:gd name="connsiteX27" fmla="*/ 12635 w 43782"/>
                <a:gd name="connsiteY27" fmla="*/ 9395 h 58870"/>
                <a:gd name="connsiteX28" fmla="*/ 7081 w 43782"/>
                <a:gd name="connsiteY28" fmla="*/ 10876 h 58870"/>
                <a:gd name="connsiteX29" fmla="*/ 5878 w 43782"/>
                <a:gd name="connsiteY29" fmla="*/ 2545 h 58870"/>
                <a:gd name="connsiteX30" fmla="*/ 12357 w 43782"/>
                <a:gd name="connsiteY30" fmla="*/ 879 h 58870"/>
                <a:gd name="connsiteX31" fmla="*/ 22215 w 43782"/>
                <a:gd name="connsiteY31" fmla="*/ 93 h 58870"/>
                <a:gd name="connsiteX32" fmla="*/ 23048 w 43782"/>
                <a:gd name="connsiteY32" fmla="*/ 50448 h 58870"/>
                <a:gd name="connsiteX33" fmla="*/ 29389 w 43782"/>
                <a:gd name="connsiteY33" fmla="*/ 50262 h 58870"/>
                <a:gd name="connsiteX34" fmla="*/ 33971 w 43782"/>
                <a:gd name="connsiteY34" fmla="*/ 49661 h 58870"/>
                <a:gd name="connsiteX35" fmla="*/ 33971 w 43782"/>
                <a:gd name="connsiteY35" fmla="*/ 32907 h 58870"/>
                <a:gd name="connsiteX36" fmla="*/ 30454 w 43782"/>
                <a:gd name="connsiteY36" fmla="*/ 31981 h 58870"/>
                <a:gd name="connsiteX37" fmla="*/ 24576 w 43782"/>
                <a:gd name="connsiteY37" fmla="*/ 31611 h 58870"/>
                <a:gd name="connsiteX38" fmla="*/ 19762 w 43782"/>
                <a:gd name="connsiteY38" fmla="*/ 31935 h 58870"/>
                <a:gd name="connsiteX39" fmla="*/ 15088 w 43782"/>
                <a:gd name="connsiteY39" fmla="*/ 33277 h 58870"/>
                <a:gd name="connsiteX40" fmla="*/ 11571 w 43782"/>
                <a:gd name="connsiteY40" fmla="*/ 36100 h 58870"/>
                <a:gd name="connsiteX41" fmla="*/ 10182 w 43782"/>
                <a:gd name="connsiteY41" fmla="*/ 40821 h 58870"/>
                <a:gd name="connsiteX42" fmla="*/ 13653 w 43782"/>
                <a:gd name="connsiteY42" fmla="*/ 48365 h 58870"/>
                <a:gd name="connsiteX43" fmla="*/ 23048 w 43782"/>
                <a:gd name="connsiteY43" fmla="*/ 50494 h 5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782" h="58870">
                  <a:moveTo>
                    <a:pt x="22169" y="0"/>
                  </a:moveTo>
                  <a:cubicBezTo>
                    <a:pt x="26196" y="0"/>
                    <a:pt x="29621" y="509"/>
                    <a:pt x="32397" y="1574"/>
                  </a:cubicBezTo>
                  <a:cubicBezTo>
                    <a:pt x="35174" y="2638"/>
                    <a:pt x="37396" y="4119"/>
                    <a:pt x="39108" y="6017"/>
                  </a:cubicBezTo>
                  <a:cubicBezTo>
                    <a:pt x="40821" y="7914"/>
                    <a:pt x="42024" y="10182"/>
                    <a:pt x="42718" y="12820"/>
                  </a:cubicBezTo>
                  <a:cubicBezTo>
                    <a:pt x="43459" y="15458"/>
                    <a:pt x="43783" y="18374"/>
                    <a:pt x="43783" y="21521"/>
                  </a:cubicBezTo>
                  <a:lnTo>
                    <a:pt x="43783" y="56696"/>
                  </a:lnTo>
                  <a:cubicBezTo>
                    <a:pt x="42904" y="56834"/>
                    <a:pt x="41700" y="57020"/>
                    <a:pt x="40173" y="57297"/>
                  </a:cubicBezTo>
                  <a:cubicBezTo>
                    <a:pt x="38599" y="57529"/>
                    <a:pt x="36887" y="57806"/>
                    <a:pt x="34943" y="57992"/>
                  </a:cubicBezTo>
                  <a:cubicBezTo>
                    <a:pt x="32999" y="58177"/>
                    <a:pt x="30870" y="58408"/>
                    <a:pt x="28602" y="58593"/>
                  </a:cubicBezTo>
                  <a:cubicBezTo>
                    <a:pt x="26335" y="58778"/>
                    <a:pt x="24067" y="58871"/>
                    <a:pt x="21845" y="58871"/>
                  </a:cubicBezTo>
                  <a:cubicBezTo>
                    <a:pt x="18652" y="58871"/>
                    <a:pt x="15736" y="58547"/>
                    <a:pt x="13098" y="57899"/>
                  </a:cubicBezTo>
                  <a:cubicBezTo>
                    <a:pt x="10460" y="57251"/>
                    <a:pt x="8099" y="56233"/>
                    <a:pt x="6156" y="54798"/>
                  </a:cubicBezTo>
                  <a:cubicBezTo>
                    <a:pt x="4212" y="53410"/>
                    <a:pt x="2684" y="51512"/>
                    <a:pt x="1620" y="49244"/>
                  </a:cubicBezTo>
                  <a:cubicBezTo>
                    <a:pt x="555" y="46930"/>
                    <a:pt x="0" y="44153"/>
                    <a:pt x="0" y="40913"/>
                  </a:cubicBezTo>
                  <a:cubicBezTo>
                    <a:pt x="0" y="37674"/>
                    <a:pt x="648" y="35128"/>
                    <a:pt x="1898" y="32907"/>
                  </a:cubicBezTo>
                  <a:cubicBezTo>
                    <a:pt x="3147" y="30685"/>
                    <a:pt x="4860" y="28880"/>
                    <a:pt x="7035" y="27492"/>
                  </a:cubicBezTo>
                  <a:cubicBezTo>
                    <a:pt x="9210" y="26103"/>
                    <a:pt x="11709" y="25131"/>
                    <a:pt x="14625" y="24483"/>
                  </a:cubicBezTo>
                  <a:cubicBezTo>
                    <a:pt x="17495" y="23835"/>
                    <a:pt x="20549" y="23511"/>
                    <a:pt x="23696" y="23511"/>
                  </a:cubicBezTo>
                  <a:cubicBezTo>
                    <a:pt x="24715" y="23511"/>
                    <a:pt x="25733" y="23558"/>
                    <a:pt x="26844" y="23696"/>
                  </a:cubicBezTo>
                  <a:cubicBezTo>
                    <a:pt x="27908" y="23789"/>
                    <a:pt x="28973" y="23928"/>
                    <a:pt x="29945" y="24113"/>
                  </a:cubicBezTo>
                  <a:cubicBezTo>
                    <a:pt x="30916" y="24298"/>
                    <a:pt x="31750" y="24437"/>
                    <a:pt x="32490" y="24622"/>
                  </a:cubicBezTo>
                  <a:cubicBezTo>
                    <a:pt x="33231" y="24761"/>
                    <a:pt x="33740" y="24853"/>
                    <a:pt x="34017" y="24946"/>
                  </a:cubicBezTo>
                  <a:lnTo>
                    <a:pt x="34017" y="22123"/>
                  </a:lnTo>
                  <a:cubicBezTo>
                    <a:pt x="34017" y="20457"/>
                    <a:pt x="33832" y="18837"/>
                    <a:pt x="33462" y="17217"/>
                  </a:cubicBezTo>
                  <a:cubicBezTo>
                    <a:pt x="33092" y="15597"/>
                    <a:pt x="32444" y="14162"/>
                    <a:pt x="31518" y="12866"/>
                  </a:cubicBezTo>
                  <a:cubicBezTo>
                    <a:pt x="30592" y="11617"/>
                    <a:pt x="29297" y="10599"/>
                    <a:pt x="27677" y="9858"/>
                  </a:cubicBezTo>
                  <a:cubicBezTo>
                    <a:pt x="26057" y="9118"/>
                    <a:pt x="23928" y="8701"/>
                    <a:pt x="21336" y="8701"/>
                  </a:cubicBezTo>
                  <a:cubicBezTo>
                    <a:pt x="18004" y="8701"/>
                    <a:pt x="15134" y="8932"/>
                    <a:pt x="12635" y="9395"/>
                  </a:cubicBezTo>
                  <a:cubicBezTo>
                    <a:pt x="10136" y="9858"/>
                    <a:pt x="8284" y="10367"/>
                    <a:pt x="7081" y="10876"/>
                  </a:cubicBezTo>
                  <a:lnTo>
                    <a:pt x="5878" y="2545"/>
                  </a:lnTo>
                  <a:cubicBezTo>
                    <a:pt x="7174" y="1990"/>
                    <a:pt x="9349" y="1388"/>
                    <a:pt x="12357" y="879"/>
                  </a:cubicBezTo>
                  <a:cubicBezTo>
                    <a:pt x="15366" y="324"/>
                    <a:pt x="18652" y="93"/>
                    <a:pt x="22215" y="93"/>
                  </a:cubicBezTo>
                  <a:close/>
                  <a:moveTo>
                    <a:pt x="23048" y="50448"/>
                  </a:moveTo>
                  <a:cubicBezTo>
                    <a:pt x="25409" y="50448"/>
                    <a:pt x="27538" y="50401"/>
                    <a:pt x="29389" y="50262"/>
                  </a:cubicBezTo>
                  <a:cubicBezTo>
                    <a:pt x="31240" y="50124"/>
                    <a:pt x="32768" y="49938"/>
                    <a:pt x="33971" y="49661"/>
                  </a:cubicBezTo>
                  <a:lnTo>
                    <a:pt x="33971" y="32907"/>
                  </a:lnTo>
                  <a:cubicBezTo>
                    <a:pt x="33231" y="32536"/>
                    <a:pt x="32074" y="32259"/>
                    <a:pt x="30454" y="31981"/>
                  </a:cubicBezTo>
                  <a:cubicBezTo>
                    <a:pt x="28834" y="31750"/>
                    <a:pt x="26844" y="31611"/>
                    <a:pt x="24576" y="31611"/>
                  </a:cubicBezTo>
                  <a:cubicBezTo>
                    <a:pt x="23048" y="31611"/>
                    <a:pt x="21475" y="31703"/>
                    <a:pt x="19762" y="31935"/>
                  </a:cubicBezTo>
                  <a:cubicBezTo>
                    <a:pt x="18050" y="32166"/>
                    <a:pt x="16523" y="32583"/>
                    <a:pt x="15088" y="33277"/>
                  </a:cubicBezTo>
                  <a:cubicBezTo>
                    <a:pt x="13700" y="33971"/>
                    <a:pt x="12496" y="34897"/>
                    <a:pt x="11571" y="36100"/>
                  </a:cubicBezTo>
                  <a:cubicBezTo>
                    <a:pt x="10645" y="37303"/>
                    <a:pt x="10182" y="38877"/>
                    <a:pt x="10182" y="40821"/>
                  </a:cubicBezTo>
                  <a:cubicBezTo>
                    <a:pt x="10182" y="44431"/>
                    <a:pt x="11339" y="46930"/>
                    <a:pt x="13653" y="48365"/>
                  </a:cubicBezTo>
                  <a:cubicBezTo>
                    <a:pt x="15967" y="49753"/>
                    <a:pt x="19115" y="50494"/>
                    <a:pt x="23048" y="50494"/>
                  </a:cubicBezTo>
                  <a:close/>
                </a:path>
              </a:pathLst>
            </a:custGeom>
            <a:solidFill>
              <a:schemeClr val="accent2"/>
            </a:solidFill>
            <a:ln w="461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D3CB79-BBC1-2225-402E-99B181072652}"/>
                </a:ext>
              </a:extLst>
            </p:cNvPr>
            <p:cNvSpPr/>
            <p:nvPr/>
          </p:nvSpPr>
          <p:spPr>
            <a:xfrm>
              <a:off x="589038" y="6207264"/>
              <a:ext cx="31934" cy="57528"/>
            </a:xfrm>
            <a:custGeom>
              <a:avLst/>
              <a:gdLst>
                <a:gd name="connsiteX0" fmla="*/ 20734 w 31934"/>
                <a:gd name="connsiteY0" fmla="*/ 0 h 57528"/>
                <a:gd name="connsiteX1" fmla="*/ 23696 w 31934"/>
                <a:gd name="connsiteY1" fmla="*/ 185 h 57528"/>
                <a:gd name="connsiteX2" fmla="*/ 26982 w 31934"/>
                <a:gd name="connsiteY2" fmla="*/ 602 h 57528"/>
                <a:gd name="connsiteX3" fmla="*/ 29945 w 31934"/>
                <a:gd name="connsiteY3" fmla="*/ 1157 h 57528"/>
                <a:gd name="connsiteX4" fmla="*/ 31935 w 31934"/>
                <a:gd name="connsiteY4" fmla="*/ 1666 h 57528"/>
                <a:gd name="connsiteX5" fmla="*/ 30222 w 31934"/>
                <a:gd name="connsiteY5" fmla="*/ 10413 h 57528"/>
                <a:gd name="connsiteX6" fmla="*/ 26288 w 31934"/>
                <a:gd name="connsiteY6" fmla="*/ 9395 h 57528"/>
                <a:gd name="connsiteX7" fmla="*/ 19207 w 31934"/>
                <a:gd name="connsiteY7" fmla="*/ 8794 h 57528"/>
                <a:gd name="connsiteX8" fmla="*/ 13653 w 31934"/>
                <a:gd name="connsiteY8" fmla="*/ 9395 h 57528"/>
                <a:gd name="connsiteX9" fmla="*/ 10043 w 31934"/>
                <a:gd name="connsiteY9" fmla="*/ 10228 h 57528"/>
                <a:gd name="connsiteX10" fmla="*/ 10043 w 31934"/>
                <a:gd name="connsiteY10" fmla="*/ 57529 h 57528"/>
                <a:gd name="connsiteX11" fmla="*/ 0 w 31934"/>
                <a:gd name="connsiteY11" fmla="*/ 57529 h 57528"/>
                <a:gd name="connsiteX12" fmla="*/ 0 w 31934"/>
                <a:gd name="connsiteY12" fmla="*/ 3610 h 57528"/>
                <a:gd name="connsiteX13" fmla="*/ 8886 w 31934"/>
                <a:gd name="connsiteY13" fmla="*/ 1157 h 57528"/>
                <a:gd name="connsiteX14" fmla="*/ 20781 w 31934"/>
                <a:gd name="connsiteY14" fmla="*/ 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34" h="57528">
                  <a:moveTo>
                    <a:pt x="20734" y="0"/>
                  </a:moveTo>
                  <a:cubicBezTo>
                    <a:pt x="21614" y="0"/>
                    <a:pt x="22586" y="46"/>
                    <a:pt x="23696" y="185"/>
                  </a:cubicBezTo>
                  <a:cubicBezTo>
                    <a:pt x="24807" y="278"/>
                    <a:pt x="25918" y="417"/>
                    <a:pt x="26982" y="602"/>
                  </a:cubicBezTo>
                  <a:cubicBezTo>
                    <a:pt x="28047" y="787"/>
                    <a:pt x="29065" y="972"/>
                    <a:pt x="29945" y="1157"/>
                  </a:cubicBezTo>
                  <a:cubicBezTo>
                    <a:pt x="30824" y="1342"/>
                    <a:pt x="31518" y="1481"/>
                    <a:pt x="31935" y="1666"/>
                  </a:cubicBezTo>
                  <a:lnTo>
                    <a:pt x="30222" y="10413"/>
                  </a:lnTo>
                  <a:cubicBezTo>
                    <a:pt x="29435" y="10136"/>
                    <a:pt x="28093" y="9766"/>
                    <a:pt x="26288" y="9395"/>
                  </a:cubicBezTo>
                  <a:cubicBezTo>
                    <a:pt x="24437" y="8979"/>
                    <a:pt x="22077" y="8794"/>
                    <a:pt x="19207" y="8794"/>
                  </a:cubicBezTo>
                  <a:cubicBezTo>
                    <a:pt x="17310" y="8794"/>
                    <a:pt x="15458" y="8979"/>
                    <a:pt x="13653" y="9395"/>
                  </a:cubicBezTo>
                  <a:cubicBezTo>
                    <a:pt x="11848" y="9812"/>
                    <a:pt x="10599" y="10043"/>
                    <a:pt x="10043" y="10228"/>
                  </a:cubicBezTo>
                  <a:lnTo>
                    <a:pt x="10043" y="57529"/>
                  </a:lnTo>
                  <a:lnTo>
                    <a:pt x="0" y="57529"/>
                  </a:lnTo>
                  <a:lnTo>
                    <a:pt x="0" y="3610"/>
                  </a:lnTo>
                  <a:cubicBezTo>
                    <a:pt x="2360" y="2731"/>
                    <a:pt x="5322" y="1944"/>
                    <a:pt x="8886" y="1157"/>
                  </a:cubicBezTo>
                  <a:cubicBezTo>
                    <a:pt x="12404" y="417"/>
                    <a:pt x="16384" y="0"/>
                    <a:pt x="20781" y="0"/>
                  </a:cubicBezTo>
                  <a:close/>
                </a:path>
              </a:pathLst>
            </a:custGeom>
            <a:solidFill>
              <a:schemeClr val="accent2"/>
            </a:solidFill>
            <a:ln w="4617"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7B41B94-31C9-4B43-FD85-FAE57C49EF34}"/>
                </a:ext>
              </a:extLst>
            </p:cNvPr>
            <p:cNvSpPr/>
            <p:nvPr/>
          </p:nvSpPr>
          <p:spPr>
            <a:xfrm>
              <a:off x="629952" y="6191066"/>
              <a:ext cx="33600" cy="74884"/>
            </a:xfrm>
            <a:custGeom>
              <a:avLst/>
              <a:gdLst>
                <a:gd name="connsiteX0" fmla="*/ 10136 w 33600"/>
                <a:gd name="connsiteY0" fmla="*/ 17402 h 74884"/>
                <a:gd name="connsiteX1" fmla="*/ 31472 w 33600"/>
                <a:gd name="connsiteY1" fmla="*/ 17402 h 74884"/>
                <a:gd name="connsiteX2" fmla="*/ 31472 w 33600"/>
                <a:gd name="connsiteY2" fmla="*/ 25825 h 74884"/>
                <a:gd name="connsiteX3" fmla="*/ 10136 w 33600"/>
                <a:gd name="connsiteY3" fmla="*/ 25825 h 74884"/>
                <a:gd name="connsiteX4" fmla="*/ 10136 w 33600"/>
                <a:gd name="connsiteY4" fmla="*/ 51790 h 74884"/>
                <a:gd name="connsiteX5" fmla="*/ 10784 w 33600"/>
                <a:gd name="connsiteY5" fmla="*/ 58778 h 74884"/>
                <a:gd name="connsiteX6" fmla="*/ 12728 w 33600"/>
                <a:gd name="connsiteY6" fmla="*/ 63129 h 74884"/>
                <a:gd name="connsiteX7" fmla="*/ 15967 w 33600"/>
                <a:gd name="connsiteY7" fmla="*/ 65350 h 74884"/>
                <a:gd name="connsiteX8" fmla="*/ 20503 w 33600"/>
                <a:gd name="connsiteY8" fmla="*/ 65998 h 74884"/>
                <a:gd name="connsiteX9" fmla="*/ 27816 w 33600"/>
                <a:gd name="connsiteY9" fmla="*/ 64980 h 74884"/>
                <a:gd name="connsiteX10" fmla="*/ 31657 w 33600"/>
                <a:gd name="connsiteY10" fmla="*/ 63499 h 74884"/>
                <a:gd name="connsiteX11" fmla="*/ 33601 w 33600"/>
                <a:gd name="connsiteY11" fmla="*/ 71830 h 74884"/>
                <a:gd name="connsiteX12" fmla="*/ 28278 w 33600"/>
                <a:gd name="connsiteY12" fmla="*/ 73727 h 74884"/>
                <a:gd name="connsiteX13" fmla="*/ 19624 w 33600"/>
                <a:gd name="connsiteY13" fmla="*/ 74885 h 74884"/>
                <a:gd name="connsiteX14" fmla="*/ 10136 w 33600"/>
                <a:gd name="connsiteY14" fmla="*/ 73403 h 74884"/>
                <a:gd name="connsiteX15" fmla="*/ 4119 w 33600"/>
                <a:gd name="connsiteY15" fmla="*/ 69007 h 74884"/>
                <a:gd name="connsiteX16" fmla="*/ 926 w 33600"/>
                <a:gd name="connsiteY16" fmla="*/ 61833 h 74884"/>
                <a:gd name="connsiteX17" fmla="*/ 0 w 33600"/>
                <a:gd name="connsiteY17" fmla="*/ 51929 h 74884"/>
                <a:gd name="connsiteX18" fmla="*/ 0 w 33600"/>
                <a:gd name="connsiteY18" fmla="*/ 1712 h 74884"/>
                <a:gd name="connsiteX19" fmla="*/ 10043 w 33600"/>
                <a:gd name="connsiteY19" fmla="*/ 0 h 74884"/>
                <a:gd name="connsiteX20" fmla="*/ 10043 w 33600"/>
                <a:gd name="connsiteY20" fmla="*/ 17402 h 7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0" h="74884">
                  <a:moveTo>
                    <a:pt x="10136" y="17402"/>
                  </a:moveTo>
                  <a:lnTo>
                    <a:pt x="31472" y="17402"/>
                  </a:lnTo>
                  <a:lnTo>
                    <a:pt x="31472" y="25825"/>
                  </a:lnTo>
                  <a:lnTo>
                    <a:pt x="10136" y="25825"/>
                  </a:lnTo>
                  <a:lnTo>
                    <a:pt x="10136" y="51790"/>
                  </a:lnTo>
                  <a:cubicBezTo>
                    <a:pt x="10136" y="54613"/>
                    <a:pt x="10367" y="56927"/>
                    <a:pt x="10784" y="58778"/>
                  </a:cubicBezTo>
                  <a:cubicBezTo>
                    <a:pt x="11200" y="60630"/>
                    <a:pt x="11848" y="62064"/>
                    <a:pt x="12728" y="63129"/>
                  </a:cubicBezTo>
                  <a:cubicBezTo>
                    <a:pt x="13607" y="64193"/>
                    <a:pt x="14671" y="64934"/>
                    <a:pt x="15967" y="65350"/>
                  </a:cubicBezTo>
                  <a:cubicBezTo>
                    <a:pt x="17263" y="65767"/>
                    <a:pt x="18791" y="65998"/>
                    <a:pt x="20503" y="65998"/>
                  </a:cubicBezTo>
                  <a:cubicBezTo>
                    <a:pt x="23511" y="65998"/>
                    <a:pt x="25964" y="65674"/>
                    <a:pt x="27816" y="64980"/>
                  </a:cubicBezTo>
                  <a:cubicBezTo>
                    <a:pt x="29667" y="64286"/>
                    <a:pt x="30916" y="63823"/>
                    <a:pt x="31657" y="63499"/>
                  </a:cubicBezTo>
                  <a:lnTo>
                    <a:pt x="33601" y="71830"/>
                  </a:lnTo>
                  <a:cubicBezTo>
                    <a:pt x="32583" y="72339"/>
                    <a:pt x="30824" y="72987"/>
                    <a:pt x="28278" y="73727"/>
                  </a:cubicBezTo>
                  <a:cubicBezTo>
                    <a:pt x="25733" y="74468"/>
                    <a:pt x="22863" y="74885"/>
                    <a:pt x="19624" y="74885"/>
                  </a:cubicBezTo>
                  <a:cubicBezTo>
                    <a:pt x="15782" y="74885"/>
                    <a:pt x="12635" y="74422"/>
                    <a:pt x="10136" y="73403"/>
                  </a:cubicBezTo>
                  <a:cubicBezTo>
                    <a:pt x="7637" y="72432"/>
                    <a:pt x="5646" y="70951"/>
                    <a:pt x="4119" y="69007"/>
                  </a:cubicBezTo>
                  <a:cubicBezTo>
                    <a:pt x="2592" y="67063"/>
                    <a:pt x="1527" y="64656"/>
                    <a:pt x="926" y="61833"/>
                  </a:cubicBezTo>
                  <a:cubicBezTo>
                    <a:pt x="324" y="58963"/>
                    <a:pt x="0" y="55677"/>
                    <a:pt x="0" y="51929"/>
                  </a:cubicBezTo>
                  <a:lnTo>
                    <a:pt x="0" y="1712"/>
                  </a:lnTo>
                  <a:lnTo>
                    <a:pt x="10043" y="0"/>
                  </a:lnTo>
                  <a:lnTo>
                    <a:pt x="10043" y="17402"/>
                  </a:lnTo>
                  <a:close/>
                </a:path>
              </a:pathLst>
            </a:custGeom>
            <a:solidFill>
              <a:schemeClr val="accent2"/>
            </a:solidFill>
            <a:ln w="461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EBEC0A2-C81B-C2CC-45ED-CFEF798DEA9B}"/>
                </a:ext>
              </a:extLst>
            </p:cNvPr>
            <p:cNvSpPr/>
            <p:nvPr/>
          </p:nvSpPr>
          <p:spPr>
            <a:xfrm>
              <a:off x="690350"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256 w 52761"/>
                <a:gd name="connsiteY17" fmla="*/ 29574 h 59148"/>
                <a:gd name="connsiteX18" fmla="*/ 37998 w 52761"/>
                <a:gd name="connsiteY18" fmla="*/ 14486 h 59148"/>
                <a:gd name="connsiteX19" fmla="*/ 26381 w 52761"/>
                <a:gd name="connsiteY19" fmla="*/ 8886 h 59148"/>
                <a:gd name="connsiteX20" fmla="*/ 14764 w 52761"/>
                <a:gd name="connsiteY20" fmla="*/ 14486 h 59148"/>
                <a:gd name="connsiteX21" fmla="*/ 10506 w 52761"/>
                <a:gd name="connsiteY21" fmla="*/ 29574 h 59148"/>
                <a:gd name="connsiteX22" fmla="*/ 14764 w 52761"/>
                <a:gd name="connsiteY22" fmla="*/ 44662 h 59148"/>
                <a:gd name="connsiteX23" fmla="*/ 26381 w 52761"/>
                <a:gd name="connsiteY23" fmla="*/ 50216 h 59148"/>
                <a:gd name="connsiteX24" fmla="*/ 37998 w 52761"/>
                <a:gd name="connsiteY24" fmla="*/ 44662 h 59148"/>
                <a:gd name="connsiteX25" fmla="*/ 42256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256" y="29574"/>
                  </a:moveTo>
                  <a:cubicBezTo>
                    <a:pt x="42256" y="23234"/>
                    <a:pt x="40821" y="18189"/>
                    <a:pt x="37998" y="14486"/>
                  </a:cubicBezTo>
                  <a:cubicBezTo>
                    <a:pt x="35174" y="10784"/>
                    <a:pt x="31287" y="8886"/>
                    <a:pt x="26381" y="8886"/>
                  </a:cubicBezTo>
                  <a:cubicBezTo>
                    <a:pt x="21475" y="8886"/>
                    <a:pt x="17587" y="10737"/>
                    <a:pt x="14764" y="14486"/>
                  </a:cubicBezTo>
                  <a:cubicBezTo>
                    <a:pt x="11895" y="18189"/>
                    <a:pt x="10506" y="23234"/>
                    <a:pt x="10506" y="29574"/>
                  </a:cubicBezTo>
                  <a:cubicBezTo>
                    <a:pt x="10506" y="35915"/>
                    <a:pt x="11941" y="40960"/>
                    <a:pt x="14764" y="44662"/>
                  </a:cubicBezTo>
                  <a:cubicBezTo>
                    <a:pt x="17633" y="48365"/>
                    <a:pt x="21475" y="50216"/>
                    <a:pt x="26381" y="50216"/>
                  </a:cubicBezTo>
                  <a:cubicBezTo>
                    <a:pt x="31287" y="50216"/>
                    <a:pt x="35174" y="48365"/>
                    <a:pt x="37998" y="44662"/>
                  </a:cubicBezTo>
                  <a:cubicBezTo>
                    <a:pt x="40867" y="40960"/>
                    <a:pt x="42256" y="35915"/>
                    <a:pt x="42256" y="29574"/>
                  </a:cubicBezTo>
                  <a:close/>
                </a:path>
              </a:pathLst>
            </a:custGeom>
            <a:solidFill>
              <a:schemeClr val="accent2"/>
            </a:solidFill>
            <a:ln w="461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DBF578D-5E57-B530-30FC-B41ECE9F5716}"/>
                </a:ext>
              </a:extLst>
            </p:cNvPr>
            <p:cNvSpPr/>
            <p:nvPr/>
          </p:nvSpPr>
          <p:spPr>
            <a:xfrm>
              <a:off x="756070" y="6180745"/>
              <a:ext cx="34109" cy="83955"/>
            </a:xfrm>
            <a:custGeom>
              <a:avLst/>
              <a:gdLst>
                <a:gd name="connsiteX0" fmla="*/ 21984 w 34109"/>
                <a:gd name="connsiteY0" fmla="*/ 0 h 83955"/>
                <a:gd name="connsiteX1" fmla="*/ 29621 w 34109"/>
                <a:gd name="connsiteY1" fmla="*/ 648 h 83955"/>
                <a:gd name="connsiteX2" fmla="*/ 34110 w 34109"/>
                <a:gd name="connsiteY2" fmla="*/ 1851 h 83955"/>
                <a:gd name="connsiteX3" fmla="*/ 32259 w 34109"/>
                <a:gd name="connsiteY3" fmla="*/ 10506 h 83955"/>
                <a:gd name="connsiteX4" fmla="*/ 28556 w 34109"/>
                <a:gd name="connsiteY4" fmla="*/ 9256 h 83955"/>
                <a:gd name="connsiteX5" fmla="*/ 22725 w 34109"/>
                <a:gd name="connsiteY5" fmla="*/ 8655 h 83955"/>
                <a:gd name="connsiteX6" fmla="*/ 12866 w 34109"/>
                <a:gd name="connsiteY6" fmla="*/ 12496 h 83955"/>
                <a:gd name="connsiteX7" fmla="*/ 10043 w 34109"/>
                <a:gd name="connsiteY7" fmla="*/ 22817 h 83955"/>
                <a:gd name="connsiteX8" fmla="*/ 10043 w 34109"/>
                <a:gd name="connsiteY8" fmla="*/ 27677 h 83955"/>
                <a:gd name="connsiteX9" fmla="*/ 31703 w 34109"/>
                <a:gd name="connsiteY9" fmla="*/ 27677 h 83955"/>
                <a:gd name="connsiteX10" fmla="*/ 31703 w 34109"/>
                <a:gd name="connsiteY10" fmla="*/ 36100 h 83955"/>
                <a:gd name="connsiteX11" fmla="*/ 10043 w 34109"/>
                <a:gd name="connsiteY11" fmla="*/ 36100 h 83955"/>
                <a:gd name="connsiteX12" fmla="*/ 10043 w 34109"/>
                <a:gd name="connsiteY12" fmla="*/ 83956 h 83955"/>
                <a:gd name="connsiteX13" fmla="*/ 0 w 34109"/>
                <a:gd name="connsiteY13" fmla="*/ 83956 h 83955"/>
                <a:gd name="connsiteX14" fmla="*/ 0 w 34109"/>
                <a:gd name="connsiteY14" fmla="*/ 22586 h 83955"/>
                <a:gd name="connsiteX15" fmla="*/ 5322 w 34109"/>
                <a:gd name="connsiteY15" fmla="*/ 5878 h 83955"/>
                <a:gd name="connsiteX16" fmla="*/ 21984 w 34109"/>
                <a:gd name="connsiteY16" fmla="*/ 0 h 8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09" h="83955">
                  <a:moveTo>
                    <a:pt x="21984" y="0"/>
                  </a:moveTo>
                  <a:cubicBezTo>
                    <a:pt x="24946" y="0"/>
                    <a:pt x="27492" y="231"/>
                    <a:pt x="29621" y="648"/>
                  </a:cubicBezTo>
                  <a:cubicBezTo>
                    <a:pt x="31750" y="1064"/>
                    <a:pt x="33231" y="1481"/>
                    <a:pt x="34110" y="1851"/>
                  </a:cubicBezTo>
                  <a:lnTo>
                    <a:pt x="32259" y="10506"/>
                  </a:lnTo>
                  <a:cubicBezTo>
                    <a:pt x="31379" y="10090"/>
                    <a:pt x="30176" y="9673"/>
                    <a:pt x="28556" y="9256"/>
                  </a:cubicBezTo>
                  <a:cubicBezTo>
                    <a:pt x="26982" y="8886"/>
                    <a:pt x="25039" y="8655"/>
                    <a:pt x="22725" y="8655"/>
                  </a:cubicBezTo>
                  <a:cubicBezTo>
                    <a:pt x="18050" y="8655"/>
                    <a:pt x="14764" y="9951"/>
                    <a:pt x="12866" y="12496"/>
                  </a:cubicBezTo>
                  <a:cubicBezTo>
                    <a:pt x="10969" y="15042"/>
                    <a:pt x="10043" y="18513"/>
                    <a:pt x="10043" y="22817"/>
                  </a:cubicBezTo>
                  <a:lnTo>
                    <a:pt x="10043" y="27677"/>
                  </a:lnTo>
                  <a:lnTo>
                    <a:pt x="31703" y="27677"/>
                  </a:lnTo>
                  <a:lnTo>
                    <a:pt x="31703" y="36100"/>
                  </a:lnTo>
                  <a:lnTo>
                    <a:pt x="10043" y="36100"/>
                  </a:lnTo>
                  <a:lnTo>
                    <a:pt x="10043" y="83956"/>
                  </a:lnTo>
                  <a:lnTo>
                    <a:pt x="0" y="83956"/>
                  </a:lnTo>
                  <a:lnTo>
                    <a:pt x="0" y="22586"/>
                  </a:lnTo>
                  <a:cubicBezTo>
                    <a:pt x="0" y="15366"/>
                    <a:pt x="1759" y="9812"/>
                    <a:pt x="5322" y="5878"/>
                  </a:cubicBezTo>
                  <a:cubicBezTo>
                    <a:pt x="8886" y="1944"/>
                    <a:pt x="14394" y="0"/>
                    <a:pt x="21984" y="0"/>
                  </a:cubicBezTo>
                  <a:close/>
                </a:path>
              </a:pathLst>
            </a:custGeom>
            <a:solidFill>
              <a:schemeClr val="accent2"/>
            </a:solidFill>
            <a:ln w="461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B381597-1C7C-DD6C-749B-A57B2E2DFF5C}"/>
                </a:ext>
              </a:extLst>
            </p:cNvPr>
            <p:cNvSpPr/>
            <p:nvPr/>
          </p:nvSpPr>
          <p:spPr>
            <a:xfrm>
              <a:off x="817857" y="6188983"/>
              <a:ext cx="52669" cy="75763"/>
            </a:xfrm>
            <a:custGeom>
              <a:avLst/>
              <a:gdLst>
                <a:gd name="connsiteX0" fmla="*/ 19855 w 52669"/>
                <a:gd name="connsiteY0" fmla="*/ 0 h 75763"/>
                <a:gd name="connsiteX1" fmla="*/ 44153 w 52669"/>
                <a:gd name="connsiteY1" fmla="*/ 6017 h 75763"/>
                <a:gd name="connsiteX2" fmla="*/ 52669 w 52669"/>
                <a:gd name="connsiteY2" fmla="*/ 23928 h 75763"/>
                <a:gd name="connsiteX3" fmla="*/ 50355 w 52669"/>
                <a:gd name="connsiteY3" fmla="*/ 35036 h 75763"/>
                <a:gd name="connsiteX4" fmla="*/ 43644 w 52669"/>
                <a:gd name="connsiteY4" fmla="*/ 42487 h 75763"/>
                <a:gd name="connsiteX5" fmla="*/ 32999 w 52669"/>
                <a:gd name="connsiteY5" fmla="*/ 46652 h 75763"/>
                <a:gd name="connsiteX6" fmla="*/ 18837 w 52669"/>
                <a:gd name="connsiteY6" fmla="*/ 47948 h 75763"/>
                <a:gd name="connsiteX7" fmla="*/ 10506 w 52669"/>
                <a:gd name="connsiteY7" fmla="*/ 47948 h 75763"/>
                <a:gd name="connsiteX8" fmla="*/ 10506 w 52669"/>
                <a:gd name="connsiteY8" fmla="*/ 75764 h 75763"/>
                <a:gd name="connsiteX9" fmla="*/ 0 w 52669"/>
                <a:gd name="connsiteY9" fmla="*/ 75764 h 75763"/>
                <a:gd name="connsiteX10" fmla="*/ 0 w 52669"/>
                <a:gd name="connsiteY10" fmla="*/ 1851 h 75763"/>
                <a:gd name="connsiteX11" fmla="*/ 9904 w 52669"/>
                <a:gd name="connsiteY11" fmla="*/ 370 h 75763"/>
                <a:gd name="connsiteX12" fmla="*/ 19901 w 52669"/>
                <a:gd name="connsiteY12" fmla="*/ 0 h 75763"/>
                <a:gd name="connsiteX13" fmla="*/ 20734 w 52669"/>
                <a:gd name="connsiteY13" fmla="*/ 9164 h 75763"/>
                <a:gd name="connsiteX14" fmla="*/ 10460 w 52669"/>
                <a:gd name="connsiteY14" fmla="*/ 9488 h 75763"/>
                <a:gd name="connsiteX15" fmla="*/ 10460 w 52669"/>
                <a:gd name="connsiteY15" fmla="*/ 38923 h 75763"/>
                <a:gd name="connsiteX16" fmla="*/ 18374 w 52669"/>
                <a:gd name="connsiteY16" fmla="*/ 38923 h 75763"/>
                <a:gd name="connsiteX17" fmla="*/ 28093 w 52669"/>
                <a:gd name="connsiteY17" fmla="*/ 38229 h 75763"/>
                <a:gd name="connsiteX18" fmla="*/ 35406 w 52669"/>
                <a:gd name="connsiteY18" fmla="*/ 35869 h 75763"/>
                <a:gd name="connsiteX19" fmla="*/ 39988 w 52669"/>
                <a:gd name="connsiteY19" fmla="*/ 31287 h 75763"/>
                <a:gd name="connsiteX20" fmla="*/ 41608 w 52669"/>
                <a:gd name="connsiteY20" fmla="*/ 23835 h 75763"/>
                <a:gd name="connsiteX21" fmla="*/ 39941 w 52669"/>
                <a:gd name="connsiteY21" fmla="*/ 16708 h 75763"/>
                <a:gd name="connsiteX22" fmla="*/ 35406 w 52669"/>
                <a:gd name="connsiteY22" fmla="*/ 12218 h 75763"/>
                <a:gd name="connsiteX23" fmla="*/ 28741 w 52669"/>
                <a:gd name="connsiteY23" fmla="*/ 9904 h 75763"/>
                <a:gd name="connsiteX24" fmla="*/ 20734 w 52669"/>
                <a:gd name="connsiteY24" fmla="*/ 9256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69" h="75763">
                  <a:moveTo>
                    <a:pt x="19855" y="0"/>
                  </a:moveTo>
                  <a:cubicBezTo>
                    <a:pt x="30407" y="0"/>
                    <a:pt x="38507" y="1990"/>
                    <a:pt x="44153" y="6017"/>
                  </a:cubicBezTo>
                  <a:cubicBezTo>
                    <a:pt x="49800" y="10043"/>
                    <a:pt x="52669" y="16014"/>
                    <a:pt x="52669" y="23928"/>
                  </a:cubicBezTo>
                  <a:cubicBezTo>
                    <a:pt x="52669" y="28278"/>
                    <a:pt x="51882" y="31935"/>
                    <a:pt x="50355" y="35036"/>
                  </a:cubicBezTo>
                  <a:cubicBezTo>
                    <a:pt x="48828" y="38090"/>
                    <a:pt x="46560" y="40589"/>
                    <a:pt x="43644" y="42487"/>
                  </a:cubicBezTo>
                  <a:cubicBezTo>
                    <a:pt x="40728" y="44385"/>
                    <a:pt x="37165" y="45773"/>
                    <a:pt x="32999" y="46652"/>
                  </a:cubicBezTo>
                  <a:cubicBezTo>
                    <a:pt x="28834" y="47532"/>
                    <a:pt x="24067" y="47948"/>
                    <a:pt x="18837" y="47948"/>
                  </a:cubicBezTo>
                  <a:lnTo>
                    <a:pt x="10506" y="47948"/>
                  </a:lnTo>
                  <a:lnTo>
                    <a:pt x="10506" y="75764"/>
                  </a:lnTo>
                  <a:lnTo>
                    <a:pt x="0" y="75764"/>
                  </a:lnTo>
                  <a:lnTo>
                    <a:pt x="0" y="1851"/>
                  </a:lnTo>
                  <a:cubicBezTo>
                    <a:pt x="2962" y="1111"/>
                    <a:pt x="6248" y="648"/>
                    <a:pt x="9904" y="370"/>
                  </a:cubicBezTo>
                  <a:cubicBezTo>
                    <a:pt x="13561" y="93"/>
                    <a:pt x="16893" y="0"/>
                    <a:pt x="19901" y="0"/>
                  </a:cubicBezTo>
                  <a:close/>
                  <a:moveTo>
                    <a:pt x="20734" y="9164"/>
                  </a:moveTo>
                  <a:cubicBezTo>
                    <a:pt x="16245" y="9164"/>
                    <a:pt x="12820" y="9256"/>
                    <a:pt x="10460" y="9488"/>
                  </a:cubicBezTo>
                  <a:lnTo>
                    <a:pt x="10460" y="38923"/>
                  </a:lnTo>
                  <a:lnTo>
                    <a:pt x="18374" y="38923"/>
                  </a:lnTo>
                  <a:cubicBezTo>
                    <a:pt x="21984" y="38923"/>
                    <a:pt x="25224" y="38692"/>
                    <a:pt x="28093" y="38229"/>
                  </a:cubicBezTo>
                  <a:cubicBezTo>
                    <a:pt x="30963" y="37766"/>
                    <a:pt x="33416" y="36979"/>
                    <a:pt x="35406" y="35869"/>
                  </a:cubicBezTo>
                  <a:cubicBezTo>
                    <a:pt x="37396" y="34758"/>
                    <a:pt x="38923" y="33231"/>
                    <a:pt x="39988" y="31287"/>
                  </a:cubicBezTo>
                  <a:cubicBezTo>
                    <a:pt x="41052" y="29343"/>
                    <a:pt x="41608" y="26844"/>
                    <a:pt x="41608" y="23835"/>
                  </a:cubicBezTo>
                  <a:cubicBezTo>
                    <a:pt x="41608" y="20827"/>
                    <a:pt x="41052" y="18559"/>
                    <a:pt x="39941" y="16708"/>
                  </a:cubicBezTo>
                  <a:cubicBezTo>
                    <a:pt x="38831" y="14810"/>
                    <a:pt x="37303" y="13329"/>
                    <a:pt x="35406" y="12218"/>
                  </a:cubicBezTo>
                  <a:cubicBezTo>
                    <a:pt x="33508" y="11108"/>
                    <a:pt x="31287" y="10321"/>
                    <a:pt x="28741" y="9904"/>
                  </a:cubicBezTo>
                  <a:cubicBezTo>
                    <a:pt x="26196" y="9488"/>
                    <a:pt x="23558" y="9256"/>
                    <a:pt x="20734" y="9256"/>
                  </a:cubicBezTo>
                  <a:close/>
                </a:path>
              </a:pathLst>
            </a:custGeom>
            <a:solidFill>
              <a:schemeClr val="accent2"/>
            </a:solidFill>
            <a:ln w="4617"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5A5C9D3-BB91-A263-ABF3-72E85D2D386B}"/>
                </a:ext>
              </a:extLst>
            </p:cNvPr>
            <p:cNvSpPr/>
            <p:nvPr/>
          </p:nvSpPr>
          <p:spPr>
            <a:xfrm>
              <a:off x="881541" y="6180791"/>
              <a:ext cx="45449" cy="84094"/>
            </a:xfrm>
            <a:custGeom>
              <a:avLst/>
              <a:gdLst>
                <a:gd name="connsiteX0" fmla="*/ 0 w 45449"/>
                <a:gd name="connsiteY0" fmla="*/ 83956 h 84094"/>
                <a:gd name="connsiteX1" fmla="*/ 0 w 45449"/>
                <a:gd name="connsiteY1" fmla="*/ 1712 h 84094"/>
                <a:gd name="connsiteX2" fmla="*/ 10043 w 45449"/>
                <a:gd name="connsiteY2" fmla="*/ 0 h 84094"/>
                <a:gd name="connsiteX3" fmla="*/ 10043 w 45449"/>
                <a:gd name="connsiteY3" fmla="*/ 28787 h 84094"/>
                <a:gd name="connsiteX4" fmla="*/ 16060 w 45449"/>
                <a:gd name="connsiteY4" fmla="*/ 27121 h 84094"/>
                <a:gd name="connsiteX5" fmla="*/ 22401 w 45449"/>
                <a:gd name="connsiteY5" fmla="*/ 26520 h 84094"/>
                <a:gd name="connsiteX6" fmla="*/ 33555 w 45449"/>
                <a:gd name="connsiteY6" fmla="*/ 28417 h 84094"/>
                <a:gd name="connsiteX7" fmla="*/ 40636 w 45449"/>
                <a:gd name="connsiteY7" fmla="*/ 33740 h 84094"/>
                <a:gd name="connsiteX8" fmla="*/ 44385 w 45449"/>
                <a:gd name="connsiteY8" fmla="*/ 41932 h 84094"/>
                <a:gd name="connsiteX9" fmla="*/ 45449 w 45449"/>
                <a:gd name="connsiteY9" fmla="*/ 52438 h 84094"/>
                <a:gd name="connsiteX10" fmla="*/ 45449 w 45449"/>
                <a:gd name="connsiteY10" fmla="*/ 84048 h 84094"/>
                <a:gd name="connsiteX11" fmla="*/ 35406 w 45449"/>
                <a:gd name="connsiteY11" fmla="*/ 84048 h 84094"/>
                <a:gd name="connsiteX12" fmla="*/ 35406 w 45449"/>
                <a:gd name="connsiteY12" fmla="*/ 54613 h 84094"/>
                <a:gd name="connsiteX13" fmla="*/ 34712 w 45449"/>
                <a:gd name="connsiteY13" fmla="*/ 45727 h 84094"/>
                <a:gd name="connsiteX14" fmla="*/ 32397 w 45449"/>
                <a:gd name="connsiteY14" fmla="*/ 39756 h 84094"/>
                <a:gd name="connsiteX15" fmla="*/ 28047 w 45449"/>
                <a:gd name="connsiteY15" fmla="*/ 36470 h 84094"/>
                <a:gd name="connsiteX16" fmla="*/ 21336 w 45449"/>
                <a:gd name="connsiteY16" fmla="*/ 35452 h 84094"/>
                <a:gd name="connsiteX17" fmla="*/ 18004 w 45449"/>
                <a:gd name="connsiteY17" fmla="*/ 35684 h 84094"/>
                <a:gd name="connsiteX18" fmla="*/ 14718 w 45449"/>
                <a:gd name="connsiteY18" fmla="*/ 36193 h 84094"/>
                <a:gd name="connsiteX19" fmla="*/ 11895 w 45449"/>
                <a:gd name="connsiteY19" fmla="*/ 36794 h 84094"/>
                <a:gd name="connsiteX20" fmla="*/ 10090 w 45449"/>
                <a:gd name="connsiteY20" fmla="*/ 37350 h 84094"/>
                <a:gd name="connsiteX21" fmla="*/ 10090 w 45449"/>
                <a:gd name="connsiteY21" fmla="*/ 84095 h 84094"/>
                <a:gd name="connsiteX22" fmla="*/ 46 w 45449"/>
                <a:gd name="connsiteY22" fmla="*/ 84095 h 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49" h="84094">
                  <a:moveTo>
                    <a:pt x="0" y="83956"/>
                  </a:moveTo>
                  <a:lnTo>
                    <a:pt x="0" y="1712"/>
                  </a:lnTo>
                  <a:lnTo>
                    <a:pt x="10043" y="0"/>
                  </a:lnTo>
                  <a:lnTo>
                    <a:pt x="10043" y="28787"/>
                  </a:lnTo>
                  <a:cubicBezTo>
                    <a:pt x="11941" y="28047"/>
                    <a:pt x="13931" y="27492"/>
                    <a:pt x="16060" y="27121"/>
                  </a:cubicBezTo>
                  <a:cubicBezTo>
                    <a:pt x="18189" y="26751"/>
                    <a:pt x="20318" y="26520"/>
                    <a:pt x="22401" y="26520"/>
                  </a:cubicBezTo>
                  <a:cubicBezTo>
                    <a:pt x="26890" y="26520"/>
                    <a:pt x="30592" y="27168"/>
                    <a:pt x="33555" y="28417"/>
                  </a:cubicBezTo>
                  <a:cubicBezTo>
                    <a:pt x="36517" y="29667"/>
                    <a:pt x="38877" y="31426"/>
                    <a:pt x="40636" y="33740"/>
                  </a:cubicBezTo>
                  <a:cubicBezTo>
                    <a:pt x="42394" y="36054"/>
                    <a:pt x="43644" y="38738"/>
                    <a:pt x="44385" y="41932"/>
                  </a:cubicBezTo>
                  <a:cubicBezTo>
                    <a:pt x="45125" y="45125"/>
                    <a:pt x="45449" y="48596"/>
                    <a:pt x="45449" y="52438"/>
                  </a:cubicBezTo>
                  <a:lnTo>
                    <a:pt x="45449" y="84048"/>
                  </a:lnTo>
                  <a:lnTo>
                    <a:pt x="35406" y="84048"/>
                  </a:lnTo>
                  <a:lnTo>
                    <a:pt x="35406" y="54613"/>
                  </a:lnTo>
                  <a:cubicBezTo>
                    <a:pt x="35406" y="51142"/>
                    <a:pt x="35174" y="48180"/>
                    <a:pt x="34712" y="45727"/>
                  </a:cubicBezTo>
                  <a:cubicBezTo>
                    <a:pt x="34249" y="43274"/>
                    <a:pt x="33462" y="41284"/>
                    <a:pt x="32397" y="39756"/>
                  </a:cubicBezTo>
                  <a:cubicBezTo>
                    <a:pt x="31333" y="38229"/>
                    <a:pt x="29852" y="37165"/>
                    <a:pt x="28047" y="36470"/>
                  </a:cubicBezTo>
                  <a:cubicBezTo>
                    <a:pt x="26242" y="35776"/>
                    <a:pt x="24020" y="35452"/>
                    <a:pt x="21336" y="35452"/>
                  </a:cubicBezTo>
                  <a:cubicBezTo>
                    <a:pt x="20272" y="35452"/>
                    <a:pt x="19115" y="35545"/>
                    <a:pt x="18004" y="35684"/>
                  </a:cubicBezTo>
                  <a:cubicBezTo>
                    <a:pt x="16847" y="35822"/>
                    <a:pt x="15736" y="36007"/>
                    <a:pt x="14718" y="36193"/>
                  </a:cubicBezTo>
                  <a:cubicBezTo>
                    <a:pt x="13653" y="36378"/>
                    <a:pt x="12728" y="36563"/>
                    <a:pt x="11895" y="36794"/>
                  </a:cubicBezTo>
                  <a:cubicBezTo>
                    <a:pt x="11061" y="37026"/>
                    <a:pt x="10460" y="37211"/>
                    <a:pt x="10090" y="37350"/>
                  </a:cubicBezTo>
                  <a:lnTo>
                    <a:pt x="10090" y="84095"/>
                  </a:lnTo>
                  <a:lnTo>
                    <a:pt x="46" y="84095"/>
                  </a:lnTo>
                  <a:close/>
                </a:path>
              </a:pathLst>
            </a:custGeom>
            <a:solidFill>
              <a:schemeClr val="accent2"/>
            </a:solidFill>
            <a:ln w="4617"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03BE48A-6FA7-4EA7-8C1F-DEFB3FA4AA64}"/>
                </a:ext>
              </a:extLst>
            </p:cNvPr>
            <p:cNvSpPr/>
            <p:nvPr/>
          </p:nvSpPr>
          <p:spPr>
            <a:xfrm>
              <a:off x="939255"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302 w 52761"/>
                <a:gd name="connsiteY17" fmla="*/ 29574 h 59148"/>
                <a:gd name="connsiteX18" fmla="*/ 38044 w 52761"/>
                <a:gd name="connsiteY18" fmla="*/ 14486 h 59148"/>
                <a:gd name="connsiteX19" fmla="*/ 26427 w 52761"/>
                <a:gd name="connsiteY19" fmla="*/ 8886 h 59148"/>
                <a:gd name="connsiteX20" fmla="*/ 14810 w 52761"/>
                <a:gd name="connsiteY20" fmla="*/ 14486 h 59148"/>
                <a:gd name="connsiteX21" fmla="*/ 10552 w 52761"/>
                <a:gd name="connsiteY21" fmla="*/ 29574 h 59148"/>
                <a:gd name="connsiteX22" fmla="*/ 14810 w 52761"/>
                <a:gd name="connsiteY22" fmla="*/ 44662 h 59148"/>
                <a:gd name="connsiteX23" fmla="*/ 26427 w 52761"/>
                <a:gd name="connsiteY23" fmla="*/ 50216 h 59148"/>
                <a:gd name="connsiteX24" fmla="*/ 38044 w 52761"/>
                <a:gd name="connsiteY24" fmla="*/ 44662 h 59148"/>
                <a:gd name="connsiteX25" fmla="*/ 42302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302" y="29574"/>
                  </a:moveTo>
                  <a:cubicBezTo>
                    <a:pt x="42302" y="23234"/>
                    <a:pt x="40867" y="18189"/>
                    <a:pt x="38044" y="14486"/>
                  </a:cubicBezTo>
                  <a:cubicBezTo>
                    <a:pt x="35221" y="10784"/>
                    <a:pt x="31333" y="8886"/>
                    <a:pt x="26427" y="8886"/>
                  </a:cubicBezTo>
                  <a:cubicBezTo>
                    <a:pt x="21521" y="8886"/>
                    <a:pt x="17633" y="10737"/>
                    <a:pt x="14810" y="14486"/>
                  </a:cubicBezTo>
                  <a:cubicBezTo>
                    <a:pt x="11941" y="18189"/>
                    <a:pt x="10552" y="23234"/>
                    <a:pt x="10552" y="29574"/>
                  </a:cubicBezTo>
                  <a:cubicBezTo>
                    <a:pt x="10552" y="35915"/>
                    <a:pt x="11987" y="40960"/>
                    <a:pt x="14810" y="44662"/>
                  </a:cubicBezTo>
                  <a:cubicBezTo>
                    <a:pt x="17680" y="48365"/>
                    <a:pt x="21521" y="50216"/>
                    <a:pt x="26427" y="50216"/>
                  </a:cubicBezTo>
                  <a:cubicBezTo>
                    <a:pt x="31333" y="50216"/>
                    <a:pt x="35221" y="48365"/>
                    <a:pt x="38044" y="44662"/>
                  </a:cubicBezTo>
                  <a:cubicBezTo>
                    <a:pt x="40913" y="40960"/>
                    <a:pt x="42302" y="35915"/>
                    <a:pt x="42302" y="29574"/>
                  </a:cubicBezTo>
                  <a:close/>
                </a:path>
              </a:pathLst>
            </a:custGeom>
            <a:solidFill>
              <a:schemeClr val="accent2"/>
            </a:solidFill>
            <a:ln w="4617"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AEFA7DB-9A12-1F89-EDA4-2890B85A871F}"/>
                </a:ext>
              </a:extLst>
            </p:cNvPr>
            <p:cNvSpPr/>
            <p:nvPr/>
          </p:nvSpPr>
          <p:spPr>
            <a:xfrm>
              <a:off x="1002199" y="6207033"/>
              <a:ext cx="49197" cy="58917"/>
            </a:xfrm>
            <a:custGeom>
              <a:avLst/>
              <a:gdLst>
                <a:gd name="connsiteX0" fmla="*/ 0 w 49197"/>
                <a:gd name="connsiteY0" fmla="*/ 29667 h 58917"/>
                <a:gd name="connsiteX1" fmla="*/ 2175 w 49197"/>
                <a:gd name="connsiteY1" fmla="*/ 16615 h 58917"/>
                <a:gd name="connsiteX2" fmla="*/ 7914 w 49197"/>
                <a:gd name="connsiteY2" fmla="*/ 7359 h 58917"/>
                <a:gd name="connsiteX3" fmla="*/ 16152 w 49197"/>
                <a:gd name="connsiteY3" fmla="*/ 1851 h 58917"/>
                <a:gd name="connsiteX4" fmla="*/ 25687 w 49197"/>
                <a:gd name="connsiteY4" fmla="*/ 0 h 58917"/>
                <a:gd name="connsiteX5" fmla="*/ 43135 w 49197"/>
                <a:gd name="connsiteY5" fmla="*/ 7081 h 58917"/>
                <a:gd name="connsiteX6" fmla="*/ 49198 w 49197"/>
                <a:gd name="connsiteY6" fmla="*/ 28695 h 58917"/>
                <a:gd name="connsiteX7" fmla="*/ 49198 w 49197"/>
                <a:gd name="connsiteY7" fmla="*/ 30361 h 58917"/>
                <a:gd name="connsiteX8" fmla="*/ 49105 w 49197"/>
                <a:gd name="connsiteY8" fmla="*/ 32259 h 58917"/>
                <a:gd name="connsiteX9" fmla="*/ 10552 w 49197"/>
                <a:gd name="connsiteY9" fmla="*/ 32259 h 58917"/>
                <a:gd name="connsiteX10" fmla="*/ 15643 w 49197"/>
                <a:gd name="connsiteY10" fmla="*/ 45588 h 58917"/>
                <a:gd name="connsiteX11" fmla="*/ 29482 w 49197"/>
                <a:gd name="connsiteY11" fmla="*/ 50124 h 58917"/>
                <a:gd name="connsiteX12" fmla="*/ 38414 w 49197"/>
                <a:gd name="connsiteY12" fmla="*/ 49198 h 58917"/>
                <a:gd name="connsiteX13" fmla="*/ 43875 w 49197"/>
                <a:gd name="connsiteY13" fmla="*/ 47393 h 58917"/>
                <a:gd name="connsiteX14" fmla="*/ 45264 w 49197"/>
                <a:gd name="connsiteY14" fmla="*/ 55816 h 58917"/>
                <a:gd name="connsiteX15" fmla="*/ 38831 w 49197"/>
                <a:gd name="connsiteY15" fmla="*/ 57853 h 58917"/>
                <a:gd name="connsiteX16" fmla="*/ 28371 w 49197"/>
                <a:gd name="connsiteY16" fmla="*/ 58917 h 58917"/>
                <a:gd name="connsiteX17" fmla="*/ 15643 w 49197"/>
                <a:gd name="connsiteY17" fmla="*/ 56696 h 58917"/>
                <a:gd name="connsiteX18" fmla="*/ 6803 w 49197"/>
                <a:gd name="connsiteY18" fmla="*/ 50586 h 58917"/>
                <a:gd name="connsiteX19" fmla="*/ 1666 w 49197"/>
                <a:gd name="connsiteY19" fmla="*/ 41330 h 58917"/>
                <a:gd name="connsiteX20" fmla="*/ 0 w 49197"/>
                <a:gd name="connsiteY20" fmla="*/ 29574 h 58917"/>
                <a:gd name="connsiteX21" fmla="*/ 38646 w 49197"/>
                <a:gd name="connsiteY21" fmla="*/ 24159 h 58917"/>
                <a:gd name="connsiteX22" fmla="*/ 35221 w 49197"/>
                <a:gd name="connsiteY22" fmla="*/ 12959 h 58917"/>
                <a:gd name="connsiteX23" fmla="*/ 25548 w 49197"/>
                <a:gd name="connsiteY23" fmla="*/ 8562 h 58917"/>
                <a:gd name="connsiteX24" fmla="*/ 19439 w 49197"/>
                <a:gd name="connsiteY24" fmla="*/ 9904 h 58917"/>
                <a:gd name="connsiteX25" fmla="*/ 14949 w 49197"/>
                <a:gd name="connsiteY25" fmla="*/ 13422 h 58917"/>
                <a:gd name="connsiteX26" fmla="*/ 12080 w 49197"/>
                <a:gd name="connsiteY26" fmla="*/ 18420 h 58917"/>
                <a:gd name="connsiteX27" fmla="*/ 10737 w 49197"/>
                <a:gd name="connsiteY27" fmla="*/ 24159 h 58917"/>
                <a:gd name="connsiteX28" fmla="*/ 38646 w 49197"/>
                <a:gd name="connsiteY28" fmla="*/ 24159 h 5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97" h="58917">
                  <a:moveTo>
                    <a:pt x="0" y="29667"/>
                  </a:moveTo>
                  <a:cubicBezTo>
                    <a:pt x="0" y="24668"/>
                    <a:pt x="741" y="20364"/>
                    <a:pt x="2175" y="16615"/>
                  </a:cubicBezTo>
                  <a:cubicBezTo>
                    <a:pt x="3610" y="12866"/>
                    <a:pt x="5508" y="9812"/>
                    <a:pt x="7914" y="7359"/>
                  </a:cubicBezTo>
                  <a:cubicBezTo>
                    <a:pt x="10275" y="4906"/>
                    <a:pt x="13052" y="3055"/>
                    <a:pt x="16152" y="1851"/>
                  </a:cubicBezTo>
                  <a:cubicBezTo>
                    <a:pt x="19253" y="648"/>
                    <a:pt x="22447" y="0"/>
                    <a:pt x="25687" y="0"/>
                  </a:cubicBezTo>
                  <a:cubicBezTo>
                    <a:pt x="33277" y="0"/>
                    <a:pt x="39062" y="2360"/>
                    <a:pt x="43135" y="7081"/>
                  </a:cubicBezTo>
                  <a:cubicBezTo>
                    <a:pt x="47161" y="11802"/>
                    <a:pt x="49198" y="19022"/>
                    <a:pt x="49198" y="28695"/>
                  </a:cubicBezTo>
                  <a:lnTo>
                    <a:pt x="49198" y="30361"/>
                  </a:lnTo>
                  <a:cubicBezTo>
                    <a:pt x="49198" y="31055"/>
                    <a:pt x="49198" y="31657"/>
                    <a:pt x="49105" y="32259"/>
                  </a:cubicBezTo>
                  <a:lnTo>
                    <a:pt x="10552" y="32259"/>
                  </a:lnTo>
                  <a:cubicBezTo>
                    <a:pt x="10969" y="38090"/>
                    <a:pt x="12681" y="42533"/>
                    <a:pt x="15643" y="45588"/>
                  </a:cubicBezTo>
                  <a:cubicBezTo>
                    <a:pt x="18605" y="48643"/>
                    <a:pt x="23234" y="50124"/>
                    <a:pt x="29482" y="50124"/>
                  </a:cubicBezTo>
                  <a:cubicBezTo>
                    <a:pt x="32999" y="50124"/>
                    <a:pt x="36007" y="49800"/>
                    <a:pt x="38414" y="49198"/>
                  </a:cubicBezTo>
                  <a:cubicBezTo>
                    <a:pt x="40821" y="48596"/>
                    <a:pt x="42672" y="47995"/>
                    <a:pt x="43875" y="47393"/>
                  </a:cubicBezTo>
                  <a:lnTo>
                    <a:pt x="45264" y="55816"/>
                  </a:lnTo>
                  <a:cubicBezTo>
                    <a:pt x="44014" y="56464"/>
                    <a:pt x="41885" y="57158"/>
                    <a:pt x="38831" y="57853"/>
                  </a:cubicBezTo>
                  <a:cubicBezTo>
                    <a:pt x="35776" y="58593"/>
                    <a:pt x="32259" y="58917"/>
                    <a:pt x="28371" y="58917"/>
                  </a:cubicBezTo>
                  <a:cubicBezTo>
                    <a:pt x="23465" y="58917"/>
                    <a:pt x="19207" y="58177"/>
                    <a:pt x="15643" y="56696"/>
                  </a:cubicBezTo>
                  <a:cubicBezTo>
                    <a:pt x="12080" y="55215"/>
                    <a:pt x="9118" y="53178"/>
                    <a:pt x="6803" y="50586"/>
                  </a:cubicBezTo>
                  <a:cubicBezTo>
                    <a:pt x="4489" y="47995"/>
                    <a:pt x="2777" y="44894"/>
                    <a:pt x="1666" y="41330"/>
                  </a:cubicBezTo>
                  <a:cubicBezTo>
                    <a:pt x="555" y="37766"/>
                    <a:pt x="0" y="33832"/>
                    <a:pt x="0" y="29574"/>
                  </a:cubicBezTo>
                  <a:close/>
                  <a:moveTo>
                    <a:pt x="38646" y="24159"/>
                  </a:moveTo>
                  <a:cubicBezTo>
                    <a:pt x="38738" y="19624"/>
                    <a:pt x="37581" y="15875"/>
                    <a:pt x="35221" y="12959"/>
                  </a:cubicBezTo>
                  <a:cubicBezTo>
                    <a:pt x="32860" y="10043"/>
                    <a:pt x="29621" y="8562"/>
                    <a:pt x="25548" y="8562"/>
                  </a:cubicBezTo>
                  <a:cubicBezTo>
                    <a:pt x="23234" y="8562"/>
                    <a:pt x="21197" y="9025"/>
                    <a:pt x="19439" y="9904"/>
                  </a:cubicBezTo>
                  <a:cubicBezTo>
                    <a:pt x="17680" y="10830"/>
                    <a:pt x="16152" y="11987"/>
                    <a:pt x="14949" y="13422"/>
                  </a:cubicBezTo>
                  <a:cubicBezTo>
                    <a:pt x="13700" y="14857"/>
                    <a:pt x="12774" y="16523"/>
                    <a:pt x="12080" y="18420"/>
                  </a:cubicBezTo>
                  <a:cubicBezTo>
                    <a:pt x="11385" y="20318"/>
                    <a:pt x="10923" y="22215"/>
                    <a:pt x="10737" y="24159"/>
                  </a:cubicBezTo>
                  <a:lnTo>
                    <a:pt x="38646" y="24159"/>
                  </a:lnTo>
                  <a:close/>
                </a:path>
              </a:pathLst>
            </a:custGeom>
            <a:solidFill>
              <a:schemeClr val="accent2"/>
            </a:solidFill>
            <a:ln w="4617"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4273A72-CFDA-C4F1-C4FC-23FD0C508D75}"/>
                </a:ext>
              </a:extLst>
            </p:cNvPr>
            <p:cNvSpPr/>
            <p:nvPr/>
          </p:nvSpPr>
          <p:spPr>
            <a:xfrm>
              <a:off x="1064448" y="6207264"/>
              <a:ext cx="45449" cy="57528"/>
            </a:xfrm>
            <a:custGeom>
              <a:avLst/>
              <a:gdLst>
                <a:gd name="connsiteX0" fmla="*/ 0 w 45449"/>
                <a:gd name="connsiteY0" fmla="*/ 2823 h 57528"/>
                <a:gd name="connsiteX1" fmla="*/ 9210 w 45449"/>
                <a:gd name="connsiteY1" fmla="*/ 972 h 57528"/>
                <a:gd name="connsiteX2" fmla="*/ 22401 w 45449"/>
                <a:gd name="connsiteY2" fmla="*/ 0 h 57528"/>
                <a:gd name="connsiteX3" fmla="*/ 33555 w 45449"/>
                <a:gd name="connsiteY3" fmla="*/ 1898 h 57528"/>
                <a:gd name="connsiteX4" fmla="*/ 40636 w 45449"/>
                <a:gd name="connsiteY4" fmla="*/ 7220 h 57528"/>
                <a:gd name="connsiteX5" fmla="*/ 44385 w 45449"/>
                <a:gd name="connsiteY5" fmla="*/ 15412 h 57528"/>
                <a:gd name="connsiteX6" fmla="*/ 45449 w 45449"/>
                <a:gd name="connsiteY6" fmla="*/ 25918 h 57528"/>
                <a:gd name="connsiteX7" fmla="*/ 45449 w 45449"/>
                <a:gd name="connsiteY7" fmla="*/ 57529 h 57528"/>
                <a:gd name="connsiteX8" fmla="*/ 35406 w 45449"/>
                <a:gd name="connsiteY8" fmla="*/ 57529 h 57528"/>
                <a:gd name="connsiteX9" fmla="*/ 35406 w 45449"/>
                <a:gd name="connsiteY9" fmla="*/ 28093 h 57528"/>
                <a:gd name="connsiteX10" fmla="*/ 34712 w 45449"/>
                <a:gd name="connsiteY10" fmla="*/ 19207 h 57528"/>
                <a:gd name="connsiteX11" fmla="*/ 32397 w 45449"/>
                <a:gd name="connsiteY11" fmla="*/ 13237 h 57528"/>
                <a:gd name="connsiteX12" fmla="*/ 28047 w 45449"/>
                <a:gd name="connsiteY12" fmla="*/ 9951 h 57528"/>
                <a:gd name="connsiteX13" fmla="*/ 21336 w 45449"/>
                <a:gd name="connsiteY13" fmla="*/ 8932 h 57528"/>
                <a:gd name="connsiteX14" fmla="*/ 18004 w 45449"/>
                <a:gd name="connsiteY14" fmla="*/ 9025 h 57528"/>
                <a:gd name="connsiteX15" fmla="*/ 14718 w 45449"/>
                <a:gd name="connsiteY15" fmla="*/ 9303 h 57528"/>
                <a:gd name="connsiteX16" fmla="*/ 11894 w 45449"/>
                <a:gd name="connsiteY16" fmla="*/ 9673 h 57528"/>
                <a:gd name="connsiteX17" fmla="*/ 10089 w 45449"/>
                <a:gd name="connsiteY17" fmla="*/ 9997 h 57528"/>
                <a:gd name="connsiteX18" fmla="*/ 10089 w 45449"/>
                <a:gd name="connsiteY18" fmla="*/ 57529 h 57528"/>
                <a:gd name="connsiteX19" fmla="*/ 46 w 45449"/>
                <a:gd name="connsiteY19" fmla="*/ 57529 h 57528"/>
                <a:gd name="connsiteX20" fmla="*/ 46 w 45449"/>
                <a:gd name="connsiteY20" fmla="*/ 287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49" h="57528">
                  <a:moveTo>
                    <a:pt x="0" y="2823"/>
                  </a:moveTo>
                  <a:cubicBezTo>
                    <a:pt x="2314" y="2268"/>
                    <a:pt x="5369" y="1620"/>
                    <a:pt x="9210" y="972"/>
                  </a:cubicBezTo>
                  <a:cubicBezTo>
                    <a:pt x="13052" y="324"/>
                    <a:pt x="17448" y="0"/>
                    <a:pt x="22401" y="0"/>
                  </a:cubicBezTo>
                  <a:cubicBezTo>
                    <a:pt x="26890" y="0"/>
                    <a:pt x="30592" y="648"/>
                    <a:pt x="33555" y="1898"/>
                  </a:cubicBezTo>
                  <a:cubicBezTo>
                    <a:pt x="36517" y="3147"/>
                    <a:pt x="38877" y="4906"/>
                    <a:pt x="40636" y="7220"/>
                  </a:cubicBezTo>
                  <a:cubicBezTo>
                    <a:pt x="42394" y="9534"/>
                    <a:pt x="43644" y="12218"/>
                    <a:pt x="44385" y="15412"/>
                  </a:cubicBezTo>
                  <a:cubicBezTo>
                    <a:pt x="45125" y="18605"/>
                    <a:pt x="45449" y="22077"/>
                    <a:pt x="45449" y="25918"/>
                  </a:cubicBezTo>
                  <a:lnTo>
                    <a:pt x="45449" y="57529"/>
                  </a:lnTo>
                  <a:lnTo>
                    <a:pt x="35406" y="57529"/>
                  </a:lnTo>
                  <a:lnTo>
                    <a:pt x="35406" y="28093"/>
                  </a:lnTo>
                  <a:cubicBezTo>
                    <a:pt x="35406" y="24622"/>
                    <a:pt x="35174" y="21660"/>
                    <a:pt x="34712" y="19207"/>
                  </a:cubicBezTo>
                  <a:cubicBezTo>
                    <a:pt x="34249" y="16754"/>
                    <a:pt x="33462" y="14764"/>
                    <a:pt x="32397" y="13237"/>
                  </a:cubicBezTo>
                  <a:cubicBezTo>
                    <a:pt x="31333" y="11709"/>
                    <a:pt x="29852" y="10645"/>
                    <a:pt x="28047" y="9951"/>
                  </a:cubicBezTo>
                  <a:cubicBezTo>
                    <a:pt x="26242" y="9256"/>
                    <a:pt x="24020" y="8932"/>
                    <a:pt x="21336" y="8932"/>
                  </a:cubicBezTo>
                  <a:cubicBezTo>
                    <a:pt x="20272" y="8932"/>
                    <a:pt x="19114" y="8932"/>
                    <a:pt x="18004" y="9025"/>
                  </a:cubicBezTo>
                  <a:cubicBezTo>
                    <a:pt x="16847" y="9118"/>
                    <a:pt x="15736" y="9210"/>
                    <a:pt x="14718" y="9303"/>
                  </a:cubicBezTo>
                  <a:cubicBezTo>
                    <a:pt x="13653" y="9395"/>
                    <a:pt x="12728" y="9534"/>
                    <a:pt x="11894" y="9673"/>
                  </a:cubicBezTo>
                  <a:cubicBezTo>
                    <a:pt x="11061" y="9812"/>
                    <a:pt x="10460" y="9904"/>
                    <a:pt x="10089" y="9997"/>
                  </a:cubicBezTo>
                  <a:lnTo>
                    <a:pt x="10089" y="57529"/>
                  </a:lnTo>
                  <a:lnTo>
                    <a:pt x="46" y="57529"/>
                  </a:lnTo>
                  <a:lnTo>
                    <a:pt x="46" y="2870"/>
                  </a:lnTo>
                  <a:close/>
                </a:path>
              </a:pathLst>
            </a:custGeom>
            <a:solidFill>
              <a:schemeClr val="accent2"/>
            </a:solidFill>
            <a:ln w="4617"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1787CB8-C5F7-7FEF-1A24-BC342A7FF6C2}"/>
                </a:ext>
              </a:extLst>
            </p:cNvPr>
            <p:cNvSpPr/>
            <p:nvPr/>
          </p:nvSpPr>
          <p:spPr>
            <a:xfrm>
              <a:off x="1123643" y="6185049"/>
              <a:ext cx="12959" cy="79697"/>
            </a:xfrm>
            <a:custGeom>
              <a:avLst/>
              <a:gdLst>
                <a:gd name="connsiteX0" fmla="*/ 6480 w 12959"/>
                <a:gd name="connsiteY0" fmla="*/ 13237 h 79697"/>
                <a:gd name="connsiteX1" fmla="*/ 1898 w 12959"/>
                <a:gd name="connsiteY1" fmla="*/ 11432 h 79697"/>
                <a:gd name="connsiteX2" fmla="*/ 0 w 12959"/>
                <a:gd name="connsiteY2" fmla="*/ 6618 h 79697"/>
                <a:gd name="connsiteX3" fmla="*/ 1898 w 12959"/>
                <a:gd name="connsiteY3" fmla="*/ 1805 h 79697"/>
                <a:gd name="connsiteX4" fmla="*/ 6480 w 12959"/>
                <a:gd name="connsiteY4" fmla="*/ 0 h 79697"/>
                <a:gd name="connsiteX5" fmla="*/ 11061 w 12959"/>
                <a:gd name="connsiteY5" fmla="*/ 1805 h 79697"/>
                <a:gd name="connsiteX6" fmla="*/ 12959 w 12959"/>
                <a:gd name="connsiteY6" fmla="*/ 6618 h 79697"/>
                <a:gd name="connsiteX7" fmla="*/ 11061 w 12959"/>
                <a:gd name="connsiteY7" fmla="*/ 11432 h 79697"/>
                <a:gd name="connsiteX8" fmla="*/ 6480 w 12959"/>
                <a:gd name="connsiteY8" fmla="*/ 13237 h 79697"/>
                <a:gd name="connsiteX9" fmla="*/ 11571 w 12959"/>
                <a:gd name="connsiteY9" fmla="*/ 79698 h 79697"/>
                <a:gd name="connsiteX10" fmla="*/ 1527 w 12959"/>
                <a:gd name="connsiteY10" fmla="*/ 79698 h 79697"/>
                <a:gd name="connsiteX11" fmla="*/ 1527 w 12959"/>
                <a:gd name="connsiteY11" fmla="*/ 23419 h 79697"/>
                <a:gd name="connsiteX12" fmla="*/ 11571 w 12959"/>
                <a:gd name="connsiteY12" fmla="*/ 23419 h 79697"/>
                <a:gd name="connsiteX13" fmla="*/ 11571 w 12959"/>
                <a:gd name="connsiteY13" fmla="*/ 79698 h 7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59" h="79697">
                  <a:moveTo>
                    <a:pt x="6480" y="13237"/>
                  </a:moveTo>
                  <a:cubicBezTo>
                    <a:pt x="4675" y="13237"/>
                    <a:pt x="3147" y="12635"/>
                    <a:pt x="1898" y="11432"/>
                  </a:cubicBezTo>
                  <a:cubicBezTo>
                    <a:pt x="648" y="10228"/>
                    <a:pt x="0" y="8655"/>
                    <a:pt x="0" y="6618"/>
                  </a:cubicBezTo>
                  <a:cubicBezTo>
                    <a:pt x="0" y="4582"/>
                    <a:pt x="648" y="3008"/>
                    <a:pt x="1898" y="1805"/>
                  </a:cubicBezTo>
                  <a:cubicBezTo>
                    <a:pt x="3147" y="602"/>
                    <a:pt x="4675" y="0"/>
                    <a:pt x="6480" y="0"/>
                  </a:cubicBezTo>
                  <a:cubicBezTo>
                    <a:pt x="8285" y="0"/>
                    <a:pt x="9812" y="602"/>
                    <a:pt x="11061" y="1805"/>
                  </a:cubicBezTo>
                  <a:cubicBezTo>
                    <a:pt x="12311" y="3008"/>
                    <a:pt x="12959" y="4582"/>
                    <a:pt x="12959" y="6618"/>
                  </a:cubicBezTo>
                  <a:cubicBezTo>
                    <a:pt x="12959" y="8655"/>
                    <a:pt x="12311" y="10228"/>
                    <a:pt x="11061" y="11432"/>
                  </a:cubicBezTo>
                  <a:cubicBezTo>
                    <a:pt x="9812" y="12635"/>
                    <a:pt x="8285" y="13237"/>
                    <a:pt x="6480" y="13237"/>
                  </a:cubicBezTo>
                  <a:close/>
                  <a:moveTo>
                    <a:pt x="11571" y="79698"/>
                  </a:moveTo>
                  <a:lnTo>
                    <a:pt x="1527" y="79698"/>
                  </a:lnTo>
                  <a:lnTo>
                    <a:pt x="1527" y="23419"/>
                  </a:lnTo>
                  <a:lnTo>
                    <a:pt x="11571" y="23419"/>
                  </a:lnTo>
                  <a:lnTo>
                    <a:pt x="11571" y="79698"/>
                  </a:lnTo>
                  <a:close/>
                </a:path>
              </a:pathLst>
            </a:custGeom>
            <a:solidFill>
              <a:schemeClr val="accent2"/>
            </a:solidFill>
            <a:ln w="4617"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016DF84-570C-6B75-2DD9-2745B1F10132}"/>
                </a:ext>
              </a:extLst>
            </p:cNvPr>
            <p:cNvSpPr/>
            <p:nvPr/>
          </p:nvSpPr>
          <p:spPr>
            <a:xfrm>
              <a:off x="1144840" y="6208422"/>
              <a:ext cx="51604" cy="56325"/>
            </a:xfrm>
            <a:custGeom>
              <a:avLst/>
              <a:gdLst>
                <a:gd name="connsiteX0" fmla="*/ 40589 w 51604"/>
                <a:gd name="connsiteY0" fmla="*/ 56325 h 56325"/>
                <a:gd name="connsiteX1" fmla="*/ 37674 w 51604"/>
                <a:gd name="connsiteY1" fmla="*/ 51003 h 56325"/>
                <a:gd name="connsiteX2" fmla="*/ 33879 w 51604"/>
                <a:gd name="connsiteY2" fmla="*/ 44986 h 56325"/>
                <a:gd name="connsiteX3" fmla="*/ 29667 w 51604"/>
                <a:gd name="connsiteY3" fmla="*/ 38877 h 56325"/>
                <a:gd name="connsiteX4" fmla="*/ 25455 w 51604"/>
                <a:gd name="connsiteY4" fmla="*/ 33138 h 56325"/>
                <a:gd name="connsiteX5" fmla="*/ 21243 w 51604"/>
                <a:gd name="connsiteY5" fmla="*/ 38923 h 56325"/>
                <a:gd name="connsiteX6" fmla="*/ 17078 w 51604"/>
                <a:gd name="connsiteY6" fmla="*/ 45079 h 56325"/>
                <a:gd name="connsiteX7" fmla="*/ 13329 w 51604"/>
                <a:gd name="connsiteY7" fmla="*/ 51095 h 56325"/>
                <a:gd name="connsiteX8" fmla="*/ 10413 w 51604"/>
                <a:gd name="connsiteY8" fmla="*/ 56279 h 56325"/>
                <a:gd name="connsiteX9" fmla="*/ 0 w 51604"/>
                <a:gd name="connsiteY9" fmla="*/ 56279 h 56325"/>
                <a:gd name="connsiteX10" fmla="*/ 9025 w 51604"/>
                <a:gd name="connsiteY10" fmla="*/ 41284 h 56325"/>
                <a:gd name="connsiteX11" fmla="*/ 19485 w 51604"/>
                <a:gd name="connsiteY11" fmla="*/ 26751 h 56325"/>
                <a:gd name="connsiteX12" fmla="*/ 879 w 51604"/>
                <a:gd name="connsiteY12" fmla="*/ 0 h 56325"/>
                <a:gd name="connsiteX13" fmla="*/ 12265 w 51604"/>
                <a:gd name="connsiteY13" fmla="*/ 0 h 56325"/>
                <a:gd name="connsiteX14" fmla="*/ 25687 w 51604"/>
                <a:gd name="connsiteY14" fmla="*/ 19716 h 56325"/>
                <a:gd name="connsiteX15" fmla="*/ 39201 w 51604"/>
                <a:gd name="connsiteY15" fmla="*/ 0 h 56325"/>
                <a:gd name="connsiteX16" fmla="*/ 49892 w 51604"/>
                <a:gd name="connsiteY16" fmla="*/ 0 h 56325"/>
                <a:gd name="connsiteX17" fmla="*/ 31703 w 51604"/>
                <a:gd name="connsiteY17" fmla="*/ 26103 h 56325"/>
                <a:gd name="connsiteX18" fmla="*/ 42348 w 51604"/>
                <a:gd name="connsiteY18" fmla="*/ 41006 h 56325"/>
                <a:gd name="connsiteX19" fmla="*/ 51605 w 51604"/>
                <a:gd name="connsiteY19" fmla="*/ 56325 h 56325"/>
                <a:gd name="connsiteX20" fmla="*/ 40589 w 51604"/>
                <a:gd name="connsiteY20" fmla="*/ 56325 h 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4" h="56325">
                  <a:moveTo>
                    <a:pt x="40589" y="56325"/>
                  </a:moveTo>
                  <a:cubicBezTo>
                    <a:pt x="39803" y="54752"/>
                    <a:pt x="38831" y="52993"/>
                    <a:pt x="37674" y="51003"/>
                  </a:cubicBezTo>
                  <a:cubicBezTo>
                    <a:pt x="36517" y="49013"/>
                    <a:pt x="35267" y="47069"/>
                    <a:pt x="33879" y="44986"/>
                  </a:cubicBezTo>
                  <a:cubicBezTo>
                    <a:pt x="32490" y="42904"/>
                    <a:pt x="31102" y="40913"/>
                    <a:pt x="29667" y="38877"/>
                  </a:cubicBezTo>
                  <a:cubicBezTo>
                    <a:pt x="28232" y="36841"/>
                    <a:pt x="26797" y="34943"/>
                    <a:pt x="25455" y="33138"/>
                  </a:cubicBezTo>
                  <a:cubicBezTo>
                    <a:pt x="24067" y="34943"/>
                    <a:pt x="22678" y="36887"/>
                    <a:pt x="21243" y="38923"/>
                  </a:cubicBezTo>
                  <a:cubicBezTo>
                    <a:pt x="19809" y="40960"/>
                    <a:pt x="18420" y="43042"/>
                    <a:pt x="17078" y="45079"/>
                  </a:cubicBezTo>
                  <a:cubicBezTo>
                    <a:pt x="15736" y="47115"/>
                    <a:pt x="14486" y="49152"/>
                    <a:pt x="13329" y="51095"/>
                  </a:cubicBezTo>
                  <a:cubicBezTo>
                    <a:pt x="12172" y="53039"/>
                    <a:pt x="11200" y="54752"/>
                    <a:pt x="10413" y="56279"/>
                  </a:cubicBezTo>
                  <a:lnTo>
                    <a:pt x="0" y="56279"/>
                  </a:lnTo>
                  <a:cubicBezTo>
                    <a:pt x="2546" y="51373"/>
                    <a:pt x="5554" y="46375"/>
                    <a:pt x="9025" y="41284"/>
                  </a:cubicBezTo>
                  <a:cubicBezTo>
                    <a:pt x="12542" y="36193"/>
                    <a:pt x="16014" y="31333"/>
                    <a:pt x="19485" y="26751"/>
                  </a:cubicBezTo>
                  <a:lnTo>
                    <a:pt x="879" y="0"/>
                  </a:lnTo>
                  <a:lnTo>
                    <a:pt x="12265" y="0"/>
                  </a:lnTo>
                  <a:lnTo>
                    <a:pt x="25687" y="19716"/>
                  </a:lnTo>
                  <a:lnTo>
                    <a:pt x="39201" y="0"/>
                  </a:lnTo>
                  <a:lnTo>
                    <a:pt x="49892" y="0"/>
                  </a:lnTo>
                  <a:lnTo>
                    <a:pt x="31703" y="26103"/>
                  </a:lnTo>
                  <a:cubicBezTo>
                    <a:pt x="35174" y="30778"/>
                    <a:pt x="38738" y="35730"/>
                    <a:pt x="42348" y="41006"/>
                  </a:cubicBezTo>
                  <a:cubicBezTo>
                    <a:pt x="46004" y="46236"/>
                    <a:pt x="49059" y="51327"/>
                    <a:pt x="51605" y="56325"/>
                  </a:cubicBezTo>
                  <a:lnTo>
                    <a:pt x="40589" y="56325"/>
                  </a:lnTo>
                  <a:close/>
                </a:path>
              </a:pathLst>
            </a:custGeom>
            <a:solidFill>
              <a:schemeClr val="accent2"/>
            </a:solidFill>
            <a:ln w="461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30193-88B4-FB23-8D2C-D33A8CFFCD6E}"/>
                </a:ext>
              </a:extLst>
            </p:cNvPr>
            <p:cNvSpPr/>
            <p:nvPr/>
          </p:nvSpPr>
          <p:spPr>
            <a:xfrm>
              <a:off x="1223936" y="6188011"/>
              <a:ext cx="59333" cy="78216"/>
            </a:xfrm>
            <a:custGeom>
              <a:avLst/>
              <a:gdLst>
                <a:gd name="connsiteX0" fmla="*/ 48828 w 59333"/>
                <a:gd name="connsiteY0" fmla="*/ 39803 h 78216"/>
                <a:gd name="connsiteX1" fmla="*/ 59334 w 59333"/>
                <a:gd name="connsiteY1" fmla="*/ 39803 h 78216"/>
                <a:gd name="connsiteX2" fmla="*/ 59334 w 59333"/>
                <a:gd name="connsiteY2" fmla="*/ 74885 h 78216"/>
                <a:gd name="connsiteX3" fmla="*/ 55585 w 59333"/>
                <a:gd name="connsiteY3" fmla="*/ 75856 h 78216"/>
                <a:gd name="connsiteX4" fmla="*/ 49938 w 59333"/>
                <a:gd name="connsiteY4" fmla="*/ 76921 h 78216"/>
                <a:gd name="connsiteX5" fmla="*/ 42950 w 59333"/>
                <a:gd name="connsiteY5" fmla="*/ 77847 h 78216"/>
                <a:gd name="connsiteX6" fmla="*/ 35267 w 59333"/>
                <a:gd name="connsiteY6" fmla="*/ 78217 h 78216"/>
                <a:gd name="connsiteX7" fmla="*/ 20873 w 59333"/>
                <a:gd name="connsiteY7" fmla="*/ 75625 h 78216"/>
                <a:gd name="connsiteX8" fmla="*/ 9719 w 59333"/>
                <a:gd name="connsiteY8" fmla="*/ 68035 h 78216"/>
                <a:gd name="connsiteX9" fmla="*/ 2546 w 59333"/>
                <a:gd name="connsiteY9" fmla="*/ 55816 h 78216"/>
                <a:gd name="connsiteX10" fmla="*/ 0 w 59333"/>
                <a:gd name="connsiteY10" fmla="*/ 39155 h 78216"/>
                <a:gd name="connsiteX11" fmla="*/ 2870 w 59333"/>
                <a:gd name="connsiteY11" fmla="*/ 22447 h 78216"/>
                <a:gd name="connsiteX12" fmla="*/ 10599 w 59333"/>
                <a:gd name="connsiteY12" fmla="*/ 10182 h 78216"/>
                <a:gd name="connsiteX13" fmla="*/ 22030 w 59333"/>
                <a:gd name="connsiteY13" fmla="*/ 2592 h 78216"/>
                <a:gd name="connsiteX14" fmla="*/ 36054 w 59333"/>
                <a:gd name="connsiteY14" fmla="*/ 0 h 78216"/>
                <a:gd name="connsiteX15" fmla="*/ 45079 w 59333"/>
                <a:gd name="connsiteY15" fmla="*/ 648 h 78216"/>
                <a:gd name="connsiteX16" fmla="*/ 51836 w 59333"/>
                <a:gd name="connsiteY16" fmla="*/ 2175 h 78216"/>
                <a:gd name="connsiteX17" fmla="*/ 56418 w 59333"/>
                <a:gd name="connsiteY17" fmla="*/ 3888 h 78216"/>
                <a:gd name="connsiteX18" fmla="*/ 58871 w 59333"/>
                <a:gd name="connsiteY18" fmla="*/ 5184 h 78216"/>
                <a:gd name="connsiteX19" fmla="*/ 55539 w 59333"/>
                <a:gd name="connsiteY19" fmla="*/ 13931 h 78216"/>
                <a:gd name="connsiteX20" fmla="*/ 47208 w 59333"/>
                <a:gd name="connsiteY20" fmla="*/ 10506 h 78216"/>
                <a:gd name="connsiteX21" fmla="*/ 36609 w 59333"/>
                <a:gd name="connsiteY21" fmla="*/ 9164 h 78216"/>
                <a:gd name="connsiteX22" fmla="*/ 26149 w 59333"/>
                <a:gd name="connsiteY22" fmla="*/ 11200 h 78216"/>
                <a:gd name="connsiteX23" fmla="*/ 18143 w 59333"/>
                <a:gd name="connsiteY23" fmla="*/ 17171 h 78216"/>
                <a:gd name="connsiteX24" fmla="*/ 13005 w 59333"/>
                <a:gd name="connsiteY24" fmla="*/ 26659 h 78216"/>
                <a:gd name="connsiteX25" fmla="*/ 11154 w 59333"/>
                <a:gd name="connsiteY25" fmla="*/ 39155 h 78216"/>
                <a:gd name="connsiteX26" fmla="*/ 12728 w 59333"/>
                <a:gd name="connsiteY26" fmla="*/ 51373 h 78216"/>
                <a:gd name="connsiteX27" fmla="*/ 17495 w 59333"/>
                <a:gd name="connsiteY27" fmla="*/ 60861 h 78216"/>
                <a:gd name="connsiteX28" fmla="*/ 25409 w 59333"/>
                <a:gd name="connsiteY28" fmla="*/ 66970 h 78216"/>
                <a:gd name="connsiteX29" fmla="*/ 36517 w 59333"/>
                <a:gd name="connsiteY29" fmla="*/ 69146 h 78216"/>
                <a:gd name="connsiteX30" fmla="*/ 44246 w 59333"/>
                <a:gd name="connsiteY30" fmla="*/ 68636 h 78216"/>
                <a:gd name="connsiteX31" fmla="*/ 48828 w 59333"/>
                <a:gd name="connsiteY31" fmla="*/ 67711 h 78216"/>
                <a:gd name="connsiteX32" fmla="*/ 48828 w 59333"/>
                <a:gd name="connsiteY32" fmla="*/ 39803 h 7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333" h="78216">
                  <a:moveTo>
                    <a:pt x="48828" y="39803"/>
                  </a:moveTo>
                  <a:lnTo>
                    <a:pt x="59334" y="39803"/>
                  </a:lnTo>
                  <a:lnTo>
                    <a:pt x="59334" y="74885"/>
                  </a:lnTo>
                  <a:cubicBezTo>
                    <a:pt x="58454" y="75162"/>
                    <a:pt x="57205" y="75486"/>
                    <a:pt x="55585" y="75856"/>
                  </a:cubicBezTo>
                  <a:cubicBezTo>
                    <a:pt x="53965" y="76227"/>
                    <a:pt x="52067" y="76597"/>
                    <a:pt x="49938" y="76921"/>
                  </a:cubicBezTo>
                  <a:cubicBezTo>
                    <a:pt x="47809" y="77245"/>
                    <a:pt x="45495" y="77569"/>
                    <a:pt x="42950" y="77847"/>
                  </a:cubicBezTo>
                  <a:cubicBezTo>
                    <a:pt x="40404" y="78124"/>
                    <a:pt x="37859" y="78217"/>
                    <a:pt x="35267" y="78217"/>
                  </a:cubicBezTo>
                  <a:cubicBezTo>
                    <a:pt x="29991" y="78217"/>
                    <a:pt x="25224" y="77337"/>
                    <a:pt x="20873" y="75625"/>
                  </a:cubicBezTo>
                  <a:cubicBezTo>
                    <a:pt x="16569" y="73866"/>
                    <a:pt x="12820" y="71367"/>
                    <a:pt x="9719" y="68035"/>
                  </a:cubicBezTo>
                  <a:cubicBezTo>
                    <a:pt x="6618" y="64702"/>
                    <a:pt x="4212" y="60630"/>
                    <a:pt x="2546" y="55816"/>
                  </a:cubicBezTo>
                  <a:cubicBezTo>
                    <a:pt x="833" y="51003"/>
                    <a:pt x="0" y="45449"/>
                    <a:pt x="0" y="39155"/>
                  </a:cubicBezTo>
                  <a:cubicBezTo>
                    <a:pt x="0" y="32860"/>
                    <a:pt x="972" y="27306"/>
                    <a:pt x="2870" y="22447"/>
                  </a:cubicBezTo>
                  <a:cubicBezTo>
                    <a:pt x="4767" y="17587"/>
                    <a:pt x="7359" y="13468"/>
                    <a:pt x="10599" y="10182"/>
                  </a:cubicBezTo>
                  <a:cubicBezTo>
                    <a:pt x="13838" y="6850"/>
                    <a:pt x="17634" y="4351"/>
                    <a:pt x="22030" y="2592"/>
                  </a:cubicBezTo>
                  <a:cubicBezTo>
                    <a:pt x="26427" y="833"/>
                    <a:pt x="31055" y="0"/>
                    <a:pt x="36054" y="0"/>
                  </a:cubicBezTo>
                  <a:cubicBezTo>
                    <a:pt x="39432" y="0"/>
                    <a:pt x="42441" y="231"/>
                    <a:pt x="45079" y="648"/>
                  </a:cubicBezTo>
                  <a:cubicBezTo>
                    <a:pt x="47717" y="1064"/>
                    <a:pt x="49985" y="1574"/>
                    <a:pt x="51836" y="2175"/>
                  </a:cubicBezTo>
                  <a:cubicBezTo>
                    <a:pt x="53734" y="2731"/>
                    <a:pt x="55261" y="3332"/>
                    <a:pt x="56418" y="3888"/>
                  </a:cubicBezTo>
                  <a:cubicBezTo>
                    <a:pt x="57621" y="4443"/>
                    <a:pt x="58408" y="4906"/>
                    <a:pt x="58871" y="5184"/>
                  </a:cubicBezTo>
                  <a:lnTo>
                    <a:pt x="55539" y="13931"/>
                  </a:lnTo>
                  <a:cubicBezTo>
                    <a:pt x="53456" y="12542"/>
                    <a:pt x="50679" y="11432"/>
                    <a:pt x="47208" y="10506"/>
                  </a:cubicBezTo>
                  <a:cubicBezTo>
                    <a:pt x="43737" y="9627"/>
                    <a:pt x="40219" y="9164"/>
                    <a:pt x="36609" y="9164"/>
                  </a:cubicBezTo>
                  <a:cubicBezTo>
                    <a:pt x="32768" y="9164"/>
                    <a:pt x="29297" y="9858"/>
                    <a:pt x="26149" y="11200"/>
                  </a:cubicBezTo>
                  <a:cubicBezTo>
                    <a:pt x="23002" y="12589"/>
                    <a:pt x="20364" y="14533"/>
                    <a:pt x="18143" y="17171"/>
                  </a:cubicBezTo>
                  <a:cubicBezTo>
                    <a:pt x="15921" y="19762"/>
                    <a:pt x="14209" y="22910"/>
                    <a:pt x="13005" y="26659"/>
                  </a:cubicBezTo>
                  <a:cubicBezTo>
                    <a:pt x="11802" y="30361"/>
                    <a:pt x="11154" y="34526"/>
                    <a:pt x="11154" y="39155"/>
                  </a:cubicBezTo>
                  <a:cubicBezTo>
                    <a:pt x="11154" y="43783"/>
                    <a:pt x="11663" y="47717"/>
                    <a:pt x="12728" y="51373"/>
                  </a:cubicBezTo>
                  <a:cubicBezTo>
                    <a:pt x="13792" y="55029"/>
                    <a:pt x="15366" y="58223"/>
                    <a:pt x="17495" y="60861"/>
                  </a:cubicBezTo>
                  <a:cubicBezTo>
                    <a:pt x="19624" y="63499"/>
                    <a:pt x="22262" y="65535"/>
                    <a:pt x="25409" y="66970"/>
                  </a:cubicBezTo>
                  <a:cubicBezTo>
                    <a:pt x="28556" y="68405"/>
                    <a:pt x="32259" y="69146"/>
                    <a:pt x="36517" y="69146"/>
                  </a:cubicBezTo>
                  <a:cubicBezTo>
                    <a:pt x="39525" y="69146"/>
                    <a:pt x="42117" y="68960"/>
                    <a:pt x="44246" y="68636"/>
                  </a:cubicBezTo>
                  <a:cubicBezTo>
                    <a:pt x="46375" y="68312"/>
                    <a:pt x="47902" y="67988"/>
                    <a:pt x="48828" y="67711"/>
                  </a:cubicBezTo>
                  <a:lnTo>
                    <a:pt x="48828" y="39803"/>
                  </a:lnTo>
                  <a:close/>
                </a:path>
              </a:pathLst>
            </a:custGeom>
            <a:solidFill>
              <a:schemeClr val="accent2"/>
            </a:solidFill>
            <a:ln w="461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860E10-6DCF-15F4-5D12-A3D265D569C2}"/>
                </a:ext>
              </a:extLst>
            </p:cNvPr>
            <p:cNvSpPr/>
            <p:nvPr/>
          </p:nvSpPr>
          <p:spPr>
            <a:xfrm>
              <a:off x="1298913" y="6207264"/>
              <a:ext cx="31934" cy="57528"/>
            </a:xfrm>
            <a:custGeom>
              <a:avLst/>
              <a:gdLst>
                <a:gd name="connsiteX0" fmla="*/ 20734 w 31934"/>
                <a:gd name="connsiteY0" fmla="*/ 0 h 57528"/>
                <a:gd name="connsiteX1" fmla="*/ 23696 w 31934"/>
                <a:gd name="connsiteY1" fmla="*/ 185 h 57528"/>
                <a:gd name="connsiteX2" fmla="*/ 26982 w 31934"/>
                <a:gd name="connsiteY2" fmla="*/ 602 h 57528"/>
                <a:gd name="connsiteX3" fmla="*/ 29944 w 31934"/>
                <a:gd name="connsiteY3" fmla="*/ 1157 h 57528"/>
                <a:gd name="connsiteX4" fmla="*/ 31935 w 31934"/>
                <a:gd name="connsiteY4" fmla="*/ 1666 h 57528"/>
                <a:gd name="connsiteX5" fmla="*/ 30222 w 31934"/>
                <a:gd name="connsiteY5" fmla="*/ 10413 h 57528"/>
                <a:gd name="connsiteX6" fmla="*/ 26288 w 31934"/>
                <a:gd name="connsiteY6" fmla="*/ 9395 h 57528"/>
                <a:gd name="connsiteX7" fmla="*/ 19207 w 31934"/>
                <a:gd name="connsiteY7" fmla="*/ 8794 h 57528"/>
                <a:gd name="connsiteX8" fmla="*/ 13653 w 31934"/>
                <a:gd name="connsiteY8" fmla="*/ 9395 h 57528"/>
                <a:gd name="connsiteX9" fmla="*/ 10043 w 31934"/>
                <a:gd name="connsiteY9" fmla="*/ 10228 h 57528"/>
                <a:gd name="connsiteX10" fmla="*/ 10043 w 31934"/>
                <a:gd name="connsiteY10" fmla="*/ 57529 h 57528"/>
                <a:gd name="connsiteX11" fmla="*/ 0 w 31934"/>
                <a:gd name="connsiteY11" fmla="*/ 57529 h 57528"/>
                <a:gd name="connsiteX12" fmla="*/ 0 w 31934"/>
                <a:gd name="connsiteY12" fmla="*/ 3610 h 57528"/>
                <a:gd name="connsiteX13" fmla="*/ 8886 w 31934"/>
                <a:gd name="connsiteY13" fmla="*/ 1157 h 57528"/>
                <a:gd name="connsiteX14" fmla="*/ 20781 w 31934"/>
                <a:gd name="connsiteY14" fmla="*/ 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34" h="57528">
                  <a:moveTo>
                    <a:pt x="20734" y="0"/>
                  </a:moveTo>
                  <a:cubicBezTo>
                    <a:pt x="21614" y="0"/>
                    <a:pt x="22586" y="46"/>
                    <a:pt x="23696" y="185"/>
                  </a:cubicBezTo>
                  <a:cubicBezTo>
                    <a:pt x="24807" y="278"/>
                    <a:pt x="25918" y="417"/>
                    <a:pt x="26982" y="602"/>
                  </a:cubicBezTo>
                  <a:cubicBezTo>
                    <a:pt x="28047" y="787"/>
                    <a:pt x="29065" y="972"/>
                    <a:pt x="29944" y="1157"/>
                  </a:cubicBezTo>
                  <a:cubicBezTo>
                    <a:pt x="30824" y="1342"/>
                    <a:pt x="31518" y="1481"/>
                    <a:pt x="31935" y="1666"/>
                  </a:cubicBezTo>
                  <a:lnTo>
                    <a:pt x="30222" y="10413"/>
                  </a:lnTo>
                  <a:cubicBezTo>
                    <a:pt x="29435" y="10136"/>
                    <a:pt x="28093" y="9766"/>
                    <a:pt x="26288" y="9395"/>
                  </a:cubicBezTo>
                  <a:cubicBezTo>
                    <a:pt x="24437" y="8979"/>
                    <a:pt x="22077" y="8794"/>
                    <a:pt x="19207" y="8794"/>
                  </a:cubicBezTo>
                  <a:cubicBezTo>
                    <a:pt x="17309" y="8794"/>
                    <a:pt x="15458" y="8979"/>
                    <a:pt x="13653" y="9395"/>
                  </a:cubicBezTo>
                  <a:cubicBezTo>
                    <a:pt x="11848" y="9812"/>
                    <a:pt x="10599" y="10043"/>
                    <a:pt x="10043" y="10228"/>
                  </a:cubicBezTo>
                  <a:lnTo>
                    <a:pt x="10043" y="57529"/>
                  </a:lnTo>
                  <a:lnTo>
                    <a:pt x="0" y="57529"/>
                  </a:lnTo>
                  <a:lnTo>
                    <a:pt x="0" y="3610"/>
                  </a:lnTo>
                  <a:cubicBezTo>
                    <a:pt x="2360" y="2731"/>
                    <a:pt x="5322" y="1944"/>
                    <a:pt x="8886" y="1157"/>
                  </a:cubicBezTo>
                  <a:cubicBezTo>
                    <a:pt x="12404" y="417"/>
                    <a:pt x="16384" y="0"/>
                    <a:pt x="20781" y="0"/>
                  </a:cubicBezTo>
                  <a:close/>
                </a:path>
              </a:pathLst>
            </a:custGeom>
            <a:solidFill>
              <a:schemeClr val="accent2"/>
            </a:solidFill>
            <a:ln w="4617"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B627AFB-F508-FC9D-51D3-CA20D4EC7681}"/>
                </a:ext>
              </a:extLst>
            </p:cNvPr>
            <p:cNvSpPr/>
            <p:nvPr/>
          </p:nvSpPr>
          <p:spPr>
            <a:xfrm>
              <a:off x="1335615"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256 w 52761"/>
                <a:gd name="connsiteY17" fmla="*/ 29574 h 59148"/>
                <a:gd name="connsiteX18" fmla="*/ 37998 w 52761"/>
                <a:gd name="connsiteY18" fmla="*/ 14486 h 59148"/>
                <a:gd name="connsiteX19" fmla="*/ 26381 w 52761"/>
                <a:gd name="connsiteY19" fmla="*/ 8886 h 59148"/>
                <a:gd name="connsiteX20" fmla="*/ 14764 w 52761"/>
                <a:gd name="connsiteY20" fmla="*/ 14486 h 59148"/>
                <a:gd name="connsiteX21" fmla="*/ 10506 w 52761"/>
                <a:gd name="connsiteY21" fmla="*/ 29574 h 59148"/>
                <a:gd name="connsiteX22" fmla="*/ 14764 w 52761"/>
                <a:gd name="connsiteY22" fmla="*/ 44662 h 59148"/>
                <a:gd name="connsiteX23" fmla="*/ 26381 w 52761"/>
                <a:gd name="connsiteY23" fmla="*/ 50216 h 59148"/>
                <a:gd name="connsiteX24" fmla="*/ 37998 w 52761"/>
                <a:gd name="connsiteY24" fmla="*/ 44662 h 59148"/>
                <a:gd name="connsiteX25" fmla="*/ 42256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256" y="29574"/>
                  </a:moveTo>
                  <a:cubicBezTo>
                    <a:pt x="42256" y="23234"/>
                    <a:pt x="40821" y="18189"/>
                    <a:pt x="37998" y="14486"/>
                  </a:cubicBezTo>
                  <a:cubicBezTo>
                    <a:pt x="35174" y="10784"/>
                    <a:pt x="31287" y="8886"/>
                    <a:pt x="26381" y="8886"/>
                  </a:cubicBezTo>
                  <a:cubicBezTo>
                    <a:pt x="21475" y="8886"/>
                    <a:pt x="17587" y="10737"/>
                    <a:pt x="14764" y="14486"/>
                  </a:cubicBezTo>
                  <a:cubicBezTo>
                    <a:pt x="11895" y="18189"/>
                    <a:pt x="10506" y="23234"/>
                    <a:pt x="10506" y="29574"/>
                  </a:cubicBezTo>
                  <a:cubicBezTo>
                    <a:pt x="10506" y="35915"/>
                    <a:pt x="11941" y="40960"/>
                    <a:pt x="14764" y="44662"/>
                  </a:cubicBezTo>
                  <a:cubicBezTo>
                    <a:pt x="17633" y="48365"/>
                    <a:pt x="21475" y="50216"/>
                    <a:pt x="26381" y="50216"/>
                  </a:cubicBezTo>
                  <a:cubicBezTo>
                    <a:pt x="31287" y="50216"/>
                    <a:pt x="35174" y="48365"/>
                    <a:pt x="37998" y="44662"/>
                  </a:cubicBezTo>
                  <a:cubicBezTo>
                    <a:pt x="40867" y="40960"/>
                    <a:pt x="42256" y="35915"/>
                    <a:pt x="42256" y="29574"/>
                  </a:cubicBezTo>
                  <a:close/>
                </a:path>
              </a:pathLst>
            </a:custGeom>
            <a:solidFill>
              <a:schemeClr val="accent2"/>
            </a:solidFill>
            <a:ln w="461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260488C-F953-9CB1-F33D-78BAD3B90CFD}"/>
                </a:ext>
              </a:extLst>
            </p:cNvPr>
            <p:cNvSpPr/>
            <p:nvPr/>
          </p:nvSpPr>
          <p:spPr>
            <a:xfrm>
              <a:off x="1400688" y="6208375"/>
              <a:ext cx="45449" cy="57528"/>
            </a:xfrm>
            <a:custGeom>
              <a:avLst/>
              <a:gdLst>
                <a:gd name="connsiteX0" fmla="*/ 45449 w 45449"/>
                <a:gd name="connsiteY0" fmla="*/ 54705 h 57528"/>
                <a:gd name="connsiteX1" fmla="*/ 36285 w 45449"/>
                <a:gd name="connsiteY1" fmla="*/ 56557 h 57528"/>
                <a:gd name="connsiteX2" fmla="*/ 23141 w 45449"/>
                <a:gd name="connsiteY2" fmla="*/ 57529 h 57528"/>
                <a:gd name="connsiteX3" fmla="*/ 12218 w 45449"/>
                <a:gd name="connsiteY3" fmla="*/ 55631 h 57528"/>
                <a:gd name="connsiteX4" fmla="*/ 5091 w 45449"/>
                <a:gd name="connsiteY4" fmla="*/ 50262 h 57528"/>
                <a:gd name="connsiteX5" fmla="*/ 1203 w 45449"/>
                <a:gd name="connsiteY5" fmla="*/ 42070 h 57528"/>
                <a:gd name="connsiteX6" fmla="*/ 0 w 45449"/>
                <a:gd name="connsiteY6" fmla="*/ 31611 h 57528"/>
                <a:gd name="connsiteX7" fmla="*/ 0 w 45449"/>
                <a:gd name="connsiteY7" fmla="*/ 0 h 57528"/>
                <a:gd name="connsiteX8" fmla="*/ 10043 w 45449"/>
                <a:gd name="connsiteY8" fmla="*/ 0 h 57528"/>
                <a:gd name="connsiteX9" fmla="*/ 10043 w 45449"/>
                <a:gd name="connsiteY9" fmla="*/ 29435 h 57528"/>
                <a:gd name="connsiteX10" fmla="*/ 13283 w 45449"/>
                <a:gd name="connsiteY10" fmla="*/ 44153 h 57528"/>
                <a:gd name="connsiteX11" fmla="*/ 24206 w 45449"/>
                <a:gd name="connsiteY11" fmla="*/ 48596 h 57528"/>
                <a:gd name="connsiteX12" fmla="*/ 27538 w 45449"/>
                <a:gd name="connsiteY12" fmla="*/ 48504 h 57528"/>
                <a:gd name="connsiteX13" fmla="*/ 30778 w 45449"/>
                <a:gd name="connsiteY13" fmla="*/ 48226 h 57528"/>
                <a:gd name="connsiteX14" fmla="*/ 33555 w 45449"/>
                <a:gd name="connsiteY14" fmla="*/ 47902 h 57528"/>
                <a:gd name="connsiteX15" fmla="*/ 35360 w 45449"/>
                <a:gd name="connsiteY15" fmla="*/ 47532 h 57528"/>
                <a:gd name="connsiteX16" fmla="*/ 35360 w 45449"/>
                <a:gd name="connsiteY16" fmla="*/ 0 h 57528"/>
                <a:gd name="connsiteX17" fmla="*/ 45403 w 45449"/>
                <a:gd name="connsiteY17" fmla="*/ 0 h 57528"/>
                <a:gd name="connsiteX18" fmla="*/ 45403 w 45449"/>
                <a:gd name="connsiteY18" fmla="*/ 54659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49" h="57528">
                  <a:moveTo>
                    <a:pt x="45449" y="54705"/>
                  </a:moveTo>
                  <a:cubicBezTo>
                    <a:pt x="43135" y="55261"/>
                    <a:pt x="40080" y="55909"/>
                    <a:pt x="36285" y="56557"/>
                  </a:cubicBezTo>
                  <a:cubicBezTo>
                    <a:pt x="32490" y="57205"/>
                    <a:pt x="28093" y="57529"/>
                    <a:pt x="23141" y="57529"/>
                  </a:cubicBezTo>
                  <a:cubicBezTo>
                    <a:pt x="18837" y="57529"/>
                    <a:pt x="15181" y="56881"/>
                    <a:pt x="12218" y="55631"/>
                  </a:cubicBezTo>
                  <a:cubicBezTo>
                    <a:pt x="9256" y="54382"/>
                    <a:pt x="6896" y="52577"/>
                    <a:pt x="5091" y="50262"/>
                  </a:cubicBezTo>
                  <a:cubicBezTo>
                    <a:pt x="3286" y="47948"/>
                    <a:pt x="1990" y="45218"/>
                    <a:pt x="1203" y="42070"/>
                  </a:cubicBezTo>
                  <a:cubicBezTo>
                    <a:pt x="417" y="38923"/>
                    <a:pt x="0" y="35452"/>
                    <a:pt x="0" y="31611"/>
                  </a:cubicBezTo>
                  <a:lnTo>
                    <a:pt x="0" y="0"/>
                  </a:lnTo>
                  <a:lnTo>
                    <a:pt x="10043" y="0"/>
                  </a:lnTo>
                  <a:lnTo>
                    <a:pt x="10043" y="29435"/>
                  </a:lnTo>
                  <a:cubicBezTo>
                    <a:pt x="10043" y="36285"/>
                    <a:pt x="11108" y="41191"/>
                    <a:pt x="13283" y="44153"/>
                  </a:cubicBezTo>
                  <a:cubicBezTo>
                    <a:pt x="15458" y="47115"/>
                    <a:pt x="19068" y="48596"/>
                    <a:pt x="24206" y="48596"/>
                  </a:cubicBezTo>
                  <a:cubicBezTo>
                    <a:pt x="25270" y="48596"/>
                    <a:pt x="26427" y="48596"/>
                    <a:pt x="27538" y="48504"/>
                  </a:cubicBezTo>
                  <a:cubicBezTo>
                    <a:pt x="28649" y="48411"/>
                    <a:pt x="29759" y="48319"/>
                    <a:pt x="30778" y="48226"/>
                  </a:cubicBezTo>
                  <a:cubicBezTo>
                    <a:pt x="31796" y="48133"/>
                    <a:pt x="32721" y="47995"/>
                    <a:pt x="33555" y="47902"/>
                  </a:cubicBezTo>
                  <a:cubicBezTo>
                    <a:pt x="34388" y="47809"/>
                    <a:pt x="34989" y="47671"/>
                    <a:pt x="35360" y="47532"/>
                  </a:cubicBezTo>
                  <a:lnTo>
                    <a:pt x="35360" y="0"/>
                  </a:lnTo>
                  <a:lnTo>
                    <a:pt x="45403" y="0"/>
                  </a:lnTo>
                  <a:lnTo>
                    <a:pt x="45403" y="54659"/>
                  </a:lnTo>
                  <a:close/>
                </a:path>
              </a:pathLst>
            </a:custGeom>
            <a:solidFill>
              <a:schemeClr val="accent2"/>
            </a:solidFill>
            <a:ln w="461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55B12DC-F0E5-3563-F11D-1EB49A2B8A75}"/>
                </a:ext>
              </a:extLst>
            </p:cNvPr>
            <p:cNvSpPr/>
            <p:nvPr/>
          </p:nvSpPr>
          <p:spPr>
            <a:xfrm>
              <a:off x="1462104" y="6207264"/>
              <a:ext cx="49614" cy="77476"/>
            </a:xfrm>
            <a:custGeom>
              <a:avLst/>
              <a:gdLst>
                <a:gd name="connsiteX0" fmla="*/ 49522 w 49614"/>
                <a:gd name="connsiteY0" fmla="*/ 29435 h 77476"/>
                <a:gd name="connsiteX1" fmla="*/ 47856 w 49614"/>
                <a:gd name="connsiteY1" fmla="*/ 41237 h 77476"/>
                <a:gd name="connsiteX2" fmla="*/ 42950 w 49614"/>
                <a:gd name="connsiteY2" fmla="*/ 50540 h 77476"/>
                <a:gd name="connsiteX3" fmla="*/ 34989 w 49614"/>
                <a:gd name="connsiteY3" fmla="*/ 56603 h 77476"/>
                <a:gd name="connsiteX4" fmla="*/ 24206 w 49614"/>
                <a:gd name="connsiteY4" fmla="*/ 58778 h 77476"/>
                <a:gd name="connsiteX5" fmla="*/ 15597 w 49614"/>
                <a:gd name="connsiteY5" fmla="*/ 57482 h 77476"/>
                <a:gd name="connsiteX6" fmla="*/ 10043 w 49614"/>
                <a:gd name="connsiteY6" fmla="*/ 54983 h 77476"/>
                <a:gd name="connsiteX7" fmla="*/ 10043 w 49614"/>
                <a:gd name="connsiteY7" fmla="*/ 77476 h 77476"/>
                <a:gd name="connsiteX8" fmla="*/ 0 w 49614"/>
                <a:gd name="connsiteY8" fmla="*/ 77476 h 77476"/>
                <a:gd name="connsiteX9" fmla="*/ 0 w 49614"/>
                <a:gd name="connsiteY9" fmla="*/ 2916 h 77476"/>
                <a:gd name="connsiteX10" fmla="*/ 8932 w 49614"/>
                <a:gd name="connsiteY10" fmla="*/ 1018 h 77476"/>
                <a:gd name="connsiteX11" fmla="*/ 21336 w 49614"/>
                <a:gd name="connsiteY11" fmla="*/ 0 h 77476"/>
                <a:gd name="connsiteX12" fmla="*/ 33045 w 49614"/>
                <a:gd name="connsiteY12" fmla="*/ 2036 h 77476"/>
                <a:gd name="connsiteX13" fmla="*/ 41932 w 49614"/>
                <a:gd name="connsiteY13" fmla="*/ 7868 h 77476"/>
                <a:gd name="connsiteX14" fmla="*/ 47624 w 49614"/>
                <a:gd name="connsiteY14" fmla="*/ 17124 h 77476"/>
                <a:gd name="connsiteX15" fmla="*/ 49614 w 49614"/>
                <a:gd name="connsiteY15" fmla="*/ 29389 h 77476"/>
                <a:gd name="connsiteX16" fmla="*/ 39016 w 49614"/>
                <a:gd name="connsiteY16" fmla="*/ 29435 h 77476"/>
                <a:gd name="connsiteX17" fmla="*/ 34156 w 49614"/>
                <a:gd name="connsiteY17" fmla="*/ 14301 h 77476"/>
                <a:gd name="connsiteX18" fmla="*/ 21151 w 49614"/>
                <a:gd name="connsiteY18" fmla="*/ 8979 h 77476"/>
                <a:gd name="connsiteX19" fmla="*/ 14070 w 49614"/>
                <a:gd name="connsiteY19" fmla="*/ 9303 h 77476"/>
                <a:gd name="connsiteX20" fmla="*/ 9997 w 49614"/>
                <a:gd name="connsiteY20" fmla="*/ 10043 h 77476"/>
                <a:gd name="connsiteX21" fmla="*/ 9997 w 49614"/>
                <a:gd name="connsiteY21" fmla="*/ 45542 h 77476"/>
                <a:gd name="connsiteX22" fmla="*/ 15319 w 49614"/>
                <a:gd name="connsiteY22" fmla="*/ 48457 h 77476"/>
                <a:gd name="connsiteX23" fmla="*/ 22910 w 49614"/>
                <a:gd name="connsiteY23" fmla="*/ 49846 h 77476"/>
                <a:gd name="connsiteX24" fmla="*/ 30315 w 49614"/>
                <a:gd name="connsiteY24" fmla="*/ 48272 h 77476"/>
                <a:gd name="connsiteX25" fmla="*/ 35360 w 49614"/>
                <a:gd name="connsiteY25" fmla="*/ 43922 h 77476"/>
                <a:gd name="connsiteX26" fmla="*/ 38183 w 49614"/>
                <a:gd name="connsiteY26" fmla="*/ 37442 h 77476"/>
                <a:gd name="connsiteX27" fmla="*/ 39062 w 49614"/>
                <a:gd name="connsiteY27" fmla="*/ 29389 h 7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614" h="77476">
                  <a:moveTo>
                    <a:pt x="49522" y="29435"/>
                  </a:moveTo>
                  <a:cubicBezTo>
                    <a:pt x="49522" y="33693"/>
                    <a:pt x="48966" y="37627"/>
                    <a:pt x="47856" y="41237"/>
                  </a:cubicBezTo>
                  <a:cubicBezTo>
                    <a:pt x="46745" y="44847"/>
                    <a:pt x="45079" y="47948"/>
                    <a:pt x="42950" y="50540"/>
                  </a:cubicBezTo>
                  <a:cubicBezTo>
                    <a:pt x="40775" y="53132"/>
                    <a:pt x="38136" y="55168"/>
                    <a:pt x="34989" y="56603"/>
                  </a:cubicBezTo>
                  <a:cubicBezTo>
                    <a:pt x="31842" y="58038"/>
                    <a:pt x="28278" y="58778"/>
                    <a:pt x="24206" y="58778"/>
                  </a:cubicBezTo>
                  <a:cubicBezTo>
                    <a:pt x="20966" y="58778"/>
                    <a:pt x="18096" y="58362"/>
                    <a:pt x="15597" y="57482"/>
                  </a:cubicBezTo>
                  <a:cubicBezTo>
                    <a:pt x="13098" y="56603"/>
                    <a:pt x="11247" y="55770"/>
                    <a:pt x="10043" y="54983"/>
                  </a:cubicBezTo>
                  <a:lnTo>
                    <a:pt x="10043" y="77476"/>
                  </a:lnTo>
                  <a:lnTo>
                    <a:pt x="0" y="77476"/>
                  </a:lnTo>
                  <a:lnTo>
                    <a:pt x="0" y="2916"/>
                  </a:lnTo>
                  <a:cubicBezTo>
                    <a:pt x="2360" y="2360"/>
                    <a:pt x="5369" y="1712"/>
                    <a:pt x="8932" y="1018"/>
                  </a:cubicBezTo>
                  <a:cubicBezTo>
                    <a:pt x="12496" y="324"/>
                    <a:pt x="16615" y="0"/>
                    <a:pt x="21336" y="0"/>
                  </a:cubicBezTo>
                  <a:cubicBezTo>
                    <a:pt x="25687" y="0"/>
                    <a:pt x="29574" y="694"/>
                    <a:pt x="33045" y="2036"/>
                  </a:cubicBezTo>
                  <a:cubicBezTo>
                    <a:pt x="36517" y="3379"/>
                    <a:pt x="39479" y="5369"/>
                    <a:pt x="41932" y="7868"/>
                  </a:cubicBezTo>
                  <a:cubicBezTo>
                    <a:pt x="44385" y="10413"/>
                    <a:pt x="46282" y="13468"/>
                    <a:pt x="47624" y="17124"/>
                  </a:cubicBezTo>
                  <a:cubicBezTo>
                    <a:pt x="48966" y="20781"/>
                    <a:pt x="49614" y="24854"/>
                    <a:pt x="49614" y="29389"/>
                  </a:cubicBezTo>
                  <a:close/>
                  <a:moveTo>
                    <a:pt x="39016" y="29435"/>
                  </a:moveTo>
                  <a:cubicBezTo>
                    <a:pt x="39016" y="22863"/>
                    <a:pt x="37396" y="17819"/>
                    <a:pt x="34156" y="14301"/>
                  </a:cubicBezTo>
                  <a:cubicBezTo>
                    <a:pt x="30916" y="10784"/>
                    <a:pt x="26566" y="8979"/>
                    <a:pt x="21151" y="8979"/>
                  </a:cubicBezTo>
                  <a:cubicBezTo>
                    <a:pt x="18143" y="8979"/>
                    <a:pt x="15736" y="9071"/>
                    <a:pt x="14070" y="9303"/>
                  </a:cubicBezTo>
                  <a:cubicBezTo>
                    <a:pt x="12357" y="9534"/>
                    <a:pt x="11015" y="9766"/>
                    <a:pt x="9997" y="10043"/>
                  </a:cubicBezTo>
                  <a:lnTo>
                    <a:pt x="9997" y="45542"/>
                  </a:lnTo>
                  <a:cubicBezTo>
                    <a:pt x="11200" y="46560"/>
                    <a:pt x="13005" y="47532"/>
                    <a:pt x="15319" y="48457"/>
                  </a:cubicBezTo>
                  <a:cubicBezTo>
                    <a:pt x="17633" y="49383"/>
                    <a:pt x="20133" y="49846"/>
                    <a:pt x="22910" y="49846"/>
                  </a:cubicBezTo>
                  <a:cubicBezTo>
                    <a:pt x="25779" y="49846"/>
                    <a:pt x="28278" y="49337"/>
                    <a:pt x="30315" y="48272"/>
                  </a:cubicBezTo>
                  <a:cubicBezTo>
                    <a:pt x="32351" y="47208"/>
                    <a:pt x="34064" y="45773"/>
                    <a:pt x="35360" y="43922"/>
                  </a:cubicBezTo>
                  <a:cubicBezTo>
                    <a:pt x="36655" y="42070"/>
                    <a:pt x="37581" y="39895"/>
                    <a:pt x="38183" y="37442"/>
                  </a:cubicBezTo>
                  <a:cubicBezTo>
                    <a:pt x="38738" y="34943"/>
                    <a:pt x="39062" y="32259"/>
                    <a:pt x="39062" y="29389"/>
                  </a:cubicBezTo>
                  <a:close/>
                </a:path>
              </a:pathLst>
            </a:custGeom>
            <a:solidFill>
              <a:schemeClr val="accent2"/>
            </a:solidFill>
            <a:ln w="4617"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5729289" cy="2671763"/>
          </a:xfrm>
        </p:spPr>
        <p:txBody>
          <a:bodyPr anchor="t" anchorCtr="0">
            <a:normAutofit/>
          </a:bodyPr>
          <a:lstStyle>
            <a:lvl1pPr algn="l">
              <a:defRPr sz="4400" b="1">
                <a:solidFill>
                  <a:schemeClr val="accent2"/>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5729289" cy="887412"/>
          </a:xfrm>
        </p:spPr>
        <p:txBody>
          <a:bodyPr>
            <a:normAutofit/>
          </a:bodyPr>
          <a:lstStyle>
            <a:lvl1pPr marL="0" indent="0" algn="l">
              <a:spcBef>
                <a:spcPts val="600"/>
              </a:spcBef>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55076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3072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44218027-439D-79F0-BC62-66CC15D7F58C}"/>
              </a:ext>
            </a:extLst>
          </p:cNvPr>
          <p:cNvSpPr>
            <a:spLocks noGrp="1"/>
          </p:cNvSpPr>
          <p:nvPr>
            <p:ph sz="half" idx="1"/>
          </p:nvPr>
        </p:nvSpPr>
        <p:spPr>
          <a:xfrm>
            <a:off x="457200" y="3429000"/>
            <a:ext cx="5551592" cy="2857500"/>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a:extLst>
              <a:ext uri="{FF2B5EF4-FFF2-40B4-BE49-F238E27FC236}">
                <a16:creationId xmlns:a16="http://schemas.microsoft.com/office/drawing/2014/main" id="{C611C84E-E451-8A10-FFA0-456AD5C699A6}"/>
              </a:ext>
            </a:extLst>
          </p:cNvPr>
          <p:cNvSpPr>
            <a:spLocks noGrp="1"/>
          </p:cNvSpPr>
          <p:nvPr>
            <p:ph sz="half" idx="2"/>
          </p:nvPr>
        </p:nvSpPr>
        <p:spPr>
          <a:xfrm>
            <a:off x="6186488" y="3429000"/>
            <a:ext cx="5551592"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EB3D496B-2867-BC0F-1581-7A419F643980}"/>
              </a:ext>
            </a:extLst>
          </p:cNvPr>
          <p:cNvSpPr>
            <a:spLocks noGrp="1"/>
          </p:cNvSpPr>
          <p:nvPr>
            <p:ph type="pic" sz="quarter" idx="14"/>
          </p:nvPr>
        </p:nvSpPr>
        <p:spPr>
          <a:xfrm>
            <a:off x="457200" y="1714500"/>
            <a:ext cx="5546725" cy="1536700"/>
          </a:xfrm>
          <a:solidFill>
            <a:schemeClr val="bg1">
              <a:lumMod val="95000"/>
            </a:schemeClr>
          </a:solidFill>
        </p:spPr>
        <p:txBody>
          <a:bodyPr/>
          <a:lstStyle/>
          <a:p>
            <a:r>
              <a:rPr lang="en-US"/>
              <a:t>Click icon to add picture</a:t>
            </a:r>
            <a:endParaRPr lang="en-GB"/>
          </a:p>
        </p:txBody>
      </p:sp>
      <p:sp>
        <p:nvSpPr>
          <p:cNvPr id="11" name="Picture Placeholder 8">
            <a:extLst>
              <a:ext uri="{FF2B5EF4-FFF2-40B4-BE49-F238E27FC236}">
                <a16:creationId xmlns:a16="http://schemas.microsoft.com/office/drawing/2014/main" id="{6DE0A3EC-CC96-AE41-6288-3009207CA689}"/>
              </a:ext>
            </a:extLst>
          </p:cNvPr>
          <p:cNvSpPr>
            <a:spLocks noGrp="1"/>
          </p:cNvSpPr>
          <p:nvPr>
            <p:ph type="pic" sz="quarter" idx="15"/>
          </p:nvPr>
        </p:nvSpPr>
        <p:spPr>
          <a:xfrm>
            <a:off x="6186488" y="1714500"/>
            <a:ext cx="5546725" cy="1536700"/>
          </a:xfrm>
          <a:solidFill>
            <a:schemeClr val="bg1">
              <a:lumMod val="95000"/>
            </a:schemeClr>
          </a:solidFill>
        </p:spPr>
        <p:txBody>
          <a:bodyPr/>
          <a:lstStyle/>
          <a:p>
            <a:r>
              <a:rPr lang="en-US"/>
              <a:t>Click icon to add picture</a:t>
            </a:r>
            <a:endParaRPr lang="en-GB"/>
          </a:p>
        </p:txBody>
      </p:sp>
    </p:spTree>
    <p:extLst>
      <p:ext uri="{BB962C8B-B14F-4D97-AF65-F5344CB8AC3E}">
        <p14:creationId xmlns:p14="http://schemas.microsoft.com/office/powerpoint/2010/main" val="406001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B3D496B-2867-BC0F-1581-7A419F643980}"/>
              </a:ext>
            </a:extLst>
          </p:cNvPr>
          <p:cNvSpPr>
            <a:spLocks noGrp="1"/>
          </p:cNvSpPr>
          <p:nvPr>
            <p:ph type="pic" sz="quarter" idx="14"/>
          </p:nvPr>
        </p:nvSpPr>
        <p:spPr>
          <a:xfrm>
            <a:off x="457200" y="1714500"/>
            <a:ext cx="3636963" cy="1537200"/>
          </a:xfrm>
          <a:solidFill>
            <a:schemeClr val="bg1">
              <a:lumMod val="95000"/>
            </a:schemeClr>
          </a:solidFill>
        </p:spPr>
        <p:txBody>
          <a:bodyPr/>
          <a:lstStyle/>
          <a:p>
            <a:r>
              <a:rPr lang="en-US"/>
              <a:t>Click icon to add picture</a:t>
            </a:r>
            <a:endParaRPr lang="en-GB"/>
          </a:p>
        </p:txBody>
      </p:sp>
      <p:sp>
        <p:nvSpPr>
          <p:cNvPr id="13" name="Content Placeholder 2">
            <a:extLst>
              <a:ext uri="{FF2B5EF4-FFF2-40B4-BE49-F238E27FC236}">
                <a16:creationId xmlns:a16="http://schemas.microsoft.com/office/drawing/2014/main" id="{1935E4B1-2776-D7AE-3E47-26F739DAAE9B}"/>
              </a:ext>
            </a:extLst>
          </p:cNvPr>
          <p:cNvSpPr>
            <a:spLocks noGrp="1"/>
          </p:cNvSpPr>
          <p:nvPr>
            <p:ph sz="half" idx="16"/>
          </p:nvPr>
        </p:nvSpPr>
        <p:spPr>
          <a:xfrm>
            <a:off x="457199" y="3429000"/>
            <a:ext cx="3636963" cy="2857500"/>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
            <a:extLst>
              <a:ext uri="{FF2B5EF4-FFF2-40B4-BE49-F238E27FC236}">
                <a16:creationId xmlns:a16="http://schemas.microsoft.com/office/drawing/2014/main" id="{20EACDE7-BFBA-E22D-AAB2-4E16BABAAA6B}"/>
              </a:ext>
            </a:extLst>
          </p:cNvPr>
          <p:cNvSpPr>
            <a:spLocks noGrp="1"/>
          </p:cNvSpPr>
          <p:nvPr>
            <p:ph sz="half" idx="17"/>
          </p:nvPr>
        </p:nvSpPr>
        <p:spPr>
          <a:xfrm>
            <a:off x="4276724" y="3429000"/>
            <a:ext cx="3636963"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a:extLst>
              <a:ext uri="{FF2B5EF4-FFF2-40B4-BE49-F238E27FC236}">
                <a16:creationId xmlns:a16="http://schemas.microsoft.com/office/drawing/2014/main" id="{0ECBA8C3-B9CA-D6E6-A8D4-E4B12D181CB7}"/>
              </a:ext>
            </a:extLst>
          </p:cNvPr>
          <p:cNvSpPr>
            <a:spLocks noGrp="1"/>
          </p:cNvSpPr>
          <p:nvPr>
            <p:ph sz="half" idx="18"/>
          </p:nvPr>
        </p:nvSpPr>
        <p:spPr>
          <a:xfrm>
            <a:off x="8097837" y="3429000"/>
            <a:ext cx="3636963"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8">
            <a:extLst>
              <a:ext uri="{FF2B5EF4-FFF2-40B4-BE49-F238E27FC236}">
                <a16:creationId xmlns:a16="http://schemas.microsoft.com/office/drawing/2014/main" id="{02BF6E38-E50B-55CB-CDC7-CE59BC91A674}"/>
              </a:ext>
            </a:extLst>
          </p:cNvPr>
          <p:cNvSpPr>
            <a:spLocks noGrp="1"/>
          </p:cNvSpPr>
          <p:nvPr>
            <p:ph type="pic" sz="quarter" idx="19"/>
          </p:nvPr>
        </p:nvSpPr>
        <p:spPr>
          <a:xfrm>
            <a:off x="4276725" y="1714500"/>
            <a:ext cx="3636963" cy="1537200"/>
          </a:xfrm>
          <a:solidFill>
            <a:schemeClr val="bg1">
              <a:lumMod val="95000"/>
            </a:schemeClr>
          </a:solidFill>
        </p:spPr>
        <p:txBody>
          <a:bodyPr/>
          <a:lstStyle/>
          <a:p>
            <a:r>
              <a:rPr lang="en-US"/>
              <a:t>Click icon to add picture</a:t>
            </a:r>
            <a:endParaRPr lang="en-GB"/>
          </a:p>
        </p:txBody>
      </p:sp>
      <p:sp>
        <p:nvSpPr>
          <p:cNvPr id="17" name="Picture Placeholder 8">
            <a:extLst>
              <a:ext uri="{FF2B5EF4-FFF2-40B4-BE49-F238E27FC236}">
                <a16:creationId xmlns:a16="http://schemas.microsoft.com/office/drawing/2014/main" id="{9AF547D6-96BA-2A79-80F3-B0A8A689387E}"/>
              </a:ext>
            </a:extLst>
          </p:cNvPr>
          <p:cNvSpPr>
            <a:spLocks noGrp="1"/>
          </p:cNvSpPr>
          <p:nvPr>
            <p:ph type="pic" sz="quarter" idx="20"/>
          </p:nvPr>
        </p:nvSpPr>
        <p:spPr>
          <a:xfrm>
            <a:off x="8097837" y="1714500"/>
            <a:ext cx="3636963" cy="1537200"/>
          </a:xfrm>
          <a:solidFill>
            <a:schemeClr val="bg1">
              <a:lumMod val="95000"/>
            </a:schemeClr>
          </a:solidFill>
        </p:spPr>
        <p:txBody>
          <a:bodyPr/>
          <a:lstStyle/>
          <a:p>
            <a:r>
              <a:rPr lang="en-US"/>
              <a:t>Click icon to add picture</a:t>
            </a:r>
            <a:endParaRPr lang="en-GB"/>
          </a:p>
        </p:txBody>
      </p:sp>
    </p:spTree>
    <p:extLst>
      <p:ext uri="{BB962C8B-B14F-4D97-AF65-F5344CB8AC3E}">
        <p14:creationId xmlns:p14="http://schemas.microsoft.com/office/powerpoint/2010/main" val="323758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ou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B3D496B-2867-BC0F-1581-7A419F643980}"/>
              </a:ext>
            </a:extLst>
          </p:cNvPr>
          <p:cNvSpPr>
            <a:spLocks noGrp="1"/>
          </p:cNvSpPr>
          <p:nvPr>
            <p:ph type="pic" sz="quarter" idx="14"/>
          </p:nvPr>
        </p:nvSpPr>
        <p:spPr>
          <a:xfrm>
            <a:off x="457200" y="1714500"/>
            <a:ext cx="2682000" cy="1537200"/>
          </a:xfrm>
          <a:solidFill>
            <a:schemeClr val="bg1">
              <a:lumMod val="95000"/>
            </a:schemeClr>
          </a:solidFill>
        </p:spPr>
        <p:txBody>
          <a:bodyPr/>
          <a:lstStyle/>
          <a:p>
            <a:r>
              <a:rPr lang="en-US"/>
              <a:t>Click icon to add picture</a:t>
            </a:r>
            <a:endParaRPr lang="en-GB"/>
          </a:p>
        </p:txBody>
      </p:sp>
      <p:sp>
        <p:nvSpPr>
          <p:cNvPr id="13" name="Content Placeholder 2">
            <a:extLst>
              <a:ext uri="{FF2B5EF4-FFF2-40B4-BE49-F238E27FC236}">
                <a16:creationId xmlns:a16="http://schemas.microsoft.com/office/drawing/2014/main" id="{1935E4B1-2776-D7AE-3E47-26F739DAAE9B}"/>
              </a:ext>
            </a:extLst>
          </p:cNvPr>
          <p:cNvSpPr>
            <a:spLocks noGrp="1"/>
          </p:cNvSpPr>
          <p:nvPr>
            <p:ph sz="half" idx="16"/>
          </p:nvPr>
        </p:nvSpPr>
        <p:spPr>
          <a:xfrm>
            <a:off x="457199" y="3429000"/>
            <a:ext cx="2682000" cy="2857500"/>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
            <a:extLst>
              <a:ext uri="{FF2B5EF4-FFF2-40B4-BE49-F238E27FC236}">
                <a16:creationId xmlns:a16="http://schemas.microsoft.com/office/drawing/2014/main" id="{20EACDE7-BFBA-E22D-AAB2-4E16BABAAA6B}"/>
              </a:ext>
            </a:extLst>
          </p:cNvPr>
          <p:cNvSpPr>
            <a:spLocks noGrp="1"/>
          </p:cNvSpPr>
          <p:nvPr>
            <p:ph sz="half" idx="17"/>
          </p:nvPr>
        </p:nvSpPr>
        <p:spPr>
          <a:xfrm>
            <a:off x="3321924" y="3429000"/>
            <a:ext cx="2682000"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a:extLst>
              <a:ext uri="{FF2B5EF4-FFF2-40B4-BE49-F238E27FC236}">
                <a16:creationId xmlns:a16="http://schemas.microsoft.com/office/drawing/2014/main" id="{0ECBA8C3-B9CA-D6E6-A8D4-E4B12D181CB7}"/>
              </a:ext>
            </a:extLst>
          </p:cNvPr>
          <p:cNvSpPr>
            <a:spLocks noGrp="1"/>
          </p:cNvSpPr>
          <p:nvPr>
            <p:ph sz="half" idx="18"/>
          </p:nvPr>
        </p:nvSpPr>
        <p:spPr>
          <a:xfrm>
            <a:off x="6186487" y="3429000"/>
            <a:ext cx="2682000"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8">
            <a:extLst>
              <a:ext uri="{FF2B5EF4-FFF2-40B4-BE49-F238E27FC236}">
                <a16:creationId xmlns:a16="http://schemas.microsoft.com/office/drawing/2014/main" id="{02BF6E38-E50B-55CB-CDC7-CE59BC91A674}"/>
              </a:ext>
            </a:extLst>
          </p:cNvPr>
          <p:cNvSpPr>
            <a:spLocks noGrp="1"/>
          </p:cNvSpPr>
          <p:nvPr>
            <p:ph type="pic" sz="quarter" idx="19"/>
          </p:nvPr>
        </p:nvSpPr>
        <p:spPr>
          <a:xfrm>
            <a:off x="3321925" y="1714500"/>
            <a:ext cx="2682000" cy="1537200"/>
          </a:xfrm>
          <a:solidFill>
            <a:schemeClr val="bg1">
              <a:lumMod val="95000"/>
            </a:schemeClr>
          </a:solidFill>
        </p:spPr>
        <p:txBody>
          <a:bodyPr/>
          <a:lstStyle/>
          <a:p>
            <a:r>
              <a:rPr lang="en-US"/>
              <a:t>Click icon to add picture</a:t>
            </a:r>
            <a:endParaRPr lang="en-GB"/>
          </a:p>
        </p:txBody>
      </p:sp>
      <p:sp>
        <p:nvSpPr>
          <p:cNvPr id="17" name="Picture Placeholder 8">
            <a:extLst>
              <a:ext uri="{FF2B5EF4-FFF2-40B4-BE49-F238E27FC236}">
                <a16:creationId xmlns:a16="http://schemas.microsoft.com/office/drawing/2014/main" id="{9AF547D6-96BA-2A79-80F3-B0A8A689387E}"/>
              </a:ext>
            </a:extLst>
          </p:cNvPr>
          <p:cNvSpPr>
            <a:spLocks noGrp="1"/>
          </p:cNvSpPr>
          <p:nvPr>
            <p:ph type="pic" sz="quarter" idx="20"/>
          </p:nvPr>
        </p:nvSpPr>
        <p:spPr>
          <a:xfrm>
            <a:off x="6186487" y="1714500"/>
            <a:ext cx="2682000" cy="1537200"/>
          </a:xfrm>
          <a:solidFill>
            <a:schemeClr val="bg1">
              <a:lumMod val="95000"/>
            </a:schemeClr>
          </a:solidFill>
        </p:spPr>
        <p:txBody>
          <a:bodyPr/>
          <a:lstStyle/>
          <a:p>
            <a:r>
              <a:rPr lang="en-US"/>
              <a:t>Click icon to add picture</a:t>
            </a:r>
            <a:endParaRPr lang="en-GB"/>
          </a:p>
        </p:txBody>
      </p:sp>
      <p:sp>
        <p:nvSpPr>
          <p:cNvPr id="3" name="Content Placeholder 3">
            <a:extLst>
              <a:ext uri="{FF2B5EF4-FFF2-40B4-BE49-F238E27FC236}">
                <a16:creationId xmlns:a16="http://schemas.microsoft.com/office/drawing/2014/main" id="{08C77275-E67B-0D37-408B-8CE5008896D4}"/>
              </a:ext>
            </a:extLst>
          </p:cNvPr>
          <p:cNvSpPr>
            <a:spLocks noGrp="1"/>
          </p:cNvSpPr>
          <p:nvPr>
            <p:ph sz="half" idx="21"/>
          </p:nvPr>
        </p:nvSpPr>
        <p:spPr>
          <a:xfrm>
            <a:off x="9052800" y="3429000"/>
            <a:ext cx="2682000"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8">
            <a:extLst>
              <a:ext uri="{FF2B5EF4-FFF2-40B4-BE49-F238E27FC236}">
                <a16:creationId xmlns:a16="http://schemas.microsoft.com/office/drawing/2014/main" id="{79644DB1-1FF6-BB43-645A-2402C5BC5524}"/>
              </a:ext>
            </a:extLst>
          </p:cNvPr>
          <p:cNvSpPr>
            <a:spLocks noGrp="1"/>
          </p:cNvSpPr>
          <p:nvPr>
            <p:ph type="pic" sz="quarter" idx="22"/>
          </p:nvPr>
        </p:nvSpPr>
        <p:spPr>
          <a:xfrm>
            <a:off x="9052800" y="1714500"/>
            <a:ext cx="2682000" cy="1537200"/>
          </a:xfrm>
          <a:solidFill>
            <a:schemeClr val="bg1">
              <a:lumMod val="95000"/>
            </a:schemeClr>
          </a:solidFill>
        </p:spPr>
        <p:txBody>
          <a:bodyPr/>
          <a:lstStyle/>
          <a:p>
            <a:r>
              <a:rPr lang="en-US"/>
              <a:t>Click icon to add picture</a:t>
            </a:r>
            <a:endParaRPr lang="en-GB"/>
          </a:p>
        </p:txBody>
      </p:sp>
    </p:spTree>
    <p:extLst>
      <p:ext uri="{BB962C8B-B14F-4D97-AF65-F5344CB8AC3E}">
        <p14:creationId xmlns:p14="http://schemas.microsoft.com/office/powerpoint/2010/main" val="397436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v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B3D496B-2867-BC0F-1581-7A419F643980}"/>
              </a:ext>
            </a:extLst>
          </p:cNvPr>
          <p:cNvSpPr>
            <a:spLocks noGrp="1"/>
          </p:cNvSpPr>
          <p:nvPr>
            <p:ph type="pic" sz="quarter" idx="14"/>
          </p:nvPr>
        </p:nvSpPr>
        <p:spPr>
          <a:xfrm>
            <a:off x="457201" y="1714500"/>
            <a:ext cx="2101888" cy="1537200"/>
          </a:xfrm>
          <a:solidFill>
            <a:schemeClr val="bg1">
              <a:lumMod val="95000"/>
            </a:schemeClr>
          </a:solidFill>
        </p:spPr>
        <p:txBody>
          <a:bodyPr/>
          <a:lstStyle/>
          <a:p>
            <a:r>
              <a:rPr lang="en-US"/>
              <a:t>Click icon to add picture</a:t>
            </a:r>
            <a:endParaRPr lang="en-GB"/>
          </a:p>
        </p:txBody>
      </p:sp>
      <p:sp>
        <p:nvSpPr>
          <p:cNvPr id="13" name="Content Placeholder 2">
            <a:extLst>
              <a:ext uri="{FF2B5EF4-FFF2-40B4-BE49-F238E27FC236}">
                <a16:creationId xmlns:a16="http://schemas.microsoft.com/office/drawing/2014/main" id="{1935E4B1-2776-D7AE-3E47-26F739DAAE9B}"/>
              </a:ext>
            </a:extLst>
          </p:cNvPr>
          <p:cNvSpPr>
            <a:spLocks noGrp="1"/>
          </p:cNvSpPr>
          <p:nvPr>
            <p:ph sz="half" idx="16"/>
          </p:nvPr>
        </p:nvSpPr>
        <p:spPr>
          <a:xfrm>
            <a:off x="457200" y="3429000"/>
            <a:ext cx="2101888" cy="2857500"/>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
            <a:extLst>
              <a:ext uri="{FF2B5EF4-FFF2-40B4-BE49-F238E27FC236}">
                <a16:creationId xmlns:a16="http://schemas.microsoft.com/office/drawing/2014/main" id="{20EACDE7-BFBA-E22D-AAB2-4E16BABAAA6B}"/>
              </a:ext>
            </a:extLst>
          </p:cNvPr>
          <p:cNvSpPr>
            <a:spLocks noGrp="1"/>
          </p:cNvSpPr>
          <p:nvPr>
            <p:ph sz="half" idx="17"/>
          </p:nvPr>
        </p:nvSpPr>
        <p:spPr>
          <a:xfrm>
            <a:off x="2754997" y="3429000"/>
            <a:ext cx="2101888"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a:extLst>
              <a:ext uri="{FF2B5EF4-FFF2-40B4-BE49-F238E27FC236}">
                <a16:creationId xmlns:a16="http://schemas.microsoft.com/office/drawing/2014/main" id="{0ECBA8C3-B9CA-D6E6-A8D4-E4B12D181CB7}"/>
              </a:ext>
            </a:extLst>
          </p:cNvPr>
          <p:cNvSpPr>
            <a:spLocks noGrp="1"/>
          </p:cNvSpPr>
          <p:nvPr>
            <p:ph sz="half" idx="18"/>
          </p:nvPr>
        </p:nvSpPr>
        <p:spPr>
          <a:xfrm>
            <a:off x="5045057" y="3429000"/>
            <a:ext cx="2101888"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8">
            <a:extLst>
              <a:ext uri="{FF2B5EF4-FFF2-40B4-BE49-F238E27FC236}">
                <a16:creationId xmlns:a16="http://schemas.microsoft.com/office/drawing/2014/main" id="{02BF6E38-E50B-55CB-CDC7-CE59BC91A674}"/>
              </a:ext>
            </a:extLst>
          </p:cNvPr>
          <p:cNvSpPr>
            <a:spLocks noGrp="1"/>
          </p:cNvSpPr>
          <p:nvPr>
            <p:ph type="pic" sz="quarter" idx="19"/>
          </p:nvPr>
        </p:nvSpPr>
        <p:spPr>
          <a:xfrm>
            <a:off x="2751129" y="1714500"/>
            <a:ext cx="2101888" cy="1537200"/>
          </a:xfrm>
          <a:solidFill>
            <a:schemeClr val="bg1">
              <a:lumMod val="95000"/>
            </a:schemeClr>
          </a:solidFill>
        </p:spPr>
        <p:txBody>
          <a:bodyPr/>
          <a:lstStyle/>
          <a:p>
            <a:r>
              <a:rPr lang="en-US"/>
              <a:t>Click icon to add picture</a:t>
            </a:r>
            <a:endParaRPr lang="en-GB"/>
          </a:p>
        </p:txBody>
      </p:sp>
      <p:sp>
        <p:nvSpPr>
          <p:cNvPr id="17" name="Picture Placeholder 8">
            <a:extLst>
              <a:ext uri="{FF2B5EF4-FFF2-40B4-BE49-F238E27FC236}">
                <a16:creationId xmlns:a16="http://schemas.microsoft.com/office/drawing/2014/main" id="{9AF547D6-96BA-2A79-80F3-B0A8A689387E}"/>
              </a:ext>
            </a:extLst>
          </p:cNvPr>
          <p:cNvSpPr>
            <a:spLocks noGrp="1"/>
          </p:cNvSpPr>
          <p:nvPr>
            <p:ph type="pic" sz="quarter" idx="20"/>
          </p:nvPr>
        </p:nvSpPr>
        <p:spPr>
          <a:xfrm>
            <a:off x="5045057" y="1714500"/>
            <a:ext cx="2101888" cy="1537200"/>
          </a:xfrm>
          <a:solidFill>
            <a:schemeClr val="bg1">
              <a:lumMod val="95000"/>
            </a:schemeClr>
          </a:solidFill>
        </p:spPr>
        <p:txBody>
          <a:bodyPr/>
          <a:lstStyle/>
          <a:p>
            <a:r>
              <a:rPr lang="en-US"/>
              <a:t>Click icon to add picture</a:t>
            </a:r>
            <a:endParaRPr lang="en-GB"/>
          </a:p>
        </p:txBody>
      </p:sp>
      <p:sp>
        <p:nvSpPr>
          <p:cNvPr id="3" name="Content Placeholder 3">
            <a:extLst>
              <a:ext uri="{FF2B5EF4-FFF2-40B4-BE49-F238E27FC236}">
                <a16:creationId xmlns:a16="http://schemas.microsoft.com/office/drawing/2014/main" id="{08C77275-E67B-0D37-408B-8CE5008896D4}"/>
              </a:ext>
            </a:extLst>
          </p:cNvPr>
          <p:cNvSpPr>
            <a:spLocks noGrp="1"/>
          </p:cNvSpPr>
          <p:nvPr>
            <p:ph sz="half" idx="21"/>
          </p:nvPr>
        </p:nvSpPr>
        <p:spPr>
          <a:xfrm>
            <a:off x="7338985" y="3429000"/>
            <a:ext cx="2101888"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8">
            <a:extLst>
              <a:ext uri="{FF2B5EF4-FFF2-40B4-BE49-F238E27FC236}">
                <a16:creationId xmlns:a16="http://schemas.microsoft.com/office/drawing/2014/main" id="{79644DB1-1FF6-BB43-645A-2402C5BC5524}"/>
              </a:ext>
            </a:extLst>
          </p:cNvPr>
          <p:cNvSpPr>
            <a:spLocks noGrp="1"/>
          </p:cNvSpPr>
          <p:nvPr>
            <p:ph type="pic" sz="quarter" idx="22"/>
          </p:nvPr>
        </p:nvSpPr>
        <p:spPr>
          <a:xfrm>
            <a:off x="7338985" y="1714500"/>
            <a:ext cx="2101888" cy="1537200"/>
          </a:xfrm>
          <a:solidFill>
            <a:schemeClr val="bg1">
              <a:lumMod val="95000"/>
            </a:schemeClr>
          </a:solidFill>
        </p:spPr>
        <p:txBody>
          <a:bodyPr/>
          <a:lstStyle/>
          <a:p>
            <a:r>
              <a:rPr lang="en-US"/>
              <a:t>Click icon to add picture</a:t>
            </a:r>
            <a:endParaRPr lang="en-GB"/>
          </a:p>
        </p:txBody>
      </p:sp>
      <p:sp>
        <p:nvSpPr>
          <p:cNvPr id="7" name="Content Placeholder 3">
            <a:extLst>
              <a:ext uri="{FF2B5EF4-FFF2-40B4-BE49-F238E27FC236}">
                <a16:creationId xmlns:a16="http://schemas.microsoft.com/office/drawing/2014/main" id="{23720097-53E1-8F34-4F38-6C1B29BD8BA2}"/>
              </a:ext>
            </a:extLst>
          </p:cNvPr>
          <p:cNvSpPr>
            <a:spLocks noGrp="1"/>
          </p:cNvSpPr>
          <p:nvPr>
            <p:ph sz="half" idx="23"/>
          </p:nvPr>
        </p:nvSpPr>
        <p:spPr>
          <a:xfrm>
            <a:off x="9632912" y="3429000"/>
            <a:ext cx="2101888"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8">
            <a:extLst>
              <a:ext uri="{FF2B5EF4-FFF2-40B4-BE49-F238E27FC236}">
                <a16:creationId xmlns:a16="http://schemas.microsoft.com/office/drawing/2014/main" id="{7DD08862-5061-B2D1-D9CB-DA49E027A49F}"/>
              </a:ext>
            </a:extLst>
          </p:cNvPr>
          <p:cNvSpPr>
            <a:spLocks noGrp="1"/>
          </p:cNvSpPr>
          <p:nvPr>
            <p:ph type="pic" sz="quarter" idx="24"/>
          </p:nvPr>
        </p:nvSpPr>
        <p:spPr>
          <a:xfrm>
            <a:off x="9632912" y="1714500"/>
            <a:ext cx="2101888" cy="1537200"/>
          </a:xfrm>
          <a:solidFill>
            <a:schemeClr val="bg1">
              <a:lumMod val="95000"/>
            </a:schemeClr>
          </a:solidFill>
        </p:spPr>
        <p:txBody>
          <a:bodyPr/>
          <a:lstStyle/>
          <a:p>
            <a:r>
              <a:rPr lang="en-US"/>
              <a:t>Click icon to add picture</a:t>
            </a:r>
            <a:endParaRPr lang="en-GB"/>
          </a:p>
        </p:txBody>
      </p:sp>
    </p:spTree>
    <p:extLst>
      <p:ext uri="{BB962C8B-B14F-4D97-AF65-F5344CB8AC3E}">
        <p14:creationId xmlns:p14="http://schemas.microsoft.com/office/powerpoint/2010/main" val="288356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 Dar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1143000"/>
            <a:ext cx="9366250" cy="4567238"/>
          </a:xfrm>
        </p:spPr>
        <p:txBody>
          <a:bodyPr anchor="ctr" anchorCtr="0"/>
          <a:lstStyle>
            <a:lvl1pPr marL="155575" indent="-155575">
              <a:defRPr sz="4000" b="1">
                <a:solidFill>
                  <a:schemeClr val="bg1"/>
                </a:solidFill>
                <a:latin typeface="Ubuntu" panose="020B0504030602030204" pitchFamily="34" charset="0"/>
              </a:defRPr>
            </a:lvl1pPr>
            <a:lvl2pPr marL="158750" indent="4763">
              <a:spcBef>
                <a:spcPts val="2200"/>
              </a:spcBef>
              <a:defRPr b="0">
                <a:solidFill>
                  <a:schemeClr val="bg1"/>
                </a:solidFill>
                <a:latin typeface="Ubuntu Light" panose="020B0304030602030204" pitchFamily="34" charset="0"/>
              </a:defRPr>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lvl1pPr>
              <a:defRPr>
                <a:solidFill>
                  <a:schemeClr val="bg1"/>
                </a:solidFill>
              </a:defRPr>
            </a:lvl1pPr>
          </a:lstStyle>
          <a:p>
            <a:fld id="{FB0ADE4F-00DA-43EE-98AE-3026AE64406D}" type="slidenum">
              <a:rPr lang="en-GB" smtClean="0"/>
              <a:pPr/>
              <a:t>‹Nr.›</a:t>
            </a:fld>
            <a:endParaRPr lang="en-GB"/>
          </a:p>
        </p:txBody>
      </p:sp>
    </p:spTree>
    <p:extLst>
      <p:ext uri="{BB962C8B-B14F-4D97-AF65-F5344CB8AC3E}">
        <p14:creationId xmlns:p14="http://schemas.microsoft.com/office/powerpoint/2010/main" val="108170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1143000"/>
            <a:ext cx="9366250" cy="4567238"/>
          </a:xfrm>
        </p:spPr>
        <p:txBody>
          <a:bodyPr anchor="ctr" anchorCtr="0"/>
          <a:lstStyle>
            <a:lvl1pPr marL="155575" indent="-155575">
              <a:defRPr sz="4000" b="1">
                <a:solidFill>
                  <a:schemeClr val="tx2"/>
                </a:solidFill>
                <a:latin typeface="Ubuntu" panose="020B0504030602030204" pitchFamily="34" charset="0"/>
              </a:defRPr>
            </a:lvl1pPr>
            <a:lvl2pPr marL="158750" indent="4763">
              <a:spcBef>
                <a:spcPts val="2200"/>
              </a:spcBef>
              <a:defRPr b="0">
                <a:solidFill>
                  <a:schemeClr val="tx2"/>
                </a:solidFill>
                <a:latin typeface="Ubuntu Light" panose="020B0304030602030204" pitchFamily="34" charset="0"/>
              </a:defRPr>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lvl1pPr>
              <a:defRPr>
                <a:solidFill>
                  <a:schemeClr val="tx2"/>
                </a:solidFill>
              </a:defRPr>
            </a:lvl1p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a:xfrm>
            <a:off x="10960100" y="6400800"/>
            <a:ext cx="774700" cy="342900"/>
          </a:xfrm>
        </p:spPr>
        <p:txBody>
          <a:bodyPr/>
          <a:lstStyle>
            <a:lvl1pPr>
              <a:defRPr>
                <a:solidFill>
                  <a:schemeClr val="tx1"/>
                </a:solidFill>
              </a:defRPr>
            </a:lvl1pPr>
          </a:lstStyle>
          <a:p>
            <a:fld id="{FB0ADE4F-00DA-43EE-98AE-3026AE64406D}" type="slidenum">
              <a:rPr lang="en-GB" smtClean="0"/>
              <a:pPr/>
              <a:t>‹Nr.›</a:t>
            </a:fld>
            <a:endParaRPr lang="en-GB"/>
          </a:p>
        </p:txBody>
      </p:sp>
    </p:spTree>
    <p:extLst>
      <p:ext uri="{BB962C8B-B14F-4D97-AF65-F5344CB8AC3E}">
        <p14:creationId xmlns:p14="http://schemas.microsoft.com/office/powerpoint/2010/main" val="385388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D1D134D-97C4-94A1-9384-96C31557F475}"/>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457200 w 12192000"/>
              <a:gd name="connsiteY1" fmla="*/ 0 h 6858000"/>
              <a:gd name="connsiteX2" fmla="*/ 457200 w 12192000"/>
              <a:gd name="connsiteY2" fmla="*/ 6286500 h 6858000"/>
              <a:gd name="connsiteX3" fmla="*/ 473500 w 12192000"/>
              <a:gd name="connsiteY3" fmla="*/ 6286500 h 6858000"/>
              <a:gd name="connsiteX4" fmla="*/ 6003925 w 12192000"/>
              <a:gd name="connsiteY4" fmla="*/ 4957864 h 6858000"/>
              <a:gd name="connsiteX5" fmla="*/ 6003925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457200" y="0"/>
                </a:lnTo>
                <a:lnTo>
                  <a:pt x="457200" y="6286500"/>
                </a:lnTo>
                <a:lnTo>
                  <a:pt x="473500" y="6286500"/>
                </a:lnTo>
                <a:lnTo>
                  <a:pt x="6003925" y="4957864"/>
                </a:lnTo>
                <a:lnTo>
                  <a:pt x="6003925" y="0"/>
                </a:lnTo>
                <a:lnTo>
                  <a:pt x="12192000" y="0"/>
                </a:lnTo>
                <a:lnTo>
                  <a:pt x="12192000" y="6858000"/>
                </a:lnTo>
                <a:lnTo>
                  <a:pt x="0" y="6858000"/>
                </a:lnTo>
                <a:close/>
              </a:path>
            </a:pathLst>
          </a:custGeom>
          <a:solidFill>
            <a:srgbClr val="F9F9F9"/>
          </a:solidFill>
        </p:spPr>
        <p:txBody>
          <a:bodyPr vert="horz" wrap="square" lIns="0" tIns="396000" rIns="432000" bIns="0" rtlCol="0" anchor="t" anchorCtr="0">
            <a:noAutofit/>
          </a:bodyPr>
          <a:lstStyle>
            <a:lvl1pPr algn="r">
              <a:defRPr lang="en-GB"/>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p:txBody>
      </p:sp>
      <p:sp>
        <p:nvSpPr>
          <p:cNvPr id="4" name="Freeform: Shape 3">
            <a:extLst>
              <a:ext uri="{FF2B5EF4-FFF2-40B4-BE49-F238E27FC236}">
                <a16:creationId xmlns:a16="http://schemas.microsoft.com/office/drawing/2014/main" id="{BAC856D4-F01C-93B7-F6FA-C8CCDBA9228F}"/>
              </a:ext>
            </a:extLst>
          </p:cNvPr>
          <p:cNvSpPr/>
          <p:nvPr/>
        </p:nvSpPr>
        <p:spPr>
          <a:xfrm>
            <a:off x="457200" y="0"/>
            <a:ext cx="5546725" cy="6286500"/>
          </a:xfrm>
          <a:custGeom>
            <a:avLst/>
            <a:gdLst>
              <a:gd name="connsiteX0" fmla="*/ 0 w 5546725"/>
              <a:gd name="connsiteY0" fmla="*/ 0 h 6286500"/>
              <a:gd name="connsiteX1" fmla="*/ 5546725 w 5546725"/>
              <a:gd name="connsiteY1" fmla="*/ 0 h 6286500"/>
              <a:gd name="connsiteX2" fmla="*/ 5546725 w 5546725"/>
              <a:gd name="connsiteY2" fmla="*/ 4957864 h 6286500"/>
              <a:gd name="connsiteX3" fmla="*/ 16300 w 5546725"/>
              <a:gd name="connsiteY3" fmla="*/ 6286500 h 6286500"/>
              <a:gd name="connsiteX4" fmla="*/ 0 w 5546725"/>
              <a:gd name="connsiteY4" fmla="*/ 6286500 h 628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725" h="6286500">
                <a:moveTo>
                  <a:pt x="0" y="0"/>
                </a:moveTo>
                <a:lnTo>
                  <a:pt x="5546725" y="0"/>
                </a:lnTo>
                <a:lnTo>
                  <a:pt x="5546725" y="4957864"/>
                </a:lnTo>
                <a:lnTo>
                  <a:pt x="16300" y="6286500"/>
                </a:lnTo>
                <a:lnTo>
                  <a:pt x="0" y="62865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768349" y="475116"/>
            <a:ext cx="4902201" cy="4873214"/>
          </a:xfrm>
        </p:spPr>
        <p:txBody>
          <a:bodyPr anchor="t" anchorCtr="0"/>
          <a:lstStyle>
            <a:lvl1pPr marL="155575" indent="-155575">
              <a:defRPr sz="3200" b="1">
                <a:solidFill>
                  <a:schemeClr val="tx2"/>
                </a:solidFill>
                <a:latin typeface="Ubuntu" panose="020B0504030602030204" pitchFamily="34" charset="0"/>
              </a:defRPr>
            </a:lvl1pPr>
            <a:lvl2pPr marL="158750" indent="4763">
              <a:spcBef>
                <a:spcPts val="2200"/>
              </a:spcBef>
              <a:defRPr b="0">
                <a:solidFill>
                  <a:schemeClr val="tx2"/>
                </a:solidFill>
                <a:latin typeface="Ubuntu Light" panose="020B0304030602030204" pitchFamily="34" charset="0"/>
              </a:defRPr>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lvl1pPr>
              <a:defRPr>
                <a:solidFill>
                  <a:schemeClr val="tx2"/>
                </a:solidFill>
              </a:defRPr>
            </a:lvl1p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lvl1pPr>
              <a:defRPr>
                <a:solidFill>
                  <a:schemeClr val="tx1"/>
                </a:solidFill>
              </a:defRPr>
            </a:lvl1pPr>
          </a:lstStyle>
          <a:p>
            <a:fld id="{FB0ADE4F-00DA-43EE-98AE-3026AE64406D}" type="slidenum">
              <a:rPr lang="en-GB" smtClean="0"/>
              <a:pPr/>
              <a:t>‹Nr.›</a:t>
            </a:fld>
            <a:endParaRPr lang="en-GB"/>
          </a:p>
        </p:txBody>
      </p:sp>
      <p:sp>
        <p:nvSpPr>
          <p:cNvPr id="2" name="Freeform: Shape 1">
            <a:extLst>
              <a:ext uri="{FF2B5EF4-FFF2-40B4-BE49-F238E27FC236}">
                <a16:creationId xmlns:a16="http://schemas.microsoft.com/office/drawing/2014/main" id="{FFB8EEA0-6D95-2061-18DC-10D129A40BE2}"/>
              </a:ext>
            </a:extLst>
          </p:cNvPr>
          <p:cNvSpPr/>
          <p:nvPr userDrawn="1"/>
        </p:nvSpPr>
        <p:spPr>
          <a:xfrm>
            <a:off x="457200" y="0"/>
            <a:ext cx="5546725" cy="6286500"/>
          </a:xfrm>
          <a:custGeom>
            <a:avLst/>
            <a:gdLst>
              <a:gd name="connsiteX0" fmla="*/ 0 w 5546725"/>
              <a:gd name="connsiteY0" fmla="*/ 0 h 6286500"/>
              <a:gd name="connsiteX1" fmla="*/ 5546725 w 5546725"/>
              <a:gd name="connsiteY1" fmla="*/ 0 h 6286500"/>
              <a:gd name="connsiteX2" fmla="*/ 5546725 w 5546725"/>
              <a:gd name="connsiteY2" fmla="*/ 4957864 h 6286500"/>
              <a:gd name="connsiteX3" fmla="*/ 16300 w 5546725"/>
              <a:gd name="connsiteY3" fmla="*/ 6286500 h 6286500"/>
              <a:gd name="connsiteX4" fmla="*/ 0 w 5546725"/>
              <a:gd name="connsiteY4" fmla="*/ 6286500 h 628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725" h="6286500">
                <a:moveTo>
                  <a:pt x="0" y="0"/>
                </a:moveTo>
                <a:lnTo>
                  <a:pt x="5546725" y="0"/>
                </a:lnTo>
                <a:lnTo>
                  <a:pt x="5546725" y="4957864"/>
                </a:lnTo>
                <a:lnTo>
                  <a:pt x="16300" y="6286500"/>
                </a:lnTo>
                <a:lnTo>
                  <a:pt x="0" y="62865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46434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Horizontal Panel">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A3EFEF8-4667-53B7-26E7-B7DE98077938}"/>
              </a:ext>
            </a:extLst>
          </p:cNvPr>
          <p:cNvSpPr>
            <a:spLocks noChangeAspect="1"/>
          </p:cNvSpPr>
          <p:nvPr/>
        </p:nvSpPr>
        <p:spPr>
          <a:xfrm>
            <a:off x="0" y="2495570"/>
            <a:ext cx="7819997" cy="3813706"/>
          </a:xfrm>
          <a:custGeom>
            <a:avLst/>
            <a:gdLst>
              <a:gd name="connsiteX0" fmla="*/ 0 w 7819997"/>
              <a:gd name="connsiteY0" fmla="*/ 0 h 3813706"/>
              <a:gd name="connsiteX1" fmla="*/ 7819997 w 7819997"/>
              <a:gd name="connsiteY1" fmla="*/ 0 h 3813706"/>
              <a:gd name="connsiteX2" fmla="*/ 6913170 w 7819997"/>
              <a:gd name="connsiteY2" fmla="*/ 3813706 h 3813706"/>
              <a:gd name="connsiteX3" fmla="*/ 0 w 7819997"/>
              <a:gd name="connsiteY3" fmla="*/ 3813706 h 3813706"/>
            </a:gdLst>
            <a:ahLst/>
            <a:cxnLst>
              <a:cxn ang="0">
                <a:pos x="connsiteX0" y="connsiteY0"/>
              </a:cxn>
              <a:cxn ang="0">
                <a:pos x="connsiteX1" y="connsiteY1"/>
              </a:cxn>
              <a:cxn ang="0">
                <a:pos x="connsiteX2" y="connsiteY2"/>
              </a:cxn>
              <a:cxn ang="0">
                <a:pos x="connsiteX3" y="connsiteY3"/>
              </a:cxn>
            </a:cxnLst>
            <a:rect l="l" t="t" r="r" b="b"/>
            <a:pathLst>
              <a:path w="7819997" h="3813706">
                <a:moveTo>
                  <a:pt x="0" y="0"/>
                </a:moveTo>
                <a:lnTo>
                  <a:pt x="7819997" y="0"/>
                </a:lnTo>
                <a:lnTo>
                  <a:pt x="6913170" y="3813706"/>
                </a:lnTo>
                <a:lnTo>
                  <a:pt x="0" y="3813706"/>
                </a:lnTo>
                <a:close/>
              </a:path>
            </a:pathLst>
          </a:custGeom>
          <a:gradFill flip="none" rotWithShape="1">
            <a:gsLst>
              <a:gs pos="40000">
                <a:schemeClr val="tx2"/>
              </a:gs>
              <a:gs pos="10000">
                <a:schemeClr val="accent3"/>
              </a:gs>
              <a:gs pos="0">
                <a:schemeClr val="accent3"/>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Picture Placeholder 16">
            <a:extLst>
              <a:ext uri="{FF2B5EF4-FFF2-40B4-BE49-F238E27FC236}">
                <a16:creationId xmlns:a16="http://schemas.microsoft.com/office/drawing/2014/main" id="{811C729A-AC7B-45E0-7A08-8C09D674D332}"/>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290759 h 6858000"/>
              <a:gd name="connsiteX5" fmla="*/ 6904467 w 12192000"/>
              <a:gd name="connsiteY5" fmla="*/ 6290759 h 6858000"/>
              <a:gd name="connsiteX6" fmla="*/ 7802316 w 12192000"/>
              <a:gd name="connsiteY6" fmla="*/ 2514812 h 6858000"/>
              <a:gd name="connsiteX7" fmla="*/ 0 w 12192000"/>
              <a:gd name="connsiteY7" fmla="*/ 25148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6290759"/>
                </a:lnTo>
                <a:lnTo>
                  <a:pt x="6904467" y="6290759"/>
                </a:lnTo>
                <a:lnTo>
                  <a:pt x="7802316" y="2514812"/>
                </a:lnTo>
                <a:lnTo>
                  <a:pt x="0" y="2514812"/>
                </a:lnTo>
                <a:close/>
              </a:path>
            </a:pathLst>
          </a:custGeom>
        </p:spPr>
        <p:txBody>
          <a:bodyPr wrap="square" tIns="432000" rIns="396000">
            <a:noAutofit/>
          </a:bodyPr>
          <a:lstStyle>
            <a:lvl1pPr algn="r">
              <a:defRPr/>
            </a:lvl1pPr>
          </a:lstStyle>
          <a:p>
            <a:pPr marL="0" marR="0" lvl="0" indent="0" algn="r"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p:txBody>
      </p:sp>
      <p:sp>
        <p:nvSpPr>
          <p:cNvPr id="6" name="Freeform: Shape 5">
            <a:extLst>
              <a:ext uri="{FF2B5EF4-FFF2-40B4-BE49-F238E27FC236}">
                <a16:creationId xmlns:a16="http://schemas.microsoft.com/office/drawing/2014/main" id="{CC9EAF06-2739-E667-6C0B-2C7A24152D51}"/>
              </a:ext>
            </a:extLst>
          </p:cNvPr>
          <p:cNvSpPr>
            <a:spLocks noChangeAspect="1"/>
          </p:cNvSpPr>
          <p:nvPr/>
        </p:nvSpPr>
        <p:spPr>
          <a:xfrm>
            <a:off x="0" y="2514812"/>
            <a:ext cx="7802316" cy="3775947"/>
          </a:xfrm>
          <a:custGeom>
            <a:avLst/>
            <a:gdLst>
              <a:gd name="connsiteX0" fmla="*/ 0 w 7802316"/>
              <a:gd name="connsiteY0" fmla="*/ 0 h 3775947"/>
              <a:gd name="connsiteX1" fmla="*/ 7802316 w 7802316"/>
              <a:gd name="connsiteY1" fmla="*/ 0 h 3775947"/>
              <a:gd name="connsiteX2" fmla="*/ 6904467 w 7802316"/>
              <a:gd name="connsiteY2" fmla="*/ 3775947 h 3775947"/>
              <a:gd name="connsiteX3" fmla="*/ 0 w 7802316"/>
              <a:gd name="connsiteY3" fmla="*/ 3775947 h 3775947"/>
            </a:gdLst>
            <a:ahLst/>
            <a:cxnLst>
              <a:cxn ang="0">
                <a:pos x="connsiteX0" y="connsiteY0"/>
              </a:cxn>
              <a:cxn ang="0">
                <a:pos x="connsiteX1" y="connsiteY1"/>
              </a:cxn>
              <a:cxn ang="0">
                <a:pos x="connsiteX2" y="connsiteY2"/>
              </a:cxn>
              <a:cxn ang="0">
                <a:pos x="connsiteX3" y="connsiteY3"/>
              </a:cxn>
            </a:cxnLst>
            <a:rect l="l" t="t" r="r" b="b"/>
            <a:pathLst>
              <a:path w="7802316" h="3775947">
                <a:moveTo>
                  <a:pt x="0" y="0"/>
                </a:moveTo>
                <a:lnTo>
                  <a:pt x="7802316" y="0"/>
                </a:lnTo>
                <a:lnTo>
                  <a:pt x="6904467" y="3775947"/>
                </a:lnTo>
                <a:lnTo>
                  <a:pt x="0" y="3775947"/>
                </a:lnTo>
                <a:close/>
              </a:path>
            </a:pathLst>
          </a:custGeom>
          <a:gradFill flip="none" rotWithShape="1">
            <a:gsLst>
              <a:gs pos="40000">
                <a:schemeClr val="tx2"/>
              </a:gs>
              <a:gs pos="10000">
                <a:schemeClr val="accent3"/>
              </a:gs>
              <a:gs pos="0">
                <a:schemeClr val="accent3"/>
              </a:gs>
              <a:gs pos="100000">
                <a:schemeClr val="accent1"/>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Graphic 3">
            <a:extLst>
              <a:ext uri="{FF2B5EF4-FFF2-40B4-BE49-F238E27FC236}">
                <a16:creationId xmlns:a16="http://schemas.microsoft.com/office/drawing/2014/main" id="{C146BE2F-E2C3-8F66-3B55-A488FA08D3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649" y="5315497"/>
            <a:ext cx="1966990" cy="606296"/>
          </a:xfrm>
          <a:prstGeom prst="rect">
            <a:avLst/>
          </a:prstGeom>
        </p:spPr>
      </p:pic>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2870306"/>
            <a:ext cx="6057901" cy="1228725"/>
          </a:xfrm>
        </p:spPr>
        <p:txBody>
          <a:bodyPr anchor="t" anchorCtr="0">
            <a:normAutofit/>
          </a:bodyPr>
          <a:lstStyle>
            <a:lvl1pPr algn="l">
              <a:defRPr sz="44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4305559"/>
            <a:ext cx="6057901" cy="687355"/>
          </a:xfrm>
        </p:spPr>
        <p:txBody>
          <a:bodyPr>
            <a:normAutofit/>
          </a:bodyPr>
          <a:lstStyle>
            <a:lvl1pPr marL="0" indent="0" algn="l">
              <a:spcBef>
                <a:spcPts val="6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28110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BC47F0C-0BB9-2D3A-7060-C7246F5A458C}"/>
              </a:ext>
            </a:extLst>
          </p:cNvPr>
          <p:cNvSpPr>
            <a:spLocks noGrp="1"/>
          </p:cNvSpPr>
          <p:nvPr>
            <p:ph type="pic" sz="quarter" idx="10" hasCustomPrompt="1"/>
          </p:nvPr>
        </p:nvSpPr>
        <p:spPr>
          <a:xfrm>
            <a:off x="7549294" y="0"/>
            <a:ext cx="4747481" cy="6858000"/>
          </a:xfrm>
          <a:custGeom>
            <a:avLst/>
            <a:gdLst>
              <a:gd name="connsiteX0" fmla="*/ 1642699 w 4747481"/>
              <a:gd name="connsiteY0" fmla="*/ 0 h 6858000"/>
              <a:gd name="connsiteX1" fmla="*/ 4166456 w 4747481"/>
              <a:gd name="connsiteY1" fmla="*/ 0 h 6858000"/>
              <a:gd name="connsiteX2" fmla="*/ 4742718 w 4747481"/>
              <a:gd name="connsiteY2" fmla="*/ 0 h 6858000"/>
              <a:gd name="connsiteX3" fmla="*/ 4747481 w 4747481"/>
              <a:gd name="connsiteY3" fmla="*/ 0 h 6858000"/>
              <a:gd name="connsiteX4" fmla="*/ 4747481 w 4747481"/>
              <a:gd name="connsiteY4" fmla="*/ 6858000 h 6858000"/>
              <a:gd name="connsiteX5" fmla="*/ 4742718 w 4747481"/>
              <a:gd name="connsiteY5" fmla="*/ 6858000 h 6858000"/>
              <a:gd name="connsiteX6" fmla="*/ 4166456 w 4747481"/>
              <a:gd name="connsiteY6" fmla="*/ 6858000 h 6858000"/>
              <a:gd name="connsiteX7" fmla="*/ 0 w 4747481"/>
              <a:gd name="connsiteY7" fmla="*/ 6858000 h 6858000"/>
              <a:gd name="connsiteX8" fmla="*/ 1645918 w 4747481"/>
              <a:gd name="connsiteY8" fmla="*/ 1 h 6858000"/>
              <a:gd name="connsiteX9" fmla="*/ 1642699 w 4747481"/>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7481" h="6858000">
                <a:moveTo>
                  <a:pt x="1642699" y="0"/>
                </a:moveTo>
                <a:lnTo>
                  <a:pt x="4166456" y="0"/>
                </a:lnTo>
                <a:lnTo>
                  <a:pt x="4742718" y="0"/>
                </a:lnTo>
                <a:lnTo>
                  <a:pt x="4747481" y="0"/>
                </a:lnTo>
                <a:lnTo>
                  <a:pt x="4747481" y="6858000"/>
                </a:lnTo>
                <a:lnTo>
                  <a:pt x="4742718" y="6858000"/>
                </a:lnTo>
                <a:lnTo>
                  <a:pt x="4166456" y="6858000"/>
                </a:lnTo>
                <a:lnTo>
                  <a:pt x="0" y="6858000"/>
                </a:lnTo>
                <a:lnTo>
                  <a:pt x="1645918" y="1"/>
                </a:lnTo>
                <a:lnTo>
                  <a:pt x="1642699" y="1"/>
                </a:lnTo>
                <a:close/>
              </a:path>
            </a:pathLst>
          </a:custGeom>
          <a:solidFill>
            <a:srgbClr val="F9F9F9"/>
          </a:solidFill>
        </p:spPr>
        <p:txBody>
          <a:bodyPr wrap="square" tIns="396000" rIns="432000">
            <a:noAutofit/>
          </a:bodyPr>
          <a:lstStyle>
            <a:lvl1pPr algn="r">
              <a:defRPr/>
            </a:lvl1pPr>
          </a:lstStyle>
          <a:p>
            <a:r>
              <a:rPr lang="en-US"/>
              <a:t>Picture</a:t>
            </a: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199" y="1714500"/>
            <a:ext cx="745648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199" y="984249"/>
            <a:ext cx="7456489" cy="394243"/>
          </a:xfrm>
        </p:spPr>
        <p:txBody>
          <a:bodyPr>
            <a:noAutofit/>
          </a:bodyPr>
          <a:lstStyle>
            <a:lvl1pPr>
              <a:defRPr sz="2400">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9CC6F038-4EE8-7EF5-C706-FB9FC2635FEA}"/>
              </a:ext>
            </a:extLst>
          </p:cNvPr>
          <p:cNvSpPr>
            <a:spLocks noGrp="1"/>
          </p:cNvSpPr>
          <p:nvPr>
            <p:ph type="title"/>
          </p:nvPr>
        </p:nvSpPr>
        <p:spPr>
          <a:xfrm>
            <a:off x="457200" y="404813"/>
            <a:ext cx="7456488" cy="416966"/>
          </a:xfrm>
        </p:spPr>
        <p:txBody>
          <a:bodyPr/>
          <a:lstStyle/>
          <a:p>
            <a:r>
              <a:rPr lang="en-US"/>
              <a:t>Click to edit Master title style</a:t>
            </a:r>
            <a:endParaRPr lang="en-GB"/>
          </a:p>
        </p:txBody>
      </p:sp>
    </p:spTree>
    <p:extLst>
      <p:ext uri="{BB962C8B-B14F-4D97-AF65-F5344CB8AC3E}">
        <p14:creationId xmlns:p14="http://schemas.microsoft.com/office/powerpoint/2010/main" val="35802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Wide Image (Short Title) - Whi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586832"/>
            <a:ext cx="5162550" cy="394243"/>
          </a:xfrm>
        </p:spPr>
        <p:txBody>
          <a:bodyPr>
            <a:noAutofit/>
          </a:bodyPr>
          <a:lstStyle>
            <a:lvl1pPr>
              <a:defRPr sz="2400">
                <a:solidFill>
                  <a:schemeClr val="accent1"/>
                </a:solidFill>
              </a:defRPr>
            </a:lvl1pPr>
          </a:lstStyle>
          <a:p>
            <a:pPr lvl="0"/>
            <a:r>
              <a:rPr lang="en-US"/>
              <a:t>Click to edit Master text styles</a:t>
            </a:r>
          </a:p>
        </p:txBody>
      </p:sp>
      <p:sp>
        <p:nvSpPr>
          <p:cNvPr id="7" name="Title 6">
            <a:extLst>
              <a:ext uri="{FF2B5EF4-FFF2-40B4-BE49-F238E27FC236}">
                <a16:creationId xmlns:a16="http://schemas.microsoft.com/office/drawing/2014/main" id="{8D15336D-DC13-0164-6547-3C6D75014F91}"/>
              </a:ext>
            </a:extLst>
          </p:cNvPr>
          <p:cNvSpPr>
            <a:spLocks noGrp="1"/>
          </p:cNvSpPr>
          <p:nvPr>
            <p:ph type="title" hasCustomPrompt="1"/>
          </p:nvPr>
        </p:nvSpPr>
        <p:spPr>
          <a:xfrm>
            <a:off x="457201" y="1083084"/>
            <a:ext cx="5162550" cy="909527"/>
          </a:xfrm>
        </p:spPr>
        <p:txBody>
          <a:bodyPr>
            <a:noAutofit/>
          </a:bodyPr>
          <a:lstStyle>
            <a:lvl1pPr>
              <a:defRPr sz="4800"/>
            </a:lvl1pPr>
          </a:lstStyle>
          <a:p>
            <a:r>
              <a:rPr lang="en-US"/>
              <a:t>Click to edit title</a:t>
            </a:r>
            <a:endParaRPr lang="en-GB"/>
          </a:p>
        </p:txBody>
      </p:sp>
      <p:sp>
        <p:nvSpPr>
          <p:cNvPr id="4" name="Picture Placeholder 4">
            <a:extLst>
              <a:ext uri="{FF2B5EF4-FFF2-40B4-BE49-F238E27FC236}">
                <a16:creationId xmlns:a16="http://schemas.microsoft.com/office/drawing/2014/main" id="{B46966FA-8224-A62C-E9D4-7BC2AD81F012}"/>
              </a:ext>
            </a:extLst>
          </p:cNvPr>
          <p:cNvSpPr>
            <a:spLocks noGrp="1"/>
          </p:cNvSpPr>
          <p:nvPr>
            <p:ph type="pic" sz="quarter" idx="10" hasCustomPrompt="1"/>
          </p:nvPr>
        </p:nvSpPr>
        <p:spPr>
          <a:xfrm>
            <a:off x="5605968" y="0"/>
            <a:ext cx="6586032" cy="6858000"/>
          </a:xfrm>
          <a:custGeom>
            <a:avLst/>
            <a:gdLst>
              <a:gd name="connsiteX0" fmla="*/ 1644945 w 6586032"/>
              <a:gd name="connsiteY0" fmla="*/ 0 h 6858000"/>
              <a:gd name="connsiteX1" fmla="*/ 6586032 w 6586032"/>
              <a:gd name="connsiteY1" fmla="*/ 0 h 6858000"/>
              <a:gd name="connsiteX2" fmla="*/ 6586032 w 6586032"/>
              <a:gd name="connsiteY2" fmla="*/ 6858000 h 6858000"/>
              <a:gd name="connsiteX3" fmla="*/ 0 w 6586032"/>
              <a:gd name="connsiteY3" fmla="*/ 6858000 h 6858000"/>
              <a:gd name="connsiteX4" fmla="*/ 1645918 w 6586032"/>
              <a:gd name="connsiteY4" fmla="*/ 1 h 6858000"/>
              <a:gd name="connsiteX5" fmla="*/ 1644945 w 6586032"/>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6032" h="6858000">
                <a:moveTo>
                  <a:pt x="1644945" y="0"/>
                </a:moveTo>
                <a:lnTo>
                  <a:pt x="6586032" y="0"/>
                </a:lnTo>
                <a:lnTo>
                  <a:pt x="6586032" y="6858000"/>
                </a:lnTo>
                <a:lnTo>
                  <a:pt x="0" y="6858000"/>
                </a:lnTo>
                <a:lnTo>
                  <a:pt x="1645918" y="1"/>
                </a:lnTo>
                <a:lnTo>
                  <a:pt x="1644945" y="1"/>
                </a:lnTo>
                <a:close/>
              </a:path>
            </a:pathLst>
          </a:custGeom>
          <a:solidFill>
            <a:srgbClr val="F9F9F9"/>
          </a:solidFill>
        </p:spPr>
        <p:txBody>
          <a:bodyPr wrap="square" tIns="396000" rIns="432000">
            <a:noAutofit/>
          </a:bodyPr>
          <a:lstStyle>
            <a:lvl1pPr algn="r">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a:p>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2420938"/>
            <a:ext cx="5162550" cy="3865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Tree>
    <p:extLst>
      <p:ext uri="{BB962C8B-B14F-4D97-AF65-F5344CB8AC3E}">
        <p14:creationId xmlns:p14="http://schemas.microsoft.com/office/powerpoint/2010/main" val="101357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52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Wide Image - White">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0734202-8B31-47D9-2F52-C72DAFD64B32}"/>
              </a:ext>
            </a:extLst>
          </p:cNvPr>
          <p:cNvSpPr>
            <a:spLocks noGrp="1"/>
          </p:cNvSpPr>
          <p:nvPr>
            <p:ph type="body" sz="quarter" idx="15"/>
          </p:nvPr>
        </p:nvSpPr>
        <p:spPr>
          <a:xfrm>
            <a:off x="457200" y="984249"/>
            <a:ext cx="5162550" cy="394243"/>
          </a:xfrm>
        </p:spPr>
        <p:txBody>
          <a:bodyPr>
            <a:noAutofit/>
          </a:bodyPr>
          <a:lstStyle>
            <a:lvl1pPr>
              <a:defRPr sz="2400">
                <a:solidFill>
                  <a:schemeClr val="accent1"/>
                </a:solidFill>
              </a:defRPr>
            </a:lvl1pPr>
          </a:lstStyle>
          <a:p>
            <a:pPr lvl="0"/>
            <a:r>
              <a:rPr lang="en-US"/>
              <a:t>Click to edit Master text styles</a:t>
            </a:r>
          </a:p>
        </p:txBody>
      </p:sp>
      <p:sp>
        <p:nvSpPr>
          <p:cNvPr id="4" name="Picture Placeholder 4">
            <a:extLst>
              <a:ext uri="{FF2B5EF4-FFF2-40B4-BE49-F238E27FC236}">
                <a16:creationId xmlns:a16="http://schemas.microsoft.com/office/drawing/2014/main" id="{B46966FA-8224-A62C-E9D4-7BC2AD81F012}"/>
              </a:ext>
            </a:extLst>
          </p:cNvPr>
          <p:cNvSpPr>
            <a:spLocks noGrp="1"/>
          </p:cNvSpPr>
          <p:nvPr>
            <p:ph type="pic" sz="quarter" idx="10" hasCustomPrompt="1"/>
          </p:nvPr>
        </p:nvSpPr>
        <p:spPr>
          <a:xfrm>
            <a:off x="5605968" y="0"/>
            <a:ext cx="6586032" cy="6858000"/>
          </a:xfrm>
          <a:custGeom>
            <a:avLst/>
            <a:gdLst>
              <a:gd name="connsiteX0" fmla="*/ 1644945 w 6586032"/>
              <a:gd name="connsiteY0" fmla="*/ 0 h 6858000"/>
              <a:gd name="connsiteX1" fmla="*/ 6586032 w 6586032"/>
              <a:gd name="connsiteY1" fmla="*/ 0 h 6858000"/>
              <a:gd name="connsiteX2" fmla="*/ 6586032 w 6586032"/>
              <a:gd name="connsiteY2" fmla="*/ 6858000 h 6858000"/>
              <a:gd name="connsiteX3" fmla="*/ 0 w 6586032"/>
              <a:gd name="connsiteY3" fmla="*/ 6858000 h 6858000"/>
              <a:gd name="connsiteX4" fmla="*/ 1645918 w 6586032"/>
              <a:gd name="connsiteY4" fmla="*/ 1 h 6858000"/>
              <a:gd name="connsiteX5" fmla="*/ 1644945 w 6586032"/>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6032" h="6858000">
                <a:moveTo>
                  <a:pt x="1644945" y="0"/>
                </a:moveTo>
                <a:lnTo>
                  <a:pt x="6586032" y="0"/>
                </a:lnTo>
                <a:lnTo>
                  <a:pt x="6586032" y="6858000"/>
                </a:lnTo>
                <a:lnTo>
                  <a:pt x="0" y="6858000"/>
                </a:lnTo>
                <a:lnTo>
                  <a:pt x="1645918" y="1"/>
                </a:lnTo>
                <a:lnTo>
                  <a:pt x="1644945" y="1"/>
                </a:lnTo>
                <a:close/>
              </a:path>
            </a:pathLst>
          </a:custGeom>
          <a:solidFill>
            <a:srgbClr val="F9F9F9"/>
          </a:solidFill>
        </p:spPr>
        <p:txBody>
          <a:bodyPr wrap="square" tIns="396000" rIns="432000">
            <a:noAutofit/>
          </a:bodyPr>
          <a:lstStyle>
            <a:lvl1pPr algn="r">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a:p>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1714500"/>
            <a:ext cx="516255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4" name="Title 13">
            <a:extLst>
              <a:ext uri="{FF2B5EF4-FFF2-40B4-BE49-F238E27FC236}">
                <a16:creationId xmlns:a16="http://schemas.microsoft.com/office/drawing/2014/main" id="{D2DC1C2F-90D1-F366-9A2F-9CA6763E680E}"/>
              </a:ext>
            </a:extLst>
          </p:cNvPr>
          <p:cNvSpPr>
            <a:spLocks noGrp="1"/>
          </p:cNvSpPr>
          <p:nvPr>
            <p:ph type="title"/>
          </p:nvPr>
        </p:nvSpPr>
        <p:spPr>
          <a:xfrm>
            <a:off x="457200" y="404813"/>
            <a:ext cx="5162550" cy="416966"/>
          </a:xfrm>
        </p:spPr>
        <p:txBody>
          <a:bodyPr/>
          <a:lstStyle/>
          <a:p>
            <a:r>
              <a:rPr lang="en-US"/>
              <a:t>Click to edit Master title style</a:t>
            </a:r>
            <a:endParaRPr lang="en-GB"/>
          </a:p>
        </p:txBody>
      </p:sp>
    </p:spTree>
    <p:extLst>
      <p:ext uri="{BB962C8B-B14F-4D97-AF65-F5344CB8AC3E}">
        <p14:creationId xmlns:p14="http://schemas.microsoft.com/office/powerpoint/2010/main" val="49848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Image - Dar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F2099C0-4A2D-6300-96EA-3EF76825762C}"/>
              </a:ext>
            </a:extLst>
          </p:cNvPr>
          <p:cNvSpPr>
            <a:spLocks noGrp="1"/>
          </p:cNvSpPr>
          <p:nvPr>
            <p:ph type="pic" sz="quarter" idx="10" hasCustomPrompt="1"/>
          </p:nvPr>
        </p:nvSpPr>
        <p:spPr>
          <a:xfrm>
            <a:off x="7419293" y="0"/>
            <a:ext cx="4772706" cy="6858000"/>
          </a:xfrm>
          <a:custGeom>
            <a:avLst/>
            <a:gdLst>
              <a:gd name="connsiteX0" fmla="*/ 0 w 4772706"/>
              <a:gd name="connsiteY0" fmla="*/ 0 h 6858000"/>
              <a:gd name="connsiteX1" fmla="*/ 4191681 w 4772706"/>
              <a:gd name="connsiteY1" fmla="*/ 0 h 6858000"/>
              <a:gd name="connsiteX2" fmla="*/ 4767943 w 4772706"/>
              <a:gd name="connsiteY2" fmla="*/ 0 h 6858000"/>
              <a:gd name="connsiteX3" fmla="*/ 4772706 w 4772706"/>
              <a:gd name="connsiteY3" fmla="*/ 0 h 6858000"/>
              <a:gd name="connsiteX4" fmla="*/ 4772706 w 4772706"/>
              <a:gd name="connsiteY4" fmla="*/ 6858000 h 6858000"/>
              <a:gd name="connsiteX5" fmla="*/ 4767943 w 4772706"/>
              <a:gd name="connsiteY5" fmla="*/ 6858000 h 6858000"/>
              <a:gd name="connsiteX6" fmla="*/ 4191681 w 4772706"/>
              <a:gd name="connsiteY6" fmla="*/ 6858000 h 6858000"/>
              <a:gd name="connsiteX7" fmla="*/ 25225 w 4772706"/>
              <a:gd name="connsiteY7" fmla="*/ 6858000 h 6858000"/>
              <a:gd name="connsiteX8" fmla="*/ 1671143 w 4772706"/>
              <a:gd name="connsiteY8" fmla="*/ 1 h 6858000"/>
              <a:gd name="connsiteX9" fmla="*/ 0 w 4772706"/>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2706" h="6858000">
                <a:moveTo>
                  <a:pt x="0" y="0"/>
                </a:moveTo>
                <a:lnTo>
                  <a:pt x="4191681" y="0"/>
                </a:lnTo>
                <a:lnTo>
                  <a:pt x="4767943" y="0"/>
                </a:lnTo>
                <a:lnTo>
                  <a:pt x="4772706" y="0"/>
                </a:lnTo>
                <a:lnTo>
                  <a:pt x="4772706" y="6858000"/>
                </a:lnTo>
                <a:lnTo>
                  <a:pt x="4767943" y="6858000"/>
                </a:lnTo>
                <a:lnTo>
                  <a:pt x="4191681" y="6858000"/>
                </a:lnTo>
                <a:lnTo>
                  <a:pt x="25225" y="6858000"/>
                </a:lnTo>
                <a:lnTo>
                  <a:pt x="1671143" y="1"/>
                </a:lnTo>
                <a:lnTo>
                  <a:pt x="0" y="1"/>
                </a:lnTo>
                <a:close/>
              </a:path>
            </a:pathLst>
          </a:custGeom>
          <a:solidFill>
            <a:srgbClr val="F9F9F9"/>
          </a:solidFill>
        </p:spPr>
        <p:txBody>
          <a:bodyPr vert="horz" wrap="square" lIns="0" tIns="396000" rIns="432000" bIns="0" rtlCol="0" anchor="t" anchorCtr="0">
            <a:noAutofit/>
          </a:bodyPr>
          <a:lstStyle>
            <a:lvl1pPr>
              <a:defRPr lang="en-GB" dirty="0"/>
            </a:lvl1pPr>
          </a:lstStyle>
          <a:p>
            <a:pPr marR="0" lvl="0" algn="r" fontAlgn="auto">
              <a:lnSpc>
                <a:spcPct val="90000"/>
              </a:lnSpc>
              <a:spcBef>
                <a:spcPts val="1000"/>
              </a:spcBef>
              <a:spcAft>
                <a:spcPts val="0"/>
              </a:spcAft>
              <a:buClrTx/>
              <a:buSzTx/>
              <a:tabLst/>
            </a:pPr>
            <a:r>
              <a:rPr lang="en-US"/>
              <a:t>Picture</a:t>
            </a:r>
            <a:endParaRPr lang="en-GB"/>
          </a:p>
        </p:txBody>
      </p:sp>
      <p:sp>
        <p:nvSpPr>
          <p:cNvPr id="9" name="Freeform: Shape 8">
            <a:extLst>
              <a:ext uri="{FF2B5EF4-FFF2-40B4-BE49-F238E27FC236}">
                <a16:creationId xmlns:a16="http://schemas.microsoft.com/office/drawing/2014/main" id="{62764D6E-C127-C887-078A-22A5C31B41EB}"/>
              </a:ext>
            </a:extLst>
          </p:cNvPr>
          <p:cNvSpPr/>
          <p:nvPr/>
        </p:nvSpPr>
        <p:spPr>
          <a:xfrm rot="5400000" flipV="1">
            <a:off x="1118599" y="-1118600"/>
            <a:ext cx="6858002" cy="9095200"/>
          </a:xfrm>
          <a:custGeom>
            <a:avLst/>
            <a:gdLst>
              <a:gd name="connsiteX0" fmla="*/ 0 w 6858002"/>
              <a:gd name="connsiteY0" fmla="*/ 0 h 9095200"/>
              <a:gd name="connsiteX1" fmla="*/ 0 w 6858002"/>
              <a:gd name="connsiteY1" fmla="*/ 1894114 h 9095200"/>
              <a:gd name="connsiteX2" fmla="*/ 1 w 6858002"/>
              <a:gd name="connsiteY2" fmla="*/ 1894114 h 9095200"/>
              <a:gd name="connsiteX3" fmla="*/ 1 w 6858002"/>
              <a:gd name="connsiteY3" fmla="*/ 9095200 h 9095200"/>
              <a:gd name="connsiteX4" fmla="*/ 6858002 w 6858002"/>
              <a:gd name="connsiteY4" fmla="*/ 7449281 h 9095200"/>
              <a:gd name="connsiteX5" fmla="*/ 6858002 w 6858002"/>
              <a:gd name="connsiteY5" fmla="*/ 1843313 h 9095200"/>
              <a:gd name="connsiteX6" fmla="*/ 6858000 w 6858002"/>
              <a:gd name="connsiteY6" fmla="*/ 1843313 h 9095200"/>
              <a:gd name="connsiteX7" fmla="*/ 6858000 w 6858002"/>
              <a:gd name="connsiteY7" fmla="*/ 0 h 90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2" h="9095200">
                <a:moveTo>
                  <a:pt x="0" y="0"/>
                </a:moveTo>
                <a:lnTo>
                  <a:pt x="0" y="1894114"/>
                </a:lnTo>
                <a:lnTo>
                  <a:pt x="1" y="1894114"/>
                </a:lnTo>
                <a:lnTo>
                  <a:pt x="1" y="9095200"/>
                </a:lnTo>
                <a:lnTo>
                  <a:pt x="6858002" y="7449281"/>
                </a:lnTo>
                <a:lnTo>
                  <a:pt x="6858002" y="1843313"/>
                </a:lnTo>
                <a:lnTo>
                  <a:pt x="6858000" y="1843313"/>
                </a:lnTo>
                <a:lnTo>
                  <a:pt x="6858000" y="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1714500"/>
            <a:ext cx="7456488"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984249"/>
            <a:ext cx="7456488" cy="394243"/>
          </a:xfrm>
        </p:spPr>
        <p:txBody>
          <a:bodyPr>
            <a:noAutofit/>
          </a:bodyPr>
          <a:lstStyle>
            <a:lvl1pPr>
              <a:defRPr sz="2400">
                <a:solidFill>
                  <a:schemeClr val="bg1"/>
                </a:solidFill>
              </a:defRPr>
            </a:lvl1pPr>
          </a:lstStyle>
          <a:p>
            <a:pPr lvl="0"/>
            <a:r>
              <a:rPr lang="en-US"/>
              <a:t>Click to edit Master text styles</a:t>
            </a:r>
          </a:p>
        </p:txBody>
      </p:sp>
      <p:sp>
        <p:nvSpPr>
          <p:cNvPr id="2" name="Title 1">
            <a:extLst>
              <a:ext uri="{FF2B5EF4-FFF2-40B4-BE49-F238E27FC236}">
                <a16:creationId xmlns:a16="http://schemas.microsoft.com/office/drawing/2014/main" id="{E2E61EB3-A577-A074-87E6-F2E9835F3158}"/>
              </a:ext>
            </a:extLst>
          </p:cNvPr>
          <p:cNvSpPr>
            <a:spLocks noGrp="1"/>
          </p:cNvSpPr>
          <p:nvPr>
            <p:ph type="title"/>
          </p:nvPr>
        </p:nvSpPr>
        <p:spPr>
          <a:xfrm>
            <a:off x="457200" y="404813"/>
            <a:ext cx="7456488" cy="416966"/>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982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Wide Image - Dark">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B46966FA-8224-A62C-E9D4-7BC2AD81F012}"/>
              </a:ext>
            </a:extLst>
          </p:cNvPr>
          <p:cNvSpPr>
            <a:spLocks noGrp="1"/>
          </p:cNvSpPr>
          <p:nvPr>
            <p:ph type="pic" sz="quarter" idx="10" hasCustomPrompt="1"/>
          </p:nvPr>
        </p:nvSpPr>
        <p:spPr>
          <a:xfrm>
            <a:off x="5605968" y="0"/>
            <a:ext cx="6586032" cy="6858000"/>
          </a:xfrm>
          <a:custGeom>
            <a:avLst/>
            <a:gdLst>
              <a:gd name="connsiteX0" fmla="*/ 1644945 w 6586032"/>
              <a:gd name="connsiteY0" fmla="*/ 0 h 6858000"/>
              <a:gd name="connsiteX1" fmla="*/ 6586032 w 6586032"/>
              <a:gd name="connsiteY1" fmla="*/ 0 h 6858000"/>
              <a:gd name="connsiteX2" fmla="*/ 6586032 w 6586032"/>
              <a:gd name="connsiteY2" fmla="*/ 6858000 h 6858000"/>
              <a:gd name="connsiteX3" fmla="*/ 0 w 6586032"/>
              <a:gd name="connsiteY3" fmla="*/ 6858000 h 6858000"/>
              <a:gd name="connsiteX4" fmla="*/ 1645918 w 6586032"/>
              <a:gd name="connsiteY4" fmla="*/ 1 h 6858000"/>
              <a:gd name="connsiteX5" fmla="*/ 1644945 w 6586032"/>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6032" h="6858000">
                <a:moveTo>
                  <a:pt x="1644945" y="0"/>
                </a:moveTo>
                <a:lnTo>
                  <a:pt x="6586032" y="0"/>
                </a:lnTo>
                <a:lnTo>
                  <a:pt x="6586032" y="6858000"/>
                </a:lnTo>
                <a:lnTo>
                  <a:pt x="0" y="6858000"/>
                </a:lnTo>
                <a:lnTo>
                  <a:pt x="1645918" y="1"/>
                </a:lnTo>
                <a:lnTo>
                  <a:pt x="1644945" y="1"/>
                </a:lnTo>
                <a:close/>
              </a:path>
            </a:pathLst>
          </a:custGeom>
          <a:solidFill>
            <a:srgbClr val="F9F9F9"/>
          </a:solidFill>
        </p:spPr>
        <p:txBody>
          <a:bodyPr wrap="square" tIns="396000" rIns="432000">
            <a:noAutofit/>
          </a:bodyPr>
          <a:lstStyle>
            <a:lvl1pPr algn="r">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a:p>
            <a:endParaRPr lang="en-GB"/>
          </a:p>
        </p:txBody>
      </p:sp>
      <p:sp>
        <p:nvSpPr>
          <p:cNvPr id="9" name="Freeform: Shape 8">
            <a:extLst>
              <a:ext uri="{FF2B5EF4-FFF2-40B4-BE49-F238E27FC236}">
                <a16:creationId xmlns:a16="http://schemas.microsoft.com/office/drawing/2014/main" id="{A455548A-CFE5-2111-C0B6-353879DC15DD}"/>
              </a:ext>
            </a:extLst>
          </p:cNvPr>
          <p:cNvSpPr/>
          <p:nvPr/>
        </p:nvSpPr>
        <p:spPr>
          <a:xfrm rot="5400000" flipV="1">
            <a:off x="196261" y="-196262"/>
            <a:ext cx="6858002" cy="7250524"/>
          </a:xfrm>
          <a:custGeom>
            <a:avLst/>
            <a:gdLst>
              <a:gd name="connsiteX0" fmla="*/ 0 w 6858002"/>
              <a:gd name="connsiteY0" fmla="*/ 0 h 7250524"/>
              <a:gd name="connsiteX1" fmla="*/ 0 w 6858002"/>
              <a:gd name="connsiteY1" fmla="*/ 49438 h 7250524"/>
              <a:gd name="connsiteX2" fmla="*/ 1 w 6858002"/>
              <a:gd name="connsiteY2" fmla="*/ 49438 h 7250524"/>
              <a:gd name="connsiteX3" fmla="*/ 1 w 6858002"/>
              <a:gd name="connsiteY3" fmla="*/ 7250524 h 7250524"/>
              <a:gd name="connsiteX4" fmla="*/ 6858002 w 6858002"/>
              <a:gd name="connsiteY4" fmla="*/ 5604605 h 7250524"/>
              <a:gd name="connsiteX5" fmla="*/ 6858002 w 6858002"/>
              <a:gd name="connsiteY5" fmla="*/ 0 h 725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2" h="7250524">
                <a:moveTo>
                  <a:pt x="0" y="0"/>
                </a:moveTo>
                <a:lnTo>
                  <a:pt x="0" y="49438"/>
                </a:lnTo>
                <a:lnTo>
                  <a:pt x="1" y="49438"/>
                </a:lnTo>
                <a:lnTo>
                  <a:pt x="1" y="7250524"/>
                </a:lnTo>
                <a:lnTo>
                  <a:pt x="6858002" y="5604605"/>
                </a:lnTo>
                <a:lnTo>
                  <a:pt x="6858002" y="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7" name="Text Placeholder 9">
            <a:extLst>
              <a:ext uri="{FF2B5EF4-FFF2-40B4-BE49-F238E27FC236}">
                <a16:creationId xmlns:a16="http://schemas.microsoft.com/office/drawing/2014/main" id="{0BBE6DF7-8C2E-FA3B-6070-7E758C05E457}"/>
              </a:ext>
            </a:extLst>
          </p:cNvPr>
          <p:cNvSpPr>
            <a:spLocks noGrp="1"/>
          </p:cNvSpPr>
          <p:nvPr>
            <p:ph type="body" sz="quarter" idx="13"/>
          </p:nvPr>
        </p:nvSpPr>
        <p:spPr>
          <a:xfrm>
            <a:off x="457200" y="586832"/>
            <a:ext cx="5162550" cy="394243"/>
          </a:xfrm>
        </p:spPr>
        <p:txBody>
          <a:bodyPr>
            <a:noAutofit/>
          </a:bodyPr>
          <a:lstStyle>
            <a:lvl1pPr>
              <a:defRPr sz="2400">
                <a:solidFill>
                  <a:schemeClr val="bg1"/>
                </a:solidFill>
              </a:defRPr>
            </a:lvl1pPr>
          </a:lstStyle>
          <a:p>
            <a:pPr lvl="0"/>
            <a:r>
              <a:rPr lang="en-US"/>
              <a:t>Click to edit Master text styles</a:t>
            </a:r>
          </a:p>
        </p:txBody>
      </p:sp>
      <p:sp>
        <p:nvSpPr>
          <p:cNvPr id="8" name="Title 6">
            <a:extLst>
              <a:ext uri="{FF2B5EF4-FFF2-40B4-BE49-F238E27FC236}">
                <a16:creationId xmlns:a16="http://schemas.microsoft.com/office/drawing/2014/main" id="{740BB47F-DEDA-795C-0668-7D3A3F7E7BB0}"/>
              </a:ext>
            </a:extLst>
          </p:cNvPr>
          <p:cNvSpPr>
            <a:spLocks noGrp="1"/>
          </p:cNvSpPr>
          <p:nvPr>
            <p:ph type="title" hasCustomPrompt="1"/>
          </p:nvPr>
        </p:nvSpPr>
        <p:spPr>
          <a:xfrm>
            <a:off x="457201" y="1083084"/>
            <a:ext cx="5162550" cy="909527"/>
          </a:xfrm>
        </p:spPr>
        <p:txBody>
          <a:bodyPr>
            <a:noAutofit/>
          </a:bodyPr>
          <a:lstStyle>
            <a:lvl1pPr>
              <a:defRPr sz="4800">
                <a:solidFill>
                  <a:schemeClr val="bg1"/>
                </a:solidFill>
              </a:defRPr>
            </a:lvl1pPr>
          </a:lstStyle>
          <a:p>
            <a:r>
              <a:rPr lang="en-US"/>
              <a:t>Click to edit title</a:t>
            </a:r>
            <a:endParaRPr lang="en-GB"/>
          </a:p>
        </p:txBody>
      </p:sp>
      <p:sp>
        <p:nvSpPr>
          <p:cNvPr id="11" name="Content Placeholder 2">
            <a:extLst>
              <a:ext uri="{FF2B5EF4-FFF2-40B4-BE49-F238E27FC236}">
                <a16:creationId xmlns:a16="http://schemas.microsoft.com/office/drawing/2014/main" id="{980D9074-ADC7-8FA4-5C27-995858A39B6D}"/>
              </a:ext>
            </a:extLst>
          </p:cNvPr>
          <p:cNvSpPr>
            <a:spLocks noGrp="1"/>
          </p:cNvSpPr>
          <p:nvPr>
            <p:ph idx="1"/>
          </p:nvPr>
        </p:nvSpPr>
        <p:spPr>
          <a:xfrm>
            <a:off x="457200" y="2420938"/>
            <a:ext cx="5162550" cy="3865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739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7C5F06-D624-886F-3BBC-DAC8AC19C1C5}"/>
              </a:ext>
            </a:extLst>
          </p:cNvPr>
          <p:cNvSpPr>
            <a:spLocks noGrp="1"/>
          </p:cNvSpPr>
          <p:nvPr>
            <p:ph sz="half" idx="1"/>
          </p:nvPr>
        </p:nvSpPr>
        <p:spPr>
          <a:xfrm>
            <a:off x="457200" y="1714500"/>
            <a:ext cx="5551592" cy="4572000"/>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413A94-25C6-5323-0A90-AD84037414C0}"/>
              </a:ext>
            </a:extLst>
          </p:cNvPr>
          <p:cNvSpPr>
            <a:spLocks noGrp="1"/>
          </p:cNvSpPr>
          <p:nvPr>
            <p:ph sz="half" idx="2"/>
          </p:nvPr>
        </p:nvSpPr>
        <p:spPr>
          <a:xfrm>
            <a:off x="6186488" y="1714500"/>
            <a:ext cx="555159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44212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 Holders">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56114D9-7A1F-4B85-C993-18EE756C8C3D}"/>
              </a:ext>
            </a:extLst>
          </p:cNvPr>
          <p:cNvSpPr>
            <a:spLocks noGrp="1"/>
          </p:cNvSpPr>
          <p:nvPr>
            <p:ph sz="half" idx="1"/>
          </p:nvPr>
        </p:nvSpPr>
        <p:spPr>
          <a:xfrm>
            <a:off x="453920" y="1714500"/>
            <a:ext cx="5551592" cy="4572000"/>
          </a:xfrm>
          <a:custGeom>
            <a:avLst/>
            <a:gdLst>
              <a:gd name="connsiteX0" fmla="*/ 0 w 5551592"/>
              <a:gd name="connsiteY0" fmla="*/ 0 h 4572000"/>
              <a:gd name="connsiteX1" fmla="*/ 5551592 w 5551592"/>
              <a:gd name="connsiteY1" fmla="*/ 0 h 4572000"/>
              <a:gd name="connsiteX2" fmla="*/ 5551592 w 5551592"/>
              <a:gd name="connsiteY2" fmla="*/ 4317206 h 4572000"/>
              <a:gd name="connsiteX3" fmla="*/ 5296798 w 5551592"/>
              <a:gd name="connsiteY3" fmla="*/ 4572000 h 4572000"/>
              <a:gd name="connsiteX4" fmla="*/ 0 w 5551592"/>
              <a:gd name="connsiteY4" fmla="*/ 457200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92" h="4572000">
                <a:moveTo>
                  <a:pt x="0" y="0"/>
                </a:moveTo>
                <a:lnTo>
                  <a:pt x="5551592" y="0"/>
                </a:lnTo>
                <a:lnTo>
                  <a:pt x="5551592" y="4317206"/>
                </a:lnTo>
                <a:lnTo>
                  <a:pt x="5296798" y="4572000"/>
                </a:lnTo>
                <a:lnTo>
                  <a:pt x="0" y="4572000"/>
                </a:lnTo>
                <a:close/>
              </a:path>
            </a:pathLst>
          </a:custGeom>
          <a:solidFill>
            <a:srgbClr val="E6EAF1"/>
          </a:solidFill>
        </p:spPr>
        <p:txBody>
          <a:bodyPr wrap="square" lIns="360000" tIns="270000" rIns="360000">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3" name="Content Placeholder 12">
            <a:extLst>
              <a:ext uri="{FF2B5EF4-FFF2-40B4-BE49-F238E27FC236}">
                <a16:creationId xmlns:a16="http://schemas.microsoft.com/office/drawing/2014/main" id="{35002A2A-D2A4-E390-C7B4-C455D1C7734C}"/>
              </a:ext>
            </a:extLst>
          </p:cNvPr>
          <p:cNvSpPr>
            <a:spLocks noGrp="1"/>
          </p:cNvSpPr>
          <p:nvPr>
            <p:ph sz="half" idx="14"/>
          </p:nvPr>
        </p:nvSpPr>
        <p:spPr>
          <a:xfrm>
            <a:off x="6186488" y="1714500"/>
            <a:ext cx="5551592" cy="4572000"/>
          </a:xfrm>
          <a:custGeom>
            <a:avLst/>
            <a:gdLst>
              <a:gd name="connsiteX0" fmla="*/ 0 w 5551592"/>
              <a:gd name="connsiteY0" fmla="*/ 0 h 4572000"/>
              <a:gd name="connsiteX1" fmla="*/ 5551592 w 5551592"/>
              <a:gd name="connsiteY1" fmla="*/ 0 h 4572000"/>
              <a:gd name="connsiteX2" fmla="*/ 5551592 w 5551592"/>
              <a:gd name="connsiteY2" fmla="*/ 4317206 h 4572000"/>
              <a:gd name="connsiteX3" fmla="*/ 5296798 w 5551592"/>
              <a:gd name="connsiteY3" fmla="*/ 4572000 h 4572000"/>
              <a:gd name="connsiteX4" fmla="*/ 0 w 5551592"/>
              <a:gd name="connsiteY4" fmla="*/ 457200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92" h="4572000">
                <a:moveTo>
                  <a:pt x="0" y="0"/>
                </a:moveTo>
                <a:lnTo>
                  <a:pt x="5551592" y="0"/>
                </a:lnTo>
                <a:lnTo>
                  <a:pt x="5551592" y="4317206"/>
                </a:lnTo>
                <a:lnTo>
                  <a:pt x="5296798" y="4572000"/>
                </a:lnTo>
                <a:lnTo>
                  <a:pt x="0" y="4572000"/>
                </a:lnTo>
                <a:close/>
              </a:path>
            </a:pathLst>
          </a:custGeom>
          <a:solidFill>
            <a:srgbClr val="E6EAF1"/>
          </a:solidFill>
        </p:spPr>
        <p:txBody>
          <a:bodyPr wrap="square" lIns="360000" tIns="270000" rIns="360000">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9893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Short 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586832"/>
            <a:ext cx="5162550" cy="394243"/>
          </a:xfrm>
        </p:spPr>
        <p:txBody>
          <a:bodyPr>
            <a:noAutofit/>
          </a:bodyPr>
          <a:lstStyle>
            <a:lvl1pPr>
              <a:defRPr sz="2400">
                <a:solidFill>
                  <a:schemeClr val="accent1"/>
                </a:solidFill>
              </a:defRPr>
            </a:lvl1pPr>
          </a:lstStyle>
          <a:p>
            <a:pPr lvl="0"/>
            <a:r>
              <a:rPr lang="en-US"/>
              <a:t>Click to edit Master text styles</a:t>
            </a:r>
          </a:p>
        </p:txBody>
      </p:sp>
      <p:sp>
        <p:nvSpPr>
          <p:cNvPr id="7" name="Title 6">
            <a:extLst>
              <a:ext uri="{FF2B5EF4-FFF2-40B4-BE49-F238E27FC236}">
                <a16:creationId xmlns:a16="http://schemas.microsoft.com/office/drawing/2014/main" id="{8D15336D-DC13-0164-6547-3C6D75014F91}"/>
              </a:ext>
            </a:extLst>
          </p:cNvPr>
          <p:cNvSpPr>
            <a:spLocks noGrp="1"/>
          </p:cNvSpPr>
          <p:nvPr>
            <p:ph type="title" hasCustomPrompt="1"/>
          </p:nvPr>
        </p:nvSpPr>
        <p:spPr>
          <a:xfrm>
            <a:off x="457201" y="1083084"/>
            <a:ext cx="5162550" cy="909527"/>
          </a:xfrm>
        </p:spPr>
        <p:txBody>
          <a:bodyPr>
            <a:noAutofit/>
          </a:bodyPr>
          <a:lstStyle>
            <a:lvl1pPr>
              <a:defRPr sz="4800"/>
            </a:lvl1pPr>
          </a:lstStyle>
          <a:p>
            <a:r>
              <a:rPr lang="en-US"/>
              <a:t>Click to edit title</a:t>
            </a: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2420938"/>
            <a:ext cx="5546726" cy="3865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5" name="Content Placeholder 2">
            <a:extLst>
              <a:ext uri="{FF2B5EF4-FFF2-40B4-BE49-F238E27FC236}">
                <a16:creationId xmlns:a16="http://schemas.microsoft.com/office/drawing/2014/main" id="{AB7CE1F5-A18E-6D07-386B-C17ED2348262}"/>
              </a:ext>
            </a:extLst>
          </p:cNvPr>
          <p:cNvSpPr>
            <a:spLocks noGrp="1"/>
          </p:cNvSpPr>
          <p:nvPr>
            <p:ph idx="14"/>
          </p:nvPr>
        </p:nvSpPr>
        <p:spPr>
          <a:xfrm>
            <a:off x="6188076" y="2420938"/>
            <a:ext cx="5546726" cy="3865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62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52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mall and Lar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7C5F06-D624-886F-3BBC-DAC8AC19C1C5}"/>
              </a:ext>
            </a:extLst>
          </p:cNvPr>
          <p:cNvSpPr>
            <a:spLocks noGrp="1"/>
          </p:cNvSpPr>
          <p:nvPr>
            <p:ph sz="half" idx="1"/>
          </p:nvPr>
        </p:nvSpPr>
        <p:spPr>
          <a:xfrm>
            <a:off x="457200" y="1714500"/>
            <a:ext cx="3636963" cy="4572000"/>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413A94-25C6-5323-0A90-AD84037414C0}"/>
              </a:ext>
            </a:extLst>
          </p:cNvPr>
          <p:cNvSpPr>
            <a:spLocks noGrp="1"/>
          </p:cNvSpPr>
          <p:nvPr>
            <p:ph sz="half" idx="2"/>
          </p:nvPr>
        </p:nvSpPr>
        <p:spPr>
          <a:xfrm>
            <a:off x="4276725" y="1714500"/>
            <a:ext cx="746135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05126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and Large Content Holder">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CD2653C-4F49-B906-B81E-07A600E324DB}"/>
              </a:ext>
            </a:extLst>
          </p:cNvPr>
          <p:cNvSpPr/>
          <p:nvPr/>
        </p:nvSpPr>
        <p:spPr>
          <a:xfrm>
            <a:off x="4276725" y="1714500"/>
            <a:ext cx="7458075" cy="4572000"/>
          </a:xfrm>
          <a:custGeom>
            <a:avLst/>
            <a:gdLst>
              <a:gd name="connsiteX0" fmla="*/ 0 w 7458075"/>
              <a:gd name="connsiteY0" fmla="*/ 0 h 4572000"/>
              <a:gd name="connsiteX1" fmla="*/ 7458075 w 7458075"/>
              <a:gd name="connsiteY1" fmla="*/ 0 h 4572000"/>
              <a:gd name="connsiteX2" fmla="*/ 7458075 w 7458075"/>
              <a:gd name="connsiteY2" fmla="*/ 4318397 h 4572000"/>
              <a:gd name="connsiteX3" fmla="*/ 7204472 w 7458075"/>
              <a:gd name="connsiteY3" fmla="*/ 4572000 h 4572000"/>
              <a:gd name="connsiteX4" fmla="*/ 0 w 7458075"/>
              <a:gd name="connsiteY4" fmla="*/ 457200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8075" h="4572000">
                <a:moveTo>
                  <a:pt x="0" y="0"/>
                </a:moveTo>
                <a:lnTo>
                  <a:pt x="7458075" y="0"/>
                </a:lnTo>
                <a:lnTo>
                  <a:pt x="7458075" y="4318397"/>
                </a:lnTo>
                <a:lnTo>
                  <a:pt x="7204472" y="4572000"/>
                </a:lnTo>
                <a:lnTo>
                  <a:pt x="0" y="4572000"/>
                </a:lnTo>
                <a:close/>
              </a:path>
            </a:pathLst>
          </a:cu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algn="ctr"/>
            <a:endParaRPr lang="en-GB">
              <a:solidFill>
                <a:srgbClr val="FFFFFF"/>
              </a:solidFill>
              <a:latin typeface="Aptos" panose="02110004020202020204"/>
            </a:endParaRPr>
          </a:p>
        </p:txBody>
      </p:sp>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7C5F06-D624-886F-3BBC-DAC8AC19C1C5}"/>
              </a:ext>
            </a:extLst>
          </p:cNvPr>
          <p:cNvSpPr>
            <a:spLocks noGrp="1"/>
          </p:cNvSpPr>
          <p:nvPr>
            <p:ph sz="half" idx="1"/>
          </p:nvPr>
        </p:nvSpPr>
        <p:spPr>
          <a:xfrm>
            <a:off x="457200" y="1714500"/>
            <a:ext cx="3636963" cy="4572000"/>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1" name="Content Placeholder 3">
            <a:extLst>
              <a:ext uri="{FF2B5EF4-FFF2-40B4-BE49-F238E27FC236}">
                <a16:creationId xmlns:a16="http://schemas.microsoft.com/office/drawing/2014/main" id="{68A52E89-A7FF-1667-A33B-349396DC7FF6}"/>
              </a:ext>
            </a:extLst>
          </p:cNvPr>
          <p:cNvSpPr>
            <a:spLocks noGrp="1"/>
          </p:cNvSpPr>
          <p:nvPr>
            <p:ph sz="half" idx="2"/>
          </p:nvPr>
        </p:nvSpPr>
        <p:spPr>
          <a:xfrm>
            <a:off x="4276725" y="1714500"/>
            <a:ext cx="7458075" cy="4572000"/>
          </a:xfrm>
        </p:spPr>
        <p:txBody>
          <a:bodyPr lIns="360000" tIns="270000"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19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Swipe Imag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8D7285-6699-191C-B829-D4D8494E5A52}"/>
              </a:ext>
            </a:extLst>
          </p:cNvPr>
          <p:cNvSpPr/>
          <p:nvPr/>
        </p:nvSpPr>
        <p:spPr>
          <a:xfrm rot="5400000" flipV="1">
            <a:off x="196942" y="-196942"/>
            <a:ext cx="6858001" cy="7251887"/>
          </a:xfrm>
          <a:custGeom>
            <a:avLst/>
            <a:gdLst>
              <a:gd name="connsiteX0" fmla="*/ 0 w 6858001"/>
              <a:gd name="connsiteY0" fmla="*/ 0 h 7251887"/>
              <a:gd name="connsiteX1" fmla="*/ 0 w 6858001"/>
              <a:gd name="connsiteY1" fmla="*/ 7251887 h 7251887"/>
              <a:gd name="connsiteX2" fmla="*/ 6858001 w 6858001"/>
              <a:gd name="connsiteY2" fmla="*/ 5605968 h 7251887"/>
              <a:gd name="connsiteX3" fmla="*/ 6858001 w 6858001"/>
              <a:gd name="connsiteY3" fmla="*/ 0 h 7251887"/>
            </a:gdLst>
            <a:ahLst/>
            <a:cxnLst>
              <a:cxn ang="0">
                <a:pos x="connsiteX0" y="connsiteY0"/>
              </a:cxn>
              <a:cxn ang="0">
                <a:pos x="connsiteX1" y="connsiteY1"/>
              </a:cxn>
              <a:cxn ang="0">
                <a:pos x="connsiteX2" y="connsiteY2"/>
              </a:cxn>
              <a:cxn ang="0">
                <a:pos x="connsiteX3" y="connsiteY3"/>
              </a:cxn>
            </a:cxnLst>
            <a:rect l="l" t="t" r="r" b="b"/>
            <a:pathLst>
              <a:path w="6858001" h="7251887">
                <a:moveTo>
                  <a:pt x="0" y="0"/>
                </a:moveTo>
                <a:lnTo>
                  <a:pt x="0" y="7251887"/>
                </a:lnTo>
                <a:lnTo>
                  <a:pt x="6858001" y="5605968"/>
                </a:lnTo>
                <a:lnTo>
                  <a:pt x="6858001" y="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9">
            <a:extLst>
              <a:ext uri="{FF2B5EF4-FFF2-40B4-BE49-F238E27FC236}">
                <a16:creationId xmlns:a16="http://schemas.microsoft.com/office/drawing/2014/main" id="{D5547FE4-16F0-6690-9032-6C1FBF4F0F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0649" y="5680204"/>
            <a:ext cx="1966990" cy="606296"/>
          </a:xfrm>
          <a:prstGeom prst="rect">
            <a:avLst/>
          </a:prstGeom>
        </p:spPr>
      </p:pic>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5729289" cy="2671763"/>
          </a:xfrm>
        </p:spPr>
        <p:txBody>
          <a:bodyPr anchor="t" anchorCtr="0">
            <a:normAutofit/>
          </a:bodyPr>
          <a:lstStyle>
            <a:lvl1pPr algn="l">
              <a:defRPr sz="44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5729289" cy="887412"/>
          </a:xfrm>
        </p:spPr>
        <p:txBody>
          <a:bodyPr>
            <a:normAutofit/>
          </a:bodyPr>
          <a:lstStyle>
            <a:lvl1pPr marL="0" indent="0" algn="l">
              <a:spcBef>
                <a:spcPts val="6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6" name="Picture Placeholder 15">
            <a:extLst>
              <a:ext uri="{FF2B5EF4-FFF2-40B4-BE49-F238E27FC236}">
                <a16:creationId xmlns:a16="http://schemas.microsoft.com/office/drawing/2014/main" id="{EF9DCDF6-961F-72DB-D8D8-1B587DEEACC7}"/>
              </a:ext>
            </a:extLst>
          </p:cNvPr>
          <p:cNvSpPr>
            <a:spLocks noGrp="1"/>
          </p:cNvSpPr>
          <p:nvPr>
            <p:ph type="pic" sz="quarter" idx="10" hasCustomPrompt="1"/>
          </p:nvPr>
        </p:nvSpPr>
        <p:spPr>
          <a:xfrm>
            <a:off x="5580743" y="0"/>
            <a:ext cx="6611257" cy="6858000"/>
          </a:xfrm>
          <a:custGeom>
            <a:avLst/>
            <a:gdLst>
              <a:gd name="connsiteX0" fmla="*/ 0 w 6611257"/>
              <a:gd name="connsiteY0" fmla="*/ 0 h 6858000"/>
              <a:gd name="connsiteX1" fmla="*/ 6611257 w 6611257"/>
              <a:gd name="connsiteY1" fmla="*/ 0 h 6858000"/>
              <a:gd name="connsiteX2" fmla="*/ 6611257 w 6611257"/>
              <a:gd name="connsiteY2" fmla="*/ 6858000 h 6858000"/>
              <a:gd name="connsiteX3" fmla="*/ 25225 w 6611257"/>
              <a:gd name="connsiteY3" fmla="*/ 6858000 h 6858000"/>
              <a:gd name="connsiteX4" fmla="*/ 1671143 w 6611257"/>
              <a:gd name="connsiteY4" fmla="*/ 1 h 6858000"/>
              <a:gd name="connsiteX5" fmla="*/ 0 w 6611257"/>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1257" h="6858000">
                <a:moveTo>
                  <a:pt x="0" y="0"/>
                </a:moveTo>
                <a:lnTo>
                  <a:pt x="6611257" y="0"/>
                </a:lnTo>
                <a:lnTo>
                  <a:pt x="6611257" y="6858000"/>
                </a:lnTo>
                <a:lnTo>
                  <a:pt x="25225" y="6858000"/>
                </a:lnTo>
                <a:lnTo>
                  <a:pt x="1671143" y="1"/>
                </a:lnTo>
                <a:lnTo>
                  <a:pt x="0" y="1"/>
                </a:lnTo>
                <a:close/>
              </a:path>
            </a:pathLst>
          </a:custGeom>
        </p:spPr>
        <p:txBody>
          <a:bodyPr wrap="square" tIns="396000" rIns="432000">
            <a:noAutofit/>
          </a:bodyPr>
          <a:lstStyle>
            <a:lvl1pPr algn="r">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a:p>
            <a:endParaRPr lang="en-GB"/>
          </a:p>
        </p:txBody>
      </p:sp>
    </p:spTree>
    <p:extLst>
      <p:ext uri="{BB962C8B-B14F-4D97-AF65-F5344CB8AC3E}">
        <p14:creationId xmlns:p14="http://schemas.microsoft.com/office/powerpoint/2010/main" val="259417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and Small Content Holder (Short Tit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DA8CB2E6-6233-593E-18EC-1E036B8E0307}"/>
              </a:ext>
            </a:extLst>
          </p:cNvPr>
          <p:cNvSpPr/>
          <p:nvPr userDrawn="1"/>
        </p:nvSpPr>
        <p:spPr>
          <a:xfrm>
            <a:off x="7913688" y="1125414"/>
            <a:ext cx="3821113" cy="5161086"/>
          </a:xfrm>
          <a:custGeom>
            <a:avLst/>
            <a:gdLst>
              <a:gd name="connsiteX0" fmla="*/ 0 w 3821113"/>
              <a:gd name="connsiteY0" fmla="*/ 0 h 5161086"/>
              <a:gd name="connsiteX1" fmla="*/ 3821112 w 3821113"/>
              <a:gd name="connsiteY1" fmla="*/ 0 h 5161086"/>
              <a:gd name="connsiteX2" fmla="*/ 3821112 w 3821113"/>
              <a:gd name="connsiteY2" fmla="*/ 589086 h 5161086"/>
              <a:gd name="connsiteX3" fmla="*/ 3821113 w 3821113"/>
              <a:gd name="connsiteY3" fmla="*/ 589086 h 5161086"/>
              <a:gd name="connsiteX4" fmla="*/ 3821113 w 3821113"/>
              <a:gd name="connsiteY4" fmla="*/ 4906292 h 5161086"/>
              <a:gd name="connsiteX5" fmla="*/ 3821111 w 3821113"/>
              <a:gd name="connsiteY5" fmla="*/ 4906294 h 5161086"/>
              <a:gd name="connsiteX6" fmla="*/ 3821111 w 3821113"/>
              <a:gd name="connsiteY6" fmla="*/ 4907880 h 5161086"/>
              <a:gd name="connsiteX7" fmla="*/ 3567905 w 3821113"/>
              <a:gd name="connsiteY7" fmla="*/ 5161086 h 5161086"/>
              <a:gd name="connsiteX8" fmla="*/ 3566319 w 3821113"/>
              <a:gd name="connsiteY8" fmla="*/ 5161086 h 5161086"/>
              <a:gd name="connsiteX9" fmla="*/ 2 w 3821113"/>
              <a:gd name="connsiteY9" fmla="*/ 5161086 h 5161086"/>
              <a:gd name="connsiteX10" fmla="*/ 0 w 3821113"/>
              <a:gd name="connsiteY10" fmla="*/ 5161086 h 516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1113" h="5161086">
                <a:moveTo>
                  <a:pt x="0" y="0"/>
                </a:moveTo>
                <a:lnTo>
                  <a:pt x="3821112" y="0"/>
                </a:lnTo>
                <a:lnTo>
                  <a:pt x="3821112" y="589086"/>
                </a:lnTo>
                <a:lnTo>
                  <a:pt x="3821113" y="589086"/>
                </a:lnTo>
                <a:lnTo>
                  <a:pt x="3821113" y="4906292"/>
                </a:lnTo>
                <a:lnTo>
                  <a:pt x="3821111" y="4906294"/>
                </a:lnTo>
                <a:lnTo>
                  <a:pt x="3821111" y="4907880"/>
                </a:lnTo>
                <a:lnTo>
                  <a:pt x="3567905" y="5161086"/>
                </a:lnTo>
                <a:lnTo>
                  <a:pt x="3566319" y="5161086"/>
                </a:lnTo>
                <a:lnTo>
                  <a:pt x="2" y="5161086"/>
                </a:lnTo>
                <a:lnTo>
                  <a:pt x="0" y="5161086"/>
                </a:lnTo>
                <a:close/>
              </a:path>
            </a:pathLst>
          </a:cu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algn="ctr"/>
            <a:endParaRPr lang="en-GB">
              <a:solidFill>
                <a:srgbClr val="FFFFFF"/>
              </a:solidFill>
              <a:latin typeface="Aptos" panose="02110004020202020204"/>
            </a:endParaRPr>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586832"/>
            <a:ext cx="5162550" cy="394243"/>
          </a:xfrm>
        </p:spPr>
        <p:txBody>
          <a:bodyPr>
            <a:noAutofit/>
          </a:bodyPr>
          <a:lstStyle>
            <a:lvl1pPr>
              <a:defRPr sz="2400">
                <a:solidFill>
                  <a:schemeClr val="accent1"/>
                </a:solidFill>
              </a:defRPr>
            </a:lvl1pPr>
          </a:lstStyle>
          <a:p>
            <a:pPr lvl="0"/>
            <a:r>
              <a:rPr lang="en-US"/>
              <a:t>Click to edit Master text styles</a:t>
            </a:r>
          </a:p>
        </p:txBody>
      </p:sp>
      <p:sp>
        <p:nvSpPr>
          <p:cNvPr id="7" name="Title 6">
            <a:extLst>
              <a:ext uri="{FF2B5EF4-FFF2-40B4-BE49-F238E27FC236}">
                <a16:creationId xmlns:a16="http://schemas.microsoft.com/office/drawing/2014/main" id="{8D15336D-DC13-0164-6547-3C6D75014F91}"/>
              </a:ext>
            </a:extLst>
          </p:cNvPr>
          <p:cNvSpPr>
            <a:spLocks noGrp="1"/>
          </p:cNvSpPr>
          <p:nvPr>
            <p:ph type="title" hasCustomPrompt="1"/>
          </p:nvPr>
        </p:nvSpPr>
        <p:spPr>
          <a:xfrm>
            <a:off x="457201" y="1083084"/>
            <a:ext cx="5162550" cy="909527"/>
          </a:xfrm>
        </p:spPr>
        <p:txBody>
          <a:bodyPr>
            <a:noAutofit/>
          </a:bodyPr>
          <a:lstStyle>
            <a:lvl1pPr>
              <a:defRPr sz="4800"/>
            </a:lvl1pPr>
          </a:lstStyle>
          <a:p>
            <a:r>
              <a:rPr lang="en-US"/>
              <a:t>Click to edit title</a:t>
            </a: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199" y="2420938"/>
            <a:ext cx="7259445" cy="3865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93DF7C8-24CD-D865-D759-5C64A90327AC}"/>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CD65DC4-E69D-FCB0-51A7-51B12D689952}"/>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14" name="Content Placeholder 13">
            <a:extLst>
              <a:ext uri="{FF2B5EF4-FFF2-40B4-BE49-F238E27FC236}">
                <a16:creationId xmlns:a16="http://schemas.microsoft.com/office/drawing/2014/main" id="{76D5AAE2-D115-CD91-5A72-B31D42779E8C}"/>
              </a:ext>
            </a:extLst>
          </p:cNvPr>
          <p:cNvSpPr>
            <a:spLocks noGrp="1"/>
          </p:cNvSpPr>
          <p:nvPr>
            <p:ph sz="half" idx="15"/>
          </p:nvPr>
        </p:nvSpPr>
        <p:spPr>
          <a:xfrm>
            <a:off x="8281801" y="1352899"/>
            <a:ext cx="3081895" cy="4628615"/>
          </a:xfrm>
          <a:prstGeom prst="rect">
            <a:avLst/>
          </a:prstGeom>
          <a:solidFill>
            <a:srgbClr val="E6EAF1"/>
          </a:solidFill>
        </p:spPr>
        <p:txBody>
          <a:bodyPr wrap="square" lIns="360000" tIns="270000" rIns="360000">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12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52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7C5F06-D624-886F-3BBC-DAC8AC19C1C5}"/>
              </a:ext>
            </a:extLst>
          </p:cNvPr>
          <p:cNvSpPr>
            <a:spLocks noGrp="1"/>
          </p:cNvSpPr>
          <p:nvPr>
            <p:ph sz="half" idx="1"/>
          </p:nvPr>
        </p:nvSpPr>
        <p:spPr>
          <a:xfrm>
            <a:off x="457199" y="1714500"/>
            <a:ext cx="3636963" cy="4572000"/>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413A94-25C6-5323-0A90-AD84037414C0}"/>
              </a:ext>
            </a:extLst>
          </p:cNvPr>
          <p:cNvSpPr>
            <a:spLocks noGrp="1"/>
          </p:cNvSpPr>
          <p:nvPr>
            <p:ph sz="half" idx="2"/>
          </p:nvPr>
        </p:nvSpPr>
        <p:spPr>
          <a:xfrm>
            <a:off x="4276724" y="1714500"/>
            <a:ext cx="3636963"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F9448F2E-D449-F0BD-CAF7-4864EE45AE52}"/>
              </a:ext>
            </a:extLst>
          </p:cNvPr>
          <p:cNvSpPr>
            <a:spLocks noGrp="1"/>
          </p:cNvSpPr>
          <p:nvPr>
            <p:ph sz="half" idx="14"/>
          </p:nvPr>
        </p:nvSpPr>
        <p:spPr>
          <a:xfrm>
            <a:off x="8097837" y="1714500"/>
            <a:ext cx="3636963"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927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ashbo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7C5F06-D624-886F-3BBC-DAC8AC19C1C5}"/>
              </a:ext>
            </a:extLst>
          </p:cNvPr>
          <p:cNvSpPr>
            <a:spLocks noGrp="1"/>
          </p:cNvSpPr>
          <p:nvPr>
            <p:ph sz="half" idx="1"/>
          </p:nvPr>
        </p:nvSpPr>
        <p:spPr>
          <a:xfrm>
            <a:off x="457200" y="1714500"/>
            <a:ext cx="5551592" cy="2180596"/>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413A94-25C6-5323-0A90-AD84037414C0}"/>
              </a:ext>
            </a:extLst>
          </p:cNvPr>
          <p:cNvSpPr>
            <a:spLocks noGrp="1"/>
          </p:cNvSpPr>
          <p:nvPr>
            <p:ph sz="half" idx="2"/>
          </p:nvPr>
        </p:nvSpPr>
        <p:spPr>
          <a:xfrm>
            <a:off x="6186488" y="1714500"/>
            <a:ext cx="5551592" cy="2180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FE6A3F31-B769-AFA2-885B-40EF70FF63F6}"/>
              </a:ext>
            </a:extLst>
          </p:cNvPr>
          <p:cNvSpPr>
            <a:spLocks noGrp="1"/>
          </p:cNvSpPr>
          <p:nvPr>
            <p:ph sz="half" idx="14"/>
          </p:nvPr>
        </p:nvSpPr>
        <p:spPr>
          <a:xfrm>
            <a:off x="457200" y="4105904"/>
            <a:ext cx="5551592" cy="2180596"/>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F2088C72-DA2A-F8A4-2978-01938C45A831}"/>
              </a:ext>
            </a:extLst>
          </p:cNvPr>
          <p:cNvSpPr>
            <a:spLocks noGrp="1"/>
          </p:cNvSpPr>
          <p:nvPr>
            <p:ph sz="half" idx="15"/>
          </p:nvPr>
        </p:nvSpPr>
        <p:spPr>
          <a:xfrm>
            <a:off x="6186488" y="4105904"/>
            <a:ext cx="5551592" cy="2180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1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1 - Swip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DFA347-FFDA-741B-4873-EFBFC3E91AA1}"/>
              </a:ext>
            </a:extLst>
          </p:cNvPr>
          <p:cNvSpPr>
            <a:spLocks noGrp="1"/>
          </p:cNvSpPr>
          <p:nvPr>
            <p:ph type="pic" sz="quarter" idx="10" hasCustomPrompt="1"/>
          </p:nvPr>
        </p:nvSpPr>
        <p:spPr>
          <a:xfrm>
            <a:off x="5605968" y="0"/>
            <a:ext cx="6586032" cy="6858000"/>
          </a:xfrm>
          <a:custGeom>
            <a:avLst/>
            <a:gdLst>
              <a:gd name="connsiteX0" fmla="*/ 1644945 w 6586032"/>
              <a:gd name="connsiteY0" fmla="*/ 0 h 6858000"/>
              <a:gd name="connsiteX1" fmla="*/ 6586032 w 6586032"/>
              <a:gd name="connsiteY1" fmla="*/ 0 h 6858000"/>
              <a:gd name="connsiteX2" fmla="*/ 6586032 w 6586032"/>
              <a:gd name="connsiteY2" fmla="*/ 6858000 h 6858000"/>
              <a:gd name="connsiteX3" fmla="*/ 0 w 6586032"/>
              <a:gd name="connsiteY3" fmla="*/ 6858000 h 6858000"/>
              <a:gd name="connsiteX4" fmla="*/ 1645918 w 6586032"/>
              <a:gd name="connsiteY4" fmla="*/ 1 h 6858000"/>
              <a:gd name="connsiteX5" fmla="*/ 1644945 w 6586032"/>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6032" h="6858000">
                <a:moveTo>
                  <a:pt x="1644945" y="0"/>
                </a:moveTo>
                <a:lnTo>
                  <a:pt x="6586032" y="0"/>
                </a:lnTo>
                <a:lnTo>
                  <a:pt x="6586032" y="6858000"/>
                </a:lnTo>
                <a:lnTo>
                  <a:pt x="0" y="6858000"/>
                </a:lnTo>
                <a:lnTo>
                  <a:pt x="1645918" y="1"/>
                </a:lnTo>
                <a:lnTo>
                  <a:pt x="1644945" y="1"/>
                </a:lnTo>
                <a:close/>
              </a:path>
            </a:pathLst>
          </a:custGeom>
          <a:solidFill>
            <a:srgbClr val="F9F9F9"/>
          </a:solidFill>
        </p:spPr>
        <p:txBody>
          <a:bodyPr wrap="square" tIns="396000" rIns="432000">
            <a:noAutofit/>
          </a:bodyPr>
          <a:lstStyle>
            <a:lvl1pPr algn="r">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a:p>
            <a:endParaRPr lang="en-GB"/>
          </a:p>
        </p:txBody>
      </p:sp>
      <p:sp>
        <p:nvSpPr>
          <p:cNvPr id="75" name="Title 1">
            <a:extLst>
              <a:ext uri="{FF2B5EF4-FFF2-40B4-BE49-F238E27FC236}">
                <a16:creationId xmlns:a16="http://schemas.microsoft.com/office/drawing/2014/main" id="{8598062A-1605-B692-80CE-ECCFAF9C1719}"/>
              </a:ext>
            </a:extLst>
          </p:cNvPr>
          <p:cNvSpPr>
            <a:spLocks noGrp="1"/>
          </p:cNvSpPr>
          <p:nvPr>
            <p:ph type="title"/>
          </p:nvPr>
        </p:nvSpPr>
        <p:spPr>
          <a:xfrm>
            <a:off x="457200" y="1703586"/>
            <a:ext cx="5546725" cy="2301478"/>
          </a:xfrm>
        </p:spPr>
        <p:txBody>
          <a:bodyPr anchor="ctr" anchorCtr="0">
            <a:normAutofit/>
          </a:bodyPr>
          <a:lstStyle>
            <a:lvl1pPr>
              <a:defRPr sz="4400" b="1">
                <a:solidFill>
                  <a:schemeClr val="tx2"/>
                </a:solidFill>
                <a:latin typeface="+mj-lt"/>
              </a:defRPr>
            </a:lvl1pPr>
          </a:lstStyle>
          <a:p>
            <a:r>
              <a:rPr lang="en-US"/>
              <a:t>Click to edit Master title style</a:t>
            </a:r>
            <a:endParaRPr lang="en-GB"/>
          </a:p>
        </p:txBody>
      </p:sp>
      <p:sp>
        <p:nvSpPr>
          <p:cNvPr id="76" name="Text Placeholder 2">
            <a:extLst>
              <a:ext uri="{FF2B5EF4-FFF2-40B4-BE49-F238E27FC236}">
                <a16:creationId xmlns:a16="http://schemas.microsoft.com/office/drawing/2014/main" id="{74564ED6-0F64-9522-66CE-E2F05B46EB8B}"/>
              </a:ext>
            </a:extLst>
          </p:cNvPr>
          <p:cNvSpPr>
            <a:spLocks noGrp="1"/>
          </p:cNvSpPr>
          <p:nvPr>
            <p:ph type="body" idx="1"/>
          </p:nvPr>
        </p:nvSpPr>
        <p:spPr>
          <a:xfrm>
            <a:off x="455385" y="4133850"/>
            <a:ext cx="5552002" cy="584200"/>
          </a:xfrm>
        </p:spPr>
        <p:txBody>
          <a:bodyPr>
            <a:normAutofit/>
          </a:bodyPr>
          <a:lstStyle>
            <a:lvl1pPr marL="0" indent="0">
              <a:buNone/>
              <a:defRPr sz="1800">
                <a:solidFill>
                  <a:schemeClr val="tx2"/>
                </a:solidFill>
                <a:latin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6" name="Group 5">
            <a:extLst>
              <a:ext uri="{FF2B5EF4-FFF2-40B4-BE49-F238E27FC236}">
                <a16:creationId xmlns:a16="http://schemas.microsoft.com/office/drawing/2014/main" id="{51DC8E22-640D-8575-8B2C-4B5BB5B813C5}"/>
              </a:ext>
            </a:extLst>
          </p:cNvPr>
          <p:cNvGrpSpPr/>
          <p:nvPr userDrawn="1"/>
        </p:nvGrpSpPr>
        <p:grpSpPr>
          <a:xfrm>
            <a:off x="455385" y="5985670"/>
            <a:ext cx="1866523" cy="384711"/>
            <a:chOff x="455385" y="5985670"/>
            <a:chExt cx="1866523" cy="384711"/>
          </a:xfrm>
          <a:solidFill>
            <a:schemeClr val="tx2"/>
          </a:solidFill>
        </p:grpSpPr>
        <p:sp>
          <p:nvSpPr>
            <p:cNvPr id="7" name="Freeform: Shape 6">
              <a:extLst>
                <a:ext uri="{FF2B5EF4-FFF2-40B4-BE49-F238E27FC236}">
                  <a16:creationId xmlns:a16="http://schemas.microsoft.com/office/drawing/2014/main" id="{1EFD5248-5A9F-D0A8-AE72-0B1E667FDFBB}"/>
                </a:ext>
              </a:extLst>
            </p:cNvPr>
            <p:cNvSpPr/>
            <p:nvPr userDrawn="1"/>
          </p:nvSpPr>
          <p:spPr>
            <a:xfrm>
              <a:off x="455385" y="6140803"/>
              <a:ext cx="1718548" cy="229578"/>
            </a:xfrm>
            <a:custGeom>
              <a:avLst/>
              <a:gdLst>
                <a:gd name="connsiteX0" fmla="*/ 831268 w 1866523"/>
                <a:gd name="connsiteY0" fmla="*/ 314650 h 384708"/>
                <a:gd name="connsiteX1" fmla="*/ 819811 w 1866523"/>
                <a:gd name="connsiteY1" fmla="*/ 315396 h 384708"/>
                <a:gd name="connsiteX2" fmla="*/ 810373 w 1866523"/>
                <a:gd name="connsiteY2" fmla="*/ 318162 h 384708"/>
                <a:gd name="connsiteX3" fmla="*/ 803964 w 1866523"/>
                <a:gd name="connsiteY3" fmla="*/ 323693 h 384708"/>
                <a:gd name="connsiteX4" fmla="*/ 801637 w 1866523"/>
                <a:gd name="connsiteY4" fmla="*/ 332428 h 384708"/>
                <a:gd name="connsiteX5" fmla="*/ 808485 w 1866523"/>
                <a:gd name="connsiteY5" fmla="*/ 346519 h 384708"/>
                <a:gd name="connsiteX6" fmla="*/ 827230 w 1866523"/>
                <a:gd name="connsiteY6" fmla="*/ 350426 h 384708"/>
                <a:gd name="connsiteX7" fmla="*/ 827230 w 1866523"/>
                <a:gd name="connsiteY7" fmla="*/ 350382 h 384708"/>
                <a:gd name="connsiteX8" fmla="*/ 839432 w 1866523"/>
                <a:gd name="connsiteY8" fmla="*/ 350074 h 384708"/>
                <a:gd name="connsiteX9" fmla="*/ 848739 w 1866523"/>
                <a:gd name="connsiteY9" fmla="*/ 349197 h 384708"/>
                <a:gd name="connsiteX10" fmla="*/ 848739 w 1866523"/>
                <a:gd name="connsiteY10" fmla="*/ 316362 h 384708"/>
                <a:gd name="connsiteX11" fmla="*/ 840881 w 1866523"/>
                <a:gd name="connsiteY11" fmla="*/ 315220 h 384708"/>
                <a:gd name="connsiteX12" fmla="*/ 831268 w 1866523"/>
                <a:gd name="connsiteY12" fmla="*/ 314650 h 384708"/>
                <a:gd name="connsiteX13" fmla="*/ 351524 w 1866523"/>
                <a:gd name="connsiteY13" fmla="*/ 314650 h 384708"/>
                <a:gd name="connsiteX14" fmla="*/ 340067 w 1866523"/>
                <a:gd name="connsiteY14" fmla="*/ 315396 h 384708"/>
                <a:gd name="connsiteX15" fmla="*/ 330629 w 1866523"/>
                <a:gd name="connsiteY15" fmla="*/ 318162 h 384708"/>
                <a:gd name="connsiteX16" fmla="*/ 324220 w 1866523"/>
                <a:gd name="connsiteY16" fmla="*/ 323693 h 384708"/>
                <a:gd name="connsiteX17" fmla="*/ 321893 w 1866523"/>
                <a:gd name="connsiteY17" fmla="*/ 332428 h 384708"/>
                <a:gd name="connsiteX18" fmla="*/ 328741 w 1866523"/>
                <a:gd name="connsiteY18" fmla="*/ 346519 h 384708"/>
                <a:gd name="connsiteX19" fmla="*/ 347485 w 1866523"/>
                <a:gd name="connsiteY19" fmla="*/ 350426 h 384708"/>
                <a:gd name="connsiteX20" fmla="*/ 347485 w 1866523"/>
                <a:gd name="connsiteY20" fmla="*/ 350382 h 384708"/>
                <a:gd name="connsiteX21" fmla="*/ 359688 w 1866523"/>
                <a:gd name="connsiteY21" fmla="*/ 350074 h 384708"/>
                <a:gd name="connsiteX22" fmla="*/ 368995 w 1866523"/>
                <a:gd name="connsiteY22" fmla="*/ 349197 h 384708"/>
                <a:gd name="connsiteX23" fmla="*/ 368995 w 1866523"/>
                <a:gd name="connsiteY23" fmla="*/ 316362 h 384708"/>
                <a:gd name="connsiteX24" fmla="*/ 361137 w 1866523"/>
                <a:gd name="connsiteY24" fmla="*/ 315220 h 384708"/>
                <a:gd name="connsiteX25" fmla="*/ 351524 w 1866523"/>
                <a:gd name="connsiteY25" fmla="*/ 314650 h 384708"/>
                <a:gd name="connsiteX26" fmla="*/ 1575007 w 1866523"/>
                <a:gd name="connsiteY26" fmla="*/ 305300 h 384708"/>
                <a:gd name="connsiteX27" fmla="*/ 1575011 w 1866523"/>
                <a:gd name="connsiteY27" fmla="*/ 305324 h 384708"/>
                <a:gd name="connsiteX28" fmla="*/ 1575007 w 1866523"/>
                <a:gd name="connsiteY28" fmla="*/ 305344 h 384708"/>
                <a:gd name="connsiteX29" fmla="*/ 1099958 w 1866523"/>
                <a:gd name="connsiteY29" fmla="*/ 261185 h 384708"/>
                <a:gd name="connsiteX30" fmla="*/ 1069186 w 1866523"/>
                <a:gd name="connsiteY30" fmla="*/ 303018 h 384708"/>
                <a:gd name="connsiteX31" fmla="*/ 1069143 w 1866523"/>
                <a:gd name="connsiteY31" fmla="*/ 303018 h 384708"/>
                <a:gd name="connsiteX32" fmla="*/ 1078142 w 1866523"/>
                <a:gd name="connsiteY32" fmla="*/ 335282 h 384708"/>
                <a:gd name="connsiteX33" fmla="*/ 1104875 w 1866523"/>
                <a:gd name="connsiteY33" fmla="*/ 347485 h 384708"/>
                <a:gd name="connsiteX34" fmla="*/ 1115629 w 1866523"/>
                <a:gd name="connsiteY34" fmla="*/ 347046 h 384708"/>
                <a:gd name="connsiteX35" fmla="*/ 1123750 w 1866523"/>
                <a:gd name="connsiteY35" fmla="*/ 346036 h 384708"/>
                <a:gd name="connsiteX36" fmla="*/ 1123750 w 1866523"/>
                <a:gd name="connsiteY36" fmla="*/ 267286 h 384708"/>
                <a:gd name="connsiteX37" fmla="*/ 1113171 w 1866523"/>
                <a:gd name="connsiteY37" fmla="*/ 262940 h 384708"/>
                <a:gd name="connsiteX38" fmla="*/ 1099958 w 1866523"/>
                <a:gd name="connsiteY38" fmla="*/ 261185 h 384708"/>
                <a:gd name="connsiteX39" fmla="*/ 670168 w 1866523"/>
                <a:gd name="connsiteY39" fmla="*/ 261185 h 384708"/>
                <a:gd name="connsiteX40" fmla="*/ 639396 w 1866523"/>
                <a:gd name="connsiteY40" fmla="*/ 303018 h 384708"/>
                <a:gd name="connsiteX41" fmla="*/ 639353 w 1866523"/>
                <a:gd name="connsiteY41" fmla="*/ 303018 h 384708"/>
                <a:gd name="connsiteX42" fmla="*/ 648352 w 1866523"/>
                <a:gd name="connsiteY42" fmla="*/ 335282 h 384708"/>
                <a:gd name="connsiteX43" fmla="*/ 675085 w 1866523"/>
                <a:gd name="connsiteY43" fmla="*/ 347485 h 384708"/>
                <a:gd name="connsiteX44" fmla="*/ 685839 w 1866523"/>
                <a:gd name="connsiteY44" fmla="*/ 347046 h 384708"/>
                <a:gd name="connsiteX45" fmla="*/ 693960 w 1866523"/>
                <a:gd name="connsiteY45" fmla="*/ 346036 h 384708"/>
                <a:gd name="connsiteX46" fmla="*/ 693960 w 1866523"/>
                <a:gd name="connsiteY46" fmla="*/ 267286 h 384708"/>
                <a:gd name="connsiteX47" fmla="*/ 683381 w 1866523"/>
                <a:gd name="connsiteY47" fmla="*/ 262940 h 384708"/>
                <a:gd name="connsiteX48" fmla="*/ 670168 w 1866523"/>
                <a:gd name="connsiteY48" fmla="*/ 261185 h 384708"/>
                <a:gd name="connsiteX49" fmla="*/ 1648797 w 1866523"/>
                <a:gd name="connsiteY49" fmla="*/ 259428 h 384708"/>
                <a:gd name="connsiteX50" fmla="*/ 1636287 w 1866523"/>
                <a:gd name="connsiteY50" fmla="*/ 261886 h 384708"/>
                <a:gd name="connsiteX51" fmla="*/ 1627551 w 1866523"/>
                <a:gd name="connsiteY51" fmla="*/ 268427 h 384708"/>
                <a:gd name="connsiteX52" fmla="*/ 1622196 w 1866523"/>
                <a:gd name="connsiteY52" fmla="*/ 277864 h 384708"/>
                <a:gd name="connsiteX53" fmla="*/ 1619430 w 1866523"/>
                <a:gd name="connsiteY53" fmla="*/ 288751 h 384708"/>
                <a:gd name="connsiteX54" fmla="*/ 1676671 w 1866523"/>
                <a:gd name="connsiteY54" fmla="*/ 288751 h 384708"/>
                <a:gd name="connsiteX55" fmla="*/ 1676716 w 1866523"/>
                <a:gd name="connsiteY55" fmla="*/ 288794 h 384708"/>
                <a:gd name="connsiteX56" fmla="*/ 1674827 w 1866523"/>
                <a:gd name="connsiteY56" fmla="*/ 278040 h 384708"/>
                <a:gd name="connsiteX57" fmla="*/ 1669868 w 1866523"/>
                <a:gd name="connsiteY57" fmla="*/ 268734 h 384708"/>
                <a:gd name="connsiteX58" fmla="*/ 1661440 w 1866523"/>
                <a:gd name="connsiteY58" fmla="*/ 262062 h 384708"/>
                <a:gd name="connsiteX59" fmla="*/ 1648797 w 1866523"/>
                <a:gd name="connsiteY59" fmla="*/ 259428 h 384708"/>
                <a:gd name="connsiteX60" fmla="*/ 440677 w 1866523"/>
                <a:gd name="connsiteY60" fmla="*/ 232959 h 384708"/>
                <a:gd name="connsiteX61" fmla="*/ 440677 w 1866523"/>
                <a:gd name="connsiteY61" fmla="*/ 232993 h 384708"/>
                <a:gd name="connsiteX62" fmla="*/ 440633 w 1866523"/>
                <a:gd name="connsiteY62" fmla="*/ 233002 h 384708"/>
                <a:gd name="connsiteX63" fmla="*/ 1398894 w 1866523"/>
                <a:gd name="connsiteY63" fmla="*/ 227779 h 384708"/>
                <a:gd name="connsiteX64" fmla="*/ 1442176 w 1866523"/>
                <a:gd name="connsiteY64" fmla="*/ 227779 h 384708"/>
                <a:gd name="connsiteX65" fmla="*/ 1442176 w 1866523"/>
                <a:gd name="connsiteY65" fmla="*/ 380627 h 384708"/>
                <a:gd name="connsiteX66" fmla="*/ 1398894 w 1866523"/>
                <a:gd name="connsiteY66" fmla="*/ 380627 h 384708"/>
                <a:gd name="connsiteX67" fmla="*/ 983194 w 1866523"/>
                <a:gd name="connsiteY67" fmla="*/ 224618 h 384708"/>
                <a:gd name="connsiteX68" fmla="*/ 991622 w 1866523"/>
                <a:gd name="connsiteY68" fmla="*/ 225057 h 384708"/>
                <a:gd name="connsiteX69" fmla="*/ 1001499 w 1866523"/>
                <a:gd name="connsiteY69" fmla="*/ 226198 h 384708"/>
                <a:gd name="connsiteX70" fmla="*/ 1011376 w 1866523"/>
                <a:gd name="connsiteY70" fmla="*/ 227954 h 384708"/>
                <a:gd name="connsiteX71" fmla="*/ 1019804 w 1866523"/>
                <a:gd name="connsiteY71" fmla="*/ 230412 h 384708"/>
                <a:gd name="connsiteX72" fmla="*/ 1012517 w 1866523"/>
                <a:gd name="connsiteY72" fmla="*/ 266145 h 384708"/>
                <a:gd name="connsiteX73" fmla="*/ 998865 w 1866523"/>
                <a:gd name="connsiteY73" fmla="*/ 263072 h 384708"/>
                <a:gd name="connsiteX74" fmla="*/ 982009 w 1866523"/>
                <a:gd name="connsiteY74" fmla="*/ 261491 h 384708"/>
                <a:gd name="connsiteX75" fmla="*/ 972264 w 1866523"/>
                <a:gd name="connsiteY75" fmla="*/ 262238 h 384708"/>
                <a:gd name="connsiteX76" fmla="*/ 963704 w 1866523"/>
                <a:gd name="connsiteY76" fmla="*/ 263818 h 384708"/>
                <a:gd name="connsiteX77" fmla="*/ 963704 w 1866523"/>
                <a:gd name="connsiteY77" fmla="*/ 380627 h 384708"/>
                <a:gd name="connsiteX78" fmla="*/ 920422 w 1866523"/>
                <a:gd name="connsiteY78" fmla="*/ 380627 h 384708"/>
                <a:gd name="connsiteX79" fmla="*/ 920422 w 1866523"/>
                <a:gd name="connsiteY79" fmla="*/ 235944 h 384708"/>
                <a:gd name="connsiteX80" fmla="*/ 947902 w 1866523"/>
                <a:gd name="connsiteY80" fmla="*/ 228261 h 384708"/>
                <a:gd name="connsiteX81" fmla="*/ 983194 w 1866523"/>
                <a:gd name="connsiteY81" fmla="*/ 224618 h 384708"/>
                <a:gd name="connsiteX82" fmla="*/ 505731 w 1866523"/>
                <a:gd name="connsiteY82" fmla="*/ 224267 h 384708"/>
                <a:gd name="connsiteX83" fmla="*/ 538128 w 1866523"/>
                <a:gd name="connsiteY83" fmla="*/ 229359 h 384708"/>
                <a:gd name="connsiteX84" fmla="*/ 558627 w 1866523"/>
                <a:gd name="connsiteY84" fmla="*/ 243757 h 384708"/>
                <a:gd name="connsiteX85" fmla="*/ 569381 w 1866523"/>
                <a:gd name="connsiteY85" fmla="*/ 265837 h 384708"/>
                <a:gd name="connsiteX86" fmla="*/ 572586 w 1866523"/>
                <a:gd name="connsiteY86" fmla="*/ 294326 h 384708"/>
                <a:gd name="connsiteX87" fmla="*/ 572586 w 1866523"/>
                <a:gd name="connsiteY87" fmla="*/ 380626 h 384708"/>
                <a:gd name="connsiteX88" fmla="*/ 529304 w 1866523"/>
                <a:gd name="connsiteY88" fmla="*/ 380626 h 384708"/>
                <a:gd name="connsiteX89" fmla="*/ 529304 w 1866523"/>
                <a:gd name="connsiteY89" fmla="*/ 299550 h 384708"/>
                <a:gd name="connsiteX90" fmla="*/ 523773 w 1866523"/>
                <a:gd name="connsiteY90" fmla="*/ 269919 h 384708"/>
                <a:gd name="connsiteX91" fmla="*/ 503142 w 1866523"/>
                <a:gd name="connsiteY91" fmla="*/ 261184 h 384708"/>
                <a:gd name="connsiteX92" fmla="*/ 493265 w 1866523"/>
                <a:gd name="connsiteY92" fmla="*/ 261623 h 384708"/>
                <a:gd name="connsiteX93" fmla="*/ 483959 w 1866523"/>
                <a:gd name="connsiteY93" fmla="*/ 262633 h 384708"/>
                <a:gd name="connsiteX94" fmla="*/ 483959 w 1866523"/>
                <a:gd name="connsiteY94" fmla="*/ 380583 h 384708"/>
                <a:gd name="connsiteX95" fmla="*/ 440677 w 1866523"/>
                <a:gd name="connsiteY95" fmla="*/ 380583 h 384708"/>
                <a:gd name="connsiteX96" fmla="*/ 440677 w 1866523"/>
                <a:gd name="connsiteY96" fmla="*/ 232993 h 384708"/>
                <a:gd name="connsiteX97" fmla="*/ 469122 w 1866523"/>
                <a:gd name="connsiteY97" fmla="*/ 227033 h 384708"/>
                <a:gd name="connsiteX98" fmla="*/ 505731 w 1866523"/>
                <a:gd name="connsiteY98" fmla="*/ 224267 h 384708"/>
                <a:gd name="connsiteX99" fmla="*/ 1648227 w 1866523"/>
                <a:gd name="connsiteY99" fmla="*/ 223696 h 384708"/>
                <a:gd name="connsiteX100" fmla="*/ 1699673 w 1866523"/>
                <a:gd name="connsiteY100" fmla="*/ 243582 h 384708"/>
                <a:gd name="connsiteX101" fmla="*/ 1718548 w 1866523"/>
                <a:gd name="connsiteY101" fmla="*/ 302139 h 384708"/>
                <a:gd name="connsiteX102" fmla="*/ 1718242 w 1866523"/>
                <a:gd name="connsiteY102" fmla="*/ 310436 h 384708"/>
                <a:gd name="connsiteX103" fmla="*/ 1717671 w 1866523"/>
                <a:gd name="connsiteY103" fmla="*/ 318425 h 384708"/>
                <a:gd name="connsiteX104" fmla="*/ 1619474 w 1866523"/>
                <a:gd name="connsiteY104" fmla="*/ 318425 h 384708"/>
                <a:gd name="connsiteX105" fmla="*/ 1631985 w 1866523"/>
                <a:gd name="connsiteY105" fmla="*/ 339627 h 384708"/>
                <a:gd name="connsiteX106" fmla="*/ 1661615 w 1866523"/>
                <a:gd name="connsiteY106" fmla="*/ 347485 h 384708"/>
                <a:gd name="connsiteX107" fmla="*/ 1685012 w 1866523"/>
                <a:gd name="connsiteY107" fmla="*/ 345290 h 384708"/>
                <a:gd name="connsiteX108" fmla="*/ 1703755 w 1866523"/>
                <a:gd name="connsiteY108" fmla="*/ 339934 h 384708"/>
                <a:gd name="connsiteX109" fmla="*/ 1709550 w 1866523"/>
                <a:gd name="connsiteY109" fmla="*/ 375095 h 384708"/>
                <a:gd name="connsiteX110" fmla="*/ 1700244 w 1866523"/>
                <a:gd name="connsiteY110" fmla="*/ 378563 h 384708"/>
                <a:gd name="connsiteX111" fmla="*/ 1687338 w 1866523"/>
                <a:gd name="connsiteY111" fmla="*/ 381592 h 384708"/>
                <a:gd name="connsiteX112" fmla="*/ 1672062 w 1866523"/>
                <a:gd name="connsiteY112" fmla="*/ 383787 h 384708"/>
                <a:gd name="connsiteX113" fmla="*/ 1655777 w 1866523"/>
                <a:gd name="connsiteY113" fmla="*/ 384665 h 384708"/>
                <a:gd name="connsiteX114" fmla="*/ 1619914 w 1866523"/>
                <a:gd name="connsiteY114" fmla="*/ 378563 h 384708"/>
                <a:gd name="connsiteX115" fmla="*/ 1594629 w 1866523"/>
                <a:gd name="connsiteY115" fmla="*/ 361839 h 384708"/>
                <a:gd name="connsiteX116" fmla="*/ 1579792 w 1866523"/>
                <a:gd name="connsiteY116" fmla="*/ 336686 h 384708"/>
                <a:gd name="connsiteX117" fmla="*/ 1575011 w 1866523"/>
                <a:gd name="connsiteY117" fmla="*/ 305324 h 384708"/>
                <a:gd name="connsiteX118" fmla="*/ 1581240 w 1866523"/>
                <a:gd name="connsiteY118" fmla="*/ 269744 h 384708"/>
                <a:gd name="connsiteX119" fmla="*/ 1597658 w 1866523"/>
                <a:gd name="connsiteY119" fmla="*/ 244328 h 384708"/>
                <a:gd name="connsiteX120" fmla="*/ 1621055 w 1866523"/>
                <a:gd name="connsiteY120" fmla="*/ 228920 h 384708"/>
                <a:gd name="connsiteX121" fmla="*/ 1648227 w 1866523"/>
                <a:gd name="connsiteY121" fmla="*/ 223696 h 384708"/>
                <a:gd name="connsiteX122" fmla="*/ 823761 w 1866523"/>
                <a:gd name="connsiteY122" fmla="*/ 223696 h 384708"/>
                <a:gd name="connsiteX123" fmla="*/ 855718 w 1866523"/>
                <a:gd name="connsiteY123" fmla="*/ 228042 h 384708"/>
                <a:gd name="connsiteX124" fmla="*/ 876174 w 1866523"/>
                <a:gd name="connsiteY124" fmla="*/ 240552 h 384708"/>
                <a:gd name="connsiteX125" fmla="*/ 887060 w 1866523"/>
                <a:gd name="connsiteY125" fmla="*/ 260306 h 384708"/>
                <a:gd name="connsiteX126" fmla="*/ 890265 w 1866523"/>
                <a:gd name="connsiteY126" fmla="*/ 286162 h 384708"/>
                <a:gd name="connsiteX127" fmla="*/ 890265 w 1866523"/>
                <a:gd name="connsiteY127" fmla="*/ 376237 h 384708"/>
                <a:gd name="connsiteX128" fmla="*/ 864410 w 1866523"/>
                <a:gd name="connsiteY128" fmla="*/ 381021 h 384708"/>
                <a:gd name="connsiteX129" fmla="*/ 824288 w 1866523"/>
                <a:gd name="connsiteY129" fmla="*/ 383787 h 384708"/>
                <a:gd name="connsiteX130" fmla="*/ 797423 w 1866523"/>
                <a:gd name="connsiteY130" fmla="*/ 381153 h 384708"/>
                <a:gd name="connsiteX131" fmla="*/ 776661 w 1866523"/>
                <a:gd name="connsiteY131" fmla="*/ 372594 h 384708"/>
                <a:gd name="connsiteX132" fmla="*/ 763316 w 1866523"/>
                <a:gd name="connsiteY132" fmla="*/ 357054 h 384708"/>
                <a:gd name="connsiteX133" fmla="*/ 758663 w 1866523"/>
                <a:gd name="connsiteY133" fmla="*/ 333526 h 384708"/>
                <a:gd name="connsiteX134" fmla="*/ 764018 w 1866523"/>
                <a:gd name="connsiteY134" fmla="*/ 310875 h 384708"/>
                <a:gd name="connsiteX135" fmla="*/ 778416 w 1866523"/>
                <a:gd name="connsiteY135" fmla="*/ 296038 h 384708"/>
                <a:gd name="connsiteX136" fmla="*/ 799048 w 1866523"/>
                <a:gd name="connsiteY136" fmla="*/ 288049 h 384708"/>
                <a:gd name="connsiteX137" fmla="*/ 823147 w 1866523"/>
                <a:gd name="connsiteY137" fmla="*/ 285591 h 384708"/>
                <a:gd name="connsiteX138" fmla="*/ 838116 w 1866523"/>
                <a:gd name="connsiteY138" fmla="*/ 286337 h 384708"/>
                <a:gd name="connsiteX139" fmla="*/ 848739 w 1866523"/>
                <a:gd name="connsiteY139" fmla="*/ 288224 h 384708"/>
                <a:gd name="connsiteX140" fmla="*/ 848739 w 1866523"/>
                <a:gd name="connsiteY140" fmla="*/ 284142 h 384708"/>
                <a:gd name="connsiteX141" fmla="*/ 842066 w 1866523"/>
                <a:gd name="connsiteY141" fmla="*/ 266408 h 384708"/>
                <a:gd name="connsiteX142" fmla="*/ 818801 w 1866523"/>
                <a:gd name="connsiteY142" fmla="*/ 259736 h 384708"/>
                <a:gd name="connsiteX143" fmla="*/ 797029 w 1866523"/>
                <a:gd name="connsiteY143" fmla="*/ 261316 h 384708"/>
                <a:gd name="connsiteX144" fmla="*/ 778460 w 1866523"/>
                <a:gd name="connsiteY144" fmla="*/ 265837 h 384708"/>
                <a:gd name="connsiteX145" fmla="*/ 772930 w 1866523"/>
                <a:gd name="connsiteY145" fmla="*/ 230983 h 384708"/>
                <a:gd name="connsiteX146" fmla="*/ 782367 w 1866523"/>
                <a:gd name="connsiteY146" fmla="*/ 228525 h 384708"/>
                <a:gd name="connsiteX147" fmla="*/ 794702 w 1866523"/>
                <a:gd name="connsiteY147" fmla="*/ 226198 h 384708"/>
                <a:gd name="connsiteX148" fmla="*/ 808793 w 1866523"/>
                <a:gd name="connsiteY148" fmla="*/ 224443 h 384708"/>
                <a:gd name="connsiteX149" fmla="*/ 823761 w 1866523"/>
                <a:gd name="connsiteY149" fmla="*/ 223696 h 384708"/>
                <a:gd name="connsiteX150" fmla="*/ 343973 w 1866523"/>
                <a:gd name="connsiteY150" fmla="*/ 223696 h 384708"/>
                <a:gd name="connsiteX151" fmla="*/ 375930 w 1866523"/>
                <a:gd name="connsiteY151" fmla="*/ 228042 h 384708"/>
                <a:gd name="connsiteX152" fmla="*/ 396386 w 1866523"/>
                <a:gd name="connsiteY152" fmla="*/ 240552 h 384708"/>
                <a:gd name="connsiteX153" fmla="*/ 407272 w 1866523"/>
                <a:gd name="connsiteY153" fmla="*/ 260306 h 384708"/>
                <a:gd name="connsiteX154" fmla="*/ 410477 w 1866523"/>
                <a:gd name="connsiteY154" fmla="*/ 286162 h 384708"/>
                <a:gd name="connsiteX155" fmla="*/ 410477 w 1866523"/>
                <a:gd name="connsiteY155" fmla="*/ 376237 h 384708"/>
                <a:gd name="connsiteX156" fmla="*/ 384622 w 1866523"/>
                <a:gd name="connsiteY156" fmla="*/ 381021 h 384708"/>
                <a:gd name="connsiteX157" fmla="*/ 344501 w 1866523"/>
                <a:gd name="connsiteY157" fmla="*/ 383787 h 384708"/>
                <a:gd name="connsiteX158" fmla="*/ 317636 w 1866523"/>
                <a:gd name="connsiteY158" fmla="*/ 381153 h 384708"/>
                <a:gd name="connsiteX159" fmla="*/ 296873 w 1866523"/>
                <a:gd name="connsiteY159" fmla="*/ 372594 h 384708"/>
                <a:gd name="connsiteX160" fmla="*/ 283528 w 1866523"/>
                <a:gd name="connsiteY160" fmla="*/ 357054 h 384708"/>
                <a:gd name="connsiteX161" fmla="*/ 278875 w 1866523"/>
                <a:gd name="connsiteY161" fmla="*/ 333526 h 384708"/>
                <a:gd name="connsiteX162" fmla="*/ 284230 w 1866523"/>
                <a:gd name="connsiteY162" fmla="*/ 310875 h 384708"/>
                <a:gd name="connsiteX163" fmla="*/ 298629 w 1866523"/>
                <a:gd name="connsiteY163" fmla="*/ 296038 h 384708"/>
                <a:gd name="connsiteX164" fmla="*/ 319260 w 1866523"/>
                <a:gd name="connsiteY164" fmla="*/ 288049 h 384708"/>
                <a:gd name="connsiteX165" fmla="*/ 343359 w 1866523"/>
                <a:gd name="connsiteY165" fmla="*/ 285591 h 384708"/>
                <a:gd name="connsiteX166" fmla="*/ 358328 w 1866523"/>
                <a:gd name="connsiteY166" fmla="*/ 286337 h 384708"/>
                <a:gd name="connsiteX167" fmla="*/ 368951 w 1866523"/>
                <a:gd name="connsiteY167" fmla="*/ 288224 h 384708"/>
                <a:gd name="connsiteX168" fmla="*/ 368951 w 1866523"/>
                <a:gd name="connsiteY168" fmla="*/ 284142 h 384708"/>
                <a:gd name="connsiteX169" fmla="*/ 362278 w 1866523"/>
                <a:gd name="connsiteY169" fmla="*/ 266408 h 384708"/>
                <a:gd name="connsiteX170" fmla="*/ 339014 w 1866523"/>
                <a:gd name="connsiteY170" fmla="*/ 259736 h 384708"/>
                <a:gd name="connsiteX171" fmla="*/ 317241 w 1866523"/>
                <a:gd name="connsiteY171" fmla="*/ 261316 h 384708"/>
                <a:gd name="connsiteX172" fmla="*/ 298672 w 1866523"/>
                <a:gd name="connsiteY172" fmla="*/ 265837 h 384708"/>
                <a:gd name="connsiteX173" fmla="*/ 293142 w 1866523"/>
                <a:gd name="connsiteY173" fmla="*/ 230983 h 384708"/>
                <a:gd name="connsiteX174" fmla="*/ 302579 w 1866523"/>
                <a:gd name="connsiteY174" fmla="*/ 228525 h 384708"/>
                <a:gd name="connsiteX175" fmla="*/ 314915 w 1866523"/>
                <a:gd name="connsiteY175" fmla="*/ 226198 h 384708"/>
                <a:gd name="connsiteX176" fmla="*/ 329005 w 1866523"/>
                <a:gd name="connsiteY176" fmla="*/ 224443 h 384708"/>
                <a:gd name="connsiteX177" fmla="*/ 343973 w 1866523"/>
                <a:gd name="connsiteY177" fmla="*/ 223696 h 384708"/>
                <a:gd name="connsiteX178" fmla="*/ 210923 w 1866523"/>
                <a:gd name="connsiteY178" fmla="*/ 182741 h 384708"/>
                <a:gd name="connsiteX179" fmla="*/ 210923 w 1866523"/>
                <a:gd name="connsiteY179" fmla="*/ 227779 h 384708"/>
                <a:gd name="connsiteX180" fmla="*/ 262940 w 1866523"/>
                <a:gd name="connsiteY180" fmla="*/ 227779 h 384708"/>
                <a:gd name="connsiteX181" fmla="*/ 262940 w 1866523"/>
                <a:gd name="connsiteY181" fmla="*/ 263818 h 384708"/>
                <a:gd name="connsiteX182" fmla="*/ 210923 w 1866523"/>
                <a:gd name="connsiteY182" fmla="*/ 263818 h 384708"/>
                <a:gd name="connsiteX183" fmla="*/ 210923 w 1866523"/>
                <a:gd name="connsiteY183" fmla="*/ 317591 h 384708"/>
                <a:gd name="connsiteX184" fmla="*/ 215708 w 1866523"/>
                <a:gd name="connsiteY184" fmla="*/ 339364 h 384708"/>
                <a:gd name="connsiteX185" fmla="*/ 235022 w 1866523"/>
                <a:gd name="connsiteY185" fmla="*/ 347485 h 384708"/>
                <a:gd name="connsiteX186" fmla="*/ 249421 w 1866523"/>
                <a:gd name="connsiteY186" fmla="*/ 346167 h 384708"/>
                <a:gd name="connsiteX187" fmla="*/ 262940 w 1866523"/>
                <a:gd name="connsiteY187" fmla="*/ 342524 h 384708"/>
                <a:gd name="connsiteX188" fmla="*/ 269042 w 1866523"/>
                <a:gd name="connsiteY188" fmla="*/ 376237 h 384708"/>
                <a:gd name="connsiteX189" fmla="*/ 251615 w 1866523"/>
                <a:gd name="connsiteY189" fmla="*/ 381768 h 384708"/>
                <a:gd name="connsiteX190" fmla="*/ 228086 w 1866523"/>
                <a:gd name="connsiteY190" fmla="*/ 384094 h 384708"/>
                <a:gd name="connsiteX191" fmla="*/ 198764 w 1866523"/>
                <a:gd name="connsiteY191" fmla="*/ 379309 h 384708"/>
                <a:gd name="connsiteX192" fmla="*/ 180151 w 1866523"/>
                <a:gd name="connsiteY192" fmla="*/ 365965 h 384708"/>
                <a:gd name="connsiteX193" fmla="*/ 170407 w 1866523"/>
                <a:gd name="connsiteY193" fmla="*/ 345202 h 384708"/>
                <a:gd name="connsiteX194" fmla="*/ 167641 w 1866523"/>
                <a:gd name="connsiteY194" fmla="*/ 318162 h 384708"/>
                <a:gd name="connsiteX195" fmla="*/ 167641 w 1866523"/>
                <a:gd name="connsiteY195" fmla="*/ 189720 h 384708"/>
                <a:gd name="connsiteX196" fmla="*/ 1243149 w 1866523"/>
                <a:gd name="connsiteY196" fmla="*/ 179273 h 384708"/>
                <a:gd name="connsiteX197" fmla="*/ 1288494 w 1866523"/>
                <a:gd name="connsiteY197" fmla="*/ 179273 h 384708"/>
                <a:gd name="connsiteX198" fmla="*/ 1288494 w 1866523"/>
                <a:gd name="connsiteY198" fmla="*/ 341690 h 384708"/>
                <a:gd name="connsiteX199" fmla="*/ 1377692 w 1866523"/>
                <a:gd name="connsiteY199" fmla="*/ 341690 h 384708"/>
                <a:gd name="connsiteX200" fmla="*/ 1377692 w 1866523"/>
                <a:gd name="connsiteY200" fmla="*/ 380626 h 384708"/>
                <a:gd name="connsiteX201" fmla="*/ 1243149 w 1866523"/>
                <a:gd name="connsiteY201" fmla="*/ 380626 h 384708"/>
                <a:gd name="connsiteX202" fmla="*/ 77609 w 1866523"/>
                <a:gd name="connsiteY202" fmla="*/ 174620 h 384708"/>
                <a:gd name="connsiteX203" fmla="*/ 112770 w 1866523"/>
                <a:gd name="connsiteY203" fmla="*/ 178966 h 384708"/>
                <a:gd name="connsiteX204" fmla="*/ 137177 w 1866523"/>
                <a:gd name="connsiteY204" fmla="*/ 188535 h 384708"/>
                <a:gd name="connsiteX205" fmla="*/ 124096 w 1866523"/>
                <a:gd name="connsiteY205" fmla="*/ 224267 h 384708"/>
                <a:gd name="connsiteX206" fmla="*/ 105352 w 1866523"/>
                <a:gd name="connsiteY206" fmla="*/ 216585 h 384708"/>
                <a:gd name="connsiteX207" fmla="*/ 80506 w 1866523"/>
                <a:gd name="connsiteY207" fmla="*/ 213248 h 384708"/>
                <a:gd name="connsiteX208" fmla="*/ 57109 w 1866523"/>
                <a:gd name="connsiteY208" fmla="*/ 217770 h 384708"/>
                <a:gd name="connsiteX209" fmla="*/ 49998 w 1866523"/>
                <a:gd name="connsiteY209" fmla="*/ 231554 h 384708"/>
                <a:gd name="connsiteX210" fmla="*/ 52632 w 1866523"/>
                <a:gd name="connsiteY210" fmla="*/ 240860 h 384708"/>
                <a:gd name="connsiteX211" fmla="*/ 60051 w 1866523"/>
                <a:gd name="connsiteY211" fmla="*/ 247708 h 384708"/>
                <a:gd name="connsiteX212" fmla="*/ 71069 w 1866523"/>
                <a:gd name="connsiteY212" fmla="*/ 253238 h 384708"/>
                <a:gd name="connsiteX213" fmla="*/ 84852 w 1866523"/>
                <a:gd name="connsiteY213" fmla="*/ 258331 h 384708"/>
                <a:gd name="connsiteX214" fmla="*/ 112156 w 1866523"/>
                <a:gd name="connsiteY214" fmla="*/ 269788 h 384708"/>
                <a:gd name="connsiteX215" fmla="*/ 131470 w 1866523"/>
                <a:gd name="connsiteY215" fmla="*/ 283001 h 384708"/>
                <a:gd name="connsiteX216" fmla="*/ 142927 w 1866523"/>
                <a:gd name="connsiteY216" fmla="*/ 300735 h 384708"/>
                <a:gd name="connsiteX217" fmla="*/ 146702 w 1866523"/>
                <a:gd name="connsiteY217" fmla="*/ 325448 h 384708"/>
                <a:gd name="connsiteX218" fmla="*/ 126949 w 1866523"/>
                <a:gd name="connsiteY218" fmla="*/ 369169 h 384708"/>
                <a:gd name="connsiteX219" fmla="*/ 67381 w 1866523"/>
                <a:gd name="connsiteY219" fmla="*/ 384708 h 384708"/>
                <a:gd name="connsiteX220" fmla="*/ 43282 w 1866523"/>
                <a:gd name="connsiteY220" fmla="*/ 383128 h 384708"/>
                <a:gd name="connsiteX221" fmla="*/ 24231 w 1866523"/>
                <a:gd name="connsiteY221" fmla="*/ 379221 h 384708"/>
                <a:gd name="connsiteX222" fmla="*/ 10008 w 1866523"/>
                <a:gd name="connsiteY222" fmla="*/ 374261 h 384708"/>
                <a:gd name="connsiteX223" fmla="*/ 0 w 1866523"/>
                <a:gd name="connsiteY223" fmla="*/ 369345 h 384708"/>
                <a:gd name="connsiteX224" fmla="*/ 12774 w 1866523"/>
                <a:gd name="connsiteY224" fmla="*/ 333306 h 384708"/>
                <a:gd name="connsiteX225" fmla="*/ 34986 w 1866523"/>
                <a:gd name="connsiteY225" fmla="*/ 342173 h 384708"/>
                <a:gd name="connsiteX226" fmla="*/ 67381 w 1866523"/>
                <a:gd name="connsiteY226" fmla="*/ 346080 h 384708"/>
                <a:gd name="connsiteX227" fmla="*/ 67469 w 1866523"/>
                <a:gd name="connsiteY227" fmla="*/ 346036 h 384708"/>
                <a:gd name="connsiteX228" fmla="*/ 83315 w 1866523"/>
                <a:gd name="connsiteY228" fmla="*/ 344456 h 384708"/>
                <a:gd name="connsiteX229" fmla="*/ 93324 w 1866523"/>
                <a:gd name="connsiteY229" fmla="*/ 340110 h 384708"/>
                <a:gd name="connsiteX230" fmla="*/ 98547 w 1866523"/>
                <a:gd name="connsiteY230" fmla="*/ 333570 h 384708"/>
                <a:gd name="connsiteX231" fmla="*/ 99997 w 1866523"/>
                <a:gd name="connsiteY231" fmla="*/ 325141 h 384708"/>
                <a:gd name="connsiteX232" fmla="*/ 90690 w 1866523"/>
                <a:gd name="connsiteY232" fmla="*/ 308724 h 384708"/>
                <a:gd name="connsiteX233" fmla="*/ 58733 w 1866523"/>
                <a:gd name="connsiteY233" fmla="*/ 294633 h 384708"/>
                <a:gd name="connsiteX234" fmla="*/ 38981 w 1866523"/>
                <a:gd name="connsiteY234" fmla="*/ 286644 h 384708"/>
                <a:gd name="connsiteX235" fmla="*/ 21247 w 1866523"/>
                <a:gd name="connsiteY235" fmla="*/ 275318 h 384708"/>
                <a:gd name="connsiteX236" fmla="*/ 8472 w 1866523"/>
                <a:gd name="connsiteY236" fmla="*/ 258770 h 384708"/>
                <a:gd name="connsiteX237" fmla="*/ 3512 w 1866523"/>
                <a:gd name="connsiteY237" fmla="*/ 235110 h 384708"/>
                <a:gd name="connsiteX238" fmla="*/ 8736 w 1866523"/>
                <a:gd name="connsiteY238" fmla="*/ 209956 h 384708"/>
                <a:gd name="connsiteX239" fmla="*/ 23572 w 1866523"/>
                <a:gd name="connsiteY239" fmla="*/ 190906 h 384708"/>
                <a:gd name="connsiteX240" fmla="*/ 46794 w 1866523"/>
                <a:gd name="connsiteY240" fmla="*/ 178834 h 384708"/>
                <a:gd name="connsiteX241" fmla="*/ 77609 w 1866523"/>
                <a:gd name="connsiteY241" fmla="*/ 174620 h 384708"/>
                <a:gd name="connsiteX242" fmla="*/ 1420403 w 1866523"/>
                <a:gd name="connsiteY242" fmla="*/ 158027 h 384708"/>
                <a:gd name="connsiteX243" fmla="*/ 1438576 w 1866523"/>
                <a:gd name="connsiteY243" fmla="*/ 164875 h 384708"/>
                <a:gd name="connsiteX244" fmla="*/ 1446258 w 1866523"/>
                <a:gd name="connsiteY244" fmla="*/ 183618 h 384708"/>
                <a:gd name="connsiteX245" fmla="*/ 1438576 w 1866523"/>
                <a:gd name="connsiteY245" fmla="*/ 202362 h 384708"/>
                <a:gd name="connsiteX246" fmla="*/ 1420403 w 1866523"/>
                <a:gd name="connsiteY246" fmla="*/ 209210 h 384708"/>
                <a:gd name="connsiteX247" fmla="*/ 1402230 w 1866523"/>
                <a:gd name="connsiteY247" fmla="*/ 202362 h 384708"/>
                <a:gd name="connsiteX248" fmla="*/ 1394548 w 1866523"/>
                <a:gd name="connsiteY248" fmla="*/ 183618 h 384708"/>
                <a:gd name="connsiteX249" fmla="*/ 1402230 w 1866523"/>
                <a:gd name="connsiteY249" fmla="*/ 164875 h 384708"/>
                <a:gd name="connsiteX250" fmla="*/ 1420403 w 1866523"/>
                <a:gd name="connsiteY250" fmla="*/ 158027 h 384708"/>
                <a:gd name="connsiteX251" fmla="*/ 1535675 w 1866523"/>
                <a:gd name="connsiteY251" fmla="*/ 155130 h 384708"/>
                <a:gd name="connsiteX252" fmla="*/ 1558063 w 1866523"/>
                <a:gd name="connsiteY252" fmla="*/ 157588 h 384708"/>
                <a:gd name="connsiteX253" fmla="*/ 1573733 w 1866523"/>
                <a:gd name="connsiteY253" fmla="*/ 162373 h 384708"/>
                <a:gd name="connsiteX254" fmla="*/ 1565305 w 1866523"/>
                <a:gd name="connsiteY254" fmla="*/ 196963 h 384708"/>
                <a:gd name="connsiteX255" fmla="*/ 1552663 w 1866523"/>
                <a:gd name="connsiteY255" fmla="*/ 193057 h 384708"/>
                <a:gd name="connsiteX256" fmla="*/ 1540021 w 1866523"/>
                <a:gd name="connsiteY256" fmla="*/ 191739 h 384708"/>
                <a:gd name="connsiteX257" fmla="*/ 1526808 w 1866523"/>
                <a:gd name="connsiteY257" fmla="*/ 193934 h 384708"/>
                <a:gd name="connsiteX258" fmla="*/ 1518380 w 1866523"/>
                <a:gd name="connsiteY258" fmla="*/ 199904 h 384708"/>
                <a:gd name="connsiteX259" fmla="*/ 1514034 w 1866523"/>
                <a:gd name="connsiteY259" fmla="*/ 208903 h 384708"/>
                <a:gd name="connsiteX260" fmla="*/ 1512717 w 1866523"/>
                <a:gd name="connsiteY260" fmla="*/ 220228 h 384708"/>
                <a:gd name="connsiteX261" fmla="*/ 1512717 w 1866523"/>
                <a:gd name="connsiteY261" fmla="*/ 227779 h 384708"/>
                <a:gd name="connsiteX262" fmla="*/ 1566183 w 1866523"/>
                <a:gd name="connsiteY262" fmla="*/ 227779 h 384708"/>
                <a:gd name="connsiteX263" fmla="*/ 1566183 w 1866523"/>
                <a:gd name="connsiteY263" fmla="*/ 263818 h 384708"/>
                <a:gd name="connsiteX264" fmla="*/ 1512717 w 1866523"/>
                <a:gd name="connsiteY264" fmla="*/ 263818 h 384708"/>
                <a:gd name="connsiteX265" fmla="*/ 1512717 w 1866523"/>
                <a:gd name="connsiteY265" fmla="*/ 380626 h 384708"/>
                <a:gd name="connsiteX266" fmla="*/ 1469435 w 1866523"/>
                <a:gd name="connsiteY266" fmla="*/ 380626 h 384708"/>
                <a:gd name="connsiteX267" fmla="*/ 1469435 w 1866523"/>
                <a:gd name="connsiteY267" fmla="*/ 219658 h 384708"/>
                <a:gd name="connsiteX268" fmla="*/ 1486159 w 1866523"/>
                <a:gd name="connsiteY268" fmla="*/ 172600 h 384708"/>
                <a:gd name="connsiteX269" fmla="*/ 1535719 w 1866523"/>
                <a:gd name="connsiteY269" fmla="*/ 155173 h 384708"/>
                <a:gd name="connsiteX270" fmla="*/ 1166988 w 1866523"/>
                <a:gd name="connsiteY270" fmla="*/ 155130 h 384708"/>
                <a:gd name="connsiteX271" fmla="*/ 1166988 w 1866523"/>
                <a:gd name="connsiteY271" fmla="*/ 375666 h 384708"/>
                <a:gd name="connsiteX272" fmla="*/ 1167032 w 1866523"/>
                <a:gd name="connsiteY272" fmla="*/ 375666 h 384708"/>
                <a:gd name="connsiteX273" fmla="*/ 1153687 w 1866523"/>
                <a:gd name="connsiteY273" fmla="*/ 379003 h 384708"/>
                <a:gd name="connsiteX274" fmla="*/ 1137841 w 1866523"/>
                <a:gd name="connsiteY274" fmla="*/ 381768 h 384708"/>
                <a:gd name="connsiteX275" fmla="*/ 1120984 w 1866523"/>
                <a:gd name="connsiteY275" fmla="*/ 383656 h 384708"/>
                <a:gd name="connsiteX276" fmla="*/ 1104568 w 1866523"/>
                <a:gd name="connsiteY276" fmla="*/ 384402 h 384708"/>
                <a:gd name="connsiteX277" fmla="*/ 1070855 w 1866523"/>
                <a:gd name="connsiteY277" fmla="*/ 378871 h 384708"/>
                <a:gd name="connsiteX278" fmla="*/ 1045878 w 1866523"/>
                <a:gd name="connsiteY278" fmla="*/ 363024 h 384708"/>
                <a:gd name="connsiteX279" fmla="*/ 1030338 w 1866523"/>
                <a:gd name="connsiteY279" fmla="*/ 338047 h 384708"/>
                <a:gd name="connsiteX280" fmla="*/ 1024939 w 1866523"/>
                <a:gd name="connsiteY280" fmla="*/ 305081 h 384708"/>
                <a:gd name="connsiteX281" fmla="*/ 1029592 w 1866523"/>
                <a:gd name="connsiteY281" fmla="*/ 271500 h 384708"/>
                <a:gd name="connsiteX282" fmla="*/ 1042980 w 1866523"/>
                <a:gd name="connsiteY282" fmla="*/ 246084 h 384708"/>
                <a:gd name="connsiteX283" fmla="*/ 1064314 w 1866523"/>
                <a:gd name="connsiteY283" fmla="*/ 230106 h 384708"/>
                <a:gd name="connsiteX284" fmla="*/ 1093198 w 1866523"/>
                <a:gd name="connsiteY284" fmla="*/ 224574 h 384708"/>
                <a:gd name="connsiteX285" fmla="*/ 1109308 w 1866523"/>
                <a:gd name="connsiteY285" fmla="*/ 226331 h 384708"/>
                <a:gd name="connsiteX286" fmla="*/ 1123706 w 1866523"/>
                <a:gd name="connsiteY286" fmla="*/ 231247 h 384708"/>
                <a:gd name="connsiteX287" fmla="*/ 1123706 w 1866523"/>
                <a:gd name="connsiteY287" fmla="*/ 162109 h 384708"/>
                <a:gd name="connsiteX288" fmla="*/ 737198 w 1866523"/>
                <a:gd name="connsiteY288" fmla="*/ 155130 h 384708"/>
                <a:gd name="connsiteX289" fmla="*/ 737198 w 1866523"/>
                <a:gd name="connsiteY289" fmla="*/ 375666 h 384708"/>
                <a:gd name="connsiteX290" fmla="*/ 737242 w 1866523"/>
                <a:gd name="connsiteY290" fmla="*/ 375666 h 384708"/>
                <a:gd name="connsiteX291" fmla="*/ 723897 w 1866523"/>
                <a:gd name="connsiteY291" fmla="*/ 379003 h 384708"/>
                <a:gd name="connsiteX292" fmla="*/ 708051 w 1866523"/>
                <a:gd name="connsiteY292" fmla="*/ 381768 h 384708"/>
                <a:gd name="connsiteX293" fmla="*/ 691194 w 1866523"/>
                <a:gd name="connsiteY293" fmla="*/ 383656 h 384708"/>
                <a:gd name="connsiteX294" fmla="*/ 674778 w 1866523"/>
                <a:gd name="connsiteY294" fmla="*/ 384402 h 384708"/>
                <a:gd name="connsiteX295" fmla="*/ 641065 w 1866523"/>
                <a:gd name="connsiteY295" fmla="*/ 378871 h 384708"/>
                <a:gd name="connsiteX296" fmla="*/ 616088 w 1866523"/>
                <a:gd name="connsiteY296" fmla="*/ 363024 h 384708"/>
                <a:gd name="connsiteX297" fmla="*/ 600548 w 1866523"/>
                <a:gd name="connsiteY297" fmla="*/ 338047 h 384708"/>
                <a:gd name="connsiteX298" fmla="*/ 595149 w 1866523"/>
                <a:gd name="connsiteY298" fmla="*/ 305081 h 384708"/>
                <a:gd name="connsiteX299" fmla="*/ 599802 w 1866523"/>
                <a:gd name="connsiteY299" fmla="*/ 271500 h 384708"/>
                <a:gd name="connsiteX300" fmla="*/ 613190 w 1866523"/>
                <a:gd name="connsiteY300" fmla="*/ 246084 h 384708"/>
                <a:gd name="connsiteX301" fmla="*/ 634524 w 1866523"/>
                <a:gd name="connsiteY301" fmla="*/ 230106 h 384708"/>
                <a:gd name="connsiteX302" fmla="*/ 663408 w 1866523"/>
                <a:gd name="connsiteY302" fmla="*/ 224574 h 384708"/>
                <a:gd name="connsiteX303" fmla="*/ 679518 w 1866523"/>
                <a:gd name="connsiteY303" fmla="*/ 226331 h 384708"/>
                <a:gd name="connsiteX304" fmla="*/ 693916 w 1866523"/>
                <a:gd name="connsiteY304" fmla="*/ 231247 h 384708"/>
                <a:gd name="connsiteX305" fmla="*/ 693916 w 1866523"/>
                <a:gd name="connsiteY305" fmla="*/ 162109 h 384708"/>
                <a:gd name="connsiteX306" fmla="*/ 1866523 w 1866523"/>
                <a:gd name="connsiteY306" fmla="*/ 0 h 384708"/>
                <a:gd name="connsiteX307" fmla="*/ 1758494 w 1866523"/>
                <a:gd name="connsiteY307" fmla="*/ 211055 h 384708"/>
                <a:gd name="connsiteX308" fmla="*/ 1711568 w 1866523"/>
                <a:gd name="connsiteY308" fmla="*/ 118783 h 384708"/>
                <a:gd name="connsiteX0" fmla="*/ 1866523 w 1957963"/>
                <a:gd name="connsiteY0" fmla="*/ 0 h 384708"/>
                <a:gd name="connsiteX1" fmla="*/ 819811 w 1957963"/>
                <a:gd name="connsiteY1" fmla="*/ 315396 h 384708"/>
                <a:gd name="connsiteX2" fmla="*/ 810373 w 1957963"/>
                <a:gd name="connsiteY2" fmla="*/ 318162 h 384708"/>
                <a:gd name="connsiteX3" fmla="*/ 803964 w 1957963"/>
                <a:gd name="connsiteY3" fmla="*/ 323693 h 384708"/>
                <a:gd name="connsiteX4" fmla="*/ 801637 w 1957963"/>
                <a:gd name="connsiteY4" fmla="*/ 332428 h 384708"/>
                <a:gd name="connsiteX5" fmla="*/ 808485 w 1957963"/>
                <a:gd name="connsiteY5" fmla="*/ 346519 h 384708"/>
                <a:gd name="connsiteX6" fmla="*/ 827230 w 1957963"/>
                <a:gd name="connsiteY6" fmla="*/ 350426 h 384708"/>
                <a:gd name="connsiteX7" fmla="*/ 827230 w 1957963"/>
                <a:gd name="connsiteY7" fmla="*/ 350382 h 384708"/>
                <a:gd name="connsiteX8" fmla="*/ 839432 w 1957963"/>
                <a:gd name="connsiteY8" fmla="*/ 350074 h 384708"/>
                <a:gd name="connsiteX9" fmla="*/ 848739 w 1957963"/>
                <a:gd name="connsiteY9" fmla="*/ 349197 h 384708"/>
                <a:gd name="connsiteX10" fmla="*/ 848739 w 1957963"/>
                <a:gd name="connsiteY10" fmla="*/ 316362 h 384708"/>
                <a:gd name="connsiteX11" fmla="*/ 840881 w 1957963"/>
                <a:gd name="connsiteY11" fmla="*/ 315220 h 384708"/>
                <a:gd name="connsiteX12" fmla="*/ 831268 w 1957963"/>
                <a:gd name="connsiteY12" fmla="*/ 314650 h 384708"/>
                <a:gd name="connsiteX13" fmla="*/ 351524 w 1957963"/>
                <a:gd name="connsiteY13" fmla="*/ 314650 h 384708"/>
                <a:gd name="connsiteX14" fmla="*/ 340067 w 1957963"/>
                <a:gd name="connsiteY14" fmla="*/ 315396 h 384708"/>
                <a:gd name="connsiteX15" fmla="*/ 330629 w 1957963"/>
                <a:gd name="connsiteY15" fmla="*/ 318162 h 384708"/>
                <a:gd name="connsiteX16" fmla="*/ 324220 w 1957963"/>
                <a:gd name="connsiteY16" fmla="*/ 323693 h 384708"/>
                <a:gd name="connsiteX17" fmla="*/ 321893 w 1957963"/>
                <a:gd name="connsiteY17" fmla="*/ 332428 h 384708"/>
                <a:gd name="connsiteX18" fmla="*/ 328741 w 1957963"/>
                <a:gd name="connsiteY18" fmla="*/ 346519 h 384708"/>
                <a:gd name="connsiteX19" fmla="*/ 347485 w 1957963"/>
                <a:gd name="connsiteY19" fmla="*/ 350426 h 384708"/>
                <a:gd name="connsiteX20" fmla="*/ 347485 w 1957963"/>
                <a:gd name="connsiteY20" fmla="*/ 350382 h 384708"/>
                <a:gd name="connsiteX21" fmla="*/ 359688 w 1957963"/>
                <a:gd name="connsiteY21" fmla="*/ 350074 h 384708"/>
                <a:gd name="connsiteX22" fmla="*/ 368995 w 1957963"/>
                <a:gd name="connsiteY22" fmla="*/ 349197 h 384708"/>
                <a:gd name="connsiteX23" fmla="*/ 368995 w 1957963"/>
                <a:gd name="connsiteY23" fmla="*/ 316362 h 384708"/>
                <a:gd name="connsiteX24" fmla="*/ 361137 w 1957963"/>
                <a:gd name="connsiteY24" fmla="*/ 315220 h 384708"/>
                <a:gd name="connsiteX25" fmla="*/ 351524 w 1957963"/>
                <a:gd name="connsiteY25" fmla="*/ 314650 h 384708"/>
                <a:gd name="connsiteX26" fmla="*/ 1575007 w 1957963"/>
                <a:gd name="connsiteY26" fmla="*/ 305300 h 384708"/>
                <a:gd name="connsiteX27" fmla="*/ 1575011 w 1957963"/>
                <a:gd name="connsiteY27" fmla="*/ 305324 h 384708"/>
                <a:gd name="connsiteX28" fmla="*/ 1575007 w 1957963"/>
                <a:gd name="connsiteY28" fmla="*/ 305344 h 384708"/>
                <a:gd name="connsiteX29" fmla="*/ 1575007 w 1957963"/>
                <a:gd name="connsiteY29" fmla="*/ 305300 h 384708"/>
                <a:gd name="connsiteX30" fmla="*/ 1099958 w 1957963"/>
                <a:gd name="connsiteY30" fmla="*/ 261185 h 384708"/>
                <a:gd name="connsiteX31" fmla="*/ 1069186 w 1957963"/>
                <a:gd name="connsiteY31" fmla="*/ 303018 h 384708"/>
                <a:gd name="connsiteX32" fmla="*/ 1069143 w 1957963"/>
                <a:gd name="connsiteY32" fmla="*/ 303018 h 384708"/>
                <a:gd name="connsiteX33" fmla="*/ 1078142 w 1957963"/>
                <a:gd name="connsiteY33" fmla="*/ 335282 h 384708"/>
                <a:gd name="connsiteX34" fmla="*/ 1104875 w 1957963"/>
                <a:gd name="connsiteY34" fmla="*/ 347485 h 384708"/>
                <a:gd name="connsiteX35" fmla="*/ 1115629 w 1957963"/>
                <a:gd name="connsiteY35" fmla="*/ 347046 h 384708"/>
                <a:gd name="connsiteX36" fmla="*/ 1123750 w 1957963"/>
                <a:gd name="connsiteY36" fmla="*/ 346036 h 384708"/>
                <a:gd name="connsiteX37" fmla="*/ 1123750 w 1957963"/>
                <a:gd name="connsiteY37" fmla="*/ 267286 h 384708"/>
                <a:gd name="connsiteX38" fmla="*/ 1113171 w 1957963"/>
                <a:gd name="connsiteY38" fmla="*/ 262940 h 384708"/>
                <a:gd name="connsiteX39" fmla="*/ 1099958 w 1957963"/>
                <a:gd name="connsiteY39" fmla="*/ 261185 h 384708"/>
                <a:gd name="connsiteX40" fmla="*/ 670168 w 1957963"/>
                <a:gd name="connsiteY40" fmla="*/ 261185 h 384708"/>
                <a:gd name="connsiteX41" fmla="*/ 639396 w 1957963"/>
                <a:gd name="connsiteY41" fmla="*/ 303018 h 384708"/>
                <a:gd name="connsiteX42" fmla="*/ 639353 w 1957963"/>
                <a:gd name="connsiteY42" fmla="*/ 303018 h 384708"/>
                <a:gd name="connsiteX43" fmla="*/ 648352 w 1957963"/>
                <a:gd name="connsiteY43" fmla="*/ 335282 h 384708"/>
                <a:gd name="connsiteX44" fmla="*/ 675085 w 1957963"/>
                <a:gd name="connsiteY44" fmla="*/ 347485 h 384708"/>
                <a:gd name="connsiteX45" fmla="*/ 685839 w 1957963"/>
                <a:gd name="connsiteY45" fmla="*/ 347046 h 384708"/>
                <a:gd name="connsiteX46" fmla="*/ 693960 w 1957963"/>
                <a:gd name="connsiteY46" fmla="*/ 346036 h 384708"/>
                <a:gd name="connsiteX47" fmla="*/ 693960 w 1957963"/>
                <a:gd name="connsiteY47" fmla="*/ 267286 h 384708"/>
                <a:gd name="connsiteX48" fmla="*/ 683381 w 1957963"/>
                <a:gd name="connsiteY48" fmla="*/ 262940 h 384708"/>
                <a:gd name="connsiteX49" fmla="*/ 670168 w 1957963"/>
                <a:gd name="connsiteY49" fmla="*/ 261185 h 384708"/>
                <a:gd name="connsiteX50" fmla="*/ 1648797 w 1957963"/>
                <a:gd name="connsiteY50" fmla="*/ 259428 h 384708"/>
                <a:gd name="connsiteX51" fmla="*/ 1636287 w 1957963"/>
                <a:gd name="connsiteY51" fmla="*/ 261886 h 384708"/>
                <a:gd name="connsiteX52" fmla="*/ 1627551 w 1957963"/>
                <a:gd name="connsiteY52" fmla="*/ 268427 h 384708"/>
                <a:gd name="connsiteX53" fmla="*/ 1622196 w 1957963"/>
                <a:gd name="connsiteY53" fmla="*/ 277864 h 384708"/>
                <a:gd name="connsiteX54" fmla="*/ 1619430 w 1957963"/>
                <a:gd name="connsiteY54" fmla="*/ 288751 h 384708"/>
                <a:gd name="connsiteX55" fmla="*/ 1676671 w 1957963"/>
                <a:gd name="connsiteY55" fmla="*/ 288751 h 384708"/>
                <a:gd name="connsiteX56" fmla="*/ 1676716 w 1957963"/>
                <a:gd name="connsiteY56" fmla="*/ 288794 h 384708"/>
                <a:gd name="connsiteX57" fmla="*/ 1674827 w 1957963"/>
                <a:gd name="connsiteY57" fmla="*/ 278040 h 384708"/>
                <a:gd name="connsiteX58" fmla="*/ 1669868 w 1957963"/>
                <a:gd name="connsiteY58" fmla="*/ 268734 h 384708"/>
                <a:gd name="connsiteX59" fmla="*/ 1661440 w 1957963"/>
                <a:gd name="connsiteY59" fmla="*/ 262062 h 384708"/>
                <a:gd name="connsiteX60" fmla="*/ 1648797 w 1957963"/>
                <a:gd name="connsiteY60" fmla="*/ 259428 h 384708"/>
                <a:gd name="connsiteX61" fmla="*/ 440677 w 1957963"/>
                <a:gd name="connsiteY61" fmla="*/ 232959 h 384708"/>
                <a:gd name="connsiteX62" fmla="*/ 440677 w 1957963"/>
                <a:gd name="connsiteY62" fmla="*/ 232993 h 384708"/>
                <a:gd name="connsiteX63" fmla="*/ 440633 w 1957963"/>
                <a:gd name="connsiteY63" fmla="*/ 233002 h 384708"/>
                <a:gd name="connsiteX64" fmla="*/ 440677 w 1957963"/>
                <a:gd name="connsiteY64" fmla="*/ 232959 h 384708"/>
                <a:gd name="connsiteX65" fmla="*/ 1398894 w 1957963"/>
                <a:gd name="connsiteY65" fmla="*/ 227779 h 384708"/>
                <a:gd name="connsiteX66" fmla="*/ 1442176 w 1957963"/>
                <a:gd name="connsiteY66" fmla="*/ 227779 h 384708"/>
                <a:gd name="connsiteX67" fmla="*/ 1442176 w 1957963"/>
                <a:gd name="connsiteY67" fmla="*/ 380627 h 384708"/>
                <a:gd name="connsiteX68" fmla="*/ 1398894 w 1957963"/>
                <a:gd name="connsiteY68" fmla="*/ 380627 h 384708"/>
                <a:gd name="connsiteX69" fmla="*/ 1398894 w 1957963"/>
                <a:gd name="connsiteY69" fmla="*/ 227779 h 384708"/>
                <a:gd name="connsiteX70" fmla="*/ 983194 w 1957963"/>
                <a:gd name="connsiteY70" fmla="*/ 224618 h 384708"/>
                <a:gd name="connsiteX71" fmla="*/ 991622 w 1957963"/>
                <a:gd name="connsiteY71" fmla="*/ 225057 h 384708"/>
                <a:gd name="connsiteX72" fmla="*/ 1001499 w 1957963"/>
                <a:gd name="connsiteY72" fmla="*/ 226198 h 384708"/>
                <a:gd name="connsiteX73" fmla="*/ 1011376 w 1957963"/>
                <a:gd name="connsiteY73" fmla="*/ 227954 h 384708"/>
                <a:gd name="connsiteX74" fmla="*/ 1019804 w 1957963"/>
                <a:gd name="connsiteY74" fmla="*/ 230412 h 384708"/>
                <a:gd name="connsiteX75" fmla="*/ 1012517 w 1957963"/>
                <a:gd name="connsiteY75" fmla="*/ 266145 h 384708"/>
                <a:gd name="connsiteX76" fmla="*/ 998865 w 1957963"/>
                <a:gd name="connsiteY76" fmla="*/ 263072 h 384708"/>
                <a:gd name="connsiteX77" fmla="*/ 982009 w 1957963"/>
                <a:gd name="connsiteY77" fmla="*/ 261491 h 384708"/>
                <a:gd name="connsiteX78" fmla="*/ 972264 w 1957963"/>
                <a:gd name="connsiteY78" fmla="*/ 262238 h 384708"/>
                <a:gd name="connsiteX79" fmla="*/ 963704 w 1957963"/>
                <a:gd name="connsiteY79" fmla="*/ 263818 h 384708"/>
                <a:gd name="connsiteX80" fmla="*/ 963704 w 1957963"/>
                <a:gd name="connsiteY80" fmla="*/ 380627 h 384708"/>
                <a:gd name="connsiteX81" fmla="*/ 920422 w 1957963"/>
                <a:gd name="connsiteY81" fmla="*/ 380627 h 384708"/>
                <a:gd name="connsiteX82" fmla="*/ 920422 w 1957963"/>
                <a:gd name="connsiteY82" fmla="*/ 235944 h 384708"/>
                <a:gd name="connsiteX83" fmla="*/ 947902 w 1957963"/>
                <a:gd name="connsiteY83" fmla="*/ 228261 h 384708"/>
                <a:gd name="connsiteX84" fmla="*/ 983194 w 1957963"/>
                <a:gd name="connsiteY84" fmla="*/ 224618 h 384708"/>
                <a:gd name="connsiteX85" fmla="*/ 505731 w 1957963"/>
                <a:gd name="connsiteY85" fmla="*/ 224267 h 384708"/>
                <a:gd name="connsiteX86" fmla="*/ 538128 w 1957963"/>
                <a:gd name="connsiteY86" fmla="*/ 229359 h 384708"/>
                <a:gd name="connsiteX87" fmla="*/ 558627 w 1957963"/>
                <a:gd name="connsiteY87" fmla="*/ 243757 h 384708"/>
                <a:gd name="connsiteX88" fmla="*/ 569381 w 1957963"/>
                <a:gd name="connsiteY88" fmla="*/ 265837 h 384708"/>
                <a:gd name="connsiteX89" fmla="*/ 572586 w 1957963"/>
                <a:gd name="connsiteY89" fmla="*/ 294326 h 384708"/>
                <a:gd name="connsiteX90" fmla="*/ 572586 w 1957963"/>
                <a:gd name="connsiteY90" fmla="*/ 380626 h 384708"/>
                <a:gd name="connsiteX91" fmla="*/ 529304 w 1957963"/>
                <a:gd name="connsiteY91" fmla="*/ 380626 h 384708"/>
                <a:gd name="connsiteX92" fmla="*/ 529304 w 1957963"/>
                <a:gd name="connsiteY92" fmla="*/ 299550 h 384708"/>
                <a:gd name="connsiteX93" fmla="*/ 523773 w 1957963"/>
                <a:gd name="connsiteY93" fmla="*/ 269919 h 384708"/>
                <a:gd name="connsiteX94" fmla="*/ 503142 w 1957963"/>
                <a:gd name="connsiteY94" fmla="*/ 261184 h 384708"/>
                <a:gd name="connsiteX95" fmla="*/ 493265 w 1957963"/>
                <a:gd name="connsiteY95" fmla="*/ 261623 h 384708"/>
                <a:gd name="connsiteX96" fmla="*/ 483959 w 1957963"/>
                <a:gd name="connsiteY96" fmla="*/ 262633 h 384708"/>
                <a:gd name="connsiteX97" fmla="*/ 483959 w 1957963"/>
                <a:gd name="connsiteY97" fmla="*/ 380583 h 384708"/>
                <a:gd name="connsiteX98" fmla="*/ 440677 w 1957963"/>
                <a:gd name="connsiteY98" fmla="*/ 380583 h 384708"/>
                <a:gd name="connsiteX99" fmla="*/ 440677 w 1957963"/>
                <a:gd name="connsiteY99" fmla="*/ 232993 h 384708"/>
                <a:gd name="connsiteX100" fmla="*/ 469122 w 1957963"/>
                <a:gd name="connsiteY100" fmla="*/ 227033 h 384708"/>
                <a:gd name="connsiteX101" fmla="*/ 505731 w 1957963"/>
                <a:gd name="connsiteY101" fmla="*/ 224267 h 384708"/>
                <a:gd name="connsiteX102" fmla="*/ 1648227 w 1957963"/>
                <a:gd name="connsiteY102" fmla="*/ 223696 h 384708"/>
                <a:gd name="connsiteX103" fmla="*/ 1699673 w 1957963"/>
                <a:gd name="connsiteY103" fmla="*/ 243582 h 384708"/>
                <a:gd name="connsiteX104" fmla="*/ 1718548 w 1957963"/>
                <a:gd name="connsiteY104" fmla="*/ 302139 h 384708"/>
                <a:gd name="connsiteX105" fmla="*/ 1718242 w 1957963"/>
                <a:gd name="connsiteY105" fmla="*/ 310436 h 384708"/>
                <a:gd name="connsiteX106" fmla="*/ 1717671 w 1957963"/>
                <a:gd name="connsiteY106" fmla="*/ 318425 h 384708"/>
                <a:gd name="connsiteX107" fmla="*/ 1619474 w 1957963"/>
                <a:gd name="connsiteY107" fmla="*/ 318425 h 384708"/>
                <a:gd name="connsiteX108" fmla="*/ 1631985 w 1957963"/>
                <a:gd name="connsiteY108" fmla="*/ 339627 h 384708"/>
                <a:gd name="connsiteX109" fmla="*/ 1661615 w 1957963"/>
                <a:gd name="connsiteY109" fmla="*/ 347485 h 384708"/>
                <a:gd name="connsiteX110" fmla="*/ 1685012 w 1957963"/>
                <a:gd name="connsiteY110" fmla="*/ 345290 h 384708"/>
                <a:gd name="connsiteX111" fmla="*/ 1703755 w 1957963"/>
                <a:gd name="connsiteY111" fmla="*/ 339934 h 384708"/>
                <a:gd name="connsiteX112" fmla="*/ 1709550 w 1957963"/>
                <a:gd name="connsiteY112" fmla="*/ 375095 h 384708"/>
                <a:gd name="connsiteX113" fmla="*/ 1700244 w 1957963"/>
                <a:gd name="connsiteY113" fmla="*/ 378563 h 384708"/>
                <a:gd name="connsiteX114" fmla="*/ 1687338 w 1957963"/>
                <a:gd name="connsiteY114" fmla="*/ 381592 h 384708"/>
                <a:gd name="connsiteX115" fmla="*/ 1672062 w 1957963"/>
                <a:gd name="connsiteY115" fmla="*/ 383787 h 384708"/>
                <a:gd name="connsiteX116" fmla="*/ 1655777 w 1957963"/>
                <a:gd name="connsiteY116" fmla="*/ 384665 h 384708"/>
                <a:gd name="connsiteX117" fmla="*/ 1619914 w 1957963"/>
                <a:gd name="connsiteY117" fmla="*/ 378563 h 384708"/>
                <a:gd name="connsiteX118" fmla="*/ 1594629 w 1957963"/>
                <a:gd name="connsiteY118" fmla="*/ 361839 h 384708"/>
                <a:gd name="connsiteX119" fmla="*/ 1579792 w 1957963"/>
                <a:gd name="connsiteY119" fmla="*/ 336686 h 384708"/>
                <a:gd name="connsiteX120" fmla="*/ 1575011 w 1957963"/>
                <a:gd name="connsiteY120" fmla="*/ 305324 h 384708"/>
                <a:gd name="connsiteX121" fmla="*/ 1581240 w 1957963"/>
                <a:gd name="connsiteY121" fmla="*/ 269744 h 384708"/>
                <a:gd name="connsiteX122" fmla="*/ 1597658 w 1957963"/>
                <a:gd name="connsiteY122" fmla="*/ 244328 h 384708"/>
                <a:gd name="connsiteX123" fmla="*/ 1621055 w 1957963"/>
                <a:gd name="connsiteY123" fmla="*/ 228920 h 384708"/>
                <a:gd name="connsiteX124" fmla="*/ 1648227 w 1957963"/>
                <a:gd name="connsiteY124" fmla="*/ 223696 h 384708"/>
                <a:gd name="connsiteX125" fmla="*/ 823761 w 1957963"/>
                <a:gd name="connsiteY125" fmla="*/ 223696 h 384708"/>
                <a:gd name="connsiteX126" fmla="*/ 855718 w 1957963"/>
                <a:gd name="connsiteY126" fmla="*/ 228042 h 384708"/>
                <a:gd name="connsiteX127" fmla="*/ 876174 w 1957963"/>
                <a:gd name="connsiteY127" fmla="*/ 240552 h 384708"/>
                <a:gd name="connsiteX128" fmla="*/ 887060 w 1957963"/>
                <a:gd name="connsiteY128" fmla="*/ 260306 h 384708"/>
                <a:gd name="connsiteX129" fmla="*/ 890265 w 1957963"/>
                <a:gd name="connsiteY129" fmla="*/ 286162 h 384708"/>
                <a:gd name="connsiteX130" fmla="*/ 890265 w 1957963"/>
                <a:gd name="connsiteY130" fmla="*/ 376237 h 384708"/>
                <a:gd name="connsiteX131" fmla="*/ 864410 w 1957963"/>
                <a:gd name="connsiteY131" fmla="*/ 381021 h 384708"/>
                <a:gd name="connsiteX132" fmla="*/ 824288 w 1957963"/>
                <a:gd name="connsiteY132" fmla="*/ 383787 h 384708"/>
                <a:gd name="connsiteX133" fmla="*/ 797423 w 1957963"/>
                <a:gd name="connsiteY133" fmla="*/ 381153 h 384708"/>
                <a:gd name="connsiteX134" fmla="*/ 776661 w 1957963"/>
                <a:gd name="connsiteY134" fmla="*/ 372594 h 384708"/>
                <a:gd name="connsiteX135" fmla="*/ 763316 w 1957963"/>
                <a:gd name="connsiteY135" fmla="*/ 357054 h 384708"/>
                <a:gd name="connsiteX136" fmla="*/ 758663 w 1957963"/>
                <a:gd name="connsiteY136" fmla="*/ 333526 h 384708"/>
                <a:gd name="connsiteX137" fmla="*/ 764018 w 1957963"/>
                <a:gd name="connsiteY137" fmla="*/ 310875 h 384708"/>
                <a:gd name="connsiteX138" fmla="*/ 778416 w 1957963"/>
                <a:gd name="connsiteY138" fmla="*/ 296038 h 384708"/>
                <a:gd name="connsiteX139" fmla="*/ 799048 w 1957963"/>
                <a:gd name="connsiteY139" fmla="*/ 288049 h 384708"/>
                <a:gd name="connsiteX140" fmla="*/ 823147 w 1957963"/>
                <a:gd name="connsiteY140" fmla="*/ 285591 h 384708"/>
                <a:gd name="connsiteX141" fmla="*/ 838116 w 1957963"/>
                <a:gd name="connsiteY141" fmla="*/ 286337 h 384708"/>
                <a:gd name="connsiteX142" fmla="*/ 848739 w 1957963"/>
                <a:gd name="connsiteY142" fmla="*/ 288224 h 384708"/>
                <a:gd name="connsiteX143" fmla="*/ 848739 w 1957963"/>
                <a:gd name="connsiteY143" fmla="*/ 284142 h 384708"/>
                <a:gd name="connsiteX144" fmla="*/ 842066 w 1957963"/>
                <a:gd name="connsiteY144" fmla="*/ 266408 h 384708"/>
                <a:gd name="connsiteX145" fmla="*/ 818801 w 1957963"/>
                <a:gd name="connsiteY145" fmla="*/ 259736 h 384708"/>
                <a:gd name="connsiteX146" fmla="*/ 797029 w 1957963"/>
                <a:gd name="connsiteY146" fmla="*/ 261316 h 384708"/>
                <a:gd name="connsiteX147" fmla="*/ 778460 w 1957963"/>
                <a:gd name="connsiteY147" fmla="*/ 265837 h 384708"/>
                <a:gd name="connsiteX148" fmla="*/ 772930 w 1957963"/>
                <a:gd name="connsiteY148" fmla="*/ 230983 h 384708"/>
                <a:gd name="connsiteX149" fmla="*/ 782367 w 1957963"/>
                <a:gd name="connsiteY149" fmla="*/ 228525 h 384708"/>
                <a:gd name="connsiteX150" fmla="*/ 794702 w 1957963"/>
                <a:gd name="connsiteY150" fmla="*/ 226198 h 384708"/>
                <a:gd name="connsiteX151" fmla="*/ 808793 w 1957963"/>
                <a:gd name="connsiteY151" fmla="*/ 224443 h 384708"/>
                <a:gd name="connsiteX152" fmla="*/ 823761 w 1957963"/>
                <a:gd name="connsiteY152" fmla="*/ 223696 h 384708"/>
                <a:gd name="connsiteX153" fmla="*/ 343973 w 1957963"/>
                <a:gd name="connsiteY153" fmla="*/ 223696 h 384708"/>
                <a:gd name="connsiteX154" fmla="*/ 375930 w 1957963"/>
                <a:gd name="connsiteY154" fmla="*/ 228042 h 384708"/>
                <a:gd name="connsiteX155" fmla="*/ 396386 w 1957963"/>
                <a:gd name="connsiteY155" fmla="*/ 240552 h 384708"/>
                <a:gd name="connsiteX156" fmla="*/ 407272 w 1957963"/>
                <a:gd name="connsiteY156" fmla="*/ 260306 h 384708"/>
                <a:gd name="connsiteX157" fmla="*/ 410477 w 1957963"/>
                <a:gd name="connsiteY157" fmla="*/ 286162 h 384708"/>
                <a:gd name="connsiteX158" fmla="*/ 410477 w 1957963"/>
                <a:gd name="connsiteY158" fmla="*/ 376237 h 384708"/>
                <a:gd name="connsiteX159" fmla="*/ 384622 w 1957963"/>
                <a:gd name="connsiteY159" fmla="*/ 381021 h 384708"/>
                <a:gd name="connsiteX160" fmla="*/ 344501 w 1957963"/>
                <a:gd name="connsiteY160" fmla="*/ 383787 h 384708"/>
                <a:gd name="connsiteX161" fmla="*/ 317636 w 1957963"/>
                <a:gd name="connsiteY161" fmla="*/ 381153 h 384708"/>
                <a:gd name="connsiteX162" fmla="*/ 296873 w 1957963"/>
                <a:gd name="connsiteY162" fmla="*/ 372594 h 384708"/>
                <a:gd name="connsiteX163" fmla="*/ 283528 w 1957963"/>
                <a:gd name="connsiteY163" fmla="*/ 357054 h 384708"/>
                <a:gd name="connsiteX164" fmla="*/ 278875 w 1957963"/>
                <a:gd name="connsiteY164" fmla="*/ 333526 h 384708"/>
                <a:gd name="connsiteX165" fmla="*/ 284230 w 1957963"/>
                <a:gd name="connsiteY165" fmla="*/ 310875 h 384708"/>
                <a:gd name="connsiteX166" fmla="*/ 298629 w 1957963"/>
                <a:gd name="connsiteY166" fmla="*/ 296038 h 384708"/>
                <a:gd name="connsiteX167" fmla="*/ 319260 w 1957963"/>
                <a:gd name="connsiteY167" fmla="*/ 288049 h 384708"/>
                <a:gd name="connsiteX168" fmla="*/ 343359 w 1957963"/>
                <a:gd name="connsiteY168" fmla="*/ 285591 h 384708"/>
                <a:gd name="connsiteX169" fmla="*/ 358328 w 1957963"/>
                <a:gd name="connsiteY169" fmla="*/ 286337 h 384708"/>
                <a:gd name="connsiteX170" fmla="*/ 368951 w 1957963"/>
                <a:gd name="connsiteY170" fmla="*/ 288224 h 384708"/>
                <a:gd name="connsiteX171" fmla="*/ 368951 w 1957963"/>
                <a:gd name="connsiteY171" fmla="*/ 284142 h 384708"/>
                <a:gd name="connsiteX172" fmla="*/ 362278 w 1957963"/>
                <a:gd name="connsiteY172" fmla="*/ 266408 h 384708"/>
                <a:gd name="connsiteX173" fmla="*/ 339014 w 1957963"/>
                <a:gd name="connsiteY173" fmla="*/ 259736 h 384708"/>
                <a:gd name="connsiteX174" fmla="*/ 317241 w 1957963"/>
                <a:gd name="connsiteY174" fmla="*/ 261316 h 384708"/>
                <a:gd name="connsiteX175" fmla="*/ 298672 w 1957963"/>
                <a:gd name="connsiteY175" fmla="*/ 265837 h 384708"/>
                <a:gd name="connsiteX176" fmla="*/ 293142 w 1957963"/>
                <a:gd name="connsiteY176" fmla="*/ 230983 h 384708"/>
                <a:gd name="connsiteX177" fmla="*/ 302579 w 1957963"/>
                <a:gd name="connsiteY177" fmla="*/ 228525 h 384708"/>
                <a:gd name="connsiteX178" fmla="*/ 314915 w 1957963"/>
                <a:gd name="connsiteY178" fmla="*/ 226198 h 384708"/>
                <a:gd name="connsiteX179" fmla="*/ 329005 w 1957963"/>
                <a:gd name="connsiteY179" fmla="*/ 224443 h 384708"/>
                <a:gd name="connsiteX180" fmla="*/ 343973 w 1957963"/>
                <a:gd name="connsiteY180" fmla="*/ 223696 h 384708"/>
                <a:gd name="connsiteX181" fmla="*/ 210923 w 1957963"/>
                <a:gd name="connsiteY181" fmla="*/ 182741 h 384708"/>
                <a:gd name="connsiteX182" fmla="*/ 210923 w 1957963"/>
                <a:gd name="connsiteY182" fmla="*/ 227779 h 384708"/>
                <a:gd name="connsiteX183" fmla="*/ 262940 w 1957963"/>
                <a:gd name="connsiteY183" fmla="*/ 227779 h 384708"/>
                <a:gd name="connsiteX184" fmla="*/ 262940 w 1957963"/>
                <a:gd name="connsiteY184" fmla="*/ 263818 h 384708"/>
                <a:gd name="connsiteX185" fmla="*/ 210923 w 1957963"/>
                <a:gd name="connsiteY185" fmla="*/ 263818 h 384708"/>
                <a:gd name="connsiteX186" fmla="*/ 210923 w 1957963"/>
                <a:gd name="connsiteY186" fmla="*/ 317591 h 384708"/>
                <a:gd name="connsiteX187" fmla="*/ 215708 w 1957963"/>
                <a:gd name="connsiteY187" fmla="*/ 339364 h 384708"/>
                <a:gd name="connsiteX188" fmla="*/ 235022 w 1957963"/>
                <a:gd name="connsiteY188" fmla="*/ 347485 h 384708"/>
                <a:gd name="connsiteX189" fmla="*/ 249421 w 1957963"/>
                <a:gd name="connsiteY189" fmla="*/ 346167 h 384708"/>
                <a:gd name="connsiteX190" fmla="*/ 262940 w 1957963"/>
                <a:gd name="connsiteY190" fmla="*/ 342524 h 384708"/>
                <a:gd name="connsiteX191" fmla="*/ 269042 w 1957963"/>
                <a:gd name="connsiteY191" fmla="*/ 376237 h 384708"/>
                <a:gd name="connsiteX192" fmla="*/ 251615 w 1957963"/>
                <a:gd name="connsiteY192" fmla="*/ 381768 h 384708"/>
                <a:gd name="connsiteX193" fmla="*/ 228086 w 1957963"/>
                <a:gd name="connsiteY193" fmla="*/ 384094 h 384708"/>
                <a:gd name="connsiteX194" fmla="*/ 198764 w 1957963"/>
                <a:gd name="connsiteY194" fmla="*/ 379309 h 384708"/>
                <a:gd name="connsiteX195" fmla="*/ 180151 w 1957963"/>
                <a:gd name="connsiteY195" fmla="*/ 365965 h 384708"/>
                <a:gd name="connsiteX196" fmla="*/ 170407 w 1957963"/>
                <a:gd name="connsiteY196" fmla="*/ 345202 h 384708"/>
                <a:gd name="connsiteX197" fmla="*/ 167641 w 1957963"/>
                <a:gd name="connsiteY197" fmla="*/ 318162 h 384708"/>
                <a:gd name="connsiteX198" fmla="*/ 167641 w 1957963"/>
                <a:gd name="connsiteY198" fmla="*/ 189720 h 384708"/>
                <a:gd name="connsiteX199" fmla="*/ 210923 w 1957963"/>
                <a:gd name="connsiteY199" fmla="*/ 182741 h 384708"/>
                <a:gd name="connsiteX200" fmla="*/ 1243149 w 1957963"/>
                <a:gd name="connsiteY200" fmla="*/ 179273 h 384708"/>
                <a:gd name="connsiteX201" fmla="*/ 1288494 w 1957963"/>
                <a:gd name="connsiteY201" fmla="*/ 179273 h 384708"/>
                <a:gd name="connsiteX202" fmla="*/ 1288494 w 1957963"/>
                <a:gd name="connsiteY202" fmla="*/ 341690 h 384708"/>
                <a:gd name="connsiteX203" fmla="*/ 1377692 w 1957963"/>
                <a:gd name="connsiteY203" fmla="*/ 341690 h 384708"/>
                <a:gd name="connsiteX204" fmla="*/ 1377692 w 1957963"/>
                <a:gd name="connsiteY204" fmla="*/ 380626 h 384708"/>
                <a:gd name="connsiteX205" fmla="*/ 1243149 w 1957963"/>
                <a:gd name="connsiteY205" fmla="*/ 380626 h 384708"/>
                <a:gd name="connsiteX206" fmla="*/ 1243149 w 1957963"/>
                <a:gd name="connsiteY206" fmla="*/ 179273 h 384708"/>
                <a:gd name="connsiteX207" fmla="*/ 77609 w 1957963"/>
                <a:gd name="connsiteY207" fmla="*/ 174620 h 384708"/>
                <a:gd name="connsiteX208" fmla="*/ 112770 w 1957963"/>
                <a:gd name="connsiteY208" fmla="*/ 178966 h 384708"/>
                <a:gd name="connsiteX209" fmla="*/ 137177 w 1957963"/>
                <a:gd name="connsiteY209" fmla="*/ 188535 h 384708"/>
                <a:gd name="connsiteX210" fmla="*/ 124096 w 1957963"/>
                <a:gd name="connsiteY210" fmla="*/ 224267 h 384708"/>
                <a:gd name="connsiteX211" fmla="*/ 105352 w 1957963"/>
                <a:gd name="connsiteY211" fmla="*/ 216585 h 384708"/>
                <a:gd name="connsiteX212" fmla="*/ 80506 w 1957963"/>
                <a:gd name="connsiteY212" fmla="*/ 213248 h 384708"/>
                <a:gd name="connsiteX213" fmla="*/ 57109 w 1957963"/>
                <a:gd name="connsiteY213" fmla="*/ 217770 h 384708"/>
                <a:gd name="connsiteX214" fmla="*/ 49998 w 1957963"/>
                <a:gd name="connsiteY214" fmla="*/ 231554 h 384708"/>
                <a:gd name="connsiteX215" fmla="*/ 52632 w 1957963"/>
                <a:gd name="connsiteY215" fmla="*/ 240860 h 384708"/>
                <a:gd name="connsiteX216" fmla="*/ 60051 w 1957963"/>
                <a:gd name="connsiteY216" fmla="*/ 247708 h 384708"/>
                <a:gd name="connsiteX217" fmla="*/ 71069 w 1957963"/>
                <a:gd name="connsiteY217" fmla="*/ 253238 h 384708"/>
                <a:gd name="connsiteX218" fmla="*/ 84852 w 1957963"/>
                <a:gd name="connsiteY218" fmla="*/ 258331 h 384708"/>
                <a:gd name="connsiteX219" fmla="*/ 112156 w 1957963"/>
                <a:gd name="connsiteY219" fmla="*/ 269788 h 384708"/>
                <a:gd name="connsiteX220" fmla="*/ 131470 w 1957963"/>
                <a:gd name="connsiteY220" fmla="*/ 283001 h 384708"/>
                <a:gd name="connsiteX221" fmla="*/ 142927 w 1957963"/>
                <a:gd name="connsiteY221" fmla="*/ 300735 h 384708"/>
                <a:gd name="connsiteX222" fmla="*/ 146702 w 1957963"/>
                <a:gd name="connsiteY222" fmla="*/ 325448 h 384708"/>
                <a:gd name="connsiteX223" fmla="*/ 126949 w 1957963"/>
                <a:gd name="connsiteY223" fmla="*/ 369169 h 384708"/>
                <a:gd name="connsiteX224" fmla="*/ 67381 w 1957963"/>
                <a:gd name="connsiteY224" fmla="*/ 384708 h 384708"/>
                <a:gd name="connsiteX225" fmla="*/ 43282 w 1957963"/>
                <a:gd name="connsiteY225" fmla="*/ 383128 h 384708"/>
                <a:gd name="connsiteX226" fmla="*/ 24231 w 1957963"/>
                <a:gd name="connsiteY226" fmla="*/ 379221 h 384708"/>
                <a:gd name="connsiteX227" fmla="*/ 10008 w 1957963"/>
                <a:gd name="connsiteY227" fmla="*/ 374261 h 384708"/>
                <a:gd name="connsiteX228" fmla="*/ 0 w 1957963"/>
                <a:gd name="connsiteY228" fmla="*/ 369345 h 384708"/>
                <a:gd name="connsiteX229" fmla="*/ 12774 w 1957963"/>
                <a:gd name="connsiteY229" fmla="*/ 333306 h 384708"/>
                <a:gd name="connsiteX230" fmla="*/ 34986 w 1957963"/>
                <a:gd name="connsiteY230" fmla="*/ 342173 h 384708"/>
                <a:gd name="connsiteX231" fmla="*/ 67381 w 1957963"/>
                <a:gd name="connsiteY231" fmla="*/ 346080 h 384708"/>
                <a:gd name="connsiteX232" fmla="*/ 67469 w 1957963"/>
                <a:gd name="connsiteY232" fmla="*/ 346036 h 384708"/>
                <a:gd name="connsiteX233" fmla="*/ 83315 w 1957963"/>
                <a:gd name="connsiteY233" fmla="*/ 344456 h 384708"/>
                <a:gd name="connsiteX234" fmla="*/ 93324 w 1957963"/>
                <a:gd name="connsiteY234" fmla="*/ 340110 h 384708"/>
                <a:gd name="connsiteX235" fmla="*/ 98547 w 1957963"/>
                <a:gd name="connsiteY235" fmla="*/ 333570 h 384708"/>
                <a:gd name="connsiteX236" fmla="*/ 99997 w 1957963"/>
                <a:gd name="connsiteY236" fmla="*/ 325141 h 384708"/>
                <a:gd name="connsiteX237" fmla="*/ 90690 w 1957963"/>
                <a:gd name="connsiteY237" fmla="*/ 308724 h 384708"/>
                <a:gd name="connsiteX238" fmla="*/ 58733 w 1957963"/>
                <a:gd name="connsiteY238" fmla="*/ 294633 h 384708"/>
                <a:gd name="connsiteX239" fmla="*/ 38981 w 1957963"/>
                <a:gd name="connsiteY239" fmla="*/ 286644 h 384708"/>
                <a:gd name="connsiteX240" fmla="*/ 21247 w 1957963"/>
                <a:gd name="connsiteY240" fmla="*/ 275318 h 384708"/>
                <a:gd name="connsiteX241" fmla="*/ 8472 w 1957963"/>
                <a:gd name="connsiteY241" fmla="*/ 258770 h 384708"/>
                <a:gd name="connsiteX242" fmla="*/ 3512 w 1957963"/>
                <a:gd name="connsiteY242" fmla="*/ 235110 h 384708"/>
                <a:gd name="connsiteX243" fmla="*/ 8736 w 1957963"/>
                <a:gd name="connsiteY243" fmla="*/ 209956 h 384708"/>
                <a:gd name="connsiteX244" fmla="*/ 23572 w 1957963"/>
                <a:gd name="connsiteY244" fmla="*/ 190906 h 384708"/>
                <a:gd name="connsiteX245" fmla="*/ 46794 w 1957963"/>
                <a:gd name="connsiteY245" fmla="*/ 178834 h 384708"/>
                <a:gd name="connsiteX246" fmla="*/ 77609 w 1957963"/>
                <a:gd name="connsiteY246" fmla="*/ 174620 h 384708"/>
                <a:gd name="connsiteX247" fmla="*/ 1420403 w 1957963"/>
                <a:gd name="connsiteY247" fmla="*/ 158027 h 384708"/>
                <a:gd name="connsiteX248" fmla="*/ 1438576 w 1957963"/>
                <a:gd name="connsiteY248" fmla="*/ 164875 h 384708"/>
                <a:gd name="connsiteX249" fmla="*/ 1446258 w 1957963"/>
                <a:gd name="connsiteY249" fmla="*/ 183618 h 384708"/>
                <a:gd name="connsiteX250" fmla="*/ 1438576 w 1957963"/>
                <a:gd name="connsiteY250" fmla="*/ 202362 h 384708"/>
                <a:gd name="connsiteX251" fmla="*/ 1420403 w 1957963"/>
                <a:gd name="connsiteY251" fmla="*/ 209210 h 384708"/>
                <a:gd name="connsiteX252" fmla="*/ 1402230 w 1957963"/>
                <a:gd name="connsiteY252" fmla="*/ 202362 h 384708"/>
                <a:gd name="connsiteX253" fmla="*/ 1394548 w 1957963"/>
                <a:gd name="connsiteY253" fmla="*/ 183618 h 384708"/>
                <a:gd name="connsiteX254" fmla="*/ 1402230 w 1957963"/>
                <a:gd name="connsiteY254" fmla="*/ 164875 h 384708"/>
                <a:gd name="connsiteX255" fmla="*/ 1420403 w 1957963"/>
                <a:gd name="connsiteY255" fmla="*/ 158027 h 384708"/>
                <a:gd name="connsiteX256" fmla="*/ 1535675 w 1957963"/>
                <a:gd name="connsiteY256" fmla="*/ 155130 h 384708"/>
                <a:gd name="connsiteX257" fmla="*/ 1558063 w 1957963"/>
                <a:gd name="connsiteY257" fmla="*/ 157588 h 384708"/>
                <a:gd name="connsiteX258" fmla="*/ 1573733 w 1957963"/>
                <a:gd name="connsiteY258" fmla="*/ 162373 h 384708"/>
                <a:gd name="connsiteX259" fmla="*/ 1565305 w 1957963"/>
                <a:gd name="connsiteY259" fmla="*/ 196963 h 384708"/>
                <a:gd name="connsiteX260" fmla="*/ 1552663 w 1957963"/>
                <a:gd name="connsiteY260" fmla="*/ 193057 h 384708"/>
                <a:gd name="connsiteX261" fmla="*/ 1540021 w 1957963"/>
                <a:gd name="connsiteY261" fmla="*/ 191739 h 384708"/>
                <a:gd name="connsiteX262" fmla="*/ 1526808 w 1957963"/>
                <a:gd name="connsiteY262" fmla="*/ 193934 h 384708"/>
                <a:gd name="connsiteX263" fmla="*/ 1518380 w 1957963"/>
                <a:gd name="connsiteY263" fmla="*/ 199904 h 384708"/>
                <a:gd name="connsiteX264" fmla="*/ 1514034 w 1957963"/>
                <a:gd name="connsiteY264" fmla="*/ 208903 h 384708"/>
                <a:gd name="connsiteX265" fmla="*/ 1512717 w 1957963"/>
                <a:gd name="connsiteY265" fmla="*/ 220228 h 384708"/>
                <a:gd name="connsiteX266" fmla="*/ 1512717 w 1957963"/>
                <a:gd name="connsiteY266" fmla="*/ 227779 h 384708"/>
                <a:gd name="connsiteX267" fmla="*/ 1566183 w 1957963"/>
                <a:gd name="connsiteY267" fmla="*/ 227779 h 384708"/>
                <a:gd name="connsiteX268" fmla="*/ 1566183 w 1957963"/>
                <a:gd name="connsiteY268" fmla="*/ 263818 h 384708"/>
                <a:gd name="connsiteX269" fmla="*/ 1512717 w 1957963"/>
                <a:gd name="connsiteY269" fmla="*/ 263818 h 384708"/>
                <a:gd name="connsiteX270" fmla="*/ 1512717 w 1957963"/>
                <a:gd name="connsiteY270" fmla="*/ 380626 h 384708"/>
                <a:gd name="connsiteX271" fmla="*/ 1469435 w 1957963"/>
                <a:gd name="connsiteY271" fmla="*/ 380626 h 384708"/>
                <a:gd name="connsiteX272" fmla="*/ 1469435 w 1957963"/>
                <a:gd name="connsiteY272" fmla="*/ 219658 h 384708"/>
                <a:gd name="connsiteX273" fmla="*/ 1486159 w 1957963"/>
                <a:gd name="connsiteY273" fmla="*/ 172600 h 384708"/>
                <a:gd name="connsiteX274" fmla="*/ 1535719 w 1957963"/>
                <a:gd name="connsiteY274" fmla="*/ 155173 h 384708"/>
                <a:gd name="connsiteX275" fmla="*/ 1535675 w 1957963"/>
                <a:gd name="connsiteY275" fmla="*/ 155130 h 384708"/>
                <a:gd name="connsiteX276" fmla="*/ 1166988 w 1957963"/>
                <a:gd name="connsiteY276" fmla="*/ 155130 h 384708"/>
                <a:gd name="connsiteX277" fmla="*/ 1166988 w 1957963"/>
                <a:gd name="connsiteY277" fmla="*/ 375666 h 384708"/>
                <a:gd name="connsiteX278" fmla="*/ 1167032 w 1957963"/>
                <a:gd name="connsiteY278" fmla="*/ 375666 h 384708"/>
                <a:gd name="connsiteX279" fmla="*/ 1153687 w 1957963"/>
                <a:gd name="connsiteY279" fmla="*/ 379003 h 384708"/>
                <a:gd name="connsiteX280" fmla="*/ 1137841 w 1957963"/>
                <a:gd name="connsiteY280" fmla="*/ 381768 h 384708"/>
                <a:gd name="connsiteX281" fmla="*/ 1120984 w 1957963"/>
                <a:gd name="connsiteY281" fmla="*/ 383656 h 384708"/>
                <a:gd name="connsiteX282" fmla="*/ 1104568 w 1957963"/>
                <a:gd name="connsiteY282" fmla="*/ 384402 h 384708"/>
                <a:gd name="connsiteX283" fmla="*/ 1070855 w 1957963"/>
                <a:gd name="connsiteY283" fmla="*/ 378871 h 384708"/>
                <a:gd name="connsiteX284" fmla="*/ 1045878 w 1957963"/>
                <a:gd name="connsiteY284" fmla="*/ 363024 h 384708"/>
                <a:gd name="connsiteX285" fmla="*/ 1030338 w 1957963"/>
                <a:gd name="connsiteY285" fmla="*/ 338047 h 384708"/>
                <a:gd name="connsiteX286" fmla="*/ 1024939 w 1957963"/>
                <a:gd name="connsiteY286" fmla="*/ 305081 h 384708"/>
                <a:gd name="connsiteX287" fmla="*/ 1029592 w 1957963"/>
                <a:gd name="connsiteY287" fmla="*/ 271500 h 384708"/>
                <a:gd name="connsiteX288" fmla="*/ 1042980 w 1957963"/>
                <a:gd name="connsiteY288" fmla="*/ 246084 h 384708"/>
                <a:gd name="connsiteX289" fmla="*/ 1064314 w 1957963"/>
                <a:gd name="connsiteY289" fmla="*/ 230106 h 384708"/>
                <a:gd name="connsiteX290" fmla="*/ 1093198 w 1957963"/>
                <a:gd name="connsiteY290" fmla="*/ 224574 h 384708"/>
                <a:gd name="connsiteX291" fmla="*/ 1109308 w 1957963"/>
                <a:gd name="connsiteY291" fmla="*/ 226331 h 384708"/>
                <a:gd name="connsiteX292" fmla="*/ 1123706 w 1957963"/>
                <a:gd name="connsiteY292" fmla="*/ 231247 h 384708"/>
                <a:gd name="connsiteX293" fmla="*/ 1123706 w 1957963"/>
                <a:gd name="connsiteY293" fmla="*/ 162109 h 384708"/>
                <a:gd name="connsiteX294" fmla="*/ 1166988 w 1957963"/>
                <a:gd name="connsiteY294" fmla="*/ 155130 h 384708"/>
                <a:gd name="connsiteX295" fmla="*/ 737198 w 1957963"/>
                <a:gd name="connsiteY295" fmla="*/ 155130 h 384708"/>
                <a:gd name="connsiteX296" fmla="*/ 737198 w 1957963"/>
                <a:gd name="connsiteY296" fmla="*/ 375666 h 384708"/>
                <a:gd name="connsiteX297" fmla="*/ 737242 w 1957963"/>
                <a:gd name="connsiteY297" fmla="*/ 375666 h 384708"/>
                <a:gd name="connsiteX298" fmla="*/ 723897 w 1957963"/>
                <a:gd name="connsiteY298" fmla="*/ 379003 h 384708"/>
                <a:gd name="connsiteX299" fmla="*/ 708051 w 1957963"/>
                <a:gd name="connsiteY299" fmla="*/ 381768 h 384708"/>
                <a:gd name="connsiteX300" fmla="*/ 691194 w 1957963"/>
                <a:gd name="connsiteY300" fmla="*/ 383656 h 384708"/>
                <a:gd name="connsiteX301" fmla="*/ 674778 w 1957963"/>
                <a:gd name="connsiteY301" fmla="*/ 384402 h 384708"/>
                <a:gd name="connsiteX302" fmla="*/ 641065 w 1957963"/>
                <a:gd name="connsiteY302" fmla="*/ 378871 h 384708"/>
                <a:gd name="connsiteX303" fmla="*/ 616088 w 1957963"/>
                <a:gd name="connsiteY303" fmla="*/ 363024 h 384708"/>
                <a:gd name="connsiteX304" fmla="*/ 600548 w 1957963"/>
                <a:gd name="connsiteY304" fmla="*/ 338047 h 384708"/>
                <a:gd name="connsiteX305" fmla="*/ 595149 w 1957963"/>
                <a:gd name="connsiteY305" fmla="*/ 305081 h 384708"/>
                <a:gd name="connsiteX306" fmla="*/ 599802 w 1957963"/>
                <a:gd name="connsiteY306" fmla="*/ 271500 h 384708"/>
                <a:gd name="connsiteX307" fmla="*/ 613190 w 1957963"/>
                <a:gd name="connsiteY307" fmla="*/ 246084 h 384708"/>
                <a:gd name="connsiteX308" fmla="*/ 634524 w 1957963"/>
                <a:gd name="connsiteY308" fmla="*/ 230106 h 384708"/>
                <a:gd name="connsiteX309" fmla="*/ 663408 w 1957963"/>
                <a:gd name="connsiteY309" fmla="*/ 224574 h 384708"/>
                <a:gd name="connsiteX310" fmla="*/ 679518 w 1957963"/>
                <a:gd name="connsiteY310" fmla="*/ 226331 h 384708"/>
                <a:gd name="connsiteX311" fmla="*/ 693916 w 1957963"/>
                <a:gd name="connsiteY311" fmla="*/ 231247 h 384708"/>
                <a:gd name="connsiteX312" fmla="*/ 693916 w 1957963"/>
                <a:gd name="connsiteY312" fmla="*/ 162109 h 384708"/>
                <a:gd name="connsiteX313" fmla="*/ 737198 w 1957963"/>
                <a:gd name="connsiteY313" fmla="*/ 155130 h 384708"/>
                <a:gd name="connsiteX314" fmla="*/ 1866523 w 1957963"/>
                <a:gd name="connsiteY314" fmla="*/ 0 h 384708"/>
                <a:gd name="connsiteX315" fmla="*/ 1758494 w 1957963"/>
                <a:gd name="connsiteY315" fmla="*/ 211055 h 384708"/>
                <a:gd name="connsiteX316" fmla="*/ 1711568 w 1957963"/>
                <a:gd name="connsiteY316" fmla="*/ 118783 h 384708"/>
                <a:gd name="connsiteX317" fmla="*/ 1957963 w 1957963"/>
                <a:gd name="connsiteY317" fmla="*/ 91440 h 384708"/>
                <a:gd name="connsiteX0" fmla="*/ 1866523 w 1866523"/>
                <a:gd name="connsiteY0" fmla="*/ 0 h 384708"/>
                <a:gd name="connsiteX1" fmla="*/ 819811 w 1866523"/>
                <a:gd name="connsiteY1" fmla="*/ 315396 h 384708"/>
                <a:gd name="connsiteX2" fmla="*/ 810373 w 1866523"/>
                <a:gd name="connsiteY2" fmla="*/ 318162 h 384708"/>
                <a:gd name="connsiteX3" fmla="*/ 803964 w 1866523"/>
                <a:gd name="connsiteY3" fmla="*/ 323693 h 384708"/>
                <a:gd name="connsiteX4" fmla="*/ 801637 w 1866523"/>
                <a:gd name="connsiteY4" fmla="*/ 332428 h 384708"/>
                <a:gd name="connsiteX5" fmla="*/ 808485 w 1866523"/>
                <a:gd name="connsiteY5" fmla="*/ 346519 h 384708"/>
                <a:gd name="connsiteX6" fmla="*/ 827230 w 1866523"/>
                <a:gd name="connsiteY6" fmla="*/ 350426 h 384708"/>
                <a:gd name="connsiteX7" fmla="*/ 827230 w 1866523"/>
                <a:gd name="connsiteY7" fmla="*/ 350382 h 384708"/>
                <a:gd name="connsiteX8" fmla="*/ 839432 w 1866523"/>
                <a:gd name="connsiteY8" fmla="*/ 350074 h 384708"/>
                <a:gd name="connsiteX9" fmla="*/ 848739 w 1866523"/>
                <a:gd name="connsiteY9" fmla="*/ 349197 h 384708"/>
                <a:gd name="connsiteX10" fmla="*/ 848739 w 1866523"/>
                <a:gd name="connsiteY10" fmla="*/ 316362 h 384708"/>
                <a:gd name="connsiteX11" fmla="*/ 840881 w 1866523"/>
                <a:gd name="connsiteY11" fmla="*/ 315220 h 384708"/>
                <a:gd name="connsiteX12" fmla="*/ 831268 w 1866523"/>
                <a:gd name="connsiteY12" fmla="*/ 314650 h 384708"/>
                <a:gd name="connsiteX13" fmla="*/ 1866523 w 1866523"/>
                <a:gd name="connsiteY13" fmla="*/ 0 h 384708"/>
                <a:gd name="connsiteX14" fmla="*/ 351524 w 1866523"/>
                <a:gd name="connsiteY14" fmla="*/ 314650 h 384708"/>
                <a:gd name="connsiteX15" fmla="*/ 340067 w 1866523"/>
                <a:gd name="connsiteY15" fmla="*/ 315396 h 384708"/>
                <a:gd name="connsiteX16" fmla="*/ 330629 w 1866523"/>
                <a:gd name="connsiteY16" fmla="*/ 318162 h 384708"/>
                <a:gd name="connsiteX17" fmla="*/ 324220 w 1866523"/>
                <a:gd name="connsiteY17" fmla="*/ 323693 h 384708"/>
                <a:gd name="connsiteX18" fmla="*/ 321893 w 1866523"/>
                <a:gd name="connsiteY18" fmla="*/ 332428 h 384708"/>
                <a:gd name="connsiteX19" fmla="*/ 328741 w 1866523"/>
                <a:gd name="connsiteY19" fmla="*/ 346519 h 384708"/>
                <a:gd name="connsiteX20" fmla="*/ 347485 w 1866523"/>
                <a:gd name="connsiteY20" fmla="*/ 350426 h 384708"/>
                <a:gd name="connsiteX21" fmla="*/ 347485 w 1866523"/>
                <a:gd name="connsiteY21" fmla="*/ 350382 h 384708"/>
                <a:gd name="connsiteX22" fmla="*/ 359688 w 1866523"/>
                <a:gd name="connsiteY22" fmla="*/ 350074 h 384708"/>
                <a:gd name="connsiteX23" fmla="*/ 368995 w 1866523"/>
                <a:gd name="connsiteY23" fmla="*/ 349197 h 384708"/>
                <a:gd name="connsiteX24" fmla="*/ 368995 w 1866523"/>
                <a:gd name="connsiteY24" fmla="*/ 316362 h 384708"/>
                <a:gd name="connsiteX25" fmla="*/ 361137 w 1866523"/>
                <a:gd name="connsiteY25" fmla="*/ 315220 h 384708"/>
                <a:gd name="connsiteX26" fmla="*/ 351524 w 1866523"/>
                <a:gd name="connsiteY26" fmla="*/ 314650 h 384708"/>
                <a:gd name="connsiteX27" fmla="*/ 1575007 w 1866523"/>
                <a:gd name="connsiteY27" fmla="*/ 305300 h 384708"/>
                <a:gd name="connsiteX28" fmla="*/ 1575011 w 1866523"/>
                <a:gd name="connsiteY28" fmla="*/ 305324 h 384708"/>
                <a:gd name="connsiteX29" fmla="*/ 1575007 w 1866523"/>
                <a:gd name="connsiteY29" fmla="*/ 305344 h 384708"/>
                <a:gd name="connsiteX30" fmla="*/ 1575007 w 1866523"/>
                <a:gd name="connsiteY30" fmla="*/ 305300 h 384708"/>
                <a:gd name="connsiteX31" fmla="*/ 1099958 w 1866523"/>
                <a:gd name="connsiteY31" fmla="*/ 261185 h 384708"/>
                <a:gd name="connsiteX32" fmla="*/ 1069186 w 1866523"/>
                <a:gd name="connsiteY32" fmla="*/ 303018 h 384708"/>
                <a:gd name="connsiteX33" fmla="*/ 1069143 w 1866523"/>
                <a:gd name="connsiteY33" fmla="*/ 303018 h 384708"/>
                <a:gd name="connsiteX34" fmla="*/ 1078142 w 1866523"/>
                <a:gd name="connsiteY34" fmla="*/ 335282 h 384708"/>
                <a:gd name="connsiteX35" fmla="*/ 1104875 w 1866523"/>
                <a:gd name="connsiteY35" fmla="*/ 347485 h 384708"/>
                <a:gd name="connsiteX36" fmla="*/ 1115629 w 1866523"/>
                <a:gd name="connsiteY36" fmla="*/ 347046 h 384708"/>
                <a:gd name="connsiteX37" fmla="*/ 1123750 w 1866523"/>
                <a:gd name="connsiteY37" fmla="*/ 346036 h 384708"/>
                <a:gd name="connsiteX38" fmla="*/ 1123750 w 1866523"/>
                <a:gd name="connsiteY38" fmla="*/ 267286 h 384708"/>
                <a:gd name="connsiteX39" fmla="*/ 1113171 w 1866523"/>
                <a:gd name="connsiteY39" fmla="*/ 262940 h 384708"/>
                <a:gd name="connsiteX40" fmla="*/ 1099958 w 1866523"/>
                <a:gd name="connsiteY40" fmla="*/ 261185 h 384708"/>
                <a:gd name="connsiteX41" fmla="*/ 670168 w 1866523"/>
                <a:gd name="connsiteY41" fmla="*/ 261185 h 384708"/>
                <a:gd name="connsiteX42" fmla="*/ 639396 w 1866523"/>
                <a:gd name="connsiteY42" fmla="*/ 303018 h 384708"/>
                <a:gd name="connsiteX43" fmla="*/ 639353 w 1866523"/>
                <a:gd name="connsiteY43" fmla="*/ 303018 h 384708"/>
                <a:gd name="connsiteX44" fmla="*/ 648352 w 1866523"/>
                <a:gd name="connsiteY44" fmla="*/ 335282 h 384708"/>
                <a:gd name="connsiteX45" fmla="*/ 675085 w 1866523"/>
                <a:gd name="connsiteY45" fmla="*/ 347485 h 384708"/>
                <a:gd name="connsiteX46" fmla="*/ 685839 w 1866523"/>
                <a:gd name="connsiteY46" fmla="*/ 347046 h 384708"/>
                <a:gd name="connsiteX47" fmla="*/ 693960 w 1866523"/>
                <a:gd name="connsiteY47" fmla="*/ 346036 h 384708"/>
                <a:gd name="connsiteX48" fmla="*/ 693960 w 1866523"/>
                <a:gd name="connsiteY48" fmla="*/ 267286 h 384708"/>
                <a:gd name="connsiteX49" fmla="*/ 683381 w 1866523"/>
                <a:gd name="connsiteY49" fmla="*/ 262940 h 384708"/>
                <a:gd name="connsiteX50" fmla="*/ 670168 w 1866523"/>
                <a:gd name="connsiteY50" fmla="*/ 261185 h 384708"/>
                <a:gd name="connsiteX51" fmla="*/ 1648797 w 1866523"/>
                <a:gd name="connsiteY51" fmla="*/ 259428 h 384708"/>
                <a:gd name="connsiteX52" fmla="*/ 1636287 w 1866523"/>
                <a:gd name="connsiteY52" fmla="*/ 261886 h 384708"/>
                <a:gd name="connsiteX53" fmla="*/ 1627551 w 1866523"/>
                <a:gd name="connsiteY53" fmla="*/ 268427 h 384708"/>
                <a:gd name="connsiteX54" fmla="*/ 1622196 w 1866523"/>
                <a:gd name="connsiteY54" fmla="*/ 277864 h 384708"/>
                <a:gd name="connsiteX55" fmla="*/ 1619430 w 1866523"/>
                <a:gd name="connsiteY55" fmla="*/ 288751 h 384708"/>
                <a:gd name="connsiteX56" fmla="*/ 1676671 w 1866523"/>
                <a:gd name="connsiteY56" fmla="*/ 288751 h 384708"/>
                <a:gd name="connsiteX57" fmla="*/ 1676716 w 1866523"/>
                <a:gd name="connsiteY57" fmla="*/ 288794 h 384708"/>
                <a:gd name="connsiteX58" fmla="*/ 1674827 w 1866523"/>
                <a:gd name="connsiteY58" fmla="*/ 278040 h 384708"/>
                <a:gd name="connsiteX59" fmla="*/ 1669868 w 1866523"/>
                <a:gd name="connsiteY59" fmla="*/ 268734 h 384708"/>
                <a:gd name="connsiteX60" fmla="*/ 1661440 w 1866523"/>
                <a:gd name="connsiteY60" fmla="*/ 262062 h 384708"/>
                <a:gd name="connsiteX61" fmla="*/ 1648797 w 1866523"/>
                <a:gd name="connsiteY61" fmla="*/ 259428 h 384708"/>
                <a:gd name="connsiteX62" fmla="*/ 440677 w 1866523"/>
                <a:gd name="connsiteY62" fmla="*/ 232959 h 384708"/>
                <a:gd name="connsiteX63" fmla="*/ 440677 w 1866523"/>
                <a:gd name="connsiteY63" fmla="*/ 232993 h 384708"/>
                <a:gd name="connsiteX64" fmla="*/ 440633 w 1866523"/>
                <a:gd name="connsiteY64" fmla="*/ 233002 h 384708"/>
                <a:gd name="connsiteX65" fmla="*/ 440677 w 1866523"/>
                <a:gd name="connsiteY65" fmla="*/ 232959 h 384708"/>
                <a:gd name="connsiteX66" fmla="*/ 1398894 w 1866523"/>
                <a:gd name="connsiteY66" fmla="*/ 227779 h 384708"/>
                <a:gd name="connsiteX67" fmla="*/ 1442176 w 1866523"/>
                <a:gd name="connsiteY67" fmla="*/ 227779 h 384708"/>
                <a:gd name="connsiteX68" fmla="*/ 1442176 w 1866523"/>
                <a:gd name="connsiteY68" fmla="*/ 380627 h 384708"/>
                <a:gd name="connsiteX69" fmla="*/ 1398894 w 1866523"/>
                <a:gd name="connsiteY69" fmla="*/ 380627 h 384708"/>
                <a:gd name="connsiteX70" fmla="*/ 1398894 w 1866523"/>
                <a:gd name="connsiteY70" fmla="*/ 227779 h 384708"/>
                <a:gd name="connsiteX71" fmla="*/ 983194 w 1866523"/>
                <a:gd name="connsiteY71" fmla="*/ 224618 h 384708"/>
                <a:gd name="connsiteX72" fmla="*/ 991622 w 1866523"/>
                <a:gd name="connsiteY72" fmla="*/ 225057 h 384708"/>
                <a:gd name="connsiteX73" fmla="*/ 1001499 w 1866523"/>
                <a:gd name="connsiteY73" fmla="*/ 226198 h 384708"/>
                <a:gd name="connsiteX74" fmla="*/ 1011376 w 1866523"/>
                <a:gd name="connsiteY74" fmla="*/ 227954 h 384708"/>
                <a:gd name="connsiteX75" fmla="*/ 1019804 w 1866523"/>
                <a:gd name="connsiteY75" fmla="*/ 230412 h 384708"/>
                <a:gd name="connsiteX76" fmla="*/ 1012517 w 1866523"/>
                <a:gd name="connsiteY76" fmla="*/ 266145 h 384708"/>
                <a:gd name="connsiteX77" fmla="*/ 998865 w 1866523"/>
                <a:gd name="connsiteY77" fmla="*/ 263072 h 384708"/>
                <a:gd name="connsiteX78" fmla="*/ 982009 w 1866523"/>
                <a:gd name="connsiteY78" fmla="*/ 261491 h 384708"/>
                <a:gd name="connsiteX79" fmla="*/ 972264 w 1866523"/>
                <a:gd name="connsiteY79" fmla="*/ 262238 h 384708"/>
                <a:gd name="connsiteX80" fmla="*/ 963704 w 1866523"/>
                <a:gd name="connsiteY80" fmla="*/ 263818 h 384708"/>
                <a:gd name="connsiteX81" fmla="*/ 963704 w 1866523"/>
                <a:gd name="connsiteY81" fmla="*/ 380627 h 384708"/>
                <a:gd name="connsiteX82" fmla="*/ 920422 w 1866523"/>
                <a:gd name="connsiteY82" fmla="*/ 380627 h 384708"/>
                <a:gd name="connsiteX83" fmla="*/ 920422 w 1866523"/>
                <a:gd name="connsiteY83" fmla="*/ 235944 h 384708"/>
                <a:gd name="connsiteX84" fmla="*/ 947902 w 1866523"/>
                <a:gd name="connsiteY84" fmla="*/ 228261 h 384708"/>
                <a:gd name="connsiteX85" fmla="*/ 983194 w 1866523"/>
                <a:gd name="connsiteY85" fmla="*/ 224618 h 384708"/>
                <a:gd name="connsiteX86" fmla="*/ 505731 w 1866523"/>
                <a:gd name="connsiteY86" fmla="*/ 224267 h 384708"/>
                <a:gd name="connsiteX87" fmla="*/ 538128 w 1866523"/>
                <a:gd name="connsiteY87" fmla="*/ 229359 h 384708"/>
                <a:gd name="connsiteX88" fmla="*/ 558627 w 1866523"/>
                <a:gd name="connsiteY88" fmla="*/ 243757 h 384708"/>
                <a:gd name="connsiteX89" fmla="*/ 569381 w 1866523"/>
                <a:gd name="connsiteY89" fmla="*/ 265837 h 384708"/>
                <a:gd name="connsiteX90" fmla="*/ 572586 w 1866523"/>
                <a:gd name="connsiteY90" fmla="*/ 294326 h 384708"/>
                <a:gd name="connsiteX91" fmla="*/ 572586 w 1866523"/>
                <a:gd name="connsiteY91" fmla="*/ 380626 h 384708"/>
                <a:gd name="connsiteX92" fmla="*/ 529304 w 1866523"/>
                <a:gd name="connsiteY92" fmla="*/ 380626 h 384708"/>
                <a:gd name="connsiteX93" fmla="*/ 529304 w 1866523"/>
                <a:gd name="connsiteY93" fmla="*/ 299550 h 384708"/>
                <a:gd name="connsiteX94" fmla="*/ 523773 w 1866523"/>
                <a:gd name="connsiteY94" fmla="*/ 269919 h 384708"/>
                <a:gd name="connsiteX95" fmla="*/ 503142 w 1866523"/>
                <a:gd name="connsiteY95" fmla="*/ 261184 h 384708"/>
                <a:gd name="connsiteX96" fmla="*/ 493265 w 1866523"/>
                <a:gd name="connsiteY96" fmla="*/ 261623 h 384708"/>
                <a:gd name="connsiteX97" fmla="*/ 483959 w 1866523"/>
                <a:gd name="connsiteY97" fmla="*/ 262633 h 384708"/>
                <a:gd name="connsiteX98" fmla="*/ 483959 w 1866523"/>
                <a:gd name="connsiteY98" fmla="*/ 380583 h 384708"/>
                <a:gd name="connsiteX99" fmla="*/ 440677 w 1866523"/>
                <a:gd name="connsiteY99" fmla="*/ 380583 h 384708"/>
                <a:gd name="connsiteX100" fmla="*/ 440677 w 1866523"/>
                <a:gd name="connsiteY100" fmla="*/ 232993 h 384708"/>
                <a:gd name="connsiteX101" fmla="*/ 469122 w 1866523"/>
                <a:gd name="connsiteY101" fmla="*/ 227033 h 384708"/>
                <a:gd name="connsiteX102" fmla="*/ 505731 w 1866523"/>
                <a:gd name="connsiteY102" fmla="*/ 224267 h 384708"/>
                <a:gd name="connsiteX103" fmla="*/ 1648227 w 1866523"/>
                <a:gd name="connsiteY103" fmla="*/ 223696 h 384708"/>
                <a:gd name="connsiteX104" fmla="*/ 1699673 w 1866523"/>
                <a:gd name="connsiteY104" fmla="*/ 243582 h 384708"/>
                <a:gd name="connsiteX105" fmla="*/ 1718548 w 1866523"/>
                <a:gd name="connsiteY105" fmla="*/ 302139 h 384708"/>
                <a:gd name="connsiteX106" fmla="*/ 1718242 w 1866523"/>
                <a:gd name="connsiteY106" fmla="*/ 310436 h 384708"/>
                <a:gd name="connsiteX107" fmla="*/ 1717671 w 1866523"/>
                <a:gd name="connsiteY107" fmla="*/ 318425 h 384708"/>
                <a:gd name="connsiteX108" fmla="*/ 1619474 w 1866523"/>
                <a:gd name="connsiteY108" fmla="*/ 318425 h 384708"/>
                <a:gd name="connsiteX109" fmla="*/ 1631985 w 1866523"/>
                <a:gd name="connsiteY109" fmla="*/ 339627 h 384708"/>
                <a:gd name="connsiteX110" fmla="*/ 1661615 w 1866523"/>
                <a:gd name="connsiteY110" fmla="*/ 347485 h 384708"/>
                <a:gd name="connsiteX111" fmla="*/ 1685012 w 1866523"/>
                <a:gd name="connsiteY111" fmla="*/ 345290 h 384708"/>
                <a:gd name="connsiteX112" fmla="*/ 1703755 w 1866523"/>
                <a:gd name="connsiteY112" fmla="*/ 339934 h 384708"/>
                <a:gd name="connsiteX113" fmla="*/ 1709550 w 1866523"/>
                <a:gd name="connsiteY113" fmla="*/ 375095 h 384708"/>
                <a:gd name="connsiteX114" fmla="*/ 1700244 w 1866523"/>
                <a:gd name="connsiteY114" fmla="*/ 378563 h 384708"/>
                <a:gd name="connsiteX115" fmla="*/ 1687338 w 1866523"/>
                <a:gd name="connsiteY115" fmla="*/ 381592 h 384708"/>
                <a:gd name="connsiteX116" fmla="*/ 1672062 w 1866523"/>
                <a:gd name="connsiteY116" fmla="*/ 383787 h 384708"/>
                <a:gd name="connsiteX117" fmla="*/ 1655777 w 1866523"/>
                <a:gd name="connsiteY117" fmla="*/ 384665 h 384708"/>
                <a:gd name="connsiteX118" fmla="*/ 1619914 w 1866523"/>
                <a:gd name="connsiteY118" fmla="*/ 378563 h 384708"/>
                <a:gd name="connsiteX119" fmla="*/ 1594629 w 1866523"/>
                <a:gd name="connsiteY119" fmla="*/ 361839 h 384708"/>
                <a:gd name="connsiteX120" fmla="*/ 1579792 w 1866523"/>
                <a:gd name="connsiteY120" fmla="*/ 336686 h 384708"/>
                <a:gd name="connsiteX121" fmla="*/ 1575011 w 1866523"/>
                <a:gd name="connsiteY121" fmla="*/ 305324 h 384708"/>
                <a:gd name="connsiteX122" fmla="*/ 1581240 w 1866523"/>
                <a:gd name="connsiteY122" fmla="*/ 269744 h 384708"/>
                <a:gd name="connsiteX123" fmla="*/ 1597658 w 1866523"/>
                <a:gd name="connsiteY123" fmla="*/ 244328 h 384708"/>
                <a:gd name="connsiteX124" fmla="*/ 1621055 w 1866523"/>
                <a:gd name="connsiteY124" fmla="*/ 228920 h 384708"/>
                <a:gd name="connsiteX125" fmla="*/ 1648227 w 1866523"/>
                <a:gd name="connsiteY125" fmla="*/ 223696 h 384708"/>
                <a:gd name="connsiteX126" fmla="*/ 823761 w 1866523"/>
                <a:gd name="connsiteY126" fmla="*/ 223696 h 384708"/>
                <a:gd name="connsiteX127" fmla="*/ 855718 w 1866523"/>
                <a:gd name="connsiteY127" fmla="*/ 228042 h 384708"/>
                <a:gd name="connsiteX128" fmla="*/ 876174 w 1866523"/>
                <a:gd name="connsiteY128" fmla="*/ 240552 h 384708"/>
                <a:gd name="connsiteX129" fmla="*/ 887060 w 1866523"/>
                <a:gd name="connsiteY129" fmla="*/ 260306 h 384708"/>
                <a:gd name="connsiteX130" fmla="*/ 890265 w 1866523"/>
                <a:gd name="connsiteY130" fmla="*/ 286162 h 384708"/>
                <a:gd name="connsiteX131" fmla="*/ 890265 w 1866523"/>
                <a:gd name="connsiteY131" fmla="*/ 376237 h 384708"/>
                <a:gd name="connsiteX132" fmla="*/ 864410 w 1866523"/>
                <a:gd name="connsiteY132" fmla="*/ 381021 h 384708"/>
                <a:gd name="connsiteX133" fmla="*/ 824288 w 1866523"/>
                <a:gd name="connsiteY133" fmla="*/ 383787 h 384708"/>
                <a:gd name="connsiteX134" fmla="*/ 797423 w 1866523"/>
                <a:gd name="connsiteY134" fmla="*/ 381153 h 384708"/>
                <a:gd name="connsiteX135" fmla="*/ 776661 w 1866523"/>
                <a:gd name="connsiteY135" fmla="*/ 372594 h 384708"/>
                <a:gd name="connsiteX136" fmla="*/ 763316 w 1866523"/>
                <a:gd name="connsiteY136" fmla="*/ 357054 h 384708"/>
                <a:gd name="connsiteX137" fmla="*/ 758663 w 1866523"/>
                <a:gd name="connsiteY137" fmla="*/ 333526 h 384708"/>
                <a:gd name="connsiteX138" fmla="*/ 764018 w 1866523"/>
                <a:gd name="connsiteY138" fmla="*/ 310875 h 384708"/>
                <a:gd name="connsiteX139" fmla="*/ 778416 w 1866523"/>
                <a:gd name="connsiteY139" fmla="*/ 296038 h 384708"/>
                <a:gd name="connsiteX140" fmla="*/ 799048 w 1866523"/>
                <a:gd name="connsiteY140" fmla="*/ 288049 h 384708"/>
                <a:gd name="connsiteX141" fmla="*/ 823147 w 1866523"/>
                <a:gd name="connsiteY141" fmla="*/ 285591 h 384708"/>
                <a:gd name="connsiteX142" fmla="*/ 838116 w 1866523"/>
                <a:gd name="connsiteY142" fmla="*/ 286337 h 384708"/>
                <a:gd name="connsiteX143" fmla="*/ 848739 w 1866523"/>
                <a:gd name="connsiteY143" fmla="*/ 288224 h 384708"/>
                <a:gd name="connsiteX144" fmla="*/ 848739 w 1866523"/>
                <a:gd name="connsiteY144" fmla="*/ 284142 h 384708"/>
                <a:gd name="connsiteX145" fmla="*/ 842066 w 1866523"/>
                <a:gd name="connsiteY145" fmla="*/ 266408 h 384708"/>
                <a:gd name="connsiteX146" fmla="*/ 818801 w 1866523"/>
                <a:gd name="connsiteY146" fmla="*/ 259736 h 384708"/>
                <a:gd name="connsiteX147" fmla="*/ 797029 w 1866523"/>
                <a:gd name="connsiteY147" fmla="*/ 261316 h 384708"/>
                <a:gd name="connsiteX148" fmla="*/ 778460 w 1866523"/>
                <a:gd name="connsiteY148" fmla="*/ 265837 h 384708"/>
                <a:gd name="connsiteX149" fmla="*/ 772930 w 1866523"/>
                <a:gd name="connsiteY149" fmla="*/ 230983 h 384708"/>
                <a:gd name="connsiteX150" fmla="*/ 782367 w 1866523"/>
                <a:gd name="connsiteY150" fmla="*/ 228525 h 384708"/>
                <a:gd name="connsiteX151" fmla="*/ 794702 w 1866523"/>
                <a:gd name="connsiteY151" fmla="*/ 226198 h 384708"/>
                <a:gd name="connsiteX152" fmla="*/ 808793 w 1866523"/>
                <a:gd name="connsiteY152" fmla="*/ 224443 h 384708"/>
                <a:gd name="connsiteX153" fmla="*/ 823761 w 1866523"/>
                <a:gd name="connsiteY153" fmla="*/ 223696 h 384708"/>
                <a:gd name="connsiteX154" fmla="*/ 343973 w 1866523"/>
                <a:gd name="connsiteY154" fmla="*/ 223696 h 384708"/>
                <a:gd name="connsiteX155" fmla="*/ 375930 w 1866523"/>
                <a:gd name="connsiteY155" fmla="*/ 228042 h 384708"/>
                <a:gd name="connsiteX156" fmla="*/ 396386 w 1866523"/>
                <a:gd name="connsiteY156" fmla="*/ 240552 h 384708"/>
                <a:gd name="connsiteX157" fmla="*/ 407272 w 1866523"/>
                <a:gd name="connsiteY157" fmla="*/ 260306 h 384708"/>
                <a:gd name="connsiteX158" fmla="*/ 410477 w 1866523"/>
                <a:gd name="connsiteY158" fmla="*/ 286162 h 384708"/>
                <a:gd name="connsiteX159" fmla="*/ 410477 w 1866523"/>
                <a:gd name="connsiteY159" fmla="*/ 376237 h 384708"/>
                <a:gd name="connsiteX160" fmla="*/ 384622 w 1866523"/>
                <a:gd name="connsiteY160" fmla="*/ 381021 h 384708"/>
                <a:gd name="connsiteX161" fmla="*/ 344501 w 1866523"/>
                <a:gd name="connsiteY161" fmla="*/ 383787 h 384708"/>
                <a:gd name="connsiteX162" fmla="*/ 317636 w 1866523"/>
                <a:gd name="connsiteY162" fmla="*/ 381153 h 384708"/>
                <a:gd name="connsiteX163" fmla="*/ 296873 w 1866523"/>
                <a:gd name="connsiteY163" fmla="*/ 372594 h 384708"/>
                <a:gd name="connsiteX164" fmla="*/ 283528 w 1866523"/>
                <a:gd name="connsiteY164" fmla="*/ 357054 h 384708"/>
                <a:gd name="connsiteX165" fmla="*/ 278875 w 1866523"/>
                <a:gd name="connsiteY165" fmla="*/ 333526 h 384708"/>
                <a:gd name="connsiteX166" fmla="*/ 284230 w 1866523"/>
                <a:gd name="connsiteY166" fmla="*/ 310875 h 384708"/>
                <a:gd name="connsiteX167" fmla="*/ 298629 w 1866523"/>
                <a:gd name="connsiteY167" fmla="*/ 296038 h 384708"/>
                <a:gd name="connsiteX168" fmla="*/ 319260 w 1866523"/>
                <a:gd name="connsiteY168" fmla="*/ 288049 h 384708"/>
                <a:gd name="connsiteX169" fmla="*/ 343359 w 1866523"/>
                <a:gd name="connsiteY169" fmla="*/ 285591 h 384708"/>
                <a:gd name="connsiteX170" fmla="*/ 358328 w 1866523"/>
                <a:gd name="connsiteY170" fmla="*/ 286337 h 384708"/>
                <a:gd name="connsiteX171" fmla="*/ 368951 w 1866523"/>
                <a:gd name="connsiteY171" fmla="*/ 288224 h 384708"/>
                <a:gd name="connsiteX172" fmla="*/ 368951 w 1866523"/>
                <a:gd name="connsiteY172" fmla="*/ 284142 h 384708"/>
                <a:gd name="connsiteX173" fmla="*/ 362278 w 1866523"/>
                <a:gd name="connsiteY173" fmla="*/ 266408 h 384708"/>
                <a:gd name="connsiteX174" fmla="*/ 339014 w 1866523"/>
                <a:gd name="connsiteY174" fmla="*/ 259736 h 384708"/>
                <a:gd name="connsiteX175" fmla="*/ 317241 w 1866523"/>
                <a:gd name="connsiteY175" fmla="*/ 261316 h 384708"/>
                <a:gd name="connsiteX176" fmla="*/ 298672 w 1866523"/>
                <a:gd name="connsiteY176" fmla="*/ 265837 h 384708"/>
                <a:gd name="connsiteX177" fmla="*/ 293142 w 1866523"/>
                <a:gd name="connsiteY177" fmla="*/ 230983 h 384708"/>
                <a:gd name="connsiteX178" fmla="*/ 302579 w 1866523"/>
                <a:gd name="connsiteY178" fmla="*/ 228525 h 384708"/>
                <a:gd name="connsiteX179" fmla="*/ 314915 w 1866523"/>
                <a:gd name="connsiteY179" fmla="*/ 226198 h 384708"/>
                <a:gd name="connsiteX180" fmla="*/ 329005 w 1866523"/>
                <a:gd name="connsiteY180" fmla="*/ 224443 h 384708"/>
                <a:gd name="connsiteX181" fmla="*/ 343973 w 1866523"/>
                <a:gd name="connsiteY181" fmla="*/ 223696 h 384708"/>
                <a:gd name="connsiteX182" fmla="*/ 210923 w 1866523"/>
                <a:gd name="connsiteY182" fmla="*/ 182741 h 384708"/>
                <a:gd name="connsiteX183" fmla="*/ 210923 w 1866523"/>
                <a:gd name="connsiteY183" fmla="*/ 227779 h 384708"/>
                <a:gd name="connsiteX184" fmla="*/ 262940 w 1866523"/>
                <a:gd name="connsiteY184" fmla="*/ 227779 h 384708"/>
                <a:gd name="connsiteX185" fmla="*/ 262940 w 1866523"/>
                <a:gd name="connsiteY185" fmla="*/ 263818 h 384708"/>
                <a:gd name="connsiteX186" fmla="*/ 210923 w 1866523"/>
                <a:gd name="connsiteY186" fmla="*/ 263818 h 384708"/>
                <a:gd name="connsiteX187" fmla="*/ 210923 w 1866523"/>
                <a:gd name="connsiteY187" fmla="*/ 317591 h 384708"/>
                <a:gd name="connsiteX188" fmla="*/ 215708 w 1866523"/>
                <a:gd name="connsiteY188" fmla="*/ 339364 h 384708"/>
                <a:gd name="connsiteX189" fmla="*/ 235022 w 1866523"/>
                <a:gd name="connsiteY189" fmla="*/ 347485 h 384708"/>
                <a:gd name="connsiteX190" fmla="*/ 249421 w 1866523"/>
                <a:gd name="connsiteY190" fmla="*/ 346167 h 384708"/>
                <a:gd name="connsiteX191" fmla="*/ 262940 w 1866523"/>
                <a:gd name="connsiteY191" fmla="*/ 342524 h 384708"/>
                <a:gd name="connsiteX192" fmla="*/ 269042 w 1866523"/>
                <a:gd name="connsiteY192" fmla="*/ 376237 h 384708"/>
                <a:gd name="connsiteX193" fmla="*/ 251615 w 1866523"/>
                <a:gd name="connsiteY193" fmla="*/ 381768 h 384708"/>
                <a:gd name="connsiteX194" fmla="*/ 228086 w 1866523"/>
                <a:gd name="connsiteY194" fmla="*/ 384094 h 384708"/>
                <a:gd name="connsiteX195" fmla="*/ 198764 w 1866523"/>
                <a:gd name="connsiteY195" fmla="*/ 379309 h 384708"/>
                <a:gd name="connsiteX196" fmla="*/ 180151 w 1866523"/>
                <a:gd name="connsiteY196" fmla="*/ 365965 h 384708"/>
                <a:gd name="connsiteX197" fmla="*/ 170407 w 1866523"/>
                <a:gd name="connsiteY197" fmla="*/ 345202 h 384708"/>
                <a:gd name="connsiteX198" fmla="*/ 167641 w 1866523"/>
                <a:gd name="connsiteY198" fmla="*/ 318162 h 384708"/>
                <a:gd name="connsiteX199" fmla="*/ 167641 w 1866523"/>
                <a:gd name="connsiteY199" fmla="*/ 189720 h 384708"/>
                <a:gd name="connsiteX200" fmla="*/ 210923 w 1866523"/>
                <a:gd name="connsiteY200" fmla="*/ 182741 h 384708"/>
                <a:gd name="connsiteX201" fmla="*/ 1243149 w 1866523"/>
                <a:gd name="connsiteY201" fmla="*/ 179273 h 384708"/>
                <a:gd name="connsiteX202" fmla="*/ 1288494 w 1866523"/>
                <a:gd name="connsiteY202" fmla="*/ 179273 h 384708"/>
                <a:gd name="connsiteX203" fmla="*/ 1288494 w 1866523"/>
                <a:gd name="connsiteY203" fmla="*/ 341690 h 384708"/>
                <a:gd name="connsiteX204" fmla="*/ 1377692 w 1866523"/>
                <a:gd name="connsiteY204" fmla="*/ 341690 h 384708"/>
                <a:gd name="connsiteX205" fmla="*/ 1377692 w 1866523"/>
                <a:gd name="connsiteY205" fmla="*/ 380626 h 384708"/>
                <a:gd name="connsiteX206" fmla="*/ 1243149 w 1866523"/>
                <a:gd name="connsiteY206" fmla="*/ 380626 h 384708"/>
                <a:gd name="connsiteX207" fmla="*/ 1243149 w 1866523"/>
                <a:gd name="connsiteY207" fmla="*/ 179273 h 384708"/>
                <a:gd name="connsiteX208" fmla="*/ 77609 w 1866523"/>
                <a:gd name="connsiteY208" fmla="*/ 174620 h 384708"/>
                <a:gd name="connsiteX209" fmla="*/ 112770 w 1866523"/>
                <a:gd name="connsiteY209" fmla="*/ 178966 h 384708"/>
                <a:gd name="connsiteX210" fmla="*/ 137177 w 1866523"/>
                <a:gd name="connsiteY210" fmla="*/ 188535 h 384708"/>
                <a:gd name="connsiteX211" fmla="*/ 124096 w 1866523"/>
                <a:gd name="connsiteY211" fmla="*/ 224267 h 384708"/>
                <a:gd name="connsiteX212" fmla="*/ 105352 w 1866523"/>
                <a:gd name="connsiteY212" fmla="*/ 216585 h 384708"/>
                <a:gd name="connsiteX213" fmla="*/ 80506 w 1866523"/>
                <a:gd name="connsiteY213" fmla="*/ 213248 h 384708"/>
                <a:gd name="connsiteX214" fmla="*/ 57109 w 1866523"/>
                <a:gd name="connsiteY214" fmla="*/ 217770 h 384708"/>
                <a:gd name="connsiteX215" fmla="*/ 49998 w 1866523"/>
                <a:gd name="connsiteY215" fmla="*/ 231554 h 384708"/>
                <a:gd name="connsiteX216" fmla="*/ 52632 w 1866523"/>
                <a:gd name="connsiteY216" fmla="*/ 240860 h 384708"/>
                <a:gd name="connsiteX217" fmla="*/ 60051 w 1866523"/>
                <a:gd name="connsiteY217" fmla="*/ 247708 h 384708"/>
                <a:gd name="connsiteX218" fmla="*/ 71069 w 1866523"/>
                <a:gd name="connsiteY218" fmla="*/ 253238 h 384708"/>
                <a:gd name="connsiteX219" fmla="*/ 84852 w 1866523"/>
                <a:gd name="connsiteY219" fmla="*/ 258331 h 384708"/>
                <a:gd name="connsiteX220" fmla="*/ 112156 w 1866523"/>
                <a:gd name="connsiteY220" fmla="*/ 269788 h 384708"/>
                <a:gd name="connsiteX221" fmla="*/ 131470 w 1866523"/>
                <a:gd name="connsiteY221" fmla="*/ 283001 h 384708"/>
                <a:gd name="connsiteX222" fmla="*/ 142927 w 1866523"/>
                <a:gd name="connsiteY222" fmla="*/ 300735 h 384708"/>
                <a:gd name="connsiteX223" fmla="*/ 146702 w 1866523"/>
                <a:gd name="connsiteY223" fmla="*/ 325448 h 384708"/>
                <a:gd name="connsiteX224" fmla="*/ 126949 w 1866523"/>
                <a:gd name="connsiteY224" fmla="*/ 369169 h 384708"/>
                <a:gd name="connsiteX225" fmla="*/ 67381 w 1866523"/>
                <a:gd name="connsiteY225" fmla="*/ 384708 h 384708"/>
                <a:gd name="connsiteX226" fmla="*/ 43282 w 1866523"/>
                <a:gd name="connsiteY226" fmla="*/ 383128 h 384708"/>
                <a:gd name="connsiteX227" fmla="*/ 24231 w 1866523"/>
                <a:gd name="connsiteY227" fmla="*/ 379221 h 384708"/>
                <a:gd name="connsiteX228" fmla="*/ 10008 w 1866523"/>
                <a:gd name="connsiteY228" fmla="*/ 374261 h 384708"/>
                <a:gd name="connsiteX229" fmla="*/ 0 w 1866523"/>
                <a:gd name="connsiteY229" fmla="*/ 369345 h 384708"/>
                <a:gd name="connsiteX230" fmla="*/ 12774 w 1866523"/>
                <a:gd name="connsiteY230" fmla="*/ 333306 h 384708"/>
                <a:gd name="connsiteX231" fmla="*/ 34986 w 1866523"/>
                <a:gd name="connsiteY231" fmla="*/ 342173 h 384708"/>
                <a:gd name="connsiteX232" fmla="*/ 67381 w 1866523"/>
                <a:gd name="connsiteY232" fmla="*/ 346080 h 384708"/>
                <a:gd name="connsiteX233" fmla="*/ 67469 w 1866523"/>
                <a:gd name="connsiteY233" fmla="*/ 346036 h 384708"/>
                <a:gd name="connsiteX234" fmla="*/ 83315 w 1866523"/>
                <a:gd name="connsiteY234" fmla="*/ 344456 h 384708"/>
                <a:gd name="connsiteX235" fmla="*/ 93324 w 1866523"/>
                <a:gd name="connsiteY235" fmla="*/ 340110 h 384708"/>
                <a:gd name="connsiteX236" fmla="*/ 98547 w 1866523"/>
                <a:gd name="connsiteY236" fmla="*/ 333570 h 384708"/>
                <a:gd name="connsiteX237" fmla="*/ 99997 w 1866523"/>
                <a:gd name="connsiteY237" fmla="*/ 325141 h 384708"/>
                <a:gd name="connsiteX238" fmla="*/ 90690 w 1866523"/>
                <a:gd name="connsiteY238" fmla="*/ 308724 h 384708"/>
                <a:gd name="connsiteX239" fmla="*/ 58733 w 1866523"/>
                <a:gd name="connsiteY239" fmla="*/ 294633 h 384708"/>
                <a:gd name="connsiteX240" fmla="*/ 38981 w 1866523"/>
                <a:gd name="connsiteY240" fmla="*/ 286644 h 384708"/>
                <a:gd name="connsiteX241" fmla="*/ 21247 w 1866523"/>
                <a:gd name="connsiteY241" fmla="*/ 275318 h 384708"/>
                <a:gd name="connsiteX242" fmla="*/ 8472 w 1866523"/>
                <a:gd name="connsiteY242" fmla="*/ 258770 h 384708"/>
                <a:gd name="connsiteX243" fmla="*/ 3512 w 1866523"/>
                <a:gd name="connsiteY243" fmla="*/ 235110 h 384708"/>
                <a:gd name="connsiteX244" fmla="*/ 8736 w 1866523"/>
                <a:gd name="connsiteY244" fmla="*/ 209956 h 384708"/>
                <a:gd name="connsiteX245" fmla="*/ 23572 w 1866523"/>
                <a:gd name="connsiteY245" fmla="*/ 190906 h 384708"/>
                <a:gd name="connsiteX246" fmla="*/ 46794 w 1866523"/>
                <a:gd name="connsiteY246" fmla="*/ 178834 h 384708"/>
                <a:gd name="connsiteX247" fmla="*/ 77609 w 1866523"/>
                <a:gd name="connsiteY247" fmla="*/ 174620 h 384708"/>
                <a:gd name="connsiteX248" fmla="*/ 1420403 w 1866523"/>
                <a:gd name="connsiteY248" fmla="*/ 158027 h 384708"/>
                <a:gd name="connsiteX249" fmla="*/ 1438576 w 1866523"/>
                <a:gd name="connsiteY249" fmla="*/ 164875 h 384708"/>
                <a:gd name="connsiteX250" fmla="*/ 1446258 w 1866523"/>
                <a:gd name="connsiteY250" fmla="*/ 183618 h 384708"/>
                <a:gd name="connsiteX251" fmla="*/ 1438576 w 1866523"/>
                <a:gd name="connsiteY251" fmla="*/ 202362 h 384708"/>
                <a:gd name="connsiteX252" fmla="*/ 1420403 w 1866523"/>
                <a:gd name="connsiteY252" fmla="*/ 209210 h 384708"/>
                <a:gd name="connsiteX253" fmla="*/ 1402230 w 1866523"/>
                <a:gd name="connsiteY253" fmla="*/ 202362 h 384708"/>
                <a:gd name="connsiteX254" fmla="*/ 1394548 w 1866523"/>
                <a:gd name="connsiteY254" fmla="*/ 183618 h 384708"/>
                <a:gd name="connsiteX255" fmla="*/ 1402230 w 1866523"/>
                <a:gd name="connsiteY255" fmla="*/ 164875 h 384708"/>
                <a:gd name="connsiteX256" fmla="*/ 1420403 w 1866523"/>
                <a:gd name="connsiteY256" fmla="*/ 158027 h 384708"/>
                <a:gd name="connsiteX257" fmla="*/ 1535675 w 1866523"/>
                <a:gd name="connsiteY257" fmla="*/ 155130 h 384708"/>
                <a:gd name="connsiteX258" fmla="*/ 1558063 w 1866523"/>
                <a:gd name="connsiteY258" fmla="*/ 157588 h 384708"/>
                <a:gd name="connsiteX259" fmla="*/ 1573733 w 1866523"/>
                <a:gd name="connsiteY259" fmla="*/ 162373 h 384708"/>
                <a:gd name="connsiteX260" fmla="*/ 1565305 w 1866523"/>
                <a:gd name="connsiteY260" fmla="*/ 196963 h 384708"/>
                <a:gd name="connsiteX261" fmla="*/ 1552663 w 1866523"/>
                <a:gd name="connsiteY261" fmla="*/ 193057 h 384708"/>
                <a:gd name="connsiteX262" fmla="*/ 1540021 w 1866523"/>
                <a:gd name="connsiteY262" fmla="*/ 191739 h 384708"/>
                <a:gd name="connsiteX263" fmla="*/ 1526808 w 1866523"/>
                <a:gd name="connsiteY263" fmla="*/ 193934 h 384708"/>
                <a:gd name="connsiteX264" fmla="*/ 1518380 w 1866523"/>
                <a:gd name="connsiteY264" fmla="*/ 199904 h 384708"/>
                <a:gd name="connsiteX265" fmla="*/ 1514034 w 1866523"/>
                <a:gd name="connsiteY265" fmla="*/ 208903 h 384708"/>
                <a:gd name="connsiteX266" fmla="*/ 1512717 w 1866523"/>
                <a:gd name="connsiteY266" fmla="*/ 220228 h 384708"/>
                <a:gd name="connsiteX267" fmla="*/ 1512717 w 1866523"/>
                <a:gd name="connsiteY267" fmla="*/ 227779 h 384708"/>
                <a:gd name="connsiteX268" fmla="*/ 1566183 w 1866523"/>
                <a:gd name="connsiteY268" fmla="*/ 227779 h 384708"/>
                <a:gd name="connsiteX269" fmla="*/ 1566183 w 1866523"/>
                <a:gd name="connsiteY269" fmla="*/ 263818 h 384708"/>
                <a:gd name="connsiteX270" fmla="*/ 1512717 w 1866523"/>
                <a:gd name="connsiteY270" fmla="*/ 263818 h 384708"/>
                <a:gd name="connsiteX271" fmla="*/ 1512717 w 1866523"/>
                <a:gd name="connsiteY271" fmla="*/ 380626 h 384708"/>
                <a:gd name="connsiteX272" fmla="*/ 1469435 w 1866523"/>
                <a:gd name="connsiteY272" fmla="*/ 380626 h 384708"/>
                <a:gd name="connsiteX273" fmla="*/ 1469435 w 1866523"/>
                <a:gd name="connsiteY273" fmla="*/ 219658 h 384708"/>
                <a:gd name="connsiteX274" fmla="*/ 1486159 w 1866523"/>
                <a:gd name="connsiteY274" fmla="*/ 172600 h 384708"/>
                <a:gd name="connsiteX275" fmla="*/ 1535719 w 1866523"/>
                <a:gd name="connsiteY275" fmla="*/ 155173 h 384708"/>
                <a:gd name="connsiteX276" fmla="*/ 1535675 w 1866523"/>
                <a:gd name="connsiteY276" fmla="*/ 155130 h 384708"/>
                <a:gd name="connsiteX277" fmla="*/ 1166988 w 1866523"/>
                <a:gd name="connsiteY277" fmla="*/ 155130 h 384708"/>
                <a:gd name="connsiteX278" fmla="*/ 1166988 w 1866523"/>
                <a:gd name="connsiteY278" fmla="*/ 375666 h 384708"/>
                <a:gd name="connsiteX279" fmla="*/ 1167032 w 1866523"/>
                <a:gd name="connsiteY279" fmla="*/ 375666 h 384708"/>
                <a:gd name="connsiteX280" fmla="*/ 1153687 w 1866523"/>
                <a:gd name="connsiteY280" fmla="*/ 379003 h 384708"/>
                <a:gd name="connsiteX281" fmla="*/ 1137841 w 1866523"/>
                <a:gd name="connsiteY281" fmla="*/ 381768 h 384708"/>
                <a:gd name="connsiteX282" fmla="*/ 1120984 w 1866523"/>
                <a:gd name="connsiteY282" fmla="*/ 383656 h 384708"/>
                <a:gd name="connsiteX283" fmla="*/ 1104568 w 1866523"/>
                <a:gd name="connsiteY283" fmla="*/ 384402 h 384708"/>
                <a:gd name="connsiteX284" fmla="*/ 1070855 w 1866523"/>
                <a:gd name="connsiteY284" fmla="*/ 378871 h 384708"/>
                <a:gd name="connsiteX285" fmla="*/ 1045878 w 1866523"/>
                <a:gd name="connsiteY285" fmla="*/ 363024 h 384708"/>
                <a:gd name="connsiteX286" fmla="*/ 1030338 w 1866523"/>
                <a:gd name="connsiteY286" fmla="*/ 338047 h 384708"/>
                <a:gd name="connsiteX287" fmla="*/ 1024939 w 1866523"/>
                <a:gd name="connsiteY287" fmla="*/ 305081 h 384708"/>
                <a:gd name="connsiteX288" fmla="*/ 1029592 w 1866523"/>
                <a:gd name="connsiteY288" fmla="*/ 271500 h 384708"/>
                <a:gd name="connsiteX289" fmla="*/ 1042980 w 1866523"/>
                <a:gd name="connsiteY289" fmla="*/ 246084 h 384708"/>
                <a:gd name="connsiteX290" fmla="*/ 1064314 w 1866523"/>
                <a:gd name="connsiteY290" fmla="*/ 230106 h 384708"/>
                <a:gd name="connsiteX291" fmla="*/ 1093198 w 1866523"/>
                <a:gd name="connsiteY291" fmla="*/ 224574 h 384708"/>
                <a:gd name="connsiteX292" fmla="*/ 1109308 w 1866523"/>
                <a:gd name="connsiteY292" fmla="*/ 226331 h 384708"/>
                <a:gd name="connsiteX293" fmla="*/ 1123706 w 1866523"/>
                <a:gd name="connsiteY293" fmla="*/ 231247 h 384708"/>
                <a:gd name="connsiteX294" fmla="*/ 1123706 w 1866523"/>
                <a:gd name="connsiteY294" fmla="*/ 162109 h 384708"/>
                <a:gd name="connsiteX295" fmla="*/ 1166988 w 1866523"/>
                <a:gd name="connsiteY295" fmla="*/ 155130 h 384708"/>
                <a:gd name="connsiteX296" fmla="*/ 737198 w 1866523"/>
                <a:gd name="connsiteY296" fmla="*/ 155130 h 384708"/>
                <a:gd name="connsiteX297" fmla="*/ 737198 w 1866523"/>
                <a:gd name="connsiteY297" fmla="*/ 375666 h 384708"/>
                <a:gd name="connsiteX298" fmla="*/ 737242 w 1866523"/>
                <a:gd name="connsiteY298" fmla="*/ 375666 h 384708"/>
                <a:gd name="connsiteX299" fmla="*/ 723897 w 1866523"/>
                <a:gd name="connsiteY299" fmla="*/ 379003 h 384708"/>
                <a:gd name="connsiteX300" fmla="*/ 708051 w 1866523"/>
                <a:gd name="connsiteY300" fmla="*/ 381768 h 384708"/>
                <a:gd name="connsiteX301" fmla="*/ 691194 w 1866523"/>
                <a:gd name="connsiteY301" fmla="*/ 383656 h 384708"/>
                <a:gd name="connsiteX302" fmla="*/ 674778 w 1866523"/>
                <a:gd name="connsiteY302" fmla="*/ 384402 h 384708"/>
                <a:gd name="connsiteX303" fmla="*/ 641065 w 1866523"/>
                <a:gd name="connsiteY303" fmla="*/ 378871 h 384708"/>
                <a:gd name="connsiteX304" fmla="*/ 616088 w 1866523"/>
                <a:gd name="connsiteY304" fmla="*/ 363024 h 384708"/>
                <a:gd name="connsiteX305" fmla="*/ 600548 w 1866523"/>
                <a:gd name="connsiteY305" fmla="*/ 338047 h 384708"/>
                <a:gd name="connsiteX306" fmla="*/ 595149 w 1866523"/>
                <a:gd name="connsiteY306" fmla="*/ 305081 h 384708"/>
                <a:gd name="connsiteX307" fmla="*/ 599802 w 1866523"/>
                <a:gd name="connsiteY307" fmla="*/ 271500 h 384708"/>
                <a:gd name="connsiteX308" fmla="*/ 613190 w 1866523"/>
                <a:gd name="connsiteY308" fmla="*/ 246084 h 384708"/>
                <a:gd name="connsiteX309" fmla="*/ 634524 w 1866523"/>
                <a:gd name="connsiteY309" fmla="*/ 230106 h 384708"/>
                <a:gd name="connsiteX310" fmla="*/ 663408 w 1866523"/>
                <a:gd name="connsiteY310" fmla="*/ 224574 h 384708"/>
                <a:gd name="connsiteX311" fmla="*/ 679518 w 1866523"/>
                <a:gd name="connsiteY311" fmla="*/ 226331 h 384708"/>
                <a:gd name="connsiteX312" fmla="*/ 693916 w 1866523"/>
                <a:gd name="connsiteY312" fmla="*/ 231247 h 384708"/>
                <a:gd name="connsiteX313" fmla="*/ 693916 w 1866523"/>
                <a:gd name="connsiteY313" fmla="*/ 162109 h 384708"/>
                <a:gd name="connsiteX314" fmla="*/ 737198 w 1866523"/>
                <a:gd name="connsiteY314" fmla="*/ 155130 h 384708"/>
                <a:gd name="connsiteX315" fmla="*/ 1866523 w 1866523"/>
                <a:gd name="connsiteY315" fmla="*/ 0 h 384708"/>
                <a:gd name="connsiteX316" fmla="*/ 1758494 w 1866523"/>
                <a:gd name="connsiteY316" fmla="*/ 211055 h 384708"/>
                <a:gd name="connsiteX317" fmla="*/ 1711568 w 1866523"/>
                <a:gd name="connsiteY317" fmla="*/ 118783 h 384708"/>
                <a:gd name="connsiteX0" fmla="*/ 1866523 w 1866523"/>
                <a:gd name="connsiteY0" fmla="*/ 0 h 384708"/>
                <a:gd name="connsiteX1" fmla="*/ 819811 w 1866523"/>
                <a:gd name="connsiteY1" fmla="*/ 315396 h 384708"/>
                <a:gd name="connsiteX2" fmla="*/ 810373 w 1866523"/>
                <a:gd name="connsiteY2" fmla="*/ 318162 h 384708"/>
                <a:gd name="connsiteX3" fmla="*/ 803964 w 1866523"/>
                <a:gd name="connsiteY3" fmla="*/ 323693 h 384708"/>
                <a:gd name="connsiteX4" fmla="*/ 801637 w 1866523"/>
                <a:gd name="connsiteY4" fmla="*/ 332428 h 384708"/>
                <a:gd name="connsiteX5" fmla="*/ 808485 w 1866523"/>
                <a:gd name="connsiteY5" fmla="*/ 346519 h 384708"/>
                <a:gd name="connsiteX6" fmla="*/ 827230 w 1866523"/>
                <a:gd name="connsiteY6" fmla="*/ 350426 h 384708"/>
                <a:gd name="connsiteX7" fmla="*/ 827230 w 1866523"/>
                <a:gd name="connsiteY7" fmla="*/ 350382 h 384708"/>
                <a:gd name="connsiteX8" fmla="*/ 839432 w 1866523"/>
                <a:gd name="connsiteY8" fmla="*/ 350074 h 384708"/>
                <a:gd name="connsiteX9" fmla="*/ 848739 w 1866523"/>
                <a:gd name="connsiteY9" fmla="*/ 349197 h 384708"/>
                <a:gd name="connsiteX10" fmla="*/ 848739 w 1866523"/>
                <a:gd name="connsiteY10" fmla="*/ 316362 h 384708"/>
                <a:gd name="connsiteX11" fmla="*/ 840881 w 1866523"/>
                <a:gd name="connsiteY11" fmla="*/ 315220 h 384708"/>
                <a:gd name="connsiteX12" fmla="*/ 831268 w 1866523"/>
                <a:gd name="connsiteY12" fmla="*/ 314650 h 384708"/>
                <a:gd name="connsiteX13" fmla="*/ 1866523 w 1866523"/>
                <a:gd name="connsiteY13" fmla="*/ 0 h 384708"/>
                <a:gd name="connsiteX14" fmla="*/ 351524 w 1866523"/>
                <a:gd name="connsiteY14" fmla="*/ 314650 h 384708"/>
                <a:gd name="connsiteX15" fmla="*/ 340067 w 1866523"/>
                <a:gd name="connsiteY15" fmla="*/ 315396 h 384708"/>
                <a:gd name="connsiteX16" fmla="*/ 330629 w 1866523"/>
                <a:gd name="connsiteY16" fmla="*/ 318162 h 384708"/>
                <a:gd name="connsiteX17" fmla="*/ 324220 w 1866523"/>
                <a:gd name="connsiteY17" fmla="*/ 323693 h 384708"/>
                <a:gd name="connsiteX18" fmla="*/ 321893 w 1866523"/>
                <a:gd name="connsiteY18" fmla="*/ 332428 h 384708"/>
                <a:gd name="connsiteX19" fmla="*/ 328741 w 1866523"/>
                <a:gd name="connsiteY19" fmla="*/ 346519 h 384708"/>
                <a:gd name="connsiteX20" fmla="*/ 347485 w 1866523"/>
                <a:gd name="connsiteY20" fmla="*/ 350426 h 384708"/>
                <a:gd name="connsiteX21" fmla="*/ 347485 w 1866523"/>
                <a:gd name="connsiteY21" fmla="*/ 350382 h 384708"/>
                <a:gd name="connsiteX22" fmla="*/ 359688 w 1866523"/>
                <a:gd name="connsiteY22" fmla="*/ 350074 h 384708"/>
                <a:gd name="connsiteX23" fmla="*/ 368995 w 1866523"/>
                <a:gd name="connsiteY23" fmla="*/ 349197 h 384708"/>
                <a:gd name="connsiteX24" fmla="*/ 368995 w 1866523"/>
                <a:gd name="connsiteY24" fmla="*/ 316362 h 384708"/>
                <a:gd name="connsiteX25" fmla="*/ 361137 w 1866523"/>
                <a:gd name="connsiteY25" fmla="*/ 315220 h 384708"/>
                <a:gd name="connsiteX26" fmla="*/ 351524 w 1866523"/>
                <a:gd name="connsiteY26" fmla="*/ 314650 h 384708"/>
                <a:gd name="connsiteX27" fmla="*/ 1575007 w 1866523"/>
                <a:gd name="connsiteY27" fmla="*/ 305300 h 384708"/>
                <a:gd name="connsiteX28" fmla="*/ 1575011 w 1866523"/>
                <a:gd name="connsiteY28" fmla="*/ 305324 h 384708"/>
                <a:gd name="connsiteX29" fmla="*/ 1575007 w 1866523"/>
                <a:gd name="connsiteY29" fmla="*/ 305344 h 384708"/>
                <a:gd name="connsiteX30" fmla="*/ 1575007 w 1866523"/>
                <a:gd name="connsiteY30" fmla="*/ 305300 h 384708"/>
                <a:gd name="connsiteX31" fmla="*/ 1099958 w 1866523"/>
                <a:gd name="connsiteY31" fmla="*/ 261185 h 384708"/>
                <a:gd name="connsiteX32" fmla="*/ 1069186 w 1866523"/>
                <a:gd name="connsiteY32" fmla="*/ 303018 h 384708"/>
                <a:gd name="connsiteX33" fmla="*/ 1069143 w 1866523"/>
                <a:gd name="connsiteY33" fmla="*/ 303018 h 384708"/>
                <a:gd name="connsiteX34" fmla="*/ 1078142 w 1866523"/>
                <a:gd name="connsiteY34" fmla="*/ 335282 h 384708"/>
                <a:gd name="connsiteX35" fmla="*/ 1104875 w 1866523"/>
                <a:gd name="connsiteY35" fmla="*/ 347485 h 384708"/>
                <a:gd name="connsiteX36" fmla="*/ 1115629 w 1866523"/>
                <a:gd name="connsiteY36" fmla="*/ 347046 h 384708"/>
                <a:gd name="connsiteX37" fmla="*/ 1123750 w 1866523"/>
                <a:gd name="connsiteY37" fmla="*/ 346036 h 384708"/>
                <a:gd name="connsiteX38" fmla="*/ 1123750 w 1866523"/>
                <a:gd name="connsiteY38" fmla="*/ 267286 h 384708"/>
                <a:gd name="connsiteX39" fmla="*/ 1113171 w 1866523"/>
                <a:gd name="connsiteY39" fmla="*/ 262940 h 384708"/>
                <a:gd name="connsiteX40" fmla="*/ 1099958 w 1866523"/>
                <a:gd name="connsiteY40" fmla="*/ 261185 h 384708"/>
                <a:gd name="connsiteX41" fmla="*/ 670168 w 1866523"/>
                <a:gd name="connsiteY41" fmla="*/ 261185 h 384708"/>
                <a:gd name="connsiteX42" fmla="*/ 639396 w 1866523"/>
                <a:gd name="connsiteY42" fmla="*/ 303018 h 384708"/>
                <a:gd name="connsiteX43" fmla="*/ 639353 w 1866523"/>
                <a:gd name="connsiteY43" fmla="*/ 303018 h 384708"/>
                <a:gd name="connsiteX44" fmla="*/ 648352 w 1866523"/>
                <a:gd name="connsiteY44" fmla="*/ 335282 h 384708"/>
                <a:gd name="connsiteX45" fmla="*/ 675085 w 1866523"/>
                <a:gd name="connsiteY45" fmla="*/ 347485 h 384708"/>
                <a:gd name="connsiteX46" fmla="*/ 685839 w 1866523"/>
                <a:gd name="connsiteY46" fmla="*/ 347046 h 384708"/>
                <a:gd name="connsiteX47" fmla="*/ 693960 w 1866523"/>
                <a:gd name="connsiteY47" fmla="*/ 346036 h 384708"/>
                <a:gd name="connsiteX48" fmla="*/ 693960 w 1866523"/>
                <a:gd name="connsiteY48" fmla="*/ 267286 h 384708"/>
                <a:gd name="connsiteX49" fmla="*/ 683381 w 1866523"/>
                <a:gd name="connsiteY49" fmla="*/ 262940 h 384708"/>
                <a:gd name="connsiteX50" fmla="*/ 670168 w 1866523"/>
                <a:gd name="connsiteY50" fmla="*/ 261185 h 384708"/>
                <a:gd name="connsiteX51" fmla="*/ 1648797 w 1866523"/>
                <a:gd name="connsiteY51" fmla="*/ 259428 h 384708"/>
                <a:gd name="connsiteX52" fmla="*/ 1636287 w 1866523"/>
                <a:gd name="connsiteY52" fmla="*/ 261886 h 384708"/>
                <a:gd name="connsiteX53" fmla="*/ 1627551 w 1866523"/>
                <a:gd name="connsiteY53" fmla="*/ 268427 h 384708"/>
                <a:gd name="connsiteX54" fmla="*/ 1622196 w 1866523"/>
                <a:gd name="connsiteY54" fmla="*/ 277864 h 384708"/>
                <a:gd name="connsiteX55" fmla="*/ 1619430 w 1866523"/>
                <a:gd name="connsiteY55" fmla="*/ 288751 h 384708"/>
                <a:gd name="connsiteX56" fmla="*/ 1676671 w 1866523"/>
                <a:gd name="connsiteY56" fmla="*/ 288751 h 384708"/>
                <a:gd name="connsiteX57" fmla="*/ 1676716 w 1866523"/>
                <a:gd name="connsiteY57" fmla="*/ 288794 h 384708"/>
                <a:gd name="connsiteX58" fmla="*/ 1674827 w 1866523"/>
                <a:gd name="connsiteY58" fmla="*/ 278040 h 384708"/>
                <a:gd name="connsiteX59" fmla="*/ 1669868 w 1866523"/>
                <a:gd name="connsiteY59" fmla="*/ 268734 h 384708"/>
                <a:gd name="connsiteX60" fmla="*/ 1661440 w 1866523"/>
                <a:gd name="connsiteY60" fmla="*/ 262062 h 384708"/>
                <a:gd name="connsiteX61" fmla="*/ 1648797 w 1866523"/>
                <a:gd name="connsiteY61" fmla="*/ 259428 h 384708"/>
                <a:gd name="connsiteX62" fmla="*/ 440677 w 1866523"/>
                <a:gd name="connsiteY62" fmla="*/ 232959 h 384708"/>
                <a:gd name="connsiteX63" fmla="*/ 440677 w 1866523"/>
                <a:gd name="connsiteY63" fmla="*/ 232993 h 384708"/>
                <a:gd name="connsiteX64" fmla="*/ 440633 w 1866523"/>
                <a:gd name="connsiteY64" fmla="*/ 233002 h 384708"/>
                <a:gd name="connsiteX65" fmla="*/ 440677 w 1866523"/>
                <a:gd name="connsiteY65" fmla="*/ 232959 h 384708"/>
                <a:gd name="connsiteX66" fmla="*/ 1398894 w 1866523"/>
                <a:gd name="connsiteY66" fmla="*/ 227779 h 384708"/>
                <a:gd name="connsiteX67" fmla="*/ 1442176 w 1866523"/>
                <a:gd name="connsiteY67" fmla="*/ 227779 h 384708"/>
                <a:gd name="connsiteX68" fmla="*/ 1442176 w 1866523"/>
                <a:gd name="connsiteY68" fmla="*/ 380627 h 384708"/>
                <a:gd name="connsiteX69" fmla="*/ 1398894 w 1866523"/>
                <a:gd name="connsiteY69" fmla="*/ 380627 h 384708"/>
                <a:gd name="connsiteX70" fmla="*/ 1398894 w 1866523"/>
                <a:gd name="connsiteY70" fmla="*/ 227779 h 384708"/>
                <a:gd name="connsiteX71" fmla="*/ 983194 w 1866523"/>
                <a:gd name="connsiteY71" fmla="*/ 224618 h 384708"/>
                <a:gd name="connsiteX72" fmla="*/ 991622 w 1866523"/>
                <a:gd name="connsiteY72" fmla="*/ 225057 h 384708"/>
                <a:gd name="connsiteX73" fmla="*/ 1001499 w 1866523"/>
                <a:gd name="connsiteY73" fmla="*/ 226198 h 384708"/>
                <a:gd name="connsiteX74" fmla="*/ 1011376 w 1866523"/>
                <a:gd name="connsiteY74" fmla="*/ 227954 h 384708"/>
                <a:gd name="connsiteX75" fmla="*/ 1019804 w 1866523"/>
                <a:gd name="connsiteY75" fmla="*/ 230412 h 384708"/>
                <a:gd name="connsiteX76" fmla="*/ 1012517 w 1866523"/>
                <a:gd name="connsiteY76" fmla="*/ 266145 h 384708"/>
                <a:gd name="connsiteX77" fmla="*/ 998865 w 1866523"/>
                <a:gd name="connsiteY77" fmla="*/ 263072 h 384708"/>
                <a:gd name="connsiteX78" fmla="*/ 982009 w 1866523"/>
                <a:gd name="connsiteY78" fmla="*/ 261491 h 384708"/>
                <a:gd name="connsiteX79" fmla="*/ 972264 w 1866523"/>
                <a:gd name="connsiteY79" fmla="*/ 262238 h 384708"/>
                <a:gd name="connsiteX80" fmla="*/ 963704 w 1866523"/>
                <a:gd name="connsiteY80" fmla="*/ 263818 h 384708"/>
                <a:gd name="connsiteX81" fmla="*/ 963704 w 1866523"/>
                <a:gd name="connsiteY81" fmla="*/ 380627 h 384708"/>
                <a:gd name="connsiteX82" fmla="*/ 920422 w 1866523"/>
                <a:gd name="connsiteY82" fmla="*/ 380627 h 384708"/>
                <a:gd name="connsiteX83" fmla="*/ 920422 w 1866523"/>
                <a:gd name="connsiteY83" fmla="*/ 235944 h 384708"/>
                <a:gd name="connsiteX84" fmla="*/ 947902 w 1866523"/>
                <a:gd name="connsiteY84" fmla="*/ 228261 h 384708"/>
                <a:gd name="connsiteX85" fmla="*/ 983194 w 1866523"/>
                <a:gd name="connsiteY85" fmla="*/ 224618 h 384708"/>
                <a:gd name="connsiteX86" fmla="*/ 505731 w 1866523"/>
                <a:gd name="connsiteY86" fmla="*/ 224267 h 384708"/>
                <a:gd name="connsiteX87" fmla="*/ 538128 w 1866523"/>
                <a:gd name="connsiteY87" fmla="*/ 229359 h 384708"/>
                <a:gd name="connsiteX88" fmla="*/ 558627 w 1866523"/>
                <a:gd name="connsiteY88" fmla="*/ 243757 h 384708"/>
                <a:gd name="connsiteX89" fmla="*/ 569381 w 1866523"/>
                <a:gd name="connsiteY89" fmla="*/ 265837 h 384708"/>
                <a:gd name="connsiteX90" fmla="*/ 572586 w 1866523"/>
                <a:gd name="connsiteY90" fmla="*/ 294326 h 384708"/>
                <a:gd name="connsiteX91" fmla="*/ 572586 w 1866523"/>
                <a:gd name="connsiteY91" fmla="*/ 380626 h 384708"/>
                <a:gd name="connsiteX92" fmla="*/ 529304 w 1866523"/>
                <a:gd name="connsiteY92" fmla="*/ 380626 h 384708"/>
                <a:gd name="connsiteX93" fmla="*/ 529304 w 1866523"/>
                <a:gd name="connsiteY93" fmla="*/ 299550 h 384708"/>
                <a:gd name="connsiteX94" fmla="*/ 523773 w 1866523"/>
                <a:gd name="connsiteY94" fmla="*/ 269919 h 384708"/>
                <a:gd name="connsiteX95" fmla="*/ 503142 w 1866523"/>
                <a:gd name="connsiteY95" fmla="*/ 261184 h 384708"/>
                <a:gd name="connsiteX96" fmla="*/ 493265 w 1866523"/>
                <a:gd name="connsiteY96" fmla="*/ 261623 h 384708"/>
                <a:gd name="connsiteX97" fmla="*/ 483959 w 1866523"/>
                <a:gd name="connsiteY97" fmla="*/ 262633 h 384708"/>
                <a:gd name="connsiteX98" fmla="*/ 483959 w 1866523"/>
                <a:gd name="connsiteY98" fmla="*/ 380583 h 384708"/>
                <a:gd name="connsiteX99" fmla="*/ 440677 w 1866523"/>
                <a:gd name="connsiteY99" fmla="*/ 380583 h 384708"/>
                <a:gd name="connsiteX100" fmla="*/ 440677 w 1866523"/>
                <a:gd name="connsiteY100" fmla="*/ 232993 h 384708"/>
                <a:gd name="connsiteX101" fmla="*/ 469122 w 1866523"/>
                <a:gd name="connsiteY101" fmla="*/ 227033 h 384708"/>
                <a:gd name="connsiteX102" fmla="*/ 505731 w 1866523"/>
                <a:gd name="connsiteY102" fmla="*/ 224267 h 384708"/>
                <a:gd name="connsiteX103" fmla="*/ 1648227 w 1866523"/>
                <a:gd name="connsiteY103" fmla="*/ 223696 h 384708"/>
                <a:gd name="connsiteX104" fmla="*/ 1699673 w 1866523"/>
                <a:gd name="connsiteY104" fmla="*/ 243582 h 384708"/>
                <a:gd name="connsiteX105" fmla="*/ 1718548 w 1866523"/>
                <a:gd name="connsiteY105" fmla="*/ 302139 h 384708"/>
                <a:gd name="connsiteX106" fmla="*/ 1718242 w 1866523"/>
                <a:gd name="connsiteY106" fmla="*/ 310436 h 384708"/>
                <a:gd name="connsiteX107" fmla="*/ 1717671 w 1866523"/>
                <a:gd name="connsiteY107" fmla="*/ 318425 h 384708"/>
                <a:gd name="connsiteX108" fmla="*/ 1619474 w 1866523"/>
                <a:gd name="connsiteY108" fmla="*/ 318425 h 384708"/>
                <a:gd name="connsiteX109" fmla="*/ 1631985 w 1866523"/>
                <a:gd name="connsiteY109" fmla="*/ 339627 h 384708"/>
                <a:gd name="connsiteX110" fmla="*/ 1661615 w 1866523"/>
                <a:gd name="connsiteY110" fmla="*/ 347485 h 384708"/>
                <a:gd name="connsiteX111" fmla="*/ 1685012 w 1866523"/>
                <a:gd name="connsiteY111" fmla="*/ 345290 h 384708"/>
                <a:gd name="connsiteX112" fmla="*/ 1703755 w 1866523"/>
                <a:gd name="connsiteY112" fmla="*/ 339934 h 384708"/>
                <a:gd name="connsiteX113" fmla="*/ 1709550 w 1866523"/>
                <a:gd name="connsiteY113" fmla="*/ 375095 h 384708"/>
                <a:gd name="connsiteX114" fmla="*/ 1700244 w 1866523"/>
                <a:gd name="connsiteY114" fmla="*/ 378563 h 384708"/>
                <a:gd name="connsiteX115" fmla="*/ 1687338 w 1866523"/>
                <a:gd name="connsiteY115" fmla="*/ 381592 h 384708"/>
                <a:gd name="connsiteX116" fmla="*/ 1672062 w 1866523"/>
                <a:gd name="connsiteY116" fmla="*/ 383787 h 384708"/>
                <a:gd name="connsiteX117" fmla="*/ 1655777 w 1866523"/>
                <a:gd name="connsiteY117" fmla="*/ 384665 h 384708"/>
                <a:gd name="connsiteX118" fmla="*/ 1619914 w 1866523"/>
                <a:gd name="connsiteY118" fmla="*/ 378563 h 384708"/>
                <a:gd name="connsiteX119" fmla="*/ 1594629 w 1866523"/>
                <a:gd name="connsiteY119" fmla="*/ 361839 h 384708"/>
                <a:gd name="connsiteX120" fmla="*/ 1579792 w 1866523"/>
                <a:gd name="connsiteY120" fmla="*/ 336686 h 384708"/>
                <a:gd name="connsiteX121" fmla="*/ 1575011 w 1866523"/>
                <a:gd name="connsiteY121" fmla="*/ 305324 h 384708"/>
                <a:gd name="connsiteX122" fmla="*/ 1581240 w 1866523"/>
                <a:gd name="connsiteY122" fmla="*/ 269744 h 384708"/>
                <a:gd name="connsiteX123" fmla="*/ 1597658 w 1866523"/>
                <a:gd name="connsiteY123" fmla="*/ 244328 h 384708"/>
                <a:gd name="connsiteX124" fmla="*/ 1621055 w 1866523"/>
                <a:gd name="connsiteY124" fmla="*/ 228920 h 384708"/>
                <a:gd name="connsiteX125" fmla="*/ 1648227 w 1866523"/>
                <a:gd name="connsiteY125" fmla="*/ 223696 h 384708"/>
                <a:gd name="connsiteX126" fmla="*/ 823761 w 1866523"/>
                <a:gd name="connsiteY126" fmla="*/ 223696 h 384708"/>
                <a:gd name="connsiteX127" fmla="*/ 855718 w 1866523"/>
                <a:gd name="connsiteY127" fmla="*/ 228042 h 384708"/>
                <a:gd name="connsiteX128" fmla="*/ 876174 w 1866523"/>
                <a:gd name="connsiteY128" fmla="*/ 240552 h 384708"/>
                <a:gd name="connsiteX129" fmla="*/ 887060 w 1866523"/>
                <a:gd name="connsiteY129" fmla="*/ 260306 h 384708"/>
                <a:gd name="connsiteX130" fmla="*/ 890265 w 1866523"/>
                <a:gd name="connsiteY130" fmla="*/ 286162 h 384708"/>
                <a:gd name="connsiteX131" fmla="*/ 890265 w 1866523"/>
                <a:gd name="connsiteY131" fmla="*/ 376237 h 384708"/>
                <a:gd name="connsiteX132" fmla="*/ 864410 w 1866523"/>
                <a:gd name="connsiteY132" fmla="*/ 381021 h 384708"/>
                <a:gd name="connsiteX133" fmla="*/ 824288 w 1866523"/>
                <a:gd name="connsiteY133" fmla="*/ 383787 h 384708"/>
                <a:gd name="connsiteX134" fmla="*/ 797423 w 1866523"/>
                <a:gd name="connsiteY134" fmla="*/ 381153 h 384708"/>
                <a:gd name="connsiteX135" fmla="*/ 776661 w 1866523"/>
                <a:gd name="connsiteY135" fmla="*/ 372594 h 384708"/>
                <a:gd name="connsiteX136" fmla="*/ 763316 w 1866523"/>
                <a:gd name="connsiteY136" fmla="*/ 357054 h 384708"/>
                <a:gd name="connsiteX137" fmla="*/ 758663 w 1866523"/>
                <a:gd name="connsiteY137" fmla="*/ 333526 h 384708"/>
                <a:gd name="connsiteX138" fmla="*/ 764018 w 1866523"/>
                <a:gd name="connsiteY138" fmla="*/ 310875 h 384708"/>
                <a:gd name="connsiteX139" fmla="*/ 778416 w 1866523"/>
                <a:gd name="connsiteY139" fmla="*/ 296038 h 384708"/>
                <a:gd name="connsiteX140" fmla="*/ 799048 w 1866523"/>
                <a:gd name="connsiteY140" fmla="*/ 288049 h 384708"/>
                <a:gd name="connsiteX141" fmla="*/ 823147 w 1866523"/>
                <a:gd name="connsiteY141" fmla="*/ 285591 h 384708"/>
                <a:gd name="connsiteX142" fmla="*/ 838116 w 1866523"/>
                <a:gd name="connsiteY142" fmla="*/ 286337 h 384708"/>
                <a:gd name="connsiteX143" fmla="*/ 848739 w 1866523"/>
                <a:gd name="connsiteY143" fmla="*/ 288224 h 384708"/>
                <a:gd name="connsiteX144" fmla="*/ 848739 w 1866523"/>
                <a:gd name="connsiteY144" fmla="*/ 284142 h 384708"/>
                <a:gd name="connsiteX145" fmla="*/ 842066 w 1866523"/>
                <a:gd name="connsiteY145" fmla="*/ 266408 h 384708"/>
                <a:gd name="connsiteX146" fmla="*/ 818801 w 1866523"/>
                <a:gd name="connsiteY146" fmla="*/ 259736 h 384708"/>
                <a:gd name="connsiteX147" fmla="*/ 797029 w 1866523"/>
                <a:gd name="connsiteY147" fmla="*/ 261316 h 384708"/>
                <a:gd name="connsiteX148" fmla="*/ 778460 w 1866523"/>
                <a:gd name="connsiteY148" fmla="*/ 265837 h 384708"/>
                <a:gd name="connsiteX149" fmla="*/ 772930 w 1866523"/>
                <a:gd name="connsiteY149" fmla="*/ 230983 h 384708"/>
                <a:gd name="connsiteX150" fmla="*/ 782367 w 1866523"/>
                <a:gd name="connsiteY150" fmla="*/ 228525 h 384708"/>
                <a:gd name="connsiteX151" fmla="*/ 794702 w 1866523"/>
                <a:gd name="connsiteY151" fmla="*/ 226198 h 384708"/>
                <a:gd name="connsiteX152" fmla="*/ 808793 w 1866523"/>
                <a:gd name="connsiteY152" fmla="*/ 224443 h 384708"/>
                <a:gd name="connsiteX153" fmla="*/ 823761 w 1866523"/>
                <a:gd name="connsiteY153" fmla="*/ 223696 h 384708"/>
                <a:gd name="connsiteX154" fmla="*/ 343973 w 1866523"/>
                <a:gd name="connsiteY154" fmla="*/ 223696 h 384708"/>
                <a:gd name="connsiteX155" fmla="*/ 375930 w 1866523"/>
                <a:gd name="connsiteY155" fmla="*/ 228042 h 384708"/>
                <a:gd name="connsiteX156" fmla="*/ 396386 w 1866523"/>
                <a:gd name="connsiteY156" fmla="*/ 240552 h 384708"/>
                <a:gd name="connsiteX157" fmla="*/ 407272 w 1866523"/>
                <a:gd name="connsiteY157" fmla="*/ 260306 h 384708"/>
                <a:gd name="connsiteX158" fmla="*/ 410477 w 1866523"/>
                <a:gd name="connsiteY158" fmla="*/ 286162 h 384708"/>
                <a:gd name="connsiteX159" fmla="*/ 410477 w 1866523"/>
                <a:gd name="connsiteY159" fmla="*/ 376237 h 384708"/>
                <a:gd name="connsiteX160" fmla="*/ 384622 w 1866523"/>
                <a:gd name="connsiteY160" fmla="*/ 381021 h 384708"/>
                <a:gd name="connsiteX161" fmla="*/ 344501 w 1866523"/>
                <a:gd name="connsiteY161" fmla="*/ 383787 h 384708"/>
                <a:gd name="connsiteX162" fmla="*/ 317636 w 1866523"/>
                <a:gd name="connsiteY162" fmla="*/ 381153 h 384708"/>
                <a:gd name="connsiteX163" fmla="*/ 296873 w 1866523"/>
                <a:gd name="connsiteY163" fmla="*/ 372594 h 384708"/>
                <a:gd name="connsiteX164" fmla="*/ 283528 w 1866523"/>
                <a:gd name="connsiteY164" fmla="*/ 357054 h 384708"/>
                <a:gd name="connsiteX165" fmla="*/ 278875 w 1866523"/>
                <a:gd name="connsiteY165" fmla="*/ 333526 h 384708"/>
                <a:gd name="connsiteX166" fmla="*/ 284230 w 1866523"/>
                <a:gd name="connsiteY166" fmla="*/ 310875 h 384708"/>
                <a:gd name="connsiteX167" fmla="*/ 298629 w 1866523"/>
                <a:gd name="connsiteY167" fmla="*/ 296038 h 384708"/>
                <a:gd name="connsiteX168" fmla="*/ 319260 w 1866523"/>
                <a:gd name="connsiteY168" fmla="*/ 288049 h 384708"/>
                <a:gd name="connsiteX169" fmla="*/ 343359 w 1866523"/>
                <a:gd name="connsiteY169" fmla="*/ 285591 h 384708"/>
                <a:gd name="connsiteX170" fmla="*/ 358328 w 1866523"/>
                <a:gd name="connsiteY170" fmla="*/ 286337 h 384708"/>
                <a:gd name="connsiteX171" fmla="*/ 368951 w 1866523"/>
                <a:gd name="connsiteY171" fmla="*/ 288224 h 384708"/>
                <a:gd name="connsiteX172" fmla="*/ 368951 w 1866523"/>
                <a:gd name="connsiteY172" fmla="*/ 284142 h 384708"/>
                <a:gd name="connsiteX173" fmla="*/ 362278 w 1866523"/>
                <a:gd name="connsiteY173" fmla="*/ 266408 h 384708"/>
                <a:gd name="connsiteX174" fmla="*/ 339014 w 1866523"/>
                <a:gd name="connsiteY174" fmla="*/ 259736 h 384708"/>
                <a:gd name="connsiteX175" fmla="*/ 317241 w 1866523"/>
                <a:gd name="connsiteY175" fmla="*/ 261316 h 384708"/>
                <a:gd name="connsiteX176" fmla="*/ 298672 w 1866523"/>
                <a:gd name="connsiteY176" fmla="*/ 265837 h 384708"/>
                <a:gd name="connsiteX177" fmla="*/ 293142 w 1866523"/>
                <a:gd name="connsiteY177" fmla="*/ 230983 h 384708"/>
                <a:gd name="connsiteX178" fmla="*/ 302579 w 1866523"/>
                <a:gd name="connsiteY178" fmla="*/ 228525 h 384708"/>
                <a:gd name="connsiteX179" fmla="*/ 314915 w 1866523"/>
                <a:gd name="connsiteY179" fmla="*/ 226198 h 384708"/>
                <a:gd name="connsiteX180" fmla="*/ 329005 w 1866523"/>
                <a:gd name="connsiteY180" fmla="*/ 224443 h 384708"/>
                <a:gd name="connsiteX181" fmla="*/ 343973 w 1866523"/>
                <a:gd name="connsiteY181" fmla="*/ 223696 h 384708"/>
                <a:gd name="connsiteX182" fmla="*/ 210923 w 1866523"/>
                <a:gd name="connsiteY182" fmla="*/ 182741 h 384708"/>
                <a:gd name="connsiteX183" fmla="*/ 210923 w 1866523"/>
                <a:gd name="connsiteY183" fmla="*/ 227779 h 384708"/>
                <a:gd name="connsiteX184" fmla="*/ 262940 w 1866523"/>
                <a:gd name="connsiteY184" fmla="*/ 227779 h 384708"/>
                <a:gd name="connsiteX185" fmla="*/ 262940 w 1866523"/>
                <a:gd name="connsiteY185" fmla="*/ 263818 h 384708"/>
                <a:gd name="connsiteX186" fmla="*/ 210923 w 1866523"/>
                <a:gd name="connsiteY186" fmla="*/ 263818 h 384708"/>
                <a:gd name="connsiteX187" fmla="*/ 210923 w 1866523"/>
                <a:gd name="connsiteY187" fmla="*/ 317591 h 384708"/>
                <a:gd name="connsiteX188" fmla="*/ 215708 w 1866523"/>
                <a:gd name="connsiteY188" fmla="*/ 339364 h 384708"/>
                <a:gd name="connsiteX189" fmla="*/ 235022 w 1866523"/>
                <a:gd name="connsiteY189" fmla="*/ 347485 h 384708"/>
                <a:gd name="connsiteX190" fmla="*/ 249421 w 1866523"/>
                <a:gd name="connsiteY190" fmla="*/ 346167 h 384708"/>
                <a:gd name="connsiteX191" fmla="*/ 262940 w 1866523"/>
                <a:gd name="connsiteY191" fmla="*/ 342524 h 384708"/>
                <a:gd name="connsiteX192" fmla="*/ 269042 w 1866523"/>
                <a:gd name="connsiteY192" fmla="*/ 376237 h 384708"/>
                <a:gd name="connsiteX193" fmla="*/ 251615 w 1866523"/>
                <a:gd name="connsiteY193" fmla="*/ 381768 h 384708"/>
                <a:gd name="connsiteX194" fmla="*/ 228086 w 1866523"/>
                <a:gd name="connsiteY194" fmla="*/ 384094 h 384708"/>
                <a:gd name="connsiteX195" fmla="*/ 198764 w 1866523"/>
                <a:gd name="connsiteY195" fmla="*/ 379309 h 384708"/>
                <a:gd name="connsiteX196" fmla="*/ 180151 w 1866523"/>
                <a:gd name="connsiteY196" fmla="*/ 365965 h 384708"/>
                <a:gd name="connsiteX197" fmla="*/ 170407 w 1866523"/>
                <a:gd name="connsiteY197" fmla="*/ 345202 h 384708"/>
                <a:gd name="connsiteX198" fmla="*/ 167641 w 1866523"/>
                <a:gd name="connsiteY198" fmla="*/ 318162 h 384708"/>
                <a:gd name="connsiteX199" fmla="*/ 167641 w 1866523"/>
                <a:gd name="connsiteY199" fmla="*/ 189720 h 384708"/>
                <a:gd name="connsiteX200" fmla="*/ 210923 w 1866523"/>
                <a:gd name="connsiteY200" fmla="*/ 182741 h 384708"/>
                <a:gd name="connsiteX201" fmla="*/ 1243149 w 1866523"/>
                <a:gd name="connsiteY201" fmla="*/ 179273 h 384708"/>
                <a:gd name="connsiteX202" fmla="*/ 1288494 w 1866523"/>
                <a:gd name="connsiteY202" fmla="*/ 179273 h 384708"/>
                <a:gd name="connsiteX203" fmla="*/ 1288494 w 1866523"/>
                <a:gd name="connsiteY203" fmla="*/ 341690 h 384708"/>
                <a:gd name="connsiteX204" fmla="*/ 1377692 w 1866523"/>
                <a:gd name="connsiteY204" fmla="*/ 341690 h 384708"/>
                <a:gd name="connsiteX205" fmla="*/ 1377692 w 1866523"/>
                <a:gd name="connsiteY205" fmla="*/ 380626 h 384708"/>
                <a:gd name="connsiteX206" fmla="*/ 1243149 w 1866523"/>
                <a:gd name="connsiteY206" fmla="*/ 380626 h 384708"/>
                <a:gd name="connsiteX207" fmla="*/ 1243149 w 1866523"/>
                <a:gd name="connsiteY207" fmla="*/ 179273 h 384708"/>
                <a:gd name="connsiteX208" fmla="*/ 77609 w 1866523"/>
                <a:gd name="connsiteY208" fmla="*/ 174620 h 384708"/>
                <a:gd name="connsiteX209" fmla="*/ 112770 w 1866523"/>
                <a:gd name="connsiteY209" fmla="*/ 178966 h 384708"/>
                <a:gd name="connsiteX210" fmla="*/ 137177 w 1866523"/>
                <a:gd name="connsiteY210" fmla="*/ 188535 h 384708"/>
                <a:gd name="connsiteX211" fmla="*/ 124096 w 1866523"/>
                <a:gd name="connsiteY211" fmla="*/ 224267 h 384708"/>
                <a:gd name="connsiteX212" fmla="*/ 105352 w 1866523"/>
                <a:gd name="connsiteY212" fmla="*/ 216585 h 384708"/>
                <a:gd name="connsiteX213" fmla="*/ 80506 w 1866523"/>
                <a:gd name="connsiteY213" fmla="*/ 213248 h 384708"/>
                <a:gd name="connsiteX214" fmla="*/ 57109 w 1866523"/>
                <a:gd name="connsiteY214" fmla="*/ 217770 h 384708"/>
                <a:gd name="connsiteX215" fmla="*/ 49998 w 1866523"/>
                <a:gd name="connsiteY215" fmla="*/ 231554 h 384708"/>
                <a:gd name="connsiteX216" fmla="*/ 52632 w 1866523"/>
                <a:gd name="connsiteY216" fmla="*/ 240860 h 384708"/>
                <a:gd name="connsiteX217" fmla="*/ 60051 w 1866523"/>
                <a:gd name="connsiteY217" fmla="*/ 247708 h 384708"/>
                <a:gd name="connsiteX218" fmla="*/ 71069 w 1866523"/>
                <a:gd name="connsiteY218" fmla="*/ 253238 h 384708"/>
                <a:gd name="connsiteX219" fmla="*/ 84852 w 1866523"/>
                <a:gd name="connsiteY219" fmla="*/ 258331 h 384708"/>
                <a:gd name="connsiteX220" fmla="*/ 112156 w 1866523"/>
                <a:gd name="connsiteY220" fmla="*/ 269788 h 384708"/>
                <a:gd name="connsiteX221" fmla="*/ 131470 w 1866523"/>
                <a:gd name="connsiteY221" fmla="*/ 283001 h 384708"/>
                <a:gd name="connsiteX222" fmla="*/ 142927 w 1866523"/>
                <a:gd name="connsiteY222" fmla="*/ 300735 h 384708"/>
                <a:gd name="connsiteX223" fmla="*/ 146702 w 1866523"/>
                <a:gd name="connsiteY223" fmla="*/ 325448 h 384708"/>
                <a:gd name="connsiteX224" fmla="*/ 126949 w 1866523"/>
                <a:gd name="connsiteY224" fmla="*/ 369169 h 384708"/>
                <a:gd name="connsiteX225" fmla="*/ 67381 w 1866523"/>
                <a:gd name="connsiteY225" fmla="*/ 384708 h 384708"/>
                <a:gd name="connsiteX226" fmla="*/ 43282 w 1866523"/>
                <a:gd name="connsiteY226" fmla="*/ 383128 h 384708"/>
                <a:gd name="connsiteX227" fmla="*/ 24231 w 1866523"/>
                <a:gd name="connsiteY227" fmla="*/ 379221 h 384708"/>
                <a:gd name="connsiteX228" fmla="*/ 10008 w 1866523"/>
                <a:gd name="connsiteY228" fmla="*/ 374261 h 384708"/>
                <a:gd name="connsiteX229" fmla="*/ 0 w 1866523"/>
                <a:gd name="connsiteY229" fmla="*/ 369345 h 384708"/>
                <a:gd name="connsiteX230" fmla="*/ 12774 w 1866523"/>
                <a:gd name="connsiteY230" fmla="*/ 333306 h 384708"/>
                <a:gd name="connsiteX231" fmla="*/ 34986 w 1866523"/>
                <a:gd name="connsiteY231" fmla="*/ 342173 h 384708"/>
                <a:gd name="connsiteX232" fmla="*/ 67381 w 1866523"/>
                <a:gd name="connsiteY232" fmla="*/ 346080 h 384708"/>
                <a:gd name="connsiteX233" fmla="*/ 67469 w 1866523"/>
                <a:gd name="connsiteY233" fmla="*/ 346036 h 384708"/>
                <a:gd name="connsiteX234" fmla="*/ 83315 w 1866523"/>
                <a:gd name="connsiteY234" fmla="*/ 344456 h 384708"/>
                <a:gd name="connsiteX235" fmla="*/ 93324 w 1866523"/>
                <a:gd name="connsiteY235" fmla="*/ 340110 h 384708"/>
                <a:gd name="connsiteX236" fmla="*/ 98547 w 1866523"/>
                <a:gd name="connsiteY236" fmla="*/ 333570 h 384708"/>
                <a:gd name="connsiteX237" fmla="*/ 99997 w 1866523"/>
                <a:gd name="connsiteY237" fmla="*/ 325141 h 384708"/>
                <a:gd name="connsiteX238" fmla="*/ 90690 w 1866523"/>
                <a:gd name="connsiteY238" fmla="*/ 308724 h 384708"/>
                <a:gd name="connsiteX239" fmla="*/ 58733 w 1866523"/>
                <a:gd name="connsiteY239" fmla="*/ 294633 h 384708"/>
                <a:gd name="connsiteX240" fmla="*/ 38981 w 1866523"/>
                <a:gd name="connsiteY240" fmla="*/ 286644 h 384708"/>
                <a:gd name="connsiteX241" fmla="*/ 21247 w 1866523"/>
                <a:gd name="connsiteY241" fmla="*/ 275318 h 384708"/>
                <a:gd name="connsiteX242" fmla="*/ 8472 w 1866523"/>
                <a:gd name="connsiteY242" fmla="*/ 258770 h 384708"/>
                <a:gd name="connsiteX243" fmla="*/ 3512 w 1866523"/>
                <a:gd name="connsiteY243" fmla="*/ 235110 h 384708"/>
                <a:gd name="connsiteX244" fmla="*/ 8736 w 1866523"/>
                <a:gd name="connsiteY244" fmla="*/ 209956 h 384708"/>
                <a:gd name="connsiteX245" fmla="*/ 23572 w 1866523"/>
                <a:gd name="connsiteY245" fmla="*/ 190906 h 384708"/>
                <a:gd name="connsiteX246" fmla="*/ 46794 w 1866523"/>
                <a:gd name="connsiteY246" fmla="*/ 178834 h 384708"/>
                <a:gd name="connsiteX247" fmla="*/ 77609 w 1866523"/>
                <a:gd name="connsiteY247" fmla="*/ 174620 h 384708"/>
                <a:gd name="connsiteX248" fmla="*/ 1420403 w 1866523"/>
                <a:gd name="connsiteY248" fmla="*/ 158027 h 384708"/>
                <a:gd name="connsiteX249" fmla="*/ 1438576 w 1866523"/>
                <a:gd name="connsiteY249" fmla="*/ 164875 h 384708"/>
                <a:gd name="connsiteX250" fmla="*/ 1446258 w 1866523"/>
                <a:gd name="connsiteY250" fmla="*/ 183618 h 384708"/>
                <a:gd name="connsiteX251" fmla="*/ 1438576 w 1866523"/>
                <a:gd name="connsiteY251" fmla="*/ 202362 h 384708"/>
                <a:gd name="connsiteX252" fmla="*/ 1420403 w 1866523"/>
                <a:gd name="connsiteY252" fmla="*/ 209210 h 384708"/>
                <a:gd name="connsiteX253" fmla="*/ 1402230 w 1866523"/>
                <a:gd name="connsiteY253" fmla="*/ 202362 h 384708"/>
                <a:gd name="connsiteX254" fmla="*/ 1394548 w 1866523"/>
                <a:gd name="connsiteY254" fmla="*/ 183618 h 384708"/>
                <a:gd name="connsiteX255" fmla="*/ 1402230 w 1866523"/>
                <a:gd name="connsiteY255" fmla="*/ 164875 h 384708"/>
                <a:gd name="connsiteX256" fmla="*/ 1420403 w 1866523"/>
                <a:gd name="connsiteY256" fmla="*/ 158027 h 384708"/>
                <a:gd name="connsiteX257" fmla="*/ 1535675 w 1866523"/>
                <a:gd name="connsiteY257" fmla="*/ 155130 h 384708"/>
                <a:gd name="connsiteX258" fmla="*/ 1558063 w 1866523"/>
                <a:gd name="connsiteY258" fmla="*/ 157588 h 384708"/>
                <a:gd name="connsiteX259" fmla="*/ 1573733 w 1866523"/>
                <a:gd name="connsiteY259" fmla="*/ 162373 h 384708"/>
                <a:gd name="connsiteX260" fmla="*/ 1565305 w 1866523"/>
                <a:gd name="connsiteY260" fmla="*/ 196963 h 384708"/>
                <a:gd name="connsiteX261" fmla="*/ 1552663 w 1866523"/>
                <a:gd name="connsiteY261" fmla="*/ 193057 h 384708"/>
                <a:gd name="connsiteX262" fmla="*/ 1540021 w 1866523"/>
                <a:gd name="connsiteY262" fmla="*/ 191739 h 384708"/>
                <a:gd name="connsiteX263" fmla="*/ 1526808 w 1866523"/>
                <a:gd name="connsiteY263" fmla="*/ 193934 h 384708"/>
                <a:gd name="connsiteX264" fmla="*/ 1518380 w 1866523"/>
                <a:gd name="connsiteY264" fmla="*/ 199904 h 384708"/>
                <a:gd name="connsiteX265" fmla="*/ 1514034 w 1866523"/>
                <a:gd name="connsiteY265" fmla="*/ 208903 h 384708"/>
                <a:gd name="connsiteX266" fmla="*/ 1512717 w 1866523"/>
                <a:gd name="connsiteY266" fmla="*/ 220228 h 384708"/>
                <a:gd name="connsiteX267" fmla="*/ 1512717 w 1866523"/>
                <a:gd name="connsiteY267" fmla="*/ 227779 h 384708"/>
                <a:gd name="connsiteX268" fmla="*/ 1566183 w 1866523"/>
                <a:gd name="connsiteY268" fmla="*/ 227779 h 384708"/>
                <a:gd name="connsiteX269" fmla="*/ 1566183 w 1866523"/>
                <a:gd name="connsiteY269" fmla="*/ 263818 h 384708"/>
                <a:gd name="connsiteX270" fmla="*/ 1512717 w 1866523"/>
                <a:gd name="connsiteY270" fmla="*/ 263818 h 384708"/>
                <a:gd name="connsiteX271" fmla="*/ 1512717 w 1866523"/>
                <a:gd name="connsiteY271" fmla="*/ 380626 h 384708"/>
                <a:gd name="connsiteX272" fmla="*/ 1469435 w 1866523"/>
                <a:gd name="connsiteY272" fmla="*/ 380626 h 384708"/>
                <a:gd name="connsiteX273" fmla="*/ 1469435 w 1866523"/>
                <a:gd name="connsiteY273" fmla="*/ 219658 h 384708"/>
                <a:gd name="connsiteX274" fmla="*/ 1486159 w 1866523"/>
                <a:gd name="connsiteY274" fmla="*/ 172600 h 384708"/>
                <a:gd name="connsiteX275" fmla="*/ 1535719 w 1866523"/>
                <a:gd name="connsiteY275" fmla="*/ 155173 h 384708"/>
                <a:gd name="connsiteX276" fmla="*/ 1535675 w 1866523"/>
                <a:gd name="connsiteY276" fmla="*/ 155130 h 384708"/>
                <a:gd name="connsiteX277" fmla="*/ 1166988 w 1866523"/>
                <a:gd name="connsiteY277" fmla="*/ 155130 h 384708"/>
                <a:gd name="connsiteX278" fmla="*/ 1166988 w 1866523"/>
                <a:gd name="connsiteY278" fmla="*/ 375666 h 384708"/>
                <a:gd name="connsiteX279" fmla="*/ 1167032 w 1866523"/>
                <a:gd name="connsiteY279" fmla="*/ 375666 h 384708"/>
                <a:gd name="connsiteX280" fmla="*/ 1153687 w 1866523"/>
                <a:gd name="connsiteY280" fmla="*/ 379003 h 384708"/>
                <a:gd name="connsiteX281" fmla="*/ 1137841 w 1866523"/>
                <a:gd name="connsiteY281" fmla="*/ 381768 h 384708"/>
                <a:gd name="connsiteX282" fmla="*/ 1120984 w 1866523"/>
                <a:gd name="connsiteY282" fmla="*/ 383656 h 384708"/>
                <a:gd name="connsiteX283" fmla="*/ 1104568 w 1866523"/>
                <a:gd name="connsiteY283" fmla="*/ 384402 h 384708"/>
                <a:gd name="connsiteX284" fmla="*/ 1070855 w 1866523"/>
                <a:gd name="connsiteY284" fmla="*/ 378871 h 384708"/>
                <a:gd name="connsiteX285" fmla="*/ 1045878 w 1866523"/>
                <a:gd name="connsiteY285" fmla="*/ 363024 h 384708"/>
                <a:gd name="connsiteX286" fmla="*/ 1030338 w 1866523"/>
                <a:gd name="connsiteY286" fmla="*/ 338047 h 384708"/>
                <a:gd name="connsiteX287" fmla="*/ 1024939 w 1866523"/>
                <a:gd name="connsiteY287" fmla="*/ 305081 h 384708"/>
                <a:gd name="connsiteX288" fmla="*/ 1029592 w 1866523"/>
                <a:gd name="connsiteY288" fmla="*/ 271500 h 384708"/>
                <a:gd name="connsiteX289" fmla="*/ 1042980 w 1866523"/>
                <a:gd name="connsiteY289" fmla="*/ 246084 h 384708"/>
                <a:gd name="connsiteX290" fmla="*/ 1064314 w 1866523"/>
                <a:gd name="connsiteY290" fmla="*/ 230106 h 384708"/>
                <a:gd name="connsiteX291" fmla="*/ 1093198 w 1866523"/>
                <a:gd name="connsiteY291" fmla="*/ 224574 h 384708"/>
                <a:gd name="connsiteX292" fmla="*/ 1109308 w 1866523"/>
                <a:gd name="connsiteY292" fmla="*/ 226331 h 384708"/>
                <a:gd name="connsiteX293" fmla="*/ 1123706 w 1866523"/>
                <a:gd name="connsiteY293" fmla="*/ 231247 h 384708"/>
                <a:gd name="connsiteX294" fmla="*/ 1123706 w 1866523"/>
                <a:gd name="connsiteY294" fmla="*/ 162109 h 384708"/>
                <a:gd name="connsiteX295" fmla="*/ 1166988 w 1866523"/>
                <a:gd name="connsiteY295" fmla="*/ 155130 h 384708"/>
                <a:gd name="connsiteX296" fmla="*/ 737198 w 1866523"/>
                <a:gd name="connsiteY296" fmla="*/ 155130 h 384708"/>
                <a:gd name="connsiteX297" fmla="*/ 737198 w 1866523"/>
                <a:gd name="connsiteY297" fmla="*/ 375666 h 384708"/>
                <a:gd name="connsiteX298" fmla="*/ 737242 w 1866523"/>
                <a:gd name="connsiteY298" fmla="*/ 375666 h 384708"/>
                <a:gd name="connsiteX299" fmla="*/ 723897 w 1866523"/>
                <a:gd name="connsiteY299" fmla="*/ 379003 h 384708"/>
                <a:gd name="connsiteX300" fmla="*/ 708051 w 1866523"/>
                <a:gd name="connsiteY300" fmla="*/ 381768 h 384708"/>
                <a:gd name="connsiteX301" fmla="*/ 691194 w 1866523"/>
                <a:gd name="connsiteY301" fmla="*/ 383656 h 384708"/>
                <a:gd name="connsiteX302" fmla="*/ 674778 w 1866523"/>
                <a:gd name="connsiteY302" fmla="*/ 384402 h 384708"/>
                <a:gd name="connsiteX303" fmla="*/ 641065 w 1866523"/>
                <a:gd name="connsiteY303" fmla="*/ 378871 h 384708"/>
                <a:gd name="connsiteX304" fmla="*/ 616088 w 1866523"/>
                <a:gd name="connsiteY304" fmla="*/ 363024 h 384708"/>
                <a:gd name="connsiteX305" fmla="*/ 600548 w 1866523"/>
                <a:gd name="connsiteY305" fmla="*/ 338047 h 384708"/>
                <a:gd name="connsiteX306" fmla="*/ 595149 w 1866523"/>
                <a:gd name="connsiteY306" fmla="*/ 305081 h 384708"/>
                <a:gd name="connsiteX307" fmla="*/ 599802 w 1866523"/>
                <a:gd name="connsiteY307" fmla="*/ 271500 h 384708"/>
                <a:gd name="connsiteX308" fmla="*/ 613190 w 1866523"/>
                <a:gd name="connsiteY308" fmla="*/ 246084 h 384708"/>
                <a:gd name="connsiteX309" fmla="*/ 634524 w 1866523"/>
                <a:gd name="connsiteY309" fmla="*/ 230106 h 384708"/>
                <a:gd name="connsiteX310" fmla="*/ 663408 w 1866523"/>
                <a:gd name="connsiteY310" fmla="*/ 224574 h 384708"/>
                <a:gd name="connsiteX311" fmla="*/ 679518 w 1866523"/>
                <a:gd name="connsiteY311" fmla="*/ 226331 h 384708"/>
                <a:gd name="connsiteX312" fmla="*/ 693916 w 1866523"/>
                <a:gd name="connsiteY312" fmla="*/ 231247 h 384708"/>
                <a:gd name="connsiteX313" fmla="*/ 693916 w 1866523"/>
                <a:gd name="connsiteY313" fmla="*/ 162109 h 384708"/>
                <a:gd name="connsiteX314" fmla="*/ 737198 w 1866523"/>
                <a:gd name="connsiteY314" fmla="*/ 155130 h 384708"/>
                <a:gd name="connsiteX315" fmla="*/ 1758494 w 1866523"/>
                <a:gd name="connsiteY315" fmla="*/ 211055 h 384708"/>
                <a:gd name="connsiteX316" fmla="*/ 1711568 w 1866523"/>
                <a:gd name="connsiteY316" fmla="*/ 118783 h 384708"/>
                <a:gd name="connsiteX0" fmla="*/ 831268 w 1758494"/>
                <a:gd name="connsiteY0" fmla="*/ 195867 h 265925"/>
                <a:gd name="connsiteX1" fmla="*/ 819811 w 1758494"/>
                <a:gd name="connsiteY1" fmla="*/ 196613 h 265925"/>
                <a:gd name="connsiteX2" fmla="*/ 810373 w 1758494"/>
                <a:gd name="connsiteY2" fmla="*/ 199379 h 265925"/>
                <a:gd name="connsiteX3" fmla="*/ 803964 w 1758494"/>
                <a:gd name="connsiteY3" fmla="*/ 204910 h 265925"/>
                <a:gd name="connsiteX4" fmla="*/ 801637 w 1758494"/>
                <a:gd name="connsiteY4" fmla="*/ 213645 h 265925"/>
                <a:gd name="connsiteX5" fmla="*/ 808485 w 1758494"/>
                <a:gd name="connsiteY5" fmla="*/ 227736 h 265925"/>
                <a:gd name="connsiteX6" fmla="*/ 827230 w 1758494"/>
                <a:gd name="connsiteY6" fmla="*/ 231643 h 265925"/>
                <a:gd name="connsiteX7" fmla="*/ 827230 w 1758494"/>
                <a:gd name="connsiteY7" fmla="*/ 231599 h 265925"/>
                <a:gd name="connsiteX8" fmla="*/ 839432 w 1758494"/>
                <a:gd name="connsiteY8" fmla="*/ 231291 h 265925"/>
                <a:gd name="connsiteX9" fmla="*/ 848739 w 1758494"/>
                <a:gd name="connsiteY9" fmla="*/ 230414 h 265925"/>
                <a:gd name="connsiteX10" fmla="*/ 848739 w 1758494"/>
                <a:gd name="connsiteY10" fmla="*/ 197579 h 265925"/>
                <a:gd name="connsiteX11" fmla="*/ 840881 w 1758494"/>
                <a:gd name="connsiteY11" fmla="*/ 196437 h 265925"/>
                <a:gd name="connsiteX12" fmla="*/ 831268 w 1758494"/>
                <a:gd name="connsiteY12" fmla="*/ 195867 h 265925"/>
                <a:gd name="connsiteX13" fmla="*/ 351524 w 1758494"/>
                <a:gd name="connsiteY13" fmla="*/ 195867 h 265925"/>
                <a:gd name="connsiteX14" fmla="*/ 340067 w 1758494"/>
                <a:gd name="connsiteY14" fmla="*/ 196613 h 265925"/>
                <a:gd name="connsiteX15" fmla="*/ 330629 w 1758494"/>
                <a:gd name="connsiteY15" fmla="*/ 199379 h 265925"/>
                <a:gd name="connsiteX16" fmla="*/ 324220 w 1758494"/>
                <a:gd name="connsiteY16" fmla="*/ 204910 h 265925"/>
                <a:gd name="connsiteX17" fmla="*/ 321893 w 1758494"/>
                <a:gd name="connsiteY17" fmla="*/ 213645 h 265925"/>
                <a:gd name="connsiteX18" fmla="*/ 328741 w 1758494"/>
                <a:gd name="connsiteY18" fmla="*/ 227736 h 265925"/>
                <a:gd name="connsiteX19" fmla="*/ 347485 w 1758494"/>
                <a:gd name="connsiteY19" fmla="*/ 231643 h 265925"/>
                <a:gd name="connsiteX20" fmla="*/ 347485 w 1758494"/>
                <a:gd name="connsiteY20" fmla="*/ 231599 h 265925"/>
                <a:gd name="connsiteX21" fmla="*/ 359688 w 1758494"/>
                <a:gd name="connsiteY21" fmla="*/ 231291 h 265925"/>
                <a:gd name="connsiteX22" fmla="*/ 368995 w 1758494"/>
                <a:gd name="connsiteY22" fmla="*/ 230414 h 265925"/>
                <a:gd name="connsiteX23" fmla="*/ 368995 w 1758494"/>
                <a:gd name="connsiteY23" fmla="*/ 197579 h 265925"/>
                <a:gd name="connsiteX24" fmla="*/ 361137 w 1758494"/>
                <a:gd name="connsiteY24" fmla="*/ 196437 h 265925"/>
                <a:gd name="connsiteX25" fmla="*/ 351524 w 1758494"/>
                <a:gd name="connsiteY25" fmla="*/ 195867 h 265925"/>
                <a:gd name="connsiteX26" fmla="*/ 1575007 w 1758494"/>
                <a:gd name="connsiteY26" fmla="*/ 186517 h 265925"/>
                <a:gd name="connsiteX27" fmla="*/ 1575011 w 1758494"/>
                <a:gd name="connsiteY27" fmla="*/ 186541 h 265925"/>
                <a:gd name="connsiteX28" fmla="*/ 1575007 w 1758494"/>
                <a:gd name="connsiteY28" fmla="*/ 186561 h 265925"/>
                <a:gd name="connsiteX29" fmla="*/ 1575007 w 1758494"/>
                <a:gd name="connsiteY29" fmla="*/ 186517 h 265925"/>
                <a:gd name="connsiteX30" fmla="*/ 1099958 w 1758494"/>
                <a:gd name="connsiteY30" fmla="*/ 142402 h 265925"/>
                <a:gd name="connsiteX31" fmla="*/ 1069186 w 1758494"/>
                <a:gd name="connsiteY31" fmla="*/ 184235 h 265925"/>
                <a:gd name="connsiteX32" fmla="*/ 1069143 w 1758494"/>
                <a:gd name="connsiteY32" fmla="*/ 184235 h 265925"/>
                <a:gd name="connsiteX33" fmla="*/ 1078142 w 1758494"/>
                <a:gd name="connsiteY33" fmla="*/ 216499 h 265925"/>
                <a:gd name="connsiteX34" fmla="*/ 1104875 w 1758494"/>
                <a:gd name="connsiteY34" fmla="*/ 228702 h 265925"/>
                <a:gd name="connsiteX35" fmla="*/ 1115629 w 1758494"/>
                <a:gd name="connsiteY35" fmla="*/ 228263 h 265925"/>
                <a:gd name="connsiteX36" fmla="*/ 1123750 w 1758494"/>
                <a:gd name="connsiteY36" fmla="*/ 227253 h 265925"/>
                <a:gd name="connsiteX37" fmla="*/ 1123750 w 1758494"/>
                <a:gd name="connsiteY37" fmla="*/ 148503 h 265925"/>
                <a:gd name="connsiteX38" fmla="*/ 1113171 w 1758494"/>
                <a:gd name="connsiteY38" fmla="*/ 144157 h 265925"/>
                <a:gd name="connsiteX39" fmla="*/ 1099958 w 1758494"/>
                <a:gd name="connsiteY39" fmla="*/ 142402 h 265925"/>
                <a:gd name="connsiteX40" fmla="*/ 670168 w 1758494"/>
                <a:gd name="connsiteY40" fmla="*/ 142402 h 265925"/>
                <a:gd name="connsiteX41" fmla="*/ 639396 w 1758494"/>
                <a:gd name="connsiteY41" fmla="*/ 184235 h 265925"/>
                <a:gd name="connsiteX42" fmla="*/ 639353 w 1758494"/>
                <a:gd name="connsiteY42" fmla="*/ 184235 h 265925"/>
                <a:gd name="connsiteX43" fmla="*/ 648352 w 1758494"/>
                <a:gd name="connsiteY43" fmla="*/ 216499 h 265925"/>
                <a:gd name="connsiteX44" fmla="*/ 675085 w 1758494"/>
                <a:gd name="connsiteY44" fmla="*/ 228702 h 265925"/>
                <a:gd name="connsiteX45" fmla="*/ 685839 w 1758494"/>
                <a:gd name="connsiteY45" fmla="*/ 228263 h 265925"/>
                <a:gd name="connsiteX46" fmla="*/ 693960 w 1758494"/>
                <a:gd name="connsiteY46" fmla="*/ 227253 h 265925"/>
                <a:gd name="connsiteX47" fmla="*/ 693960 w 1758494"/>
                <a:gd name="connsiteY47" fmla="*/ 148503 h 265925"/>
                <a:gd name="connsiteX48" fmla="*/ 683381 w 1758494"/>
                <a:gd name="connsiteY48" fmla="*/ 144157 h 265925"/>
                <a:gd name="connsiteX49" fmla="*/ 670168 w 1758494"/>
                <a:gd name="connsiteY49" fmla="*/ 142402 h 265925"/>
                <a:gd name="connsiteX50" fmla="*/ 1648797 w 1758494"/>
                <a:gd name="connsiteY50" fmla="*/ 140645 h 265925"/>
                <a:gd name="connsiteX51" fmla="*/ 1636287 w 1758494"/>
                <a:gd name="connsiteY51" fmla="*/ 143103 h 265925"/>
                <a:gd name="connsiteX52" fmla="*/ 1627551 w 1758494"/>
                <a:gd name="connsiteY52" fmla="*/ 149644 h 265925"/>
                <a:gd name="connsiteX53" fmla="*/ 1622196 w 1758494"/>
                <a:gd name="connsiteY53" fmla="*/ 159081 h 265925"/>
                <a:gd name="connsiteX54" fmla="*/ 1619430 w 1758494"/>
                <a:gd name="connsiteY54" fmla="*/ 169968 h 265925"/>
                <a:gd name="connsiteX55" fmla="*/ 1676671 w 1758494"/>
                <a:gd name="connsiteY55" fmla="*/ 169968 h 265925"/>
                <a:gd name="connsiteX56" fmla="*/ 1676716 w 1758494"/>
                <a:gd name="connsiteY56" fmla="*/ 170011 h 265925"/>
                <a:gd name="connsiteX57" fmla="*/ 1674827 w 1758494"/>
                <a:gd name="connsiteY57" fmla="*/ 159257 h 265925"/>
                <a:gd name="connsiteX58" fmla="*/ 1669868 w 1758494"/>
                <a:gd name="connsiteY58" fmla="*/ 149951 h 265925"/>
                <a:gd name="connsiteX59" fmla="*/ 1661440 w 1758494"/>
                <a:gd name="connsiteY59" fmla="*/ 143279 h 265925"/>
                <a:gd name="connsiteX60" fmla="*/ 1648797 w 1758494"/>
                <a:gd name="connsiteY60" fmla="*/ 140645 h 265925"/>
                <a:gd name="connsiteX61" fmla="*/ 440677 w 1758494"/>
                <a:gd name="connsiteY61" fmla="*/ 114176 h 265925"/>
                <a:gd name="connsiteX62" fmla="*/ 440677 w 1758494"/>
                <a:gd name="connsiteY62" fmla="*/ 114210 h 265925"/>
                <a:gd name="connsiteX63" fmla="*/ 440633 w 1758494"/>
                <a:gd name="connsiteY63" fmla="*/ 114219 h 265925"/>
                <a:gd name="connsiteX64" fmla="*/ 440677 w 1758494"/>
                <a:gd name="connsiteY64" fmla="*/ 114176 h 265925"/>
                <a:gd name="connsiteX65" fmla="*/ 1398894 w 1758494"/>
                <a:gd name="connsiteY65" fmla="*/ 108996 h 265925"/>
                <a:gd name="connsiteX66" fmla="*/ 1442176 w 1758494"/>
                <a:gd name="connsiteY66" fmla="*/ 108996 h 265925"/>
                <a:gd name="connsiteX67" fmla="*/ 1442176 w 1758494"/>
                <a:gd name="connsiteY67" fmla="*/ 261844 h 265925"/>
                <a:gd name="connsiteX68" fmla="*/ 1398894 w 1758494"/>
                <a:gd name="connsiteY68" fmla="*/ 261844 h 265925"/>
                <a:gd name="connsiteX69" fmla="*/ 1398894 w 1758494"/>
                <a:gd name="connsiteY69" fmla="*/ 108996 h 265925"/>
                <a:gd name="connsiteX70" fmla="*/ 983194 w 1758494"/>
                <a:gd name="connsiteY70" fmla="*/ 105835 h 265925"/>
                <a:gd name="connsiteX71" fmla="*/ 991622 w 1758494"/>
                <a:gd name="connsiteY71" fmla="*/ 106274 h 265925"/>
                <a:gd name="connsiteX72" fmla="*/ 1001499 w 1758494"/>
                <a:gd name="connsiteY72" fmla="*/ 107415 h 265925"/>
                <a:gd name="connsiteX73" fmla="*/ 1011376 w 1758494"/>
                <a:gd name="connsiteY73" fmla="*/ 109171 h 265925"/>
                <a:gd name="connsiteX74" fmla="*/ 1019804 w 1758494"/>
                <a:gd name="connsiteY74" fmla="*/ 111629 h 265925"/>
                <a:gd name="connsiteX75" fmla="*/ 1012517 w 1758494"/>
                <a:gd name="connsiteY75" fmla="*/ 147362 h 265925"/>
                <a:gd name="connsiteX76" fmla="*/ 998865 w 1758494"/>
                <a:gd name="connsiteY76" fmla="*/ 144289 h 265925"/>
                <a:gd name="connsiteX77" fmla="*/ 982009 w 1758494"/>
                <a:gd name="connsiteY77" fmla="*/ 142708 h 265925"/>
                <a:gd name="connsiteX78" fmla="*/ 972264 w 1758494"/>
                <a:gd name="connsiteY78" fmla="*/ 143455 h 265925"/>
                <a:gd name="connsiteX79" fmla="*/ 963704 w 1758494"/>
                <a:gd name="connsiteY79" fmla="*/ 145035 h 265925"/>
                <a:gd name="connsiteX80" fmla="*/ 963704 w 1758494"/>
                <a:gd name="connsiteY80" fmla="*/ 261844 h 265925"/>
                <a:gd name="connsiteX81" fmla="*/ 920422 w 1758494"/>
                <a:gd name="connsiteY81" fmla="*/ 261844 h 265925"/>
                <a:gd name="connsiteX82" fmla="*/ 920422 w 1758494"/>
                <a:gd name="connsiteY82" fmla="*/ 117161 h 265925"/>
                <a:gd name="connsiteX83" fmla="*/ 947902 w 1758494"/>
                <a:gd name="connsiteY83" fmla="*/ 109478 h 265925"/>
                <a:gd name="connsiteX84" fmla="*/ 983194 w 1758494"/>
                <a:gd name="connsiteY84" fmla="*/ 105835 h 265925"/>
                <a:gd name="connsiteX85" fmla="*/ 505731 w 1758494"/>
                <a:gd name="connsiteY85" fmla="*/ 105484 h 265925"/>
                <a:gd name="connsiteX86" fmla="*/ 538128 w 1758494"/>
                <a:gd name="connsiteY86" fmla="*/ 110576 h 265925"/>
                <a:gd name="connsiteX87" fmla="*/ 558627 w 1758494"/>
                <a:gd name="connsiteY87" fmla="*/ 124974 h 265925"/>
                <a:gd name="connsiteX88" fmla="*/ 569381 w 1758494"/>
                <a:gd name="connsiteY88" fmla="*/ 147054 h 265925"/>
                <a:gd name="connsiteX89" fmla="*/ 572586 w 1758494"/>
                <a:gd name="connsiteY89" fmla="*/ 175543 h 265925"/>
                <a:gd name="connsiteX90" fmla="*/ 572586 w 1758494"/>
                <a:gd name="connsiteY90" fmla="*/ 261843 h 265925"/>
                <a:gd name="connsiteX91" fmla="*/ 529304 w 1758494"/>
                <a:gd name="connsiteY91" fmla="*/ 261843 h 265925"/>
                <a:gd name="connsiteX92" fmla="*/ 529304 w 1758494"/>
                <a:gd name="connsiteY92" fmla="*/ 180767 h 265925"/>
                <a:gd name="connsiteX93" fmla="*/ 523773 w 1758494"/>
                <a:gd name="connsiteY93" fmla="*/ 151136 h 265925"/>
                <a:gd name="connsiteX94" fmla="*/ 503142 w 1758494"/>
                <a:gd name="connsiteY94" fmla="*/ 142401 h 265925"/>
                <a:gd name="connsiteX95" fmla="*/ 493265 w 1758494"/>
                <a:gd name="connsiteY95" fmla="*/ 142840 h 265925"/>
                <a:gd name="connsiteX96" fmla="*/ 483959 w 1758494"/>
                <a:gd name="connsiteY96" fmla="*/ 143850 h 265925"/>
                <a:gd name="connsiteX97" fmla="*/ 483959 w 1758494"/>
                <a:gd name="connsiteY97" fmla="*/ 261800 h 265925"/>
                <a:gd name="connsiteX98" fmla="*/ 440677 w 1758494"/>
                <a:gd name="connsiteY98" fmla="*/ 261800 h 265925"/>
                <a:gd name="connsiteX99" fmla="*/ 440677 w 1758494"/>
                <a:gd name="connsiteY99" fmla="*/ 114210 h 265925"/>
                <a:gd name="connsiteX100" fmla="*/ 469122 w 1758494"/>
                <a:gd name="connsiteY100" fmla="*/ 108250 h 265925"/>
                <a:gd name="connsiteX101" fmla="*/ 505731 w 1758494"/>
                <a:gd name="connsiteY101" fmla="*/ 105484 h 265925"/>
                <a:gd name="connsiteX102" fmla="*/ 1648227 w 1758494"/>
                <a:gd name="connsiteY102" fmla="*/ 104913 h 265925"/>
                <a:gd name="connsiteX103" fmla="*/ 1699673 w 1758494"/>
                <a:gd name="connsiteY103" fmla="*/ 124799 h 265925"/>
                <a:gd name="connsiteX104" fmla="*/ 1718548 w 1758494"/>
                <a:gd name="connsiteY104" fmla="*/ 183356 h 265925"/>
                <a:gd name="connsiteX105" fmla="*/ 1718242 w 1758494"/>
                <a:gd name="connsiteY105" fmla="*/ 191653 h 265925"/>
                <a:gd name="connsiteX106" fmla="*/ 1717671 w 1758494"/>
                <a:gd name="connsiteY106" fmla="*/ 199642 h 265925"/>
                <a:gd name="connsiteX107" fmla="*/ 1619474 w 1758494"/>
                <a:gd name="connsiteY107" fmla="*/ 199642 h 265925"/>
                <a:gd name="connsiteX108" fmla="*/ 1631985 w 1758494"/>
                <a:gd name="connsiteY108" fmla="*/ 220844 h 265925"/>
                <a:gd name="connsiteX109" fmla="*/ 1661615 w 1758494"/>
                <a:gd name="connsiteY109" fmla="*/ 228702 h 265925"/>
                <a:gd name="connsiteX110" fmla="*/ 1685012 w 1758494"/>
                <a:gd name="connsiteY110" fmla="*/ 226507 h 265925"/>
                <a:gd name="connsiteX111" fmla="*/ 1703755 w 1758494"/>
                <a:gd name="connsiteY111" fmla="*/ 221151 h 265925"/>
                <a:gd name="connsiteX112" fmla="*/ 1709550 w 1758494"/>
                <a:gd name="connsiteY112" fmla="*/ 256312 h 265925"/>
                <a:gd name="connsiteX113" fmla="*/ 1700244 w 1758494"/>
                <a:gd name="connsiteY113" fmla="*/ 259780 h 265925"/>
                <a:gd name="connsiteX114" fmla="*/ 1687338 w 1758494"/>
                <a:gd name="connsiteY114" fmla="*/ 262809 h 265925"/>
                <a:gd name="connsiteX115" fmla="*/ 1672062 w 1758494"/>
                <a:gd name="connsiteY115" fmla="*/ 265004 h 265925"/>
                <a:gd name="connsiteX116" fmla="*/ 1655777 w 1758494"/>
                <a:gd name="connsiteY116" fmla="*/ 265882 h 265925"/>
                <a:gd name="connsiteX117" fmla="*/ 1619914 w 1758494"/>
                <a:gd name="connsiteY117" fmla="*/ 259780 h 265925"/>
                <a:gd name="connsiteX118" fmla="*/ 1594629 w 1758494"/>
                <a:gd name="connsiteY118" fmla="*/ 243056 h 265925"/>
                <a:gd name="connsiteX119" fmla="*/ 1579792 w 1758494"/>
                <a:gd name="connsiteY119" fmla="*/ 217903 h 265925"/>
                <a:gd name="connsiteX120" fmla="*/ 1575011 w 1758494"/>
                <a:gd name="connsiteY120" fmla="*/ 186541 h 265925"/>
                <a:gd name="connsiteX121" fmla="*/ 1581240 w 1758494"/>
                <a:gd name="connsiteY121" fmla="*/ 150961 h 265925"/>
                <a:gd name="connsiteX122" fmla="*/ 1597658 w 1758494"/>
                <a:gd name="connsiteY122" fmla="*/ 125545 h 265925"/>
                <a:gd name="connsiteX123" fmla="*/ 1621055 w 1758494"/>
                <a:gd name="connsiteY123" fmla="*/ 110137 h 265925"/>
                <a:gd name="connsiteX124" fmla="*/ 1648227 w 1758494"/>
                <a:gd name="connsiteY124" fmla="*/ 104913 h 265925"/>
                <a:gd name="connsiteX125" fmla="*/ 823761 w 1758494"/>
                <a:gd name="connsiteY125" fmla="*/ 104913 h 265925"/>
                <a:gd name="connsiteX126" fmla="*/ 855718 w 1758494"/>
                <a:gd name="connsiteY126" fmla="*/ 109259 h 265925"/>
                <a:gd name="connsiteX127" fmla="*/ 876174 w 1758494"/>
                <a:gd name="connsiteY127" fmla="*/ 121769 h 265925"/>
                <a:gd name="connsiteX128" fmla="*/ 887060 w 1758494"/>
                <a:gd name="connsiteY128" fmla="*/ 141523 h 265925"/>
                <a:gd name="connsiteX129" fmla="*/ 890265 w 1758494"/>
                <a:gd name="connsiteY129" fmla="*/ 167379 h 265925"/>
                <a:gd name="connsiteX130" fmla="*/ 890265 w 1758494"/>
                <a:gd name="connsiteY130" fmla="*/ 257454 h 265925"/>
                <a:gd name="connsiteX131" fmla="*/ 864410 w 1758494"/>
                <a:gd name="connsiteY131" fmla="*/ 262238 h 265925"/>
                <a:gd name="connsiteX132" fmla="*/ 824288 w 1758494"/>
                <a:gd name="connsiteY132" fmla="*/ 265004 h 265925"/>
                <a:gd name="connsiteX133" fmla="*/ 797423 w 1758494"/>
                <a:gd name="connsiteY133" fmla="*/ 262370 h 265925"/>
                <a:gd name="connsiteX134" fmla="*/ 776661 w 1758494"/>
                <a:gd name="connsiteY134" fmla="*/ 253811 h 265925"/>
                <a:gd name="connsiteX135" fmla="*/ 763316 w 1758494"/>
                <a:gd name="connsiteY135" fmla="*/ 238271 h 265925"/>
                <a:gd name="connsiteX136" fmla="*/ 758663 w 1758494"/>
                <a:gd name="connsiteY136" fmla="*/ 214743 h 265925"/>
                <a:gd name="connsiteX137" fmla="*/ 764018 w 1758494"/>
                <a:gd name="connsiteY137" fmla="*/ 192092 h 265925"/>
                <a:gd name="connsiteX138" fmla="*/ 778416 w 1758494"/>
                <a:gd name="connsiteY138" fmla="*/ 177255 h 265925"/>
                <a:gd name="connsiteX139" fmla="*/ 799048 w 1758494"/>
                <a:gd name="connsiteY139" fmla="*/ 169266 h 265925"/>
                <a:gd name="connsiteX140" fmla="*/ 823147 w 1758494"/>
                <a:gd name="connsiteY140" fmla="*/ 166808 h 265925"/>
                <a:gd name="connsiteX141" fmla="*/ 838116 w 1758494"/>
                <a:gd name="connsiteY141" fmla="*/ 167554 h 265925"/>
                <a:gd name="connsiteX142" fmla="*/ 848739 w 1758494"/>
                <a:gd name="connsiteY142" fmla="*/ 169441 h 265925"/>
                <a:gd name="connsiteX143" fmla="*/ 848739 w 1758494"/>
                <a:gd name="connsiteY143" fmla="*/ 165359 h 265925"/>
                <a:gd name="connsiteX144" fmla="*/ 842066 w 1758494"/>
                <a:gd name="connsiteY144" fmla="*/ 147625 h 265925"/>
                <a:gd name="connsiteX145" fmla="*/ 818801 w 1758494"/>
                <a:gd name="connsiteY145" fmla="*/ 140953 h 265925"/>
                <a:gd name="connsiteX146" fmla="*/ 797029 w 1758494"/>
                <a:gd name="connsiteY146" fmla="*/ 142533 h 265925"/>
                <a:gd name="connsiteX147" fmla="*/ 778460 w 1758494"/>
                <a:gd name="connsiteY147" fmla="*/ 147054 h 265925"/>
                <a:gd name="connsiteX148" fmla="*/ 772930 w 1758494"/>
                <a:gd name="connsiteY148" fmla="*/ 112200 h 265925"/>
                <a:gd name="connsiteX149" fmla="*/ 782367 w 1758494"/>
                <a:gd name="connsiteY149" fmla="*/ 109742 h 265925"/>
                <a:gd name="connsiteX150" fmla="*/ 794702 w 1758494"/>
                <a:gd name="connsiteY150" fmla="*/ 107415 h 265925"/>
                <a:gd name="connsiteX151" fmla="*/ 808793 w 1758494"/>
                <a:gd name="connsiteY151" fmla="*/ 105660 h 265925"/>
                <a:gd name="connsiteX152" fmla="*/ 823761 w 1758494"/>
                <a:gd name="connsiteY152" fmla="*/ 104913 h 265925"/>
                <a:gd name="connsiteX153" fmla="*/ 343973 w 1758494"/>
                <a:gd name="connsiteY153" fmla="*/ 104913 h 265925"/>
                <a:gd name="connsiteX154" fmla="*/ 375930 w 1758494"/>
                <a:gd name="connsiteY154" fmla="*/ 109259 h 265925"/>
                <a:gd name="connsiteX155" fmla="*/ 396386 w 1758494"/>
                <a:gd name="connsiteY155" fmla="*/ 121769 h 265925"/>
                <a:gd name="connsiteX156" fmla="*/ 407272 w 1758494"/>
                <a:gd name="connsiteY156" fmla="*/ 141523 h 265925"/>
                <a:gd name="connsiteX157" fmla="*/ 410477 w 1758494"/>
                <a:gd name="connsiteY157" fmla="*/ 167379 h 265925"/>
                <a:gd name="connsiteX158" fmla="*/ 410477 w 1758494"/>
                <a:gd name="connsiteY158" fmla="*/ 257454 h 265925"/>
                <a:gd name="connsiteX159" fmla="*/ 384622 w 1758494"/>
                <a:gd name="connsiteY159" fmla="*/ 262238 h 265925"/>
                <a:gd name="connsiteX160" fmla="*/ 344501 w 1758494"/>
                <a:gd name="connsiteY160" fmla="*/ 265004 h 265925"/>
                <a:gd name="connsiteX161" fmla="*/ 317636 w 1758494"/>
                <a:gd name="connsiteY161" fmla="*/ 262370 h 265925"/>
                <a:gd name="connsiteX162" fmla="*/ 296873 w 1758494"/>
                <a:gd name="connsiteY162" fmla="*/ 253811 h 265925"/>
                <a:gd name="connsiteX163" fmla="*/ 283528 w 1758494"/>
                <a:gd name="connsiteY163" fmla="*/ 238271 h 265925"/>
                <a:gd name="connsiteX164" fmla="*/ 278875 w 1758494"/>
                <a:gd name="connsiteY164" fmla="*/ 214743 h 265925"/>
                <a:gd name="connsiteX165" fmla="*/ 284230 w 1758494"/>
                <a:gd name="connsiteY165" fmla="*/ 192092 h 265925"/>
                <a:gd name="connsiteX166" fmla="*/ 298629 w 1758494"/>
                <a:gd name="connsiteY166" fmla="*/ 177255 h 265925"/>
                <a:gd name="connsiteX167" fmla="*/ 319260 w 1758494"/>
                <a:gd name="connsiteY167" fmla="*/ 169266 h 265925"/>
                <a:gd name="connsiteX168" fmla="*/ 343359 w 1758494"/>
                <a:gd name="connsiteY168" fmla="*/ 166808 h 265925"/>
                <a:gd name="connsiteX169" fmla="*/ 358328 w 1758494"/>
                <a:gd name="connsiteY169" fmla="*/ 167554 h 265925"/>
                <a:gd name="connsiteX170" fmla="*/ 368951 w 1758494"/>
                <a:gd name="connsiteY170" fmla="*/ 169441 h 265925"/>
                <a:gd name="connsiteX171" fmla="*/ 368951 w 1758494"/>
                <a:gd name="connsiteY171" fmla="*/ 165359 h 265925"/>
                <a:gd name="connsiteX172" fmla="*/ 362278 w 1758494"/>
                <a:gd name="connsiteY172" fmla="*/ 147625 h 265925"/>
                <a:gd name="connsiteX173" fmla="*/ 339014 w 1758494"/>
                <a:gd name="connsiteY173" fmla="*/ 140953 h 265925"/>
                <a:gd name="connsiteX174" fmla="*/ 317241 w 1758494"/>
                <a:gd name="connsiteY174" fmla="*/ 142533 h 265925"/>
                <a:gd name="connsiteX175" fmla="*/ 298672 w 1758494"/>
                <a:gd name="connsiteY175" fmla="*/ 147054 h 265925"/>
                <a:gd name="connsiteX176" fmla="*/ 293142 w 1758494"/>
                <a:gd name="connsiteY176" fmla="*/ 112200 h 265925"/>
                <a:gd name="connsiteX177" fmla="*/ 302579 w 1758494"/>
                <a:gd name="connsiteY177" fmla="*/ 109742 h 265925"/>
                <a:gd name="connsiteX178" fmla="*/ 314915 w 1758494"/>
                <a:gd name="connsiteY178" fmla="*/ 107415 h 265925"/>
                <a:gd name="connsiteX179" fmla="*/ 329005 w 1758494"/>
                <a:gd name="connsiteY179" fmla="*/ 105660 h 265925"/>
                <a:gd name="connsiteX180" fmla="*/ 343973 w 1758494"/>
                <a:gd name="connsiteY180" fmla="*/ 104913 h 265925"/>
                <a:gd name="connsiteX181" fmla="*/ 210923 w 1758494"/>
                <a:gd name="connsiteY181" fmla="*/ 63958 h 265925"/>
                <a:gd name="connsiteX182" fmla="*/ 210923 w 1758494"/>
                <a:gd name="connsiteY182" fmla="*/ 108996 h 265925"/>
                <a:gd name="connsiteX183" fmla="*/ 262940 w 1758494"/>
                <a:gd name="connsiteY183" fmla="*/ 108996 h 265925"/>
                <a:gd name="connsiteX184" fmla="*/ 262940 w 1758494"/>
                <a:gd name="connsiteY184" fmla="*/ 145035 h 265925"/>
                <a:gd name="connsiteX185" fmla="*/ 210923 w 1758494"/>
                <a:gd name="connsiteY185" fmla="*/ 145035 h 265925"/>
                <a:gd name="connsiteX186" fmla="*/ 210923 w 1758494"/>
                <a:gd name="connsiteY186" fmla="*/ 198808 h 265925"/>
                <a:gd name="connsiteX187" fmla="*/ 215708 w 1758494"/>
                <a:gd name="connsiteY187" fmla="*/ 220581 h 265925"/>
                <a:gd name="connsiteX188" fmla="*/ 235022 w 1758494"/>
                <a:gd name="connsiteY188" fmla="*/ 228702 h 265925"/>
                <a:gd name="connsiteX189" fmla="*/ 249421 w 1758494"/>
                <a:gd name="connsiteY189" fmla="*/ 227384 h 265925"/>
                <a:gd name="connsiteX190" fmla="*/ 262940 w 1758494"/>
                <a:gd name="connsiteY190" fmla="*/ 223741 h 265925"/>
                <a:gd name="connsiteX191" fmla="*/ 269042 w 1758494"/>
                <a:gd name="connsiteY191" fmla="*/ 257454 h 265925"/>
                <a:gd name="connsiteX192" fmla="*/ 251615 w 1758494"/>
                <a:gd name="connsiteY192" fmla="*/ 262985 h 265925"/>
                <a:gd name="connsiteX193" fmla="*/ 228086 w 1758494"/>
                <a:gd name="connsiteY193" fmla="*/ 265311 h 265925"/>
                <a:gd name="connsiteX194" fmla="*/ 198764 w 1758494"/>
                <a:gd name="connsiteY194" fmla="*/ 260526 h 265925"/>
                <a:gd name="connsiteX195" fmla="*/ 180151 w 1758494"/>
                <a:gd name="connsiteY195" fmla="*/ 247182 h 265925"/>
                <a:gd name="connsiteX196" fmla="*/ 170407 w 1758494"/>
                <a:gd name="connsiteY196" fmla="*/ 226419 h 265925"/>
                <a:gd name="connsiteX197" fmla="*/ 167641 w 1758494"/>
                <a:gd name="connsiteY197" fmla="*/ 199379 h 265925"/>
                <a:gd name="connsiteX198" fmla="*/ 167641 w 1758494"/>
                <a:gd name="connsiteY198" fmla="*/ 70937 h 265925"/>
                <a:gd name="connsiteX199" fmla="*/ 210923 w 1758494"/>
                <a:gd name="connsiteY199" fmla="*/ 63958 h 265925"/>
                <a:gd name="connsiteX200" fmla="*/ 1243149 w 1758494"/>
                <a:gd name="connsiteY200" fmla="*/ 60490 h 265925"/>
                <a:gd name="connsiteX201" fmla="*/ 1288494 w 1758494"/>
                <a:gd name="connsiteY201" fmla="*/ 60490 h 265925"/>
                <a:gd name="connsiteX202" fmla="*/ 1288494 w 1758494"/>
                <a:gd name="connsiteY202" fmla="*/ 222907 h 265925"/>
                <a:gd name="connsiteX203" fmla="*/ 1377692 w 1758494"/>
                <a:gd name="connsiteY203" fmla="*/ 222907 h 265925"/>
                <a:gd name="connsiteX204" fmla="*/ 1377692 w 1758494"/>
                <a:gd name="connsiteY204" fmla="*/ 261843 h 265925"/>
                <a:gd name="connsiteX205" fmla="*/ 1243149 w 1758494"/>
                <a:gd name="connsiteY205" fmla="*/ 261843 h 265925"/>
                <a:gd name="connsiteX206" fmla="*/ 1243149 w 1758494"/>
                <a:gd name="connsiteY206" fmla="*/ 60490 h 265925"/>
                <a:gd name="connsiteX207" fmla="*/ 77609 w 1758494"/>
                <a:gd name="connsiteY207" fmla="*/ 55837 h 265925"/>
                <a:gd name="connsiteX208" fmla="*/ 112770 w 1758494"/>
                <a:gd name="connsiteY208" fmla="*/ 60183 h 265925"/>
                <a:gd name="connsiteX209" fmla="*/ 137177 w 1758494"/>
                <a:gd name="connsiteY209" fmla="*/ 69752 h 265925"/>
                <a:gd name="connsiteX210" fmla="*/ 124096 w 1758494"/>
                <a:gd name="connsiteY210" fmla="*/ 105484 h 265925"/>
                <a:gd name="connsiteX211" fmla="*/ 105352 w 1758494"/>
                <a:gd name="connsiteY211" fmla="*/ 97802 h 265925"/>
                <a:gd name="connsiteX212" fmla="*/ 80506 w 1758494"/>
                <a:gd name="connsiteY212" fmla="*/ 94465 h 265925"/>
                <a:gd name="connsiteX213" fmla="*/ 57109 w 1758494"/>
                <a:gd name="connsiteY213" fmla="*/ 98987 h 265925"/>
                <a:gd name="connsiteX214" fmla="*/ 49998 w 1758494"/>
                <a:gd name="connsiteY214" fmla="*/ 112771 h 265925"/>
                <a:gd name="connsiteX215" fmla="*/ 52632 w 1758494"/>
                <a:gd name="connsiteY215" fmla="*/ 122077 h 265925"/>
                <a:gd name="connsiteX216" fmla="*/ 60051 w 1758494"/>
                <a:gd name="connsiteY216" fmla="*/ 128925 h 265925"/>
                <a:gd name="connsiteX217" fmla="*/ 71069 w 1758494"/>
                <a:gd name="connsiteY217" fmla="*/ 134455 h 265925"/>
                <a:gd name="connsiteX218" fmla="*/ 84852 w 1758494"/>
                <a:gd name="connsiteY218" fmla="*/ 139548 h 265925"/>
                <a:gd name="connsiteX219" fmla="*/ 112156 w 1758494"/>
                <a:gd name="connsiteY219" fmla="*/ 151005 h 265925"/>
                <a:gd name="connsiteX220" fmla="*/ 131470 w 1758494"/>
                <a:gd name="connsiteY220" fmla="*/ 164218 h 265925"/>
                <a:gd name="connsiteX221" fmla="*/ 142927 w 1758494"/>
                <a:gd name="connsiteY221" fmla="*/ 181952 h 265925"/>
                <a:gd name="connsiteX222" fmla="*/ 146702 w 1758494"/>
                <a:gd name="connsiteY222" fmla="*/ 206665 h 265925"/>
                <a:gd name="connsiteX223" fmla="*/ 126949 w 1758494"/>
                <a:gd name="connsiteY223" fmla="*/ 250386 h 265925"/>
                <a:gd name="connsiteX224" fmla="*/ 67381 w 1758494"/>
                <a:gd name="connsiteY224" fmla="*/ 265925 h 265925"/>
                <a:gd name="connsiteX225" fmla="*/ 43282 w 1758494"/>
                <a:gd name="connsiteY225" fmla="*/ 264345 h 265925"/>
                <a:gd name="connsiteX226" fmla="*/ 24231 w 1758494"/>
                <a:gd name="connsiteY226" fmla="*/ 260438 h 265925"/>
                <a:gd name="connsiteX227" fmla="*/ 10008 w 1758494"/>
                <a:gd name="connsiteY227" fmla="*/ 255478 h 265925"/>
                <a:gd name="connsiteX228" fmla="*/ 0 w 1758494"/>
                <a:gd name="connsiteY228" fmla="*/ 250562 h 265925"/>
                <a:gd name="connsiteX229" fmla="*/ 12774 w 1758494"/>
                <a:gd name="connsiteY229" fmla="*/ 214523 h 265925"/>
                <a:gd name="connsiteX230" fmla="*/ 34986 w 1758494"/>
                <a:gd name="connsiteY230" fmla="*/ 223390 h 265925"/>
                <a:gd name="connsiteX231" fmla="*/ 67381 w 1758494"/>
                <a:gd name="connsiteY231" fmla="*/ 227297 h 265925"/>
                <a:gd name="connsiteX232" fmla="*/ 67469 w 1758494"/>
                <a:gd name="connsiteY232" fmla="*/ 227253 h 265925"/>
                <a:gd name="connsiteX233" fmla="*/ 83315 w 1758494"/>
                <a:gd name="connsiteY233" fmla="*/ 225673 h 265925"/>
                <a:gd name="connsiteX234" fmla="*/ 93324 w 1758494"/>
                <a:gd name="connsiteY234" fmla="*/ 221327 h 265925"/>
                <a:gd name="connsiteX235" fmla="*/ 98547 w 1758494"/>
                <a:gd name="connsiteY235" fmla="*/ 214787 h 265925"/>
                <a:gd name="connsiteX236" fmla="*/ 99997 w 1758494"/>
                <a:gd name="connsiteY236" fmla="*/ 206358 h 265925"/>
                <a:gd name="connsiteX237" fmla="*/ 90690 w 1758494"/>
                <a:gd name="connsiteY237" fmla="*/ 189941 h 265925"/>
                <a:gd name="connsiteX238" fmla="*/ 58733 w 1758494"/>
                <a:gd name="connsiteY238" fmla="*/ 175850 h 265925"/>
                <a:gd name="connsiteX239" fmla="*/ 38981 w 1758494"/>
                <a:gd name="connsiteY239" fmla="*/ 167861 h 265925"/>
                <a:gd name="connsiteX240" fmla="*/ 21247 w 1758494"/>
                <a:gd name="connsiteY240" fmla="*/ 156535 h 265925"/>
                <a:gd name="connsiteX241" fmla="*/ 8472 w 1758494"/>
                <a:gd name="connsiteY241" fmla="*/ 139987 h 265925"/>
                <a:gd name="connsiteX242" fmla="*/ 3512 w 1758494"/>
                <a:gd name="connsiteY242" fmla="*/ 116327 h 265925"/>
                <a:gd name="connsiteX243" fmla="*/ 8736 w 1758494"/>
                <a:gd name="connsiteY243" fmla="*/ 91173 h 265925"/>
                <a:gd name="connsiteX244" fmla="*/ 23572 w 1758494"/>
                <a:gd name="connsiteY244" fmla="*/ 72123 h 265925"/>
                <a:gd name="connsiteX245" fmla="*/ 46794 w 1758494"/>
                <a:gd name="connsiteY245" fmla="*/ 60051 h 265925"/>
                <a:gd name="connsiteX246" fmla="*/ 77609 w 1758494"/>
                <a:gd name="connsiteY246" fmla="*/ 55837 h 265925"/>
                <a:gd name="connsiteX247" fmla="*/ 1420403 w 1758494"/>
                <a:gd name="connsiteY247" fmla="*/ 39244 h 265925"/>
                <a:gd name="connsiteX248" fmla="*/ 1438576 w 1758494"/>
                <a:gd name="connsiteY248" fmla="*/ 46092 h 265925"/>
                <a:gd name="connsiteX249" fmla="*/ 1446258 w 1758494"/>
                <a:gd name="connsiteY249" fmla="*/ 64835 h 265925"/>
                <a:gd name="connsiteX250" fmla="*/ 1438576 w 1758494"/>
                <a:gd name="connsiteY250" fmla="*/ 83579 h 265925"/>
                <a:gd name="connsiteX251" fmla="*/ 1420403 w 1758494"/>
                <a:gd name="connsiteY251" fmla="*/ 90427 h 265925"/>
                <a:gd name="connsiteX252" fmla="*/ 1402230 w 1758494"/>
                <a:gd name="connsiteY252" fmla="*/ 83579 h 265925"/>
                <a:gd name="connsiteX253" fmla="*/ 1394548 w 1758494"/>
                <a:gd name="connsiteY253" fmla="*/ 64835 h 265925"/>
                <a:gd name="connsiteX254" fmla="*/ 1402230 w 1758494"/>
                <a:gd name="connsiteY254" fmla="*/ 46092 h 265925"/>
                <a:gd name="connsiteX255" fmla="*/ 1420403 w 1758494"/>
                <a:gd name="connsiteY255" fmla="*/ 39244 h 265925"/>
                <a:gd name="connsiteX256" fmla="*/ 1535675 w 1758494"/>
                <a:gd name="connsiteY256" fmla="*/ 36347 h 265925"/>
                <a:gd name="connsiteX257" fmla="*/ 1558063 w 1758494"/>
                <a:gd name="connsiteY257" fmla="*/ 38805 h 265925"/>
                <a:gd name="connsiteX258" fmla="*/ 1573733 w 1758494"/>
                <a:gd name="connsiteY258" fmla="*/ 43590 h 265925"/>
                <a:gd name="connsiteX259" fmla="*/ 1565305 w 1758494"/>
                <a:gd name="connsiteY259" fmla="*/ 78180 h 265925"/>
                <a:gd name="connsiteX260" fmla="*/ 1552663 w 1758494"/>
                <a:gd name="connsiteY260" fmla="*/ 74274 h 265925"/>
                <a:gd name="connsiteX261" fmla="*/ 1540021 w 1758494"/>
                <a:gd name="connsiteY261" fmla="*/ 72956 h 265925"/>
                <a:gd name="connsiteX262" fmla="*/ 1526808 w 1758494"/>
                <a:gd name="connsiteY262" fmla="*/ 75151 h 265925"/>
                <a:gd name="connsiteX263" fmla="*/ 1518380 w 1758494"/>
                <a:gd name="connsiteY263" fmla="*/ 81121 h 265925"/>
                <a:gd name="connsiteX264" fmla="*/ 1514034 w 1758494"/>
                <a:gd name="connsiteY264" fmla="*/ 90120 h 265925"/>
                <a:gd name="connsiteX265" fmla="*/ 1512717 w 1758494"/>
                <a:gd name="connsiteY265" fmla="*/ 101445 h 265925"/>
                <a:gd name="connsiteX266" fmla="*/ 1512717 w 1758494"/>
                <a:gd name="connsiteY266" fmla="*/ 108996 h 265925"/>
                <a:gd name="connsiteX267" fmla="*/ 1566183 w 1758494"/>
                <a:gd name="connsiteY267" fmla="*/ 108996 h 265925"/>
                <a:gd name="connsiteX268" fmla="*/ 1566183 w 1758494"/>
                <a:gd name="connsiteY268" fmla="*/ 145035 h 265925"/>
                <a:gd name="connsiteX269" fmla="*/ 1512717 w 1758494"/>
                <a:gd name="connsiteY269" fmla="*/ 145035 h 265925"/>
                <a:gd name="connsiteX270" fmla="*/ 1512717 w 1758494"/>
                <a:gd name="connsiteY270" fmla="*/ 261843 h 265925"/>
                <a:gd name="connsiteX271" fmla="*/ 1469435 w 1758494"/>
                <a:gd name="connsiteY271" fmla="*/ 261843 h 265925"/>
                <a:gd name="connsiteX272" fmla="*/ 1469435 w 1758494"/>
                <a:gd name="connsiteY272" fmla="*/ 100875 h 265925"/>
                <a:gd name="connsiteX273" fmla="*/ 1486159 w 1758494"/>
                <a:gd name="connsiteY273" fmla="*/ 53817 h 265925"/>
                <a:gd name="connsiteX274" fmla="*/ 1535719 w 1758494"/>
                <a:gd name="connsiteY274" fmla="*/ 36390 h 265925"/>
                <a:gd name="connsiteX275" fmla="*/ 1535675 w 1758494"/>
                <a:gd name="connsiteY275" fmla="*/ 36347 h 265925"/>
                <a:gd name="connsiteX276" fmla="*/ 1166988 w 1758494"/>
                <a:gd name="connsiteY276" fmla="*/ 36347 h 265925"/>
                <a:gd name="connsiteX277" fmla="*/ 1166988 w 1758494"/>
                <a:gd name="connsiteY277" fmla="*/ 256883 h 265925"/>
                <a:gd name="connsiteX278" fmla="*/ 1167032 w 1758494"/>
                <a:gd name="connsiteY278" fmla="*/ 256883 h 265925"/>
                <a:gd name="connsiteX279" fmla="*/ 1153687 w 1758494"/>
                <a:gd name="connsiteY279" fmla="*/ 260220 h 265925"/>
                <a:gd name="connsiteX280" fmla="*/ 1137841 w 1758494"/>
                <a:gd name="connsiteY280" fmla="*/ 262985 h 265925"/>
                <a:gd name="connsiteX281" fmla="*/ 1120984 w 1758494"/>
                <a:gd name="connsiteY281" fmla="*/ 264873 h 265925"/>
                <a:gd name="connsiteX282" fmla="*/ 1104568 w 1758494"/>
                <a:gd name="connsiteY282" fmla="*/ 265619 h 265925"/>
                <a:gd name="connsiteX283" fmla="*/ 1070855 w 1758494"/>
                <a:gd name="connsiteY283" fmla="*/ 260088 h 265925"/>
                <a:gd name="connsiteX284" fmla="*/ 1045878 w 1758494"/>
                <a:gd name="connsiteY284" fmla="*/ 244241 h 265925"/>
                <a:gd name="connsiteX285" fmla="*/ 1030338 w 1758494"/>
                <a:gd name="connsiteY285" fmla="*/ 219264 h 265925"/>
                <a:gd name="connsiteX286" fmla="*/ 1024939 w 1758494"/>
                <a:gd name="connsiteY286" fmla="*/ 186298 h 265925"/>
                <a:gd name="connsiteX287" fmla="*/ 1029592 w 1758494"/>
                <a:gd name="connsiteY287" fmla="*/ 152717 h 265925"/>
                <a:gd name="connsiteX288" fmla="*/ 1042980 w 1758494"/>
                <a:gd name="connsiteY288" fmla="*/ 127301 h 265925"/>
                <a:gd name="connsiteX289" fmla="*/ 1064314 w 1758494"/>
                <a:gd name="connsiteY289" fmla="*/ 111323 h 265925"/>
                <a:gd name="connsiteX290" fmla="*/ 1093198 w 1758494"/>
                <a:gd name="connsiteY290" fmla="*/ 105791 h 265925"/>
                <a:gd name="connsiteX291" fmla="*/ 1109308 w 1758494"/>
                <a:gd name="connsiteY291" fmla="*/ 107548 h 265925"/>
                <a:gd name="connsiteX292" fmla="*/ 1123706 w 1758494"/>
                <a:gd name="connsiteY292" fmla="*/ 112464 h 265925"/>
                <a:gd name="connsiteX293" fmla="*/ 1123706 w 1758494"/>
                <a:gd name="connsiteY293" fmla="*/ 43326 h 265925"/>
                <a:gd name="connsiteX294" fmla="*/ 1166988 w 1758494"/>
                <a:gd name="connsiteY294" fmla="*/ 36347 h 265925"/>
                <a:gd name="connsiteX295" fmla="*/ 737198 w 1758494"/>
                <a:gd name="connsiteY295" fmla="*/ 36347 h 265925"/>
                <a:gd name="connsiteX296" fmla="*/ 737198 w 1758494"/>
                <a:gd name="connsiteY296" fmla="*/ 256883 h 265925"/>
                <a:gd name="connsiteX297" fmla="*/ 737242 w 1758494"/>
                <a:gd name="connsiteY297" fmla="*/ 256883 h 265925"/>
                <a:gd name="connsiteX298" fmla="*/ 723897 w 1758494"/>
                <a:gd name="connsiteY298" fmla="*/ 260220 h 265925"/>
                <a:gd name="connsiteX299" fmla="*/ 708051 w 1758494"/>
                <a:gd name="connsiteY299" fmla="*/ 262985 h 265925"/>
                <a:gd name="connsiteX300" fmla="*/ 691194 w 1758494"/>
                <a:gd name="connsiteY300" fmla="*/ 264873 h 265925"/>
                <a:gd name="connsiteX301" fmla="*/ 674778 w 1758494"/>
                <a:gd name="connsiteY301" fmla="*/ 265619 h 265925"/>
                <a:gd name="connsiteX302" fmla="*/ 641065 w 1758494"/>
                <a:gd name="connsiteY302" fmla="*/ 260088 h 265925"/>
                <a:gd name="connsiteX303" fmla="*/ 616088 w 1758494"/>
                <a:gd name="connsiteY303" fmla="*/ 244241 h 265925"/>
                <a:gd name="connsiteX304" fmla="*/ 600548 w 1758494"/>
                <a:gd name="connsiteY304" fmla="*/ 219264 h 265925"/>
                <a:gd name="connsiteX305" fmla="*/ 595149 w 1758494"/>
                <a:gd name="connsiteY305" fmla="*/ 186298 h 265925"/>
                <a:gd name="connsiteX306" fmla="*/ 599802 w 1758494"/>
                <a:gd name="connsiteY306" fmla="*/ 152717 h 265925"/>
                <a:gd name="connsiteX307" fmla="*/ 613190 w 1758494"/>
                <a:gd name="connsiteY307" fmla="*/ 127301 h 265925"/>
                <a:gd name="connsiteX308" fmla="*/ 634524 w 1758494"/>
                <a:gd name="connsiteY308" fmla="*/ 111323 h 265925"/>
                <a:gd name="connsiteX309" fmla="*/ 663408 w 1758494"/>
                <a:gd name="connsiteY309" fmla="*/ 105791 h 265925"/>
                <a:gd name="connsiteX310" fmla="*/ 679518 w 1758494"/>
                <a:gd name="connsiteY310" fmla="*/ 107548 h 265925"/>
                <a:gd name="connsiteX311" fmla="*/ 693916 w 1758494"/>
                <a:gd name="connsiteY311" fmla="*/ 112464 h 265925"/>
                <a:gd name="connsiteX312" fmla="*/ 693916 w 1758494"/>
                <a:gd name="connsiteY312" fmla="*/ 43326 h 265925"/>
                <a:gd name="connsiteX313" fmla="*/ 737198 w 1758494"/>
                <a:gd name="connsiteY313" fmla="*/ 36347 h 265925"/>
                <a:gd name="connsiteX314" fmla="*/ 1758494 w 1758494"/>
                <a:gd name="connsiteY314" fmla="*/ 92272 h 265925"/>
                <a:gd name="connsiteX315" fmla="*/ 1711568 w 1758494"/>
                <a:gd name="connsiteY315" fmla="*/ 0 h 265925"/>
                <a:gd name="connsiteX0" fmla="*/ 831268 w 1718548"/>
                <a:gd name="connsiteY0" fmla="*/ 159520 h 229578"/>
                <a:gd name="connsiteX1" fmla="*/ 819811 w 1718548"/>
                <a:gd name="connsiteY1" fmla="*/ 160266 h 229578"/>
                <a:gd name="connsiteX2" fmla="*/ 810373 w 1718548"/>
                <a:gd name="connsiteY2" fmla="*/ 163032 h 229578"/>
                <a:gd name="connsiteX3" fmla="*/ 803964 w 1718548"/>
                <a:gd name="connsiteY3" fmla="*/ 168563 h 229578"/>
                <a:gd name="connsiteX4" fmla="*/ 801637 w 1718548"/>
                <a:gd name="connsiteY4" fmla="*/ 177298 h 229578"/>
                <a:gd name="connsiteX5" fmla="*/ 808485 w 1718548"/>
                <a:gd name="connsiteY5" fmla="*/ 191389 h 229578"/>
                <a:gd name="connsiteX6" fmla="*/ 827230 w 1718548"/>
                <a:gd name="connsiteY6" fmla="*/ 195296 h 229578"/>
                <a:gd name="connsiteX7" fmla="*/ 827230 w 1718548"/>
                <a:gd name="connsiteY7" fmla="*/ 195252 h 229578"/>
                <a:gd name="connsiteX8" fmla="*/ 839432 w 1718548"/>
                <a:gd name="connsiteY8" fmla="*/ 194944 h 229578"/>
                <a:gd name="connsiteX9" fmla="*/ 848739 w 1718548"/>
                <a:gd name="connsiteY9" fmla="*/ 194067 h 229578"/>
                <a:gd name="connsiteX10" fmla="*/ 848739 w 1718548"/>
                <a:gd name="connsiteY10" fmla="*/ 161232 h 229578"/>
                <a:gd name="connsiteX11" fmla="*/ 840881 w 1718548"/>
                <a:gd name="connsiteY11" fmla="*/ 160090 h 229578"/>
                <a:gd name="connsiteX12" fmla="*/ 831268 w 1718548"/>
                <a:gd name="connsiteY12" fmla="*/ 159520 h 229578"/>
                <a:gd name="connsiteX13" fmla="*/ 351524 w 1718548"/>
                <a:gd name="connsiteY13" fmla="*/ 159520 h 229578"/>
                <a:gd name="connsiteX14" fmla="*/ 340067 w 1718548"/>
                <a:gd name="connsiteY14" fmla="*/ 160266 h 229578"/>
                <a:gd name="connsiteX15" fmla="*/ 330629 w 1718548"/>
                <a:gd name="connsiteY15" fmla="*/ 163032 h 229578"/>
                <a:gd name="connsiteX16" fmla="*/ 324220 w 1718548"/>
                <a:gd name="connsiteY16" fmla="*/ 168563 h 229578"/>
                <a:gd name="connsiteX17" fmla="*/ 321893 w 1718548"/>
                <a:gd name="connsiteY17" fmla="*/ 177298 h 229578"/>
                <a:gd name="connsiteX18" fmla="*/ 328741 w 1718548"/>
                <a:gd name="connsiteY18" fmla="*/ 191389 h 229578"/>
                <a:gd name="connsiteX19" fmla="*/ 347485 w 1718548"/>
                <a:gd name="connsiteY19" fmla="*/ 195296 h 229578"/>
                <a:gd name="connsiteX20" fmla="*/ 347485 w 1718548"/>
                <a:gd name="connsiteY20" fmla="*/ 195252 h 229578"/>
                <a:gd name="connsiteX21" fmla="*/ 359688 w 1718548"/>
                <a:gd name="connsiteY21" fmla="*/ 194944 h 229578"/>
                <a:gd name="connsiteX22" fmla="*/ 368995 w 1718548"/>
                <a:gd name="connsiteY22" fmla="*/ 194067 h 229578"/>
                <a:gd name="connsiteX23" fmla="*/ 368995 w 1718548"/>
                <a:gd name="connsiteY23" fmla="*/ 161232 h 229578"/>
                <a:gd name="connsiteX24" fmla="*/ 361137 w 1718548"/>
                <a:gd name="connsiteY24" fmla="*/ 160090 h 229578"/>
                <a:gd name="connsiteX25" fmla="*/ 351524 w 1718548"/>
                <a:gd name="connsiteY25" fmla="*/ 159520 h 229578"/>
                <a:gd name="connsiteX26" fmla="*/ 1575007 w 1718548"/>
                <a:gd name="connsiteY26" fmla="*/ 150170 h 229578"/>
                <a:gd name="connsiteX27" fmla="*/ 1575011 w 1718548"/>
                <a:gd name="connsiteY27" fmla="*/ 150194 h 229578"/>
                <a:gd name="connsiteX28" fmla="*/ 1575007 w 1718548"/>
                <a:gd name="connsiteY28" fmla="*/ 150214 h 229578"/>
                <a:gd name="connsiteX29" fmla="*/ 1575007 w 1718548"/>
                <a:gd name="connsiteY29" fmla="*/ 150170 h 229578"/>
                <a:gd name="connsiteX30" fmla="*/ 1099958 w 1718548"/>
                <a:gd name="connsiteY30" fmla="*/ 106055 h 229578"/>
                <a:gd name="connsiteX31" fmla="*/ 1069186 w 1718548"/>
                <a:gd name="connsiteY31" fmla="*/ 147888 h 229578"/>
                <a:gd name="connsiteX32" fmla="*/ 1069143 w 1718548"/>
                <a:gd name="connsiteY32" fmla="*/ 147888 h 229578"/>
                <a:gd name="connsiteX33" fmla="*/ 1078142 w 1718548"/>
                <a:gd name="connsiteY33" fmla="*/ 180152 h 229578"/>
                <a:gd name="connsiteX34" fmla="*/ 1104875 w 1718548"/>
                <a:gd name="connsiteY34" fmla="*/ 192355 h 229578"/>
                <a:gd name="connsiteX35" fmla="*/ 1115629 w 1718548"/>
                <a:gd name="connsiteY35" fmla="*/ 191916 h 229578"/>
                <a:gd name="connsiteX36" fmla="*/ 1123750 w 1718548"/>
                <a:gd name="connsiteY36" fmla="*/ 190906 h 229578"/>
                <a:gd name="connsiteX37" fmla="*/ 1123750 w 1718548"/>
                <a:gd name="connsiteY37" fmla="*/ 112156 h 229578"/>
                <a:gd name="connsiteX38" fmla="*/ 1113171 w 1718548"/>
                <a:gd name="connsiteY38" fmla="*/ 107810 h 229578"/>
                <a:gd name="connsiteX39" fmla="*/ 1099958 w 1718548"/>
                <a:gd name="connsiteY39" fmla="*/ 106055 h 229578"/>
                <a:gd name="connsiteX40" fmla="*/ 670168 w 1718548"/>
                <a:gd name="connsiteY40" fmla="*/ 106055 h 229578"/>
                <a:gd name="connsiteX41" fmla="*/ 639396 w 1718548"/>
                <a:gd name="connsiteY41" fmla="*/ 147888 h 229578"/>
                <a:gd name="connsiteX42" fmla="*/ 639353 w 1718548"/>
                <a:gd name="connsiteY42" fmla="*/ 147888 h 229578"/>
                <a:gd name="connsiteX43" fmla="*/ 648352 w 1718548"/>
                <a:gd name="connsiteY43" fmla="*/ 180152 h 229578"/>
                <a:gd name="connsiteX44" fmla="*/ 675085 w 1718548"/>
                <a:gd name="connsiteY44" fmla="*/ 192355 h 229578"/>
                <a:gd name="connsiteX45" fmla="*/ 685839 w 1718548"/>
                <a:gd name="connsiteY45" fmla="*/ 191916 h 229578"/>
                <a:gd name="connsiteX46" fmla="*/ 693960 w 1718548"/>
                <a:gd name="connsiteY46" fmla="*/ 190906 h 229578"/>
                <a:gd name="connsiteX47" fmla="*/ 693960 w 1718548"/>
                <a:gd name="connsiteY47" fmla="*/ 112156 h 229578"/>
                <a:gd name="connsiteX48" fmla="*/ 683381 w 1718548"/>
                <a:gd name="connsiteY48" fmla="*/ 107810 h 229578"/>
                <a:gd name="connsiteX49" fmla="*/ 670168 w 1718548"/>
                <a:gd name="connsiteY49" fmla="*/ 106055 h 229578"/>
                <a:gd name="connsiteX50" fmla="*/ 1648797 w 1718548"/>
                <a:gd name="connsiteY50" fmla="*/ 104298 h 229578"/>
                <a:gd name="connsiteX51" fmla="*/ 1636287 w 1718548"/>
                <a:gd name="connsiteY51" fmla="*/ 106756 h 229578"/>
                <a:gd name="connsiteX52" fmla="*/ 1627551 w 1718548"/>
                <a:gd name="connsiteY52" fmla="*/ 113297 h 229578"/>
                <a:gd name="connsiteX53" fmla="*/ 1622196 w 1718548"/>
                <a:gd name="connsiteY53" fmla="*/ 122734 h 229578"/>
                <a:gd name="connsiteX54" fmla="*/ 1619430 w 1718548"/>
                <a:gd name="connsiteY54" fmla="*/ 133621 h 229578"/>
                <a:gd name="connsiteX55" fmla="*/ 1676671 w 1718548"/>
                <a:gd name="connsiteY55" fmla="*/ 133621 h 229578"/>
                <a:gd name="connsiteX56" fmla="*/ 1676716 w 1718548"/>
                <a:gd name="connsiteY56" fmla="*/ 133664 h 229578"/>
                <a:gd name="connsiteX57" fmla="*/ 1674827 w 1718548"/>
                <a:gd name="connsiteY57" fmla="*/ 122910 h 229578"/>
                <a:gd name="connsiteX58" fmla="*/ 1669868 w 1718548"/>
                <a:gd name="connsiteY58" fmla="*/ 113604 h 229578"/>
                <a:gd name="connsiteX59" fmla="*/ 1661440 w 1718548"/>
                <a:gd name="connsiteY59" fmla="*/ 106932 h 229578"/>
                <a:gd name="connsiteX60" fmla="*/ 1648797 w 1718548"/>
                <a:gd name="connsiteY60" fmla="*/ 104298 h 229578"/>
                <a:gd name="connsiteX61" fmla="*/ 440677 w 1718548"/>
                <a:gd name="connsiteY61" fmla="*/ 77829 h 229578"/>
                <a:gd name="connsiteX62" fmla="*/ 440677 w 1718548"/>
                <a:gd name="connsiteY62" fmla="*/ 77863 h 229578"/>
                <a:gd name="connsiteX63" fmla="*/ 440633 w 1718548"/>
                <a:gd name="connsiteY63" fmla="*/ 77872 h 229578"/>
                <a:gd name="connsiteX64" fmla="*/ 440677 w 1718548"/>
                <a:gd name="connsiteY64" fmla="*/ 77829 h 229578"/>
                <a:gd name="connsiteX65" fmla="*/ 1398894 w 1718548"/>
                <a:gd name="connsiteY65" fmla="*/ 72649 h 229578"/>
                <a:gd name="connsiteX66" fmla="*/ 1442176 w 1718548"/>
                <a:gd name="connsiteY66" fmla="*/ 72649 h 229578"/>
                <a:gd name="connsiteX67" fmla="*/ 1442176 w 1718548"/>
                <a:gd name="connsiteY67" fmla="*/ 225497 h 229578"/>
                <a:gd name="connsiteX68" fmla="*/ 1398894 w 1718548"/>
                <a:gd name="connsiteY68" fmla="*/ 225497 h 229578"/>
                <a:gd name="connsiteX69" fmla="*/ 1398894 w 1718548"/>
                <a:gd name="connsiteY69" fmla="*/ 72649 h 229578"/>
                <a:gd name="connsiteX70" fmla="*/ 983194 w 1718548"/>
                <a:gd name="connsiteY70" fmla="*/ 69488 h 229578"/>
                <a:gd name="connsiteX71" fmla="*/ 991622 w 1718548"/>
                <a:gd name="connsiteY71" fmla="*/ 69927 h 229578"/>
                <a:gd name="connsiteX72" fmla="*/ 1001499 w 1718548"/>
                <a:gd name="connsiteY72" fmla="*/ 71068 h 229578"/>
                <a:gd name="connsiteX73" fmla="*/ 1011376 w 1718548"/>
                <a:gd name="connsiteY73" fmla="*/ 72824 h 229578"/>
                <a:gd name="connsiteX74" fmla="*/ 1019804 w 1718548"/>
                <a:gd name="connsiteY74" fmla="*/ 75282 h 229578"/>
                <a:gd name="connsiteX75" fmla="*/ 1012517 w 1718548"/>
                <a:gd name="connsiteY75" fmla="*/ 111015 h 229578"/>
                <a:gd name="connsiteX76" fmla="*/ 998865 w 1718548"/>
                <a:gd name="connsiteY76" fmla="*/ 107942 h 229578"/>
                <a:gd name="connsiteX77" fmla="*/ 982009 w 1718548"/>
                <a:gd name="connsiteY77" fmla="*/ 106361 h 229578"/>
                <a:gd name="connsiteX78" fmla="*/ 972264 w 1718548"/>
                <a:gd name="connsiteY78" fmla="*/ 107108 h 229578"/>
                <a:gd name="connsiteX79" fmla="*/ 963704 w 1718548"/>
                <a:gd name="connsiteY79" fmla="*/ 108688 h 229578"/>
                <a:gd name="connsiteX80" fmla="*/ 963704 w 1718548"/>
                <a:gd name="connsiteY80" fmla="*/ 225497 h 229578"/>
                <a:gd name="connsiteX81" fmla="*/ 920422 w 1718548"/>
                <a:gd name="connsiteY81" fmla="*/ 225497 h 229578"/>
                <a:gd name="connsiteX82" fmla="*/ 920422 w 1718548"/>
                <a:gd name="connsiteY82" fmla="*/ 80814 h 229578"/>
                <a:gd name="connsiteX83" fmla="*/ 947902 w 1718548"/>
                <a:gd name="connsiteY83" fmla="*/ 73131 h 229578"/>
                <a:gd name="connsiteX84" fmla="*/ 983194 w 1718548"/>
                <a:gd name="connsiteY84" fmla="*/ 69488 h 229578"/>
                <a:gd name="connsiteX85" fmla="*/ 505731 w 1718548"/>
                <a:gd name="connsiteY85" fmla="*/ 69137 h 229578"/>
                <a:gd name="connsiteX86" fmla="*/ 538128 w 1718548"/>
                <a:gd name="connsiteY86" fmla="*/ 74229 h 229578"/>
                <a:gd name="connsiteX87" fmla="*/ 558627 w 1718548"/>
                <a:gd name="connsiteY87" fmla="*/ 88627 h 229578"/>
                <a:gd name="connsiteX88" fmla="*/ 569381 w 1718548"/>
                <a:gd name="connsiteY88" fmla="*/ 110707 h 229578"/>
                <a:gd name="connsiteX89" fmla="*/ 572586 w 1718548"/>
                <a:gd name="connsiteY89" fmla="*/ 139196 h 229578"/>
                <a:gd name="connsiteX90" fmla="*/ 572586 w 1718548"/>
                <a:gd name="connsiteY90" fmla="*/ 225496 h 229578"/>
                <a:gd name="connsiteX91" fmla="*/ 529304 w 1718548"/>
                <a:gd name="connsiteY91" fmla="*/ 225496 h 229578"/>
                <a:gd name="connsiteX92" fmla="*/ 529304 w 1718548"/>
                <a:gd name="connsiteY92" fmla="*/ 144420 h 229578"/>
                <a:gd name="connsiteX93" fmla="*/ 523773 w 1718548"/>
                <a:gd name="connsiteY93" fmla="*/ 114789 h 229578"/>
                <a:gd name="connsiteX94" fmla="*/ 503142 w 1718548"/>
                <a:gd name="connsiteY94" fmla="*/ 106054 h 229578"/>
                <a:gd name="connsiteX95" fmla="*/ 493265 w 1718548"/>
                <a:gd name="connsiteY95" fmla="*/ 106493 h 229578"/>
                <a:gd name="connsiteX96" fmla="*/ 483959 w 1718548"/>
                <a:gd name="connsiteY96" fmla="*/ 107503 h 229578"/>
                <a:gd name="connsiteX97" fmla="*/ 483959 w 1718548"/>
                <a:gd name="connsiteY97" fmla="*/ 225453 h 229578"/>
                <a:gd name="connsiteX98" fmla="*/ 440677 w 1718548"/>
                <a:gd name="connsiteY98" fmla="*/ 225453 h 229578"/>
                <a:gd name="connsiteX99" fmla="*/ 440677 w 1718548"/>
                <a:gd name="connsiteY99" fmla="*/ 77863 h 229578"/>
                <a:gd name="connsiteX100" fmla="*/ 469122 w 1718548"/>
                <a:gd name="connsiteY100" fmla="*/ 71903 h 229578"/>
                <a:gd name="connsiteX101" fmla="*/ 505731 w 1718548"/>
                <a:gd name="connsiteY101" fmla="*/ 69137 h 229578"/>
                <a:gd name="connsiteX102" fmla="*/ 1648227 w 1718548"/>
                <a:gd name="connsiteY102" fmla="*/ 68566 h 229578"/>
                <a:gd name="connsiteX103" fmla="*/ 1699673 w 1718548"/>
                <a:gd name="connsiteY103" fmla="*/ 88452 h 229578"/>
                <a:gd name="connsiteX104" fmla="*/ 1718548 w 1718548"/>
                <a:gd name="connsiteY104" fmla="*/ 147009 h 229578"/>
                <a:gd name="connsiteX105" fmla="*/ 1718242 w 1718548"/>
                <a:gd name="connsiteY105" fmla="*/ 155306 h 229578"/>
                <a:gd name="connsiteX106" fmla="*/ 1717671 w 1718548"/>
                <a:gd name="connsiteY106" fmla="*/ 163295 h 229578"/>
                <a:gd name="connsiteX107" fmla="*/ 1619474 w 1718548"/>
                <a:gd name="connsiteY107" fmla="*/ 163295 h 229578"/>
                <a:gd name="connsiteX108" fmla="*/ 1631985 w 1718548"/>
                <a:gd name="connsiteY108" fmla="*/ 184497 h 229578"/>
                <a:gd name="connsiteX109" fmla="*/ 1661615 w 1718548"/>
                <a:gd name="connsiteY109" fmla="*/ 192355 h 229578"/>
                <a:gd name="connsiteX110" fmla="*/ 1685012 w 1718548"/>
                <a:gd name="connsiteY110" fmla="*/ 190160 h 229578"/>
                <a:gd name="connsiteX111" fmla="*/ 1703755 w 1718548"/>
                <a:gd name="connsiteY111" fmla="*/ 184804 h 229578"/>
                <a:gd name="connsiteX112" fmla="*/ 1709550 w 1718548"/>
                <a:gd name="connsiteY112" fmla="*/ 219965 h 229578"/>
                <a:gd name="connsiteX113" fmla="*/ 1700244 w 1718548"/>
                <a:gd name="connsiteY113" fmla="*/ 223433 h 229578"/>
                <a:gd name="connsiteX114" fmla="*/ 1687338 w 1718548"/>
                <a:gd name="connsiteY114" fmla="*/ 226462 h 229578"/>
                <a:gd name="connsiteX115" fmla="*/ 1672062 w 1718548"/>
                <a:gd name="connsiteY115" fmla="*/ 228657 h 229578"/>
                <a:gd name="connsiteX116" fmla="*/ 1655777 w 1718548"/>
                <a:gd name="connsiteY116" fmla="*/ 229535 h 229578"/>
                <a:gd name="connsiteX117" fmla="*/ 1619914 w 1718548"/>
                <a:gd name="connsiteY117" fmla="*/ 223433 h 229578"/>
                <a:gd name="connsiteX118" fmla="*/ 1594629 w 1718548"/>
                <a:gd name="connsiteY118" fmla="*/ 206709 h 229578"/>
                <a:gd name="connsiteX119" fmla="*/ 1579792 w 1718548"/>
                <a:gd name="connsiteY119" fmla="*/ 181556 h 229578"/>
                <a:gd name="connsiteX120" fmla="*/ 1575011 w 1718548"/>
                <a:gd name="connsiteY120" fmla="*/ 150194 h 229578"/>
                <a:gd name="connsiteX121" fmla="*/ 1581240 w 1718548"/>
                <a:gd name="connsiteY121" fmla="*/ 114614 h 229578"/>
                <a:gd name="connsiteX122" fmla="*/ 1597658 w 1718548"/>
                <a:gd name="connsiteY122" fmla="*/ 89198 h 229578"/>
                <a:gd name="connsiteX123" fmla="*/ 1621055 w 1718548"/>
                <a:gd name="connsiteY123" fmla="*/ 73790 h 229578"/>
                <a:gd name="connsiteX124" fmla="*/ 1648227 w 1718548"/>
                <a:gd name="connsiteY124" fmla="*/ 68566 h 229578"/>
                <a:gd name="connsiteX125" fmla="*/ 823761 w 1718548"/>
                <a:gd name="connsiteY125" fmla="*/ 68566 h 229578"/>
                <a:gd name="connsiteX126" fmla="*/ 855718 w 1718548"/>
                <a:gd name="connsiteY126" fmla="*/ 72912 h 229578"/>
                <a:gd name="connsiteX127" fmla="*/ 876174 w 1718548"/>
                <a:gd name="connsiteY127" fmla="*/ 85422 h 229578"/>
                <a:gd name="connsiteX128" fmla="*/ 887060 w 1718548"/>
                <a:gd name="connsiteY128" fmla="*/ 105176 h 229578"/>
                <a:gd name="connsiteX129" fmla="*/ 890265 w 1718548"/>
                <a:gd name="connsiteY129" fmla="*/ 131032 h 229578"/>
                <a:gd name="connsiteX130" fmla="*/ 890265 w 1718548"/>
                <a:gd name="connsiteY130" fmla="*/ 221107 h 229578"/>
                <a:gd name="connsiteX131" fmla="*/ 864410 w 1718548"/>
                <a:gd name="connsiteY131" fmla="*/ 225891 h 229578"/>
                <a:gd name="connsiteX132" fmla="*/ 824288 w 1718548"/>
                <a:gd name="connsiteY132" fmla="*/ 228657 h 229578"/>
                <a:gd name="connsiteX133" fmla="*/ 797423 w 1718548"/>
                <a:gd name="connsiteY133" fmla="*/ 226023 h 229578"/>
                <a:gd name="connsiteX134" fmla="*/ 776661 w 1718548"/>
                <a:gd name="connsiteY134" fmla="*/ 217464 h 229578"/>
                <a:gd name="connsiteX135" fmla="*/ 763316 w 1718548"/>
                <a:gd name="connsiteY135" fmla="*/ 201924 h 229578"/>
                <a:gd name="connsiteX136" fmla="*/ 758663 w 1718548"/>
                <a:gd name="connsiteY136" fmla="*/ 178396 h 229578"/>
                <a:gd name="connsiteX137" fmla="*/ 764018 w 1718548"/>
                <a:gd name="connsiteY137" fmla="*/ 155745 h 229578"/>
                <a:gd name="connsiteX138" fmla="*/ 778416 w 1718548"/>
                <a:gd name="connsiteY138" fmla="*/ 140908 h 229578"/>
                <a:gd name="connsiteX139" fmla="*/ 799048 w 1718548"/>
                <a:gd name="connsiteY139" fmla="*/ 132919 h 229578"/>
                <a:gd name="connsiteX140" fmla="*/ 823147 w 1718548"/>
                <a:gd name="connsiteY140" fmla="*/ 130461 h 229578"/>
                <a:gd name="connsiteX141" fmla="*/ 838116 w 1718548"/>
                <a:gd name="connsiteY141" fmla="*/ 131207 h 229578"/>
                <a:gd name="connsiteX142" fmla="*/ 848739 w 1718548"/>
                <a:gd name="connsiteY142" fmla="*/ 133094 h 229578"/>
                <a:gd name="connsiteX143" fmla="*/ 848739 w 1718548"/>
                <a:gd name="connsiteY143" fmla="*/ 129012 h 229578"/>
                <a:gd name="connsiteX144" fmla="*/ 842066 w 1718548"/>
                <a:gd name="connsiteY144" fmla="*/ 111278 h 229578"/>
                <a:gd name="connsiteX145" fmla="*/ 818801 w 1718548"/>
                <a:gd name="connsiteY145" fmla="*/ 104606 h 229578"/>
                <a:gd name="connsiteX146" fmla="*/ 797029 w 1718548"/>
                <a:gd name="connsiteY146" fmla="*/ 106186 h 229578"/>
                <a:gd name="connsiteX147" fmla="*/ 778460 w 1718548"/>
                <a:gd name="connsiteY147" fmla="*/ 110707 h 229578"/>
                <a:gd name="connsiteX148" fmla="*/ 772930 w 1718548"/>
                <a:gd name="connsiteY148" fmla="*/ 75853 h 229578"/>
                <a:gd name="connsiteX149" fmla="*/ 782367 w 1718548"/>
                <a:gd name="connsiteY149" fmla="*/ 73395 h 229578"/>
                <a:gd name="connsiteX150" fmla="*/ 794702 w 1718548"/>
                <a:gd name="connsiteY150" fmla="*/ 71068 h 229578"/>
                <a:gd name="connsiteX151" fmla="*/ 808793 w 1718548"/>
                <a:gd name="connsiteY151" fmla="*/ 69313 h 229578"/>
                <a:gd name="connsiteX152" fmla="*/ 823761 w 1718548"/>
                <a:gd name="connsiteY152" fmla="*/ 68566 h 229578"/>
                <a:gd name="connsiteX153" fmla="*/ 343973 w 1718548"/>
                <a:gd name="connsiteY153" fmla="*/ 68566 h 229578"/>
                <a:gd name="connsiteX154" fmla="*/ 375930 w 1718548"/>
                <a:gd name="connsiteY154" fmla="*/ 72912 h 229578"/>
                <a:gd name="connsiteX155" fmla="*/ 396386 w 1718548"/>
                <a:gd name="connsiteY155" fmla="*/ 85422 h 229578"/>
                <a:gd name="connsiteX156" fmla="*/ 407272 w 1718548"/>
                <a:gd name="connsiteY156" fmla="*/ 105176 h 229578"/>
                <a:gd name="connsiteX157" fmla="*/ 410477 w 1718548"/>
                <a:gd name="connsiteY157" fmla="*/ 131032 h 229578"/>
                <a:gd name="connsiteX158" fmla="*/ 410477 w 1718548"/>
                <a:gd name="connsiteY158" fmla="*/ 221107 h 229578"/>
                <a:gd name="connsiteX159" fmla="*/ 384622 w 1718548"/>
                <a:gd name="connsiteY159" fmla="*/ 225891 h 229578"/>
                <a:gd name="connsiteX160" fmla="*/ 344501 w 1718548"/>
                <a:gd name="connsiteY160" fmla="*/ 228657 h 229578"/>
                <a:gd name="connsiteX161" fmla="*/ 317636 w 1718548"/>
                <a:gd name="connsiteY161" fmla="*/ 226023 h 229578"/>
                <a:gd name="connsiteX162" fmla="*/ 296873 w 1718548"/>
                <a:gd name="connsiteY162" fmla="*/ 217464 h 229578"/>
                <a:gd name="connsiteX163" fmla="*/ 283528 w 1718548"/>
                <a:gd name="connsiteY163" fmla="*/ 201924 h 229578"/>
                <a:gd name="connsiteX164" fmla="*/ 278875 w 1718548"/>
                <a:gd name="connsiteY164" fmla="*/ 178396 h 229578"/>
                <a:gd name="connsiteX165" fmla="*/ 284230 w 1718548"/>
                <a:gd name="connsiteY165" fmla="*/ 155745 h 229578"/>
                <a:gd name="connsiteX166" fmla="*/ 298629 w 1718548"/>
                <a:gd name="connsiteY166" fmla="*/ 140908 h 229578"/>
                <a:gd name="connsiteX167" fmla="*/ 319260 w 1718548"/>
                <a:gd name="connsiteY167" fmla="*/ 132919 h 229578"/>
                <a:gd name="connsiteX168" fmla="*/ 343359 w 1718548"/>
                <a:gd name="connsiteY168" fmla="*/ 130461 h 229578"/>
                <a:gd name="connsiteX169" fmla="*/ 358328 w 1718548"/>
                <a:gd name="connsiteY169" fmla="*/ 131207 h 229578"/>
                <a:gd name="connsiteX170" fmla="*/ 368951 w 1718548"/>
                <a:gd name="connsiteY170" fmla="*/ 133094 h 229578"/>
                <a:gd name="connsiteX171" fmla="*/ 368951 w 1718548"/>
                <a:gd name="connsiteY171" fmla="*/ 129012 h 229578"/>
                <a:gd name="connsiteX172" fmla="*/ 362278 w 1718548"/>
                <a:gd name="connsiteY172" fmla="*/ 111278 h 229578"/>
                <a:gd name="connsiteX173" fmla="*/ 339014 w 1718548"/>
                <a:gd name="connsiteY173" fmla="*/ 104606 h 229578"/>
                <a:gd name="connsiteX174" fmla="*/ 317241 w 1718548"/>
                <a:gd name="connsiteY174" fmla="*/ 106186 h 229578"/>
                <a:gd name="connsiteX175" fmla="*/ 298672 w 1718548"/>
                <a:gd name="connsiteY175" fmla="*/ 110707 h 229578"/>
                <a:gd name="connsiteX176" fmla="*/ 293142 w 1718548"/>
                <a:gd name="connsiteY176" fmla="*/ 75853 h 229578"/>
                <a:gd name="connsiteX177" fmla="*/ 302579 w 1718548"/>
                <a:gd name="connsiteY177" fmla="*/ 73395 h 229578"/>
                <a:gd name="connsiteX178" fmla="*/ 314915 w 1718548"/>
                <a:gd name="connsiteY178" fmla="*/ 71068 h 229578"/>
                <a:gd name="connsiteX179" fmla="*/ 329005 w 1718548"/>
                <a:gd name="connsiteY179" fmla="*/ 69313 h 229578"/>
                <a:gd name="connsiteX180" fmla="*/ 343973 w 1718548"/>
                <a:gd name="connsiteY180" fmla="*/ 68566 h 229578"/>
                <a:gd name="connsiteX181" fmla="*/ 210923 w 1718548"/>
                <a:gd name="connsiteY181" fmla="*/ 27611 h 229578"/>
                <a:gd name="connsiteX182" fmla="*/ 210923 w 1718548"/>
                <a:gd name="connsiteY182" fmla="*/ 72649 h 229578"/>
                <a:gd name="connsiteX183" fmla="*/ 262940 w 1718548"/>
                <a:gd name="connsiteY183" fmla="*/ 72649 h 229578"/>
                <a:gd name="connsiteX184" fmla="*/ 262940 w 1718548"/>
                <a:gd name="connsiteY184" fmla="*/ 108688 h 229578"/>
                <a:gd name="connsiteX185" fmla="*/ 210923 w 1718548"/>
                <a:gd name="connsiteY185" fmla="*/ 108688 h 229578"/>
                <a:gd name="connsiteX186" fmla="*/ 210923 w 1718548"/>
                <a:gd name="connsiteY186" fmla="*/ 162461 h 229578"/>
                <a:gd name="connsiteX187" fmla="*/ 215708 w 1718548"/>
                <a:gd name="connsiteY187" fmla="*/ 184234 h 229578"/>
                <a:gd name="connsiteX188" fmla="*/ 235022 w 1718548"/>
                <a:gd name="connsiteY188" fmla="*/ 192355 h 229578"/>
                <a:gd name="connsiteX189" fmla="*/ 249421 w 1718548"/>
                <a:gd name="connsiteY189" fmla="*/ 191037 h 229578"/>
                <a:gd name="connsiteX190" fmla="*/ 262940 w 1718548"/>
                <a:gd name="connsiteY190" fmla="*/ 187394 h 229578"/>
                <a:gd name="connsiteX191" fmla="*/ 269042 w 1718548"/>
                <a:gd name="connsiteY191" fmla="*/ 221107 h 229578"/>
                <a:gd name="connsiteX192" fmla="*/ 251615 w 1718548"/>
                <a:gd name="connsiteY192" fmla="*/ 226638 h 229578"/>
                <a:gd name="connsiteX193" fmla="*/ 228086 w 1718548"/>
                <a:gd name="connsiteY193" fmla="*/ 228964 h 229578"/>
                <a:gd name="connsiteX194" fmla="*/ 198764 w 1718548"/>
                <a:gd name="connsiteY194" fmla="*/ 224179 h 229578"/>
                <a:gd name="connsiteX195" fmla="*/ 180151 w 1718548"/>
                <a:gd name="connsiteY195" fmla="*/ 210835 h 229578"/>
                <a:gd name="connsiteX196" fmla="*/ 170407 w 1718548"/>
                <a:gd name="connsiteY196" fmla="*/ 190072 h 229578"/>
                <a:gd name="connsiteX197" fmla="*/ 167641 w 1718548"/>
                <a:gd name="connsiteY197" fmla="*/ 163032 h 229578"/>
                <a:gd name="connsiteX198" fmla="*/ 167641 w 1718548"/>
                <a:gd name="connsiteY198" fmla="*/ 34590 h 229578"/>
                <a:gd name="connsiteX199" fmla="*/ 210923 w 1718548"/>
                <a:gd name="connsiteY199" fmla="*/ 27611 h 229578"/>
                <a:gd name="connsiteX200" fmla="*/ 1243149 w 1718548"/>
                <a:gd name="connsiteY200" fmla="*/ 24143 h 229578"/>
                <a:gd name="connsiteX201" fmla="*/ 1288494 w 1718548"/>
                <a:gd name="connsiteY201" fmla="*/ 24143 h 229578"/>
                <a:gd name="connsiteX202" fmla="*/ 1288494 w 1718548"/>
                <a:gd name="connsiteY202" fmla="*/ 186560 h 229578"/>
                <a:gd name="connsiteX203" fmla="*/ 1377692 w 1718548"/>
                <a:gd name="connsiteY203" fmla="*/ 186560 h 229578"/>
                <a:gd name="connsiteX204" fmla="*/ 1377692 w 1718548"/>
                <a:gd name="connsiteY204" fmla="*/ 225496 h 229578"/>
                <a:gd name="connsiteX205" fmla="*/ 1243149 w 1718548"/>
                <a:gd name="connsiteY205" fmla="*/ 225496 h 229578"/>
                <a:gd name="connsiteX206" fmla="*/ 1243149 w 1718548"/>
                <a:gd name="connsiteY206" fmla="*/ 24143 h 229578"/>
                <a:gd name="connsiteX207" fmla="*/ 77609 w 1718548"/>
                <a:gd name="connsiteY207" fmla="*/ 19490 h 229578"/>
                <a:gd name="connsiteX208" fmla="*/ 112770 w 1718548"/>
                <a:gd name="connsiteY208" fmla="*/ 23836 h 229578"/>
                <a:gd name="connsiteX209" fmla="*/ 137177 w 1718548"/>
                <a:gd name="connsiteY209" fmla="*/ 33405 h 229578"/>
                <a:gd name="connsiteX210" fmla="*/ 124096 w 1718548"/>
                <a:gd name="connsiteY210" fmla="*/ 69137 h 229578"/>
                <a:gd name="connsiteX211" fmla="*/ 105352 w 1718548"/>
                <a:gd name="connsiteY211" fmla="*/ 61455 h 229578"/>
                <a:gd name="connsiteX212" fmla="*/ 80506 w 1718548"/>
                <a:gd name="connsiteY212" fmla="*/ 58118 h 229578"/>
                <a:gd name="connsiteX213" fmla="*/ 57109 w 1718548"/>
                <a:gd name="connsiteY213" fmla="*/ 62640 h 229578"/>
                <a:gd name="connsiteX214" fmla="*/ 49998 w 1718548"/>
                <a:gd name="connsiteY214" fmla="*/ 76424 h 229578"/>
                <a:gd name="connsiteX215" fmla="*/ 52632 w 1718548"/>
                <a:gd name="connsiteY215" fmla="*/ 85730 h 229578"/>
                <a:gd name="connsiteX216" fmla="*/ 60051 w 1718548"/>
                <a:gd name="connsiteY216" fmla="*/ 92578 h 229578"/>
                <a:gd name="connsiteX217" fmla="*/ 71069 w 1718548"/>
                <a:gd name="connsiteY217" fmla="*/ 98108 h 229578"/>
                <a:gd name="connsiteX218" fmla="*/ 84852 w 1718548"/>
                <a:gd name="connsiteY218" fmla="*/ 103201 h 229578"/>
                <a:gd name="connsiteX219" fmla="*/ 112156 w 1718548"/>
                <a:gd name="connsiteY219" fmla="*/ 114658 h 229578"/>
                <a:gd name="connsiteX220" fmla="*/ 131470 w 1718548"/>
                <a:gd name="connsiteY220" fmla="*/ 127871 h 229578"/>
                <a:gd name="connsiteX221" fmla="*/ 142927 w 1718548"/>
                <a:gd name="connsiteY221" fmla="*/ 145605 h 229578"/>
                <a:gd name="connsiteX222" fmla="*/ 146702 w 1718548"/>
                <a:gd name="connsiteY222" fmla="*/ 170318 h 229578"/>
                <a:gd name="connsiteX223" fmla="*/ 126949 w 1718548"/>
                <a:gd name="connsiteY223" fmla="*/ 214039 h 229578"/>
                <a:gd name="connsiteX224" fmla="*/ 67381 w 1718548"/>
                <a:gd name="connsiteY224" fmla="*/ 229578 h 229578"/>
                <a:gd name="connsiteX225" fmla="*/ 43282 w 1718548"/>
                <a:gd name="connsiteY225" fmla="*/ 227998 h 229578"/>
                <a:gd name="connsiteX226" fmla="*/ 24231 w 1718548"/>
                <a:gd name="connsiteY226" fmla="*/ 224091 h 229578"/>
                <a:gd name="connsiteX227" fmla="*/ 10008 w 1718548"/>
                <a:gd name="connsiteY227" fmla="*/ 219131 h 229578"/>
                <a:gd name="connsiteX228" fmla="*/ 0 w 1718548"/>
                <a:gd name="connsiteY228" fmla="*/ 214215 h 229578"/>
                <a:gd name="connsiteX229" fmla="*/ 12774 w 1718548"/>
                <a:gd name="connsiteY229" fmla="*/ 178176 h 229578"/>
                <a:gd name="connsiteX230" fmla="*/ 34986 w 1718548"/>
                <a:gd name="connsiteY230" fmla="*/ 187043 h 229578"/>
                <a:gd name="connsiteX231" fmla="*/ 67381 w 1718548"/>
                <a:gd name="connsiteY231" fmla="*/ 190950 h 229578"/>
                <a:gd name="connsiteX232" fmla="*/ 67469 w 1718548"/>
                <a:gd name="connsiteY232" fmla="*/ 190906 h 229578"/>
                <a:gd name="connsiteX233" fmla="*/ 83315 w 1718548"/>
                <a:gd name="connsiteY233" fmla="*/ 189326 h 229578"/>
                <a:gd name="connsiteX234" fmla="*/ 93324 w 1718548"/>
                <a:gd name="connsiteY234" fmla="*/ 184980 h 229578"/>
                <a:gd name="connsiteX235" fmla="*/ 98547 w 1718548"/>
                <a:gd name="connsiteY235" fmla="*/ 178440 h 229578"/>
                <a:gd name="connsiteX236" fmla="*/ 99997 w 1718548"/>
                <a:gd name="connsiteY236" fmla="*/ 170011 h 229578"/>
                <a:gd name="connsiteX237" fmla="*/ 90690 w 1718548"/>
                <a:gd name="connsiteY237" fmla="*/ 153594 h 229578"/>
                <a:gd name="connsiteX238" fmla="*/ 58733 w 1718548"/>
                <a:gd name="connsiteY238" fmla="*/ 139503 h 229578"/>
                <a:gd name="connsiteX239" fmla="*/ 38981 w 1718548"/>
                <a:gd name="connsiteY239" fmla="*/ 131514 h 229578"/>
                <a:gd name="connsiteX240" fmla="*/ 21247 w 1718548"/>
                <a:gd name="connsiteY240" fmla="*/ 120188 h 229578"/>
                <a:gd name="connsiteX241" fmla="*/ 8472 w 1718548"/>
                <a:gd name="connsiteY241" fmla="*/ 103640 h 229578"/>
                <a:gd name="connsiteX242" fmla="*/ 3512 w 1718548"/>
                <a:gd name="connsiteY242" fmla="*/ 79980 h 229578"/>
                <a:gd name="connsiteX243" fmla="*/ 8736 w 1718548"/>
                <a:gd name="connsiteY243" fmla="*/ 54826 h 229578"/>
                <a:gd name="connsiteX244" fmla="*/ 23572 w 1718548"/>
                <a:gd name="connsiteY244" fmla="*/ 35776 h 229578"/>
                <a:gd name="connsiteX245" fmla="*/ 46794 w 1718548"/>
                <a:gd name="connsiteY245" fmla="*/ 23704 h 229578"/>
                <a:gd name="connsiteX246" fmla="*/ 77609 w 1718548"/>
                <a:gd name="connsiteY246" fmla="*/ 19490 h 229578"/>
                <a:gd name="connsiteX247" fmla="*/ 1420403 w 1718548"/>
                <a:gd name="connsiteY247" fmla="*/ 2897 h 229578"/>
                <a:gd name="connsiteX248" fmla="*/ 1438576 w 1718548"/>
                <a:gd name="connsiteY248" fmla="*/ 9745 h 229578"/>
                <a:gd name="connsiteX249" fmla="*/ 1446258 w 1718548"/>
                <a:gd name="connsiteY249" fmla="*/ 28488 h 229578"/>
                <a:gd name="connsiteX250" fmla="*/ 1438576 w 1718548"/>
                <a:gd name="connsiteY250" fmla="*/ 47232 h 229578"/>
                <a:gd name="connsiteX251" fmla="*/ 1420403 w 1718548"/>
                <a:gd name="connsiteY251" fmla="*/ 54080 h 229578"/>
                <a:gd name="connsiteX252" fmla="*/ 1402230 w 1718548"/>
                <a:gd name="connsiteY252" fmla="*/ 47232 h 229578"/>
                <a:gd name="connsiteX253" fmla="*/ 1394548 w 1718548"/>
                <a:gd name="connsiteY253" fmla="*/ 28488 h 229578"/>
                <a:gd name="connsiteX254" fmla="*/ 1402230 w 1718548"/>
                <a:gd name="connsiteY254" fmla="*/ 9745 h 229578"/>
                <a:gd name="connsiteX255" fmla="*/ 1420403 w 1718548"/>
                <a:gd name="connsiteY255" fmla="*/ 2897 h 229578"/>
                <a:gd name="connsiteX256" fmla="*/ 1535675 w 1718548"/>
                <a:gd name="connsiteY256" fmla="*/ 0 h 229578"/>
                <a:gd name="connsiteX257" fmla="*/ 1558063 w 1718548"/>
                <a:gd name="connsiteY257" fmla="*/ 2458 h 229578"/>
                <a:gd name="connsiteX258" fmla="*/ 1573733 w 1718548"/>
                <a:gd name="connsiteY258" fmla="*/ 7243 h 229578"/>
                <a:gd name="connsiteX259" fmla="*/ 1565305 w 1718548"/>
                <a:gd name="connsiteY259" fmla="*/ 41833 h 229578"/>
                <a:gd name="connsiteX260" fmla="*/ 1552663 w 1718548"/>
                <a:gd name="connsiteY260" fmla="*/ 37927 h 229578"/>
                <a:gd name="connsiteX261" fmla="*/ 1540021 w 1718548"/>
                <a:gd name="connsiteY261" fmla="*/ 36609 h 229578"/>
                <a:gd name="connsiteX262" fmla="*/ 1526808 w 1718548"/>
                <a:gd name="connsiteY262" fmla="*/ 38804 h 229578"/>
                <a:gd name="connsiteX263" fmla="*/ 1518380 w 1718548"/>
                <a:gd name="connsiteY263" fmla="*/ 44774 h 229578"/>
                <a:gd name="connsiteX264" fmla="*/ 1514034 w 1718548"/>
                <a:gd name="connsiteY264" fmla="*/ 53773 h 229578"/>
                <a:gd name="connsiteX265" fmla="*/ 1512717 w 1718548"/>
                <a:gd name="connsiteY265" fmla="*/ 65098 h 229578"/>
                <a:gd name="connsiteX266" fmla="*/ 1512717 w 1718548"/>
                <a:gd name="connsiteY266" fmla="*/ 72649 h 229578"/>
                <a:gd name="connsiteX267" fmla="*/ 1566183 w 1718548"/>
                <a:gd name="connsiteY267" fmla="*/ 72649 h 229578"/>
                <a:gd name="connsiteX268" fmla="*/ 1566183 w 1718548"/>
                <a:gd name="connsiteY268" fmla="*/ 108688 h 229578"/>
                <a:gd name="connsiteX269" fmla="*/ 1512717 w 1718548"/>
                <a:gd name="connsiteY269" fmla="*/ 108688 h 229578"/>
                <a:gd name="connsiteX270" fmla="*/ 1512717 w 1718548"/>
                <a:gd name="connsiteY270" fmla="*/ 225496 h 229578"/>
                <a:gd name="connsiteX271" fmla="*/ 1469435 w 1718548"/>
                <a:gd name="connsiteY271" fmla="*/ 225496 h 229578"/>
                <a:gd name="connsiteX272" fmla="*/ 1469435 w 1718548"/>
                <a:gd name="connsiteY272" fmla="*/ 64528 h 229578"/>
                <a:gd name="connsiteX273" fmla="*/ 1486159 w 1718548"/>
                <a:gd name="connsiteY273" fmla="*/ 17470 h 229578"/>
                <a:gd name="connsiteX274" fmla="*/ 1535719 w 1718548"/>
                <a:gd name="connsiteY274" fmla="*/ 43 h 229578"/>
                <a:gd name="connsiteX275" fmla="*/ 1535675 w 1718548"/>
                <a:gd name="connsiteY275" fmla="*/ 0 h 229578"/>
                <a:gd name="connsiteX276" fmla="*/ 1166988 w 1718548"/>
                <a:gd name="connsiteY276" fmla="*/ 0 h 229578"/>
                <a:gd name="connsiteX277" fmla="*/ 1166988 w 1718548"/>
                <a:gd name="connsiteY277" fmla="*/ 220536 h 229578"/>
                <a:gd name="connsiteX278" fmla="*/ 1167032 w 1718548"/>
                <a:gd name="connsiteY278" fmla="*/ 220536 h 229578"/>
                <a:gd name="connsiteX279" fmla="*/ 1153687 w 1718548"/>
                <a:gd name="connsiteY279" fmla="*/ 223873 h 229578"/>
                <a:gd name="connsiteX280" fmla="*/ 1137841 w 1718548"/>
                <a:gd name="connsiteY280" fmla="*/ 226638 h 229578"/>
                <a:gd name="connsiteX281" fmla="*/ 1120984 w 1718548"/>
                <a:gd name="connsiteY281" fmla="*/ 228526 h 229578"/>
                <a:gd name="connsiteX282" fmla="*/ 1104568 w 1718548"/>
                <a:gd name="connsiteY282" fmla="*/ 229272 h 229578"/>
                <a:gd name="connsiteX283" fmla="*/ 1070855 w 1718548"/>
                <a:gd name="connsiteY283" fmla="*/ 223741 h 229578"/>
                <a:gd name="connsiteX284" fmla="*/ 1045878 w 1718548"/>
                <a:gd name="connsiteY284" fmla="*/ 207894 h 229578"/>
                <a:gd name="connsiteX285" fmla="*/ 1030338 w 1718548"/>
                <a:gd name="connsiteY285" fmla="*/ 182917 h 229578"/>
                <a:gd name="connsiteX286" fmla="*/ 1024939 w 1718548"/>
                <a:gd name="connsiteY286" fmla="*/ 149951 h 229578"/>
                <a:gd name="connsiteX287" fmla="*/ 1029592 w 1718548"/>
                <a:gd name="connsiteY287" fmla="*/ 116370 h 229578"/>
                <a:gd name="connsiteX288" fmla="*/ 1042980 w 1718548"/>
                <a:gd name="connsiteY288" fmla="*/ 90954 h 229578"/>
                <a:gd name="connsiteX289" fmla="*/ 1064314 w 1718548"/>
                <a:gd name="connsiteY289" fmla="*/ 74976 h 229578"/>
                <a:gd name="connsiteX290" fmla="*/ 1093198 w 1718548"/>
                <a:gd name="connsiteY290" fmla="*/ 69444 h 229578"/>
                <a:gd name="connsiteX291" fmla="*/ 1109308 w 1718548"/>
                <a:gd name="connsiteY291" fmla="*/ 71201 h 229578"/>
                <a:gd name="connsiteX292" fmla="*/ 1123706 w 1718548"/>
                <a:gd name="connsiteY292" fmla="*/ 76117 h 229578"/>
                <a:gd name="connsiteX293" fmla="*/ 1123706 w 1718548"/>
                <a:gd name="connsiteY293" fmla="*/ 6979 h 229578"/>
                <a:gd name="connsiteX294" fmla="*/ 1166988 w 1718548"/>
                <a:gd name="connsiteY294" fmla="*/ 0 h 229578"/>
                <a:gd name="connsiteX295" fmla="*/ 737198 w 1718548"/>
                <a:gd name="connsiteY295" fmla="*/ 0 h 229578"/>
                <a:gd name="connsiteX296" fmla="*/ 737198 w 1718548"/>
                <a:gd name="connsiteY296" fmla="*/ 220536 h 229578"/>
                <a:gd name="connsiteX297" fmla="*/ 737242 w 1718548"/>
                <a:gd name="connsiteY297" fmla="*/ 220536 h 229578"/>
                <a:gd name="connsiteX298" fmla="*/ 723897 w 1718548"/>
                <a:gd name="connsiteY298" fmla="*/ 223873 h 229578"/>
                <a:gd name="connsiteX299" fmla="*/ 708051 w 1718548"/>
                <a:gd name="connsiteY299" fmla="*/ 226638 h 229578"/>
                <a:gd name="connsiteX300" fmla="*/ 691194 w 1718548"/>
                <a:gd name="connsiteY300" fmla="*/ 228526 h 229578"/>
                <a:gd name="connsiteX301" fmla="*/ 674778 w 1718548"/>
                <a:gd name="connsiteY301" fmla="*/ 229272 h 229578"/>
                <a:gd name="connsiteX302" fmla="*/ 641065 w 1718548"/>
                <a:gd name="connsiteY302" fmla="*/ 223741 h 229578"/>
                <a:gd name="connsiteX303" fmla="*/ 616088 w 1718548"/>
                <a:gd name="connsiteY303" fmla="*/ 207894 h 229578"/>
                <a:gd name="connsiteX304" fmla="*/ 600548 w 1718548"/>
                <a:gd name="connsiteY304" fmla="*/ 182917 h 229578"/>
                <a:gd name="connsiteX305" fmla="*/ 595149 w 1718548"/>
                <a:gd name="connsiteY305" fmla="*/ 149951 h 229578"/>
                <a:gd name="connsiteX306" fmla="*/ 599802 w 1718548"/>
                <a:gd name="connsiteY306" fmla="*/ 116370 h 229578"/>
                <a:gd name="connsiteX307" fmla="*/ 613190 w 1718548"/>
                <a:gd name="connsiteY307" fmla="*/ 90954 h 229578"/>
                <a:gd name="connsiteX308" fmla="*/ 634524 w 1718548"/>
                <a:gd name="connsiteY308" fmla="*/ 74976 h 229578"/>
                <a:gd name="connsiteX309" fmla="*/ 663408 w 1718548"/>
                <a:gd name="connsiteY309" fmla="*/ 69444 h 229578"/>
                <a:gd name="connsiteX310" fmla="*/ 679518 w 1718548"/>
                <a:gd name="connsiteY310" fmla="*/ 71201 h 229578"/>
                <a:gd name="connsiteX311" fmla="*/ 693916 w 1718548"/>
                <a:gd name="connsiteY311" fmla="*/ 76117 h 229578"/>
                <a:gd name="connsiteX312" fmla="*/ 693916 w 1718548"/>
                <a:gd name="connsiteY312" fmla="*/ 6979 h 229578"/>
                <a:gd name="connsiteX313" fmla="*/ 737198 w 1718548"/>
                <a:gd name="connsiteY313" fmla="*/ 0 h 22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718548" h="229578">
                  <a:moveTo>
                    <a:pt x="831268" y="159520"/>
                  </a:moveTo>
                  <a:lnTo>
                    <a:pt x="819811" y="160266"/>
                  </a:lnTo>
                  <a:cubicBezTo>
                    <a:pt x="816211" y="160749"/>
                    <a:pt x="813095" y="161671"/>
                    <a:pt x="810373" y="163032"/>
                  </a:cubicBezTo>
                  <a:cubicBezTo>
                    <a:pt x="807652" y="164393"/>
                    <a:pt x="805544" y="166236"/>
                    <a:pt x="803964" y="168563"/>
                  </a:cubicBezTo>
                  <a:cubicBezTo>
                    <a:pt x="802428" y="170890"/>
                    <a:pt x="801637" y="173786"/>
                    <a:pt x="801637" y="177298"/>
                  </a:cubicBezTo>
                  <a:cubicBezTo>
                    <a:pt x="801637" y="184102"/>
                    <a:pt x="803920" y="188755"/>
                    <a:pt x="808485" y="191389"/>
                  </a:cubicBezTo>
                  <a:cubicBezTo>
                    <a:pt x="813051" y="194022"/>
                    <a:pt x="819284" y="195296"/>
                    <a:pt x="827230" y="195296"/>
                  </a:cubicBezTo>
                  <a:lnTo>
                    <a:pt x="827230" y="195252"/>
                  </a:lnTo>
                  <a:cubicBezTo>
                    <a:pt x="831487" y="195252"/>
                    <a:pt x="835569" y="195164"/>
                    <a:pt x="839432" y="194944"/>
                  </a:cubicBezTo>
                  <a:cubicBezTo>
                    <a:pt x="843295" y="194769"/>
                    <a:pt x="846412" y="194462"/>
                    <a:pt x="848739" y="194067"/>
                  </a:cubicBezTo>
                  <a:lnTo>
                    <a:pt x="848739" y="161232"/>
                  </a:lnTo>
                  <a:cubicBezTo>
                    <a:pt x="846983" y="160837"/>
                    <a:pt x="844393" y="160442"/>
                    <a:pt x="840881" y="160090"/>
                  </a:cubicBezTo>
                  <a:cubicBezTo>
                    <a:pt x="837413" y="159696"/>
                    <a:pt x="834208" y="159520"/>
                    <a:pt x="831268" y="159520"/>
                  </a:cubicBezTo>
                  <a:close/>
                  <a:moveTo>
                    <a:pt x="351524" y="159520"/>
                  </a:moveTo>
                  <a:cubicBezTo>
                    <a:pt x="347442" y="159520"/>
                    <a:pt x="343622" y="159783"/>
                    <a:pt x="340067" y="160266"/>
                  </a:cubicBezTo>
                  <a:cubicBezTo>
                    <a:pt x="336467" y="160749"/>
                    <a:pt x="333351" y="161671"/>
                    <a:pt x="330629" y="163032"/>
                  </a:cubicBezTo>
                  <a:cubicBezTo>
                    <a:pt x="327908" y="164393"/>
                    <a:pt x="325801" y="166236"/>
                    <a:pt x="324220" y="168563"/>
                  </a:cubicBezTo>
                  <a:cubicBezTo>
                    <a:pt x="322684" y="170890"/>
                    <a:pt x="321893" y="173786"/>
                    <a:pt x="321893" y="177298"/>
                  </a:cubicBezTo>
                  <a:cubicBezTo>
                    <a:pt x="321893" y="184102"/>
                    <a:pt x="324176" y="188755"/>
                    <a:pt x="328741" y="191389"/>
                  </a:cubicBezTo>
                  <a:cubicBezTo>
                    <a:pt x="333307" y="194022"/>
                    <a:pt x="339540" y="195296"/>
                    <a:pt x="347485" y="195296"/>
                  </a:cubicBezTo>
                  <a:lnTo>
                    <a:pt x="347485" y="195252"/>
                  </a:lnTo>
                  <a:cubicBezTo>
                    <a:pt x="351743" y="195252"/>
                    <a:pt x="355826" y="195164"/>
                    <a:pt x="359688" y="194944"/>
                  </a:cubicBezTo>
                  <a:cubicBezTo>
                    <a:pt x="363551" y="194769"/>
                    <a:pt x="366668" y="194462"/>
                    <a:pt x="368995" y="194067"/>
                  </a:cubicBezTo>
                  <a:lnTo>
                    <a:pt x="368995" y="161232"/>
                  </a:lnTo>
                  <a:cubicBezTo>
                    <a:pt x="367239" y="160837"/>
                    <a:pt x="364649" y="160442"/>
                    <a:pt x="361137" y="160090"/>
                  </a:cubicBezTo>
                  <a:cubicBezTo>
                    <a:pt x="357669" y="159696"/>
                    <a:pt x="354465" y="159520"/>
                    <a:pt x="351524" y="159520"/>
                  </a:cubicBezTo>
                  <a:close/>
                  <a:moveTo>
                    <a:pt x="1575007" y="150170"/>
                  </a:moveTo>
                  <a:cubicBezTo>
                    <a:pt x="1575008" y="150178"/>
                    <a:pt x="1575010" y="150186"/>
                    <a:pt x="1575011" y="150194"/>
                  </a:cubicBezTo>
                  <a:cubicBezTo>
                    <a:pt x="1575010" y="150201"/>
                    <a:pt x="1575008" y="150207"/>
                    <a:pt x="1575007" y="150214"/>
                  </a:cubicBezTo>
                  <a:lnTo>
                    <a:pt x="1575007" y="150170"/>
                  </a:lnTo>
                  <a:close/>
                  <a:moveTo>
                    <a:pt x="1099958" y="106055"/>
                  </a:moveTo>
                  <a:cubicBezTo>
                    <a:pt x="1079414" y="106055"/>
                    <a:pt x="1069186" y="120013"/>
                    <a:pt x="1069186" y="147888"/>
                  </a:cubicBezTo>
                  <a:lnTo>
                    <a:pt x="1069143" y="147888"/>
                  </a:lnTo>
                  <a:cubicBezTo>
                    <a:pt x="1069143" y="161232"/>
                    <a:pt x="1072127" y="171986"/>
                    <a:pt x="1078142" y="180152"/>
                  </a:cubicBezTo>
                  <a:cubicBezTo>
                    <a:pt x="1084156" y="188272"/>
                    <a:pt x="1093067" y="192355"/>
                    <a:pt x="1104875" y="192355"/>
                  </a:cubicBezTo>
                  <a:cubicBezTo>
                    <a:pt x="1108738" y="192355"/>
                    <a:pt x="1112337" y="192223"/>
                    <a:pt x="1115629" y="191916"/>
                  </a:cubicBezTo>
                  <a:cubicBezTo>
                    <a:pt x="1118921" y="191609"/>
                    <a:pt x="1121644" y="191302"/>
                    <a:pt x="1123750" y="190906"/>
                  </a:cubicBezTo>
                  <a:lnTo>
                    <a:pt x="1123750" y="112156"/>
                  </a:lnTo>
                  <a:cubicBezTo>
                    <a:pt x="1121029" y="110400"/>
                    <a:pt x="1117517" y="108951"/>
                    <a:pt x="1113171" y="107810"/>
                  </a:cubicBezTo>
                  <a:cubicBezTo>
                    <a:pt x="1108825" y="106669"/>
                    <a:pt x="1104392" y="106055"/>
                    <a:pt x="1099958" y="106055"/>
                  </a:cubicBezTo>
                  <a:close/>
                  <a:moveTo>
                    <a:pt x="670168" y="106055"/>
                  </a:moveTo>
                  <a:cubicBezTo>
                    <a:pt x="649624" y="106055"/>
                    <a:pt x="639396" y="120013"/>
                    <a:pt x="639396" y="147888"/>
                  </a:cubicBezTo>
                  <a:lnTo>
                    <a:pt x="639353" y="147888"/>
                  </a:lnTo>
                  <a:cubicBezTo>
                    <a:pt x="639353" y="161232"/>
                    <a:pt x="642337" y="171986"/>
                    <a:pt x="648352" y="180152"/>
                  </a:cubicBezTo>
                  <a:cubicBezTo>
                    <a:pt x="654366" y="188272"/>
                    <a:pt x="663277" y="192355"/>
                    <a:pt x="675085" y="192355"/>
                  </a:cubicBezTo>
                  <a:cubicBezTo>
                    <a:pt x="678948" y="192355"/>
                    <a:pt x="682547" y="192223"/>
                    <a:pt x="685839" y="191916"/>
                  </a:cubicBezTo>
                  <a:cubicBezTo>
                    <a:pt x="689131" y="191609"/>
                    <a:pt x="691854" y="191302"/>
                    <a:pt x="693960" y="190906"/>
                  </a:cubicBezTo>
                  <a:lnTo>
                    <a:pt x="693960" y="112156"/>
                  </a:lnTo>
                  <a:cubicBezTo>
                    <a:pt x="691239" y="110400"/>
                    <a:pt x="687727" y="108951"/>
                    <a:pt x="683381" y="107810"/>
                  </a:cubicBezTo>
                  <a:cubicBezTo>
                    <a:pt x="679035" y="106669"/>
                    <a:pt x="674602" y="106055"/>
                    <a:pt x="670168" y="106055"/>
                  </a:cubicBezTo>
                  <a:close/>
                  <a:moveTo>
                    <a:pt x="1648797" y="104298"/>
                  </a:moveTo>
                  <a:cubicBezTo>
                    <a:pt x="1643749" y="104298"/>
                    <a:pt x="1639798" y="105132"/>
                    <a:pt x="1636287" y="106756"/>
                  </a:cubicBezTo>
                  <a:cubicBezTo>
                    <a:pt x="1632818" y="108424"/>
                    <a:pt x="1629878" y="110575"/>
                    <a:pt x="1627551" y="113297"/>
                  </a:cubicBezTo>
                  <a:cubicBezTo>
                    <a:pt x="1625225" y="116018"/>
                    <a:pt x="1623425" y="119135"/>
                    <a:pt x="1622196" y="122734"/>
                  </a:cubicBezTo>
                  <a:cubicBezTo>
                    <a:pt x="1620923" y="126334"/>
                    <a:pt x="1620001" y="129933"/>
                    <a:pt x="1619430" y="133621"/>
                  </a:cubicBezTo>
                  <a:lnTo>
                    <a:pt x="1676671" y="133621"/>
                  </a:lnTo>
                  <a:cubicBezTo>
                    <a:pt x="1676686" y="133635"/>
                    <a:pt x="1676701" y="133650"/>
                    <a:pt x="1676716" y="133664"/>
                  </a:cubicBezTo>
                  <a:cubicBezTo>
                    <a:pt x="1676540" y="129978"/>
                    <a:pt x="1675881" y="126422"/>
                    <a:pt x="1674827" y="122910"/>
                  </a:cubicBezTo>
                  <a:cubicBezTo>
                    <a:pt x="1673774" y="119442"/>
                    <a:pt x="1672106" y="116326"/>
                    <a:pt x="1669868" y="113604"/>
                  </a:cubicBezTo>
                  <a:cubicBezTo>
                    <a:pt x="1667628" y="110883"/>
                    <a:pt x="1664819" y="108688"/>
                    <a:pt x="1661440" y="106932"/>
                  </a:cubicBezTo>
                  <a:cubicBezTo>
                    <a:pt x="1658059" y="105176"/>
                    <a:pt x="1653846" y="104298"/>
                    <a:pt x="1648797" y="104298"/>
                  </a:cubicBezTo>
                  <a:close/>
                  <a:moveTo>
                    <a:pt x="440677" y="77829"/>
                  </a:moveTo>
                  <a:lnTo>
                    <a:pt x="440677" y="77863"/>
                  </a:lnTo>
                  <a:lnTo>
                    <a:pt x="440633" y="77872"/>
                  </a:lnTo>
                  <a:cubicBezTo>
                    <a:pt x="440648" y="77858"/>
                    <a:pt x="440662" y="77843"/>
                    <a:pt x="440677" y="77829"/>
                  </a:cubicBezTo>
                  <a:close/>
                  <a:moveTo>
                    <a:pt x="1398894" y="72649"/>
                  </a:moveTo>
                  <a:lnTo>
                    <a:pt x="1442176" y="72649"/>
                  </a:lnTo>
                  <a:lnTo>
                    <a:pt x="1442176" y="225497"/>
                  </a:lnTo>
                  <a:lnTo>
                    <a:pt x="1398894" y="225497"/>
                  </a:lnTo>
                  <a:lnTo>
                    <a:pt x="1398894" y="72649"/>
                  </a:lnTo>
                  <a:close/>
                  <a:moveTo>
                    <a:pt x="983194" y="69488"/>
                  </a:moveTo>
                  <a:cubicBezTo>
                    <a:pt x="985520" y="69488"/>
                    <a:pt x="988329" y="69620"/>
                    <a:pt x="991622" y="69927"/>
                  </a:cubicBezTo>
                  <a:cubicBezTo>
                    <a:pt x="994915" y="70235"/>
                    <a:pt x="998207" y="70629"/>
                    <a:pt x="1001499" y="71068"/>
                  </a:cubicBezTo>
                  <a:cubicBezTo>
                    <a:pt x="1004791" y="71551"/>
                    <a:pt x="1008083" y="72122"/>
                    <a:pt x="1011376" y="72824"/>
                  </a:cubicBezTo>
                  <a:cubicBezTo>
                    <a:pt x="1014668" y="73527"/>
                    <a:pt x="1017477" y="74317"/>
                    <a:pt x="1019804" y="75282"/>
                  </a:cubicBezTo>
                  <a:lnTo>
                    <a:pt x="1012517" y="111015"/>
                  </a:lnTo>
                  <a:cubicBezTo>
                    <a:pt x="1008654" y="110049"/>
                    <a:pt x="1004089" y="109039"/>
                    <a:pt x="998865" y="107942"/>
                  </a:cubicBezTo>
                  <a:cubicBezTo>
                    <a:pt x="993642" y="106888"/>
                    <a:pt x="988023" y="106361"/>
                    <a:pt x="982009" y="106361"/>
                  </a:cubicBezTo>
                  <a:cubicBezTo>
                    <a:pt x="979287" y="106361"/>
                    <a:pt x="976038" y="106625"/>
                    <a:pt x="972264" y="107108"/>
                  </a:cubicBezTo>
                  <a:cubicBezTo>
                    <a:pt x="968489" y="107591"/>
                    <a:pt x="965636" y="108117"/>
                    <a:pt x="963704" y="108688"/>
                  </a:cubicBezTo>
                  <a:lnTo>
                    <a:pt x="963704" y="225497"/>
                  </a:lnTo>
                  <a:lnTo>
                    <a:pt x="920422" y="225497"/>
                  </a:lnTo>
                  <a:lnTo>
                    <a:pt x="920422" y="80814"/>
                  </a:lnTo>
                  <a:cubicBezTo>
                    <a:pt x="928148" y="78092"/>
                    <a:pt x="937322" y="75546"/>
                    <a:pt x="947902" y="73131"/>
                  </a:cubicBezTo>
                  <a:cubicBezTo>
                    <a:pt x="958436" y="70717"/>
                    <a:pt x="970244" y="69488"/>
                    <a:pt x="983194" y="69488"/>
                  </a:cubicBezTo>
                  <a:close/>
                  <a:moveTo>
                    <a:pt x="505731" y="69137"/>
                  </a:moveTo>
                  <a:cubicBezTo>
                    <a:pt x="518505" y="69137"/>
                    <a:pt x="529523" y="70849"/>
                    <a:pt x="538128" y="74229"/>
                  </a:cubicBezTo>
                  <a:cubicBezTo>
                    <a:pt x="546731" y="77609"/>
                    <a:pt x="553579" y="82437"/>
                    <a:pt x="558627" y="88627"/>
                  </a:cubicBezTo>
                  <a:cubicBezTo>
                    <a:pt x="563675" y="94817"/>
                    <a:pt x="567231" y="102191"/>
                    <a:pt x="569381" y="110707"/>
                  </a:cubicBezTo>
                  <a:cubicBezTo>
                    <a:pt x="571489" y="119223"/>
                    <a:pt x="572586" y="128705"/>
                    <a:pt x="572586" y="139196"/>
                  </a:cubicBezTo>
                  <a:lnTo>
                    <a:pt x="572586" y="225496"/>
                  </a:lnTo>
                  <a:lnTo>
                    <a:pt x="529304" y="225496"/>
                  </a:lnTo>
                  <a:lnTo>
                    <a:pt x="529304" y="144420"/>
                  </a:lnTo>
                  <a:cubicBezTo>
                    <a:pt x="529304" y="130460"/>
                    <a:pt x="527460" y="120584"/>
                    <a:pt x="523773" y="114789"/>
                  </a:cubicBezTo>
                  <a:cubicBezTo>
                    <a:pt x="520086" y="108995"/>
                    <a:pt x="513194" y="106054"/>
                    <a:pt x="503142" y="106054"/>
                  </a:cubicBezTo>
                  <a:cubicBezTo>
                    <a:pt x="500025" y="106054"/>
                    <a:pt x="496733" y="106186"/>
                    <a:pt x="493265" y="106493"/>
                  </a:cubicBezTo>
                  <a:cubicBezTo>
                    <a:pt x="489797" y="106800"/>
                    <a:pt x="486681" y="107108"/>
                    <a:pt x="483959" y="107503"/>
                  </a:cubicBezTo>
                  <a:lnTo>
                    <a:pt x="483959" y="225453"/>
                  </a:lnTo>
                  <a:lnTo>
                    <a:pt x="440677" y="225453"/>
                  </a:lnTo>
                  <a:lnTo>
                    <a:pt x="440677" y="77863"/>
                  </a:lnTo>
                  <a:lnTo>
                    <a:pt x="469122" y="71903"/>
                  </a:lnTo>
                  <a:cubicBezTo>
                    <a:pt x="480755" y="70059"/>
                    <a:pt x="492958" y="69137"/>
                    <a:pt x="505731" y="69137"/>
                  </a:cubicBezTo>
                  <a:close/>
                  <a:moveTo>
                    <a:pt x="1648227" y="68566"/>
                  </a:moveTo>
                  <a:cubicBezTo>
                    <a:pt x="1669911" y="68566"/>
                    <a:pt x="1687075" y="75195"/>
                    <a:pt x="1699673" y="88452"/>
                  </a:cubicBezTo>
                  <a:cubicBezTo>
                    <a:pt x="1712271" y="101708"/>
                    <a:pt x="1718548" y="121242"/>
                    <a:pt x="1718548" y="147009"/>
                  </a:cubicBezTo>
                  <a:cubicBezTo>
                    <a:pt x="1718548" y="149511"/>
                    <a:pt x="1718461" y="152277"/>
                    <a:pt x="1718242" y="155306"/>
                  </a:cubicBezTo>
                  <a:cubicBezTo>
                    <a:pt x="1718065" y="158291"/>
                    <a:pt x="1717846" y="160969"/>
                    <a:pt x="1717671" y="163295"/>
                  </a:cubicBezTo>
                  <a:lnTo>
                    <a:pt x="1619474" y="163295"/>
                  </a:lnTo>
                  <a:cubicBezTo>
                    <a:pt x="1620440" y="172206"/>
                    <a:pt x="1624610" y="179274"/>
                    <a:pt x="1631985" y="184497"/>
                  </a:cubicBezTo>
                  <a:cubicBezTo>
                    <a:pt x="1639360" y="189721"/>
                    <a:pt x="1649236" y="192355"/>
                    <a:pt x="1661615" y="192355"/>
                  </a:cubicBezTo>
                  <a:cubicBezTo>
                    <a:pt x="1669560" y="192355"/>
                    <a:pt x="1677330" y="191652"/>
                    <a:pt x="1685012" y="190160"/>
                  </a:cubicBezTo>
                  <a:cubicBezTo>
                    <a:pt x="1692650" y="188711"/>
                    <a:pt x="1698927" y="186912"/>
                    <a:pt x="1703755" y="184804"/>
                  </a:cubicBezTo>
                  <a:lnTo>
                    <a:pt x="1709550" y="219965"/>
                  </a:lnTo>
                  <a:cubicBezTo>
                    <a:pt x="1707224" y="221106"/>
                    <a:pt x="1704107" y="222292"/>
                    <a:pt x="1700244" y="223433"/>
                  </a:cubicBezTo>
                  <a:cubicBezTo>
                    <a:pt x="1696381" y="224575"/>
                    <a:pt x="1692079" y="225628"/>
                    <a:pt x="1687338" y="226462"/>
                  </a:cubicBezTo>
                  <a:cubicBezTo>
                    <a:pt x="1682597" y="227340"/>
                    <a:pt x="1677506" y="228042"/>
                    <a:pt x="1672062" y="228657"/>
                  </a:cubicBezTo>
                  <a:cubicBezTo>
                    <a:pt x="1666619" y="229228"/>
                    <a:pt x="1661220" y="229535"/>
                    <a:pt x="1655777" y="229535"/>
                  </a:cubicBezTo>
                  <a:cubicBezTo>
                    <a:pt x="1642037" y="229535"/>
                    <a:pt x="1630053" y="227516"/>
                    <a:pt x="1619914" y="223433"/>
                  </a:cubicBezTo>
                  <a:cubicBezTo>
                    <a:pt x="1609729" y="219351"/>
                    <a:pt x="1601301" y="213820"/>
                    <a:pt x="1594629" y="206709"/>
                  </a:cubicBezTo>
                  <a:cubicBezTo>
                    <a:pt x="1587956" y="199641"/>
                    <a:pt x="1582996" y="191257"/>
                    <a:pt x="1579792" y="181556"/>
                  </a:cubicBezTo>
                  <a:lnTo>
                    <a:pt x="1575011" y="150194"/>
                  </a:lnTo>
                  <a:lnTo>
                    <a:pt x="1581240" y="114614"/>
                  </a:lnTo>
                  <a:cubicBezTo>
                    <a:pt x="1585411" y="104430"/>
                    <a:pt x="1590854" y="95958"/>
                    <a:pt x="1597658" y="89198"/>
                  </a:cubicBezTo>
                  <a:cubicBezTo>
                    <a:pt x="1604418" y="82437"/>
                    <a:pt x="1612231" y="77302"/>
                    <a:pt x="1621055" y="73790"/>
                  </a:cubicBezTo>
                  <a:cubicBezTo>
                    <a:pt x="1629878" y="70322"/>
                    <a:pt x="1638921" y="68566"/>
                    <a:pt x="1648227" y="68566"/>
                  </a:cubicBezTo>
                  <a:close/>
                  <a:moveTo>
                    <a:pt x="823761" y="68566"/>
                  </a:moveTo>
                  <a:cubicBezTo>
                    <a:pt x="836535" y="68566"/>
                    <a:pt x="847202" y="70015"/>
                    <a:pt x="855718" y="72912"/>
                  </a:cubicBezTo>
                  <a:cubicBezTo>
                    <a:pt x="864234" y="75810"/>
                    <a:pt x="871081" y="79979"/>
                    <a:pt x="876174" y="85422"/>
                  </a:cubicBezTo>
                  <a:cubicBezTo>
                    <a:pt x="881310" y="90865"/>
                    <a:pt x="884954" y="97451"/>
                    <a:pt x="887060" y="105176"/>
                  </a:cubicBezTo>
                  <a:cubicBezTo>
                    <a:pt x="889211" y="112945"/>
                    <a:pt x="890265" y="121550"/>
                    <a:pt x="890265" y="131032"/>
                  </a:cubicBezTo>
                  <a:lnTo>
                    <a:pt x="890265" y="221107"/>
                  </a:lnTo>
                  <a:cubicBezTo>
                    <a:pt x="884075" y="222468"/>
                    <a:pt x="875427" y="224048"/>
                    <a:pt x="864410" y="225891"/>
                  </a:cubicBezTo>
                  <a:cubicBezTo>
                    <a:pt x="853392" y="227735"/>
                    <a:pt x="840003" y="228657"/>
                    <a:pt x="824288" y="228657"/>
                  </a:cubicBezTo>
                  <a:cubicBezTo>
                    <a:pt x="814411" y="228657"/>
                    <a:pt x="805457" y="227779"/>
                    <a:pt x="797423" y="226023"/>
                  </a:cubicBezTo>
                  <a:cubicBezTo>
                    <a:pt x="789390" y="224268"/>
                    <a:pt x="782455" y="221414"/>
                    <a:pt x="776661" y="217464"/>
                  </a:cubicBezTo>
                  <a:cubicBezTo>
                    <a:pt x="770866" y="213513"/>
                    <a:pt x="766389" y="208289"/>
                    <a:pt x="763316" y="201924"/>
                  </a:cubicBezTo>
                  <a:cubicBezTo>
                    <a:pt x="760199" y="195515"/>
                    <a:pt x="758663" y="187702"/>
                    <a:pt x="758663" y="178396"/>
                  </a:cubicBezTo>
                  <a:cubicBezTo>
                    <a:pt x="758663" y="169089"/>
                    <a:pt x="760463" y="161934"/>
                    <a:pt x="764018" y="155745"/>
                  </a:cubicBezTo>
                  <a:cubicBezTo>
                    <a:pt x="767618" y="149556"/>
                    <a:pt x="772402" y="144595"/>
                    <a:pt x="778416" y="140908"/>
                  </a:cubicBezTo>
                  <a:cubicBezTo>
                    <a:pt x="784431" y="137220"/>
                    <a:pt x="791278" y="134543"/>
                    <a:pt x="799048" y="132919"/>
                  </a:cubicBezTo>
                  <a:cubicBezTo>
                    <a:pt x="806817" y="131294"/>
                    <a:pt x="814850" y="130461"/>
                    <a:pt x="823147" y="130461"/>
                  </a:cubicBezTo>
                  <a:cubicBezTo>
                    <a:pt x="828765" y="130461"/>
                    <a:pt x="833770" y="130724"/>
                    <a:pt x="838116" y="131207"/>
                  </a:cubicBezTo>
                  <a:cubicBezTo>
                    <a:pt x="842462" y="131690"/>
                    <a:pt x="846017" y="132304"/>
                    <a:pt x="848739" y="133094"/>
                  </a:cubicBezTo>
                  <a:lnTo>
                    <a:pt x="848739" y="129012"/>
                  </a:lnTo>
                  <a:cubicBezTo>
                    <a:pt x="848739" y="121637"/>
                    <a:pt x="846499" y="115755"/>
                    <a:pt x="842066" y="111278"/>
                  </a:cubicBezTo>
                  <a:cubicBezTo>
                    <a:pt x="837589" y="106844"/>
                    <a:pt x="829863" y="104606"/>
                    <a:pt x="818801" y="104606"/>
                  </a:cubicBezTo>
                  <a:cubicBezTo>
                    <a:pt x="811426" y="104606"/>
                    <a:pt x="804184" y="105132"/>
                    <a:pt x="797029" y="106186"/>
                  </a:cubicBezTo>
                  <a:cubicBezTo>
                    <a:pt x="789874" y="107240"/>
                    <a:pt x="783684" y="108775"/>
                    <a:pt x="778460" y="110707"/>
                  </a:cubicBezTo>
                  <a:lnTo>
                    <a:pt x="772930" y="75853"/>
                  </a:lnTo>
                  <a:cubicBezTo>
                    <a:pt x="775432" y="75063"/>
                    <a:pt x="778592" y="74273"/>
                    <a:pt x="782367" y="73395"/>
                  </a:cubicBezTo>
                  <a:cubicBezTo>
                    <a:pt x="786143" y="72517"/>
                    <a:pt x="790268" y="71771"/>
                    <a:pt x="794702" y="71068"/>
                  </a:cubicBezTo>
                  <a:cubicBezTo>
                    <a:pt x="799179" y="70410"/>
                    <a:pt x="803877" y="69795"/>
                    <a:pt x="808793" y="69313"/>
                  </a:cubicBezTo>
                  <a:cubicBezTo>
                    <a:pt x="813753" y="68830"/>
                    <a:pt x="818713" y="68566"/>
                    <a:pt x="823761" y="68566"/>
                  </a:cubicBezTo>
                  <a:close/>
                  <a:moveTo>
                    <a:pt x="343973" y="68566"/>
                  </a:moveTo>
                  <a:cubicBezTo>
                    <a:pt x="356747" y="68566"/>
                    <a:pt x="367414" y="70015"/>
                    <a:pt x="375930" y="72912"/>
                  </a:cubicBezTo>
                  <a:cubicBezTo>
                    <a:pt x="384446" y="75810"/>
                    <a:pt x="391294" y="79979"/>
                    <a:pt x="396386" y="85422"/>
                  </a:cubicBezTo>
                  <a:cubicBezTo>
                    <a:pt x="401522" y="90865"/>
                    <a:pt x="405166" y="97451"/>
                    <a:pt x="407272" y="105176"/>
                  </a:cubicBezTo>
                  <a:cubicBezTo>
                    <a:pt x="409423" y="112945"/>
                    <a:pt x="410477" y="121550"/>
                    <a:pt x="410477" y="131032"/>
                  </a:cubicBezTo>
                  <a:lnTo>
                    <a:pt x="410477" y="221107"/>
                  </a:lnTo>
                  <a:cubicBezTo>
                    <a:pt x="404288" y="222468"/>
                    <a:pt x="395640" y="224048"/>
                    <a:pt x="384622" y="225891"/>
                  </a:cubicBezTo>
                  <a:cubicBezTo>
                    <a:pt x="373604" y="227735"/>
                    <a:pt x="360216" y="228657"/>
                    <a:pt x="344501" y="228657"/>
                  </a:cubicBezTo>
                  <a:cubicBezTo>
                    <a:pt x="334623" y="228657"/>
                    <a:pt x="325669" y="227779"/>
                    <a:pt x="317636" y="226023"/>
                  </a:cubicBezTo>
                  <a:cubicBezTo>
                    <a:pt x="309602" y="224268"/>
                    <a:pt x="302667" y="221414"/>
                    <a:pt x="296873" y="217464"/>
                  </a:cubicBezTo>
                  <a:cubicBezTo>
                    <a:pt x="291078" y="213513"/>
                    <a:pt x="286601" y="208289"/>
                    <a:pt x="283528" y="201924"/>
                  </a:cubicBezTo>
                  <a:cubicBezTo>
                    <a:pt x="280412" y="195515"/>
                    <a:pt x="278875" y="187702"/>
                    <a:pt x="278875" y="178396"/>
                  </a:cubicBezTo>
                  <a:cubicBezTo>
                    <a:pt x="278875" y="169089"/>
                    <a:pt x="280675" y="161934"/>
                    <a:pt x="284230" y="155745"/>
                  </a:cubicBezTo>
                  <a:cubicBezTo>
                    <a:pt x="287831" y="149556"/>
                    <a:pt x="292615" y="144595"/>
                    <a:pt x="298629" y="140908"/>
                  </a:cubicBezTo>
                  <a:cubicBezTo>
                    <a:pt x="304643" y="137220"/>
                    <a:pt x="311491" y="134543"/>
                    <a:pt x="319260" y="132919"/>
                  </a:cubicBezTo>
                  <a:cubicBezTo>
                    <a:pt x="327029" y="131294"/>
                    <a:pt x="335063" y="130461"/>
                    <a:pt x="343359" y="130461"/>
                  </a:cubicBezTo>
                  <a:cubicBezTo>
                    <a:pt x="348978" y="130461"/>
                    <a:pt x="353982" y="130724"/>
                    <a:pt x="358328" y="131207"/>
                  </a:cubicBezTo>
                  <a:cubicBezTo>
                    <a:pt x="362674" y="131690"/>
                    <a:pt x="366229" y="132304"/>
                    <a:pt x="368951" y="133094"/>
                  </a:cubicBezTo>
                  <a:lnTo>
                    <a:pt x="368951" y="129012"/>
                  </a:lnTo>
                  <a:cubicBezTo>
                    <a:pt x="368951" y="121637"/>
                    <a:pt x="366712" y="115755"/>
                    <a:pt x="362278" y="111278"/>
                  </a:cubicBezTo>
                  <a:cubicBezTo>
                    <a:pt x="357801" y="106844"/>
                    <a:pt x="350076" y="104606"/>
                    <a:pt x="339014" y="104606"/>
                  </a:cubicBezTo>
                  <a:cubicBezTo>
                    <a:pt x="331639" y="104606"/>
                    <a:pt x="324396" y="105132"/>
                    <a:pt x="317241" y="106186"/>
                  </a:cubicBezTo>
                  <a:cubicBezTo>
                    <a:pt x="310086" y="107240"/>
                    <a:pt x="303896" y="108775"/>
                    <a:pt x="298672" y="110707"/>
                  </a:cubicBezTo>
                  <a:lnTo>
                    <a:pt x="293142" y="75853"/>
                  </a:lnTo>
                  <a:cubicBezTo>
                    <a:pt x="295644" y="75063"/>
                    <a:pt x="298804" y="74273"/>
                    <a:pt x="302579" y="73395"/>
                  </a:cubicBezTo>
                  <a:cubicBezTo>
                    <a:pt x="306355" y="72517"/>
                    <a:pt x="310481" y="71771"/>
                    <a:pt x="314915" y="71068"/>
                  </a:cubicBezTo>
                  <a:cubicBezTo>
                    <a:pt x="319391" y="70410"/>
                    <a:pt x="324089" y="69795"/>
                    <a:pt x="329005" y="69313"/>
                  </a:cubicBezTo>
                  <a:cubicBezTo>
                    <a:pt x="333965" y="68830"/>
                    <a:pt x="338926" y="68566"/>
                    <a:pt x="343973" y="68566"/>
                  </a:cubicBezTo>
                  <a:close/>
                  <a:moveTo>
                    <a:pt x="210923" y="27611"/>
                  </a:moveTo>
                  <a:lnTo>
                    <a:pt x="210923" y="72649"/>
                  </a:lnTo>
                  <a:lnTo>
                    <a:pt x="262940" y="72649"/>
                  </a:lnTo>
                  <a:lnTo>
                    <a:pt x="262940" y="108688"/>
                  </a:lnTo>
                  <a:lnTo>
                    <a:pt x="210923" y="108688"/>
                  </a:lnTo>
                  <a:lnTo>
                    <a:pt x="210923" y="162461"/>
                  </a:lnTo>
                  <a:cubicBezTo>
                    <a:pt x="210923" y="171548"/>
                    <a:pt x="212503" y="178835"/>
                    <a:pt x="215708" y="184234"/>
                  </a:cubicBezTo>
                  <a:cubicBezTo>
                    <a:pt x="218913" y="189633"/>
                    <a:pt x="225365" y="192355"/>
                    <a:pt x="235022" y="192355"/>
                  </a:cubicBezTo>
                  <a:cubicBezTo>
                    <a:pt x="239675" y="192355"/>
                    <a:pt x="244460" y="191916"/>
                    <a:pt x="249421" y="191037"/>
                  </a:cubicBezTo>
                  <a:cubicBezTo>
                    <a:pt x="254380" y="190160"/>
                    <a:pt x="258858" y="188975"/>
                    <a:pt x="262940" y="187394"/>
                  </a:cubicBezTo>
                  <a:lnTo>
                    <a:pt x="269042" y="221107"/>
                  </a:lnTo>
                  <a:cubicBezTo>
                    <a:pt x="263818" y="223257"/>
                    <a:pt x="258024" y="225058"/>
                    <a:pt x="251615" y="226638"/>
                  </a:cubicBezTo>
                  <a:cubicBezTo>
                    <a:pt x="245206" y="228174"/>
                    <a:pt x="237392" y="228964"/>
                    <a:pt x="228086" y="228964"/>
                  </a:cubicBezTo>
                  <a:cubicBezTo>
                    <a:pt x="216279" y="228964"/>
                    <a:pt x="206490" y="227384"/>
                    <a:pt x="198764" y="224179"/>
                  </a:cubicBezTo>
                  <a:cubicBezTo>
                    <a:pt x="190994" y="220975"/>
                    <a:pt x="184804" y="216541"/>
                    <a:pt x="180151" y="210835"/>
                  </a:cubicBezTo>
                  <a:cubicBezTo>
                    <a:pt x="175499" y="205129"/>
                    <a:pt x="172251" y="198193"/>
                    <a:pt x="170407" y="190072"/>
                  </a:cubicBezTo>
                  <a:cubicBezTo>
                    <a:pt x="168563" y="181951"/>
                    <a:pt x="167641" y="172952"/>
                    <a:pt x="167641" y="163032"/>
                  </a:cubicBezTo>
                  <a:lnTo>
                    <a:pt x="167641" y="34590"/>
                  </a:lnTo>
                  <a:lnTo>
                    <a:pt x="210923" y="27611"/>
                  </a:lnTo>
                  <a:close/>
                  <a:moveTo>
                    <a:pt x="1243149" y="24143"/>
                  </a:moveTo>
                  <a:lnTo>
                    <a:pt x="1288494" y="24143"/>
                  </a:lnTo>
                  <a:lnTo>
                    <a:pt x="1288494" y="186560"/>
                  </a:lnTo>
                  <a:lnTo>
                    <a:pt x="1377692" y="186560"/>
                  </a:lnTo>
                  <a:lnTo>
                    <a:pt x="1377692" y="225496"/>
                  </a:lnTo>
                  <a:lnTo>
                    <a:pt x="1243149" y="225496"/>
                  </a:lnTo>
                  <a:lnTo>
                    <a:pt x="1243149" y="24143"/>
                  </a:lnTo>
                  <a:close/>
                  <a:moveTo>
                    <a:pt x="77609" y="19490"/>
                  </a:moveTo>
                  <a:cubicBezTo>
                    <a:pt x="91173" y="19490"/>
                    <a:pt x="102893" y="20938"/>
                    <a:pt x="112770" y="23836"/>
                  </a:cubicBezTo>
                  <a:cubicBezTo>
                    <a:pt x="122647" y="26733"/>
                    <a:pt x="130767" y="29937"/>
                    <a:pt x="137177" y="33405"/>
                  </a:cubicBezTo>
                  <a:lnTo>
                    <a:pt x="124096" y="69137"/>
                  </a:lnTo>
                  <a:cubicBezTo>
                    <a:pt x="118476" y="66239"/>
                    <a:pt x="112243" y="63650"/>
                    <a:pt x="105352" y="61455"/>
                  </a:cubicBezTo>
                  <a:cubicBezTo>
                    <a:pt x="98460" y="59216"/>
                    <a:pt x="90208" y="58118"/>
                    <a:pt x="80506" y="58118"/>
                  </a:cubicBezTo>
                  <a:cubicBezTo>
                    <a:pt x="69664" y="58118"/>
                    <a:pt x="61851" y="59611"/>
                    <a:pt x="57109" y="62640"/>
                  </a:cubicBezTo>
                  <a:cubicBezTo>
                    <a:pt x="52369" y="65625"/>
                    <a:pt x="49998" y="70234"/>
                    <a:pt x="49998" y="76424"/>
                  </a:cubicBezTo>
                  <a:cubicBezTo>
                    <a:pt x="49998" y="80112"/>
                    <a:pt x="50876" y="83228"/>
                    <a:pt x="52632" y="85730"/>
                  </a:cubicBezTo>
                  <a:cubicBezTo>
                    <a:pt x="54388" y="88232"/>
                    <a:pt x="56846" y="90515"/>
                    <a:pt x="60051" y="92578"/>
                  </a:cubicBezTo>
                  <a:cubicBezTo>
                    <a:pt x="63255" y="94597"/>
                    <a:pt x="66942" y="96441"/>
                    <a:pt x="71069" y="98108"/>
                  </a:cubicBezTo>
                  <a:cubicBezTo>
                    <a:pt x="75195" y="99777"/>
                    <a:pt x="79848" y="101445"/>
                    <a:pt x="84852" y="103201"/>
                  </a:cubicBezTo>
                  <a:cubicBezTo>
                    <a:pt x="95299" y="107064"/>
                    <a:pt x="104430" y="110882"/>
                    <a:pt x="112156" y="114658"/>
                  </a:cubicBezTo>
                  <a:cubicBezTo>
                    <a:pt x="119881" y="118433"/>
                    <a:pt x="126334" y="122866"/>
                    <a:pt x="131470" y="127871"/>
                  </a:cubicBezTo>
                  <a:cubicBezTo>
                    <a:pt x="136606" y="132919"/>
                    <a:pt x="140425" y="138801"/>
                    <a:pt x="142927" y="145605"/>
                  </a:cubicBezTo>
                  <a:cubicBezTo>
                    <a:pt x="145429" y="152408"/>
                    <a:pt x="146702" y="160617"/>
                    <a:pt x="146702" y="170318"/>
                  </a:cubicBezTo>
                  <a:cubicBezTo>
                    <a:pt x="146702" y="189106"/>
                    <a:pt x="140118" y="203680"/>
                    <a:pt x="126949" y="214039"/>
                  </a:cubicBezTo>
                  <a:cubicBezTo>
                    <a:pt x="113780" y="224399"/>
                    <a:pt x="93894" y="229578"/>
                    <a:pt x="67381" y="229578"/>
                  </a:cubicBezTo>
                  <a:cubicBezTo>
                    <a:pt x="58471" y="229578"/>
                    <a:pt x="50437" y="229052"/>
                    <a:pt x="43282" y="227998"/>
                  </a:cubicBezTo>
                  <a:cubicBezTo>
                    <a:pt x="36127" y="226944"/>
                    <a:pt x="29762" y="225628"/>
                    <a:pt x="24231" y="224091"/>
                  </a:cubicBezTo>
                  <a:cubicBezTo>
                    <a:pt x="18700" y="222555"/>
                    <a:pt x="13960" y="220887"/>
                    <a:pt x="10008" y="219131"/>
                  </a:cubicBezTo>
                  <a:cubicBezTo>
                    <a:pt x="6058" y="217375"/>
                    <a:pt x="2678" y="215751"/>
                    <a:pt x="0" y="214215"/>
                  </a:cubicBezTo>
                  <a:lnTo>
                    <a:pt x="12774" y="178176"/>
                  </a:lnTo>
                  <a:cubicBezTo>
                    <a:pt x="18788" y="181468"/>
                    <a:pt x="26162" y="184409"/>
                    <a:pt x="34986" y="187043"/>
                  </a:cubicBezTo>
                  <a:cubicBezTo>
                    <a:pt x="43809" y="189677"/>
                    <a:pt x="54608" y="190950"/>
                    <a:pt x="67381" y="190950"/>
                  </a:cubicBezTo>
                  <a:cubicBezTo>
                    <a:pt x="67410" y="190935"/>
                    <a:pt x="67440" y="190921"/>
                    <a:pt x="67469" y="190906"/>
                  </a:cubicBezTo>
                  <a:cubicBezTo>
                    <a:pt x="73878" y="190906"/>
                    <a:pt x="79146" y="190379"/>
                    <a:pt x="83315" y="189326"/>
                  </a:cubicBezTo>
                  <a:cubicBezTo>
                    <a:pt x="87486" y="188272"/>
                    <a:pt x="90822" y="186824"/>
                    <a:pt x="93324" y="184980"/>
                  </a:cubicBezTo>
                  <a:cubicBezTo>
                    <a:pt x="95826" y="183136"/>
                    <a:pt x="97582" y="180985"/>
                    <a:pt x="98547" y="178440"/>
                  </a:cubicBezTo>
                  <a:cubicBezTo>
                    <a:pt x="99514" y="175938"/>
                    <a:pt x="99997" y="173127"/>
                    <a:pt x="99997" y="170011"/>
                  </a:cubicBezTo>
                  <a:cubicBezTo>
                    <a:pt x="99997" y="163427"/>
                    <a:pt x="96924" y="157940"/>
                    <a:pt x="90690" y="153594"/>
                  </a:cubicBezTo>
                  <a:cubicBezTo>
                    <a:pt x="84501" y="149248"/>
                    <a:pt x="73834" y="144551"/>
                    <a:pt x="58733" y="139503"/>
                  </a:cubicBezTo>
                  <a:cubicBezTo>
                    <a:pt x="52149" y="137176"/>
                    <a:pt x="45565" y="134499"/>
                    <a:pt x="38981" y="131514"/>
                  </a:cubicBezTo>
                  <a:cubicBezTo>
                    <a:pt x="32396" y="128529"/>
                    <a:pt x="26470" y="124754"/>
                    <a:pt x="21247" y="120188"/>
                  </a:cubicBezTo>
                  <a:cubicBezTo>
                    <a:pt x="16023" y="115624"/>
                    <a:pt x="11765" y="110137"/>
                    <a:pt x="8472" y="103640"/>
                  </a:cubicBezTo>
                  <a:cubicBezTo>
                    <a:pt x="5180" y="97143"/>
                    <a:pt x="3512" y="89241"/>
                    <a:pt x="3512" y="79980"/>
                  </a:cubicBezTo>
                  <a:cubicBezTo>
                    <a:pt x="3512" y="70717"/>
                    <a:pt x="5268" y="62289"/>
                    <a:pt x="8736" y="54826"/>
                  </a:cubicBezTo>
                  <a:cubicBezTo>
                    <a:pt x="12203" y="47364"/>
                    <a:pt x="17163" y="41043"/>
                    <a:pt x="23572" y="35776"/>
                  </a:cubicBezTo>
                  <a:cubicBezTo>
                    <a:pt x="29982" y="30552"/>
                    <a:pt x="37707" y="26513"/>
                    <a:pt x="46794" y="23704"/>
                  </a:cubicBezTo>
                  <a:cubicBezTo>
                    <a:pt x="55880" y="20894"/>
                    <a:pt x="66152" y="19490"/>
                    <a:pt x="77609" y="19490"/>
                  </a:cubicBezTo>
                  <a:close/>
                  <a:moveTo>
                    <a:pt x="1420403" y="2897"/>
                  </a:moveTo>
                  <a:cubicBezTo>
                    <a:pt x="1427383" y="2897"/>
                    <a:pt x="1433440" y="5180"/>
                    <a:pt x="1438576" y="9745"/>
                  </a:cubicBezTo>
                  <a:cubicBezTo>
                    <a:pt x="1443712" y="14310"/>
                    <a:pt x="1446258" y="20543"/>
                    <a:pt x="1446258" y="28488"/>
                  </a:cubicBezTo>
                  <a:cubicBezTo>
                    <a:pt x="1446258" y="36434"/>
                    <a:pt x="1443712" y="42667"/>
                    <a:pt x="1438576" y="47232"/>
                  </a:cubicBezTo>
                  <a:cubicBezTo>
                    <a:pt x="1433440" y="51797"/>
                    <a:pt x="1427383" y="54080"/>
                    <a:pt x="1420403" y="54080"/>
                  </a:cubicBezTo>
                  <a:cubicBezTo>
                    <a:pt x="1413423" y="54080"/>
                    <a:pt x="1407365" y="51797"/>
                    <a:pt x="1402230" y="47232"/>
                  </a:cubicBezTo>
                  <a:cubicBezTo>
                    <a:pt x="1397094" y="42667"/>
                    <a:pt x="1394548" y="36434"/>
                    <a:pt x="1394548" y="28488"/>
                  </a:cubicBezTo>
                  <a:cubicBezTo>
                    <a:pt x="1394548" y="20543"/>
                    <a:pt x="1397094" y="14310"/>
                    <a:pt x="1402230" y="9745"/>
                  </a:cubicBezTo>
                  <a:cubicBezTo>
                    <a:pt x="1407365" y="5180"/>
                    <a:pt x="1413423" y="2897"/>
                    <a:pt x="1420403" y="2897"/>
                  </a:cubicBezTo>
                  <a:close/>
                  <a:moveTo>
                    <a:pt x="1535675" y="0"/>
                  </a:moveTo>
                  <a:cubicBezTo>
                    <a:pt x="1543796" y="0"/>
                    <a:pt x="1551258" y="833"/>
                    <a:pt x="1558063" y="2458"/>
                  </a:cubicBezTo>
                  <a:cubicBezTo>
                    <a:pt x="1564866" y="4126"/>
                    <a:pt x="1570090" y="5707"/>
                    <a:pt x="1573733" y="7243"/>
                  </a:cubicBezTo>
                  <a:lnTo>
                    <a:pt x="1565305" y="41833"/>
                  </a:lnTo>
                  <a:cubicBezTo>
                    <a:pt x="1561442" y="40078"/>
                    <a:pt x="1557228" y="38760"/>
                    <a:pt x="1552663" y="37927"/>
                  </a:cubicBezTo>
                  <a:cubicBezTo>
                    <a:pt x="1548098" y="37048"/>
                    <a:pt x="1543884" y="36609"/>
                    <a:pt x="1540021" y="36609"/>
                  </a:cubicBezTo>
                  <a:cubicBezTo>
                    <a:pt x="1534797" y="36609"/>
                    <a:pt x="1530364" y="37356"/>
                    <a:pt x="1526808" y="38804"/>
                  </a:cubicBezTo>
                  <a:cubicBezTo>
                    <a:pt x="1523209" y="40253"/>
                    <a:pt x="1520399" y="42228"/>
                    <a:pt x="1518380" y="44774"/>
                  </a:cubicBezTo>
                  <a:cubicBezTo>
                    <a:pt x="1516361" y="47276"/>
                    <a:pt x="1514912" y="50305"/>
                    <a:pt x="1514034" y="53773"/>
                  </a:cubicBezTo>
                  <a:cubicBezTo>
                    <a:pt x="1513156" y="57241"/>
                    <a:pt x="1512717" y="61016"/>
                    <a:pt x="1512717" y="65098"/>
                  </a:cubicBezTo>
                  <a:lnTo>
                    <a:pt x="1512717" y="72649"/>
                  </a:lnTo>
                  <a:lnTo>
                    <a:pt x="1566183" y="72649"/>
                  </a:lnTo>
                  <a:lnTo>
                    <a:pt x="1566183" y="108688"/>
                  </a:lnTo>
                  <a:lnTo>
                    <a:pt x="1512717" y="108688"/>
                  </a:lnTo>
                  <a:lnTo>
                    <a:pt x="1512717" y="225496"/>
                  </a:lnTo>
                  <a:lnTo>
                    <a:pt x="1469435" y="225496"/>
                  </a:lnTo>
                  <a:lnTo>
                    <a:pt x="1469435" y="64528"/>
                  </a:lnTo>
                  <a:cubicBezTo>
                    <a:pt x="1469435" y="44774"/>
                    <a:pt x="1475010" y="29059"/>
                    <a:pt x="1486159" y="17470"/>
                  </a:cubicBezTo>
                  <a:cubicBezTo>
                    <a:pt x="1497309" y="5838"/>
                    <a:pt x="1513814" y="43"/>
                    <a:pt x="1535719" y="43"/>
                  </a:cubicBezTo>
                  <a:cubicBezTo>
                    <a:pt x="1535704" y="29"/>
                    <a:pt x="1535690" y="14"/>
                    <a:pt x="1535675" y="0"/>
                  </a:cubicBezTo>
                  <a:close/>
                  <a:moveTo>
                    <a:pt x="1166988" y="0"/>
                  </a:moveTo>
                  <a:lnTo>
                    <a:pt x="1166988" y="220536"/>
                  </a:lnTo>
                  <a:lnTo>
                    <a:pt x="1167032" y="220536"/>
                  </a:lnTo>
                  <a:cubicBezTo>
                    <a:pt x="1163169" y="221678"/>
                    <a:pt x="1158692" y="222819"/>
                    <a:pt x="1153687" y="223873"/>
                  </a:cubicBezTo>
                  <a:cubicBezTo>
                    <a:pt x="1148639" y="224926"/>
                    <a:pt x="1143372" y="225848"/>
                    <a:pt x="1137841" y="226638"/>
                  </a:cubicBezTo>
                  <a:cubicBezTo>
                    <a:pt x="1132310" y="227428"/>
                    <a:pt x="1126691" y="228043"/>
                    <a:pt x="1120984" y="228526"/>
                  </a:cubicBezTo>
                  <a:cubicBezTo>
                    <a:pt x="1115278" y="229009"/>
                    <a:pt x="1109791" y="229272"/>
                    <a:pt x="1104568" y="229272"/>
                  </a:cubicBezTo>
                  <a:cubicBezTo>
                    <a:pt x="1091969" y="229272"/>
                    <a:pt x="1080732" y="227428"/>
                    <a:pt x="1070855" y="223741"/>
                  </a:cubicBezTo>
                  <a:cubicBezTo>
                    <a:pt x="1060978" y="220053"/>
                    <a:pt x="1052638" y="214785"/>
                    <a:pt x="1045878" y="207894"/>
                  </a:cubicBezTo>
                  <a:cubicBezTo>
                    <a:pt x="1039074" y="201003"/>
                    <a:pt x="1033894" y="192706"/>
                    <a:pt x="1030338" y="182917"/>
                  </a:cubicBezTo>
                  <a:cubicBezTo>
                    <a:pt x="1026739" y="173128"/>
                    <a:pt x="1024939" y="162154"/>
                    <a:pt x="1024939" y="149951"/>
                  </a:cubicBezTo>
                  <a:cubicBezTo>
                    <a:pt x="1024939" y="137747"/>
                    <a:pt x="1026475" y="126378"/>
                    <a:pt x="1029592" y="116370"/>
                  </a:cubicBezTo>
                  <a:cubicBezTo>
                    <a:pt x="1032709" y="106406"/>
                    <a:pt x="1037142" y="97933"/>
                    <a:pt x="1042980" y="90954"/>
                  </a:cubicBezTo>
                  <a:cubicBezTo>
                    <a:pt x="1048775" y="83975"/>
                    <a:pt x="1055886" y="78663"/>
                    <a:pt x="1064314" y="74976"/>
                  </a:cubicBezTo>
                  <a:cubicBezTo>
                    <a:pt x="1072742" y="71288"/>
                    <a:pt x="1082356" y="69444"/>
                    <a:pt x="1093198" y="69444"/>
                  </a:cubicBezTo>
                  <a:cubicBezTo>
                    <a:pt x="1099212" y="69444"/>
                    <a:pt x="1104568" y="70015"/>
                    <a:pt x="1109308" y="71201"/>
                  </a:cubicBezTo>
                  <a:cubicBezTo>
                    <a:pt x="1114049" y="72342"/>
                    <a:pt x="1118833" y="74010"/>
                    <a:pt x="1123706" y="76117"/>
                  </a:cubicBezTo>
                  <a:lnTo>
                    <a:pt x="1123706" y="6979"/>
                  </a:lnTo>
                  <a:lnTo>
                    <a:pt x="1166988" y="0"/>
                  </a:lnTo>
                  <a:close/>
                  <a:moveTo>
                    <a:pt x="737198" y="0"/>
                  </a:moveTo>
                  <a:lnTo>
                    <a:pt x="737198" y="220536"/>
                  </a:lnTo>
                  <a:lnTo>
                    <a:pt x="737242" y="220536"/>
                  </a:lnTo>
                  <a:cubicBezTo>
                    <a:pt x="733379" y="221678"/>
                    <a:pt x="728902" y="222819"/>
                    <a:pt x="723897" y="223873"/>
                  </a:cubicBezTo>
                  <a:cubicBezTo>
                    <a:pt x="718849" y="224926"/>
                    <a:pt x="713582" y="225848"/>
                    <a:pt x="708051" y="226638"/>
                  </a:cubicBezTo>
                  <a:cubicBezTo>
                    <a:pt x="702520" y="227428"/>
                    <a:pt x="696901" y="228043"/>
                    <a:pt x="691194" y="228526"/>
                  </a:cubicBezTo>
                  <a:cubicBezTo>
                    <a:pt x="685488" y="229009"/>
                    <a:pt x="680001" y="229272"/>
                    <a:pt x="674778" y="229272"/>
                  </a:cubicBezTo>
                  <a:cubicBezTo>
                    <a:pt x="662179" y="229272"/>
                    <a:pt x="650942" y="227428"/>
                    <a:pt x="641065" y="223741"/>
                  </a:cubicBezTo>
                  <a:cubicBezTo>
                    <a:pt x="631188" y="220053"/>
                    <a:pt x="622848" y="214785"/>
                    <a:pt x="616088" y="207894"/>
                  </a:cubicBezTo>
                  <a:cubicBezTo>
                    <a:pt x="609284" y="201003"/>
                    <a:pt x="604104" y="192706"/>
                    <a:pt x="600548" y="182917"/>
                  </a:cubicBezTo>
                  <a:cubicBezTo>
                    <a:pt x="596949" y="173128"/>
                    <a:pt x="595149" y="162154"/>
                    <a:pt x="595149" y="149951"/>
                  </a:cubicBezTo>
                  <a:cubicBezTo>
                    <a:pt x="595149" y="137747"/>
                    <a:pt x="596685" y="126378"/>
                    <a:pt x="599802" y="116370"/>
                  </a:cubicBezTo>
                  <a:cubicBezTo>
                    <a:pt x="602919" y="106406"/>
                    <a:pt x="607352" y="97933"/>
                    <a:pt x="613190" y="90954"/>
                  </a:cubicBezTo>
                  <a:cubicBezTo>
                    <a:pt x="618985" y="83975"/>
                    <a:pt x="626096" y="78663"/>
                    <a:pt x="634524" y="74976"/>
                  </a:cubicBezTo>
                  <a:cubicBezTo>
                    <a:pt x="642952" y="71288"/>
                    <a:pt x="652566" y="69444"/>
                    <a:pt x="663408" y="69444"/>
                  </a:cubicBezTo>
                  <a:cubicBezTo>
                    <a:pt x="669422" y="69444"/>
                    <a:pt x="674778" y="70015"/>
                    <a:pt x="679518" y="71201"/>
                  </a:cubicBezTo>
                  <a:cubicBezTo>
                    <a:pt x="684259" y="72342"/>
                    <a:pt x="689043" y="74010"/>
                    <a:pt x="693916" y="76117"/>
                  </a:cubicBezTo>
                  <a:lnTo>
                    <a:pt x="693916" y="6979"/>
                  </a:lnTo>
                  <a:lnTo>
                    <a:pt x="737198" y="0"/>
                  </a:lnTo>
                  <a:close/>
                </a:path>
              </a:pathLst>
            </a:custGeom>
            <a:grpFill/>
            <a:ln w="4617" cap="flat">
              <a:noFill/>
              <a:prstDash val="solid"/>
              <a:miter/>
            </a:ln>
          </p:spPr>
          <p:txBody>
            <a:bodyPr wrap="square" rtlCol="0" anchor="ctr">
              <a:noAutofit/>
            </a:bodyPr>
            <a:lstStyle/>
            <a:p>
              <a:endParaRPr lang="en-GB"/>
            </a:p>
          </p:txBody>
        </p:sp>
        <p:sp>
          <p:nvSpPr>
            <p:cNvPr id="8" name="Freeform: Shape 7">
              <a:extLst>
                <a:ext uri="{FF2B5EF4-FFF2-40B4-BE49-F238E27FC236}">
                  <a16:creationId xmlns:a16="http://schemas.microsoft.com/office/drawing/2014/main" id="{32D442D9-CB24-BE6F-A45A-79D56BCBC956}"/>
                </a:ext>
              </a:extLst>
            </p:cNvPr>
            <p:cNvSpPr/>
            <p:nvPr userDrawn="1"/>
          </p:nvSpPr>
          <p:spPr>
            <a:xfrm>
              <a:off x="2166953" y="5985670"/>
              <a:ext cx="154955" cy="211055"/>
            </a:xfrm>
            <a:custGeom>
              <a:avLst/>
              <a:gdLst>
                <a:gd name="connsiteX0" fmla="*/ 10068 w 172836"/>
                <a:gd name="connsiteY0" fmla="*/ 339934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0 w 172836"/>
                <a:gd name="connsiteY5" fmla="*/ 239582 h 380102"/>
                <a:gd name="connsiteX6" fmla="*/ 5986 w 172836"/>
                <a:gd name="connsiteY6" fmla="*/ 243582 h 380102"/>
                <a:gd name="connsiteX7" fmla="*/ 24861 w 172836"/>
                <a:gd name="connsiteY7" fmla="*/ 302139 h 380102"/>
                <a:gd name="connsiteX8" fmla="*/ 24555 w 172836"/>
                <a:gd name="connsiteY8" fmla="*/ 310436 h 380102"/>
                <a:gd name="connsiteX9" fmla="*/ 23984 w 172836"/>
                <a:gd name="connsiteY9" fmla="*/ 318425 h 380102"/>
                <a:gd name="connsiteX10" fmla="*/ 0 w 172836"/>
                <a:gd name="connsiteY10" fmla="*/ 318425 h 380102"/>
                <a:gd name="connsiteX11" fmla="*/ 172836 w 172836"/>
                <a:gd name="connsiteY11" fmla="*/ 0 h 380102"/>
                <a:gd name="connsiteX12" fmla="*/ 64807 w 172836"/>
                <a:gd name="connsiteY12" fmla="*/ 211055 h 380102"/>
                <a:gd name="connsiteX13" fmla="*/ 17881 w 172836"/>
                <a:gd name="connsiteY13" fmla="*/ 118783 h 380102"/>
                <a:gd name="connsiteX0" fmla="*/ 10068 w 172836"/>
                <a:gd name="connsiteY0" fmla="*/ 339934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10068 w 172836"/>
                <a:gd name="connsiteY5" fmla="*/ 339934 h 380102"/>
                <a:gd name="connsiteX6" fmla="*/ 0 w 172836"/>
                <a:gd name="connsiteY6" fmla="*/ 318425 h 380102"/>
                <a:gd name="connsiteX7" fmla="*/ 5986 w 172836"/>
                <a:gd name="connsiteY7" fmla="*/ 243582 h 380102"/>
                <a:gd name="connsiteX8" fmla="*/ 24861 w 172836"/>
                <a:gd name="connsiteY8" fmla="*/ 302139 h 380102"/>
                <a:gd name="connsiteX9" fmla="*/ 24555 w 172836"/>
                <a:gd name="connsiteY9" fmla="*/ 310436 h 380102"/>
                <a:gd name="connsiteX10" fmla="*/ 23984 w 172836"/>
                <a:gd name="connsiteY10" fmla="*/ 318425 h 380102"/>
                <a:gd name="connsiteX11" fmla="*/ 0 w 172836"/>
                <a:gd name="connsiteY11" fmla="*/ 318425 h 380102"/>
                <a:gd name="connsiteX12" fmla="*/ 172836 w 172836"/>
                <a:gd name="connsiteY12" fmla="*/ 0 h 380102"/>
                <a:gd name="connsiteX13" fmla="*/ 64807 w 172836"/>
                <a:gd name="connsiteY13" fmla="*/ 211055 h 380102"/>
                <a:gd name="connsiteX14" fmla="*/ 17881 w 172836"/>
                <a:gd name="connsiteY14" fmla="*/ 118783 h 380102"/>
                <a:gd name="connsiteX15" fmla="*/ 172836 w 172836"/>
                <a:gd name="connsiteY15" fmla="*/ 0 h 380102"/>
                <a:gd name="connsiteX0" fmla="*/ 10068 w 172836"/>
                <a:gd name="connsiteY0" fmla="*/ 339934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10068 w 172836"/>
                <a:gd name="connsiteY5" fmla="*/ 339934 h 380102"/>
                <a:gd name="connsiteX6" fmla="*/ 0 w 172836"/>
                <a:gd name="connsiteY6" fmla="*/ 318425 h 380102"/>
                <a:gd name="connsiteX7" fmla="*/ 24861 w 172836"/>
                <a:gd name="connsiteY7" fmla="*/ 302139 h 380102"/>
                <a:gd name="connsiteX8" fmla="*/ 24555 w 172836"/>
                <a:gd name="connsiteY8" fmla="*/ 310436 h 380102"/>
                <a:gd name="connsiteX9" fmla="*/ 23984 w 172836"/>
                <a:gd name="connsiteY9" fmla="*/ 318425 h 380102"/>
                <a:gd name="connsiteX10" fmla="*/ 0 w 172836"/>
                <a:gd name="connsiteY10" fmla="*/ 318425 h 380102"/>
                <a:gd name="connsiteX11" fmla="*/ 172836 w 172836"/>
                <a:gd name="connsiteY11" fmla="*/ 0 h 380102"/>
                <a:gd name="connsiteX12" fmla="*/ 64807 w 172836"/>
                <a:gd name="connsiteY12" fmla="*/ 211055 h 380102"/>
                <a:gd name="connsiteX13" fmla="*/ 17881 w 172836"/>
                <a:gd name="connsiteY13" fmla="*/ 118783 h 380102"/>
                <a:gd name="connsiteX14" fmla="*/ 172836 w 172836"/>
                <a:gd name="connsiteY14" fmla="*/ 0 h 380102"/>
                <a:gd name="connsiteX0" fmla="*/ 10068 w 172836"/>
                <a:gd name="connsiteY0" fmla="*/ 339934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10068 w 172836"/>
                <a:gd name="connsiteY5" fmla="*/ 339934 h 380102"/>
                <a:gd name="connsiteX6" fmla="*/ 23984 w 172836"/>
                <a:gd name="connsiteY6" fmla="*/ 318425 h 380102"/>
                <a:gd name="connsiteX7" fmla="*/ 24861 w 172836"/>
                <a:gd name="connsiteY7" fmla="*/ 302139 h 380102"/>
                <a:gd name="connsiteX8" fmla="*/ 24555 w 172836"/>
                <a:gd name="connsiteY8" fmla="*/ 310436 h 380102"/>
                <a:gd name="connsiteX9" fmla="*/ 23984 w 172836"/>
                <a:gd name="connsiteY9" fmla="*/ 318425 h 380102"/>
                <a:gd name="connsiteX10" fmla="*/ 172836 w 172836"/>
                <a:gd name="connsiteY10" fmla="*/ 0 h 380102"/>
                <a:gd name="connsiteX11" fmla="*/ 64807 w 172836"/>
                <a:gd name="connsiteY11" fmla="*/ 211055 h 380102"/>
                <a:gd name="connsiteX12" fmla="*/ 17881 w 172836"/>
                <a:gd name="connsiteY12" fmla="*/ 118783 h 380102"/>
                <a:gd name="connsiteX13" fmla="*/ 172836 w 172836"/>
                <a:gd name="connsiteY13" fmla="*/ 0 h 380102"/>
                <a:gd name="connsiteX0" fmla="*/ 0 w 172836"/>
                <a:gd name="connsiteY0" fmla="*/ 342811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23984 w 172836"/>
                <a:gd name="connsiteY5" fmla="*/ 318425 h 380102"/>
                <a:gd name="connsiteX6" fmla="*/ 24861 w 172836"/>
                <a:gd name="connsiteY6" fmla="*/ 302139 h 380102"/>
                <a:gd name="connsiteX7" fmla="*/ 24555 w 172836"/>
                <a:gd name="connsiteY7" fmla="*/ 310436 h 380102"/>
                <a:gd name="connsiteX8" fmla="*/ 23984 w 172836"/>
                <a:gd name="connsiteY8" fmla="*/ 318425 h 380102"/>
                <a:gd name="connsiteX9" fmla="*/ 172836 w 172836"/>
                <a:gd name="connsiteY9" fmla="*/ 0 h 380102"/>
                <a:gd name="connsiteX10" fmla="*/ 64807 w 172836"/>
                <a:gd name="connsiteY10" fmla="*/ 211055 h 380102"/>
                <a:gd name="connsiteX11" fmla="*/ 17881 w 172836"/>
                <a:gd name="connsiteY11" fmla="*/ 118783 h 380102"/>
                <a:gd name="connsiteX12" fmla="*/ 172836 w 172836"/>
                <a:gd name="connsiteY12" fmla="*/ 0 h 380102"/>
                <a:gd name="connsiteX0" fmla="*/ 0 w 172836"/>
                <a:gd name="connsiteY0" fmla="*/ 342811 h 378563"/>
                <a:gd name="connsiteX1" fmla="*/ 15863 w 172836"/>
                <a:gd name="connsiteY1" fmla="*/ 375095 h 378563"/>
                <a:gd name="connsiteX2" fmla="*/ 6557 w 172836"/>
                <a:gd name="connsiteY2" fmla="*/ 378563 h 378563"/>
                <a:gd name="connsiteX3" fmla="*/ 0 w 172836"/>
                <a:gd name="connsiteY3" fmla="*/ 342811 h 378563"/>
                <a:gd name="connsiteX4" fmla="*/ 23984 w 172836"/>
                <a:gd name="connsiteY4" fmla="*/ 318425 h 378563"/>
                <a:gd name="connsiteX5" fmla="*/ 24861 w 172836"/>
                <a:gd name="connsiteY5" fmla="*/ 302139 h 378563"/>
                <a:gd name="connsiteX6" fmla="*/ 24555 w 172836"/>
                <a:gd name="connsiteY6" fmla="*/ 310436 h 378563"/>
                <a:gd name="connsiteX7" fmla="*/ 23984 w 172836"/>
                <a:gd name="connsiteY7" fmla="*/ 318425 h 378563"/>
                <a:gd name="connsiteX8" fmla="*/ 172836 w 172836"/>
                <a:gd name="connsiteY8" fmla="*/ 0 h 378563"/>
                <a:gd name="connsiteX9" fmla="*/ 64807 w 172836"/>
                <a:gd name="connsiteY9" fmla="*/ 211055 h 378563"/>
                <a:gd name="connsiteX10" fmla="*/ 17881 w 172836"/>
                <a:gd name="connsiteY10" fmla="*/ 118783 h 378563"/>
                <a:gd name="connsiteX11" fmla="*/ 172836 w 172836"/>
                <a:gd name="connsiteY11" fmla="*/ 0 h 378563"/>
                <a:gd name="connsiteX0" fmla="*/ 0 w 172836"/>
                <a:gd name="connsiteY0" fmla="*/ 342811 h 375095"/>
                <a:gd name="connsiteX1" fmla="*/ 15863 w 172836"/>
                <a:gd name="connsiteY1" fmla="*/ 375095 h 375095"/>
                <a:gd name="connsiteX2" fmla="*/ 0 w 172836"/>
                <a:gd name="connsiteY2" fmla="*/ 342811 h 375095"/>
                <a:gd name="connsiteX3" fmla="*/ 23984 w 172836"/>
                <a:gd name="connsiteY3" fmla="*/ 318425 h 375095"/>
                <a:gd name="connsiteX4" fmla="*/ 24861 w 172836"/>
                <a:gd name="connsiteY4" fmla="*/ 302139 h 375095"/>
                <a:gd name="connsiteX5" fmla="*/ 24555 w 172836"/>
                <a:gd name="connsiteY5" fmla="*/ 310436 h 375095"/>
                <a:gd name="connsiteX6" fmla="*/ 23984 w 172836"/>
                <a:gd name="connsiteY6" fmla="*/ 318425 h 375095"/>
                <a:gd name="connsiteX7" fmla="*/ 172836 w 172836"/>
                <a:gd name="connsiteY7" fmla="*/ 0 h 375095"/>
                <a:gd name="connsiteX8" fmla="*/ 64807 w 172836"/>
                <a:gd name="connsiteY8" fmla="*/ 211055 h 375095"/>
                <a:gd name="connsiteX9" fmla="*/ 17881 w 172836"/>
                <a:gd name="connsiteY9" fmla="*/ 118783 h 375095"/>
                <a:gd name="connsiteX10" fmla="*/ 172836 w 172836"/>
                <a:gd name="connsiteY10" fmla="*/ 0 h 375095"/>
                <a:gd name="connsiteX0" fmla="*/ 6103 w 154955"/>
                <a:gd name="connsiteY0" fmla="*/ 318425 h 318425"/>
                <a:gd name="connsiteX1" fmla="*/ 6980 w 154955"/>
                <a:gd name="connsiteY1" fmla="*/ 302139 h 318425"/>
                <a:gd name="connsiteX2" fmla="*/ 6674 w 154955"/>
                <a:gd name="connsiteY2" fmla="*/ 310436 h 318425"/>
                <a:gd name="connsiteX3" fmla="*/ 6103 w 154955"/>
                <a:gd name="connsiteY3" fmla="*/ 318425 h 318425"/>
                <a:gd name="connsiteX4" fmla="*/ 154955 w 154955"/>
                <a:gd name="connsiteY4" fmla="*/ 0 h 318425"/>
                <a:gd name="connsiteX5" fmla="*/ 46926 w 154955"/>
                <a:gd name="connsiteY5" fmla="*/ 211055 h 318425"/>
                <a:gd name="connsiteX6" fmla="*/ 0 w 154955"/>
                <a:gd name="connsiteY6" fmla="*/ 118783 h 318425"/>
                <a:gd name="connsiteX7" fmla="*/ 154955 w 154955"/>
                <a:gd name="connsiteY7" fmla="*/ 0 h 318425"/>
                <a:gd name="connsiteX0" fmla="*/ 6674 w 154955"/>
                <a:gd name="connsiteY0" fmla="*/ 310436 h 310436"/>
                <a:gd name="connsiteX1" fmla="*/ 6980 w 154955"/>
                <a:gd name="connsiteY1" fmla="*/ 302139 h 310436"/>
                <a:gd name="connsiteX2" fmla="*/ 6674 w 154955"/>
                <a:gd name="connsiteY2" fmla="*/ 310436 h 310436"/>
                <a:gd name="connsiteX3" fmla="*/ 154955 w 154955"/>
                <a:gd name="connsiteY3" fmla="*/ 0 h 310436"/>
                <a:gd name="connsiteX4" fmla="*/ 46926 w 154955"/>
                <a:gd name="connsiteY4" fmla="*/ 211055 h 310436"/>
                <a:gd name="connsiteX5" fmla="*/ 0 w 154955"/>
                <a:gd name="connsiteY5" fmla="*/ 118783 h 310436"/>
                <a:gd name="connsiteX6" fmla="*/ 154955 w 154955"/>
                <a:gd name="connsiteY6" fmla="*/ 0 h 310436"/>
                <a:gd name="connsiteX0" fmla="*/ 154955 w 154955"/>
                <a:gd name="connsiteY0" fmla="*/ 0 h 211055"/>
                <a:gd name="connsiteX1" fmla="*/ 46926 w 154955"/>
                <a:gd name="connsiteY1" fmla="*/ 211055 h 211055"/>
                <a:gd name="connsiteX2" fmla="*/ 0 w 154955"/>
                <a:gd name="connsiteY2" fmla="*/ 118783 h 211055"/>
                <a:gd name="connsiteX3" fmla="*/ 154955 w 154955"/>
                <a:gd name="connsiteY3" fmla="*/ 0 h 211055"/>
              </a:gdLst>
              <a:ahLst/>
              <a:cxnLst>
                <a:cxn ang="0">
                  <a:pos x="connsiteX0" y="connsiteY0"/>
                </a:cxn>
                <a:cxn ang="0">
                  <a:pos x="connsiteX1" y="connsiteY1"/>
                </a:cxn>
                <a:cxn ang="0">
                  <a:pos x="connsiteX2" y="connsiteY2"/>
                </a:cxn>
                <a:cxn ang="0">
                  <a:pos x="connsiteX3" y="connsiteY3"/>
                </a:cxn>
              </a:cxnLst>
              <a:rect l="l" t="t" r="r" b="b"/>
              <a:pathLst>
                <a:path w="154955" h="211055">
                  <a:moveTo>
                    <a:pt x="154955" y="0"/>
                  </a:moveTo>
                  <a:lnTo>
                    <a:pt x="46926" y="211055"/>
                  </a:lnTo>
                  <a:lnTo>
                    <a:pt x="0" y="118783"/>
                  </a:lnTo>
                  <a:lnTo>
                    <a:pt x="154955" y="0"/>
                  </a:lnTo>
                  <a:close/>
                </a:path>
              </a:pathLst>
            </a:custGeom>
            <a:solidFill>
              <a:schemeClr val="bg2"/>
            </a:solidFill>
            <a:ln w="4617" cap="flat">
              <a:noFill/>
              <a:prstDash val="solid"/>
              <a:miter/>
            </a:ln>
          </p:spPr>
          <p:txBody>
            <a:bodyPr wrap="square" rtlCol="0" anchor="ctr">
              <a:noAutofit/>
            </a:bodyPr>
            <a:lstStyle/>
            <a:p>
              <a:endParaRPr lang="en-GB"/>
            </a:p>
          </p:txBody>
        </p:sp>
      </p:grpSp>
    </p:spTree>
    <p:extLst>
      <p:ext uri="{BB962C8B-B14F-4D97-AF65-F5344CB8AC3E}">
        <p14:creationId xmlns:p14="http://schemas.microsoft.com/office/powerpoint/2010/main" val="381889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2 - Full Page Image">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2F7C346B-57C5-9491-FDE4-05CDD94F5AC9}"/>
              </a:ext>
            </a:extLst>
          </p:cNvPr>
          <p:cNvSpPr>
            <a:spLocks noGrp="1"/>
          </p:cNvSpPr>
          <p:nvPr>
            <p:ph type="pic" sz="quarter" idx="10" hasCustomPrompt="1"/>
          </p:nvPr>
        </p:nvSpPr>
        <p:spPr>
          <a:xfrm>
            <a:off x="0" y="0"/>
            <a:ext cx="12192000" cy="6858000"/>
          </a:xfrm>
          <a:custGeom>
            <a:avLst/>
            <a:gdLst>
              <a:gd name="connsiteX0" fmla="*/ 1286653 w 12192000"/>
              <a:gd name="connsiteY0" fmla="*/ 6300322 h 6858000"/>
              <a:gd name="connsiteX1" fmla="*/ 1296266 w 12192000"/>
              <a:gd name="connsiteY1" fmla="*/ 6300892 h 6858000"/>
              <a:gd name="connsiteX2" fmla="*/ 1304124 w 12192000"/>
              <a:gd name="connsiteY2" fmla="*/ 6302034 h 6858000"/>
              <a:gd name="connsiteX3" fmla="*/ 1304124 w 12192000"/>
              <a:gd name="connsiteY3" fmla="*/ 6334869 h 6858000"/>
              <a:gd name="connsiteX4" fmla="*/ 1294817 w 12192000"/>
              <a:gd name="connsiteY4" fmla="*/ 6335746 h 6858000"/>
              <a:gd name="connsiteX5" fmla="*/ 1282615 w 12192000"/>
              <a:gd name="connsiteY5" fmla="*/ 6336054 h 6858000"/>
              <a:gd name="connsiteX6" fmla="*/ 1282615 w 12192000"/>
              <a:gd name="connsiteY6" fmla="*/ 6336098 h 6858000"/>
              <a:gd name="connsiteX7" fmla="*/ 1263870 w 12192000"/>
              <a:gd name="connsiteY7" fmla="*/ 6332191 h 6858000"/>
              <a:gd name="connsiteX8" fmla="*/ 1257022 w 12192000"/>
              <a:gd name="connsiteY8" fmla="*/ 6318100 h 6858000"/>
              <a:gd name="connsiteX9" fmla="*/ 1259349 w 12192000"/>
              <a:gd name="connsiteY9" fmla="*/ 6309365 h 6858000"/>
              <a:gd name="connsiteX10" fmla="*/ 1265758 w 12192000"/>
              <a:gd name="connsiteY10" fmla="*/ 6303834 h 6858000"/>
              <a:gd name="connsiteX11" fmla="*/ 1275196 w 12192000"/>
              <a:gd name="connsiteY11" fmla="*/ 6301068 h 6858000"/>
              <a:gd name="connsiteX12" fmla="*/ 1286653 w 12192000"/>
              <a:gd name="connsiteY12" fmla="*/ 6300322 h 6858000"/>
              <a:gd name="connsiteX13" fmla="*/ 806909 w 12192000"/>
              <a:gd name="connsiteY13" fmla="*/ 6300322 h 6858000"/>
              <a:gd name="connsiteX14" fmla="*/ 816522 w 12192000"/>
              <a:gd name="connsiteY14" fmla="*/ 6300892 h 6858000"/>
              <a:gd name="connsiteX15" fmla="*/ 824380 w 12192000"/>
              <a:gd name="connsiteY15" fmla="*/ 6302034 h 6858000"/>
              <a:gd name="connsiteX16" fmla="*/ 824380 w 12192000"/>
              <a:gd name="connsiteY16" fmla="*/ 6334869 h 6858000"/>
              <a:gd name="connsiteX17" fmla="*/ 815073 w 12192000"/>
              <a:gd name="connsiteY17" fmla="*/ 6335746 h 6858000"/>
              <a:gd name="connsiteX18" fmla="*/ 802870 w 12192000"/>
              <a:gd name="connsiteY18" fmla="*/ 6336054 h 6858000"/>
              <a:gd name="connsiteX19" fmla="*/ 802870 w 12192000"/>
              <a:gd name="connsiteY19" fmla="*/ 6336098 h 6858000"/>
              <a:gd name="connsiteX20" fmla="*/ 784126 w 12192000"/>
              <a:gd name="connsiteY20" fmla="*/ 6332191 h 6858000"/>
              <a:gd name="connsiteX21" fmla="*/ 777278 w 12192000"/>
              <a:gd name="connsiteY21" fmla="*/ 6318100 h 6858000"/>
              <a:gd name="connsiteX22" fmla="*/ 779605 w 12192000"/>
              <a:gd name="connsiteY22" fmla="*/ 6309365 h 6858000"/>
              <a:gd name="connsiteX23" fmla="*/ 786014 w 12192000"/>
              <a:gd name="connsiteY23" fmla="*/ 6303834 h 6858000"/>
              <a:gd name="connsiteX24" fmla="*/ 795452 w 12192000"/>
              <a:gd name="connsiteY24" fmla="*/ 6301068 h 6858000"/>
              <a:gd name="connsiteX25" fmla="*/ 806909 w 12192000"/>
              <a:gd name="connsiteY25" fmla="*/ 6300322 h 6858000"/>
              <a:gd name="connsiteX26" fmla="*/ 1555343 w 12192000"/>
              <a:gd name="connsiteY26" fmla="*/ 6246857 h 6858000"/>
              <a:gd name="connsiteX27" fmla="*/ 1568556 w 12192000"/>
              <a:gd name="connsiteY27" fmla="*/ 6248612 h 6858000"/>
              <a:gd name="connsiteX28" fmla="*/ 1579135 w 12192000"/>
              <a:gd name="connsiteY28" fmla="*/ 6252958 h 6858000"/>
              <a:gd name="connsiteX29" fmla="*/ 1579135 w 12192000"/>
              <a:gd name="connsiteY29" fmla="*/ 6331708 h 6858000"/>
              <a:gd name="connsiteX30" fmla="*/ 1571014 w 12192000"/>
              <a:gd name="connsiteY30" fmla="*/ 6332718 h 6858000"/>
              <a:gd name="connsiteX31" fmla="*/ 1560260 w 12192000"/>
              <a:gd name="connsiteY31" fmla="*/ 6333157 h 6858000"/>
              <a:gd name="connsiteX32" fmla="*/ 1533527 w 12192000"/>
              <a:gd name="connsiteY32" fmla="*/ 6320954 h 6858000"/>
              <a:gd name="connsiteX33" fmla="*/ 1524528 w 12192000"/>
              <a:gd name="connsiteY33" fmla="*/ 6288690 h 6858000"/>
              <a:gd name="connsiteX34" fmla="*/ 1524571 w 12192000"/>
              <a:gd name="connsiteY34" fmla="*/ 6288690 h 6858000"/>
              <a:gd name="connsiteX35" fmla="*/ 1555343 w 12192000"/>
              <a:gd name="connsiteY35" fmla="*/ 6246857 h 6858000"/>
              <a:gd name="connsiteX36" fmla="*/ 1125553 w 12192000"/>
              <a:gd name="connsiteY36" fmla="*/ 6246857 h 6858000"/>
              <a:gd name="connsiteX37" fmla="*/ 1138766 w 12192000"/>
              <a:gd name="connsiteY37" fmla="*/ 6248612 h 6858000"/>
              <a:gd name="connsiteX38" fmla="*/ 1149345 w 12192000"/>
              <a:gd name="connsiteY38" fmla="*/ 6252958 h 6858000"/>
              <a:gd name="connsiteX39" fmla="*/ 1149345 w 12192000"/>
              <a:gd name="connsiteY39" fmla="*/ 6331708 h 6858000"/>
              <a:gd name="connsiteX40" fmla="*/ 1141224 w 12192000"/>
              <a:gd name="connsiteY40" fmla="*/ 6332718 h 6858000"/>
              <a:gd name="connsiteX41" fmla="*/ 1130470 w 12192000"/>
              <a:gd name="connsiteY41" fmla="*/ 6333157 h 6858000"/>
              <a:gd name="connsiteX42" fmla="*/ 1103737 w 12192000"/>
              <a:gd name="connsiteY42" fmla="*/ 6320954 h 6858000"/>
              <a:gd name="connsiteX43" fmla="*/ 1094738 w 12192000"/>
              <a:gd name="connsiteY43" fmla="*/ 6288690 h 6858000"/>
              <a:gd name="connsiteX44" fmla="*/ 1094781 w 12192000"/>
              <a:gd name="connsiteY44" fmla="*/ 6288690 h 6858000"/>
              <a:gd name="connsiteX45" fmla="*/ 1125553 w 12192000"/>
              <a:gd name="connsiteY45" fmla="*/ 6246857 h 6858000"/>
              <a:gd name="connsiteX46" fmla="*/ 2104182 w 12192000"/>
              <a:gd name="connsiteY46" fmla="*/ 6245100 h 6858000"/>
              <a:gd name="connsiteX47" fmla="*/ 2116825 w 12192000"/>
              <a:gd name="connsiteY47" fmla="*/ 6247734 h 6858000"/>
              <a:gd name="connsiteX48" fmla="*/ 2125253 w 12192000"/>
              <a:gd name="connsiteY48" fmla="*/ 6254406 h 6858000"/>
              <a:gd name="connsiteX49" fmla="*/ 2130212 w 12192000"/>
              <a:gd name="connsiteY49" fmla="*/ 6263712 h 6858000"/>
              <a:gd name="connsiteX50" fmla="*/ 2132101 w 12192000"/>
              <a:gd name="connsiteY50" fmla="*/ 6274466 h 6858000"/>
              <a:gd name="connsiteX51" fmla="*/ 2132056 w 12192000"/>
              <a:gd name="connsiteY51" fmla="*/ 6274423 h 6858000"/>
              <a:gd name="connsiteX52" fmla="*/ 2074815 w 12192000"/>
              <a:gd name="connsiteY52" fmla="*/ 6274423 h 6858000"/>
              <a:gd name="connsiteX53" fmla="*/ 2077581 w 12192000"/>
              <a:gd name="connsiteY53" fmla="*/ 6263536 h 6858000"/>
              <a:gd name="connsiteX54" fmla="*/ 2082936 w 12192000"/>
              <a:gd name="connsiteY54" fmla="*/ 6254099 h 6858000"/>
              <a:gd name="connsiteX55" fmla="*/ 2091672 w 12192000"/>
              <a:gd name="connsiteY55" fmla="*/ 6247558 h 6858000"/>
              <a:gd name="connsiteX56" fmla="*/ 2104182 w 12192000"/>
              <a:gd name="connsiteY56" fmla="*/ 6245100 h 6858000"/>
              <a:gd name="connsiteX57" fmla="*/ 1854279 w 12192000"/>
              <a:gd name="connsiteY57" fmla="*/ 6213451 h 6858000"/>
              <a:gd name="connsiteX58" fmla="*/ 1854279 w 12192000"/>
              <a:gd name="connsiteY58" fmla="*/ 6366299 h 6858000"/>
              <a:gd name="connsiteX59" fmla="*/ 1897561 w 12192000"/>
              <a:gd name="connsiteY59" fmla="*/ 6366299 h 6858000"/>
              <a:gd name="connsiteX60" fmla="*/ 1897561 w 12192000"/>
              <a:gd name="connsiteY60" fmla="*/ 6213451 h 6858000"/>
              <a:gd name="connsiteX61" fmla="*/ 1438579 w 12192000"/>
              <a:gd name="connsiteY61" fmla="*/ 6210290 h 6858000"/>
              <a:gd name="connsiteX62" fmla="*/ 1403287 w 12192000"/>
              <a:gd name="connsiteY62" fmla="*/ 6213933 h 6858000"/>
              <a:gd name="connsiteX63" fmla="*/ 1375807 w 12192000"/>
              <a:gd name="connsiteY63" fmla="*/ 6221616 h 6858000"/>
              <a:gd name="connsiteX64" fmla="*/ 1375807 w 12192000"/>
              <a:gd name="connsiteY64" fmla="*/ 6366299 h 6858000"/>
              <a:gd name="connsiteX65" fmla="*/ 1419089 w 12192000"/>
              <a:gd name="connsiteY65" fmla="*/ 6366299 h 6858000"/>
              <a:gd name="connsiteX66" fmla="*/ 1419089 w 12192000"/>
              <a:gd name="connsiteY66" fmla="*/ 6249490 h 6858000"/>
              <a:gd name="connsiteX67" fmla="*/ 1427649 w 12192000"/>
              <a:gd name="connsiteY67" fmla="*/ 6247910 h 6858000"/>
              <a:gd name="connsiteX68" fmla="*/ 1437394 w 12192000"/>
              <a:gd name="connsiteY68" fmla="*/ 6247163 h 6858000"/>
              <a:gd name="connsiteX69" fmla="*/ 1454250 w 12192000"/>
              <a:gd name="connsiteY69" fmla="*/ 6248744 h 6858000"/>
              <a:gd name="connsiteX70" fmla="*/ 1467902 w 12192000"/>
              <a:gd name="connsiteY70" fmla="*/ 6251817 h 6858000"/>
              <a:gd name="connsiteX71" fmla="*/ 1475189 w 12192000"/>
              <a:gd name="connsiteY71" fmla="*/ 6216084 h 6858000"/>
              <a:gd name="connsiteX72" fmla="*/ 1466761 w 12192000"/>
              <a:gd name="connsiteY72" fmla="*/ 6213626 h 6858000"/>
              <a:gd name="connsiteX73" fmla="*/ 1456884 w 12192000"/>
              <a:gd name="connsiteY73" fmla="*/ 6211870 h 6858000"/>
              <a:gd name="connsiteX74" fmla="*/ 1447007 w 12192000"/>
              <a:gd name="connsiteY74" fmla="*/ 6210729 h 6858000"/>
              <a:gd name="connsiteX75" fmla="*/ 1438579 w 12192000"/>
              <a:gd name="connsiteY75" fmla="*/ 6210290 h 6858000"/>
              <a:gd name="connsiteX76" fmla="*/ 961116 w 12192000"/>
              <a:gd name="connsiteY76" fmla="*/ 6209939 h 6858000"/>
              <a:gd name="connsiteX77" fmla="*/ 924507 w 12192000"/>
              <a:gd name="connsiteY77" fmla="*/ 6212705 h 6858000"/>
              <a:gd name="connsiteX78" fmla="*/ 896062 w 12192000"/>
              <a:gd name="connsiteY78" fmla="*/ 6218665 h 6858000"/>
              <a:gd name="connsiteX79" fmla="*/ 896062 w 12192000"/>
              <a:gd name="connsiteY79" fmla="*/ 6218631 h 6858000"/>
              <a:gd name="connsiteX80" fmla="*/ 896018 w 12192000"/>
              <a:gd name="connsiteY80" fmla="*/ 6218674 h 6858000"/>
              <a:gd name="connsiteX81" fmla="*/ 896062 w 12192000"/>
              <a:gd name="connsiteY81" fmla="*/ 6218665 h 6858000"/>
              <a:gd name="connsiteX82" fmla="*/ 896062 w 12192000"/>
              <a:gd name="connsiteY82" fmla="*/ 6366255 h 6858000"/>
              <a:gd name="connsiteX83" fmla="*/ 939344 w 12192000"/>
              <a:gd name="connsiteY83" fmla="*/ 6366255 h 6858000"/>
              <a:gd name="connsiteX84" fmla="*/ 939344 w 12192000"/>
              <a:gd name="connsiteY84" fmla="*/ 6248305 h 6858000"/>
              <a:gd name="connsiteX85" fmla="*/ 948650 w 12192000"/>
              <a:gd name="connsiteY85" fmla="*/ 6247295 h 6858000"/>
              <a:gd name="connsiteX86" fmla="*/ 958527 w 12192000"/>
              <a:gd name="connsiteY86" fmla="*/ 6246856 h 6858000"/>
              <a:gd name="connsiteX87" fmla="*/ 979158 w 12192000"/>
              <a:gd name="connsiteY87" fmla="*/ 6255591 h 6858000"/>
              <a:gd name="connsiteX88" fmla="*/ 984689 w 12192000"/>
              <a:gd name="connsiteY88" fmla="*/ 6285222 h 6858000"/>
              <a:gd name="connsiteX89" fmla="*/ 984689 w 12192000"/>
              <a:gd name="connsiteY89" fmla="*/ 6366298 h 6858000"/>
              <a:gd name="connsiteX90" fmla="*/ 1027971 w 12192000"/>
              <a:gd name="connsiteY90" fmla="*/ 6366298 h 6858000"/>
              <a:gd name="connsiteX91" fmla="*/ 1027971 w 12192000"/>
              <a:gd name="connsiteY91" fmla="*/ 6279998 h 6858000"/>
              <a:gd name="connsiteX92" fmla="*/ 1024766 w 12192000"/>
              <a:gd name="connsiteY92" fmla="*/ 6251509 h 6858000"/>
              <a:gd name="connsiteX93" fmla="*/ 1014012 w 12192000"/>
              <a:gd name="connsiteY93" fmla="*/ 6229429 h 6858000"/>
              <a:gd name="connsiteX94" fmla="*/ 993513 w 12192000"/>
              <a:gd name="connsiteY94" fmla="*/ 6215031 h 6858000"/>
              <a:gd name="connsiteX95" fmla="*/ 961116 w 12192000"/>
              <a:gd name="connsiteY95" fmla="*/ 6209939 h 6858000"/>
              <a:gd name="connsiteX96" fmla="*/ 2103612 w 12192000"/>
              <a:gd name="connsiteY96" fmla="*/ 6209368 h 6858000"/>
              <a:gd name="connsiteX97" fmla="*/ 2076440 w 12192000"/>
              <a:gd name="connsiteY97" fmla="*/ 6214592 h 6858000"/>
              <a:gd name="connsiteX98" fmla="*/ 2053043 w 12192000"/>
              <a:gd name="connsiteY98" fmla="*/ 6230000 h 6858000"/>
              <a:gd name="connsiteX99" fmla="*/ 2036625 w 12192000"/>
              <a:gd name="connsiteY99" fmla="*/ 6255416 h 6858000"/>
              <a:gd name="connsiteX100" fmla="*/ 2030396 w 12192000"/>
              <a:gd name="connsiteY100" fmla="*/ 6290996 h 6858000"/>
              <a:gd name="connsiteX101" fmla="*/ 2030392 w 12192000"/>
              <a:gd name="connsiteY101" fmla="*/ 6290972 h 6858000"/>
              <a:gd name="connsiteX102" fmla="*/ 2030392 w 12192000"/>
              <a:gd name="connsiteY102" fmla="*/ 6291016 h 6858000"/>
              <a:gd name="connsiteX103" fmla="*/ 2030396 w 12192000"/>
              <a:gd name="connsiteY103" fmla="*/ 6290996 h 6858000"/>
              <a:gd name="connsiteX104" fmla="*/ 2035177 w 12192000"/>
              <a:gd name="connsiteY104" fmla="*/ 6322358 h 6858000"/>
              <a:gd name="connsiteX105" fmla="*/ 2050014 w 12192000"/>
              <a:gd name="connsiteY105" fmla="*/ 6347511 h 6858000"/>
              <a:gd name="connsiteX106" fmla="*/ 2075299 w 12192000"/>
              <a:gd name="connsiteY106" fmla="*/ 6364235 h 6858000"/>
              <a:gd name="connsiteX107" fmla="*/ 2111162 w 12192000"/>
              <a:gd name="connsiteY107" fmla="*/ 6370337 h 6858000"/>
              <a:gd name="connsiteX108" fmla="*/ 2127447 w 12192000"/>
              <a:gd name="connsiteY108" fmla="*/ 6369459 h 6858000"/>
              <a:gd name="connsiteX109" fmla="*/ 2142723 w 12192000"/>
              <a:gd name="connsiteY109" fmla="*/ 6367264 h 6858000"/>
              <a:gd name="connsiteX110" fmla="*/ 2155629 w 12192000"/>
              <a:gd name="connsiteY110" fmla="*/ 6364235 h 6858000"/>
              <a:gd name="connsiteX111" fmla="*/ 2164935 w 12192000"/>
              <a:gd name="connsiteY111" fmla="*/ 6360767 h 6858000"/>
              <a:gd name="connsiteX112" fmla="*/ 2159140 w 12192000"/>
              <a:gd name="connsiteY112" fmla="*/ 6325606 h 6858000"/>
              <a:gd name="connsiteX113" fmla="*/ 2140397 w 12192000"/>
              <a:gd name="connsiteY113" fmla="*/ 6330962 h 6858000"/>
              <a:gd name="connsiteX114" fmla="*/ 2117000 w 12192000"/>
              <a:gd name="connsiteY114" fmla="*/ 6333157 h 6858000"/>
              <a:gd name="connsiteX115" fmla="*/ 2087370 w 12192000"/>
              <a:gd name="connsiteY115" fmla="*/ 6325299 h 6858000"/>
              <a:gd name="connsiteX116" fmla="*/ 2074859 w 12192000"/>
              <a:gd name="connsiteY116" fmla="*/ 6304097 h 6858000"/>
              <a:gd name="connsiteX117" fmla="*/ 2173056 w 12192000"/>
              <a:gd name="connsiteY117" fmla="*/ 6304097 h 6858000"/>
              <a:gd name="connsiteX118" fmla="*/ 2173627 w 12192000"/>
              <a:gd name="connsiteY118" fmla="*/ 6296108 h 6858000"/>
              <a:gd name="connsiteX119" fmla="*/ 2173933 w 12192000"/>
              <a:gd name="connsiteY119" fmla="*/ 6287811 h 6858000"/>
              <a:gd name="connsiteX120" fmla="*/ 2155058 w 12192000"/>
              <a:gd name="connsiteY120" fmla="*/ 6229254 h 6858000"/>
              <a:gd name="connsiteX121" fmla="*/ 2103612 w 12192000"/>
              <a:gd name="connsiteY121" fmla="*/ 6209368 h 6858000"/>
              <a:gd name="connsiteX122" fmla="*/ 1279146 w 12192000"/>
              <a:gd name="connsiteY122" fmla="*/ 6209368 h 6858000"/>
              <a:gd name="connsiteX123" fmla="*/ 1264178 w 12192000"/>
              <a:gd name="connsiteY123" fmla="*/ 6210115 h 6858000"/>
              <a:gd name="connsiteX124" fmla="*/ 1250087 w 12192000"/>
              <a:gd name="connsiteY124" fmla="*/ 6211870 h 6858000"/>
              <a:gd name="connsiteX125" fmla="*/ 1237752 w 12192000"/>
              <a:gd name="connsiteY125" fmla="*/ 6214197 h 6858000"/>
              <a:gd name="connsiteX126" fmla="*/ 1228315 w 12192000"/>
              <a:gd name="connsiteY126" fmla="*/ 6216655 h 6858000"/>
              <a:gd name="connsiteX127" fmla="*/ 1233845 w 12192000"/>
              <a:gd name="connsiteY127" fmla="*/ 6251509 h 6858000"/>
              <a:gd name="connsiteX128" fmla="*/ 1252414 w 12192000"/>
              <a:gd name="connsiteY128" fmla="*/ 6246988 h 6858000"/>
              <a:gd name="connsiteX129" fmla="*/ 1274186 w 12192000"/>
              <a:gd name="connsiteY129" fmla="*/ 6245408 h 6858000"/>
              <a:gd name="connsiteX130" fmla="*/ 1297451 w 12192000"/>
              <a:gd name="connsiteY130" fmla="*/ 6252080 h 6858000"/>
              <a:gd name="connsiteX131" fmla="*/ 1304124 w 12192000"/>
              <a:gd name="connsiteY131" fmla="*/ 6269814 h 6858000"/>
              <a:gd name="connsiteX132" fmla="*/ 1304124 w 12192000"/>
              <a:gd name="connsiteY132" fmla="*/ 6273896 h 6858000"/>
              <a:gd name="connsiteX133" fmla="*/ 1293501 w 12192000"/>
              <a:gd name="connsiteY133" fmla="*/ 6272009 h 6858000"/>
              <a:gd name="connsiteX134" fmla="*/ 1278532 w 12192000"/>
              <a:gd name="connsiteY134" fmla="*/ 6271263 h 6858000"/>
              <a:gd name="connsiteX135" fmla="*/ 1254433 w 12192000"/>
              <a:gd name="connsiteY135" fmla="*/ 6273721 h 6858000"/>
              <a:gd name="connsiteX136" fmla="*/ 1233801 w 12192000"/>
              <a:gd name="connsiteY136" fmla="*/ 6281710 h 6858000"/>
              <a:gd name="connsiteX137" fmla="*/ 1219403 w 12192000"/>
              <a:gd name="connsiteY137" fmla="*/ 6296547 h 6858000"/>
              <a:gd name="connsiteX138" fmla="*/ 1214048 w 12192000"/>
              <a:gd name="connsiteY138" fmla="*/ 6319198 h 6858000"/>
              <a:gd name="connsiteX139" fmla="*/ 1218701 w 12192000"/>
              <a:gd name="connsiteY139" fmla="*/ 6342726 h 6858000"/>
              <a:gd name="connsiteX140" fmla="*/ 1232046 w 12192000"/>
              <a:gd name="connsiteY140" fmla="*/ 6358266 h 6858000"/>
              <a:gd name="connsiteX141" fmla="*/ 1252808 w 12192000"/>
              <a:gd name="connsiteY141" fmla="*/ 6366825 h 6858000"/>
              <a:gd name="connsiteX142" fmla="*/ 1279673 w 12192000"/>
              <a:gd name="connsiteY142" fmla="*/ 6369459 h 6858000"/>
              <a:gd name="connsiteX143" fmla="*/ 1319795 w 12192000"/>
              <a:gd name="connsiteY143" fmla="*/ 6366693 h 6858000"/>
              <a:gd name="connsiteX144" fmla="*/ 1345650 w 12192000"/>
              <a:gd name="connsiteY144" fmla="*/ 6361909 h 6858000"/>
              <a:gd name="connsiteX145" fmla="*/ 1345650 w 12192000"/>
              <a:gd name="connsiteY145" fmla="*/ 6271834 h 6858000"/>
              <a:gd name="connsiteX146" fmla="*/ 1342445 w 12192000"/>
              <a:gd name="connsiteY146" fmla="*/ 6245978 h 6858000"/>
              <a:gd name="connsiteX147" fmla="*/ 1331559 w 12192000"/>
              <a:gd name="connsiteY147" fmla="*/ 6226224 h 6858000"/>
              <a:gd name="connsiteX148" fmla="*/ 1311103 w 12192000"/>
              <a:gd name="connsiteY148" fmla="*/ 6213714 h 6858000"/>
              <a:gd name="connsiteX149" fmla="*/ 1279146 w 12192000"/>
              <a:gd name="connsiteY149" fmla="*/ 6209368 h 6858000"/>
              <a:gd name="connsiteX150" fmla="*/ 799358 w 12192000"/>
              <a:gd name="connsiteY150" fmla="*/ 6209368 h 6858000"/>
              <a:gd name="connsiteX151" fmla="*/ 784390 w 12192000"/>
              <a:gd name="connsiteY151" fmla="*/ 6210115 h 6858000"/>
              <a:gd name="connsiteX152" fmla="*/ 770300 w 12192000"/>
              <a:gd name="connsiteY152" fmla="*/ 6211870 h 6858000"/>
              <a:gd name="connsiteX153" fmla="*/ 757964 w 12192000"/>
              <a:gd name="connsiteY153" fmla="*/ 6214197 h 6858000"/>
              <a:gd name="connsiteX154" fmla="*/ 748527 w 12192000"/>
              <a:gd name="connsiteY154" fmla="*/ 6216655 h 6858000"/>
              <a:gd name="connsiteX155" fmla="*/ 754057 w 12192000"/>
              <a:gd name="connsiteY155" fmla="*/ 6251509 h 6858000"/>
              <a:gd name="connsiteX156" fmla="*/ 772626 w 12192000"/>
              <a:gd name="connsiteY156" fmla="*/ 6246988 h 6858000"/>
              <a:gd name="connsiteX157" fmla="*/ 794399 w 12192000"/>
              <a:gd name="connsiteY157" fmla="*/ 6245408 h 6858000"/>
              <a:gd name="connsiteX158" fmla="*/ 817663 w 12192000"/>
              <a:gd name="connsiteY158" fmla="*/ 6252080 h 6858000"/>
              <a:gd name="connsiteX159" fmla="*/ 824336 w 12192000"/>
              <a:gd name="connsiteY159" fmla="*/ 6269814 h 6858000"/>
              <a:gd name="connsiteX160" fmla="*/ 824336 w 12192000"/>
              <a:gd name="connsiteY160" fmla="*/ 6273896 h 6858000"/>
              <a:gd name="connsiteX161" fmla="*/ 813713 w 12192000"/>
              <a:gd name="connsiteY161" fmla="*/ 6272009 h 6858000"/>
              <a:gd name="connsiteX162" fmla="*/ 798744 w 12192000"/>
              <a:gd name="connsiteY162" fmla="*/ 6271263 h 6858000"/>
              <a:gd name="connsiteX163" fmla="*/ 774645 w 12192000"/>
              <a:gd name="connsiteY163" fmla="*/ 6273721 h 6858000"/>
              <a:gd name="connsiteX164" fmla="*/ 754014 w 12192000"/>
              <a:gd name="connsiteY164" fmla="*/ 6281710 h 6858000"/>
              <a:gd name="connsiteX165" fmla="*/ 739615 w 12192000"/>
              <a:gd name="connsiteY165" fmla="*/ 6296547 h 6858000"/>
              <a:gd name="connsiteX166" fmla="*/ 734260 w 12192000"/>
              <a:gd name="connsiteY166" fmla="*/ 6319198 h 6858000"/>
              <a:gd name="connsiteX167" fmla="*/ 738913 w 12192000"/>
              <a:gd name="connsiteY167" fmla="*/ 6342726 h 6858000"/>
              <a:gd name="connsiteX168" fmla="*/ 752258 w 12192000"/>
              <a:gd name="connsiteY168" fmla="*/ 6358266 h 6858000"/>
              <a:gd name="connsiteX169" fmla="*/ 773021 w 12192000"/>
              <a:gd name="connsiteY169" fmla="*/ 6366825 h 6858000"/>
              <a:gd name="connsiteX170" fmla="*/ 799886 w 12192000"/>
              <a:gd name="connsiteY170" fmla="*/ 6369459 h 6858000"/>
              <a:gd name="connsiteX171" fmla="*/ 840007 w 12192000"/>
              <a:gd name="connsiteY171" fmla="*/ 6366693 h 6858000"/>
              <a:gd name="connsiteX172" fmla="*/ 865862 w 12192000"/>
              <a:gd name="connsiteY172" fmla="*/ 6361909 h 6858000"/>
              <a:gd name="connsiteX173" fmla="*/ 865862 w 12192000"/>
              <a:gd name="connsiteY173" fmla="*/ 6271834 h 6858000"/>
              <a:gd name="connsiteX174" fmla="*/ 862657 w 12192000"/>
              <a:gd name="connsiteY174" fmla="*/ 6245978 h 6858000"/>
              <a:gd name="connsiteX175" fmla="*/ 851771 w 12192000"/>
              <a:gd name="connsiteY175" fmla="*/ 6226224 h 6858000"/>
              <a:gd name="connsiteX176" fmla="*/ 831315 w 12192000"/>
              <a:gd name="connsiteY176" fmla="*/ 6213714 h 6858000"/>
              <a:gd name="connsiteX177" fmla="*/ 799358 w 12192000"/>
              <a:gd name="connsiteY177" fmla="*/ 6209368 h 6858000"/>
              <a:gd name="connsiteX178" fmla="*/ 666308 w 12192000"/>
              <a:gd name="connsiteY178" fmla="*/ 6168413 h 6858000"/>
              <a:gd name="connsiteX179" fmla="*/ 623026 w 12192000"/>
              <a:gd name="connsiteY179" fmla="*/ 6175392 h 6858000"/>
              <a:gd name="connsiteX180" fmla="*/ 623026 w 12192000"/>
              <a:gd name="connsiteY180" fmla="*/ 6303834 h 6858000"/>
              <a:gd name="connsiteX181" fmla="*/ 625792 w 12192000"/>
              <a:gd name="connsiteY181" fmla="*/ 6330874 h 6858000"/>
              <a:gd name="connsiteX182" fmla="*/ 635536 w 12192000"/>
              <a:gd name="connsiteY182" fmla="*/ 6351637 h 6858000"/>
              <a:gd name="connsiteX183" fmla="*/ 654149 w 12192000"/>
              <a:gd name="connsiteY183" fmla="*/ 6364981 h 6858000"/>
              <a:gd name="connsiteX184" fmla="*/ 683471 w 12192000"/>
              <a:gd name="connsiteY184" fmla="*/ 6369766 h 6858000"/>
              <a:gd name="connsiteX185" fmla="*/ 707000 w 12192000"/>
              <a:gd name="connsiteY185" fmla="*/ 6367440 h 6858000"/>
              <a:gd name="connsiteX186" fmla="*/ 724427 w 12192000"/>
              <a:gd name="connsiteY186" fmla="*/ 6361909 h 6858000"/>
              <a:gd name="connsiteX187" fmla="*/ 718325 w 12192000"/>
              <a:gd name="connsiteY187" fmla="*/ 6328196 h 6858000"/>
              <a:gd name="connsiteX188" fmla="*/ 704806 w 12192000"/>
              <a:gd name="connsiteY188" fmla="*/ 6331839 h 6858000"/>
              <a:gd name="connsiteX189" fmla="*/ 690407 w 12192000"/>
              <a:gd name="connsiteY189" fmla="*/ 6333157 h 6858000"/>
              <a:gd name="connsiteX190" fmla="*/ 671093 w 12192000"/>
              <a:gd name="connsiteY190" fmla="*/ 6325036 h 6858000"/>
              <a:gd name="connsiteX191" fmla="*/ 666308 w 12192000"/>
              <a:gd name="connsiteY191" fmla="*/ 6303263 h 6858000"/>
              <a:gd name="connsiteX192" fmla="*/ 666308 w 12192000"/>
              <a:gd name="connsiteY192" fmla="*/ 6249490 h 6858000"/>
              <a:gd name="connsiteX193" fmla="*/ 718325 w 12192000"/>
              <a:gd name="connsiteY193" fmla="*/ 6249490 h 6858000"/>
              <a:gd name="connsiteX194" fmla="*/ 718325 w 12192000"/>
              <a:gd name="connsiteY194" fmla="*/ 6213451 h 6858000"/>
              <a:gd name="connsiteX195" fmla="*/ 666308 w 12192000"/>
              <a:gd name="connsiteY195" fmla="*/ 6213451 h 6858000"/>
              <a:gd name="connsiteX196" fmla="*/ 1698534 w 12192000"/>
              <a:gd name="connsiteY196" fmla="*/ 6164945 h 6858000"/>
              <a:gd name="connsiteX197" fmla="*/ 1698534 w 12192000"/>
              <a:gd name="connsiteY197" fmla="*/ 6366298 h 6858000"/>
              <a:gd name="connsiteX198" fmla="*/ 1833077 w 12192000"/>
              <a:gd name="connsiteY198" fmla="*/ 6366298 h 6858000"/>
              <a:gd name="connsiteX199" fmla="*/ 1833077 w 12192000"/>
              <a:gd name="connsiteY199" fmla="*/ 6327362 h 6858000"/>
              <a:gd name="connsiteX200" fmla="*/ 1743879 w 12192000"/>
              <a:gd name="connsiteY200" fmla="*/ 6327362 h 6858000"/>
              <a:gd name="connsiteX201" fmla="*/ 1743879 w 12192000"/>
              <a:gd name="connsiteY201" fmla="*/ 6164945 h 6858000"/>
              <a:gd name="connsiteX202" fmla="*/ 532994 w 12192000"/>
              <a:gd name="connsiteY202" fmla="*/ 6160292 h 6858000"/>
              <a:gd name="connsiteX203" fmla="*/ 502179 w 12192000"/>
              <a:gd name="connsiteY203" fmla="*/ 6164506 h 6858000"/>
              <a:gd name="connsiteX204" fmla="*/ 478957 w 12192000"/>
              <a:gd name="connsiteY204" fmla="*/ 6176578 h 6858000"/>
              <a:gd name="connsiteX205" fmla="*/ 464121 w 12192000"/>
              <a:gd name="connsiteY205" fmla="*/ 6195628 h 6858000"/>
              <a:gd name="connsiteX206" fmla="*/ 458897 w 12192000"/>
              <a:gd name="connsiteY206" fmla="*/ 6220782 h 6858000"/>
              <a:gd name="connsiteX207" fmla="*/ 463857 w 12192000"/>
              <a:gd name="connsiteY207" fmla="*/ 6244442 h 6858000"/>
              <a:gd name="connsiteX208" fmla="*/ 476632 w 12192000"/>
              <a:gd name="connsiteY208" fmla="*/ 6260990 h 6858000"/>
              <a:gd name="connsiteX209" fmla="*/ 494366 w 12192000"/>
              <a:gd name="connsiteY209" fmla="*/ 6272316 h 6858000"/>
              <a:gd name="connsiteX210" fmla="*/ 514118 w 12192000"/>
              <a:gd name="connsiteY210" fmla="*/ 6280305 h 6858000"/>
              <a:gd name="connsiteX211" fmla="*/ 546075 w 12192000"/>
              <a:gd name="connsiteY211" fmla="*/ 6294396 h 6858000"/>
              <a:gd name="connsiteX212" fmla="*/ 555382 w 12192000"/>
              <a:gd name="connsiteY212" fmla="*/ 6310813 h 6858000"/>
              <a:gd name="connsiteX213" fmla="*/ 553932 w 12192000"/>
              <a:gd name="connsiteY213" fmla="*/ 6319242 h 6858000"/>
              <a:gd name="connsiteX214" fmla="*/ 548709 w 12192000"/>
              <a:gd name="connsiteY214" fmla="*/ 6325782 h 6858000"/>
              <a:gd name="connsiteX215" fmla="*/ 538700 w 12192000"/>
              <a:gd name="connsiteY215" fmla="*/ 6330128 h 6858000"/>
              <a:gd name="connsiteX216" fmla="*/ 522854 w 12192000"/>
              <a:gd name="connsiteY216" fmla="*/ 6331708 h 6858000"/>
              <a:gd name="connsiteX217" fmla="*/ 522766 w 12192000"/>
              <a:gd name="connsiteY217" fmla="*/ 6331752 h 6858000"/>
              <a:gd name="connsiteX218" fmla="*/ 490371 w 12192000"/>
              <a:gd name="connsiteY218" fmla="*/ 6327845 h 6858000"/>
              <a:gd name="connsiteX219" fmla="*/ 468159 w 12192000"/>
              <a:gd name="connsiteY219" fmla="*/ 6318978 h 6858000"/>
              <a:gd name="connsiteX220" fmla="*/ 455385 w 12192000"/>
              <a:gd name="connsiteY220" fmla="*/ 6355017 h 6858000"/>
              <a:gd name="connsiteX221" fmla="*/ 465393 w 12192000"/>
              <a:gd name="connsiteY221" fmla="*/ 6359933 h 6858000"/>
              <a:gd name="connsiteX222" fmla="*/ 479616 w 12192000"/>
              <a:gd name="connsiteY222" fmla="*/ 6364893 h 6858000"/>
              <a:gd name="connsiteX223" fmla="*/ 498667 w 12192000"/>
              <a:gd name="connsiteY223" fmla="*/ 6368800 h 6858000"/>
              <a:gd name="connsiteX224" fmla="*/ 522766 w 12192000"/>
              <a:gd name="connsiteY224" fmla="*/ 6370380 h 6858000"/>
              <a:gd name="connsiteX225" fmla="*/ 582334 w 12192000"/>
              <a:gd name="connsiteY225" fmla="*/ 6354841 h 6858000"/>
              <a:gd name="connsiteX226" fmla="*/ 602087 w 12192000"/>
              <a:gd name="connsiteY226" fmla="*/ 6311120 h 6858000"/>
              <a:gd name="connsiteX227" fmla="*/ 598312 w 12192000"/>
              <a:gd name="connsiteY227" fmla="*/ 6286407 h 6858000"/>
              <a:gd name="connsiteX228" fmla="*/ 586855 w 12192000"/>
              <a:gd name="connsiteY228" fmla="*/ 6268673 h 6858000"/>
              <a:gd name="connsiteX229" fmla="*/ 567541 w 12192000"/>
              <a:gd name="connsiteY229" fmla="*/ 6255460 h 6858000"/>
              <a:gd name="connsiteX230" fmla="*/ 540237 w 12192000"/>
              <a:gd name="connsiteY230" fmla="*/ 6244003 h 6858000"/>
              <a:gd name="connsiteX231" fmla="*/ 526454 w 12192000"/>
              <a:gd name="connsiteY231" fmla="*/ 6238910 h 6858000"/>
              <a:gd name="connsiteX232" fmla="*/ 515436 w 12192000"/>
              <a:gd name="connsiteY232" fmla="*/ 6233380 h 6858000"/>
              <a:gd name="connsiteX233" fmla="*/ 508017 w 12192000"/>
              <a:gd name="connsiteY233" fmla="*/ 6226532 h 6858000"/>
              <a:gd name="connsiteX234" fmla="*/ 505383 w 12192000"/>
              <a:gd name="connsiteY234" fmla="*/ 6217226 h 6858000"/>
              <a:gd name="connsiteX235" fmla="*/ 512494 w 12192000"/>
              <a:gd name="connsiteY235" fmla="*/ 6203442 h 6858000"/>
              <a:gd name="connsiteX236" fmla="*/ 535891 w 12192000"/>
              <a:gd name="connsiteY236" fmla="*/ 6198920 h 6858000"/>
              <a:gd name="connsiteX237" fmla="*/ 560737 w 12192000"/>
              <a:gd name="connsiteY237" fmla="*/ 6202257 h 6858000"/>
              <a:gd name="connsiteX238" fmla="*/ 579481 w 12192000"/>
              <a:gd name="connsiteY238" fmla="*/ 6209939 h 6858000"/>
              <a:gd name="connsiteX239" fmla="*/ 592562 w 12192000"/>
              <a:gd name="connsiteY239" fmla="*/ 6174207 h 6858000"/>
              <a:gd name="connsiteX240" fmla="*/ 568155 w 12192000"/>
              <a:gd name="connsiteY240" fmla="*/ 6164638 h 6858000"/>
              <a:gd name="connsiteX241" fmla="*/ 532994 w 12192000"/>
              <a:gd name="connsiteY241" fmla="*/ 6160292 h 6858000"/>
              <a:gd name="connsiteX242" fmla="*/ 1875788 w 12192000"/>
              <a:gd name="connsiteY242" fmla="*/ 6143699 h 6858000"/>
              <a:gd name="connsiteX243" fmla="*/ 1857615 w 12192000"/>
              <a:gd name="connsiteY243" fmla="*/ 6150547 h 6858000"/>
              <a:gd name="connsiteX244" fmla="*/ 1849933 w 12192000"/>
              <a:gd name="connsiteY244" fmla="*/ 6169290 h 6858000"/>
              <a:gd name="connsiteX245" fmla="*/ 1857615 w 12192000"/>
              <a:gd name="connsiteY245" fmla="*/ 6188034 h 6858000"/>
              <a:gd name="connsiteX246" fmla="*/ 1875788 w 12192000"/>
              <a:gd name="connsiteY246" fmla="*/ 6194882 h 6858000"/>
              <a:gd name="connsiteX247" fmla="*/ 1893961 w 12192000"/>
              <a:gd name="connsiteY247" fmla="*/ 6188034 h 6858000"/>
              <a:gd name="connsiteX248" fmla="*/ 1901643 w 12192000"/>
              <a:gd name="connsiteY248" fmla="*/ 6169290 h 6858000"/>
              <a:gd name="connsiteX249" fmla="*/ 1893961 w 12192000"/>
              <a:gd name="connsiteY249" fmla="*/ 6150547 h 6858000"/>
              <a:gd name="connsiteX250" fmla="*/ 1875788 w 12192000"/>
              <a:gd name="connsiteY250" fmla="*/ 6143699 h 6858000"/>
              <a:gd name="connsiteX251" fmla="*/ 1991060 w 12192000"/>
              <a:gd name="connsiteY251" fmla="*/ 6140802 h 6858000"/>
              <a:gd name="connsiteX252" fmla="*/ 1991104 w 12192000"/>
              <a:gd name="connsiteY252" fmla="*/ 6140845 h 6858000"/>
              <a:gd name="connsiteX253" fmla="*/ 1941544 w 12192000"/>
              <a:gd name="connsiteY253" fmla="*/ 6158272 h 6858000"/>
              <a:gd name="connsiteX254" fmla="*/ 1924820 w 12192000"/>
              <a:gd name="connsiteY254" fmla="*/ 6205330 h 6858000"/>
              <a:gd name="connsiteX255" fmla="*/ 1924820 w 12192000"/>
              <a:gd name="connsiteY255" fmla="*/ 6366298 h 6858000"/>
              <a:gd name="connsiteX256" fmla="*/ 1968102 w 12192000"/>
              <a:gd name="connsiteY256" fmla="*/ 6366298 h 6858000"/>
              <a:gd name="connsiteX257" fmla="*/ 1968102 w 12192000"/>
              <a:gd name="connsiteY257" fmla="*/ 6249490 h 6858000"/>
              <a:gd name="connsiteX258" fmla="*/ 2021568 w 12192000"/>
              <a:gd name="connsiteY258" fmla="*/ 6249490 h 6858000"/>
              <a:gd name="connsiteX259" fmla="*/ 2021568 w 12192000"/>
              <a:gd name="connsiteY259" fmla="*/ 6213451 h 6858000"/>
              <a:gd name="connsiteX260" fmla="*/ 1968102 w 12192000"/>
              <a:gd name="connsiteY260" fmla="*/ 6213451 h 6858000"/>
              <a:gd name="connsiteX261" fmla="*/ 1968102 w 12192000"/>
              <a:gd name="connsiteY261" fmla="*/ 6205900 h 6858000"/>
              <a:gd name="connsiteX262" fmla="*/ 1969419 w 12192000"/>
              <a:gd name="connsiteY262" fmla="*/ 6194575 h 6858000"/>
              <a:gd name="connsiteX263" fmla="*/ 1973765 w 12192000"/>
              <a:gd name="connsiteY263" fmla="*/ 6185576 h 6858000"/>
              <a:gd name="connsiteX264" fmla="*/ 1982193 w 12192000"/>
              <a:gd name="connsiteY264" fmla="*/ 6179606 h 6858000"/>
              <a:gd name="connsiteX265" fmla="*/ 1995406 w 12192000"/>
              <a:gd name="connsiteY265" fmla="*/ 6177411 h 6858000"/>
              <a:gd name="connsiteX266" fmla="*/ 2008048 w 12192000"/>
              <a:gd name="connsiteY266" fmla="*/ 6178729 h 6858000"/>
              <a:gd name="connsiteX267" fmla="*/ 2020690 w 12192000"/>
              <a:gd name="connsiteY267" fmla="*/ 6182635 h 6858000"/>
              <a:gd name="connsiteX268" fmla="*/ 2029118 w 12192000"/>
              <a:gd name="connsiteY268" fmla="*/ 6148045 h 6858000"/>
              <a:gd name="connsiteX269" fmla="*/ 2013448 w 12192000"/>
              <a:gd name="connsiteY269" fmla="*/ 6143260 h 6858000"/>
              <a:gd name="connsiteX270" fmla="*/ 1991060 w 12192000"/>
              <a:gd name="connsiteY270" fmla="*/ 6140802 h 6858000"/>
              <a:gd name="connsiteX271" fmla="*/ 1622373 w 12192000"/>
              <a:gd name="connsiteY271" fmla="*/ 6140802 h 6858000"/>
              <a:gd name="connsiteX272" fmla="*/ 1579091 w 12192000"/>
              <a:gd name="connsiteY272" fmla="*/ 6147781 h 6858000"/>
              <a:gd name="connsiteX273" fmla="*/ 1579091 w 12192000"/>
              <a:gd name="connsiteY273" fmla="*/ 6216919 h 6858000"/>
              <a:gd name="connsiteX274" fmla="*/ 1564693 w 12192000"/>
              <a:gd name="connsiteY274" fmla="*/ 6212003 h 6858000"/>
              <a:gd name="connsiteX275" fmla="*/ 1548583 w 12192000"/>
              <a:gd name="connsiteY275" fmla="*/ 6210246 h 6858000"/>
              <a:gd name="connsiteX276" fmla="*/ 1519699 w 12192000"/>
              <a:gd name="connsiteY276" fmla="*/ 6215778 h 6858000"/>
              <a:gd name="connsiteX277" fmla="*/ 1498365 w 12192000"/>
              <a:gd name="connsiteY277" fmla="*/ 6231756 h 6858000"/>
              <a:gd name="connsiteX278" fmla="*/ 1484977 w 12192000"/>
              <a:gd name="connsiteY278" fmla="*/ 6257172 h 6858000"/>
              <a:gd name="connsiteX279" fmla="*/ 1480324 w 12192000"/>
              <a:gd name="connsiteY279" fmla="*/ 6290753 h 6858000"/>
              <a:gd name="connsiteX280" fmla="*/ 1485723 w 12192000"/>
              <a:gd name="connsiteY280" fmla="*/ 6323719 h 6858000"/>
              <a:gd name="connsiteX281" fmla="*/ 1501263 w 12192000"/>
              <a:gd name="connsiteY281" fmla="*/ 6348696 h 6858000"/>
              <a:gd name="connsiteX282" fmla="*/ 1526240 w 12192000"/>
              <a:gd name="connsiteY282" fmla="*/ 6364543 h 6858000"/>
              <a:gd name="connsiteX283" fmla="*/ 1559953 w 12192000"/>
              <a:gd name="connsiteY283" fmla="*/ 6370074 h 6858000"/>
              <a:gd name="connsiteX284" fmla="*/ 1576369 w 12192000"/>
              <a:gd name="connsiteY284" fmla="*/ 6369328 h 6858000"/>
              <a:gd name="connsiteX285" fmla="*/ 1593226 w 12192000"/>
              <a:gd name="connsiteY285" fmla="*/ 6367440 h 6858000"/>
              <a:gd name="connsiteX286" fmla="*/ 1609072 w 12192000"/>
              <a:gd name="connsiteY286" fmla="*/ 6364675 h 6858000"/>
              <a:gd name="connsiteX287" fmla="*/ 1622417 w 12192000"/>
              <a:gd name="connsiteY287" fmla="*/ 6361338 h 6858000"/>
              <a:gd name="connsiteX288" fmla="*/ 1622373 w 12192000"/>
              <a:gd name="connsiteY288" fmla="*/ 6361338 h 6858000"/>
              <a:gd name="connsiteX289" fmla="*/ 1192583 w 12192000"/>
              <a:gd name="connsiteY289" fmla="*/ 6140802 h 6858000"/>
              <a:gd name="connsiteX290" fmla="*/ 1149301 w 12192000"/>
              <a:gd name="connsiteY290" fmla="*/ 6147781 h 6858000"/>
              <a:gd name="connsiteX291" fmla="*/ 1149301 w 12192000"/>
              <a:gd name="connsiteY291" fmla="*/ 6216919 h 6858000"/>
              <a:gd name="connsiteX292" fmla="*/ 1134903 w 12192000"/>
              <a:gd name="connsiteY292" fmla="*/ 6212003 h 6858000"/>
              <a:gd name="connsiteX293" fmla="*/ 1118793 w 12192000"/>
              <a:gd name="connsiteY293" fmla="*/ 6210246 h 6858000"/>
              <a:gd name="connsiteX294" fmla="*/ 1089909 w 12192000"/>
              <a:gd name="connsiteY294" fmla="*/ 6215778 h 6858000"/>
              <a:gd name="connsiteX295" fmla="*/ 1068575 w 12192000"/>
              <a:gd name="connsiteY295" fmla="*/ 6231756 h 6858000"/>
              <a:gd name="connsiteX296" fmla="*/ 1055187 w 12192000"/>
              <a:gd name="connsiteY296" fmla="*/ 6257172 h 6858000"/>
              <a:gd name="connsiteX297" fmla="*/ 1050534 w 12192000"/>
              <a:gd name="connsiteY297" fmla="*/ 6290753 h 6858000"/>
              <a:gd name="connsiteX298" fmla="*/ 1055933 w 12192000"/>
              <a:gd name="connsiteY298" fmla="*/ 6323719 h 6858000"/>
              <a:gd name="connsiteX299" fmla="*/ 1071473 w 12192000"/>
              <a:gd name="connsiteY299" fmla="*/ 6348696 h 6858000"/>
              <a:gd name="connsiteX300" fmla="*/ 1096450 w 12192000"/>
              <a:gd name="connsiteY300" fmla="*/ 6364543 h 6858000"/>
              <a:gd name="connsiteX301" fmla="*/ 1130163 w 12192000"/>
              <a:gd name="connsiteY301" fmla="*/ 6370074 h 6858000"/>
              <a:gd name="connsiteX302" fmla="*/ 1146579 w 12192000"/>
              <a:gd name="connsiteY302" fmla="*/ 6369328 h 6858000"/>
              <a:gd name="connsiteX303" fmla="*/ 1163436 w 12192000"/>
              <a:gd name="connsiteY303" fmla="*/ 6367440 h 6858000"/>
              <a:gd name="connsiteX304" fmla="*/ 1179282 w 12192000"/>
              <a:gd name="connsiteY304" fmla="*/ 6364675 h 6858000"/>
              <a:gd name="connsiteX305" fmla="*/ 1192627 w 12192000"/>
              <a:gd name="connsiteY305" fmla="*/ 6361338 h 6858000"/>
              <a:gd name="connsiteX306" fmla="*/ 1192583 w 12192000"/>
              <a:gd name="connsiteY306" fmla="*/ 6361338 h 6858000"/>
              <a:gd name="connsiteX307" fmla="*/ 2321908 w 12192000"/>
              <a:gd name="connsiteY307" fmla="*/ 5985672 h 6858000"/>
              <a:gd name="connsiteX308" fmla="*/ 2166953 w 12192000"/>
              <a:gd name="connsiteY308" fmla="*/ 6104455 h 6858000"/>
              <a:gd name="connsiteX309" fmla="*/ 2213879 w 12192000"/>
              <a:gd name="connsiteY309" fmla="*/ 6196727 h 6858000"/>
              <a:gd name="connsiteX310" fmla="*/ 0 w 12192000"/>
              <a:gd name="connsiteY310" fmla="*/ 0 h 6858000"/>
              <a:gd name="connsiteX311" fmla="*/ 12192000 w 12192000"/>
              <a:gd name="connsiteY311" fmla="*/ 0 h 6858000"/>
              <a:gd name="connsiteX312" fmla="*/ 12192000 w 12192000"/>
              <a:gd name="connsiteY312" fmla="*/ 6858000 h 6858000"/>
              <a:gd name="connsiteX313" fmla="*/ 0 w 12192000"/>
              <a:gd name="connsiteY3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2192000" h="6858000">
                <a:moveTo>
                  <a:pt x="1286653" y="6300322"/>
                </a:moveTo>
                <a:cubicBezTo>
                  <a:pt x="1289593" y="6300322"/>
                  <a:pt x="1292798" y="6300498"/>
                  <a:pt x="1296266" y="6300892"/>
                </a:cubicBezTo>
                <a:cubicBezTo>
                  <a:pt x="1299778" y="6301244"/>
                  <a:pt x="1302368" y="6301639"/>
                  <a:pt x="1304124" y="6302034"/>
                </a:cubicBezTo>
                <a:lnTo>
                  <a:pt x="1304124" y="6334869"/>
                </a:lnTo>
                <a:cubicBezTo>
                  <a:pt x="1301797" y="6335264"/>
                  <a:pt x="1298680" y="6335571"/>
                  <a:pt x="1294817" y="6335746"/>
                </a:cubicBezTo>
                <a:cubicBezTo>
                  <a:pt x="1290954" y="6335966"/>
                  <a:pt x="1286872" y="6336054"/>
                  <a:pt x="1282615" y="6336054"/>
                </a:cubicBezTo>
                <a:lnTo>
                  <a:pt x="1282615" y="6336098"/>
                </a:lnTo>
                <a:cubicBezTo>
                  <a:pt x="1274669" y="6336098"/>
                  <a:pt x="1268436" y="6334824"/>
                  <a:pt x="1263870" y="6332191"/>
                </a:cubicBezTo>
                <a:cubicBezTo>
                  <a:pt x="1259305" y="6329557"/>
                  <a:pt x="1257022" y="6324904"/>
                  <a:pt x="1257022" y="6318100"/>
                </a:cubicBezTo>
                <a:cubicBezTo>
                  <a:pt x="1257022" y="6314588"/>
                  <a:pt x="1257813" y="6311692"/>
                  <a:pt x="1259349" y="6309365"/>
                </a:cubicBezTo>
                <a:cubicBezTo>
                  <a:pt x="1260929" y="6307038"/>
                  <a:pt x="1263037" y="6305195"/>
                  <a:pt x="1265758" y="6303834"/>
                </a:cubicBezTo>
                <a:cubicBezTo>
                  <a:pt x="1268480" y="6302473"/>
                  <a:pt x="1271596" y="6301551"/>
                  <a:pt x="1275196" y="6301068"/>
                </a:cubicBezTo>
                <a:cubicBezTo>
                  <a:pt x="1278752" y="6300585"/>
                  <a:pt x="1282570" y="6300322"/>
                  <a:pt x="1286653" y="6300322"/>
                </a:cubicBezTo>
                <a:close/>
                <a:moveTo>
                  <a:pt x="806909" y="6300322"/>
                </a:moveTo>
                <a:cubicBezTo>
                  <a:pt x="809850" y="6300322"/>
                  <a:pt x="813054" y="6300498"/>
                  <a:pt x="816522" y="6300892"/>
                </a:cubicBezTo>
                <a:cubicBezTo>
                  <a:pt x="820034" y="6301244"/>
                  <a:pt x="822624" y="6301639"/>
                  <a:pt x="824380" y="6302034"/>
                </a:cubicBezTo>
                <a:lnTo>
                  <a:pt x="824380" y="6334869"/>
                </a:lnTo>
                <a:cubicBezTo>
                  <a:pt x="822053" y="6335264"/>
                  <a:pt x="818936" y="6335571"/>
                  <a:pt x="815073" y="6335746"/>
                </a:cubicBezTo>
                <a:cubicBezTo>
                  <a:pt x="811211" y="6335966"/>
                  <a:pt x="807128" y="6336054"/>
                  <a:pt x="802870" y="6336054"/>
                </a:cubicBezTo>
                <a:lnTo>
                  <a:pt x="802870" y="6336098"/>
                </a:lnTo>
                <a:cubicBezTo>
                  <a:pt x="794925" y="6336098"/>
                  <a:pt x="788692" y="6334824"/>
                  <a:pt x="784126" y="6332191"/>
                </a:cubicBezTo>
                <a:cubicBezTo>
                  <a:pt x="779561" y="6329557"/>
                  <a:pt x="777278" y="6324904"/>
                  <a:pt x="777278" y="6318100"/>
                </a:cubicBezTo>
                <a:cubicBezTo>
                  <a:pt x="777278" y="6314588"/>
                  <a:pt x="778069" y="6311692"/>
                  <a:pt x="779605" y="6309365"/>
                </a:cubicBezTo>
                <a:cubicBezTo>
                  <a:pt x="781186" y="6307038"/>
                  <a:pt x="783293" y="6305195"/>
                  <a:pt x="786014" y="6303834"/>
                </a:cubicBezTo>
                <a:cubicBezTo>
                  <a:pt x="788736" y="6302473"/>
                  <a:pt x="791852" y="6301551"/>
                  <a:pt x="795452" y="6301068"/>
                </a:cubicBezTo>
                <a:cubicBezTo>
                  <a:pt x="799007" y="6300585"/>
                  <a:pt x="802827" y="6300322"/>
                  <a:pt x="806909" y="6300322"/>
                </a:cubicBezTo>
                <a:close/>
                <a:moveTo>
                  <a:pt x="1555343" y="6246857"/>
                </a:moveTo>
                <a:cubicBezTo>
                  <a:pt x="1559777" y="6246857"/>
                  <a:pt x="1564210" y="6247471"/>
                  <a:pt x="1568556" y="6248612"/>
                </a:cubicBezTo>
                <a:cubicBezTo>
                  <a:pt x="1572902" y="6249753"/>
                  <a:pt x="1576414" y="6251202"/>
                  <a:pt x="1579135" y="6252958"/>
                </a:cubicBezTo>
                <a:lnTo>
                  <a:pt x="1579135" y="6331708"/>
                </a:lnTo>
                <a:cubicBezTo>
                  <a:pt x="1577029" y="6332104"/>
                  <a:pt x="1574306" y="6332411"/>
                  <a:pt x="1571014" y="6332718"/>
                </a:cubicBezTo>
                <a:cubicBezTo>
                  <a:pt x="1567722" y="6333025"/>
                  <a:pt x="1564123" y="6333157"/>
                  <a:pt x="1560260" y="6333157"/>
                </a:cubicBezTo>
                <a:cubicBezTo>
                  <a:pt x="1548452" y="6333157"/>
                  <a:pt x="1539541" y="6329074"/>
                  <a:pt x="1533527" y="6320954"/>
                </a:cubicBezTo>
                <a:cubicBezTo>
                  <a:pt x="1527512" y="6312788"/>
                  <a:pt x="1524528" y="6302034"/>
                  <a:pt x="1524528" y="6288690"/>
                </a:cubicBezTo>
                <a:lnTo>
                  <a:pt x="1524571" y="6288690"/>
                </a:lnTo>
                <a:cubicBezTo>
                  <a:pt x="1524571" y="6260815"/>
                  <a:pt x="1534799" y="6246857"/>
                  <a:pt x="1555343" y="6246857"/>
                </a:cubicBezTo>
                <a:close/>
                <a:moveTo>
                  <a:pt x="1125553" y="6246857"/>
                </a:moveTo>
                <a:cubicBezTo>
                  <a:pt x="1129987" y="6246857"/>
                  <a:pt x="1134420" y="6247471"/>
                  <a:pt x="1138766" y="6248612"/>
                </a:cubicBezTo>
                <a:cubicBezTo>
                  <a:pt x="1143112" y="6249753"/>
                  <a:pt x="1146624" y="6251202"/>
                  <a:pt x="1149345" y="6252958"/>
                </a:cubicBezTo>
                <a:lnTo>
                  <a:pt x="1149345" y="6331708"/>
                </a:lnTo>
                <a:cubicBezTo>
                  <a:pt x="1147239" y="6332104"/>
                  <a:pt x="1144516" y="6332411"/>
                  <a:pt x="1141224" y="6332718"/>
                </a:cubicBezTo>
                <a:cubicBezTo>
                  <a:pt x="1137932" y="6333025"/>
                  <a:pt x="1134333" y="6333157"/>
                  <a:pt x="1130470" y="6333157"/>
                </a:cubicBezTo>
                <a:cubicBezTo>
                  <a:pt x="1118662" y="6333157"/>
                  <a:pt x="1109751" y="6329074"/>
                  <a:pt x="1103737" y="6320954"/>
                </a:cubicBezTo>
                <a:cubicBezTo>
                  <a:pt x="1097722" y="6312788"/>
                  <a:pt x="1094738" y="6302034"/>
                  <a:pt x="1094738" y="6288690"/>
                </a:cubicBezTo>
                <a:lnTo>
                  <a:pt x="1094781" y="6288690"/>
                </a:lnTo>
                <a:cubicBezTo>
                  <a:pt x="1094781" y="6260815"/>
                  <a:pt x="1105009" y="6246857"/>
                  <a:pt x="1125553" y="6246857"/>
                </a:cubicBezTo>
                <a:close/>
                <a:moveTo>
                  <a:pt x="2104182" y="6245100"/>
                </a:moveTo>
                <a:cubicBezTo>
                  <a:pt x="2109231" y="6245100"/>
                  <a:pt x="2113444" y="6245978"/>
                  <a:pt x="2116825" y="6247734"/>
                </a:cubicBezTo>
                <a:cubicBezTo>
                  <a:pt x="2120204" y="6249490"/>
                  <a:pt x="2123013" y="6251685"/>
                  <a:pt x="2125253" y="6254406"/>
                </a:cubicBezTo>
                <a:cubicBezTo>
                  <a:pt x="2127491" y="6257128"/>
                  <a:pt x="2129159" y="6260244"/>
                  <a:pt x="2130212" y="6263712"/>
                </a:cubicBezTo>
                <a:cubicBezTo>
                  <a:pt x="2131266" y="6267224"/>
                  <a:pt x="2131925" y="6270780"/>
                  <a:pt x="2132101" y="6274466"/>
                </a:cubicBezTo>
                <a:lnTo>
                  <a:pt x="2132056" y="6274423"/>
                </a:lnTo>
                <a:lnTo>
                  <a:pt x="2074815" y="6274423"/>
                </a:lnTo>
                <a:cubicBezTo>
                  <a:pt x="2075386" y="6270735"/>
                  <a:pt x="2076308" y="6267136"/>
                  <a:pt x="2077581" y="6263536"/>
                </a:cubicBezTo>
                <a:cubicBezTo>
                  <a:pt x="2078810" y="6259937"/>
                  <a:pt x="2080610" y="6256820"/>
                  <a:pt x="2082936" y="6254099"/>
                </a:cubicBezTo>
                <a:cubicBezTo>
                  <a:pt x="2085263" y="6251377"/>
                  <a:pt x="2088203" y="6249226"/>
                  <a:pt x="2091672" y="6247558"/>
                </a:cubicBezTo>
                <a:cubicBezTo>
                  <a:pt x="2095183" y="6245934"/>
                  <a:pt x="2099134" y="6245100"/>
                  <a:pt x="2104182" y="6245100"/>
                </a:cubicBezTo>
                <a:close/>
                <a:moveTo>
                  <a:pt x="1854279" y="6213451"/>
                </a:moveTo>
                <a:lnTo>
                  <a:pt x="1854279" y="6366299"/>
                </a:lnTo>
                <a:lnTo>
                  <a:pt x="1897561" y="6366299"/>
                </a:lnTo>
                <a:lnTo>
                  <a:pt x="1897561" y="6213451"/>
                </a:lnTo>
                <a:close/>
                <a:moveTo>
                  <a:pt x="1438579" y="6210290"/>
                </a:moveTo>
                <a:cubicBezTo>
                  <a:pt x="1425629" y="6210290"/>
                  <a:pt x="1413821" y="6211519"/>
                  <a:pt x="1403287" y="6213933"/>
                </a:cubicBezTo>
                <a:cubicBezTo>
                  <a:pt x="1392707" y="6216348"/>
                  <a:pt x="1383533" y="6218894"/>
                  <a:pt x="1375807" y="6221616"/>
                </a:cubicBezTo>
                <a:lnTo>
                  <a:pt x="1375807" y="6366299"/>
                </a:lnTo>
                <a:lnTo>
                  <a:pt x="1419089" y="6366299"/>
                </a:lnTo>
                <a:lnTo>
                  <a:pt x="1419089" y="6249490"/>
                </a:lnTo>
                <a:cubicBezTo>
                  <a:pt x="1421021" y="6248919"/>
                  <a:pt x="1423874" y="6248393"/>
                  <a:pt x="1427649" y="6247910"/>
                </a:cubicBezTo>
                <a:cubicBezTo>
                  <a:pt x="1431423" y="6247427"/>
                  <a:pt x="1434672" y="6247163"/>
                  <a:pt x="1437394" y="6247163"/>
                </a:cubicBezTo>
                <a:cubicBezTo>
                  <a:pt x="1443408" y="6247163"/>
                  <a:pt x="1449027" y="6247690"/>
                  <a:pt x="1454250" y="6248744"/>
                </a:cubicBezTo>
                <a:cubicBezTo>
                  <a:pt x="1459474" y="6249841"/>
                  <a:pt x="1464039" y="6250851"/>
                  <a:pt x="1467902" y="6251817"/>
                </a:cubicBezTo>
                <a:lnTo>
                  <a:pt x="1475189" y="6216084"/>
                </a:lnTo>
                <a:cubicBezTo>
                  <a:pt x="1472862" y="6215119"/>
                  <a:pt x="1470053" y="6214329"/>
                  <a:pt x="1466761" y="6213626"/>
                </a:cubicBezTo>
                <a:cubicBezTo>
                  <a:pt x="1463468" y="6212924"/>
                  <a:pt x="1460176" y="6212353"/>
                  <a:pt x="1456884" y="6211870"/>
                </a:cubicBezTo>
                <a:cubicBezTo>
                  <a:pt x="1453592" y="6211431"/>
                  <a:pt x="1450300" y="6211037"/>
                  <a:pt x="1447007" y="6210729"/>
                </a:cubicBezTo>
                <a:cubicBezTo>
                  <a:pt x="1443714" y="6210422"/>
                  <a:pt x="1440905" y="6210290"/>
                  <a:pt x="1438579" y="6210290"/>
                </a:cubicBezTo>
                <a:close/>
                <a:moveTo>
                  <a:pt x="961116" y="6209939"/>
                </a:moveTo>
                <a:cubicBezTo>
                  <a:pt x="948343" y="6209939"/>
                  <a:pt x="936140" y="6210861"/>
                  <a:pt x="924507" y="6212705"/>
                </a:cubicBezTo>
                <a:lnTo>
                  <a:pt x="896062" y="6218665"/>
                </a:lnTo>
                <a:lnTo>
                  <a:pt x="896062" y="6218631"/>
                </a:lnTo>
                <a:lnTo>
                  <a:pt x="896018" y="6218674"/>
                </a:lnTo>
                <a:lnTo>
                  <a:pt x="896062" y="6218665"/>
                </a:lnTo>
                <a:lnTo>
                  <a:pt x="896062" y="6366255"/>
                </a:lnTo>
                <a:lnTo>
                  <a:pt x="939344" y="6366255"/>
                </a:lnTo>
                <a:lnTo>
                  <a:pt x="939344" y="6248305"/>
                </a:lnTo>
                <a:cubicBezTo>
                  <a:pt x="942066" y="6247910"/>
                  <a:pt x="945182" y="6247602"/>
                  <a:pt x="948650" y="6247295"/>
                </a:cubicBezTo>
                <a:cubicBezTo>
                  <a:pt x="952118" y="6246988"/>
                  <a:pt x="955410" y="6246856"/>
                  <a:pt x="958527" y="6246856"/>
                </a:cubicBezTo>
                <a:cubicBezTo>
                  <a:pt x="968579" y="6246856"/>
                  <a:pt x="975471" y="6249797"/>
                  <a:pt x="979158" y="6255591"/>
                </a:cubicBezTo>
                <a:cubicBezTo>
                  <a:pt x="982845" y="6261386"/>
                  <a:pt x="984689" y="6271262"/>
                  <a:pt x="984689" y="6285222"/>
                </a:cubicBezTo>
                <a:lnTo>
                  <a:pt x="984689" y="6366298"/>
                </a:lnTo>
                <a:lnTo>
                  <a:pt x="1027971" y="6366298"/>
                </a:lnTo>
                <a:lnTo>
                  <a:pt x="1027971" y="6279998"/>
                </a:lnTo>
                <a:cubicBezTo>
                  <a:pt x="1027971" y="6269507"/>
                  <a:pt x="1026874" y="6260025"/>
                  <a:pt x="1024766" y="6251509"/>
                </a:cubicBezTo>
                <a:cubicBezTo>
                  <a:pt x="1022616" y="6242993"/>
                  <a:pt x="1019060" y="6235619"/>
                  <a:pt x="1014012" y="6229429"/>
                </a:cubicBezTo>
                <a:cubicBezTo>
                  <a:pt x="1008964" y="6223239"/>
                  <a:pt x="1002116" y="6218411"/>
                  <a:pt x="993513" y="6215031"/>
                </a:cubicBezTo>
                <a:cubicBezTo>
                  <a:pt x="984908" y="6211651"/>
                  <a:pt x="973890" y="6209939"/>
                  <a:pt x="961116" y="6209939"/>
                </a:cubicBezTo>
                <a:close/>
                <a:moveTo>
                  <a:pt x="2103612" y="6209368"/>
                </a:moveTo>
                <a:cubicBezTo>
                  <a:pt x="2094306" y="6209368"/>
                  <a:pt x="2085263" y="6211124"/>
                  <a:pt x="2076440" y="6214592"/>
                </a:cubicBezTo>
                <a:cubicBezTo>
                  <a:pt x="2067616" y="6218104"/>
                  <a:pt x="2059803" y="6223239"/>
                  <a:pt x="2053043" y="6230000"/>
                </a:cubicBezTo>
                <a:cubicBezTo>
                  <a:pt x="2046239" y="6236760"/>
                  <a:pt x="2040796" y="6245232"/>
                  <a:pt x="2036625" y="6255416"/>
                </a:cubicBezTo>
                <a:lnTo>
                  <a:pt x="2030396" y="6290996"/>
                </a:lnTo>
                <a:lnTo>
                  <a:pt x="2030392" y="6290972"/>
                </a:lnTo>
                <a:lnTo>
                  <a:pt x="2030392" y="6291016"/>
                </a:lnTo>
                <a:lnTo>
                  <a:pt x="2030396" y="6290996"/>
                </a:lnTo>
                <a:lnTo>
                  <a:pt x="2035177" y="6322358"/>
                </a:lnTo>
                <a:cubicBezTo>
                  <a:pt x="2038381" y="6332059"/>
                  <a:pt x="2043341" y="6340443"/>
                  <a:pt x="2050014" y="6347511"/>
                </a:cubicBezTo>
                <a:cubicBezTo>
                  <a:pt x="2056686" y="6354622"/>
                  <a:pt x="2065114" y="6360153"/>
                  <a:pt x="2075299" y="6364235"/>
                </a:cubicBezTo>
                <a:cubicBezTo>
                  <a:pt x="2085438" y="6368318"/>
                  <a:pt x="2097422" y="6370337"/>
                  <a:pt x="2111162" y="6370337"/>
                </a:cubicBezTo>
                <a:cubicBezTo>
                  <a:pt x="2116605" y="6370337"/>
                  <a:pt x="2122004" y="6370030"/>
                  <a:pt x="2127447" y="6369459"/>
                </a:cubicBezTo>
                <a:cubicBezTo>
                  <a:pt x="2132891" y="6368844"/>
                  <a:pt x="2137982" y="6368142"/>
                  <a:pt x="2142723" y="6367264"/>
                </a:cubicBezTo>
                <a:cubicBezTo>
                  <a:pt x="2147464" y="6366430"/>
                  <a:pt x="2151766" y="6365377"/>
                  <a:pt x="2155629" y="6364235"/>
                </a:cubicBezTo>
                <a:cubicBezTo>
                  <a:pt x="2159492" y="6363094"/>
                  <a:pt x="2162609" y="6361908"/>
                  <a:pt x="2164935" y="6360767"/>
                </a:cubicBezTo>
                <a:lnTo>
                  <a:pt x="2159140" y="6325606"/>
                </a:lnTo>
                <a:cubicBezTo>
                  <a:pt x="2154312" y="6327714"/>
                  <a:pt x="2148035" y="6329513"/>
                  <a:pt x="2140397" y="6330962"/>
                </a:cubicBezTo>
                <a:cubicBezTo>
                  <a:pt x="2132715" y="6332454"/>
                  <a:pt x="2124945" y="6333157"/>
                  <a:pt x="2117000" y="6333157"/>
                </a:cubicBezTo>
                <a:cubicBezTo>
                  <a:pt x="2104621" y="6333157"/>
                  <a:pt x="2094745" y="6330523"/>
                  <a:pt x="2087370" y="6325299"/>
                </a:cubicBezTo>
                <a:cubicBezTo>
                  <a:pt x="2079995" y="6320076"/>
                  <a:pt x="2075825" y="6313008"/>
                  <a:pt x="2074859" y="6304097"/>
                </a:cubicBezTo>
                <a:lnTo>
                  <a:pt x="2173056" y="6304097"/>
                </a:lnTo>
                <a:cubicBezTo>
                  <a:pt x="2173231" y="6301771"/>
                  <a:pt x="2173450" y="6299093"/>
                  <a:pt x="2173627" y="6296108"/>
                </a:cubicBezTo>
                <a:cubicBezTo>
                  <a:pt x="2173846" y="6293079"/>
                  <a:pt x="2173933" y="6290313"/>
                  <a:pt x="2173933" y="6287811"/>
                </a:cubicBezTo>
                <a:cubicBezTo>
                  <a:pt x="2173933" y="6262044"/>
                  <a:pt x="2167656" y="6242510"/>
                  <a:pt x="2155058" y="6229254"/>
                </a:cubicBezTo>
                <a:cubicBezTo>
                  <a:pt x="2142460" y="6215997"/>
                  <a:pt x="2125296" y="6209368"/>
                  <a:pt x="2103612" y="6209368"/>
                </a:cubicBezTo>
                <a:close/>
                <a:moveTo>
                  <a:pt x="1279146" y="6209368"/>
                </a:moveTo>
                <a:cubicBezTo>
                  <a:pt x="1274098" y="6209368"/>
                  <a:pt x="1269138" y="6209632"/>
                  <a:pt x="1264178" y="6210115"/>
                </a:cubicBezTo>
                <a:cubicBezTo>
                  <a:pt x="1259262" y="6210597"/>
                  <a:pt x="1254564" y="6211212"/>
                  <a:pt x="1250087" y="6211870"/>
                </a:cubicBezTo>
                <a:cubicBezTo>
                  <a:pt x="1245653" y="6212573"/>
                  <a:pt x="1241528" y="6213319"/>
                  <a:pt x="1237752" y="6214197"/>
                </a:cubicBezTo>
                <a:cubicBezTo>
                  <a:pt x="1233977" y="6215075"/>
                  <a:pt x="1230817" y="6215865"/>
                  <a:pt x="1228315" y="6216655"/>
                </a:cubicBezTo>
                <a:lnTo>
                  <a:pt x="1233845" y="6251509"/>
                </a:lnTo>
                <a:cubicBezTo>
                  <a:pt x="1239069" y="6249577"/>
                  <a:pt x="1245259" y="6248042"/>
                  <a:pt x="1252414" y="6246988"/>
                </a:cubicBezTo>
                <a:cubicBezTo>
                  <a:pt x="1259569" y="6245934"/>
                  <a:pt x="1266811" y="6245408"/>
                  <a:pt x="1274186" y="6245408"/>
                </a:cubicBezTo>
                <a:cubicBezTo>
                  <a:pt x="1285248" y="6245408"/>
                  <a:pt x="1292974" y="6247646"/>
                  <a:pt x="1297451" y="6252080"/>
                </a:cubicBezTo>
                <a:cubicBezTo>
                  <a:pt x="1301884" y="6256557"/>
                  <a:pt x="1304124" y="6262439"/>
                  <a:pt x="1304124" y="6269814"/>
                </a:cubicBezTo>
                <a:lnTo>
                  <a:pt x="1304124" y="6273896"/>
                </a:lnTo>
                <a:cubicBezTo>
                  <a:pt x="1301402" y="6273106"/>
                  <a:pt x="1297847" y="6272492"/>
                  <a:pt x="1293501" y="6272009"/>
                </a:cubicBezTo>
                <a:cubicBezTo>
                  <a:pt x="1289155" y="6271526"/>
                  <a:pt x="1284150" y="6271263"/>
                  <a:pt x="1278532" y="6271263"/>
                </a:cubicBezTo>
                <a:cubicBezTo>
                  <a:pt x="1270235" y="6271263"/>
                  <a:pt x="1262202" y="6272096"/>
                  <a:pt x="1254433" y="6273721"/>
                </a:cubicBezTo>
                <a:cubicBezTo>
                  <a:pt x="1246663" y="6275345"/>
                  <a:pt x="1239816" y="6278022"/>
                  <a:pt x="1233801" y="6281710"/>
                </a:cubicBezTo>
                <a:cubicBezTo>
                  <a:pt x="1227787" y="6285397"/>
                  <a:pt x="1223003" y="6290358"/>
                  <a:pt x="1219403" y="6296547"/>
                </a:cubicBezTo>
                <a:cubicBezTo>
                  <a:pt x="1215848" y="6302736"/>
                  <a:pt x="1214048" y="6309891"/>
                  <a:pt x="1214048" y="6319198"/>
                </a:cubicBezTo>
                <a:cubicBezTo>
                  <a:pt x="1214048" y="6328504"/>
                  <a:pt x="1215584" y="6336317"/>
                  <a:pt x="1218701" y="6342726"/>
                </a:cubicBezTo>
                <a:cubicBezTo>
                  <a:pt x="1221774" y="6349091"/>
                  <a:pt x="1226251" y="6354315"/>
                  <a:pt x="1232046" y="6358266"/>
                </a:cubicBezTo>
                <a:cubicBezTo>
                  <a:pt x="1237840" y="6362216"/>
                  <a:pt x="1244775" y="6365070"/>
                  <a:pt x="1252808" y="6366825"/>
                </a:cubicBezTo>
                <a:cubicBezTo>
                  <a:pt x="1260842" y="6368581"/>
                  <a:pt x="1269796" y="6369459"/>
                  <a:pt x="1279673" y="6369459"/>
                </a:cubicBezTo>
                <a:cubicBezTo>
                  <a:pt x="1295388" y="6369459"/>
                  <a:pt x="1308777" y="6368537"/>
                  <a:pt x="1319795" y="6366693"/>
                </a:cubicBezTo>
                <a:cubicBezTo>
                  <a:pt x="1330812" y="6364850"/>
                  <a:pt x="1339460" y="6363270"/>
                  <a:pt x="1345650" y="6361909"/>
                </a:cubicBezTo>
                <a:lnTo>
                  <a:pt x="1345650" y="6271834"/>
                </a:lnTo>
                <a:cubicBezTo>
                  <a:pt x="1345650" y="6262352"/>
                  <a:pt x="1344596" y="6253747"/>
                  <a:pt x="1342445" y="6245978"/>
                </a:cubicBezTo>
                <a:cubicBezTo>
                  <a:pt x="1340339" y="6238253"/>
                  <a:pt x="1336695" y="6231667"/>
                  <a:pt x="1331559" y="6226224"/>
                </a:cubicBezTo>
                <a:cubicBezTo>
                  <a:pt x="1326466" y="6220781"/>
                  <a:pt x="1319619" y="6216612"/>
                  <a:pt x="1311103" y="6213714"/>
                </a:cubicBezTo>
                <a:cubicBezTo>
                  <a:pt x="1302587" y="6210817"/>
                  <a:pt x="1291920" y="6209368"/>
                  <a:pt x="1279146" y="6209368"/>
                </a:cubicBezTo>
                <a:close/>
                <a:moveTo>
                  <a:pt x="799358" y="6209368"/>
                </a:moveTo>
                <a:cubicBezTo>
                  <a:pt x="794311" y="6209368"/>
                  <a:pt x="789350" y="6209632"/>
                  <a:pt x="784390" y="6210115"/>
                </a:cubicBezTo>
                <a:cubicBezTo>
                  <a:pt x="779474" y="6210597"/>
                  <a:pt x="774776" y="6211212"/>
                  <a:pt x="770300" y="6211870"/>
                </a:cubicBezTo>
                <a:cubicBezTo>
                  <a:pt x="765866" y="6212573"/>
                  <a:pt x="761740" y="6213319"/>
                  <a:pt x="757964" y="6214197"/>
                </a:cubicBezTo>
                <a:cubicBezTo>
                  <a:pt x="754189" y="6215075"/>
                  <a:pt x="751029" y="6215865"/>
                  <a:pt x="748527" y="6216655"/>
                </a:cubicBezTo>
                <a:lnTo>
                  <a:pt x="754057" y="6251509"/>
                </a:lnTo>
                <a:cubicBezTo>
                  <a:pt x="759281" y="6249577"/>
                  <a:pt x="765471" y="6248042"/>
                  <a:pt x="772626" y="6246988"/>
                </a:cubicBezTo>
                <a:cubicBezTo>
                  <a:pt x="779781" y="6245934"/>
                  <a:pt x="787024" y="6245408"/>
                  <a:pt x="794399" y="6245408"/>
                </a:cubicBezTo>
                <a:cubicBezTo>
                  <a:pt x="805461" y="6245408"/>
                  <a:pt x="813186" y="6247646"/>
                  <a:pt x="817663" y="6252080"/>
                </a:cubicBezTo>
                <a:cubicBezTo>
                  <a:pt x="822097" y="6256557"/>
                  <a:pt x="824336" y="6262439"/>
                  <a:pt x="824336" y="6269814"/>
                </a:cubicBezTo>
                <a:lnTo>
                  <a:pt x="824336" y="6273896"/>
                </a:lnTo>
                <a:cubicBezTo>
                  <a:pt x="821614" y="6273106"/>
                  <a:pt x="818059" y="6272492"/>
                  <a:pt x="813713" y="6272009"/>
                </a:cubicBezTo>
                <a:cubicBezTo>
                  <a:pt x="809367" y="6271526"/>
                  <a:pt x="804363" y="6271263"/>
                  <a:pt x="798744" y="6271263"/>
                </a:cubicBezTo>
                <a:cubicBezTo>
                  <a:pt x="790448" y="6271263"/>
                  <a:pt x="782414" y="6272096"/>
                  <a:pt x="774645" y="6273721"/>
                </a:cubicBezTo>
                <a:cubicBezTo>
                  <a:pt x="766876" y="6275345"/>
                  <a:pt x="760028" y="6278022"/>
                  <a:pt x="754014" y="6281710"/>
                </a:cubicBezTo>
                <a:cubicBezTo>
                  <a:pt x="748000" y="6285397"/>
                  <a:pt x="743216" y="6290358"/>
                  <a:pt x="739615" y="6296547"/>
                </a:cubicBezTo>
                <a:cubicBezTo>
                  <a:pt x="736060" y="6302736"/>
                  <a:pt x="734260" y="6309891"/>
                  <a:pt x="734260" y="6319198"/>
                </a:cubicBezTo>
                <a:cubicBezTo>
                  <a:pt x="734260" y="6328504"/>
                  <a:pt x="735797" y="6336317"/>
                  <a:pt x="738913" y="6342726"/>
                </a:cubicBezTo>
                <a:cubicBezTo>
                  <a:pt x="741986" y="6349091"/>
                  <a:pt x="746463" y="6354315"/>
                  <a:pt x="752258" y="6358266"/>
                </a:cubicBezTo>
                <a:cubicBezTo>
                  <a:pt x="758052" y="6362216"/>
                  <a:pt x="764987" y="6365070"/>
                  <a:pt x="773021" y="6366825"/>
                </a:cubicBezTo>
                <a:cubicBezTo>
                  <a:pt x="781054" y="6368581"/>
                  <a:pt x="790008" y="6369459"/>
                  <a:pt x="799886" y="6369459"/>
                </a:cubicBezTo>
                <a:cubicBezTo>
                  <a:pt x="815601" y="6369459"/>
                  <a:pt x="828989" y="6368537"/>
                  <a:pt x="840007" y="6366693"/>
                </a:cubicBezTo>
                <a:cubicBezTo>
                  <a:pt x="851025" y="6364850"/>
                  <a:pt x="859673" y="6363270"/>
                  <a:pt x="865862" y="6361909"/>
                </a:cubicBezTo>
                <a:lnTo>
                  <a:pt x="865862" y="6271834"/>
                </a:lnTo>
                <a:cubicBezTo>
                  <a:pt x="865862" y="6262352"/>
                  <a:pt x="864808" y="6253747"/>
                  <a:pt x="862657" y="6245978"/>
                </a:cubicBezTo>
                <a:cubicBezTo>
                  <a:pt x="860551" y="6238253"/>
                  <a:pt x="856907" y="6231667"/>
                  <a:pt x="851771" y="6226224"/>
                </a:cubicBezTo>
                <a:cubicBezTo>
                  <a:pt x="846679" y="6220781"/>
                  <a:pt x="839831" y="6216612"/>
                  <a:pt x="831315" y="6213714"/>
                </a:cubicBezTo>
                <a:cubicBezTo>
                  <a:pt x="822799" y="6210817"/>
                  <a:pt x="812132" y="6209368"/>
                  <a:pt x="799358" y="6209368"/>
                </a:cubicBezTo>
                <a:close/>
                <a:moveTo>
                  <a:pt x="666308" y="6168413"/>
                </a:moveTo>
                <a:lnTo>
                  <a:pt x="623026" y="6175392"/>
                </a:lnTo>
                <a:lnTo>
                  <a:pt x="623026" y="6303834"/>
                </a:lnTo>
                <a:cubicBezTo>
                  <a:pt x="623026" y="6313754"/>
                  <a:pt x="623948" y="6322753"/>
                  <a:pt x="625792" y="6330874"/>
                </a:cubicBezTo>
                <a:cubicBezTo>
                  <a:pt x="627636" y="6338995"/>
                  <a:pt x="630884" y="6345931"/>
                  <a:pt x="635536" y="6351637"/>
                </a:cubicBezTo>
                <a:cubicBezTo>
                  <a:pt x="640189" y="6357343"/>
                  <a:pt x="646379" y="6361777"/>
                  <a:pt x="654149" y="6364981"/>
                </a:cubicBezTo>
                <a:cubicBezTo>
                  <a:pt x="661875" y="6368186"/>
                  <a:pt x="671664" y="6369766"/>
                  <a:pt x="683471" y="6369766"/>
                </a:cubicBezTo>
                <a:cubicBezTo>
                  <a:pt x="692777" y="6369766"/>
                  <a:pt x="700591" y="6368976"/>
                  <a:pt x="707000" y="6367440"/>
                </a:cubicBezTo>
                <a:cubicBezTo>
                  <a:pt x="713409" y="6365860"/>
                  <a:pt x="719203" y="6364059"/>
                  <a:pt x="724427" y="6361909"/>
                </a:cubicBezTo>
                <a:lnTo>
                  <a:pt x="718325" y="6328196"/>
                </a:lnTo>
                <a:cubicBezTo>
                  <a:pt x="714243" y="6329777"/>
                  <a:pt x="709765" y="6330962"/>
                  <a:pt x="704806" y="6331839"/>
                </a:cubicBezTo>
                <a:cubicBezTo>
                  <a:pt x="699845" y="6332718"/>
                  <a:pt x="695060" y="6333157"/>
                  <a:pt x="690407" y="6333157"/>
                </a:cubicBezTo>
                <a:cubicBezTo>
                  <a:pt x="680750" y="6333157"/>
                  <a:pt x="674298" y="6330435"/>
                  <a:pt x="671093" y="6325036"/>
                </a:cubicBezTo>
                <a:cubicBezTo>
                  <a:pt x="667888" y="6319637"/>
                  <a:pt x="666308" y="6312350"/>
                  <a:pt x="666308" y="6303263"/>
                </a:cubicBezTo>
                <a:lnTo>
                  <a:pt x="666308" y="6249490"/>
                </a:lnTo>
                <a:lnTo>
                  <a:pt x="718325" y="6249490"/>
                </a:lnTo>
                <a:lnTo>
                  <a:pt x="718325" y="6213451"/>
                </a:lnTo>
                <a:lnTo>
                  <a:pt x="666308" y="6213451"/>
                </a:lnTo>
                <a:close/>
                <a:moveTo>
                  <a:pt x="1698534" y="6164945"/>
                </a:moveTo>
                <a:lnTo>
                  <a:pt x="1698534" y="6366298"/>
                </a:lnTo>
                <a:lnTo>
                  <a:pt x="1833077" y="6366298"/>
                </a:lnTo>
                <a:lnTo>
                  <a:pt x="1833077" y="6327362"/>
                </a:lnTo>
                <a:lnTo>
                  <a:pt x="1743879" y="6327362"/>
                </a:lnTo>
                <a:lnTo>
                  <a:pt x="1743879" y="6164945"/>
                </a:lnTo>
                <a:close/>
                <a:moveTo>
                  <a:pt x="532994" y="6160292"/>
                </a:moveTo>
                <a:cubicBezTo>
                  <a:pt x="521537" y="6160292"/>
                  <a:pt x="511265" y="6161696"/>
                  <a:pt x="502179" y="6164506"/>
                </a:cubicBezTo>
                <a:cubicBezTo>
                  <a:pt x="493092" y="6167315"/>
                  <a:pt x="485367" y="6171354"/>
                  <a:pt x="478957" y="6176578"/>
                </a:cubicBezTo>
                <a:cubicBezTo>
                  <a:pt x="472548" y="6181845"/>
                  <a:pt x="467588" y="6188166"/>
                  <a:pt x="464121" y="6195628"/>
                </a:cubicBezTo>
                <a:cubicBezTo>
                  <a:pt x="460653" y="6203091"/>
                  <a:pt x="458897" y="6211519"/>
                  <a:pt x="458897" y="6220782"/>
                </a:cubicBezTo>
                <a:cubicBezTo>
                  <a:pt x="458897" y="6230043"/>
                  <a:pt x="460565" y="6237945"/>
                  <a:pt x="463857" y="6244442"/>
                </a:cubicBezTo>
                <a:cubicBezTo>
                  <a:pt x="467150" y="6250939"/>
                  <a:pt x="471408" y="6256426"/>
                  <a:pt x="476632" y="6260990"/>
                </a:cubicBezTo>
                <a:cubicBezTo>
                  <a:pt x="481855" y="6265556"/>
                  <a:pt x="487781" y="6269331"/>
                  <a:pt x="494366" y="6272316"/>
                </a:cubicBezTo>
                <a:cubicBezTo>
                  <a:pt x="500950" y="6275301"/>
                  <a:pt x="507534" y="6277978"/>
                  <a:pt x="514118" y="6280305"/>
                </a:cubicBezTo>
                <a:cubicBezTo>
                  <a:pt x="529219" y="6285353"/>
                  <a:pt x="539886" y="6290050"/>
                  <a:pt x="546075" y="6294396"/>
                </a:cubicBezTo>
                <a:cubicBezTo>
                  <a:pt x="552309" y="6298742"/>
                  <a:pt x="555382" y="6304229"/>
                  <a:pt x="555382" y="6310813"/>
                </a:cubicBezTo>
                <a:cubicBezTo>
                  <a:pt x="555382" y="6313929"/>
                  <a:pt x="554899" y="6316740"/>
                  <a:pt x="553932" y="6319242"/>
                </a:cubicBezTo>
                <a:cubicBezTo>
                  <a:pt x="552967" y="6321787"/>
                  <a:pt x="551211" y="6323938"/>
                  <a:pt x="548709" y="6325782"/>
                </a:cubicBezTo>
                <a:cubicBezTo>
                  <a:pt x="546207" y="6327626"/>
                  <a:pt x="542871" y="6329074"/>
                  <a:pt x="538700" y="6330128"/>
                </a:cubicBezTo>
                <a:cubicBezTo>
                  <a:pt x="534531" y="6331181"/>
                  <a:pt x="529263" y="6331708"/>
                  <a:pt x="522854" y="6331708"/>
                </a:cubicBezTo>
                <a:lnTo>
                  <a:pt x="522766" y="6331752"/>
                </a:lnTo>
                <a:cubicBezTo>
                  <a:pt x="509993" y="6331752"/>
                  <a:pt x="499194" y="6330479"/>
                  <a:pt x="490371" y="6327845"/>
                </a:cubicBezTo>
                <a:cubicBezTo>
                  <a:pt x="481547" y="6325211"/>
                  <a:pt x="474173" y="6322270"/>
                  <a:pt x="468159" y="6318978"/>
                </a:cubicBezTo>
                <a:lnTo>
                  <a:pt x="455385" y="6355017"/>
                </a:lnTo>
                <a:cubicBezTo>
                  <a:pt x="458063" y="6356553"/>
                  <a:pt x="461443" y="6358177"/>
                  <a:pt x="465393" y="6359933"/>
                </a:cubicBezTo>
                <a:cubicBezTo>
                  <a:pt x="469345" y="6361689"/>
                  <a:pt x="474085" y="6363357"/>
                  <a:pt x="479616" y="6364893"/>
                </a:cubicBezTo>
                <a:cubicBezTo>
                  <a:pt x="485147" y="6366430"/>
                  <a:pt x="491512" y="6367746"/>
                  <a:pt x="498667" y="6368800"/>
                </a:cubicBezTo>
                <a:cubicBezTo>
                  <a:pt x="505822" y="6369854"/>
                  <a:pt x="513856" y="6370380"/>
                  <a:pt x="522766" y="6370380"/>
                </a:cubicBezTo>
                <a:cubicBezTo>
                  <a:pt x="549279" y="6370380"/>
                  <a:pt x="569165" y="6365201"/>
                  <a:pt x="582334" y="6354841"/>
                </a:cubicBezTo>
                <a:cubicBezTo>
                  <a:pt x="595503" y="6344482"/>
                  <a:pt x="602087" y="6329908"/>
                  <a:pt x="602087" y="6311120"/>
                </a:cubicBezTo>
                <a:cubicBezTo>
                  <a:pt x="602087" y="6301419"/>
                  <a:pt x="600814" y="6293210"/>
                  <a:pt x="598312" y="6286407"/>
                </a:cubicBezTo>
                <a:cubicBezTo>
                  <a:pt x="595810" y="6279603"/>
                  <a:pt x="591991" y="6273721"/>
                  <a:pt x="586855" y="6268673"/>
                </a:cubicBezTo>
                <a:cubicBezTo>
                  <a:pt x="581719" y="6263668"/>
                  <a:pt x="575266" y="6259235"/>
                  <a:pt x="567541" y="6255460"/>
                </a:cubicBezTo>
                <a:cubicBezTo>
                  <a:pt x="559815" y="6251684"/>
                  <a:pt x="550684" y="6247866"/>
                  <a:pt x="540237" y="6244003"/>
                </a:cubicBezTo>
                <a:cubicBezTo>
                  <a:pt x="535233" y="6242247"/>
                  <a:pt x="530580" y="6240579"/>
                  <a:pt x="526454" y="6238910"/>
                </a:cubicBezTo>
                <a:cubicBezTo>
                  <a:pt x="522327" y="6237243"/>
                  <a:pt x="518640" y="6235399"/>
                  <a:pt x="515436" y="6233380"/>
                </a:cubicBezTo>
                <a:cubicBezTo>
                  <a:pt x="512231" y="6231317"/>
                  <a:pt x="509773" y="6229034"/>
                  <a:pt x="508017" y="6226532"/>
                </a:cubicBezTo>
                <a:cubicBezTo>
                  <a:pt x="506261" y="6224030"/>
                  <a:pt x="505383" y="6220914"/>
                  <a:pt x="505383" y="6217226"/>
                </a:cubicBezTo>
                <a:cubicBezTo>
                  <a:pt x="505383" y="6211036"/>
                  <a:pt x="507754" y="6206427"/>
                  <a:pt x="512494" y="6203442"/>
                </a:cubicBezTo>
                <a:cubicBezTo>
                  <a:pt x="517236" y="6200413"/>
                  <a:pt x="525049" y="6198920"/>
                  <a:pt x="535891" y="6198920"/>
                </a:cubicBezTo>
                <a:cubicBezTo>
                  <a:pt x="545593" y="6198920"/>
                  <a:pt x="553845" y="6200018"/>
                  <a:pt x="560737" y="6202257"/>
                </a:cubicBezTo>
                <a:cubicBezTo>
                  <a:pt x="567628" y="6204452"/>
                  <a:pt x="573861" y="6207041"/>
                  <a:pt x="579481" y="6209939"/>
                </a:cubicBezTo>
                <a:lnTo>
                  <a:pt x="592562" y="6174207"/>
                </a:lnTo>
                <a:cubicBezTo>
                  <a:pt x="586152" y="6170739"/>
                  <a:pt x="578032" y="6167535"/>
                  <a:pt x="568155" y="6164638"/>
                </a:cubicBezTo>
                <a:cubicBezTo>
                  <a:pt x="558278" y="6161740"/>
                  <a:pt x="546558" y="6160292"/>
                  <a:pt x="532994" y="6160292"/>
                </a:cubicBezTo>
                <a:close/>
                <a:moveTo>
                  <a:pt x="1875788" y="6143699"/>
                </a:moveTo>
                <a:cubicBezTo>
                  <a:pt x="1868808" y="6143699"/>
                  <a:pt x="1862750" y="6145982"/>
                  <a:pt x="1857615" y="6150547"/>
                </a:cubicBezTo>
                <a:cubicBezTo>
                  <a:pt x="1852479" y="6155112"/>
                  <a:pt x="1849933" y="6161345"/>
                  <a:pt x="1849933" y="6169290"/>
                </a:cubicBezTo>
                <a:cubicBezTo>
                  <a:pt x="1849933" y="6177236"/>
                  <a:pt x="1852479" y="6183469"/>
                  <a:pt x="1857615" y="6188034"/>
                </a:cubicBezTo>
                <a:cubicBezTo>
                  <a:pt x="1862750" y="6192599"/>
                  <a:pt x="1868808" y="6194882"/>
                  <a:pt x="1875788" y="6194882"/>
                </a:cubicBezTo>
                <a:cubicBezTo>
                  <a:pt x="1882768" y="6194882"/>
                  <a:pt x="1888825" y="6192599"/>
                  <a:pt x="1893961" y="6188034"/>
                </a:cubicBezTo>
                <a:cubicBezTo>
                  <a:pt x="1899097" y="6183469"/>
                  <a:pt x="1901643" y="6177236"/>
                  <a:pt x="1901643" y="6169290"/>
                </a:cubicBezTo>
                <a:cubicBezTo>
                  <a:pt x="1901643" y="6161345"/>
                  <a:pt x="1899097" y="6155112"/>
                  <a:pt x="1893961" y="6150547"/>
                </a:cubicBezTo>
                <a:cubicBezTo>
                  <a:pt x="1888825" y="6145982"/>
                  <a:pt x="1882768" y="6143699"/>
                  <a:pt x="1875788" y="6143699"/>
                </a:cubicBezTo>
                <a:close/>
                <a:moveTo>
                  <a:pt x="1991060" y="6140802"/>
                </a:moveTo>
                <a:lnTo>
                  <a:pt x="1991104" y="6140845"/>
                </a:lnTo>
                <a:cubicBezTo>
                  <a:pt x="1969199" y="6140845"/>
                  <a:pt x="1952694" y="6146640"/>
                  <a:pt x="1941544" y="6158272"/>
                </a:cubicBezTo>
                <a:cubicBezTo>
                  <a:pt x="1930395" y="6169861"/>
                  <a:pt x="1924820" y="6185576"/>
                  <a:pt x="1924820" y="6205330"/>
                </a:cubicBezTo>
                <a:lnTo>
                  <a:pt x="1924820" y="6366298"/>
                </a:lnTo>
                <a:lnTo>
                  <a:pt x="1968102" y="6366298"/>
                </a:lnTo>
                <a:lnTo>
                  <a:pt x="1968102" y="6249490"/>
                </a:lnTo>
                <a:lnTo>
                  <a:pt x="2021568" y="6249490"/>
                </a:lnTo>
                <a:lnTo>
                  <a:pt x="2021568" y="6213451"/>
                </a:lnTo>
                <a:lnTo>
                  <a:pt x="1968102" y="6213451"/>
                </a:lnTo>
                <a:lnTo>
                  <a:pt x="1968102" y="6205900"/>
                </a:lnTo>
                <a:cubicBezTo>
                  <a:pt x="1968102" y="6201818"/>
                  <a:pt x="1968541" y="6198043"/>
                  <a:pt x="1969419" y="6194575"/>
                </a:cubicBezTo>
                <a:cubicBezTo>
                  <a:pt x="1970297" y="6191107"/>
                  <a:pt x="1971746" y="6188078"/>
                  <a:pt x="1973765" y="6185576"/>
                </a:cubicBezTo>
                <a:cubicBezTo>
                  <a:pt x="1975784" y="6183030"/>
                  <a:pt x="1978594" y="6181055"/>
                  <a:pt x="1982193" y="6179606"/>
                </a:cubicBezTo>
                <a:cubicBezTo>
                  <a:pt x="1985749" y="6178158"/>
                  <a:pt x="1990182" y="6177411"/>
                  <a:pt x="1995406" y="6177411"/>
                </a:cubicBezTo>
                <a:cubicBezTo>
                  <a:pt x="1999269" y="6177411"/>
                  <a:pt x="2003483" y="6177850"/>
                  <a:pt x="2008048" y="6178729"/>
                </a:cubicBezTo>
                <a:cubicBezTo>
                  <a:pt x="2012613" y="6179562"/>
                  <a:pt x="2016827" y="6180880"/>
                  <a:pt x="2020690" y="6182635"/>
                </a:cubicBezTo>
                <a:lnTo>
                  <a:pt x="2029118" y="6148045"/>
                </a:lnTo>
                <a:cubicBezTo>
                  <a:pt x="2025475" y="6146509"/>
                  <a:pt x="2020251" y="6144928"/>
                  <a:pt x="2013448" y="6143260"/>
                </a:cubicBezTo>
                <a:cubicBezTo>
                  <a:pt x="2006643" y="6141635"/>
                  <a:pt x="1999181" y="6140802"/>
                  <a:pt x="1991060" y="6140802"/>
                </a:cubicBezTo>
                <a:close/>
                <a:moveTo>
                  <a:pt x="1622373" y="6140802"/>
                </a:moveTo>
                <a:lnTo>
                  <a:pt x="1579091" y="6147781"/>
                </a:lnTo>
                <a:lnTo>
                  <a:pt x="1579091" y="6216919"/>
                </a:lnTo>
                <a:cubicBezTo>
                  <a:pt x="1574218" y="6214812"/>
                  <a:pt x="1569434" y="6213144"/>
                  <a:pt x="1564693" y="6212003"/>
                </a:cubicBezTo>
                <a:cubicBezTo>
                  <a:pt x="1559953" y="6210817"/>
                  <a:pt x="1554597" y="6210246"/>
                  <a:pt x="1548583" y="6210246"/>
                </a:cubicBezTo>
                <a:cubicBezTo>
                  <a:pt x="1537741" y="6210246"/>
                  <a:pt x="1528127" y="6212090"/>
                  <a:pt x="1519699" y="6215778"/>
                </a:cubicBezTo>
                <a:cubicBezTo>
                  <a:pt x="1511271" y="6219465"/>
                  <a:pt x="1504160" y="6224777"/>
                  <a:pt x="1498365" y="6231756"/>
                </a:cubicBezTo>
                <a:cubicBezTo>
                  <a:pt x="1492527" y="6238735"/>
                  <a:pt x="1488094" y="6247208"/>
                  <a:pt x="1484977" y="6257172"/>
                </a:cubicBezTo>
                <a:cubicBezTo>
                  <a:pt x="1481860" y="6267180"/>
                  <a:pt x="1480324" y="6278549"/>
                  <a:pt x="1480324" y="6290753"/>
                </a:cubicBezTo>
                <a:cubicBezTo>
                  <a:pt x="1480324" y="6302956"/>
                  <a:pt x="1482124" y="6313930"/>
                  <a:pt x="1485723" y="6323719"/>
                </a:cubicBezTo>
                <a:cubicBezTo>
                  <a:pt x="1489279" y="6333508"/>
                  <a:pt x="1494459" y="6341805"/>
                  <a:pt x="1501263" y="6348696"/>
                </a:cubicBezTo>
                <a:cubicBezTo>
                  <a:pt x="1508023" y="6355587"/>
                  <a:pt x="1516363" y="6360855"/>
                  <a:pt x="1526240" y="6364543"/>
                </a:cubicBezTo>
                <a:cubicBezTo>
                  <a:pt x="1536117" y="6368230"/>
                  <a:pt x="1547354" y="6370074"/>
                  <a:pt x="1559953" y="6370074"/>
                </a:cubicBezTo>
                <a:cubicBezTo>
                  <a:pt x="1565176" y="6370074"/>
                  <a:pt x="1570663" y="6369811"/>
                  <a:pt x="1576369" y="6369328"/>
                </a:cubicBezTo>
                <a:cubicBezTo>
                  <a:pt x="1582076" y="6368845"/>
                  <a:pt x="1587695" y="6368230"/>
                  <a:pt x="1593226" y="6367440"/>
                </a:cubicBezTo>
                <a:cubicBezTo>
                  <a:pt x="1598757" y="6366650"/>
                  <a:pt x="1604024" y="6365728"/>
                  <a:pt x="1609072" y="6364675"/>
                </a:cubicBezTo>
                <a:cubicBezTo>
                  <a:pt x="1614077" y="6363621"/>
                  <a:pt x="1618554" y="6362480"/>
                  <a:pt x="1622417" y="6361338"/>
                </a:cubicBezTo>
                <a:lnTo>
                  <a:pt x="1622373" y="6361338"/>
                </a:lnTo>
                <a:close/>
                <a:moveTo>
                  <a:pt x="1192583" y="6140802"/>
                </a:moveTo>
                <a:lnTo>
                  <a:pt x="1149301" y="6147781"/>
                </a:lnTo>
                <a:lnTo>
                  <a:pt x="1149301" y="6216919"/>
                </a:lnTo>
                <a:cubicBezTo>
                  <a:pt x="1144428" y="6214812"/>
                  <a:pt x="1139644" y="6213144"/>
                  <a:pt x="1134903" y="6212003"/>
                </a:cubicBezTo>
                <a:cubicBezTo>
                  <a:pt x="1130163" y="6210817"/>
                  <a:pt x="1124807" y="6210246"/>
                  <a:pt x="1118793" y="6210246"/>
                </a:cubicBezTo>
                <a:cubicBezTo>
                  <a:pt x="1107951" y="6210246"/>
                  <a:pt x="1098337" y="6212090"/>
                  <a:pt x="1089909" y="6215778"/>
                </a:cubicBezTo>
                <a:cubicBezTo>
                  <a:pt x="1081481" y="6219465"/>
                  <a:pt x="1074370" y="6224777"/>
                  <a:pt x="1068575" y="6231756"/>
                </a:cubicBezTo>
                <a:cubicBezTo>
                  <a:pt x="1062737" y="6238735"/>
                  <a:pt x="1058304" y="6247208"/>
                  <a:pt x="1055187" y="6257172"/>
                </a:cubicBezTo>
                <a:cubicBezTo>
                  <a:pt x="1052070" y="6267180"/>
                  <a:pt x="1050534" y="6278549"/>
                  <a:pt x="1050534" y="6290753"/>
                </a:cubicBezTo>
                <a:cubicBezTo>
                  <a:pt x="1050534" y="6302956"/>
                  <a:pt x="1052334" y="6313930"/>
                  <a:pt x="1055933" y="6323719"/>
                </a:cubicBezTo>
                <a:cubicBezTo>
                  <a:pt x="1059489" y="6333508"/>
                  <a:pt x="1064669" y="6341805"/>
                  <a:pt x="1071473" y="6348696"/>
                </a:cubicBezTo>
                <a:cubicBezTo>
                  <a:pt x="1078233" y="6355587"/>
                  <a:pt x="1086573" y="6360855"/>
                  <a:pt x="1096450" y="6364543"/>
                </a:cubicBezTo>
                <a:cubicBezTo>
                  <a:pt x="1106327" y="6368230"/>
                  <a:pt x="1117564" y="6370074"/>
                  <a:pt x="1130163" y="6370074"/>
                </a:cubicBezTo>
                <a:cubicBezTo>
                  <a:pt x="1135386" y="6370074"/>
                  <a:pt x="1140873" y="6369811"/>
                  <a:pt x="1146579" y="6369328"/>
                </a:cubicBezTo>
                <a:cubicBezTo>
                  <a:pt x="1152286" y="6368845"/>
                  <a:pt x="1157905" y="6368230"/>
                  <a:pt x="1163436" y="6367440"/>
                </a:cubicBezTo>
                <a:cubicBezTo>
                  <a:pt x="1168967" y="6366650"/>
                  <a:pt x="1174234" y="6365728"/>
                  <a:pt x="1179282" y="6364675"/>
                </a:cubicBezTo>
                <a:cubicBezTo>
                  <a:pt x="1184287" y="6363621"/>
                  <a:pt x="1188764" y="6362480"/>
                  <a:pt x="1192627" y="6361338"/>
                </a:cubicBezTo>
                <a:lnTo>
                  <a:pt x="1192583" y="6361338"/>
                </a:lnTo>
                <a:close/>
                <a:moveTo>
                  <a:pt x="2321908" y="5985672"/>
                </a:moveTo>
                <a:lnTo>
                  <a:pt x="2166953" y="6104455"/>
                </a:lnTo>
                <a:lnTo>
                  <a:pt x="2213879" y="6196727"/>
                </a:lnTo>
                <a:close/>
                <a:moveTo>
                  <a:pt x="0" y="0"/>
                </a:moveTo>
                <a:lnTo>
                  <a:pt x="12192000" y="0"/>
                </a:lnTo>
                <a:lnTo>
                  <a:pt x="12192000" y="6858000"/>
                </a:lnTo>
                <a:lnTo>
                  <a:pt x="0" y="6858000"/>
                </a:lnTo>
                <a:close/>
              </a:path>
            </a:pathLst>
          </a:custGeom>
          <a:solidFill>
            <a:srgbClr val="F9F9F9"/>
          </a:solidFill>
        </p:spPr>
        <p:txBody>
          <a:bodyPr vert="horz" wrap="square" lIns="0" tIns="396000" rIns="432000" bIns="0" rtlCol="0" anchor="t" anchorCtr="0">
            <a:noAutofit/>
          </a:bodyPr>
          <a:lstStyle>
            <a:lvl1pPr algn="r">
              <a:defRPr lang="en-GB"/>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and drop your picture </a:t>
            </a:r>
            <a:br>
              <a:rPr lang="en-US"/>
            </a:br>
            <a:r>
              <a:rPr lang="en-US"/>
              <a:t>over this Picture Placeholder.</a:t>
            </a:r>
          </a:p>
        </p:txBody>
      </p:sp>
      <p:sp>
        <p:nvSpPr>
          <p:cNvPr id="45" name="Freeform: Shape 44">
            <a:extLst>
              <a:ext uri="{FF2B5EF4-FFF2-40B4-BE49-F238E27FC236}">
                <a16:creationId xmlns:a16="http://schemas.microsoft.com/office/drawing/2014/main" id="{31A0AC85-BC10-F08D-308E-2F1F1E403162}"/>
              </a:ext>
            </a:extLst>
          </p:cNvPr>
          <p:cNvSpPr/>
          <p:nvPr/>
        </p:nvSpPr>
        <p:spPr>
          <a:xfrm>
            <a:off x="-1" y="0"/>
            <a:ext cx="9759727" cy="6858000"/>
          </a:xfrm>
          <a:custGeom>
            <a:avLst/>
            <a:gdLst>
              <a:gd name="connsiteX0" fmla="*/ 1286654 w 9759727"/>
              <a:gd name="connsiteY0" fmla="*/ 6300322 h 6858000"/>
              <a:gd name="connsiteX1" fmla="*/ 1296267 w 9759727"/>
              <a:gd name="connsiteY1" fmla="*/ 6300892 h 6858000"/>
              <a:gd name="connsiteX2" fmla="*/ 1304125 w 9759727"/>
              <a:gd name="connsiteY2" fmla="*/ 6302034 h 6858000"/>
              <a:gd name="connsiteX3" fmla="*/ 1304125 w 9759727"/>
              <a:gd name="connsiteY3" fmla="*/ 6334869 h 6858000"/>
              <a:gd name="connsiteX4" fmla="*/ 1294818 w 9759727"/>
              <a:gd name="connsiteY4" fmla="*/ 6335746 h 6858000"/>
              <a:gd name="connsiteX5" fmla="*/ 1282616 w 9759727"/>
              <a:gd name="connsiteY5" fmla="*/ 6336054 h 6858000"/>
              <a:gd name="connsiteX6" fmla="*/ 1282616 w 9759727"/>
              <a:gd name="connsiteY6" fmla="*/ 6336098 h 6858000"/>
              <a:gd name="connsiteX7" fmla="*/ 1263871 w 9759727"/>
              <a:gd name="connsiteY7" fmla="*/ 6332191 h 6858000"/>
              <a:gd name="connsiteX8" fmla="*/ 1257023 w 9759727"/>
              <a:gd name="connsiteY8" fmla="*/ 6318100 h 6858000"/>
              <a:gd name="connsiteX9" fmla="*/ 1259350 w 9759727"/>
              <a:gd name="connsiteY9" fmla="*/ 6309365 h 6858000"/>
              <a:gd name="connsiteX10" fmla="*/ 1265759 w 9759727"/>
              <a:gd name="connsiteY10" fmla="*/ 6303834 h 6858000"/>
              <a:gd name="connsiteX11" fmla="*/ 1275197 w 9759727"/>
              <a:gd name="connsiteY11" fmla="*/ 6301068 h 6858000"/>
              <a:gd name="connsiteX12" fmla="*/ 1286654 w 9759727"/>
              <a:gd name="connsiteY12" fmla="*/ 6300322 h 6858000"/>
              <a:gd name="connsiteX13" fmla="*/ 806910 w 9759727"/>
              <a:gd name="connsiteY13" fmla="*/ 6300322 h 6858000"/>
              <a:gd name="connsiteX14" fmla="*/ 816523 w 9759727"/>
              <a:gd name="connsiteY14" fmla="*/ 6300892 h 6858000"/>
              <a:gd name="connsiteX15" fmla="*/ 824381 w 9759727"/>
              <a:gd name="connsiteY15" fmla="*/ 6302034 h 6858000"/>
              <a:gd name="connsiteX16" fmla="*/ 824381 w 9759727"/>
              <a:gd name="connsiteY16" fmla="*/ 6334869 h 6858000"/>
              <a:gd name="connsiteX17" fmla="*/ 815074 w 9759727"/>
              <a:gd name="connsiteY17" fmla="*/ 6335746 h 6858000"/>
              <a:gd name="connsiteX18" fmla="*/ 802871 w 9759727"/>
              <a:gd name="connsiteY18" fmla="*/ 6336054 h 6858000"/>
              <a:gd name="connsiteX19" fmla="*/ 802871 w 9759727"/>
              <a:gd name="connsiteY19" fmla="*/ 6336098 h 6858000"/>
              <a:gd name="connsiteX20" fmla="*/ 784127 w 9759727"/>
              <a:gd name="connsiteY20" fmla="*/ 6332191 h 6858000"/>
              <a:gd name="connsiteX21" fmla="*/ 777279 w 9759727"/>
              <a:gd name="connsiteY21" fmla="*/ 6318100 h 6858000"/>
              <a:gd name="connsiteX22" fmla="*/ 779606 w 9759727"/>
              <a:gd name="connsiteY22" fmla="*/ 6309365 h 6858000"/>
              <a:gd name="connsiteX23" fmla="*/ 786015 w 9759727"/>
              <a:gd name="connsiteY23" fmla="*/ 6303834 h 6858000"/>
              <a:gd name="connsiteX24" fmla="*/ 795453 w 9759727"/>
              <a:gd name="connsiteY24" fmla="*/ 6301068 h 6858000"/>
              <a:gd name="connsiteX25" fmla="*/ 806910 w 9759727"/>
              <a:gd name="connsiteY25" fmla="*/ 6300322 h 6858000"/>
              <a:gd name="connsiteX26" fmla="*/ 1555344 w 9759727"/>
              <a:gd name="connsiteY26" fmla="*/ 6246857 h 6858000"/>
              <a:gd name="connsiteX27" fmla="*/ 1568557 w 9759727"/>
              <a:gd name="connsiteY27" fmla="*/ 6248612 h 6858000"/>
              <a:gd name="connsiteX28" fmla="*/ 1579136 w 9759727"/>
              <a:gd name="connsiteY28" fmla="*/ 6252958 h 6858000"/>
              <a:gd name="connsiteX29" fmla="*/ 1579136 w 9759727"/>
              <a:gd name="connsiteY29" fmla="*/ 6331708 h 6858000"/>
              <a:gd name="connsiteX30" fmla="*/ 1571015 w 9759727"/>
              <a:gd name="connsiteY30" fmla="*/ 6332718 h 6858000"/>
              <a:gd name="connsiteX31" fmla="*/ 1560261 w 9759727"/>
              <a:gd name="connsiteY31" fmla="*/ 6333157 h 6858000"/>
              <a:gd name="connsiteX32" fmla="*/ 1533528 w 9759727"/>
              <a:gd name="connsiteY32" fmla="*/ 6320954 h 6858000"/>
              <a:gd name="connsiteX33" fmla="*/ 1524529 w 9759727"/>
              <a:gd name="connsiteY33" fmla="*/ 6288690 h 6858000"/>
              <a:gd name="connsiteX34" fmla="*/ 1524572 w 9759727"/>
              <a:gd name="connsiteY34" fmla="*/ 6288690 h 6858000"/>
              <a:gd name="connsiteX35" fmla="*/ 1555344 w 9759727"/>
              <a:gd name="connsiteY35" fmla="*/ 6246857 h 6858000"/>
              <a:gd name="connsiteX36" fmla="*/ 1125554 w 9759727"/>
              <a:gd name="connsiteY36" fmla="*/ 6246857 h 6858000"/>
              <a:gd name="connsiteX37" fmla="*/ 1138767 w 9759727"/>
              <a:gd name="connsiteY37" fmla="*/ 6248612 h 6858000"/>
              <a:gd name="connsiteX38" fmla="*/ 1149346 w 9759727"/>
              <a:gd name="connsiteY38" fmla="*/ 6252958 h 6858000"/>
              <a:gd name="connsiteX39" fmla="*/ 1149346 w 9759727"/>
              <a:gd name="connsiteY39" fmla="*/ 6331708 h 6858000"/>
              <a:gd name="connsiteX40" fmla="*/ 1141225 w 9759727"/>
              <a:gd name="connsiteY40" fmla="*/ 6332718 h 6858000"/>
              <a:gd name="connsiteX41" fmla="*/ 1130471 w 9759727"/>
              <a:gd name="connsiteY41" fmla="*/ 6333157 h 6858000"/>
              <a:gd name="connsiteX42" fmla="*/ 1103738 w 9759727"/>
              <a:gd name="connsiteY42" fmla="*/ 6320954 h 6858000"/>
              <a:gd name="connsiteX43" fmla="*/ 1094739 w 9759727"/>
              <a:gd name="connsiteY43" fmla="*/ 6288690 h 6858000"/>
              <a:gd name="connsiteX44" fmla="*/ 1094782 w 9759727"/>
              <a:gd name="connsiteY44" fmla="*/ 6288690 h 6858000"/>
              <a:gd name="connsiteX45" fmla="*/ 1125554 w 9759727"/>
              <a:gd name="connsiteY45" fmla="*/ 6246857 h 6858000"/>
              <a:gd name="connsiteX46" fmla="*/ 2104183 w 9759727"/>
              <a:gd name="connsiteY46" fmla="*/ 6245100 h 6858000"/>
              <a:gd name="connsiteX47" fmla="*/ 2116826 w 9759727"/>
              <a:gd name="connsiteY47" fmla="*/ 6247734 h 6858000"/>
              <a:gd name="connsiteX48" fmla="*/ 2125254 w 9759727"/>
              <a:gd name="connsiteY48" fmla="*/ 6254406 h 6858000"/>
              <a:gd name="connsiteX49" fmla="*/ 2130213 w 9759727"/>
              <a:gd name="connsiteY49" fmla="*/ 6263712 h 6858000"/>
              <a:gd name="connsiteX50" fmla="*/ 2132102 w 9759727"/>
              <a:gd name="connsiteY50" fmla="*/ 6274466 h 6858000"/>
              <a:gd name="connsiteX51" fmla="*/ 2132057 w 9759727"/>
              <a:gd name="connsiteY51" fmla="*/ 6274423 h 6858000"/>
              <a:gd name="connsiteX52" fmla="*/ 2074816 w 9759727"/>
              <a:gd name="connsiteY52" fmla="*/ 6274423 h 6858000"/>
              <a:gd name="connsiteX53" fmla="*/ 2077582 w 9759727"/>
              <a:gd name="connsiteY53" fmla="*/ 6263536 h 6858000"/>
              <a:gd name="connsiteX54" fmla="*/ 2082937 w 9759727"/>
              <a:gd name="connsiteY54" fmla="*/ 6254099 h 6858000"/>
              <a:gd name="connsiteX55" fmla="*/ 2091673 w 9759727"/>
              <a:gd name="connsiteY55" fmla="*/ 6247558 h 6858000"/>
              <a:gd name="connsiteX56" fmla="*/ 2104183 w 9759727"/>
              <a:gd name="connsiteY56" fmla="*/ 6245100 h 6858000"/>
              <a:gd name="connsiteX57" fmla="*/ 1854280 w 9759727"/>
              <a:gd name="connsiteY57" fmla="*/ 6213451 h 6858000"/>
              <a:gd name="connsiteX58" fmla="*/ 1854280 w 9759727"/>
              <a:gd name="connsiteY58" fmla="*/ 6366299 h 6858000"/>
              <a:gd name="connsiteX59" fmla="*/ 1897562 w 9759727"/>
              <a:gd name="connsiteY59" fmla="*/ 6366299 h 6858000"/>
              <a:gd name="connsiteX60" fmla="*/ 1897562 w 9759727"/>
              <a:gd name="connsiteY60" fmla="*/ 6213451 h 6858000"/>
              <a:gd name="connsiteX61" fmla="*/ 1438580 w 9759727"/>
              <a:gd name="connsiteY61" fmla="*/ 6210290 h 6858000"/>
              <a:gd name="connsiteX62" fmla="*/ 1403288 w 9759727"/>
              <a:gd name="connsiteY62" fmla="*/ 6213933 h 6858000"/>
              <a:gd name="connsiteX63" fmla="*/ 1375808 w 9759727"/>
              <a:gd name="connsiteY63" fmla="*/ 6221616 h 6858000"/>
              <a:gd name="connsiteX64" fmla="*/ 1375808 w 9759727"/>
              <a:gd name="connsiteY64" fmla="*/ 6366299 h 6858000"/>
              <a:gd name="connsiteX65" fmla="*/ 1419090 w 9759727"/>
              <a:gd name="connsiteY65" fmla="*/ 6366299 h 6858000"/>
              <a:gd name="connsiteX66" fmla="*/ 1419090 w 9759727"/>
              <a:gd name="connsiteY66" fmla="*/ 6249490 h 6858000"/>
              <a:gd name="connsiteX67" fmla="*/ 1427650 w 9759727"/>
              <a:gd name="connsiteY67" fmla="*/ 6247910 h 6858000"/>
              <a:gd name="connsiteX68" fmla="*/ 1437395 w 9759727"/>
              <a:gd name="connsiteY68" fmla="*/ 6247163 h 6858000"/>
              <a:gd name="connsiteX69" fmla="*/ 1454251 w 9759727"/>
              <a:gd name="connsiteY69" fmla="*/ 6248744 h 6858000"/>
              <a:gd name="connsiteX70" fmla="*/ 1467903 w 9759727"/>
              <a:gd name="connsiteY70" fmla="*/ 6251817 h 6858000"/>
              <a:gd name="connsiteX71" fmla="*/ 1475190 w 9759727"/>
              <a:gd name="connsiteY71" fmla="*/ 6216084 h 6858000"/>
              <a:gd name="connsiteX72" fmla="*/ 1466762 w 9759727"/>
              <a:gd name="connsiteY72" fmla="*/ 6213626 h 6858000"/>
              <a:gd name="connsiteX73" fmla="*/ 1456885 w 9759727"/>
              <a:gd name="connsiteY73" fmla="*/ 6211870 h 6858000"/>
              <a:gd name="connsiteX74" fmla="*/ 1447008 w 9759727"/>
              <a:gd name="connsiteY74" fmla="*/ 6210729 h 6858000"/>
              <a:gd name="connsiteX75" fmla="*/ 1438580 w 9759727"/>
              <a:gd name="connsiteY75" fmla="*/ 6210290 h 6858000"/>
              <a:gd name="connsiteX76" fmla="*/ 961117 w 9759727"/>
              <a:gd name="connsiteY76" fmla="*/ 6209939 h 6858000"/>
              <a:gd name="connsiteX77" fmla="*/ 924508 w 9759727"/>
              <a:gd name="connsiteY77" fmla="*/ 6212705 h 6858000"/>
              <a:gd name="connsiteX78" fmla="*/ 896063 w 9759727"/>
              <a:gd name="connsiteY78" fmla="*/ 6218665 h 6858000"/>
              <a:gd name="connsiteX79" fmla="*/ 896063 w 9759727"/>
              <a:gd name="connsiteY79" fmla="*/ 6218631 h 6858000"/>
              <a:gd name="connsiteX80" fmla="*/ 896019 w 9759727"/>
              <a:gd name="connsiteY80" fmla="*/ 6218674 h 6858000"/>
              <a:gd name="connsiteX81" fmla="*/ 896063 w 9759727"/>
              <a:gd name="connsiteY81" fmla="*/ 6218665 h 6858000"/>
              <a:gd name="connsiteX82" fmla="*/ 896063 w 9759727"/>
              <a:gd name="connsiteY82" fmla="*/ 6366255 h 6858000"/>
              <a:gd name="connsiteX83" fmla="*/ 939345 w 9759727"/>
              <a:gd name="connsiteY83" fmla="*/ 6366255 h 6858000"/>
              <a:gd name="connsiteX84" fmla="*/ 939345 w 9759727"/>
              <a:gd name="connsiteY84" fmla="*/ 6248305 h 6858000"/>
              <a:gd name="connsiteX85" fmla="*/ 948651 w 9759727"/>
              <a:gd name="connsiteY85" fmla="*/ 6247295 h 6858000"/>
              <a:gd name="connsiteX86" fmla="*/ 958528 w 9759727"/>
              <a:gd name="connsiteY86" fmla="*/ 6246856 h 6858000"/>
              <a:gd name="connsiteX87" fmla="*/ 979159 w 9759727"/>
              <a:gd name="connsiteY87" fmla="*/ 6255591 h 6858000"/>
              <a:gd name="connsiteX88" fmla="*/ 984690 w 9759727"/>
              <a:gd name="connsiteY88" fmla="*/ 6285222 h 6858000"/>
              <a:gd name="connsiteX89" fmla="*/ 984690 w 9759727"/>
              <a:gd name="connsiteY89" fmla="*/ 6366298 h 6858000"/>
              <a:gd name="connsiteX90" fmla="*/ 1027972 w 9759727"/>
              <a:gd name="connsiteY90" fmla="*/ 6366298 h 6858000"/>
              <a:gd name="connsiteX91" fmla="*/ 1027972 w 9759727"/>
              <a:gd name="connsiteY91" fmla="*/ 6279998 h 6858000"/>
              <a:gd name="connsiteX92" fmla="*/ 1024767 w 9759727"/>
              <a:gd name="connsiteY92" fmla="*/ 6251509 h 6858000"/>
              <a:gd name="connsiteX93" fmla="*/ 1014013 w 9759727"/>
              <a:gd name="connsiteY93" fmla="*/ 6229429 h 6858000"/>
              <a:gd name="connsiteX94" fmla="*/ 993514 w 9759727"/>
              <a:gd name="connsiteY94" fmla="*/ 6215031 h 6858000"/>
              <a:gd name="connsiteX95" fmla="*/ 961117 w 9759727"/>
              <a:gd name="connsiteY95" fmla="*/ 6209939 h 6858000"/>
              <a:gd name="connsiteX96" fmla="*/ 2103613 w 9759727"/>
              <a:gd name="connsiteY96" fmla="*/ 6209368 h 6858000"/>
              <a:gd name="connsiteX97" fmla="*/ 2076441 w 9759727"/>
              <a:gd name="connsiteY97" fmla="*/ 6214592 h 6858000"/>
              <a:gd name="connsiteX98" fmla="*/ 2053044 w 9759727"/>
              <a:gd name="connsiteY98" fmla="*/ 6230000 h 6858000"/>
              <a:gd name="connsiteX99" fmla="*/ 2036626 w 9759727"/>
              <a:gd name="connsiteY99" fmla="*/ 6255416 h 6858000"/>
              <a:gd name="connsiteX100" fmla="*/ 2030397 w 9759727"/>
              <a:gd name="connsiteY100" fmla="*/ 6290996 h 6858000"/>
              <a:gd name="connsiteX101" fmla="*/ 2030393 w 9759727"/>
              <a:gd name="connsiteY101" fmla="*/ 6290972 h 6858000"/>
              <a:gd name="connsiteX102" fmla="*/ 2030393 w 9759727"/>
              <a:gd name="connsiteY102" fmla="*/ 6291016 h 6858000"/>
              <a:gd name="connsiteX103" fmla="*/ 2030397 w 9759727"/>
              <a:gd name="connsiteY103" fmla="*/ 6290996 h 6858000"/>
              <a:gd name="connsiteX104" fmla="*/ 2035178 w 9759727"/>
              <a:gd name="connsiteY104" fmla="*/ 6322358 h 6858000"/>
              <a:gd name="connsiteX105" fmla="*/ 2050015 w 9759727"/>
              <a:gd name="connsiteY105" fmla="*/ 6347511 h 6858000"/>
              <a:gd name="connsiteX106" fmla="*/ 2075300 w 9759727"/>
              <a:gd name="connsiteY106" fmla="*/ 6364235 h 6858000"/>
              <a:gd name="connsiteX107" fmla="*/ 2111163 w 9759727"/>
              <a:gd name="connsiteY107" fmla="*/ 6370337 h 6858000"/>
              <a:gd name="connsiteX108" fmla="*/ 2127448 w 9759727"/>
              <a:gd name="connsiteY108" fmla="*/ 6369459 h 6858000"/>
              <a:gd name="connsiteX109" fmla="*/ 2142724 w 9759727"/>
              <a:gd name="connsiteY109" fmla="*/ 6367264 h 6858000"/>
              <a:gd name="connsiteX110" fmla="*/ 2155630 w 9759727"/>
              <a:gd name="connsiteY110" fmla="*/ 6364235 h 6858000"/>
              <a:gd name="connsiteX111" fmla="*/ 2164936 w 9759727"/>
              <a:gd name="connsiteY111" fmla="*/ 6360767 h 6858000"/>
              <a:gd name="connsiteX112" fmla="*/ 2159141 w 9759727"/>
              <a:gd name="connsiteY112" fmla="*/ 6325606 h 6858000"/>
              <a:gd name="connsiteX113" fmla="*/ 2140398 w 9759727"/>
              <a:gd name="connsiteY113" fmla="*/ 6330962 h 6858000"/>
              <a:gd name="connsiteX114" fmla="*/ 2117001 w 9759727"/>
              <a:gd name="connsiteY114" fmla="*/ 6333157 h 6858000"/>
              <a:gd name="connsiteX115" fmla="*/ 2087371 w 9759727"/>
              <a:gd name="connsiteY115" fmla="*/ 6325299 h 6858000"/>
              <a:gd name="connsiteX116" fmla="*/ 2074860 w 9759727"/>
              <a:gd name="connsiteY116" fmla="*/ 6304097 h 6858000"/>
              <a:gd name="connsiteX117" fmla="*/ 2173057 w 9759727"/>
              <a:gd name="connsiteY117" fmla="*/ 6304097 h 6858000"/>
              <a:gd name="connsiteX118" fmla="*/ 2173628 w 9759727"/>
              <a:gd name="connsiteY118" fmla="*/ 6296108 h 6858000"/>
              <a:gd name="connsiteX119" fmla="*/ 2173934 w 9759727"/>
              <a:gd name="connsiteY119" fmla="*/ 6287811 h 6858000"/>
              <a:gd name="connsiteX120" fmla="*/ 2155059 w 9759727"/>
              <a:gd name="connsiteY120" fmla="*/ 6229254 h 6858000"/>
              <a:gd name="connsiteX121" fmla="*/ 2103613 w 9759727"/>
              <a:gd name="connsiteY121" fmla="*/ 6209368 h 6858000"/>
              <a:gd name="connsiteX122" fmla="*/ 1279147 w 9759727"/>
              <a:gd name="connsiteY122" fmla="*/ 6209368 h 6858000"/>
              <a:gd name="connsiteX123" fmla="*/ 1264179 w 9759727"/>
              <a:gd name="connsiteY123" fmla="*/ 6210115 h 6858000"/>
              <a:gd name="connsiteX124" fmla="*/ 1250088 w 9759727"/>
              <a:gd name="connsiteY124" fmla="*/ 6211870 h 6858000"/>
              <a:gd name="connsiteX125" fmla="*/ 1237753 w 9759727"/>
              <a:gd name="connsiteY125" fmla="*/ 6214197 h 6858000"/>
              <a:gd name="connsiteX126" fmla="*/ 1228316 w 9759727"/>
              <a:gd name="connsiteY126" fmla="*/ 6216655 h 6858000"/>
              <a:gd name="connsiteX127" fmla="*/ 1233846 w 9759727"/>
              <a:gd name="connsiteY127" fmla="*/ 6251509 h 6858000"/>
              <a:gd name="connsiteX128" fmla="*/ 1252415 w 9759727"/>
              <a:gd name="connsiteY128" fmla="*/ 6246988 h 6858000"/>
              <a:gd name="connsiteX129" fmla="*/ 1274187 w 9759727"/>
              <a:gd name="connsiteY129" fmla="*/ 6245408 h 6858000"/>
              <a:gd name="connsiteX130" fmla="*/ 1297452 w 9759727"/>
              <a:gd name="connsiteY130" fmla="*/ 6252080 h 6858000"/>
              <a:gd name="connsiteX131" fmla="*/ 1304125 w 9759727"/>
              <a:gd name="connsiteY131" fmla="*/ 6269814 h 6858000"/>
              <a:gd name="connsiteX132" fmla="*/ 1304125 w 9759727"/>
              <a:gd name="connsiteY132" fmla="*/ 6273896 h 6858000"/>
              <a:gd name="connsiteX133" fmla="*/ 1293502 w 9759727"/>
              <a:gd name="connsiteY133" fmla="*/ 6272009 h 6858000"/>
              <a:gd name="connsiteX134" fmla="*/ 1278533 w 9759727"/>
              <a:gd name="connsiteY134" fmla="*/ 6271263 h 6858000"/>
              <a:gd name="connsiteX135" fmla="*/ 1254434 w 9759727"/>
              <a:gd name="connsiteY135" fmla="*/ 6273721 h 6858000"/>
              <a:gd name="connsiteX136" fmla="*/ 1233802 w 9759727"/>
              <a:gd name="connsiteY136" fmla="*/ 6281710 h 6858000"/>
              <a:gd name="connsiteX137" fmla="*/ 1219404 w 9759727"/>
              <a:gd name="connsiteY137" fmla="*/ 6296547 h 6858000"/>
              <a:gd name="connsiteX138" fmla="*/ 1214049 w 9759727"/>
              <a:gd name="connsiteY138" fmla="*/ 6319198 h 6858000"/>
              <a:gd name="connsiteX139" fmla="*/ 1218702 w 9759727"/>
              <a:gd name="connsiteY139" fmla="*/ 6342726 h 6858000"/>
              <a:gd name="connsiteX140" fmla="*/ 1232047 w 9759727"/>
              <a:gd name="connsiteY140" fmla="*/ 6358266 h 6858000"/>
              <a:gd name="connsiteX141" fmla="*/ 1252809 w 9759727"/>
              <a:gd name="connsiteY141" fmla="*/ 6366825 h 6858000"/>
              <a:gd name="connsiteX142" fmla="*/ 1279674 w 9759727"/>
              <a:gd name="connsiteY142" fmla="*/ 6369459 h 6858000"/>
              <a:gd name="connsiteX143" fmla="*/ 1319796 w 9759727"/>
              <a:gd name="connsiteY143" fmla="*/ 6366693 h 6858000"/>
              <a:gd name="connsiteX144" fmla="*/ 1345651 w 9759727"/>
              <a:gd name="connsiteY144" fmla="*/ 6361909 h 6858000"/>
              <a:gd name="connsiteX145" fmla="*/ 1345651 w 9759727"/>
              <a:gd name="connsiteY145" fmla="*/ 6271834 h 6858000"/>
              <a:gd name="connsiteX146" fmla="*/ 1342446 w 9759727"/>
              <a:gd name="connsiteY146" fmla="*/ 6245978 h 6858000"/>
              <a:gd name="connsiteX147" fmla="*/ 1331560 w 9759727"/>
              <a:gd name="connsiteY147" fmla="*/ 6226224 h 6858000"/>
              <a:gd name="connsiteX148" fmla="*/ 1311104 w 9759727"/>
              <a:gd name="connsiteY148" fmla="*/ 6213714 h 6858000"/>
              <a:gd name="connsiteX149" fmla="*/ 1279147 w 9759727"/>
              <a:gd name="connsiteY149" fmla="*/ 6209368 h 6858000"/>
              <a:gd name="connsiteX150" fmla="*/ 799359 w 9759727"/>
              <a:gd name="connsiteY150" fmla="*/ 6209368 h 6858000"/>
              <a:gd name="connsiteX151" fmla="*/ 784391 w 9759727"/>
              <a:gd name="connsiteY151" fmla="*/ 6210115 h 6858000"/>
              <a:gd name="connsiteX152" fmla="*/ 770301 w 9759727"/>
              <a:gd name="connsiteY152" fmla="*/ 6211870 h 6858000"/>
              <a:gd name="connsiteX153" fmla="*/ 757965 w 9759727"/>
              <a:gd name="connsiteY153" fmla="*/ 6214197 h 6858000"/>
              <a:gd name="connsiteX154" fmla="*/ 748528 w 9759727"/>
              <a:gd name="connsiteY154" fmla="*/ 6216655 h 6858000"/>
              <a:gd name="connsiteX155" fmla="*/ 754058 w 9759727"/>
              <a:gd name="connsiteY155" fmla="*/ 6251509 h 6858000"/>
              <a:gd name="connsiteX156" fmla="*/ 772627 w 9759727"/>
              <a:gd name="connsiteY156" fmla="*/ 6246988 h 6858000"/>
              <a:gd name="connsiteX157" fmla="*/ 794400 w 9759727"/>
              <a:gd name="connsiteY157" fmla="*/ 6245408 h 6858000"/>
              <a:gd name="connsiteX158" fmla="*/ 817664 w 9759727"/>
              <a:gd name="connsiteY158" fmla="*/ 6252080 h 6858000"/>
              <a:gd name="connsiteX159" fmla="*/ 824337 w 9759727"/>
              <a:gd name="connsiteY159" fmla="*/ 6269814 h 6858000"/>
              <a:gd name="connsiteX160" fmla="*/ 824337 w 9759727"/>
              <a:gd name="connsiteY160" fmla="*/ 6273896 h 6858000"/>
              <a:gd name="connsiteX161" fmla="*/ 813714 w 9759727"/>
              <a:gd name="connsiteY161" fmla="*/ 6272009 h 6858000"/>
              <a:gd name="connsiteX162" fmla="*/ 798745 w 9759727"/>
              <a:gd name="connsiteY162" fmla="*/ 6271263 h 6858000"/>
              <a:gd name="connsiteX163" fmla="*/ 774646 w 9759727"/>
              <a:gd name="connsiteY163" fmla="*/ 6273721 h 6858000"/>
              <a:gd name="connsiteX164" fmla="*/ 754015 w 9759727"/>
              <a:gd name="connsiteY164" fmla="*/ 6281710 h 6858000"/>
              <a:gd name="connsiteX165" fmla="*/ 739616 w 9759727"/>
              <a:gd name="connsiteY165" fmla="*/ 6296547 h 6858000"/>
              <a:gd name="connsiteX166" fmla="*/ 734261 w 9759727"/>
              <a:gd name="connsiteY166" fmla="*/ 6319198 h 6858000"/>
              <a:gd name="connsiteX167" fmla="*/ 738914 w 9759727"/>
              <a:gd name="connsiteY167" fmla="*/ 6342726 h 6858000"/>
              <a:gd name="connsiteX168" fmla="*/ 752259 w 9759727"/>
              <a:gd name="connsiteY168" fmla="*/ 6358266 h 6858000"/>
              <a:gd name="connsiteX169" fmla="*/ 773022 w 9759727"/>
              <a:gd name="connsiteY169" fmla="*/ 6366825 h 6858000"/>
              <a:gd name="connsiteX170" fmla="*/ 799887 w 9759727"/>
              <a:gd name="connsiteY170" fmla="*/ 6369459 h 6858000"/>
              <a:gd name="connsiteX171" fmla="*/ 840008 w 9759727"/>
              <a:gd name="connsiteY171" fmla="*/ 6366693 h 6858000"/>
              <a:gd name="connsiteX172" fmla="*/ 865863 w 9759727"/>
              <a:gd name="connsiteY172" fmla="*/ 6361909 h 6858000"/>
              <a:gd name="connsiteX173" fmla="*/ 865863 w 9759727"/>
              <a:gd name="connsiteY173" fmla="*/ 6271834 h 6858000"/>
              <a:gd name="connsiteX174" fmla="*/ 862658 w 9759727"/>
              <a:gd name="connsiteY174" fmla="*/ 6245978 h 6858000"/>
              <a:gd name="connsiteX175" fmla="*/ 851772 w 9759727"/>
              <a:gd name="connsiteY175" fmla="*/ 6226224 h 6858000"/>
              <a:gd name="connsiteX176" fmla="*/ 831316 w 9759727"/>
              <a:gd name="connsiteY176" fmla="*/ 6213714 h 6858000"/>
              <a:gd name="connsiteX177" fmla="*/ 799359 w 9759727"/>
              <a:gd name="connsiteY177" fmla="*/ 6209368 h 6858000"/>
              <a:gd name="connsiteX178" fmla="*/ 666309 w 9759727"/>
              <a:gd name="connsiteY178" fmla="*/ 6168413 h 6858000"/>
              <a:gd name="connsiteX179" fmla="*/ 623027 w 9759727"/>
              <a:gd name="connsiteY179" fmla="*/ 6175392 h 6858000"/>
              <a:gd name="connsiteX180" fmla="*/ 623027 w 9759727"/>
              <a:gd name="connsiteY180" fmla="*/ 6303834 h 6858000"/>
              <a:gd name="connsiteX181" fmla="*/ 625793 w 9759727"/>
              <a:gd name="connsiteY181" fmla="*/ 6330874 h 6858000"/>
              <a:gd name="connsiteX182" fmla="*/ 635537 w 9759727"/>
              <a:gd name="connsiteY182" fmla="*/ 6351637 h 6858000"/>
              <a:gd name="connsiteX183" fmla="*/ 654150 w 9759727"/>
              <a:gd name="connsiteY183" fmla="*/ 6364981 h 6858000"/>
              <a:gd name="connsiteX184" fmla="*/ 683472 w 9759727"/>
              <a:gd name="connsiteY184" fmla="*/ 6369766 h 6858000"/>
              <a:gd name="connsiteX185" fmla="*/ 707001 w 9759727"/>
              <a:gd name="connsiteY185" fmla="*/ 6367440 h 6858000"/>
              <a:gd name="connsiteX186" fmla="*/ 724428 w 9759727"/>
              <a:gd name="connsiteY186" fmla="*/ 6361909 h 6858000"/>
              <a:gd name="connsiteX187" fmla="*/ 718326 w 9759727"/>
              <a:gd name="connsiteY187" fmla="*/ 6328196 h 6858000"/>
              <a:gd name="connsiteX188" fmla="*/ 704807 w 9759727"/>
              <a:gd name="connsiteY188" fmla="*/ 6331839 h 6858000"/>
              <a:gd name="connsiteX189" fmla="*/ 690408 w 9759727"/>
              <a:gd name="connsiteY189" fmla="*/ 6333157 h 6858000"/>
              <a:gd name="connsiteX190" fmla="*/ 671094 w 9759727"/>
              <a:gd name="connsiteY190" fmla="*/ 6325036 h 6858000"/>
              <a:gd name="connsiteX191" fmla="*/ 666309 w 9759727"/>
              <a:gd name="connsiteY191" fmla="*/ 6303263 h 6858000"/>
              <a:gd name="connsiteX192" fmla="*/ 666309 w 9759727"/>
              <a:gd name="connsiteY192" fmla="*/ 6249490 h 6858000"/>
              <a:gd name="connsiteX193" fmla="*/ 718326 w 9759727"/>
              <a:gd name="connsiteY193" fmla="*/ 6249490 h 6858000"/>
              <a:gd name="connsiteX194" fmla="*/ 718326 w 9759727"/>
              <a:gd name="connsiteY194" fmla="*/ 6213451 h 6858000"/>
              <a:gd name="connsiteX195" fmla="*/ 666309 w 9759727"/>
              <a:gd name="connsiteY195" fmla="*/ 6213451 h 6858000"/>
              <a:gd name="connsiteX196" fmla="*/ 1698535 w 9759727"/>
              <a:gd name="connsiteY196" fmla="*/ 6164945 h 6858000"/>
              <a:gd name="connsiteX197" fmla="*/ 1698535 w 9759727"/>
              <a:gd name="connsiteY197" fmla="*/ 6366298 h 6858000"/>
              <a:gd name="connsiteX198" fmla="*/ 1833078 w 9759727"/>
              <a:gd name="connsiteY198" fmla="*/ 6366298 h 6858000"/>
              <a:gd name="connsiteX199" fmla="*/ 1833078 w 9759727"/>
              <a:gd name="connsiteY199" fmla="*/ 6327362 h 6858000"/>
              <a:gd name="connsiteX200" fmla="*/ 1743880 w 9759727"/>
              <a:gd name="connsiteY200" fmla="*/ 6327362 h 6858000"/>
              <a:gd name="connsiteX201" fmla="*/ 1743880 w 9759727"/>
              <a:gd name="connsiteY201" fmla="*/ 6164945 h 6858000"/>
              <a:gd name="connsiteX202" fmla="*/ 532995 w 9759727"/>
              <a:gd name="connsiteY202" fmla="*/ 6160292 h 6858000"/>
              <a:gd name="connsiteX203" fmla="*/ 502180 w 9759727"/>
              <a:gd name="connsiteY203" fmla="*/ 6164506 h 6858000"/>
              <a:gd name="connsiteX204" fmla="*/ 478958 w 9759727"/>
              <a:gd name="connsiteY204" fmla="*/ 6176578 h 6858000"/>
              <a:gd name="connsiteX205" fmla="*/ 464122 w 9759727"/>
              <a:gd name="connsiteY205" fmla="*/ 6195628 h 6858000"/>
              <a:gd name="connsiteX206" fmla="*/ 458898 w 9759727"/>
              <a:gd name="connsiteY206" fmla="*/ 6220782 h 6858000"/>
              <a:gd name="connsiteX207" fmla="*/ 463858 w 9759727"/>
              <a:gd name="connsiteY207" fmla="*/ 6244442 h 6858000"/>
              <a:gd name="connsiteX208" fmla="*/ 476633 w 9759727"/>
              <a:gd name="connsiteY208" fmla="*/ 6260990 h 6858000"/>
              <a:gd name="connsiteX209" fmla="*/ 494367 w 9759727"/>
              <a:gd name="connsiteY209" fmla="*/ 6272316 h 6858000"/>
              <a:gd name="connsiteX210" fmla="*/ 514119 w 9759727"/>
              <a:gd name="connsiteY210" fmla="*/ 6280305 h 6858000"/>
              <a:gd name="connsiteX211" fmla="*/ 546076 w 9759727"/>
              <a:gd name="connsiteY211" fmla="*/ 6294396 h 6858000"/>
              <a:gd name="connsiteX212" fmla="*/ 555383 w 9759727"/>
              <a:gd name="connsiteY212" fmla="*/ 6310813 h 6858000"/>
              <a:gd name="connsiteX213" fmla="*/ 553933 w 9759727"/>
              <a:gd name="connsiteY213" fmla="*/ 6319242 h 6858000"/>
              <a:gd name="connsiteX214" fmla="*/ 548710 w 9759727"/>
              <a:gd name="connsiteY214" fmla="*/ 6325782 h 6858000"/>
              <a:gd name="connsiteX215" fmla="*/ 538701 w 9759727"/>
              <a:gd name="connsiteY215" fmla="*/ 6330128 h 6858000"/>
              <a:gd name="connsiteX216" fmla="*/ 522855 w 9759727"/>
              <a:gd name="connsiteY216" fmla="*/ 6331708 h 6858000"/>
              <a:gd name="connsiteX217" fmla="*/ 522767 w 9759727"/>
              <a:gd name="connsiteY217" fmla="*/ 6331752 h 6858000"/>
              <a:gd name="connsiteX218" fmla="*/ 490372 w 9759727"/>
              <a:gd name="connsiteY218" fmla="*/ 6327845 h 6858000"/>
              <a:gd name="connsiteX219" fmla="*/ 468160 w 9759727"/>
              <a:gd name="connsiteY219" fmla="*/ 6318978 h 6858000"/>
              <a:gd name="connsiteX220" fmla="*/ 455386 w 9759727"/>
              <a:gd name="connsiteY220" fmla="*/ 6355017 h 6858000"/>
              <a:gd name="connsiteX221" fmla="*/ 465394 w 9759727"/>
              <a:gd name="connsiteY221" fmla="*/ 6359933 h 6858000"/>
              <a:gd name="connsiteX222" fmla="*/ 479617 w 9759727"/>
              <a:gd name="connsiteY222" fmla="*/ 6364893 h 6858000"/>
              <a:gd name="connsiteX223" fmla="*/ 498668 w 9759727"/>
              <a:gd name="connsiteY223" fmla="*/ 6368800 h 6858000"/>
              <a:gd name="connsiteX224" fmla="*/ 522767 w 9759727"/>
              <a:gd name="connsiteY224" fmla="*/ 6370380 h 6858000"/>
              <a:gd name="connsiteX225" fmla="*/ 582335 w 9759727"/>
              <a:gd name="connsiteY225" fmla="*/ 6354841 h 6858000"/>
              <a:gd name="connsiteX226" fmla="*/ 602088 w 9759727"/>
              <a:gd name="connsiteY226" fmla="*/ 6311120 h 6858000"/>
              <a:gd name="connsiteX227" fmla="*/ 598313 w 9759727"/>
              <a:gd name="connsiteY227" fmla="*/ 6286407 h 6858000"/>
              <a:gd name="connsiteX228" fmla="*/ 586856 w 9759727"/>
              <a:gd name="connsiteY228" fmla="*/ 6268673 h 6858000"/>
              <a:gd name="connsiteX229" fmla="*/ 567542 w 9759727"/>
              <a:gd name="connsiteY229" fmla="*/ 6255460 h 6858000"/>
              <a:gd name="connsiteX230" fmla="*/ 540238 w 9759727"/>
              <a:gd name="connsiteY230" fmla="*/ 6244003 h 6858000"/>
              <a:gd name="connsiteX231" fmla="*/ 526455 w 9759727"/>
              <a:gd name="connsiteY231" fmla="*/ 6238910 h 6858000"/>
              <a:gd name="connsiteX232" fmla="*/ 515437 w 9759727"/>
              <a:gd name="connsiteY232" fmla="*/ 6233380 h 6858000"/>
              <a:gd name="connsiteX233" fmla="*/ 508018 w 9759727"/>
              <a:gd name="connsiteY233" fmla="*/ 6226532 h 6858000"/>
              <a:gd name="connsiteX234" fmla="*/ 505384 w 9759727"/>
              <a:gd name="connsiteY234" fmla="*/ 6217226 h 6858000"/>
              <a:gd name="connsiteX235" fmla="*/ 512495 w 9759727"/>
              <a:gd name="connsiteY235" fmla="*/ 6203442 h 6858000"/>
              <a:gd name="connsiteX236" fmla="*/ 535892 w 9759727"/>
              <a:gd name="connsiteY236" fmla="*/ 6198920 h 6858000"/>
              <a:gd name="connsiteX237" fmla="*/ 560738 w 9759727"/>
              <a:gd name="connsiteY237" fmla="*/ 6202257 h 6858000"/>
              <a:gd name="connsiteX238" fmla="*/ 579482 w 9759727"/>
              <a:gd name="connsiteY238" fmla="*/ 6209939 h 6858000"/>
              <a:gd name="connsiteX239" fmla="*/ 592563 w 9759727"/>
              <a:gd name="connsiteY239" fmla="*/ 6174207 h 6858000"/>
              <a:gd name="connsiteX240" fmla="*/ 568156 w 9759727"/>
              <a:gd name="connsiteY240" fmla="*/ 6164638 h 6858000"/>
              <a:gd name="connsiteX241" fmla="*/ 532995 w 9759727"/>
              <a:gd name="connsiteY241" fmla="*/ 6160292 h 6858000"/>
              <a:gd name="connsiteX242" fmla="*/ 1875789 w 9759727"/>
              <a:gd name="connsiteY242" fmla="*/ 6143699 h 6858000"/>
              <a:gd name="connsiteX243" fmla="*/ 1857616 w 9759727"/>
              <a:gd name="connsiteY243" fmla="*/ 6150547 h 6858000"/>
              <a:gd name="connsiteX244" fmla="*/ 1849934 w 9759727"/>
              <a:gd name="connsiteY244" fmla="*/ 6169290 h 6858000"/>
              <a:gd name="connsiteX245" fmla="*/ 1857616 w 9759727"/>
              <a:gd name="connsiteY245" fmla="*/ 6188034 h 6858000"/>
              <a:gd name="connsiteX246" fmla="*/ 1875789 w 9759727"/>
              <a:gd name="connsiteY246" fmla="*/ 6194882 h 6858000"/>
              <a:gd name="connsiteX247" fmla="*/ 1893962 w 9759727"/>
              <a:gd name="connsiteY247" fmla="*/ 6188034 h 6858000"/>
              <a:gd name="connsiteX248" fmla="*/ 1901644 w 9759727"/>
              <a:gd name="connsiteY248" fmla="*/ 6169290 h 6858000"/>
              <a:gd name="connsiteX249" fmla="*/ 1893962 w 9759727"/>
              <a:gd name="connsiteY249" fmla="*/ 6150547 h 6858000"/>
              <a:gd name="connsiteX250" fmla="*/ 1875789 w 9759727"/>
              <a:gd name="connsiteY250" fmla="*/ 6143699 h 6858000"/>
              <a:gd name="connsiteX251" fmla="*/ 1991061 w 9759727"/>
              <a:gd name="connsiteY251" fmla="*/ 6140802 h 6858000"/>
              <a:gd name="connsiteX252" fmla="*/ 1991105 w 9759727"/>
              <a:gd name="connsiteY252" fmla="*/ 6140845 h 6858000"/>
              <a:gd name="connsiteX253" fmla="*/ 1941545 w 9759727"/>
              <a:gd name="connsiteY253" fmla="*/ 6158272 h 6858000"/>
              <a:gd name="connsiteX254" fmla="*/ 1924821 w 9759727"/>
              <a:gd name="connsiteY254" fmla="*/ 6205330 h 6858000"/>
              <a:gd name="connsiteX255" fmla="*/ 1924821 w 9759727"/>
              <a:gd name="connsiteY255" fmla="*/ 6366298 h 6858000"/>
              <a:gd name="connsiteX256" fmla="*/ 1968103 w 9759727"/>
              <a:gd name="connsiteY256" fmla="*/ 6366298 h 6858000"/>
              <a:gd name="connsiteX257" fmla="*/ 1968103 w 9759727"/>
              <a:gd name="connsiteY257" fmla="*/ 6249490 h 6858000"/>
              <a:gd name="connsiteX258" fmla="*/ 2021569 w 9759727"/>
              <a:gd name="connsiteY258" fmla="*/ 6249490 h 6858000"/>
              <a:gd name="connsiteX259" fmla="*/ 2021569 w 9759727"/>
              <a:gd name="connsiteY259" fmla="*/ 6213451 h 6858000"/>
              <a:gd name="connsiteX260" fmla="*/ 1968103 w 9759727"/>
              <a:gd name="connsiteY260" fmla="*/ 6213451 h 6858000"/>
              <a:gd name="connsiteX261" fmla="*/ 1968103 w 9759727"/>
              <a:gd name="connsiteY261" fmla="*/ 6205900 h 6858000"/>
              <a:gd name="connsiteX262" fmla="*/ 1969420 w 9759727"/>
              <a:gd name="connsiteY262" fmla="*/ 6194575 h 6858000"/>
              <a:gd name="connsiteX263" fmla="*/ 1973766 w 9759727"/>
              <a:gd name="connsiteY263" fmla="*/ 6185576 h 6858000"/>
              <a:gd name="connsiteX264" fmla="*/ 1982194 w 9759727"/>
              <a:gd name="connsiteY264" fmla="*/ 6179606 h 6858000"/>
              <a:gd name="connsiteX265" fmla="*/ 1995407 w 9759727"/>
              <a:gd name="connsiteY265" fmla="*/ 6177411 h 6858000"/>
              <a:gd name="connsiteX266" fmla="*/ 2008049 w 9759727"/>
              <a:gd name="connsiteY266" fmla="*/ 6178729 h 6858000"/>
              <a:gd name="connsiteX267" fmla="*/ 2020691 w 9759727"/>
              <a:gd name="connsiteY267" fmla="*/ 6182635 h 6858000"/>
              <a:gd name="connsiteX268" fmla="*/ 2029119 w 9759727"/>
              <a:gd name="connsiteY268" fmla="*/ 6148045 h 6858000"/>
              <a:gd name="connsiteX269" fmla="*/ 2013449 w 9759727"/>
              <a:gd name="connsiteY269" fmla="*/ 6143260 h 6858000"/>
              <a:gd name="connsiteX270" fmla="*/ 1991061 w 9759727"/>
              <a:gd name="connsiteY270" fmla="*/ 6140802 h 6858000"/>
              <a:gd name="connsiteX271" fmla="*/ 1622374 w 9759727"/>
              <a:gd name="connsiteY271" fmla="*/ 6140802 h 6858000"/>
              <a:gd name="connsiteX272" fmla="*/ 1579092 w 9759727"/>
              <a:gd name="connsiteY272" fmla="*/ 6147781 h 6858000"/>
              <a:gd name="connsiteX273" fmla="*/ 1579092 w 9759727"/>
              <a:gd name="connsiteY273" fmla="*/ 6216919 h 6858000"/>
              <a:gd name="connsiteX274" fmla="*/ 1564694 w 9759727"/>
              <a:gd name="connsiteY274" fmla="*/ 6212003 h 6858000"/>
              <a:gd name="connsiteX275" fmla="*/ 1548584 w 9759727"/>
              <a:gd name="connsiteY275" fmla="*/ 6210246 h 6858000"/>
              <a:gd name="connsiteX276" fmla="*/ 1519700 w 9759727"/>
              <a:gd name="connsiteY276" fmla="*/ 6215778 h 6858000"/>
              <a:gd name="connsiteX277" fmla="*/ 1498366 w 9759727"/>
              <a:gd name="connsiteY277" fmla="*/ 6231756 h 6858000"/>
              <a:gd name="connsiteX278" fmla="*/ 1484978 w 9759727"/>
              <a:gd name="connsiteY278" fmla="*/ 6257172 h 6858000"/>
              <a:gd name="connsiteX279" fmla="*/ 1480325 w 9759727"/>
              <a:gd name="connsiteY279" fmla="*/ 6290753 h 6858000"/>
              <a:gd name="connsiteX280" fmla="*/ 1485724 w 9759727"/>
              <a:gd name="connsiteY280" fmla="*/ 6323719 h 6858000"/>
              <a:gd name="connsiteX281" fmla="*/ 1501264 w 9759727"/>
              <a:gd name="connsiteY281" fmla="*/ 6348696 h 6858000"/>
              <a:gd name="connsiteX282" fmla="*/ 1526241 w 9759727"/>
              <a:gd name="connsiteY282" fmla="*/ 6364543 h 6858000"/>
              <a:gd name="connsiteX283" fmla="*/ 1559954 w 9759727"/>
              <a:gd name="connsiteY283" fmla="*/ 6370074 h 6858000"/>
              <a:gd name="connsiteX284" fmla="*/ 1576370 w 9759727"/>
              <a:gd name="connsiteY284" fmla="*/ 6369328 h 6858000"/>
              <a:gd name="connsiteX285" fmla="*/ 1593227 w 9759727"/>
              <a:gd name="connsiteY285" fmla="*/ 6367440 h 6858000"/>
              <a:gd name="connsiteX286" fmla="*/ 1609073 w 9759727"/>
              <a:gd name="connsiteY286" fmla="*/ 6364675 h 6858000"/>
              <a:gd name="connsiteX287" fmla="*/ 1622418 w 9759727"/>
              <a:gd name="connsiteY287" fmla="*/ 6361338 h 6858000"/>
              <a:gd name="connsiteX288" fmla="*/ 1622374 w 9759727"/>
              <a:gd name="connsiteY288" fmla="*/ 6361338 h 6858000"/>
              <a:gd name="connsiteX289" fmla="*/ 1192584 w 9759727"/>
              <a:gd name="connsiteY289" fmla="*/ 6140802 h 6858000"/>
              <a:gd name="connsiteX290" fmla="*/ 1149302 w 9759727"/>
              <a:gd name="connsiteY290" fmla="*/ 6147781 h 6858000"/>
              <a:gd name="connsiteX291" fmla="*/ 1149302 w 9759727"/>
              <a:gd name="connsiteY291" fmla="*/ 6216919 h 6858000"/>
              <a:gd name="connsiteX292" fmla="*/ 1134904 w 9759727"/>
              <a:gd name="connsiteY292" fmla="*/ 6212003 h 6858000"/>
              <a:gd name="connsiteX293" fmla="*/ 1118794 w 9759727"/>
              <a:gd name="connsiteY293" fmla="*/ 6210246 h 6858000"/>
              <a:gd name="connsiteX294" fmla="*/ 1089910 w 9759727"/>
              <a:gd name="connsiteY294" fmla="*/ 6215778 h 6858000"/>
              <a:gd name="connsiteX295" fmla="*/ 1068576 w 9759727"/>
              <a:gd name="connsiteY295" fmla="*/ 6231756 h 6858000"/>
              <a:gd name="connsiteX296" fmla="*/ 1055188 w 9759727"/>
              <a:gd name="connsiteY296" fmla="*/ 6257172 h 6858000"/>
              <a:gd name="connsiteX297" fmla="*/ 1050535 w 9759727"/>
              <a:gd name="connsiteY297" fmla="*/ 6290753 h 6858000"/>
              <a:gd name="connsiteX298" fmla="*/ 1055934 w 9759727"/>
              <a:gd name="connsiteY298" fmla="*/ 6323719 h 6858000"/>
              <a:gd name="connsiteX299" fmla="*/ 1071474 w 9759727"/>
              <a:gd name="connsiteY299" fmla="*/ 6348696 h 6858000"/>
              <a:gd name="connsiteX300" fmla="*/ 1096451 w 9759727"/>
              <a:gd name="connsiteY300" fmla="*/ 6364543 h 6858000"/>
              <a:gd name="connsiteX301" fmla="*/ 1130164 w 9759727"/>
              <a:gd name="connsiteY301" fmla="*/ 6370074 h 6858000"/>
              <a:gd name="connsiteX302" fmla="*/ 1146580 w 9759727"/>
              <a:gd name="connsiteY302" fmla="*/ 6369328 h 6858000"/>
              <a:gd name="connsiteX303" fmla="*/ 1163437 w 9759727"/>
              <a:gd name="connsiteY303" fmla="*/ 6367440 h 6858000"/>
              <a:gd name="connsiteX304" fmla="*/ 1179283 w 9759727"/>
              <a:gd name="connsiteY304" fmla="*/ 6364675 h 6858000"/>
              <a:gd name="connsiteX305" fmla="*/ 1192628 w 9759727"/>
              <a:gd name="connsiteY305" fmla="*/ 6361338 h 6858000"/>
              <a:gd name="connsiteX306" fmla="*/ 1192584 w 9759727"/>
              <a:gd name="connsiteY306" fmla="*/ 6361338 h 6858000"/>
              <a:gd name="connsiteX307" fmla="*/ 2321909 w 9759727"/>
              <a:gd name="connsiteY307" fmla="*/ 5985672 h 6858000"/>
              <a:gd name="connsiteX308" fmla="*/ 2166954 w 9759727"/>
              <a:gd name="connsiteY308" fmla="*/ 6104455 h 6858000"/>
              <a:gd name="connsiteX309" fmla="*/ 2213880 w 9759727"/>
              <a:gd name="connsiteY309" fmla="*/ 6196727 h 6858000"/>
              <a:gd name="connsiteX310" fmla="*/ 0 w 9759727"/>
              <a:gd name="connsiteY310" fmla="*/ 0 h 6858000"/>
              <a:gd name="connsiteX311" fmla="*/ 9759727 w 9759727"/>
              <a:gd name="connsiteY311" fmla="*/ 0 h 6858000"/>
              <a:gd name="connsiteX312" fmla="*/ 9759727 w 9759727"/>
              <a:gd name="connsiteY312" fmla="*/ 6858000 h 6858000"/>
              <a:gd name="connsiteX313" fmla="*/ 0 w 9759727"/>
              <a:gd name="connsiteY3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9759727" h="6858000">
                <a:moveTo>
                  <a:pt x="1286654" y="6300322"/>
                </a:moveTo>
                <a:cubicBezTo>
                  <a:pt x="1289594" y="6300322"/>
                  <a:pt x="1292799" y="6300498"/>
                  <a:pt x="1296267" y="6300892"/>
                </a:cubicBezTo>
                <a:cubicBezTo>
                  <a:pt x="1299779" y="6301244"/>
                  <a:pt x="1302369" y="6301639"/>
                  <a:pt x="1304125" y="6302034"/>
                </a:cubicBezTo>
                <a:lnTo>
                  <a:pt x="1304125" y="6334869"/>
                </a:lnTo>
                <a:cubicBezTo>
                  <a:pt x="1301798" y="6335264"/>
                  <a:pt x="1298681" y="6335571"/>
                  <a:pt x="1294818" y="6335746"/>
                </a:cubicBezTo>
                <a:cubicBezTo>
                  <a:pt x="1290955" y="6335966"/>
                  <a:pt x="1286873" y="6336054"/>
                  <a:pt x="1282616" y="6336054"/>
                </a:cubicBezTo>
                <a:lnTo>
                  <a:pt x="1282616" y="6336098"/>
                </a:lnTo>
                <a:cubicBezTo>
                  <a:pt x="1274670" y="6336098"/>
                  <a:pt x="1268437" y="6334824"/>
                  <a:pt x="1263871" y="6332191"/>
                </a:cubicBezTo>
                <a:cubicBezTo>
                  <a:pt x="1259306" y="6329557"/>
                  <a:pt x="1257023" y="6324904"/>
                  <a:pt x="1257023" y="6318100"/>
                </a:cubicBezTo>
                <a:cubicBezTo>
                  <a:pt x="1257023" y="6314588"/>
                  <a:pt x="1257814" y="6311692"/>
                  <a:pt x="1259350" y="6309365"/>
                </a:cubicBezTo>
                <a:cubicBezTo>
                  <a:pt x="1260930" y="6307038"/>
                  <a:pt x="1263038" y="6305195"/>
                  <a:pt x="1265759" y="6303834"/>
                </a:cubicBezTo>
                <a:cubicBezTo>
                  <a:pt x="1268481" y="6302473"/>
                  <a:pt x="1271597" y="6301551"/>
                  <a:pt x="1275197" y="6301068"/>
                </a:cubicBezTo>
                <a:cubicBezTo>
                  <a:pt x="1278753" y="6300585"/>
                  <a:pt x="1282571" y="6300322"/>
                  <a:pt x="1286654" y="6300322"/>
                </a:cubicBezTo>
                <a:close/>
                <a:moveTo>
                  <a:pt x="806910" y="6300322"/>
                </a:moveTo>
                <a:cubicBezTo>
                  <a:pt x="809851" y="6300322"/>
                  <a:pt x="813055" y="6300498"/>
                  <a:pt x="816523" y="6300892"/>
                </a:cubicBezTo>
                <a:cubicBezTo>
                  <a:pt x="820035" y="6301244"/>
                  <a:pt x="822625" y="6301639"/>
                  <a:pt x="824381" y="6302034"/>
                </a:cubicBezTo>
                <a:lnTo>
                  <a:pt x="824381" y="6334869"/>
                </a:lnTo>
                <a:cubicBezTo>
                  <a:pt x="822054" y="6335264"/>
                  <a:pt x="818937" y="6335571"/>
                  <a:pt x="815074" y="6335746"/>
                </a:cubicBezTo>
                <a:cubicBezTo>
                  <a:pt x="811212" y="6335966"/>
                  <a:pt x="807129" y="6336054"/>
                  <a:pt x="802871" y="6336054"/>
                </a:cubicBezTo>
                <a:lnTo>
                  <a:pt x="802871" y="6336098"/>
                </a:lnTo>
                <a:cubicBezTo>
                  <a:pt x="794926" y="6336098"/>
                  <a:pt x="788693" y="6334824"/>
                  <a:pt x="784127" y="6332191"/>
                </a:cubicBezTo>
                <a:cubicBezTo>
                  <a:pt x="779562" y="6329557"/>
                  <a:pt x="777279" y="6324904"/>
                  <a:pt x="777279" y="6318100"/>
                </a:cubicBezTo>
                <a:cubicBezTo>
                  <a:pt x="777279" y="6314588"/>
                  <a:pt x="778070" y="6311692"/>
                  <a:pt x="779606" y="6309365"/>
                </a:cubicBezTo>
                <a:cubicBezTo>
                  <a:pt x="781187" y="6307038"/>
                  <a:pt x="783294" y="6305195"/>
                  <a:pt x="786015" y="6303834"/>
                </a:cubicBezTo>
                <a:cubicBezTo>
                  <a:pt x="788737" y="6302473"/>
                  <a:pt x="791853" y="6301551"/>
                  <a:pt x="795453" y="6301068"/>
                </a:cubicBezTo>
                <a:cubicBezTo>
                  <a:pt x="799008" y="6300585"/>
                  <a:pt x="802828" y="6300322"/>
                  <a:pt x="806910" y="6300322"/>
                </a:cubicBezTo>
                <a:close/>
                <a:moveTo>
                  <a:pt x="1555344" y="6246857"/>
                </a:moveTo>
                <a:cubicBezTo>
                  <a:pt x="1559778" y="6246857"/>
                  <a:pt x="1564211" y="6247471"/>
                  <a:pt x="1568557" y="6248612"/>
                </a:cubicBezTo>
                <a:cubicBezTo>
                  <a:pt x="1572903" y="6249753"/>
                  <a:pt x="1576415" y="6251202"/>
                  <a:pt x="1579136" y="6252958"/>
                </a:cubicBezTo>
                <a:lnTo>
                  <a:pt x="1579136" y="6331708"/>
                </a:lnTo>
                <a:cubicBezTo>
                  <a:pt x="1577030" y="6332104"/>
                  <a:pt x="1574307" y="6332411"/>
                  <a:pt x="1571015" y="6332718"/>
                </a:cubicBezTo>
                <a:cubicBezTo>
                  <a:pt x="1567723" y="6333025"/>
                  <a:pt x="1564124" y="6333157"/>
                  <a:pt x="1560261" y="6333157"/>
                </a:cubicBezTo>
                <a:cubicBezTo>
                  <a:pt x="1548453" y="6333157"/>
                  <a:pt x="1539542" y="6329074"/>
                  <a:pt x="1533528" y="6320954"/>
                </a:cubicBezTo>
                <a:cubicBezTo>
                  <a:pt x="1527513" y="6312788"/>
                  <a:pt x="1524529" y="6302034"/>
                  <a:pt x="1524529" y="6288690"/>
                </a:cubicBezTo>
                <a:lnTo>
                  <a:pt x="1524572" y="6288690"/>
                </a:lnTo>
                <a:cubicBezTo>
                  <a:pt x="1524572" y="6260815"/>
                  <a:pt x="1534800" y="6246857"/>
                  <a:pt x="1555344" y="6246857"/>
                </a:cubicBezTo>
                <a:close/>
                <a:moveTo>
                  <a:pt x="1125554" y="6246857"/>
                </a:moveTo>
                <a:cubicBezTo>
                  <a:pt x="1129988" y="6246857"/>
                  <a:pt x="1134421" y="6247471"/>
                  <a:pt x="1138767" y="6248612"/>
                </a:cubicBezTo>
                <a:cubicBezTo>
                  <a:pt x="1143113" y="6249753"/>
                  <a:pt x="1146625" y="6251202"/>
                  <a:pt x="1149346" y="6252958"/>
                </a:cubicBezTo>
                <a:lnTo>
                  <a:pt x="1149346" y="6331708"/>
                </a:lnTo>
                <a:cubicBezTo>
                  <a:pt x="1147240" y="6332104"/>
                  <a:pt x="1144517" y="6332411"/>
                  <a:pt x="1141225" y="6332718"/>
                </a:cubicBezTo>
                <a:cubicBezTo>
                  <a:pt x="1137933" y="6333025"/>
                  <a:pt x="1134334" y="6333157"/>
                  <a:pt x="1130471" y="6333157"/>
                </a:cubicBezTo>
                <a:cubicBezTo>
                  <a:pt x="1118663" y="6333157"/>
                  <a:pt x="1109752" y="6329074"/>
                  <a:pt x="1103738" y="6320954"/>
                </a:cubicBezTo>
                <a:cubicBezTo>
                  <a:pt x="1097723" y="6312788"/>
                  <a:pt x="1094739" y="6302034"/>
                  <a:pt x="1094739" y="6288690"/>
                </a:cubicBezTo>
                <a:lnTo>
                  <a:pt x="1094782" y="6288690"/>
                </a:lnTo>
                <a:cubicBezTo>
                  <a:pt x="1094782" y="6260815"/>
                  <a:pt x="1105010" y="6246857"/>
                  <a:pt x="1125554" y="6246857"/>
                </a:cubicBezTo>
                <a:close/>
                <a:moveTo>
                  <a:pt x="2104183" y="6245100"/>
                </a:moveTo>
                <a:cubicBezTo>
                  <a:pt x="2109232" y="6245100"/>
                  <a:pt x="2113445" y="6245978"/>
                  <a:pt x="2116826" y="6247734"/>
                </a:cubicBezTo>
                <a:cubicBezTo>
                  <a:pt x="2120205" y="6249490"/>
                  <a:pt x="2123014" y="6251685"/>
                  <a:pt x="2125254" y="6254406"/>
                </a:cubicBezTo>
                <a:cubicBezTo>
                  <a:pt x="2127492" y="6257128"/>
                  <a:pt x="2129160" y="6260244"/>
                  <a:pt x="2130213" y="6263712"/>
                </a:cubicBezTo>
                <a:cubicBezTo>
                  <a:pt x="2131267" y="6267224"/>
                  <a:pt x="2131926" y="6270780"/>
                  <a:pt x="2132102" y="6274466"/>
                </a:cubicBezTo>
                <a:lnTo>
                  <a:pt x="2132057" y="6274423"/>
                </a:lnTo>
                <a:lnTo>
                  <a:pt x="2074816" y="6274423"/>
                </a:lnTo>
                <a:cubicBezTo>
                  <a:pt x="2075387" y="6270735"/>
                  <a:pt x="2076309" y="6267136"/>
                  <a:pt x="2077582" y="6263536"/>
                </a:cubicBezTo>
                <a:cubicBezTo>
                  <a:pt x="2078811" y="6259937"/>
                  <a:pt x="2080611" y="6256820"/>
                  <a:pt x="2082937" y="6254099"/>
                </a:cubicBezTo>
                <a:cubicBezTo>
                  <a:pt x="2085264" y="6251377"/>
                  <a:pt x="2088204" y="6249226"/>
                  <a:pt x="2091673" y="6247558"/>
                </a:cubicBezTo>
                <a:cubicBezTo>
                  <a:pt x="2095184" y="6245934"/>
                  <a:pt x="2099135" y="6245100"/>
                  <a:pt x="2104183" y="6245100"/>
                </a:cubicBezTo>
                <a:close/>
                <a:moveTo>
                  <a:pt x="1854280" y="6213451"/>
                </a:moveTo>
                <a:lnTo>
                  <a:pt x="1854280" y="6366299"/>
                </a:lnTo>
                <a:lnTo>
                  <a:pt x="1897562" y="6366299"/>
                </a:lnTo>
                <a:lnTo>
                  <a:pt x="1897562" y="6213451"/>
                </a:lnTo>
                <a:close/>
                <a:moveTo>
                  <a:pt x="1438580" y="6210290"/>
                </a:moveTo>
                <a:cubicBezTo>
                  <a:pt x="1425630" y="6210290"/>
                  <a:pt x="1413822" y="6211519"/>
                  <a:pt x="1403288" y="6213933"/>
                </a:cubicBezTo>
                <a:cubicBezTo>
                  <a:pt x="1392708" y="6216348"/>
                  <a:pt x="1383534" y="6218894"/>
                  <a:pt x="1375808" y="6221616"/>
                </a:cubicBezTo>
                <a:lnTo>
                  <a:pt x="1375808" y="6366299"/>
                </a:lnTo>
                <a:lnTo>
                  <a:pt x="1419090" y="6366299"/>
                </a:lnTo>
                <a:lnTo>
                  <a:pt x="1419090" y="6249490"/>
                </a:lnTo>
                <a:cubicBezTo>
                  <a:pt x="1421022" y="6248919"/>
                  <a:pt x="1423875" y="6248393"/>
                  <a:pt x="1427650" y="6247910"/>
                </a:cubicBezTo>
                <a:cubicBezTo>
                  <a:pt x="1431424" y="6247427"/>
                  <a:pt x="1434673" y="6247163"/>
                  <a:pt x="1437395" y="6247163"/>
                </a:cubicBezTo>
                <a:cubicBezTo>
                  <a:pt x="1443409" y="6247163"/>
                  <a:pt x="1449028" y="6247690"/>
                  <a:pt x="1454251" y="6248744"/>
                </a:cubicBezTo>
                <a:cubicBezTo>
                  <a:pt x="1459475" y="6249841"/>
                  <a:pt x="1464040" y="6250851"/>
                  <a:pt x="1467903" y="6251817"/>
                </a:cubicBezTo>
                <a:lnTo>
                  <a:pt x="1475190" y="6216084"/>
                </a:lnTo>
                <a:cubicBezTo>
                  <a:pt x="1472863" y="6215119"/>
                  <a:pt x="1470054" y="6214329"/>
                  <a:pt x="1466762" y="6213626"/>
                </a:cubicBezTo>
                <a:cubicBezTo>
                  <a:pt x="1463469" y="6212924"/>
                  <a:pt x="1460177" y="6212353"/>
                  <a:pt x="1456885" y="6211870"/>
                </a:cubicBezTo>
                <a:cubicBezTo>
                  <a:pt x="1453593" y="6211431"/>
                  <a:pt x="1450301" y="6211037"/>
                  <a:pt x="1447008" y="6210729"/>
                </a:cubicBezTo>
                <a:cubicBezTo>
                  <a:pt x="1443715" y="6210422"/>
                  <a:pt x="1440906" y="6210290"/>
                  <a:pt x="1438580" y="6210290"/>
                </a:cubicBezTo>
                <a:close/>
                <a:moveTo>
                  <a:pt x="961117" y="6209939"/>
                </a:moveTo>
                <a:cubicBezTo>
                  <a:pt x="948344" y="6209939"/>
                  <a:pt x="936141" y="6210861"/>
                  <a:pt x="924508" y="6212705"/>
                </a:cubicBezTo>
                <a:lnTo>
                  <a:pt x="896063" y="6218665"/>
                </a:lnTo>
                <a:lnTo>
                  <a:pt x="896063" y="6218631"/>
                </a:lnTo>
                <a:lnTo>
                  <a:pt x="896019" y="6218674"/>
                </a:lnTo>
                <a:lnTo>
                  <a:pt x="896063" y="6218665"/>
                </a:lnTo>
                <a:lnTo>
                  <a:pt x="896063" y="6366255"/>
                </a:lnTo>
                <a:lnTo>
                  <a:pt x="939345" y="6366255"/>
                </a:lnTo>
                <a:lnTo>
                  <a:pt x="939345" y="6248305"/>
                </a:lnTo>
                <a:cubicBezTo>
                  <a:pt x="942067" y="6247910"/>
                  <a:pt x="945183" y="6247602"/>
                  <a:pt x="948651" y="6247295"/>
                </a:cubicBezTo>
                <a:cubicBezTo>
                  <a:pt x="952119" y="6246988"/>
                  <a:pt x="955411" y="6246856"/>
                  <a:pt x="958528" y="6246856"/>
                </a:cubicBezTo>
                <a:cubicBezTo>
                  <a:pt x="968580" y="6246856"/>
                  <a:pt x="975472" y="6249797"/>
                  <a:pt x="979159" y="6255591"/>
                </a:cubicBezTo>
                <a:cubicBezTo>
                  <a:pt x="982846" y="6261386"/>
                  <a:pt x="984690" y="6271262"/>
                  <a:pt x="984690" y="6285222"/>
                </a:cubicBezTo>
                <a:lnTo>
                  <a:pt x="984690" y="6366298"/>
                </a:lnTo>
                <a:lnTo>
                  <a:pt x="1027972" y="6366298"/>
                </a:lnTo>
                <a:lnTo>
                  <a:pt x="1027972" y="6279998"/>
                </a:lnTo>
                <a:cubicBezTo>
                  <a:pt x="1027972" y="6269507"/>
                  <a:pt x="1026875" y="6260025"/>
                  <a:pt x="1024767" y="6251509"/>
                </a:cubicBezTo>
                <a:cubicBezTo>
                  <a:pt x="1022617" y="6242993"/>
                  <a:pt x="1019061" y="6235619"/>
                  <a:pt x="1014013" y="6229429"/>
                </a:cubicBezTo>
                <a:cubicBezTo>
                  <a:pt x="1008965" y="6223239"/>
                  <a:pt x="1002117" y="6218411"/>
                  <a:pt x="993514" y="6215031"/>
                </a:cubicBezTo>
                <a:cubicBezTo>
                  <a:pt x="984909" y="6211651"/>
                  <a:pt x="973891" y="6209939"/>
                  <a:pt x="961117" y="6209939"/>
                </a:cubicBezTo>
                <a:close/>
                <a:moveTo>
                  <a:pt x="2103613" y="6209368"/>
                </a:moveTo>
                <a:cubicBezTo>
                  <a:pt x="2094307" y="6209368"/>
                  <a:pt x="2085264" y="6211124"/>
                  <a:pt x="2076441" y="6214592"/>
                </a:cubicBezTo>
                <a:cubicBezTo>
                  <a:pt x="2067617" y="6218104"/>
                  <a:pt x="2059804" y="6223239"/>
                  <a:pt x="2053044" y="6230000"/>
                </a:cubicBezTo>
                <a:cubicBezTo>
                  <a:pt x="2046240" y="6236760"/>
                  <a:pt x="2040797" y="6245232"/>
                  <a:pt x="2036626" y="6255416"/>
                </a:cubicBezTo>
                <a:lnTo>
                  <a:pt x="2030397" y="6290996"/>
                </a:lnTo>
                <a:lnTo>
                  <a:pt x="2030393" y="6290972"/>
                </a:lnTo>
                <a:lnTo>
                  <a:pt x="2030393" y="6291016"/>
                </a:lnTo>
                <a:lnTo>
                  <a:pt x="2030397" y="6290996"/>
                </a:lnTo>
                <a:lnTo>
                  <a:pt x="2035178" y="6322358"/>
                </a:lnTo>
                <a:cubicBezTo>
                  <a:pt x="2038382" y="6332059"/>
                  <a:pt x="2043342" y="6340443"/>
                  <a:pt x="2050015" y="6347511"/>
                </a:cubicBezTo>
                <a:cubicBezTo>
                  <a:pt x="2056687" y="6354622"/>
                  <a:pt x="2065115" y="6360153"/>
                  <a:pt x="2075300" y="6364235"/>
                </a:cubicBezTo>
                <a:cubicBezTo>
                  <a:pt x="2085439" y="6368318"/>
                  <a:pt x="2097423" y="6370337"/>
                  <a:pt x="2111163" y="6370337"/>
                </a:cubicBezTo>
                <a:cubicBezTo>
                  <a:pt x="2116606" y="6370337"/>
                  <a:pt x="2122005" y="6370030"/>
                  <a:pt x="2127448" y="6369459"/>
                </a:cubicBezTo>
                <a:cubicBezTo>
                  <a:pt x="2132892" y="6368844"/>
                  <a:pt x="2137983" y="6368142"/>
                  <a:pt x="2142724" y="6367264"/>
                </a:cubicBezTo>
                <a:cubicBezTo>
                  <a:pt x="2147465" y="6366430"/>
                  <a:pt x="2151767" y="6365377"/>
                  <a:pt x="2155630" y="6364235"/>
                </a:cubicBezTo>
                <a:cubicBezTo>
                  <a:pt x="2159493" y="6363094"/>
                  <a:pt x="2162610" y="6361908"/>
                  <a:pt x="2164936" y="6360767"/>
                </a:cubicBezTo>
                <a:lnTo>
                  <a:pt x="2159141" y="6325606"/>
                </a:lnTo>
                <a:cubicBezTo>
                  <a:pt x="2154313" y="6327714"/>
                  <a:pt x="2148036" y="6329513"/>
                  <a:pt x="2140398" y="6330962"/>
                </a:cubicBezTo>
                <a:cubicBezTo>
                  <a:pt x="2132716" y="6332454"/>
                  <a:pt x="2124946" y="6333157"/>
                  <a:pt x="2117001" y="6333157"/>
                </a:cubicBezTo>
                <a:cubicBezTo>
                  <a:pt x="2104622" y="6333157"/>
                  <a:pt x="2094746" y="6330523"/>
                  <a:pt x="2087371" y="6325299"/>
                </a:cubicBezTo>
                <a:cubicBezTo>
                  <a:pt x="2079996" y="6320076"/>
                  <a:pt x="2075826" y="6313008"/>
                  <a:pt x="2074860" y="6304097"/>
                </a:cubicBezTo>
                <a:lnTo>
                  <a:pt x="2173057" y="6304097"/>
                </a:lnTo>
                <a:cubicBezTo>
                  <a:pt x="2173232" y="6301771"/>
                  <a:pt x="2173451" y="6299093"/>
                  <a:pt x="2173628" y="6296108"/>
                </a:cubicBezTo>
                <a:cubicBezTo>
                  <a:pt x="2173847" y="6293079"/>
                  <a:pt x="2173934" y="6290313"/>
                  <a:pt x="2173934" y="6287811"/>
                </a:cubicBezTo>
                <a:cubicBezTo>
                  <a:pt x="2173934" y="6262044"/>
                  <a:pt x="2167657" y="6242510"/>
                  <a:pt x="2155059" y="6229254"/>
                </a:cubicBezTo>
                <a:cubicBezTo>
                  <a:pt x="2142461" y="6215997"/>
                  <a:pt x="2125297" y="6209368"/>
                  <a:pt x="2103613" y="6209368"/>
                </a:cubicBezTo>
                <a:close/>
                <a:moveTo>
                  <a:pt x="1279147" y="6209368"/>
                </a:moveTo>
                <a:cubicBezTo>
                  <a:pt x="1274099" y="6209368"/>
                  <a:pt x="1269139" y="6209632"/>
                  <a:pt x="1264179" y="6210115"/>
                </a:cubicBezTo>
                <a:cubicBezTo>
                  <a:pt x="1259263" y="6210597"/>
                  <a:pt x="1254565" y="6211212"/>
                  <a:pt x="1250088" y="6211870"/>
                </a:cubicBezTo>
                <a:cubicBezTo>
                  <a:pt x="1245654" y="6212573"/>
                  <a:pt x="1241529" y="6213319"/>
                  <a:pt x="1237753" y="6214197"/>
                </a:cubicBezTo>
                <a:cubicBezTo>
                  <a:pt x="1233978" y="6215075"/>
                  <a:pt x="1230818" y="6215865"/>
                  <a:pt x="1228316" y="6216655"/>
                </a:cubicBezTo>
                <a:lnTo>
                  <a:pt x="1233846" y="6251509"/>
                </a:lnTo>
                <a:cubicBezTo>
                  <a:pt x="1239070" y="6249577"/>
                  <a:pt x="1245260" y="6248042"/>
                  <a:pt x="1252415" y="6246988"/>
                </a:cubicBezTo>
                <a:cubicBezTo>
                  <a:pt x="1259570" y="6245934"/>
                  <a:pt x="1266812" y="6245408"/>
                  <a:pt x="1274187" y="6245408"/>
                </a:cubicBezTo>
                <a:cubicBezTo>
                  <a:pt x="1285249" y="6245408"/>
                  <a:pt x="1292975" y="6247646"/>
                  <a:pt x="1297452" y="6252080"/>
                </a:cubicBezTo>
                <a:cubicBezTo>
                  <a:pt x="1301885" y="6256557"/>
                  <a:pt x="1304125" y="6262439"/>
                  <a:pt x="1304125" y="6269814"/>
                </a:cubicBezTo>
                <a:lnTo>
                  <a:pt x="1304125" y="6273896"/>
                </a:lnTo>
                <a:cubicBezTo>
                  <a:pt x="1301403" y="6273106"/>
                  <a:pt x="1297848" y="6272492"/>
                  <a:pt x="1293502" y="6272009"/>
                </a:cubicBezTo>
                <a:cubicBezTo>
                  <a:pt x="1289156" y="6271526"/>
                  <a:pt x="1284151" y="6271263"/>
                  <a:pt x="1278533" y="6271263"/>
                </a:cubicBezTo>
                <a:cubicBezTo>
                  <a:pt x="1270236" y="6271263"/>
                  <a:pt x="1262203" y="6272096"/>
                  <a:pt x="1254434" y="6273721"/>
                </a:cubicBezTo>
                <a:cubicBezTo>
                  <a:pt x="1246664" y="6275345"/>
                  <a:pt x="1239817" y="6278022"/>
                  <a:pt x="1233802" y="6281710"/>
                </a:cubicBezTo>
                <a:cubicBezTo>
                  <a:pt x="1227788" y="6285397"/>
                  <a:pt x="1223004" y="6290358"/>
                  <a:pt x="1219404" y="6296547"/>
                </a:cubicBezTo>
                <a:cubicBezTo>
                  <a:pt x="1215849" y="6302736"/>
                  <a:pt x="1214049" y="6309891"/>
                  <a:pt x="1214049" y="6319198"/>
                </a:cubicBezTo>
                <a:cubicBezTo>
                  <a:pt x="1214049" y="6328504"/>
                  <a:pt x="1215585" y="6336317"/>
                  <a:pt x="1218702" y="6342726"/>
                </a:cubicBezTo>
                <a:cubicBezTo>
                  <a:pt x="1221775" y="6349091"/>
                  <a:pt x="1226252" y="6354315"/>
                  <a:pt x="1232047" y="6358266"/>
                </a:cubicBezTo>
                <a:cubicBezTo>
                  <a:pt x="1237841" y="6362216"/>
                  <a:pt x="1244776" y="6365070"/>
                  <a:pt x="1252809" y="6366825"/>
                </a:cubicBezTo>
                <a:cubicBezTo>
                  <a:pt x="1260843" y="6368581"/>
                  <a:pt x="1269797" y="6369459"/>
                  <a:pt x="1279674" y="6369459"/>
                </a:cubicBezTo>
                <a:cubicBezTo>
                  <a:pt x="1295389" y="6369459"/>
                  <a:pt x="1308778" y="6368537"/>
                  <a:pt x="1319796" y="6366693"/>
                </a:cubicBezTo>
                <a:cubicBezTo>
                  <a:pt x="1330813" y="6364850"/>
                  <a:pt x="1339461" y="6363270"/>
                  <a:pt x="1345651" y="6361909"/>
                </a:cubicBezTo>
                <a:lnTo>
                  <a:pt x="1345651" y="6271834"/>
                </a:lnTo>
                <a:cubicBezTo>
                  <a:pt x="1345651" y="6262352"/>
                  <a:pt x="1344597" y="6253747"/>
                  <a:pt x="1342446" y="6245978"/>
                </a:cubicBezTo>
                <a:cubicBezTo>
                  <a:pt x="1340340" y="6238253"/>
                  <a:pt x="1336696" y="6231667"/>
                  <a:pt x="1331560" y="6226224"/>
                </a:cubicBezTo>
                <a:cubicBezTo>
                  <a:pt x="1326467" y="6220781"/>
                  <a:pt x="1319620" y="6216612"/>
                  <a:pt x="1311104" y="6213714"/>
                </a:cubicBezTo>
                <a:cubicBezTo>
                  <a:pt x="1302588" y="6210817"/>
                  <a:pt x="1291921" y="6209368"/>
                  <a:pt x="1279147" y="6209368"/>
                </a:cubicBezTo>
                <a:close/>
                <a:moveTo>
                  <a:pt x="799359" y="6209368"/>
                </a:moveTo>
                <a:cubicBezTo>
                  <a:pt x="794312" y="6209368"/>
                  <a:pt x="789351" y="6209632"/>
                  <a:pt x="784391" y="6210115"/>
                </a:cubicBezTo>
                <a:cubicBezTo>
                  <a:pt x="779475" y="6210597"/>
                  <a:pt x="774777" y="6211212"/>
                  <a:pt x="770301" y="6211870"/>
                </a:cubicBezTo>
                <a:cubicBezTo>
                  <a:pt x="765867" y="6212573"/>
                  <a:pt x="761741" y="6213319"/>
                  <a:pt x="757965" y="6214197"/>
                </a:cubicBezTo>
                <a:cubicBezTo>
                  <a:pt x="754190" y="6215075"/>
                  <a:pt x="751030" y="6215865"/>
                  <a:pt x="748528" y="6216655"/>
                </a:cubicBezTo>
                <a:lnTo>
                  <a:pt x="754058" y="6251509"/>
                </a:lnTo>
                <a:cubicBezTo>
                  <a:pt x="759282" y="6249577"/>
                  <a:pt x="765472" y="6248042"/>
                  <a:pt x="772627" y="6246988"/>
                </a:cubicBezTo>
                <a:cubicBezTo>
                  <a:pt x="779782" y="6245934"/>
                  <a:pt x="787025" y="6245408"/>
                  <a:pt x="794400" y="6245408"/>
                </a:cubicBezTo>
                <a:cubicBezTo>
                  <a:pt x="805462" y="6245408"/>
                  <a:pt x="813187" y="6247646"/>
                  <a:pt x="817664" y="6252080"/>
                </a:cubicBezTo>
                <a:cubicBezTo>
                  <a:pt x="822098" y="6256557"/>
                  <a:pt x="824337" y="6262439"/>
                  <a:pt x="824337" y="6269814"/>
                </a:cubicBezTo>
                <a:lnTo>
                  <a:pt x="824337" y="6273896"/>
                </a:lnTo>
                <a:cubicBezTo>
                  <a:pt x="821615" y="6273106"/>
                  <a:pt x="818060" y="6272492"/>
                  <a:pt x="813714" y="6272009"/>
                </a:cubicBezTo>
                <a:cubicBezTo>
                  <a:pt x="809368" y="6271526"/>
                  <a:pt x="804364" y="6271263"/>
                  <a:pt x="798745" y="6271263"/>
                </a:cubicBezTo>
                <a:cubicBezTo>
                  <a:pt x="790449" y="6271263"/>
                  <a:pt x="782415" y="6272096"/>
                  <a:pt x="774646" y="6273721"/>
                </a:cubicBezTo>
                <a:cubicBezTo>
                  <a:pt x="766877" y="6275345"/>
                  <a:pt x="760029" y="6278022"/>
                  <a:pt x="754015" y="6281710"/>
                </a:cubicBezTo>
                <a:cubicBezTo>
                  <a:pt x="748001" y="6285397"/>
                  <a:pt x="743217" y="6290358"/>
                  <a:pt x="739616" y="6296547"/>
                </a:cubicBezTo>
                <a:cubicBezTo>
                  <a:pt x="736061" y="6302736"/>
                  <a:pt x="734261" y="6309891"/>
                  <a:pt x="734261" y="6319198"/>
                </a:cubicBezTo>
                <a:cubicBezTo>
                  <a:pt x="734261" y="6328504"/>
                  <a:pt x="735798" y="6336317"/>
                  <a:pt x="738914" y="6342726"/>
                </a:cubicBezTo>
                <a:cubicBezTo>
                  <a:pt x="741987" y="6349091"/>
                  <a:pt x="746464" y="6354315"/>
                  <a:pt x="752259" y="6358266"/>
                </a:cubicBezTo>
                <a:cubicBezTo>
                  <a:pt x="758053" y="6362216"/>
                  <a:pt x="764988" y="6365070"/>
                  <a:pt x="773022" y="6366825"/>
                </a:cubicBezTo>
                <a:cubicBezTo>
                  <a:pt x="781055" y="6368581"/>
                  <a:pt x="790009" y="6369459"/>
                  <a:pt x="799887" y="6369459"/>
                </a:cubicBezTo>
                <a:cubicBezTo>
                  <a:pt x="815602" y="6369459"/>
                  <a:pt x="828990" y="6368537"/>
                  <a:pt x="840008" y="6366693"/>
                </a:cubicBezTo>
                <a:cubicBezTo>
                  <a:pt x="851026" y="6364850"/>
                  <a:pt x="859674" y="6363270"/>
                  <a:pt x="865863" y="6361909"/>
                </a:cubicBezTo>
                <a:lnTo>
                  <a:pt x="865863" y="6271834"/>
                </a:lnTo>
                <a:cubicBezTo>
                  <a:pt x="865863" y="6262352"/>
                  <a:pt x="864809" y="6253747"/>
                  <a:pt x="862658" y="6245978"/>
                </a:cubicBezTo>
                <a:cubicBezTo>
                  <a:pt x="860552" y="6238253"/>
                  <a:pt x="856908" y="6231667"/>
                  <a:pt x="851772" y="6226224"/>
                </a:cubicBezTo>
                <a:cubicBezTo>
                  <a:pt x="846680" y="6220781"/>
                  <a:pt x="839832" y="6216612"/>
                  <a:pt x="831316" y="6213714"/>
                </a:cubicBezTo>
                <a:cubicBezTo>
                  <a:pt x="822800" y="6210817"/>
                  <a:pt x="812133" y="6209368"/>
                  <a:pt x="799359" y="6209368"/>
                </a:cubicBezTo>
                <a:close/>
                <a:moveTo>
                  <a:pt x="666309" y="6168413"/>
                </a:moveTo>
                <a:lnTo>
                  <a:pt x="623027" y="6175392"/>
                </a:lnTo>
                <a:lnTo>
                  <a:pt x="623027" y="6303834"/>
                </a:lnTo>
                <a:cubicBezTo>
                  <a:pt x="623027" y="6313754"/>
                  <a:pt x="623949" y="6322753"/>
                  <a:pt x="625793" y="6330874"/>
                </a:cubicBezTo>
                <a:cubicBezTo>
                  <a:pt x="627637" y="6338995"/>
                  <a:pt x="630885" y="6345931"/>
                  <a:pt x="635537" y="6351637"/>
                </a:cubicBezTo>
                <a:cubicBezTo>
                  <a:pt x="640190" y="6357343"/>
                  <a:pt x="646380" y="6361777"/>
                  <a:pt x="654150" y="6364981"/>
                </a:cubicBezTo>
                <a:cubicBezTo>
                  <a:pt x="661876" y="6368186"/>
                  <a:pt x="671665" y="6369766"/>
                  <a:pt x="683472" y="6369766"/>
                </a:cubicBezTo>
                <a:cubicBezTo>
                  <a:pt x="692778" y="6369766"/>
                  <a:pt x="700592" y="6368976"/>
                  <a:pt x="707001" y="6367440"/>
                </a:cubicBezTo>
                <a:cubicBezTo>
                  <a:pt x="713410" y="6365860"/>
                  <a:pt x="719204" y="6364059"/>
                  <a:pt x="724428" y="6361909"/>
                </a:cubicBezTo>
                <a:lnTo>
                  <a:pt x="718326" y="6328196"/>
                </a:lnTo>
                <a:cubicBezTo>
                  <a:pt x="714244" y="6329777"/>
                  <a:pt x="709766" y="6330962"/>
                  <a:pt x="704807" y="6331839"/>
                </a:cubicBezTo>
                <a:cubicBezTo>
                  <a:pt x="699846" y="6332718"/>
                  <a:pt x="695061" y="6333157"/>
                  <a:pt x="690408" y="6333157"/>
                </a:cubicBezTo>
                <a:cubicBezTo>
                  <a:pt x="680751" y="6333157"/>
                  <a:pt x="674299" y="6330435"/>
                  <a:pt x="671094" y="6325036"/>
                </a:cubicBezTo>
                <a:cubicBezTo>
                  <a:pt x="667889" y="6319637"/>
                  <a:pt x="666309" y="6312350"/>
                  <a:pt x="666309" y="6303263"/>
                </a:cubicBezTo>
                <a:lnTo>
                  <a:pt x="666309" y="6249490"/>
                </a:lnTo>
                <a:lnTo>
                  <a:pt x="718326" y="6249490"/>
                </a:lnTo>
                <a:lnTo>
                  <a:pt x="718326" y="6213451"/>
                </a:lnTo>
                <a:lnTo>
                  <a:pt x="666309" y="6213451"/>
                </a:lnTo>
                <a:close/>
                <a:moveTo>
                  <a:pt x="1698535" y="6164945"/>
                </a:moveTo>
                <a:lnTo>
                  <a:pt x="1698535" y="6366298"/>
                </a:lnTo>
                <a:lnTo>
                  <a:pt x="1833078" y="6366298"/>
                </a:lnTo>
                <a:lnTo>
                  <a:pt x="1833078" y="6327362"/>
                </a:lnTo>
                <a:lnTo>
                  <a:pt x="1743880" y="6327362"/>
                </a:lnTo>
                <a:lnTo>
                  <a:pt x="1743880" y="6164945"/>
                </a:lnTo>
                <a:close/>
                <a:moveTo>
                  <a:pt x="532995" y="6160292"/>
                </a:moveTo>
                <a:cubicBezTo>
                  <a:pt x="521538" y="6160292"/>
                  <a:pt x="511266" y="6161696"/>
                  <a:pt x="502180" y="6164506"/>
                </a:cubicBezTo>
                <a:cubicBezTo>
                  <a:pt x="493093" y="6167315"/>
                  <a:pt x="485368" y="6171354"/>
                  <a:pt x="478958" y="6176578"/>
                </a:cubicBezTo>
                <a:cubicBezTo>
                  <a:pt x="472549" y="6181845"/>
                  <a:pt x="467589" y="6188166"/>
                  <a:pt x="464122" y="6195628"/>
                </a:cubicBezTo>
                <a:cubicBezTo>
                  <a:pt x="460654" y="6203091"/>
                  <a:pt x="458898" y="6211519"/>
                  <a:pt x="458898" y="6220782"/>
                </a:cubicBezTo>
                <a:cubicBezTo>
                  <a:pt x="458898" y="6230043"/>
                  <a:pt x="460566" y="6237945"/>
                  <a:pt x="463858" y="6244442"/>
                </a:cubicBezTo>
                <a:cubicBezTo>
                  <a:pt x="467151" y="6250939"/>
                  <a:pt x="471409" y="6256426"/>
                  <a:pt x="476633" y="6260990"/>
                </a:cubicBezTo>
                <a:cubicBezTo>
                  <a:pt x="481856" y="6265556"/>
                  <a:pt x="487782" y="6269331"/>
                  <a:pt x="494367" y="6272316"/>
                </a:cubicBezTo>
                <a:cubicBezTo>
                  <a:pt x="500951" y="6275301"/>
                  <a:pt x="507535" y="6277978"/>
                  <a:pt x="514119" y="6280305"/>
                </a:cubicBezTo>
                <a:cubicBezTo>
                  <a:pt x="529220" y="6285353"/>
                  <a:pt x="539887" y="6290050"/>
                  <a:pt x="546076" y="6294396"/>
                </a:cubicBezTo>
                <a:cubicBezTo>
                  <a:pt x="552310" y="6298742"/>
                  <a:pt x="555383" y="6304229"/>
                  <a:pt x="555383" y="6310813"/>
                </a:cubicBezTo>
                <a:cubicBezTo>
                  <a:pt x="555383" y="6313929"/>
                  <a:pt x="554900" y="6316740"/>
                  <a:pt x="553933" y="6319242"/>
                </a:cubicBezTo>
                <a:cubicBezTo>
                  <a:pt x="552968" y="6321787"/>
                  <a:pt x="551212" y="6323938"/>
                  <a:pt x="548710" y="6325782"/>
                </a:cubicBezTo>
                <a:cubicBezTo>
                  <a:pt x="546208" y="6327626"/>
                  <a:pt x="542872" y="6329074"/>
                  <a:pt x="538701" y="6330128"/>
                </a:cubicBezTo>
                <a:cubicBezTo>
                  <a:pt x="534532" y="6331181"/>
                  <a:pt x="529264" y="6331708"/>
                  <a:pt x="522855" y="6331708"/>
                </a:cubicBezTo>
                <a:lnTo>
                  <a:pt x="522767" y="6331752"/>
                </a:lnTo>
                <a:cubicBezTo>
                  <a:pt x="509994" y="6331752"/>
                  <a:pt x="499195" y="6330479"/>
                  <a:pt x="490372" y="6327845"/>
                </a:cubicBezTo>
                <a:cubicBezTo>
                  <a:pt x="481548" y="6325211"/>
                  <a:pt x="474174" y="6322270"/>
                  <a:pt x="468160" y="6318978"/>
                </a:cubicBezTo>
                <a:lnTo>
                  <a:pt x="455386" y="6355017"/>
                </a:lnTo>
                <a:cubicBezTo>
                  <a:pt x="458064" y="6356553"/>
                  <a:pt x="461444" y="6358177"/>
                  <a:pt x="465394" y="6359933"/>
                </a:cubicBezTo>
                <a:cubicBezTo>
                  <a:pt x="469346" y="6361689"/>
                  <a:pt x="474086" y="6363357"/>
                  <a:pt x="479617" y="6364893"/>
                </a:cubicBezTo>
                <a:cubicBezTo>
                  <a:pt x="485148" y="6366430"/>
                  <a:pt x="491513" y="6367746"/>
                  <a:pt x="498668" y="6368800"/>
                </a:cubicBezTo>
                <a:cubicBezTo>
                  <a:pt x="505823" y="6369854"/>
                  <a:pt x="513857" y="6370380"/>
                  <a:pt x="522767" y="6370380"/>
                </a:cubicBezTo>
                <a:cubicBezTo>
                  <a:pt x="549280" y="6370380"/>
                  <a:pt x="569166" y="6365201"/>
                  <a:pt x="582335" y="6354841"/>
                </a:cubicBezTo>
                <a:cubicBezTo>
                  <a:pt x="595504" y="6344482"/>
                  <a:pt x="602088" y="6329908"/>
                  <a:pt x="602088" y="6311120"/>
                </a:cubicBezTo>
                <a:cubicBezTo>
                  <a:pt x="602088" y="6301419"/>
                  <a:pt x="600815" y="6293210"/>
                  <a:pt x="598313" y="6286407"/>
                </a:cubicBezTo>
                <a:cubicBezTo>
                  <a:pt x="595811" y="6279603"/>
                  <a:pt x="591992" y="6273721"/>
                  <a:pt x="586856" y="6268673"/>
                </a:cubicBezTo>
                <a:cubicBezTo>
                  <a:pt x="581720" y="6263668"/>
                  <a:pt x="575267" y="6259235"/>
                  <a:pt x="567542" y="6255460"/>
                </a:cubicBezTo>
                <a:cubicBezTo>
                  <a:pt x="559816" y="6251684"/>
                  <a:pt x="550685" y="6247866"/>
                  <a:pt x="540238" y="6244003"/>
                </a:cubicBezTo>
                <a:cubicBezTo>
                  <a:pt x="535234" y="6242247"/>
                  <a:pt x="530581" y="6240579"/>
                  <a:pt x="526455" y="6238910"/>
                </a:cubicBezTo>
                <a:cubicBezTo>
                  <a:pt x="522328" y="6237243"/>
                  <a:pt x="518641" y="6235399"/>
                  <a:pt x="515437" y="6233380"/>
                </a:cubicBezTo>
                <a:cubicBezTo>
                  <a:pt x="512232" y="6231317"/>
                  <a:pt x="509774" y="6229034"/>
                  <a:pt x="508018" y="6226532"/>
                </a:cubicBezTo>
                <a:cubicBezTo>
                  <a:pt x="506262" y="6224030"/>
                  <a:pt x="505384" y="6220914"/>
                  <a:pt x="505384" y="6217226"/>
                </a:cubicBezTo>
                <a:cubicBezTo>
                  <a:pt x="505384" y="6211036"/>
                  <a:pt x="507755" y="6206427"/>
                  <a:pt x="512495" y="6203442"/>
                </a:cubicBezTo>
                <a:cubicBezTo>
                  <a:pt x="517237" y="6200413"/>
                  <a:pt x="525050" y="6198920"/>
                  <a:pt x="535892" y="6198920"/>
                </a:cubicBezTo>
                <a:cubicBezTo>
                  <a:pt x="545594" y="6198920"/>
                  <a:pt x="553846" y="6200018"/>
                  <a:pt x="560738" y="6202257"/>
                </a:cubicBezTo>
                <a:cubicBezTo>
                  <a:pt x="567629" y="6204452"/>
                  <a:pt x="573862" y="6207041"/>
                  <a:pt x="579482" y="6209939"/>
                </a:cubicBezTo>
                <a:lnTo>
                  <a:pt x="592563" y="6174207"/>
                </a:lnTo>
                <a:cubicBezTo>
                  <a:pt x="586153" y="6170739"/>
                  <a:pt x="578033" y="6167535"/>
                  <a:pt x="568156" y="6164638"/>
                </a:cubicBezTo>
                <a:cubicBezTo>
                  <a:pt x="558279" y="6161740"/>
                  <a:pt x="546559" y="6160292"/>
                  <a:pt x="532995" y="6160292"/>
                </a:cubicBezTo>
                <a:close/>
                <a:moveTo>
                  <a:pt x="1875789" y="6143699"/>
                </a:moveTo>
                <a:cubicBezTo>
                  <a:pt x="1868809" y="6143699"/>
                  <a:pt x="1862751" y="6145982"/>
                  <a:pt x="1857616" y="6150547"/>
                </a:cubicBezTo>
                <a:cubicBezTo>
                  <a:pt x="1852480" y="6155112"/>
                  <a:pt x="1849934" y="6161345"/>
                  <a:pt x="1849934" y="6169290"/>
                </a:cubicBezTo>
                <a:cubicBezTo>
                  <a:pt x="1849934" y="6177236"/>
                  <a:pt x="1852480" y="6183469"/>
                  <a:pt x="1857616" y="6188034"/>
                </a:cubicBezTo>
                <a:cubicBezTo>
                  <a:pt x="1862751" y="6192599"/>
                  <a:pt x="1868809" y="6194882"/>
                  <a:pt x="1875789" y="6194882"/>
                </a:cubicBezTo>
                <a:cubicBezTo>
                  <a:pt x="1882769" y="6194882"/>
                  <a:pt x="1888826" y="6192599"/>
                  <a:pt x="1893962" y="6188034"/>
                </a:cubicBezTo>
                <a:cubicBezTo>
                  <a:pt x="1899098" y="6183469"/>
                  <a:pt x="1901644" y="6177236"/>
                  <a:pt x="1901644" y="6169290"/>
                </a:cubicBezTo>
                <a:cubicBezTo>
                  <a:pt x="1901644" y="6161345"/>
                  <a:pt x="1899098" y="6155112"/>
                  <a:pt x="1893962" y="6150547"/>
                </a:cubicBezTo>
                <a:cubicBezTo>
                  <a:pt x="1888826" y="6145982"/>
                  <a:pt x="1882769" y="6143699"/>
                  <a:pt x="1875789" y="6143699"/>
                </a:cubicBezTo>
                <a:close/>
                <a:moveTo>
                  <a:pt x="1991061" y="6140802"/>
                </a:moveTo>
                <a:lnTo>
                  <a:pt x="1991105" y="6140845"/>
                </a:lnTo>
                <a:cubicBezTo>
                  <a:pt x="1969200" y="6140845"/>
                  <a:pt x="1952695" y="6146640"/>
                  <a:pt x="1941545" y="6158272"/>
                </a:cubicBezTo>
                <a:cubicBezTo>
                  <a:pt x="1930396" y="6169861"/>
                  <a:pt x="1924821" y="6185576"/>
                  <a:pt x="1924821" y="6205330"/>
                </a:cubicBezTo>
                <a:lnTo>
                  <a:pt x="1924821" y="6366298"/>
                </a:lnTo>
                <a:lnTo>
                  <a:pt x="1968103" y="6366298"/>
                </a:lnTo>
                <a:lnTo>
                  <a:pt x="1968103" y="6249490"/>
                </a:lnTo>
                <a:lnTo>
                  <a:pt x="2021569" y="6249490"/>
                </a:lnTo>
                <a:lnTo>
                  <a:pt x="2021569" y="6213451"/>
                </a:lnTo>
                <a:lnTo>
                  <a:pt x="1968103" y="6213451"/>
                </a:lnTo>
                <a:lnTo>
                  <a:pt x="1968103" y="6205900"/>
                </a:lnTo>
                <a:cubicBezTo>
                  <a:pt x="1968103" y="6201818"/>
                  <a:pt x="1968542" y="6198043"/>
                  <a:pt x="1969420" y="6194575"/>
                </a:cubicBezTo>
                <a:cubicBezTo>
                  <a:pt x="1970298" y="6191107"/>
                  <a:pt x="1971747" y="6188078"/>
                  <a:pt x="1973766" y="6185576"/>
                </a:cubicBezTo>
                <a:cubicBezTo>
                  <a:pt x="1975785" y="6183030"/>
                  <a:pt x="1978595" y="6181055"/>
                  <a:pt x="1982194" y="6179606"/>
                </a:cubicBezTo>
                <a:cubicBezTo>
                  <a:pt x="1985750" y="6178158"/>
                  <a:pt x="1990183" y="6177411"/>
                  <a:pt x="1995407" y="6177411"/>
                </a:cubicBezTo>
                <a:cubicBezTo>
                  <a:pt x="1999270" y="6177411"/>
                  <a:pt x="2003484" y="6177850"/>
                  <a:pt x="2008049" y="6178729"/>
                </a:cubicBezTo>
                <a:cubicBezTo>
                  <a:pt x="2012614" y="6179562"/>
                  <a:pt x="2016828" y="6180880"/>
                  <a:pt x="2020691" y="6182635"/>
                </a:cubicBezTo>
                <a:lnTo>
                  <a:pt x="2029119" y="6148045"/>
                </a:lnTo>
                <a:cubicBezTo>
                  <a:pt x="2025476" y="6146509"/>
                  <a:pt x="2020252" y="6144928"/>
                  <a:pt x="2013449" y="6143260"/>
                </a:cubicBezTo>
                <a:cubicBezTo>
                  <a:pt x="2006644" y="6141635"/>
                  <a:pt x="1999182" y="6140802"/>
                  <a:pt x="1991061" y="6140802"/>
                </a:cubicBezTo>
                <a:close/>
                <a:moveTo>
                  <a:pt x="1622374" y="6140802"/>
                </a:moveTo>
                <a:lnTo>
                  <a:pt x="1579092" y="6147781"/>
                </a:lnTo>
                <a:lnTo>
                  <a:pt x="1579092" y="6216919"/>
                </a:lnTo>
                <a:cubicBezTo>
                  <a:pt x="1574219" y="6214812"/>
                  <a:pt x="1569435" y="6213144"/>
                  <a:pt x="1564694" y="6212003"/>
                </a:cubicBezTo>
                <a:cubicBezTo>
                  <a:pt x="1559954" y="6210817"/>
                  <a:pt x="1554598" y="6210246"/>
                  <a:pt x="1548584" y="6210246"/>
                </a:cubicBezTo>
                <a:cubicBezTo>
                  <a:pt x="1537742" y="6210246"/>
                  <a:pt x="1528128" y="6212090"/>
                  <a:pt x="1519700" y="6215778"/>
                </a:cubicBezTo>
                <a:cubicBezTo>
                  <a:pt x="1511272" y="6219465"/>
                  <a:pt x="1504161" y="6224777"/>
                  <a:pt x="1498366" y="6231756"/>
                </a:cubicBezTo>
                <a:cubicBezTo>
                  <a:pt x="1492528" y="6238735"/>
                  <a:pt x="1488095" y="6247208"/>
                  <a:pt x="1484978" y="6257172"/>
                </a:cubicBezTo>
                <a:cubicBezTo>
                  <a:pt x="1481861" y="6267180"/>
                  <a:pt x="1480325" y="6278549"/>
                  <a:pt x="1480325" y="6290753"/>
                </a:cubicBezTo>
                <a:cubicBezTo>
                  <a:pt x="1480325" y="6302956"/>
                  <a:pt x="1482125" y="6313930"/>
                  <a:pt x="1485724" y="6323719"/>
                </a:cubicBezTo>
                <a:cubicBezTo>
                  <a:pt x="1489280" y="6333508"/>
                  <a:pt x="1494460" y="6341805"/>
                  <a:pt x="1501264" y="6348696"/>
                </a:cubicBezTo>
                <a:cubicBezTo>
                  <a:pt x="1508024" y="6355587"/>
                  <a:pt x="1516364" y="6360855"/>
                  <a:pt x="1526241" y="6364543"/>
                </a:cubicBezTo>
                <a:cubicBezTo>
                  <a:pt x="1536118" y="6368230"/>
                  <a:pt x="1547355" y="6370074"/>
                  <a:pt x="1559954" y="6370074"/>
                </a:cubicBezTo>
                <a:cubicBezTo>
                  <a:pt x="1565177" y="6370074"/>
                  <a:pt x="1570664" y="6369811"/>
                  <a:pt x="1576370" y="6369328"/>
                </a:cubicBezTo>
                <a:cubicBezTo>
                  <a:pt x="1582077" y="6368845"/>
                  <a:pt x="1587696" y="6368230"/>
                  <a:pt x="1593227" y="6367440"/>
                </a:cubicBezTo>
                <a:cubicBezTo>
                  <a:pt x="1598758" y="6366650"/>
                  <a:pt x="1604025" y="6365728"/>
                  <a:pt x="1609073" y="6364675"/>
                </a:cubicBezTo>
                <a:cubicBezTo>
                  <a:pt x="1614078" y="6363621"/>
                  <a:pt x="1618555" y="6362480"/>
                  <a:pt x="1622418" y="6361338"/>
                </a:cubicBezTo>
                <a:lnTo>
                  <a:pt x="1622374" y="6361338"/>
                </a:lnTo>
                <a:close/>
                <a:moveTo>
                  <a:pt x="1192584" y="6140802"/>
                </a:moveTo>
                <a:lnTo>
                  <a:pt x="1149302" y="6147781"/>
                </a:lnTo>
                <a:lnTo>
                  <a:pt x="1149302" y="6216919"/>
                </a:lnTo>
                <a:cubicBezTo>
                  <a:pt x="1144429" y="6214812"/>
                  <a:pt x="1139645" y="6213144"/>
                  <a:pt x="1134904" y="6212003"/>
                </a:cubicBezTo>
                <a:cubicBezTo>
                  <a:pt x="1130164" y="6210817"/>
                  <a:pt x="1124808" y="6210246"/>
                  <a:pt x="1118794" y="6210246"/>
                </a:cubicBezTo>
                <a:cubicBezTo>
                  <a:pt x="1107952" y="6210246"/>
                  <a:pt x="1098338" y="6212090"/>
                  <a:pt x="1089910" y="6215778"/>
                </a:cubicBezTo>
                <a:cubicBezTo>
                  <a:pt x="1081482" y="6219465"/>
                  <a:pt x="1074371" y="6224777"/>
                  <a:pt x="1068576" y="6231756"/>
                </a:cubicBezTo>
                <a:cubicBezTo>
                  <a:pt x="1062738" y="6238735"/>
                  <a:pt x="1058305" y="6247208"/>
                  <a:pt x="1055188" y="6257172"/>
                </a:cubicBezTo>
                <a:cubicBezTo>
                  <a:pt x="1052071" y="6267180"/>
                  <a:pt x="1050535" y="6278549"/>
                  <a:pt x="1050535" y="6290753"/>
                </a:cubicBezTo>
                <a:cubicBezTo>
                  <a:pt x="1050535" y="6302956"/>
                  <a:pt x="1052335" y="6313930"/>
                  <a:pt x="1055934" y="6323719"/>
                </a:cubicBezTo>
                <a:cubicBezTo>
                  <a:pt x="1059490" y="6333508"/>
                  <a:pt x="1064670" y="6341805"/>
                  <a:pt x="1071474" y="6348696"/>
                </a:cubicBezTo>
                <a:cubicBezTo>
                  <a:pt x="1078234" y="6355587"/>
                  <a:pt x="1086574" y="6360855"/>
                  <a:pt x="1096451" y="6364543"/>
                </a:cubicBezTo>
                <a:cubicBezTo>
                  <a:pt x="1106328" y="6368230"/>
                  <a:pt x="1117565" y="6370074"/>
                  <a:pt x="1130164" y="6370074"/>
                </a:cubicBezTo>
                <a:cubicBezTo>
                  <a:pt x="1135387" y="6370074"/>
                  <a:pt x="1140874" y="6369811"/>
                  <a:pt x="1146580" y="6369328"/>
                </a:cubicBezTo>
                <a:cubicBezTo>
                  <a:pt x="1152287" y="6368845"/>
                  <a:pt x="1157906" y="6368230"/>
                  <a:pt x="1163437" y="6367440"/>
                </a:cubicBezTo>
                <a:cubicBezTo>
                  <a:pt x="1168968" y="6366650"/>
                  <a:pt x="1174235" y="6365728"/>
                  <a:pt x="1179283" y="6364675"/>
                </a:cubicBezTo>
                <a:cubicBezTo>
                  <a:pt x="1184288" y="6363621"/>
                  <a:pt x="1188765" y="6362480"/>
                  <a:pt x="1192628" y="6361338"/>
                </a:cubicBezTo>
                <a:lnTo>
                  <a:pt x="1192584" y="6361338"/>
                </a:lnTo>
                <a:close/>
                <a:moveTo>
                  <a:pt x="2321909" y="5985672"/>
                </a:moveTo>
                <a:lnTo>
                  <a:pt x="2166954" y="6104455"/>
                </a:lnTo>
                <a:lnTo>
                  <a:pt x="2213880" y="6196727"/>
                </a:lnTo>
                <a:close/>
                <a:moveTo>
                  <a:pt x="0" y="0"/>
                </a:moveTo>
                <a:lnTo>
                  <a:pt x="9759727" y="0"/>
                </a:lnTo>
                <a:lnTo>
                  <a:pt x="9759727" y="6858000"/>
                </a:lnTo>
                <a:lnTo>
                  <a:pt x="0" y="6858000"/>
                </a:lnTo>
                <a:close/>
              </a:path>
            </a:pathLst>
          </a:custGeom>
          <a:gradFill flip="none" rotWithShape="1">
            <a:gsLst>
              <a:gs pos="0">
                <a:schemeClr val="accent3">
                  <a:alpha val="60000"/>
                </a:schemeClr>
              </a:gs>
              <a:gs pos="100000">
                <a:schemeClr val="accent3">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Title 1">
            <a:extLst>
              <a:ext uri="{FF2B5EF4-FFF2-40B4-BE49-F238E27FC236}">
                <a16:creationId xmlns:a16="http://schemas.microsoft.com/office/drawing/2014/main" id="{00C8BEAC-1055-80DE-F82F-308EC38CC950}"/>
              </a:ext>
            </a:extLst>
          </p:cNvPr>
          <p:cNvSpPr>
            <a:spLocks noGrp="1"/>
          </p:cNvSpPr>
          <p:nvPr>
            <p:ph type="title"/>
          </p:nvPr>
        </p:nvSpPr>
        <p:spPr>
          <a:xfrm>
            <a:off x="457200" y="1703586"/>
            <a:ext cx="6750050" cy="2301478"/>
          </a:xfrm>
        </p:spPr>
        <p:txBody>
          <a:bodyPr anchor="ctr" anchorCtr="0">
            <a:normAutofit/>
          </a:bodyPr>
          <a:lstStyle>
            <a:lvl1pPr>
              <a:defRPr sz="4400" b="1">
                <a:solidFill>
                  <a:schemeClr val="bg1"/>
                </a:solidFill>
                <a:latin typeface="+mj-lt"/>
              </a:defRPr>
            </a:lvl1pPr>
          </a:lstStyle>
          <a:p>
            <a:r>
              <a:rPr lang="en-US"/>
              <a:t>Click to edit Master title style</a:t>
            </a:r>
            <a:endParaRPr lang="en-GB"/>
          </a:p>
        </p:txBody>
      </p:sp>
      <p:sp>
        <p:nvSpPr>
          <p:cNvPr id="21" name="Text Placeholder 2">
            <a:extLst>
              <a:ext uri="{FF2B5EF4-FFF2-40B4-BE49-F238E27FC236}">
                <a16:creationId xmlns:a16="http://schemas.microsoft.com/office/drawing/2014/main" id="{9671942B-4555-CC57-915A-BADB7FBC5935}"/>
              </a:ext>
            </a:extLst>
          </p:cNvPr>
          <p:cNvSpPr>
            <a:spLocks noGrp="1"/>
          </p:cNvSpPr>
          <p:nvPr>
            <p:ph type="body" idx="1"/>
          </p:nvPr>
        </p:nvSpPr>
        <p:spPr>
          <a:xfrm>
            <a:off x="455385" y="4133850"/>
            <a:ext cx="6756472" cy="584200"/>
          </a:xfrm>
        </p:spPr>
        <p:txBody>
          <a:bodyPr>
            <a:normAutofit/>
          </a:bodyPr>
          <a:lstStyle>
            <a:lvl1pPr marL="0" indent="0">
              <a:buNone/>
              <a:defRPr sz="1800">
                <a:solidFill>
                  <a:schemeClr val="bg1"/>
                </a:solidFill>
                <a:latin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569823E8-1BC5-15E0-F072-29598831D1FE}"/>
              </a:ext>
            </a:extLst>
          </p:cNvPr>
          <p:cNvSpPr/>
          <p:nvPr/>
        </p:nvSpPr>
        <p:spPr>
          <a:xfrm>
            <a:off x="0" y="6965825"/>
            <a:ext cx="12192000" cy="10533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200"/>
              <a:t>To change the background image: </a:t>
            </a:r>
          </a:p>
          <a:p>
            <a:pPr marL="228600" indent="-228600" algn="l">
              <a:buFont typeface="+mj-lt"/>
              <a:buAutoNum type="arabicPeriod"/>
            </a:pPr>
            <a:r>
              <a:rPr lang="en-US" sz="1200"/>
              <a:t>Click on the current image on the right hand side of the slide to select it. </a:t>
            </a:r>
          </a:p>
          <a:p>
            <a:pPr marL="228600" indent="-228600" algn="l">
              <a:buFont typeface="+mj-lt"/>
              <a:buAutoNum type="arabicPeriod"/>
            </a:pPr>
            <a:r>
              <a:rPr lang="en-US" sz="1200"/>
              <a:t>Delete and then drag your chosen image onto the Picture Placeholder. </a:t>
            </a:r>
          </a:p>
          <a:p>
            <a:pPr marL="228600" indent="-228600" algn="l">
              <a:buFont typeface="+mj-lt"/>
              <a:buAutoNum type="arabicPeriod"/>
            </a:pPr>
            <a:r>
              <a:rPr lang="en-US" sz="1200"/>
              <a:t>Right click and choose ‘send to back’ to ensure the gradient wash sits on top of the image. </a:t>
            </a:r>
          </a:p>
          <a:p>
            <a:pPr marL="228600" indent="-228600" algn="l">
              <a:buFont typeface="+mj-lt"/>
              <a:buAutoNum type="arabicPeriod"/>
            </a:pPr>
            <a:r>
              <a:rPr lang="en-US" sz="1200"/>
              <a:t>You can then use the crop tool to position your image best on the slide.</a:t>
            </a:r>
            <a:endParaRPr lang="en-GB" sz="1200"/>
          </a:p>
        </p:txBody>
      </p:sp>
      <p:sp>
        <p:nvSpPr>
          <p:cNvPr id="6" name="Rectangle 5">
            <a:extLst>
              <a:ext uri="{FF2B5EF4-FFF2-40B4-BE49-F238E27FC236}">
                <a16:creationId xmlns:a16="http://schemas.microsoft.com/office/drawing/2014/main" id="{4F7364A9-A819-D93E-2A3C-B1260BA0518B}"/>
              </a:ext>
            </a:extLst>
          </p:cNvPr>
          <p:cNvSpPr/>
          <p:nvPr userDrawn="1"/>
        </p:nvSpPr>
        <p:spPr>
          <a:xfrm>
            <a:off x="0" y="6965825"/>
            <a:ext cx="12192000" cy="10533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200"/>
              <a:t>To change the background image: </a:t>
            </a:r>
          </a:p>
          <a:p>
            <a:pPr marL="228600" indent="-228600" algn="l">
              <a:buFont typeface="+mj-lt"/>
              <a:buAutoNum type="arabicPeriod"/>
            </a:pPr>
            <a:r>
              <a:rPr lang="en-US" sz="1200"/>
              <a:t>Click on the current image on the right hand side of the slide to select it. </a:t>
            </a:r>
          </a:p>
          <a:p>
            <a:pPr marL="228600" indent="-228600" algn="l">
              <a:buFont typeface="+mj-lt"/>
              <a:buAutoNum type="arabicPeriod"/>
            </a:pPr>
            <a:r>
              <a:rPr lang="en-US" sz="1200"/>
              <a:t>Delete and then drag your chosen image onto the Picture Placeholder. </a:t>
            </a:r>
          </a:p>
          <a:p>
            <a:pPr marL="228600" indent="-228600" algn="l">
              <a:buFont typeface="+mj-lt"/>
              <a:buAutoNum type="arabicPeriod"/>
            </a:pPr>
            <a:r>
              <a:rPr lang="en-US" sz="1200"/>
              <a:t>Right click and choose ‘send to back’ to ensure the gradient wash sits on top of the image. </a:t>
            </a:r>
          </a:p>
          <a:p>
            <a:pPr marL="228600" indent="-228600" algn="l">
              <a:buFont typeface="+mj-lt"/>
              <a:buAutoNum type="arabicPeriod"/>
            </a:pPr>
            <a:r>
              <a:rPr lang="en-US" sz="1200"/>
              <a:t>You can then use the crop tool to position your image best on the slide.</a:t>
            </a:r>
            <a:endParaRPr lang="en-GB" sz="1200"/>
          </a:p>
        </p:txBody>
      </p:sp>
    </p:spTree>
    <p:extLst>
      <p:ext uri="{BB962C8B-B14F-4D97-AF65-F5344CB8AC3E}">
        <p14:creationId xmlns:p14="http://schemas.microsoft.com/office/powerpoint/2010/main" val="133841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ivider - No Imag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1B7FA6C-B907-52DD-AA2A-095246B19C8E}"/>
              </a:ext>
            </a:extLst>
          </p:cNvPr>
          <p:cNvSpPr/>
          <p:nvPr/>
        </p:nvSpPr>
        <p:spPr>
          <a:xfrm rot="5400000" flipV="1">
            <a:off x="1118599" y="-1118600"/>
            <a:ext cx="6858002" cy="9095200"/>
          </a:xfrm>
          <a:custGeom>
            <a:avLst/>
            <a:gdLst>
              <a:gd name="connsiteX0" fmla="*/ 0 w 6858002"/>
              <a:gd name="connsiteY0" fmla="*/ 0 h 9095200"/>
              <a:gd name="connsiteX1" fmla="*/ 0 w 6858002"/>
              <a:gd name="connsiteY1" fmla="*/ 1894114 h 9095200"/>
              <a:gd name="connsiteX2" fmla="*/ 1 w 6858002"/>
              <a:gd name="connsiteY2" fmla="*/ 1894114 h 9095200"/>
              <a:gd name="connsiteX3" fmla="*/ 1 w 6858002"/>
              <a:gd name="connsiteY3" fmla="*/ 9095200 h 9095200"/>
              <a:gd name="connsiteX4" fmla="*/ 6858002 w 6858002"/>
              <a:gd name="connsiteY4" fmla="*/ 7449281 h 9095200"/>
              <a:gd name="connsiteX5" fmla="*/ 6858002 w 6858002"/>
              <a:gd name="connsiteY5" fmla="*/ 1843313 h 9095200"/>
              <a:gd name="connsiteX6" fmla="*/ 6858000 w 6858002"/>
              <a:gd name="connsiteY6" fmla="*/ 1843313 h 9095200"/>
              <a:gd name="connsiteX7" fmla="*/ 6858000 w 6858002"/>
              <a:gd name="connsiteY7" fmla="*/ 0 h 90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2" h="9095200">
                <a:moveTo>
                  <a:pt x="0" y="0"/>
                </a:moveTo>
                <a:lnTo>
                  <a:pt x="0" y="1894114"/>
                </a:lnTo>
                <a:lnTo>
                  <a:pt x="1" y="1894114"/>
                </a:lnTo>
                <a:lnTo>
                  <a:pt x="1" y="9095200"/>
                </a:lnTo>
                <a:lnTo>
                  <a:pt x="6858002" y="7449281"/>
                </a:lnTo>
                <a:lnTo>
                  <a:pt x="6858002" y="1843313"/>
                </a:lnTo>
                <a:lnTo>
                  <a:pt x="6858000" y="1843313"/>
                </a:lnTo>
                <a:lnTo>
                  <a:pt x="6858000" y="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0A5E8B9-2770-0D55-32A2-0E3CA5E6D58D}"/>
              </a:ext>
            </a:extLst>
          </p:cNvPr>
          <p:cNvSpPr>
            <a:spLocks noGrp="1"/>
          </p:cNvSpPr>
          <p:nvPr>
            <p:ph type="title"/>
          </p:nvPr>
        </p:nvSpPr>
        <p:spPr>
          <a:xfrm>
            <a:off x="457200" y="1703586"/>
            <a:ext cx="6750050" cy="2301478"/>
          </a:xfrm>
        </p:spPr>
        <p:txBody>
          <a:bodyPr anchor="ctr" anchorCtr="0">
            <a:normAutofit/>
          </a:bodyPr>
          <a:lstStyle>
            <a:lvl1pPr>
              <a:defRPr sz="4400" b="1">
                <a:solidFill>
                  <a:schemeClr val="bg1"/>
                </a:solidFill>
                <a:latin typeface="+mj-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F16B78-F1F8-8F48-EB6B-6470E9097B84}"/>
              </a:ext>
            </a:extLst>
          </p:cNvPr>
          <p:cNvSpPr>
            <a:spLocks noGrp="1"/>
          </p:cNvSpPr>
          <p:nvPr>
            <p:ph type="body" idx="1"/>
          </p:nvPr>
        </p:nvSpPr>
        <p:spPr>
          <a:xfrm>
            <a:off x="455385" y="4133850"/>
            <a:ext cx="6756472" cy="584200"/>
          </a:xfrm>
        </p:spPr>
        <p:txBody>
          <a:bodyPr>
            <a:normAutofit/>
          </a:bodyPr>
          <a:lstStyle>
            <a:lvl1pPr marL="0" indent="0">
              <a:buNone/>
              <a:defRPr sz="1800">
                <a:solidFill>
                  <a:schemeClr val="bg1"/>
                </a:solidFill>
                <a:latin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9" name="Group 8">
            <a:extLst>
              <a:ext uri="{FF2B5EF4-FFF2-40B4-BE49-F238E27FC236}">
                <a16:creationId xmlns:a16="http://schemas.microsoft.com/office/drawing/2014/main" id="{5231AD67-2468-8ABF-981D-AC8856DC9B00}"/>
              </a:ext>
            </a:extLst>
          </p:cNvPr>
          <p:cNvGrpSpPr/>
          <p:nvPr userDrawn="1"/>
        </p:nvGrpSpPr>
        <p:grpSpPr>
          <a:xfrm>
            <a:off x="455385" y="5985670"/>
            <a:ext cx="1866523" cy="384711"/>
            <a:chOff x="455385" y="5985670"/>
            <a:chExt cx="1866523" cy="384711"/>
          </a:xfrm>
        </p:grpSpPr>
        <p:sp>
          <p:nvSpPr>
            <p:cNvPr id="4" name="Freeform: Shape 3">
              <a:extLst>
                <a:ext uri="{FF2B5EF4-FFF2-40B4-BE49-F238E27FC236}">
                  <a16:creationId xmlns:a16="http://schemas.microsoft.com/office/drawing/2014/main" id="{F2DE1B12-0659-5126-42A6-F40FB67A6037}"/>
                </a:ext>
              </a:extLst>
            </p:cNvPr>
            <p:cNvSpPr/>
            <p:nvPr userDrawn="1"/>
          </p:nvSpPr>
          <p:spPr>
            <a:xfrm>
              <a:off x="455385" y="6140803"/>
              <a:ext cx="1718548" cy="229578"/>
            </a:xfrm>
            <a:custGeom>
              <a:avLst/>
              <a:gdLst>
                <a:gd name="connsiteX0" fmla="*/ 831268 w 1866523"/>
                <a:gd name="connsiteY0" fmla="*/ 314650 h 384708"/>
                <a:gd name="connsiteX1" fmla="*/ 819811 w 1866523"/>
                <a:gd name="connsiteY1" fmla="*/ 315396 h 384708"/>
                <a:gd name="connsiteX2" fmla="*/ 810373 w 1866523"/>
                <a:gd name="connsiteY2" fmla="*/ 318162 h 384708"/>
                <a:gd name="connsiteX3" fmla="*/ 803964 w 1866523"/>
                <a:gd name="connsiteY3" fmla="*/ 323693 h 384708"/>
                <a:gd name="connsiteX4" fmla="*/ 801637 w 1866523"/>
                <a:gd name="connsiteY4" fmla="*/ 332428 h 384708"/>
                <a:gd name="connsiteX5" fmla="*/ 808485 w 1866523"/>
                <a:gd name="connsiteY5" fmla="*/ 346519 h 384708"/>
                <a:gd name="connsiteX6" fmla="*/ 827230 w 1866523"/>
                <a:gd name="connsiteY6" fmla="*/ 350426 h 384708"/>
                <a:gd name="connsiteX7" fmla="*/ 827230 w 1866523"/>
                <a:gd name="connsiteY7" fmla="*/ 350382 h 384708"/>
                <a:gd name="connsiteX8" fmla="*/ 839432 w 1866523"/>
                <a:gd name="connsiteY8" fmla="*/ 350074 h 384708"/>
                <a:gd name="connsiteX9" fmla="*/ 848739 w 1866523"/>
                <a:gd name="connsiteY9" fmla="*/ 349197 h 384708"/>
                <a:gd name="connsiteX10" fmla="*/ 848739 w 1866523"/>
                <a:gd name="connsiteY10" fmla="*/ 316362 h 384708"/>
                <a:gd name="connsiteX11" fmla="*/ 840881 w 1866523"/>
                <a:gd name="connsiteY11" fmla="*/ 315220 h 384708"/>
                <a:gd name="connsiteX12" fmla="*/ 831268 w 1866523"/>
                <a:gd name="connsiteY12" fmla="*/ 314650 h 384708"/>
                <a:gd name="connsiteX13" fmla="*/ 351524 w 1866523"/>
                <a:gd name="connsiteY13" fmla="*/ 314650 h 384708"/>
                <a:gd name="connsiteX14" fmla="*/ 340067 w 1866523"/>
                <a:gd name="connsiteY14" fmla="*/ 315396 h 384708"/>
                <a:gd name="connsiteX15" fmla="*/ 330629 w 1866523"/>
                <a:gd name="connsiteY15" fmla="*/ 318162 h 384708"/>
                <a:gd name="connsiteX16" fmla="*/ 324220 w 1866523"/>
                <a:gd name="connsiteY16" fmla="*/ 323693 h 384708"/>
                <a:gd name="connsiteX17" fmla="*/ 321893 w 1866523"/>
                <a:gd name="connsiteY17" fmla="*/ 332428 h 384708"/>
                <a:gd name="connsiteX18" fmla="*/ 328741 w 1866523"/>
                <a:gd name="connsiteY18" fmla="*/ 346519 h 384708"/>
                <a:gd name="connsiteX19" fmla="*/ 347485 w 1866523"/>
                <a:gd name="connsiteY19" fmla="*/ 350426 h 384708"/>
                <a:gd name="connsiteX20" fmla="*/ 347485 w 1866523"/>
                <a:gd name="connsiteY20" fmla="*/ 350382 h 384708"/>
                <a:gd name="connsiteX21" fmla="*/ 359688 w 1866523"/>
                <a:gd name="connsiteY21" fmla="*/ 350074 h 384708"/>
                <a:gd name="connsiteX22" fmla="*/ 368995 w 1866523"/>
                <a:gd name="connsiteY22" fmla="*/ 349197 h 384708"/>
                <a:gd name="connsiteX23" fmla="*/ 368995 w 1866523"/>
                <a:gd name="connsiteY23" fmla="*/ 316362 h 384708"/>
                <a:gd name="connsiteX24" fmla="*/ 361137 w 1866523"/>
                <a:gd name="connsiteY24" fmla="*/ 315220 h 384708"/>
                <a:gd name="connsiteX25" fmla="*/ 351524 w 1866523"/>
                <a:gd name="connsiteY25" fmla="*/ 314650 h 384708"/>
                <a:gd name="connsiteX26" fmla="*/ 1575007 w 1866523"/>
                <a:gd name="connsiteY26" fmla="*/ 305300 h 384708"/>
                <a:gd name="connsiteX27" fmla="*/ 1575011 w 1866523"/>
                <a:gd name="connsiteY27" fmla="*/ 305324 h 384708"/>
                <a:gd name="connsiteX28" fmla="*/ 1575007 w 1866523"/>
                <a:gd name="connsiteY28" fmla="*/ 305344 h 384708"/>
                <a:gd name="connsiteX29" fmla="*/ 1099958 w 1866523"/>
                <a:gd name="connsiteY29" fmla="*/ 261185 h 384708"/>
                <a:gd name="connsiteX30" fmla="*/ 1069186 w 1866523"/>
                <a:gd name="connsiteY30" fmla="*/ 303018 h 384708"/>
                <a:gd name="connsiteX31" fmla="*/ 1069143 w 1866523"/>
                <a:gd name="connsiteY31" fmla="*/ 303018 h 384708"/>
                <a:gd name="connsiteX32" fmla="*/ 1078142 w 1866523"/>
                <a:gd name="connsiteY32" fmla="*/ 335282 h 384708"/>
                <a:gd name="connsiteX33" fmla="*/ 1104875 w 1866523"/>
                <a:gd name="connsiteY33" fmla="*/ 347485 h 384708"/>
                <a:gd name="connsiteX34" fmla="*/ 1115629 w 1866523"/>
                <a:gd name="connsiteY34" fmla="*/ 347046 h 384708"/>
                <a:gd name="connsiteX35" fmla="*/ 1123750 w 1866523"/>
                <a:gd name="connsiteY35" fmla="*/ 346036 h 384708"/>
                <a:gd name="connsiteX36" fmla="*/ 1123750 w 1866523"/>
                <a:gd name="connsiteY36" fmla="*/ 267286 h 384708"/>
                <a:gd name="connsiteX37" fmla="*/ 1113171 w 1866523"/>
                <a:gd name="connsiteY37" fmla="*/ 262940 h 384708"/>
                <a:gd name="connsiteX38" fmla="*/ 1099958 w 1866523"/>
                <a:gd name="connsiteY38" fmla="*/ 261185 h 384708"/>
                <a:gd name="connsiteX39" fmla="*/ 670168 w 1866523"/>
                <a:gd name="connsiteY39" fmla="*/ 261185 h 384708"/>
                <a:gd name="connsiteX40" fmla="*/ 639396 w 1866523"/>
                <a:gd name="connsiteY40" fmla="*/ 303018 h 384708"/>
                <a:gd name="connsiteX41" fmla="*/ 639353 w 1866523"/>
                <a:gd name="connsiteY41" fmla="*/ 303018 h 384708"/>
                <a:gd name="connsiteX42" fmla="*/ 648352 w 1866523"/>
                <a:gd name="connsiteY42" fmla="*/ 335282 h 384708"/>
                <a:gd name="connsiteX43" fmla="*/ 675085 w 1866523"/>
                <a:gd name="connsiteY43" fmla="*/ 347485 h 384708"/>
                <a:gd name="connsiteX44" fmla="*/ 685839 w 1866523"/>
                <a:gd name="connsiteY44" fmla="*/ 347046 h 384708"/>
                <a:gd name="connsiteX45" fmla="*/ 693960 w 1866523"/>
                <a:gd name="connsiteY45" fmla="*/ 346036 h 384708"/>
                <a:gd name="connsiteX46" fmla="*/ 693960 w 1866523"/>
                <a:gd name="connsiteY46" fmla="*/ 267286 h 384708"/>
                <a:gd name="connsiteX47" fmla="*/ 683381 w 1866523"/>
                <a:gd name="connsiteY47" fmla="*/ 262940 h 384708"/>
                <a:gd name="connsiteX48" fmla="*/ 670168 w 1866523"/>
                <a:gd name="connsiteY48" fmla="*/ 261185 h 384708"/>
                <a:gd name="connsiteX49" fmla="*/ 1648797 w 1866523"/>
                <a:gd name="connsiteY49" fmla="*/ 259428 h 384708"/>
                <a:gd name="connsiteX50" fmla="*/ 1636287 w 1866523"/>
                <a:gd name="connsiteY50" fmla="*/ 261886 h 384708"/>
                <a:gd name="connsiteX51" fmla="*/ 1627551 w 1866523"/>
                <a:gd name="connsiteY51" fmla="*/ 268427 h 384708"/>
                <a:gd name="connsiteX52" fmla="*/ 1622196 w 1866523"/>
                <a:gd name="connsiteY52" fmla="*/ 277864 h 384708"/>
                <a:gd name="connsiteX53" fmla="*/ 1619430 w 1866523"/>
                <a:gd name="connsiteY53" fmla="*/ 288751 h 384708"/>
                <a:gd name="connsiteX54" fmla="*/ 1676671 w 1866523"/>
                <a:gd name="connsiteY54" fmla="*/ 288751 h 384708"/>
                <a:gd name="connsiteX55" fmla="*/ 1676716 w 1866523"/>
                <a:gd name="connsiteY55" fmla="*/ 288794 h 384708"/>
                <a:gd name="connsiteX56" fmla="*/ 1674827 w 1866523"/>
                <a:gd name="connsiteY56" fmla="*/ 278040 h 384708"/>
                <a:gd name="connsiteX57" fmla="*/ 1669868 w 1866523"/>
                <a:gd name="connsiteY57" fmla="*/ 268734 h 384708"/>
                <a:gd name="connsiteX58" fmla="*/ 1661440 w 1866523"/>
                <a:gd name="connsiteY58" fmla="*/ 262062 h 384708"/>
                <a:gd name="connsiteX59" fmla="*/ 1648797 w 1866523"/>
                <a:gd name="connsiteY59" fmla="*/ 259428 h 384708"/>
                <a:gd name="connsiteX60" fmla="*/ 440677 w 1866523"/>
                <a:gd name="connsiteY60" fmla="*/ 232959 h 384708"/>
                <a:gd name="connsiteX61" fmla="*/ 440677 w 1866523"/>
                <a:gd name="connsiteY61" fmla="*/ 232993 h 384708"/>
                <a:gd name="connsiteX62" fmla="*/ 440633 w 1866523"/>
                <a:gd name="connsiteY62" fmla="*/ 233002 h 384708"/>
                <a:gd name="connsiteX63" fmla="*/ 1398894 w 1866523"/>
                <a:gd name="connsiteY63" fmla="*/ 227779 h 384708"/>
                <a:gd name="connsiteX64" fmla="*/ 1442176 w 1866523"/>
                <a:gd name="connsiteY64" fmla="*/ 227779 h 384708"/>
                <a:gd name="connsiteX65" fmla="*/ 1442176 w 1866523"/>
                <a:gd name="connsiteY65" fmla="*/ 380627 h 384708"/>
                <a:gd name="connsiteX66" fmla="*/ 1398894 w 1866523"/>
                <a:gd name="connsiteY66" fmla="*/ 380627 h 384708"/>
                <a:gd name="connsiteX67" fmla="*/ 983194 w 1866523"/>
                <a:gd name="connsiteY67" fmla="*/ 224618 h 384708"/>
                <a:gd name="connsiteX68" fmla="*/ 991622 w 1866523"/>
                <a:gd name="connsiteY68" fmla="*/ 225057 h 384708"/>
                <a:gd name="connsiteX69" fmla="*/ 1001499 w 1866523"/>
                <a:gd name="connsiteY69" fmla="*/ 226198 h 384708"/>
                <a:gd name="connsiteX70" fmla="*/ 1011376 w 1866523"/>
                <a:gd name="connsiteY70" fmla="*/ 227954 h 384708"/>
                <a:gd name="connsiteX71" fmla="*/ 1019804 w 1866523"/>
                <a:gd name="connsiteY71" fmla="*/ 230412 h 384708"/>
                <a:gd name="connsiteX72" fmla="*/ 1012517 w 1866523"/>
                <a:gd name="connsiteY72" fmla="*/ 266145 h 384708"/>
                <a:gd name="connsiteX73" fmla="*/ 998865 w 1866523"/>
                <a:gd name="connsiteY73" fmla="*/ 263072 h 384708"/>
                <a:gd name="connsiteX74" fmla="*/ 982009 w 1866523"/>
                <a:gd name="connsiteY74" fmla="*/ 261491 h 384708"/>
                <a:gd name="connsiteX75" fmla="*/ 972264 w 1866523"/>
                <a:gd name="connsiteY75" fmla="*/ 262238 h 384708"/>
                <a:gd name="connsiteX76" fmla="*/ 963704 w 1866523"/>
                <a:gd name="connsiteY76" fmla="*/ 263818 h 384708"/>
                <a:gd name="connsiteX77" fmla="*/ 963704 w 1866523"/>
                <a:gd name="connsiteY77" fmla="*/ 380627 h 384708"/>
                <a:gd name="connsiteX78" fmla="*/ 920422 w 1866523"/>
                <a:gd name="connsiteY78" fmla="*/ 380627 h 384708"/>
                <a:gd name="connsiteX79" fmla="*/ 920422 w 1866523"/>
                <a:gd name="connsiteY79" fmla="*/ 235944 h 384708"/>
                <a:gd name="connsiteX80" fmla="*/ 947902 w 1866523"/>
                <a:gd name="connsiteY80" fmla="*/ 228261 h 384708"/>
                <a:gd name="connsiteX81" fmla="*/ 983194 w 1866523"/>
                <a:gd name="connsiteY81" fmla="*/ 224618 h 384708"/>
                <a:gd name="connsiteX82" fmla="*/ 505731 w 1866523"/>
                <a:gd name="connsiteY82" fmla="*/ 224267 h 384708"/>
                <a:gd name="connsiteX83" fmla="*/ 538128 w 1866523"/>
                <a:gd name="connsiteY83" fmla="*/ 229359 h 384708"/>
                <a:gd name="connsiteX84" fmla="*/ 558627 w 1866523"/>
                <a:gd name="connsiteY84" fmla="*/ 243757 h 384708"/>
                <a:gd name="connsiteX85" fmla="*/ 569381 w 1866523"/>
                <a:gd name="connsiteY85" fmla="*/ 265837 h 384708"/>
                <a:gd name="connsiteX86" fmla="*/ 572586 w 1866523"/>
                <a:gd name="connsiteY86" fmla="*/ 294326 h 384708"/>
                <a:gd name="connsiteX87" fmla="*/ 572586 w 1866523"/>
                <a:gd name="connsiteY87" fmla="*/ 380626 h 384708"/>
                <a:gd name="connsiteX88" fmla="*/ 529304 w 1866523"/>
                <a:gd name="connsiteY88" fmla="*/ 380626 h 384708"/>
                <a:gd name="connsiteX89" fmla="*/ 529304 w 1866523"/>
                <a:gd name="connsiteY89" fmla="*/ 299550 h 384708"/>
                <a:gd name="connsiteX90" fmla="*/ 523773 w 1866523"/>
                <a:gd name="connsiteY90" fmla="*/ 269919 h 384708"/>
                <a:gd name="connsiteX91" fmla="*/ 503142 w 1866523"/>
                <a:gd name="connsiteY91" fmla="*/ 261184 h 384708"/>
                <a:gd name="connsiteX92" fmla="*/ 493265 w 1866523"/>
                <a:gd name="connsiteY92" fmla="*/ 261623 h 384708"/>
                <a:gd name="connsiteX93" fmla="*/ 483959 w 1866523"/>
                <a:gd name="connsiteY93" fmla="*/ 262633 h 384708"/>
                <a:gd name="connsiteX94" fmla="*/ 483959 w 1866523"/>
                <a:gd name="connsiteY94" fmla="*/ 380583 h 384708"/>
                <a:gd name="connsiteX95" fmla="*/ 440677 w 1866523"/>
                <a:gd name="connsiteY95" fmla="*/ 380583 h 384708"/>
                <a:gd name="connsiteX96" fmla="*/ 440677 w 1866523"/>
                <a:gd name="connsiteY96" fmla="*/ 232993 h 384708"/>
                <a:gd name="connsiteX97" fmla="*/ 469122 w 1866523"/>
                <a:gd name="connsiteY97" fmla="*/ 227033 h 384708"/>
                <a:gd name="connsiteX98" fmla="*/ 505731 w 1866523"/>
                <a:gd name="connsiteY98" fmla="*/ 224267 h 384708"/>
                <a:gd name="connsiteX99" fmla="*/ 1648227 w 1866523"/>
                <a:gd name="connsiteY99" fmla="*/ 223696 h 384708"/>
                <a:gd name="connsiteX100" fmla="*/ 1699673 w 1866523"/>
                <a:gd name="connsiteY100" fmla="*/ 243582 h 384708"/>
                <a:gd name="connsiteX101" fmla="*/ 1718548 w 1866523"/>
                <a:gd name="connsiteY101" fmla="*/ 302139 h 384708"/>
                <a:gd name="connsiteX102" fmla="*/ 1718242 w 1866523"/>
                <a:gd name="connsiteY102" fmla="*/ 310436 h 384708"/>
                <a:gd name="connsiteX103" fmla="*/ 1717671 w 1866523"/>
                <a:gd name="connsiteY103" fmla="*/ 318425 h 384708"/>
                <a:gd name="connsiteX104" fmla="*/ 1619474 w 1866523"/>
                <a:gd name="connsiteY104" fmla="*/ 318425 h 384708"/>
                <a:gd name="connsiteX105" fmla="*/ 1631985 w 1866523"/>
                <a:gd name="connsiteY105" fmla="*/ 339627 h 384708"/>
                <a:gd name="connsiteX106" fmla="*/ 1661615 w 1866523"/>
                <a:gd name="connsiteY106" fmla="*/ 347485 h 384708"/>
                <a:gd name="connsiteX107" fmla="*/ 1685012 w 1866523"/>
                <a:gd name="connsiteY107" fmla="*/ 345290 h 384708"/>
                <a:gd name="connsiteX108" fmla="*/ 1703755 w 1866523"/>
                <a:gd name="connsiteY108" fmla="*/ 339934 h 384708"/>
                <a:gd name="connsiteX109" fmla="*/ 1709550 w 1866523"/>
                <a:gd name="connsiteY109" fmla="*/ 375095 h 384708"/>
                <a:gd name="connsiteX110" fmla="*/ 1700244 w 1866523"/>
                <a:gd name="connsiteY110" fmla="*/ 378563 h 384708"/>
                <a:gd name="connsiteX111" fmla="*/ 1687338 w 1866523"/>
                <a:gd name="connsiteY111" fmla="*/ 381592 h 384708"/>
                <a:gd name="connsiteX112" fmla="*/ 1672062 w 1866523"/>
                <a:gd name="connsiteY112" fmla="*/ 383787 h 384708"/>
                <a:gd name="connsiteX113" fmla="*/ 1655777 w 1866523"/>
                <a:gd name="connsiteY113" fmla="*/ 384665 h 384708"/>
                <a:gd name="connsiteX114" fmla="*/ 1619914 w 1866523"/>
                <a:gd name="connsiteY114" fmla="*/ 378563 h 384708"/>
                <a:gd name="connsiteX115" fmla="*/ 1594629 w 1866523"/>
                <a:gd name="connsiteY115" fmla="*/ 361839 h 384708"/>
                <a:gd name="connsiteX116" fmla="*/ 1579792 w 1866523"/>
                <a:gd name="connsiteY116" fmla="*/ 336686 h 384708"/>
                <a:gd name="connsiteX117" fmla="*/ 1575011 w 1866523"/>
                <a:gd name="connsiteY117" fmla="*/ 305324 h 384708"/>
                <a:gd name="connsiteX118" fmla="*/ 1581240 w 1866523"/>
                <a:gd name="connsiteY118" fmla="*/ 269744 h 384708"/>
                <a:gd name="connsiteX119" fmla="*/ 1597658 w 1866523"/>
                <a:gd name="connsiteY119" fmla="*/ 244328 h 384708"/>
                <a:gd name="connsiteX120" fmla="*/ 1621055 w 1866523"/>
                <a:gd name="connsiteY120" fmla="*/ 228920 h 384708"/>
                <a:gd name="connsiteX121" fmla="*/ 1648227 w 1866523"/>
                <a:gd name="connsiteY121" fmla="*/ 223696 h 384708"/>
                <a:gd name="connsiteX122" fmla="*/ 823761 w 1866523"/>
                <a:gd name="connsiteY122" fmla="*/ 223696 h 384708"/>
                <a:gd name="connsiteX123" fmla="*/ 855718 w 1866523"/>
                <a:gd name="connsiteY123" fmla="*/ 228042 h 384708"/>
                <a:gd name="connsiteX124" fmla="*/ 876174 w 1866523"/>
                <a:gd name="connsiteY124" fmla="*/ 240552 h 384708"/>
                <a:gd name="connsiteX125" fmla="*/ 887060 w 1866523"/>
                <a:gd name="connsiteY125" fmla="*/ 260306 h 384708"/>
                <a:gd name="connsiteX126" fmla="*/ 890265 w 1866523"/>
                <a:gd name="connsiteY126" fmla="*/ 286162 h 384708"/>
                <a:gd name="connsiteX127" fmla="*/ 890265 w 1866523"/>
                <a:gd name="connsiteY127" fmla="*/ 376237 h 384708"/>
                <a:gd name="connsiteX128" fmla="*/ 864410 w 1866523"/>
                <a:gd name="connsiteY128" fmla="*/ 381021 h 384708"/>
                <a:gd name="connsiteX129" fmla="*/ 824288 w 1866523"/>
                <a:gd name="connsiteY129" fmla="*/ 383787 h 384708"/>
                <a:gd name="connsiteX130" fmla="*/ 797423 w 1866523"/>
                <a:gd name="connsiteY130" fmla="*/ 381153 h 384708"/>
                <a:gd name="connsiteX131" fmla="*/ 776661 w 1866523"/>
                <a:gd name="connsiteY131" fmla="*/ 372594 h 384708"/>
                <a:gd name="connsiteX132" fmla="*/ 763316 w 1866523"/>
                <a:gd name="connsiteY132" fmla="*/ 357054 h 384708"/>
                <a:gd name="connsiteX133" fmla="*/ 758663 w 1866523"/>
                <a:gd name="connsiteY133" fmla="*/ 333526 h 384708"/>
                <a:gd name="connsiteX134" fmla="*/ 764018 w 1866523"/>
                <a:gd name="connsiteY134" fmla="*/ 310875 h 384708"/>
                <a:gd name="connsiteX135" fmla="*/ 778416 w 1866523"/>
                <a:gd name="connsiteY135" fmla="*/ 296038 h 384708"/>
                <a:gd name="connsiteX136" fmla="*/ 799048 w 1866523"/>
                <a:gd name="connsiteY136" fmla="*/ 288049 h 384708"/>
                <a:gd name="connsiteX137" fmla="*/ 823147 w 1866523"/>
                <a:gd name="connsiteY137" fmla="*/ 285591 h 384708"/>
                <a:gd name="connsiteX138" fmla="*/ 838116 w 1866523"/>
                <a:gd name="connsiteY138" fmla="*/ 286337 h 384708"/>
                <a:gd name="connsiteX139" fmla="*/ 848739 w 1866523"/>
                <a:gd name="connsiteY139" fmla="*/ 288224 h 384708"/>
                <a:gd name="connsiteX140" fmla="*/ 848739 w 1866523"/>
                <a:gd name="connsiteY140" fmla="*/ 284142 h 384708"/>
                <a:gd name="connsiteX141" fmla="*/ 842066 w 1866523"/>
                <a:gd name="connsiteY141" fmla="*/ 266408 h 384708"/>
                <a:gd name="connsiteX142" fmla="*/ 818801 w 1866523"/>
                <a:gd name="connsiteY142" fmla="*/ 259736 h 384708"/>
                <a:gd name="connsiteX143" fmla="*/ 797029 w 1866523"/>
                <a:gd name="connsiteY143" fmla="*/ 261316 h 384708"/>
                <a:gd name="connsiteX144" fmla="*/ 778460 w 1866523"/>
                <a:gd name="connsiteY144" fmla="*/ 265837 h 384708"/>
                <a:gd name="connsiteX145" fmla="*/ 772930 w 1866523"/>
                <a:gd name="connsiteY145" fmla="*/ 230983 h 384708"/>
                <a:gd name="connsiteX146" fmla="*/ 782367 w 1866523"/>
                <a:gd name="connsiteY146" fmla="*/ 228525 h 384708"/>
                <a:gd name="connsiteX147" fmla="*/ 794702 w 1866523"/>
                <a:gd name="connsiteY147" fmla="*/ 226198 h 384708"/>
                <a:gd name="connsiteX148" fmla="*/ 808793 w 1866523"/>
                <a:gd name="connsiteY148" fmla="*/ 224443 h 384708"/>
                <a:gd name="connsiteX149" fmla="*/ 823761 w 1866523"/>
                <a:gd name="connsiteY149" fmla="*/ 223696 h 384708"/>
                <a:gd name="connsiteX150" fmla="*/ 343973 w 1866523"/>
                <a:gd name="connsiteY150" fmla="*/ 223696 h 384708"/>
                <a:gd name="connsiteX151" fmla="*/ 375930 w 1866523"/>
                <a:gd name="connsiteY151" fmla="*/ 228042 h 384708"/>
                <a:gd name="connsiteX152" fmla="*/ 396386 w 1866523"/>
                <a:gd name="connsiteY152" fmla="*/ 240552 h 384708"/>
                <a:gd name="connsiteX153" fmla="*/ 407272 w 1866523"/>
                <a:gd name="connsiteY153" fmla="*/ 260306 h 384708"/>
                <a:gd name="connsiteX154" fmla="*/ 410477 w 1866523"/>
                <a:gd name="connsiteY154" fmla="*/ 286162 h 384708"/>
                <a:gd name="connsiteX155" fmla="*/ 410477 w 1866523"/>
                <a:gd name="connsiteY155" fmla="*/ 376237 h 384708"/>
                <a:gd name="connsiteX156" fmla="*/ 384622 w 1866523"/>
                <a:gd name="connsiteY156" fmla="*/ 381021 h 384708"/>
                <a:gd name="connsiteX157" fmla="*/ 344501 w 1866523"/>
                <a:gd name="connsiteY157" fmla="*/ 383787 h 384708"/>
                <a:gd name="connsiteX158" fmla="*/ 317636 w 1866523"/>
                <a:gd name="connsiteY158" fmla="*/ 381153 h 384708"/>
                <a:gd name="connsiteX159" fmla="*/ 296873 w 1866523"/>
                <a:gd name="connsiteY159" fmla="*/ 372594 h 384708"/>
                <a:gd name="connsiteX160" fmla="*/ 283528 w 1866523"/>
                <a:gd name="connsiteY160" fmla="*/ 357054 h 384708"/>
                <a:gd name="connsiteX161" fmla="*/ 278875 w 1866523"/>
                <a:gd name="connsiteY161" fmla="*/ 333526 h 384708"/>
                <a:gd name="connsiteX162" fmla="*/ 284230 w 1866523"/>
                <a:gd name="connsiteY162" fmla="*/ 310875 h 384708"/>
                <a:gd name="connsiteX163" fmla="*/ 298629 w 1866523"/>
                <a:gd name="connsiteY163" fmla="*/ 296038 h 384708"/>
                <a:gd name="connsiteX164" fmla="*/ 319260 w 1866523"/>
                <a:gd name="connsiteY164" fmla="*/ 288049 h 384708"/>
                <a:gd name="connsiteX165" fmla="*/ 343359 w 1866523"/>
                <a:gd name="connsiteY165" fmla="*/ 285591 h 384708"/>
                <a:gd name="connsiteX166" fmla="*/ 358328 w 1866523"/>
                <a:gd name="connsiteY166" fmla="*/ 286337 h 384708"/>
                <a:gd name="connsiteX167" fmla="*/ 368951 w 1866523"/>
                <a:gd name="connsiteY167" fmla="*/ 288224 h 384708"/>
                <a:gd name="connsiteX168" fmla="*/ 368951 w 1866523"/>
                <a:gd name="connsiteY168" fmla="*/ 284142 h 384708"/>
                <a:gd name="connsiteX169" fmla="*/ 362278 w 1866523"/>
                <a:gd name="connsiteY169" fmla="*/ 266408 h 384708"/>
                <a:gd name="connsiteX170" fmla="*/ 339014 w 1866523"/>
                <a:gd name="connsiteY170" fmla="*/ 259736 h 384708"/>
                <a:gd name="connsiteX171" fmla="*/ 317241 w 1866523"/>
                <a:gd name="connsiteY171" fmla="*/ 261316 h 384708"/>
                <a:gd name="connsiteX172" fmla="*/ 298672 w 1866523"/>
                <a:gd name="connsiteY172" fmla="*/ 265837 h 384708"/>
                <a:gd name="connsiteX173" fmla="*/ 293142 w 1866523"/>
                <a:gd name="connsiteY173" fmla="*/ 230983 h 384708"/>
                <a:gd name="connsiteX174" fmla="*/ 302579 w 1866523"/>
                <a:gd name="connsiteY174" fmla="*/ 228525 h 384708"/>
                <a:gd name="connsiteX175" fmla="*/ 314915 w 1866523"/>
                <a:gd name="connsiteY175" fmla="*/ 226198 h 384708"/>
                <a:gd name="connsiteX176" fmla="*/ 329005 w 1866523"/>
                <a:gd name="connsiteY176" fmla="*/ 224443 h 384708"/>
                <a:gd name="connsiteX177" fmla="*/ 343973 w 1866523"/>
                <a:gd name="connsiteY177" fmla="*/ 223696 h 384708"/>
                <a:gd name="connsiteX178" fmla="*/ 210923 w 1866523"/>
                <a:gd name="connsiteY178" fmla="*/ 182741 h 384708"/>
                <a:gd name="connsiteX179" fmla="*/ 210923 w 1866523"/>
                <a:gd name="connsiteY179" fmla="*/ 227779 h 384708"/>
                <a:gd name="connsiteX180" fmla="*/ 262940 w 1866523"/>
                <a:gd name="connsiteY180" fmla="*/ 227779 h 384708"/>
                <a:gd name="connsiteX181" fmla="*/ 262940 w 1866523"/>
                <a:gd name="connsiteY181" fmla="*/ 263818 h 384708"/>
                <a:gd name="connsiteX182" fmla="*/ 210923 w 1866523"/>
                <a:gd name="connsiteY182" fmla="*/ 263818 h 384708"/>
                <a:gd name="connsiteX183" fmla="*/ 210923 w 1866523"/>
                <a:gd name="connsiteY183" fmla="*/ 317591 h 384708"/>
                <a:gd name="connsiteX184" fmla="*/ 215708 w 1866523"/>
                <a:gd name="connsiteY184" fmla="*/ 339364 h 384708"/>
                <a:gd name="connsiteX185" fmla="*/ 235022 w 1866523"/>
                <a:gd name="connsiteY185" fmla="*/ 347485 h 384708"/>
                <a:gd name="connsiteX186" fmla="*/ 249421 w 1866523"/>
                <a:gd name="connsiteY186" fmla="*/ 346167 h 384708"/>
                <a:gd name="connsiteX187" fmla="*/ 262940 w 1866523"/>
                <a:gd name="connsiteY187" fmla="*/ 342524 h 384708"/>
                <a:gd name="connsiteX188" fmla="*/ 269042 w 1866523"/>
                <a:gd name="connsiteY188" fmla="*/ 376237 h 384708"/>
                <a:gd name="connsiteX189" fmla="*/ 251615 w 1866523"/>
                <a:gd name="connsiteY189" fmla="*/ 381768 h 384708"/>
                <a:gd name="connsiteX190" fmla="*/ 228086 w 1866523"/>
                <a:gd name="connsiteY190" fmla="*/ 384094 h 384708"/>
                <a:gd name="connsiteX191" fmla="*/ 198764 w 1866523"/>
                <a:gd name="connsiteY191" fmla="*/ 379309 h 384708"/>
                <a:gd name="connsiteX192" fmla="*/ 180151 w 1866523"/>
                <a:gd name="connsiteY192" fmla="*/ 365965 h 384708"/>
                <a:gd name="connsiteX193" fmla="*/ 170407 w 1866523"/>
                <a:gd name="connsiteY193" fmla="*/ 345202 h 384708"/>
                <a:gd name="connsiteX194" fmla="*/ 167641 w 1866523"/>
                <a:gd name="connsiteY194" fmla="*/ 318162 h 384708"/>
                <a:gd name="connsiteX195" fmla="*/ 167641 w 1866523"/>
                <a:gd name="connsiteY195" fmla="*/ 189720 h 384708"/>
                <a:gd name="connsiteX196" fmla="*/ 1243149 w 1866523"/>
                <a:gd name="connsiteY196" fmla="*/ 179273 h 384708"/>
                <a:gd name="connsiteX197" fmla="*/ 1288494 w 1866523"/>
                <a:gd name="connsiteY197" fmla="*/ 179273 h 384708"/>
                <a:gd name="connsiteX198" fmla="*/ 1288494 w 1866523"/>
                <a:gd name="connsiteY198" fmla="*/ 341690 h 384708"/>
                <a:gd name="connsiteX199" fmla="*/ 1377692 w 1866523"/>
                <a:gd name="connsiteY199" fmla="*/ 341690 h 384708"/>
                <a:gd name="connsiteX200" fmla="*/ 1377692 w 1866523"/>
                <a:gd name="connsiteY200" fmla="*/ 380626 h 384708"/>
                <a:gd name="connsiteX201" fmla="*/ 1243149 w 1866523"/>
                <a:gd name="connsiteY201" fmla="*/ 380626 h 384708"/>
                <a:gd name="connsiteX202" fmla="*/ 77609 w 1866523"/>
                <a:gd name="connsiteY202" fmla="*/ 174620 h 384708"/>
                <a:gd name="connsiteX203" fmla="*/ 112770 w 1866523"/>
                <a:gd name="connsiteY203" fmla="*/ 178966 h 384708"/>
                <a:gd name="connsiteX204" fmla="*/ 137177 w 1866523"/>
                <a:gd name="connsiteY204" fmla="*/ 188535 h 384708"/>
                <a:gd name="connsiteX205" fmla="*/ 124096 w 1866523"/>
                <a:gd name="connsiteY205" fmla="*/ 224267 h 384708"/>
                <a:gd name="connsiteX206" fmla="*/ 105352 w 1866523"/>
                <a:gd name="connsiteY206" fmla="*/ 216585 h 384708"/>
                <a:gd name="connsiteX207" fmla="*/ 80506 w 1866523"/>
                <a:gd name="connsiteY207" fmla="*/ 213248 h 384708"/>
                <a:gd name="connsiteX208" fmla="*/ 57109 w 1866523"/>
                <a:gd name="connsiteY208" fmla="*/ 217770 h 384708"/>
                <a:gd name="connsiteX209" fmla="*/ 49998 w 1866523"/>
                <a:gd name="connsiteY209" fmla="*/ 231554 h 384708"/>
                <a:gd name="connsiteX210" fmla="*/ 52632 w 1866523"/>
                <a:gd name="connsiteY210" fmla="*/ 240860 h 384708"/>
                <a:gd name="connsiteX211" fmla="*/ 60051 w 1866523"/>
                <a:gd name="connsiteY211" fmla="*/ 247708 h 384708"/>
                <a:gd name="connsiteX212" fmla="*/ 71069 w 1866523"/>
                <a:gd name="connsiteY212" fmla="*/ 253238 h 384708"/>
                <a:gd name="connsiteX213" fmla="*/ 84852 w 1866523"/>
                <a:gd name="connsiteY213" fmla="*/ 258331 h 384708"/>
                <a:gd name="connsiteX214" fmla="*/ 112156 w 1866523"/>
                <a:gd name="connsiteY214" fmla="*/ 269788 h 384708"/>
                <a:gd name="connsiteX215" fmla="*/ 131470 w 1866523"/>
                <a:gd name="connsiteY215" fmla="*/ 283001 h 384708"/>
                <a:gd name="connsiteX216" fmla="*/ 142927 w 1866523"/>
                <a:gd name="connsiteY216" fmla="*/ 300735 h 384708"/>
                <a:gd name="connsiteX217" fmla="*/ 146702 w 1866523"/>
                <a:gd name="connsiteY217" fmla="*/ 325448 h 384708"/>
                <a:gd name="connsiteX218" fmla="*/ 126949 w 1866523"/>
                <a:gd name="connsiteY218" fmla="*/ 369169 h 384708"/>
                <a:gd name="connsiteX219" fmla="*/ 67381 w 1866523"/>
                <a:gd name="connsiteY219" fmla="*/ 384708 h 384708"/>
                <a:gd name="connsiteX220" fmla="*/ 43282 w 1866523"/>
                <a:gd name="connsiteY220" fmla="*/ 383128 h 384708"/>
                <a:gd name="connsiteX221" fmla="*/ 24231 w 1866523"/>
                <a:gd name="connsiteY221" fmla="*/ 379221 h 384708"/>
                <a:gd name="connsiteX222" fmla="*/ 10008 w 1866523"/>
                <a:gd name="connsiteY222" fmla="*/ 374261 h 384708"/>
                <a:gd name="connsiteX223" fmla="*/ 0 w 1866523"/>
                <a:gd name="connsiteY223" fmla="*/ 369345 h 384708"/>
                <a:gd name="connsiteX224" fmla="*/ 12774 w 1866523"/>
                <a:gd name="connsiteY224" fmla="*/ 333306 h 384708"/>
                <a:gd name="connsiteX225" fmla="*/ 34986 w 1866523"/>
                <a:gd name="connsiteY225" fmla="*/ 342173 h 384708"/>
                <a:gd name="connsiteX226" fmla="*/ 67381 w 1866523"/>
                <a:gd name="connsiteY226" fmla="*/ 346080 h 384708"/>
                <a:gd name="connsiteX227" fmla="*/ 67469 w 1866523"/>
                <a:gd name="connsiteY227" fmla="*/ 346036 h 384708"/>
                <a:gd name="connsiteX228" fmla="*/ 83315 w 1866523"/>
                <a:gd name="connsiteY228" fmla="*/ 344456 h 384708"/>
                <a:gd name="connsiteX229" fmla="*/ 93324 w 1866523"/>
                <a:gd name="connsiteY229" fmla="*/ 340110 h 384708"/>
                <a:gd name="connsiteX230" fmla="*/ 98547 w 1866523"/>
                <a:gd name="connsiteY230" fmla="*/ 333570 h 384708"/>
                <a:gd name="connsiteX231" fmla="*/ 99997 w 1866523"/>
                <a:gd name="connsiteY231" fmla="*/ 325141 h 384708"/>
                <a:gd name="connsiteX232" fmla="*/ 90690 w 1866523"/>
                <a:gd name="connsiteY232" fmla="*/ 308724 h 384708"/>
                <a:gd name="connsiteX233" fmla="*/ 58733 w 1866523"/>
                <a:gd name="connsiteY233" fmla="*/ 294633 h 384708"/>
                <a:gd name="connsiteX234" fmla="*/ 38981 w 1866523"/>
                <a:gd name="connsiteY234" fmla="*/ 286644 h 384708"/>
                <a:gd name="connsiteX235" fmla="*/ 21247 w 1866523"/>
                <a:gd name="connsiteY235" fmla="*/ 275318 h 384708"/>
                <a:gd name="connsiteX236" fmla="*/ 8472 w 1866523"/>
                <a:gd name="connsiteY236" fmla="*/ 258770 h 384708"/>
                <a:gd name="connsiteX237" fmla="*/ 3512 w 1866523"/>
                <a:gd name="connsiteY237" fmla="*/ 235110 h 384708"/>
                <a:gd name="connsiteX238" fmla="*/ 8736 w 1866523"/>
                <a:gd name="connsiteY238" fmla="*/ 209956 h 384708"/>
                <a:gd name="connsiteX239" fmla="*/ 23572 w 1866523"/>
                <a:gd name="connsiteY239" fmla="*/ 190906 h 384708"/>
                <a:gd name="connsiteX240" fmla="*/ 46794 w 1866523"/>
                <a:gd name="connsiteY240" fmla="*/ 178834 h 384708"/>
                <a:gd name="connsiteX241" fmla="*/ 77609 w 1866523"/>
                <a:gd name="connsiteY241" fmla="*/ 174620 h 384708"/>
                <a:gd name="connsiteX242" fmla="*/ 1420403 w 1866523"/>
                <a:gd name="connsiteY242" fmla="*/ 158027 h 384708"/>
                <a:gd name="connsiteX243" fmla="*/ 1438576 w 1866523"/>
                <a:gd name="connsiteY243" fmla="*/ 164875 h 384708"/>
                <a:gd name="connsiteX244" fmla="*/ 1446258 w 1866523"/>
                <a:gd name="connsiteY244" fmla="*/ 183618 h 384708"/>
                <a:gd name="connsiteX245" fmla="*/ 1438576 w 1866523"/>
                <a:gd name="connsiteY245" fmla="*/ 202362 h 384708"/>
                <a:gd name="connsiteX246" fmla="*/ 1420403 w 1866523"/>
                <a:gd name="connsiteY246" fmla="*/ 209210 h 384708"/>
                <a:gd name="connsiteX247" fmla="*/ 1402230 w 1866523"/>
                <a:gd name="connsiteY247" fmla="*/ 202362 h 384708"/>
                <a:gd name="connsiteX248" fmla="*/ 1394548 w 1866523"/>
                <a:gd name="connsiteY248" fmla="*/ 183618 h 384708"/>
                <a:gd name="connsiteX249" fmla="*/ 1402230 w 1866523"/>
                <a:gd name="connsiteY249" fmla="*/ 164875 h 384708"/>
                <a:gd name="connsiteX250" fmla="*/ 1420403 w 1866523"/>
                <a:gd name="connsiteY250" fmla="*/ 158027 h 384708"/>
                <a:gd name="connsiteX251" fmla="*/ 1535675 w 1866523"/>
                <a:gd name="connsiteY251" fmla="*/ 155130 h 384708"/>
                <a:gd name="connsiteX252" fmla="*/ 1558063 w 1866523"/>
                <a:gd name="connsiteY252" fmla="*/ 157588 h 384708"/>
                <a:gd name="connsiteX253" fmla="*/ 1573733 w 1866523"/>
                <a:gd name="connsiteY253" fmla="*/ 162373 h 384708"/>
                <a:gd name="connsiteX254" fmla="*/ 1565305 w 1866523"/>
                <a:gd name="connsiteY254" fmla="*/ 196963 h 384708"/>
                <a:gd name="connsiteX255" fmla="*/ 1552663 w 1866523"/>
                <a:gd name="connsiteY255" fmla="*/ 193057 h 384708"/>
                <a:gd name="connsiteX256" fmla="*/ 1540021 w 1866523"/>
                <a:gd name="connsiteY256" fmla="*/ 191739 h 384708"/>
                <a:gd name="connsiteX257" fmla="*/ 1526808 w 1866523"/>
                <a:gd name="connsiteY257" fmla="*/ 193934 h 384708"/>
                <a:gd name="connsiteX258" fmla="*/ 1518380 w 1866523"/>
                <a:gd name="connsiteY258" fmla="*/ 199904 h 384708"/>
                <a:gd name="connsiteX259" fmla="*/ 1514034 w 1866523"/>
                <a:gd name="connsiteY259" fmla="*/ 208903 h 384708"/>
                <a:gd name="connsiteX260" fmla="*/ 1512717 w 1866523"/>
                <a:gd name="connsiteY260" fmla="*/ 220228 h 384708"/>
                <a:gd name="connsiteX261" fmla="*/ 1512717 w 1866523"/>
                <a:gd name="connsiteY261" fmla="*/ 227779 h 384708"/>
                <a:gd name="connsiteX262" fmla="*/ 1566183 w 1866523"/>
                <a:gd name="connsiteY262" fmla="*/ 227779 h 384708"/>
                <a:gd name="connsiteX263" fmla="*/ 1566183 w 1866523"/>
                <a:gd name="connsiteY263" fmla="*/ 263818 h 384708"/>
                <a:gd name="connsiteX264" fmla="*/ 1512717 w 1866523"/>
                <a:gd name="connsiteY264" fmla="*/ 263818 h 384708"/>
                <a:gd name="connsiteX265" fmla="*/ 1512717 w 1866523"/>
                <a:gd name="connsiteY265" fmla="*/ 380626 h 384708"/>
                <a:gd name="connsiteX266" fmla="*/ 1469435 w 1866523"/>
                <a:gd name="connsiteY266" fmla="*/ 380626 h 384708"/>
                <a:gd name="connsiteX267" fmla="*/ 1469435 w 1866523"/>
                <a:gd name="connsiteY267" fmla="*/ 219658 h 384708"/>
                <a:gd name="connsiteX268" fmla="*/ 1486159 w 1866523"/>
                <a:gd name="connsiteY268" fmla="*/ 172600 h 384708"/>
                <a:gd name="connsiteX269" fmla="*/ 1535719 w 1866523"/>
                <a:gd name="connsiteY269" fmla="*/ 155173 h 384708"/>
                <a:gd name="connsiteX270" fmla="*/ 1166988 w 1866523"/>
                <a:gd name="connsiteY270" fmla="*/ 155130 h 384708"/>
                <a:gd name="connsiteX271" fmla="*/ 1166988 w 1866523"/>
                <a:gd name="connsiteY271" fmla="*/ 375666 h 384708"/>
                <a:gd name="connsiteX272" fmla="*/ 1167032 w 1866523"/>
                <a:gd name="connsiteY272" fmla="*/ 375666 h 384708"/>
                <a:gd name="connsiteX273" fmla="*/ 1153687 w 1866523"/>
                <a:gd name="connsiteY273" fmla="*/ 379003 h 384708"/>
                <a:gd name="connsiteX274" fmla="*/ 1137841 w 1866523"/>
                <a:gd name="connsiteY274" fmla="*/ 381768 h 384708"/>
                <a:gd name="connsiteX275" fmla="*/ 1120984 w 1866523"/>
                <a:gd name="connsiteY275" fmla="*/ 383656 h 384708"/>
                <a:gd name="connsiteX276" fmla="*/ 1104568 w 1866523"/>
                <a:gd name="connsiteY276" fmla="*/ 384402 h 384708"/>
                <a:gd name="connsiteX277" fmla="*/ 1070855 w 1866523"/>
                <a:gd name="connsiteY277" fmla="*/ 378871 h 384708"/>
                <a:gd name="connsiteX278" fmla="*/ 1045878 w 1866523"/>
                <a:gd name="connsiteY278" fmla="*/ 363024 h 384708"/>
                <a:gd name="connsiteX279" fmla="*/ 1030338 w 1866523"/>
                <a:gd name="connsiteY279" fmla="*/ 338047 h 384708"/>
                <a:gd name="connsiteX280" fmla="*/ 1024939 w 1866523"/>
                <a:gd name="connsiteY280" fmla="*/ 305081 h 384708"/>
                <a:gd name="connsiteX281" fmla="*/ 1029592 w 1866523"/>
                <a:gd name="connsiteY281" fmla="*/ 271500 h 384708"/>
                <a:gd name="connsiteX282" fmla="*/ 1042980 w 1866523"/>
                <a:gd name="connsiteY282" fmla="*/ 246084 h 384708"/>
                <a:gd name="connsiteX283" fmla="*/ 1064314 w 1866523"/>
                <a:gd name="connsiteY283" fmla="*/ 230106 h 384708"/>
                <a:gd name="connsiteX284" fmla="*/ 1093198 w 1866523"/>
                <a:gd name="connsiteY284" fmla="*/ 224574 h 384708"/>
                <a:gd name="connsiteX285" fmla="*/ 1109308 w 1866523"/>
                <a:gd name="connsiteY285" fmla="*/ 226331 h 384708"/>
                <a:gd name="connsiteX286" fmla="*/ 1123706 w 1866523"/>
                <a:gd name="connsiteY286" fmla="*/ 231247 h 384708"/>
                <a:gd name="connsiteX287" fmla="*/ 1123706 w 1866523"/>
                <a:gd name="connsiteY287" fmla="*/ 162109 h 384708"/>
                <a:gd name="connsiteX288" fmla="*/ 737198 w 1866523"/>
                <a:gd name="connsiteY288" fmla="*/ 155130 h 384708"/>
                <a:gd name="connsiteX289" fmla="*/ 737198 w 1866523"/>
                <a:gd name="connsiteY289" fmla="*/ 375666 h 384708"/>
                <a:gd name="connsiteX290" fmla="*/ 737242 w 1866523"/>
                <a:gd name="connsiteY290" fmla="*/ 375666 h 384708"/>
                <a:gd name="connsiteX291" fmla="*/ 723897 w 1866523"/>
                <a:gd name="connsiteY291" fmla="*/ 379003 h 384708"/>
                <a:gd name="connsiteX292" fmla="*/ 708051 w 1866523"/>
                <a:gd name="connsiteY292" fmla="*/ 381768 h 384708"/>
                <a:gd name="connsiteX293" fmla="*/ 691194 w 1866523"/>
                <a:gd name="connsiteY293" fmla="*/ 383656 h 384708"/>
                <a:gd name="connsiteX294" fmla="*/ 674778 w 1866523"/>
                <a:gd name="connsiteY294" fmla="*/ 384402 h 384708"/>
                <a:gd name="connsiteX295" fmla="*/ 641065 w 1866523"/>
                <a:gd name="connsiteY295" fmla="*/ 378871 h 384708"/>
                <a:gd name="connsiteX296" fmla="*/ 616088 w 1866523"/>
                <a:gd name="connsiteY296" fmla="*/ 363024 h 384708"/>
                <a:gd name="connsiteX297" fmla="*/ 600548 w 1866523"/>
                <a:gd name="connsiteY297" fmla="*/ 338047 h 384708"/>
                <a:gd name="connsiteX298" fmla="*/ 595149 w 1866523"/>
                <a:gd name="connsiteY298" fmla="*/ 305081 h 384708"/>
                <a:gd name="connsiteX299" fmla="*/ 599802 w 1866523"/>
                <a:gd name="connsiteY299" fmla="*/ 271500 h 384708"/>
                <a:gd name="connsiteX300" fmla="*/ 613190 w 1866523"/>
                <a:gd name="connsiteY300" fmla="*/ 246084 h 384708"/>
                <a:gd name="connsiteX301" fmla="*/ 634524 w 1866523"/>
                <a:gd name="connsiteY301" fmla="*/ 230106 h 384708"/>
                <a:gd name="connsiteX302" fmla="*/ 663408 w 1866523"/>
                <a:gd name="connsiteY302" fmla="*/ 224574 h 384708"/>
                <a:gd name="connsiteX303" fmla="*/ 679518 w 1866523"/>
                <a:gd name="connsiteY303" fmla="*/ 226331 h 384708"/>
                <a:gd name="connsiteX304" fmla="*/ 693916 w 1866523"/>
                <a:gd name="connsiteY304" fmla="*/ 231247 h 384708"/>
                <a:gd name="connsiteX305" fmla="*/ 693916 w 1866523"/>
                <a:gd name="connsiteY305" fmla="*/ 162109 h 384708"/>
                <a:gd name="connsiteX306" fmla="*/ 1866523 w 1866523"/>
                <a:gd name="connsiteY306" fmla="*/ 0 h 384708"/>
                <a:gd name="connsiteX307" fmla="*/ 1758494 w 1866523"/>
                <a:gd name="connsiteY307" fmla="*/ 211055 h 384708"/>
                <a:gd name="connsiteX308" fmla="*/ 1711568 w 1866523"/>
                <a:gd name="connsiteY308" fmla="*/ 118783 h 384708"/>
                <a:gd name="connsiteX0" fmla="*/ 1866523 w 1957963"/>
                <a:gd name="connsiteY0" fmla="*/ 0 h 384708"/>
                <a:gd name="connsiteX1" fmla="*/ 819811 w 1957963"/>
                <a:gd name="connsiteY1" fmla="*/ 315396 h 384708"/>
                <a:gd name="connsiteX2" fmla="*/ 810373 w 1957963"/>
                <a:gd name="connsiteY2" fmla="*/ 318162 h 384708"/>
                <a:gd name="connsiteX3" fmla="*/ 803964 w 1957963"/>
                <a:gd name="connsiteY3" fmla="*/ 323693 h 384708"/>
                <a:gd name="connsiteX4" fmla="*/ 801637 w 1957963"/>
                <a:gd name="connsiteY4" fmla="*/ 332428 h 384708"/>
                <a:gd name="connsiteX5" fmla="*/ 808485 w 1957963"/>
                <a:gd name="connsiteY5" fmla="*/ 346519 h 384708"/>
                <a:gd name="connsiteX6" fmla="*/ 827230 w 1957963"/>
                <a:gd name="connsiteY6" fmla="*/ 350426 h 384708"/>
                <a:gd name="connsiteX7" fmla="*/ 827230 w 1957963"/>
                <a:gd name="connsiteY7" fmla="*/ 350382 h 384708"/>
                <a:gd name="connsiteX8" fmla="*/ 839432 w 1957963"/>
                <a:gd name="connsiteY8" fmla="*/ 350074 h 384708"/>
                <a:gd name="connsiteX9" fmla="*/ 848739 w 1957963"/>
                <a:gd name="connsiteY9" fmla="*/ 349197 h 384708"/>
                <a:gd name="connsiteX10" fmla="*/ 848739 w 1957963"/>
                <a:gd name="connsiteY10" fmla="*/ 316362 h 384708"/>
                <a:gd name="connsiteX11" fmla="*/ 840881 w 1957963"/>
                <a:gd name="connsiteY11" fmla="*/ 315220 h 384708"/>
                <a:gd name="connsiteX12" fmla="*/ 831268 w 1957963"/>
                <a:gd name="connsiteY12" fmla="*/ 314650 h 384708"/>
                <a:gd name="connsiteX13" fmla="*/ 351524 w 1957963"/>
                <a:gd name="connsiteY13" fmla="*/ 314650 h 384708"/>
                <a:gd name="connsiteX14" fmla="*/ 340067 w 1957963"/>
                <a:gd name="connsiteY14" fmla="*/ 315396 h 384708"/>
                <a:gd name="connsiteX15" fmla="*/ 330629 w 1957963"/>
                <a:gd name="connsiteY15" fmla="*/ 318162 h 384708"/>
                <a:gd name="connsiteX16" fmla="*/ 324220 w 1957963"/>
                <a:gd name="connsiteY16" fmla="*/ 323693 h 384708"/>
                <a:gd name="connsiteX17" fmla="*/ 321893 w 1957963"/>
                <a:gd name="connsiteY17" fmla="*/ 332428 h 384708"/>
                <a:gd name="connsiteX18" fmla="*/ 328741 w 1957963"/>
                <a:gd name="connsiteY18" fmla="*/ 346519 h 384708"/>
                <a:gd name="connsiteX19" fmla="*/ 347485 w 1957963"/>
                <a:gd name="connsiteY19" fmla="*/ 350426 h 384708"/>
                <a:gd name="connsiteX20" fmla="*/ 347485 w 1957963"/>
                <a:gd name="connsiteY20" fmla="*/ 350382 h 384708"/>
                <a:gd name="connsiteX21" fmla="*/ 359688 w 1957963"/>
                <a:gd name="connsiteY21" fmla="*/ 350074 h 384708"/>
                <a:gd name="connsiteX22" fmla="*/ 368995 w 1957963"/>
                <a:gd name="connsiteY22" fmla="*/ 349197 h 384708"/>
                <a:gd name="connsiteX23" fmla="*/ 368995 w 1957963"/>
                <a:gd name="connsiteY23" fmla="*/ 316362 h 384708"/>
                <a:gd name="connsiteX24" fmla="*/ 361137 w 1957963"/>
                <a:gd name="connsiteY24" fmla="*/ 315220 h 384708"/>
                <a:gd name="connsiteX25" fmla="*/ 351524 w 1957963"/>
                <a:gd name="connsiteY25" fmla="*/ 314650 h 384708"/>
                <a:gd name="connsiteX26" fmla="*/ 1575007 w 1957963"/>
                <a:gd name="connsiteY26" fmla="*/ 305300 h 384708"/>
                <a:gd name="connsiteX27" fmla="*/ 1575011 w 1957963"/>
                <a:gd name="connsiteY27" fmla="*/ 305324 h 384708"/>
                <a:gd name="connsiteX28" fmla="*/ 1575007 w 1957963"/>
                <a:gd name="connsiteY28" fmla="*/ 305344 h 384708"/>
                <a:gd name="connsiteX29" fmla="*/ 1575007 w 1957963"/>
                <a:gd name="connsiteY29" fmla="*/ 305300 h 384708"/>
                <a:gd name="connsiteX30" fmla="*/ 1099958 w 1957963"/>
                <a:gd name="connsiteY30" fmla="*/ 261185 h 384708"/>
                <a:gd name="connsiteX31" fmla="*/ 1069186 w 1957963"/>
                <a:gd name="connsiteY31" fmla="*/ 303018 h 384708"/>
                <a:gd name="connsiteX32" fmla="*/ 1069143 w 1957963"/>
                <a:gd name="connsiteY32" fmla="*/ 303018 h 384708"/>
                <a:gd name="connsiteX33" fmla="*/ 1078142 w 1957963"/>
                <a:gd name="connsiteY33" fmla="*/ 335282 h 384708"/>
                <a:gd name="connsiteX34" fmla="*/ 1104875 w 1957963"/>
                <a:gd name="connsiteY34" fmla="*/ 347485 h 384708"/>
                <a:gd name="connsiteX35" fmla="*/ 1115629 w 1957963"/>
                <a:gd name="connsiteY35" fmla="*/ 347046 h 384708"/>
                <a:gd name="connsiteX36" fmla="*/ 1123750 w 1957963"/>
                <a:gd name="connsiteY36" fmla="*/ 346036 h 384708"/>
                <a:gd name="connsiteX37" fmla="*/ 1123750 w 1957963"/>
                <a:gd name="connsiteY37" fmla="*/ 267286 h 384708"/>
                <a:gd name="connsiteX38" fmla="*/ 1113171 w 1957963"/>
                <a:gd name="connsiteY38" fmla="*/ 262940 h 384708"/>
                <a:gd name="connsiteX39" fmla="*/ 1099958 w 1957963"/>
                <a:gd name="connsiteY39" fmla="*/ 261185 h 384708"/>
                <a:gd name="connsiteX40" fmla="*/ 670168 w 1957963"/>
                <a:gd name="connsiteY40" fmla="*/ 261185 h 384708"/>
                <a:gd name="connsiteX41" fmla="*/ 639396 w 1957963"/>
                <a:gd name="connsiteY41" fmla="*/ 303018 h 384708"/>
                <a:gd name="connsiteX42" fmla="*/ 639353 w 1957963"/>
                <a:gd name="connsiteY42" fmla="*/ 303018 h 384708"/>
                <a:gd name="connsiteX43" fmla="*/ 648352 w 1957963"/>
                <a:gd name="connsiteY43" fmla="*/ 335282 h 384708"/>
                <a:gd name="connsiteX44" fmla="*/ 675085 w 1957963"/>
                <a:gd name="connsiteY44" fmla="*/ 347485 h 384708"/>
                <a:gd name="connsiteX45" fmla="*/ 685839 w 1957963"/>
                <a:gd name="connsiteY45" fmla="*/ 347046 h 384708"/>
                <a:gd name="connsiteX46" fmla="*/ 693960 w 1957963"/>
                <a:gd name="connsiteY46" fmla="*/ 346036 h 384708"/>
                <a:gd name="connsiteX47" fmla="*/ 693960 w 1957963"/>
                <a:gd name="connsiteY47" fmla="*/ 267286 h 384708"/>
                <a:gd name="connsiteX48" fmla="*/ 683381 w 1957963"/>
                <a:gd name="connsiteY48" fmla="*/ 262940 h 384708"/>
                <a:gd name="connsiteX49" fmla="*/ 670168 w 1957963"/>
                <a:gd name="connsiteY49" fmla="*/ 261185 h 384708"/>
                <a:gd name="connsiteX50" fmla="*/ 1648797 w 1957963"/>
                <a:gd name="connsiteY50" fmla="*/ 259428 h 384708"/>
                <a:gd name="connsiteX51" fmla="*/ 1636287 w 1957963"/>
                <a:gd name="connsiteY51" fmla="*/ 261886 h 384708"/>
                <a:gd name="connsiteX52" fmla="*/ 1627551 w 1957963"/>
                <a:gd name="connsiteY52" fmla="*/ 268427 h 384708"/>
                <a:gd name="connsiteX53" fmla="*/ 1622196 w 1957963"/>
                <a:gd name="connsiteY53" fmla="*/ 277864 h 384708"/>
                <a:gd name="connsiteX54" fmla="*/ 1619430 w 1957963"/>
                <a:gd name="connsiteY54" fmla="*/ 288751 h 384708"/>
                <a:gd name="connsiteX55" fmla="*/ 1676671 w 1957963"/>
                <a:gd name="connsiteY55" fmla="*/ 288751 h 384708"/>
                <a:gd name="connsiteX56" fmla="*/ 1676716 w 1957963"/>
                <a:gd name="connsiteY56" fmla="*/ 288794 h 384708"/>
                <a:gd name="connsiteX57" fmla="*/ 1674827 w 1957963"/>
                <a:gd name="connsiteY57" fmla="*/ 278040 h 384708"/>
                <a:gd name="connsiteX58" fmla="*/ 1669868 w 1957963"/>
                <a:gd name="connsiteY58" fmla="*/ 268734 h 384708"/>
                <a:gd name="connsiteX59" fmla="*/ 1661440 w 1957963"/>
                <a:gd name="connsiteY59" fmla="*/ 262062 h 384708"/>
                <a:gd name="connsiteX60" fmla="*/ 1648797 w 1957963"/>
                <a:gd name="connsiteY60" fmla="*/ 259428 h 384708"/>
                <a:gd name="connsiteX61" fmla="*/ 440677 w 1957963"/>
                <a:gd name="connsiteY61" fmla="*/ 232959 h 384708"/>
                <a:gd name="connsiteX62" fmla="*/ 440677 w 1957963"/>
                <a:gd name="connsiteY62" fmla="*/ 232993 h 384708"/>
                <a:gd name="connsiteX63" fmla="*/ 440633 w 1957963"/>
                <a:gd name="connsiteY63" fmla="*/ 233002 h 384708"/>
                <a:gd name="connsiteX64" fmla="*/ 440677 w 1957963"/>
                <a:gd name="connsiteY64" fmla="*/ 232959 h 384708"/>
                <a:gd name="connsiteX65" fmla="*/ 1398894 w 1957963"/>
                <a:gd name="connsiteY65" fmla="*/ 227779 h 384708"/>
                <a:gd name="connsiteX66" fmla="*/ 1442176 w 1957963"/>
                <a:gd name="connsiteY66" fmla="*/ 227779 h 384708"/>
                <a:gd name="connsiteX67" fmla="*/ 1442176 w 1957963"/>
                <a:gd name="connsiteY67" fmla="*/ 380627 h 384708"/>
                <a:gd name="connsiteX68" fmla="*/ 1398894 w 1957963"/>
                <a:gd name="connsiteY68" fmla="*/ 380627 h 384708"/>
                <a:gd name="connsiteX69" fmla="*/ 1398894 w 1957963"/>
                <a:gd name="connsiteY69" fmla="*/ 227779 h 384708"/>
                <a:gd name="connsiteX70" fmla="*/ 983194 w 1957963"/>
                <a:gd name="connsiteY70" fmla="*/ 224618 h 384708"/>
                <a:gd name="connsiteX71" fmla="*/ 991622 w 1957963"/>
                <a:gd name="connsiteY71" fmla="*/ 225057 h 384708"/>
                <a:gd name="connsiteX72" fmla="*/ 1001499 w 1957963"/>
                <a:gd name="connsiteY72" fmla="*/ 226198 h 384708"/>
                <a:gd name="connsiteX73" fmla="*/ 1011376 w 1957963"/>
                <a:gd name="connsiteY73" fmla="*/ 227954 h 384708"/>
                <a:gd name="connsiteX74" fmla="*/ 1019804 w 1957963"/>
                <a:gd name="connsiteY74" fmla="*/ 230412 h 384708"/>
                <a:gd name="connsiteX75" fmla="*/ 1012517 w 1957963"/>
                <a:gd name="connsiteY75" fmla="*/ 266145 h 384708"/>
                <a:gd name="connsiteX76" fmla="*/ 998865 w 1957963"/>
                <a:gd name="connsiteY76" fmla="*/ 263072 h 384708"/>
                <a:gd name="connsiteX77" fmla="*/ 982009 w 1957963"/>
                <a:gd name="connsiteY77" fmla="*/ 261491 h 384708"/>
                <a:gd name="connsiteX78" fmla="*/ 972264 w 1957963"/>
                <a:gd name="connsiteY78" fmla="*/ 262238 h 384708"/>
                <a:gd name="connsiteX79" fmla="*/ 963704 w 1957963"/>
                <a:gd name="connsiteY79" fmla="*/ 263818 h 384708"/>
                <a:gd name="connsiteX80" fmla="*/ 963704 w 1957963"/>
                <a:gd name="connsiteY80" fmla="*/ 380627 h 384708"/>
                <a:gd name="connsiteX81" fmla="*/ 920422 w 1957963"/>
                <a:gd name="connsiteY81" fmla="*/ 380627 h 384708"/>
                <a:gd name="connsiteX82" fmla="*/ 920422 w 1957963"/>
                <a:gd name="connsiteY82" fmla="*/ 235944 h 384708"/>
                <a:gd name="connsiteX83" fmla="*/ 947902 w 1957963"/>
                <a:gd name="connsiteY83" fmla="*/ 228261 h 384708"/>
                <a:gd name="connsiteX84" fmla="*/ 983194 w 1957963"/>
                <a:gd name="connsiteY84" fmla="*/ 224618 h 384708"/>
                <a:gd name="connsiteX85" fmla="*/ 505731 w 1957963"/>
                <a:gd name="connsiteY85" fmla="*/ 224267 h 384708"/>
                <a:gd name="connsiteX86" fmla="*/ 538128 w 1957963"/>
                <a:gd name="connsiteY86" fmla="*/ 229359 h 384708"/>
                <a:gd name="connsiteX87" fmla="*/ 558627 w 1957963"/>
                <a:gd name="connsiteY87" fmla="*/ 243757 h 384708"/>
                <a:gd name="connsiteX88" fmla="*/ 569381 w 1957963"/>
                <a:gd name="connsiteY88" fmla="*/ 265837 h 384708"/>
                <a:gd name="connsiteX89" fmla="*/ 572586 w 1957963"/>
                <a:gd name="connsiteY89" fmla="*/ 294326 h 384708"/>
                <a:gd name="connsiteX90" fmla="*/ 572586 w 1957963"/>
                <a:gd name="connsiteY90" fmla="*/ 380626 h 384708"/>
                <a:gd name="connsiteX91" fmla="*/ 529304 w 1957963"/>
                <a:gd name="connsiteY91" fmla="*/ 380626 h 384708"/>
                <a:gd name="connsiteX92" fmla="*/ 529304 w 1957963"/>
                <a:gd name="connsiteY92" fmla="*/ 299550 h 384708"/>
                <a:gd name="connsiteX93" fmla="*/ 523773 w 1957963"/>
                <a:gd name="connsiteY93" fmla="*/ 269919 h 384708"/>
                <a:gd name="connsiteX94" fmla="*/ 503142 w 1957963"/>
                <a:gd name="connsiteY94" fmla="*/ 261184 h 384708"/>
                <a:gd name="connsiteX95" fmla="*/ 493265 w 1957963"/>
                <a:gd name="connsiteY95" fmla="*/ 261623 h 384708"/>
                <a:gd name="connsiteX96" fmla="*/ 483959 w 1957963"/>
                <a:gd name="connsiteY96" fmla="*/ 262633 h 384708"/>
                <a:gd name="connsiteX97" fmla="*/ 483959 w 1957963"/>
                <a:gd name="connsiteY97" fmla="*/ 380583 h 384708"/>
                <a:gd name="connsiteX98" fmla="*/ 440677 w 1957963"/>
                <a:gd name="connsiteY98" fmla="*/ 380583 h 384708"/>
                <a:gd name="connsiteX99" fmla="*/ 440677 w 1957963"/>
                <a:gd name="connsiteY99" fmla="*/ 232993 h 384708"/>
                <a:gd name="connsiteX100" fmla="*/ 469122 w 1957963"/>
                <a:gd name="connsiteY100" fmla="*/ 227033 h 384708"/>
                <a:gd name="connsiteX101" fmla="*/ 505731 w 1957963"/>
                <a:gd name="connsiteY101" fmla="*/ 224267 h 384708"/>
                <a:gd name="connsiteX102" fmla="*/ 1648227 w 1957963"/>
                <a:gd name="connsiteY102" fmla="*/ 223696 h 384708"/>
                <a:gd name="connsiteX103" fmla="*/ 1699673 w 1957963"/>
                <a:gd name="connsiteY103" fmla="*/ 243582 h 384708"/>
                <a:gd name="connsiteX104" fmla="*/ 1718548 w 1957963"/>
                <a:gd name="connsiteY104" fmla="*/ 302139 h 384708"/>
                <a:gd name="connsiteX105" fmla="*/ 1718242 w 1957963"/>
                <a:gd name="connsiteY105" fmla="*/ 310436 h 384708"/>
                <a:gd name="connsiteX106" fmla="*/ 1717671 w 1957963"/>
                <a:gd name="connsiteY106" fmla="*/ 318425 h 384708"/>
                <a:gd name="connsiteX107" fmla="*/ 1619474 w 1957963"/>
                <a:gd name="connsiteY107" fmla="*/ 318425 h 384708"/>
                <a:gd name="connsiteX108" fmla="*/ 1631985 w 1957963"/>
                <a:gd name="connsiteY108" fmla="*/ 339627 h 384708"/>
                <a:gd name="connsiteX109" fmla="*/ 1661615 w 1957963"/>
                <a:gd name="connsiteY109" fmla="*/ 347485 h 384708"/>
                <a:gd name="connsiteX110" fmla="*/ 1685012 w 1957963"/>
                <a:gd name="connsiteY110" fmla="*/ 345290 h 384708"/>
                <a:gd name="connsiteX111" fmla="*/ 1703755 w 1957963"/>
                <a:gd name="connsiteY111" fmla="*/ 339934 h 384708"/>
                <a:gd name="connsiteX112" fmla="*/ 1709550 w 1957963"/>
                <a:gd name="connsiteY112" fmla="*/ 375095 h 384708"/>
                <a:gd name="connsiteX113" fmla="*/ 1700244 w 1957963"/>
                <a:gd name="connsiteY113" fmla="*/ 378563 h 384708"/>
                <a:gd name="connsiteX114" fmla="*/ 1687338 w 1957963"/>
                <a:gd name="connsiteY114" fmla="*/ 381592 h 384708"/>
                <a:gd name="connsiteX115" fmla="*/ 1672062 w 1957963"/>
                <a:gd name="connsiteY115" fmla="*/ 383787 h 384708"/>
                <a:gd name="connsiteX116" fmla="*/ 1655777 w 1957963"/>
                <a:gd name="connsiteY116" fmla="*/ 384665 h 384708"/>
                <a:gd name="connsiteX117" fmla="*/ 1619914 w 1957963"/>
                <a:gd name="connsiteY117" fmla="*/ 378563 h 384708"/>
                <a:gd name="connsiteX118" fmla="*/ 1594629 w 1957963"/>
                <a:gd name="connsiteY118" fmla="*/ 361839 h 384708"/>
                <a:gd name="connsiteX119" fmla="*/ 1579792 w 1957963"/>
                <a:gd name="connsiteY119" fmla="*/ 336686 h 384708"/>
                <a:gd name="connsiteX120" fmla="*/ 1575011 w 1957963"/>
                <a:gd name="connsiteY120" fmla="*/ 305324 h 384708"/>
                <a:gd name="connsiteX121" fmla="*/ 1581240 w 1957963"/>
                <a:gd name="connsiteY121" fmla="*/ 269744 h 384708"/>
                <a:gd name="connsiteX122" fmla="*/ 1597658 w 1957963"/>
                <a:gd name="connsiteY122" fmla="*/ 244328 h 384708"/>
                <a:gd name="connsiteX123" fmla="*/ 1621055 w 1957963"/>
                <a:gd name="connsiteY123" fmla="*/ 228920 h 384708"/>
                <a:gd name="connsiteX124" fmla="*/ 1648227 w 1957963"/>
                <a:gd name="connsiteY124" fmla="*/ 223696 h 384708"/>
                <a:gd name="connsiteX125" fmla="*/ 823761 w 1957963"/>
                <a:gd name="connsiteY125" fmla="*/ 223696 h 384708"/>
                <a:gd name="connsiteX126" fmla="*/ 855718 w 1957963"/>
                <a:gd name="connsiteY126" fmla="*/ 228042 h 384708"/>
                <a:gd name="connsiteX127" fmla="*/ 876174 w 1957963"/>
                <a:gd name="connsiteY127" fmla="*/ 240552 h 384708"/>
                <a:gd name="connsiteX128" fmla="*/ 887060 w 1957963"/>
                <a:gd name="connsiteY128" fmla="*/ 260306 h 384708"/>
                <a:gd name="connsiteX129" fmla="*/ 890265 w 1957963"/>
                <a:gd name="connsiteY129" fmla="*/ 286162 h 384708"/>
                <a:gd name="connsiteX130" fmla="*/ 890265 w 1957963"/>
                <a:gd name="connsiteY130" fmla="*/ 376237 h 384708"/>
                <a:gd name="connsiteX131" fmla="*/ 864410 w 1957963"/>
                <a:gd name="connsiteY131" fmla="*/ 381021 h 384708"/>
                <a:gd name="connsiteX132" fmla="*/ 824288 w 1957963"/>
                <a:gd name="connsiteY132" fmla="*/ 383787 h 384708"/>
                <a:gd name="connsiteX133" fmla="*/ 797423 w 1957963"/>
                <a:gd name="connsiteY133" fmla="*/ 381153 h 384708"/>
                <a:gd name="connsiteX134" fmla="*/ 776661 w 1957963"/>
                <a:gd name="connsiteY134" fmla="*/ 372594 h 384708"/>
                <a:gd name="connsiteX135" fmla="*/ 763316 w 1957963"/>
                <a:gd name="connsiteY135" fmla="*/ 357054 h 384708"/>
                <a:gd name="connsiteX136" fmla="*/ 758663 w 1957963"/>
                <a:gd name="connsiteY136" fmla="*/ 333526 h 384708"/>
                <a:gd name="connsiteX137" fmla="*/ 764018 w 1957963"/>
                <a:gd name="connsiteY137" fmla="*/ 310875 h 384708"/>
                <a:gd name="connsiteX138" fmla="*/ 778416 w 1957963"/>
                <a:gd name="connsiteY138" fmla="*/ 296038 h 384708"/>
                <a:gd name="connsiteX139" fmla="*/ 799048 w 1957963"/>
                <a:gd name="connsiteY139" fmla="*/ 288049 h 384708"/>
                <a:gd name="connsiteX140" fmla="*/ 823147 w 1957963"/>
                <a:gd name="connsiteY140" fmla="*/ 285591 h 384708"/>
                <a:gd name="connsiteX141" fmla="*/ 838116 w 1957963"/>
                <a:gd name="connsiteY141" fmla="*/ 286337 h 384708"/>
                <a:gd name="connsiteX142" fmla="*/ 848739 w 1957963"/>
                <a:gd name="connsiteY142" fmla="*/ 288224 h 384708"/>
                <a:gd name="connsiteX143" fmla="*/ 848739 w 1957963"/>
                <a:gd name="connsiteY143" fmla="*/ 284142 h 384708"/>
                <a:gd name="connsiteX144" fmla="*/ 842066 w 1957963"/>
                <a:gd name="connsiteY144" fmla="*/ 266408 h 384708"/>
                <a:gd name="connsiteX145" fmla="*/ 818801 w 1957963"/>
                <a:gd name="connsiteY145" fmla="*/ 259736 h 384708"/>
                <a:gd name="connsiteX146" fmla="*/ 797029 w 1957963"/>
                <a:gd name="connsiteY146" fmla="*/ 261316 h 384708"/>
                <a:gd name="connsiteX147" fmla="*/ 778460 w 1957963"/>
                <a:gd name="connsiteY147" fmla="*/ 265837 h 384708"/>
                <a:gd name="connsiteX148" fmla="*/ 772930 w 1957963"/>
                <a:gd name="connsiteY148" fmla="*/ 230983 h 384708"/>
                <a:gd name="connsiteX149" fmla="*/ 782367 w 1957963"/>
                <a:gd name="connsiteY149" fmla="*/ 228525 h 384708"/>
                <a:gd name="connsiteX150" fmla="*/ 794702 w 1957963"/>
                <a:gd name="connsiteY150" fmla="*/ 226198 h 384708"/>
                <a:gd name="connsiteX151" fmla="*/ 808793 w 1957963"/>
                <a:gd name="connsiteY151" fmla="*/ 224443 h 384708"/>
                <a:gd name="connsiteX152" fmla="*/ 823761 w 1957963"/>
                <a:gd name="connsiteY152" fmla="*/ 223696 h 384708"/>
                <a:gd name="connsiteX153" fmla="*/ 343973 w 1957963"/>
                <a:gd name="connsiteY153" fmla="*/ 223696 h 384708"/>
                <a:gd name="connsiteX154" fmla="*/ 375930 w 1957963"/>
                <a:gd name="connsiteY154" fmla="*/ 228042 h 384708"/>
                <a:gd name="connsiteX155" fmla="*/ 396386 w 1957963"/>
                <a:gd name="connsiteY155" fmla="*/ 240552 h 384708"/>
                <a:gd name="connsiteX156" fmla="*/ 407272 w 1957963"/>
                <a:gd name="connsiteY156" fmla="*/ 260306 h 384708"/>
                <a:gd name="connsiteX157" fmla="*/ 410477 w 1957963"/>
                <a:gd name="connsiteY157" fmla="*/ 286162 h 384708"/>
                <a:gd name="connsiteX158" fmla="*/ 410477 w 1957963"/>
                <a:gd name="connsiteY158" fmla="*/ 376237 h 384708"/>
                <a:gd name="connsiteX159" fmla="*/ 384622 w 1957963"/>
                <a:gd name="connsiteY159" fmla="*/ 381021 h 384708"/>
                <a:gd name="connsiteX160" fmla="*/ 344501 w 1957963"/>
                <a:gd name="connsiteY160" fmla="*/ 383787 h 384708"/>
                <a:gd name="connsiteX161" fmla="*/ 317636 w 1957963"/>
                <a:gd name="connsiteY161" fmla="*/ 381153 h 384708"/>
                <a:gd name="connsiteX162" fmla="*/ 296873 w 1957963"/>
                <a:gd name="connsiteY162" fmla="*/ 372594 h 384708"/>
                <a:gd name="connsiteX163" fmla="*/ 283528 w 1957963"/>
                <a:gd name="connsiteY163" fmla="*/ 357054 h 384708"/>
                <a:gd name="connsiteX164" fmla="*/ 278875 w 1957963"/>
                <a:gd name="connsiteY164" fmla="*/ 333526 h 384708"/>
                <a:gd name="connsiteX165" fmla="*/ 284230 w 1957963"/>
                <a:gd name="connsiteY165" fmla="*/ 310875 h 384708"/>
                <a:gd name="connsiteX166" fmla="*/ 298629 w 1957963"/>
                <a:gd name="connsiteY166" fmla="*/ 296038 h 384708"/>
                <a:gd name="connsiteX167" fmla="*/ 319260 w 1957963"/>
                <a:gd name="connsiteY167" fmla="*/ 288049 h 384708"/>
                <a:gd name="connsiteX168" fmla="*/ 343359 w 1957963"/>
                <a:gd name="connsiteY168" fmla="*/ 285591 h 384708"/>
                <a:gd name="connsiteX169" fmla="*/ 358328 w 1957963"/>
                <a:gd name="connsiteY169" fmla="*/ 286337 h 384708"/>
                <a:gd name="connsiteX170" fmla="*/ 368951 w 1957963"/>
                <a:gd name="connsiteY170" fmla="*/ 288224 h 384708"/>
                <a:gd name="connsiteX171" fmla="*/ 368951 w 1957963"/>
                <a:gd name="connsiteY171" fmla="*/ 284142 h 384708"/>
                <a:gd name="connsiteX172" fmla="*/ 362278 w 1957963"/>
                <a:gd name="connsiteY172" fmla="*/ 266408 h 384708"/>
                <a:gd name="connsiteX173" fmla="*/ 339014 w 1957963"/>
                <a:gd name="connsiteY173" fmla="*/ 259736 h 384708"/>
                <a:gd name="connsiteX174" fmla="*/ 317241 w 1957963"/>
                <a:gd name="connsiteY174" fmla="*/ 261316 h 384708"/>
                <a:gd name="connsiteX175" fmla="*/ 298672 w 1957963"/>
                <a:gd name="connsiteY175" fmla="*/ 265837 h 384708"/>
                <a:gd name="connsiteX176" fmla="*/ 293142 w 1957963"/>
                <a:gd name="connsiteY176" fmla="*/ 230983 h 384708"/>
                <a:gd name="connsiteX177" fmla="*/ 302579 w 1957963"/>
                <a:gd name="connsiteY177" fmla="*/ 228525 h 384708"/>
                <a:gd name="connsiteX178" fmla="*/ 314915 w 1957963"/>
                <a:gd name="connsiteY178" fmla="*/ 226198 h 384708"/>
                <a:gd name="connsiteX179" fmla="*/ 329005 w 1957963"/>
                <a:gd name="connsiteY179" fmla="*/ 224443 h 384708"/>
                <a:gd name="connsiteX180" fmla="*/ 343973 w 1957963"/>
                <a:gd name="connsiteY180" fmla="*/ 223696 h 384708"/>
                <a:gd name="connsiteX181" fmla="*/ 210923 w 1957963"/>
                <a:gd name="connsiteY181" fmla="*/ 182741 h 384708"/>
                <a:gd name="connsiteX182" fmla="*/ 210923 w 1957963"/>
                <a:gd name="connsiteY182" fmla="*/ 227779 h 384708"/>
                <a:gd name="connsiteX183" fmla="*/ 262940 w 1957963"/>
                <a:gd name="connsiteY183" fmla="*/ 227779 h 384708"/>
                <a:gd name="connsiteX184" fmla="*/ 262940 w 1957963"/>
                <a:gd name="connsiteY184" fmla="*/ 263818 h 384708"/>
                <a:gd name="connsiteX185" fmla="*/ 210923 w 1957963"/>
                <a:gd name="connsiteY185" fmla="*/ 263818 h 384708"/>
                <a:gd name="connsiteX186" fmla="*/ 210923 w 1957963"/>
                <a:gd name="connsiteY186" fmla="*/ 317591 h 384708"/>
                <a:gd name="connsiteX187" fmla="*/ 215708 w 1957963"/>
                <a:gd name="connsiteY187" fmla="*/ 339364 h 384708"/>
                <a:gd name="connsiteX188" fmla="*/ 235022 w 1957963"/>
                <a:gd name="connsiteY188" fmla="*/ 347485 h 384708"/>
                <a:gd name="connsiteX189" fmla="*/ 249421 w 1957963"/>
                <a:gd name="connsiteY189" fmla="*/ 346167 h 384708"/>
                <a:gd name="connsiteX190" fmla="*/ 262940 w 1957963"/>
                <a:gd name="connsiteY190" fmla="*/ 342524 h 384708"/>
                <a:gd name="connsiteX191" fmla="*/ 269042 w 1957963"/>
                <a:gd name="connsiteY191" fmla="*/ 376237 h 384708"/>
                <a:gd name="connsiteX192" fmla="*/ 251615 w 1957963"/>
                <a:gd name="connsiteY192" fmla="*/ 381768 h 384708"/>
                <a:gd name="connsiteX193" fmla="*/ 228086 w 1957963"/>
                <a:gd name="connsiteY193" fmla="*/ 384094 h 384708"/>
                <a:gd name="connsiteX194" fmla="*/ 198764 w 1957963"/>
                <a:gd name="connsiteY194" fmla="*/ 379309 h 384708"/>
                <a:gd name="connsiteX195" fmla="*/ 180151 w 1957963"/>
                <a:gd name="connsiteY195" fmla="*/ 365965 h 384708"/>
                <a:gd name="connsiteX196" fmla="*/ 170407 w 1957963"/>
                <a:gd name="connsiteY196" fmla="*/ 345202 h 384708"/>
                <a:gd name="connsiteX197" fmla="*/ 167641 w 1957963"/>
                <a:gd name="connsiteY197" fmla="*/ 318162 h 384708"/>
                <a:gd name="connsiteX198" fmla="*/ 167641 w 1957963"/>
                <a:gd name="connsiteY198" fmla="*/ 189720 h 384708"/>
                <a:gd name="connsiteX199" fmla="*/ 210923 w 1957963"/>
                <a:gd name="connsiteY199" fmla="*/ 182741 h 384708"/>
                <a:gd name="connsiteX200" fmla="*/ 1243149 w 1957963"/>
                <a:gd name="connsiteY200" fmla="*/ 179273 h 384708"/>
                <a:gd name="connsiteX201" fmla="*/ 1288494 w 1957963"/>
                <a:gd name="connsiteY201" fmla="*/ 179273 h 384708"/>
                <a:gd name="connsiteX202" fmla="*/ 1288494 w 1957963"/>
                <a:gd name="connsiteY202" fmla="*/ 341690 h 384708"/>
                <a:gd name="connsiteX203" fmla="*/ 1377692 w 1957963"/>
                <a:gd name="connsiteY203" fmla="*/ 341690 h 384708"/>
                <a:gd name="connsiteX204" fmla="*/ 1377692 w 1957963"/>
                <a:gd name="connsiteY204" fmla="*/ 380626 h 384708"/>
                <a:gd name="connsiteX205" fmla="*/ 1243149 w 1957963"/>
                <a:gd name="connsiteY205" fmla="*/ 380626 h 384708"/>
                <a:gd name="connsiteX206" fmla="*/ 1243149 w 1957963"/>
                <a:gd name="connsiteY206" fmla="*/ 179273 h 384708"/>
                <a:gd name="connsiteX207" fmla="*/ 77609 w 1957963"/>
                <a:gd name="connsiteY207" fmla="*/ 174620 h 384708"/>
                <a:gd name="connsiteX208" fmla="*/ 112770 w 1957963"/>
                <a:gd name="connsiteY208" fmla="*/ 178966 h 384708"/>
                <a:gd name="connsiteX209" fmla="*/ 137177 w 1957963"/>
                <a:gd name="connsiteY209" fmla="*/ 188535 h 384708"/>
                <a:gd name="connsiteX210" fmla="*/ 124096 w 1957963"/>
                <a:gd name="connsiteY210" fmla="*/ 224267 h 384708"/>
                <a:gd name="connsiteX211" fmla="*/ 105352 w 1957963"/>
                <a:gd name="connsiteY211" fmla="*/ 216585 h 384708"/>
                <a:gd name="connsiteX212" fmla="*/ 80506 w 1957963"/>
                <a:gd name="connsiteY212" fmla="*/ 213248 h 384708"/>
                <a:gd name="connsiteX213" fmla="*/ 57109 w 1957963"/>
                <a:gd name="connsiteY213" fmla="*/ 217770 h 384708"/>
                <a:gd name="connsiteX214" fmla="*/ 49998 w 1957963"/>
                <a:gd name="connsiteY214" fmla="*/ 231554 h 384708"/>
                <a:gd name="connsiteX215" fmla="*/ 52632 w 1957963"/>
                <a:gd name="connsiteY215" fmla="*/ 240860 h 384708"/>
                <a:gd name="connsiteX216" fmla="*/ 60051 w 1957963"/>
                <a:gd name="connsiteY216" fmla="*/ 247708 h 384708"/>
                <a:gd name="connsiteX217" fmla="*/ 71069 w 1957963"/>
                <a:gd name="connsiteY217" fmla="*/ 253238 h 384708"/>
                <a:gd name="connsiteX218" fmla="*/ 84852 w 1957963"/>
                <a:gd name="connsiteY218" fmla="*/ 258331 h 384708"/>
                <a:gd name="connsiteX219" fmla="*/ 112156 w 1957963"/>
                <a:gd name="connsiteY219" fmla="*/ 269788 h 384708"/>
                <a:gd name="connsiteX220" fmla="*/ 131470 w 1957963"/>
                <a:gd name="connsiteY220" fmla="*/ 283001 h 384708"/>
                <a:gd name="connsiteX221" fmla="*/ 142927 w 1957963"/>
                <a:gd name="connsiteY221" fmla="*/ 300735 h 384708"/>
                <a:gd name="connsiteX222" fmla="*/ 146702 w 1957963"/>
                <a:gd name="connsiteY222" fmla="*/ 325448 h 384708"/>
                <a:gd name="connsiteX223" fmla="*/ 126949 w 1957963"/>
                <a:gd name="connsiteY223" fmla="*/ 369169 h 384708"/>
                <a:gd name="connsiteX224" fmla="*/ 67381 w 1957963"/>
                <a:gd name="connsiteY224" fmla="*/ 384708 h 384708"/>
                <a:gd name="connsiteX225" fmla="*/ 43282 w 1957963"/>
                <a:gd name="connsiteY225" fmla="*/ 383128 h 384708"/>
                <a:gd name="connsiteX226" fmla="*/ 24231 w 1957963"/>
                <a:gd name="connsiteY226" fmla="*/ 379221 h 384708"/>
                <a:gd name="connsiteX227" fmla="*/ 10008 w 1957963"/>
                <a:gd name="connsiteY227" fmla="*/ 374261 h 384708"/>
                <a:gd name="connsiteX228" fmla="*/ 0 w 1957963"/>
                <a:gd name="connsiteY228" fmla="*/ 369345 h 384708"/>
                <a:gd name="connsiteX229" fmla="*/ 12774 w 1957963"/>
                <a:gd name="connsiteY229" fmla="*/ 333306 h 384708"/>
                <a:gd name="connsiteX230" fmla="*/ 34986 w 1957963"/>
                <a:gd name="connsiteY230" fmla="*/ 342173 h 384708"/>
                <a:gd name="connsiteX231" fmla="*/ 67381 w 1957963"/>
                <a:gd name="connsiteY231" fmla="*/ 346080 h 384708"/>
                <a:gd name="connsiteX232" fmla="*/ 67469 w 1957963"/>
                <a:gd name="connsiteY232" fmla="*/ 346036 h 384708"/>
                <a:gd name="connsiteX233" fmla="*/ 83315 w 1957963"/>
                <a:gd name="connsiteY233" fmla="*/ 344456 h 384708"/>
                <a:gd name="connsiteX234" fmla="*/ 93324 w 1957963"/>
                <a:gd name="connsiteY234" fmla="*/ 340110 h 384708"/>
                <a:gd name="connsiteX235" fmla="*/ 98547 w 1957963"/>
                <a:gd name="connsiteY235" fmla="*/ 333570 h 384708"/>
                <a:gd name="connsiteX236" fmla="*/ 99997 w 1957963"/>
                <a:gd name="connsiteY236" fmla="*/ 325141 h 384708"/>
                <a:gd name="connsiteX237" fmla="*/ 90690 w 1957963"/>
                <a:gd name="connsiteY237" fmla="*/ 308724 h 384708"/>
                <a:gd name="connsiteX238" fmla="*/ 58733 w 1957963"/>
                <a:gd name="connsiteY238" fmla="*/ 294633 h 384708"/>
                <a:gd name="connsiteX239" fmla="*/ 38981 w 1957963"/>
                <a:gd name="connsiteY239" fmla="*/ 286644 h 384708"/>
                <a:gd name="connsiteX240" fmla="*/ 21247 w 1957963"/>
                <a:gd name="connsiteY240" fmla="*/ 275318 h 384708"/>
                <a:gd name="connsiteX241" fmla="*/ 8472 w 1957963"/>
                <a:gd name="connsiteY241" fmla="*/ 258770 h 384708"/>
                <a:gd name="connsiteX242" fmla="*/ 3512 w 1957963"/>
                <a:gd name="connsiteY242" fmla="*/ 235110 h 384708"/>
                <a:gd name="connsiteX243" fmla="*/ 8736 w 1957963"/>
                <a:gd name="connsiteY243" fmla="*/ 209956 h 384708"/>
                <a:gd name="connsiteX244" fmla="*/ 23572 w 1957963"/>
                <a:gd name="connsiteY244" fmla="*/ 190906 h 384708"/>
                <a:gd name="connsiteX245" fmla="*/ 46794 w 1957963"/>
                <a:gd name="connsiteY245" fmla="*/ 178834 h 384708"/>
                <a:gd name="connsiteX246" fmla="*/ 77609 w 1957963"/>
                <a:gd name="connsiteY246" fmla="*/ 174620 h 384708"/>
                <a:gd name="connsiteX247" fmla="*/ 1420403 w 1957963"/>
                <a:gd name="connsiteY247" fmla="*/ 158027 h 384708"/>
                <a:gd name="connsiteX248" fmla="*/ 1438576 w 1957963"/>
                <a:gd name="connsiteY248" fmla="*/ 164875 h 384708"/>
                <a:gd name="connsiteX249" fmla="*/ 1446258 w 1957963"/>
                <a:gd name="connsiteY249" fmla="*/ 183618 h 384708"/>
                <a:gd name="connsiteX250" fmla="*/ 1438576 w 1957963"/>
                <a:gd name="connsiteY250" fmla="*/ 202362 h 384708"/>
                <a:gd name="connsiteX251" fmla="*/ 1420403 w 1957963"/>
                <a:gd name="connsiteY251" fmla="*/ 209210 h 384708"/>
                <a:gd name="connsiteX252" fmla="*/ 1402230 w 1957963"/>
                <a:gd name="connsiteY252" fmla="*/ 202362 h 384708"/>
                <a:gd name="connsiteX253" fmla="*/ 1394548 w 1957963"/>
                <a:gd name="connsiteY253" fmla="*/ 183618 h 384708"/>
                <a:gd name="connsiteX254" fmla="*/ 1402230 w 1957963"/>
                <a:gd name="connsiteY254" fmla="*/ 164875 h 384708"/>
                <a:gd name="connsiteX255" fmla="*/ 1420403 w 1957963"/>
                <a:gd name="connsiteY255" fmla="*/ 158027 h 384708"/>
                <a:gd name="connsiteX256" fmla="*/ 1535675 w 1957963"/>
                <a:gd name="connsiteY256" fmla="*/ 155130 h 384708"/>
                <a:gd name="connsiteX257" fmla="*/ 1558063 w 1957963"/>
                <a:gd name="connsiteY257" fmla="*/ 157588 h 384708"/>
                <a:gd name="connsiteX258" fmla="*/ 1573733 w 1957963"/>
                <a:gd name="connsiteY258" fmla="*/ 162373 h 384708"/>
                <a:gd name="connsiteX259" fmla="*/ 1565305 w 1957963"/>
                <a:gd name="connsiteY259" fmla="*/ 196963 h 384708"/>
                <a:gd name="connsiteX260" fmla="*/ 1552663 w 1957963"/>
                <a:gd name="connsiteY260" fmla="*/ 193057 h 384708"/>
                <a:gd name="connsiteX261" fmla="*/ 1540021 w 1957963"/>
                <a:gd name="connsiteY261" fmla="*/ 191739 h 384708"/>
                <a:gd name="connsiteX262" fmla="*/ 1526808 w 1957963"/>
                <a:gd name="connsiteY262" fmla="*/ 193934 h 384708"/>
                <a:gd name="connsiteX263" fmla="*/ 1518380 w 1957963"/>
                <a:gd name="connsiteY263" fmla="*/ 199904 h 384708"/>
                <a:gd name="connsiteX264" fmla="*/ 1514034 w 1957963"/>
                <a:gd name="connsiteY264" fmla="*/ 208903 h 384708"/>
                <a:gd name="connsiteX265" fmla="*/ 1512717 w 1957963"/>
                <a:gd name="connsiteY265" fmla="*/ 220228 h 384708"/>
                <a:gd name="connsiteX266" fmla="*/ 1512717 w 1957963"/>
                <a:gd name="connsiteY266" fmla="*/ 227779 h 384708"/>
                <a:gd name="connsiteX267" fmla="*/ 1566183 w 1957963"/>
                <a:gd name="connsiteY267" fmla="*/ 227779 h 384708"/>
                <a:gd name="connsiteX268" fmla="*/ 1566183 w 1957963"/>
                <a:gd name="connsiteY268" fmla="*/ 263818 h 384708"/>
                <a:gd name="connsiteX269" fmla="*/ 1512717 w 1957963"/>
                <a:gd name="connsiteY269" fmla="*/ 263818 h 384708"/>
                <a:gd name="connsiteX270" fmla="*/ 1512717 w 1957963"/>
                <a:gd name="connsiteY270" fmla="*/ 380626 h 384708"/>
                <a:gd name="connsiteX271" fmla="*/ 1469435 w 1957963"/>
                <a:gd name="connsiteY271" fmla="*/ 380626 h 384708"/>
                <a:gd name="connsiteX272" fmla="*/ 1469435 w 1957963"/>
                <a:gd name="connsiteY272" fmla="*/ 219658 h 384708"/>
                <a:gd name="connsiteX273" fmla="*/ 1486159 w 1957963"/>
                <a:gd name="connsiteY273" fmla="*/ 172600 h 384708"/>
                <a:gd name="connsiteX274" fmla="*/ 1535719 w 1957963"/>
                <a:gd name="connsiteY274" fmla="*/ 155173 h 384708"/>
                <a:gd name="connsiteX275" fmla="*/ 1535675 w 1957963"/>
                <a:gd name="connsiteY275" fmla="*/ 155130 h 384708"/>
                <a:gd name="connsiteX276" fmla="*/ 1166988 w 1957963"/>
                <a:gd name="connsiteY276" fmla="*/ 155130 h 384708"/>
                <a:gd name="connsiteX277" fmla="*/ 1166988 w 1957963"/>
                <a:gd name="connsiteY277" fmla="*/ 375666 h 384708"/>
                <a:gd name="connsiteX278" fmla="*/ 1167032 w 1957963"/>
                <a:gd name="connsiteY278" fmla="*/ 375666 h 384708"/>
                <a:gd name="connsiteX279" fmla="*/ 1153687 w 1957963"/>
                <a:gd name="connsiteY279" fmla="*/ 379003 h 384708"/>
                <a:gd name="connsiteX280" fmla="*/ 1137841 w 1957963"/>
                <a:gd name="connsiteY280" fmla="*/ 381768 h 384708"/>
                <a:gd name="connsiteX281" fmla="*/ 1120984 w 1957963"/>
                <a:gd name="connsiteY281" fmla="*/ 383656 h 384708"/>
                <a:gd name="connsiteX282" fmla="*/ 1104568 w 1957963"/>
                <a:gd name="connsiteY282" fmla="*/ 384402 h 384708"/>
                <a:gd name="connsiteX283" fmla="*/ 1070855 w 1957963"/>
                <a:gd name="connsiteY283" fmla="*/ 378871 h 384708"/>
                <a:gd name="connsiteX284" fmla="*/ 1045878 w 1957963"/>
                <a:gd name="connsiteY284" fmla="*/ 363024 h 384708"/>
                <a:gd name="connsiteX285" fmla="*/ 1030338 w 1957963"/>
                <a:gd name="connsiteY285" fmla="*/ 338047 h 384708"/>
                <a:gd name="connsiteX286" fmla="*/ 1024939 w 1957963"/>
                <a:gd name="connsiteY286" fmla="*/ 305081 h 384708"/>
                <a:gd name="connsiteX287" fmla="*/ 1029592 w 1957963"/>
                <a:gd name="connsiteY287" fmla="*/ 271500 h 384708"/>
                <a:gd name="connsiteX288" fmla="*/ 1042980 w 1957963"/>
                <a:gd name="connsiteY288" fmla="*/ 246084 h 384708"/>
                <a:gd name="connsiteX289" fmla="*/ 1064314 w 1957963"/>
                <a:gd name="connsiteY289" fmla="*/ 230106 h 384708"/>
                <a:gd name="connsiteX290" fmla="*/ 1093198 w 1957963"/>
                <a:gd name="connsiteY290" fmla="*/ 224574 h 384708"/>
                <a:gd name="connsiteX291" fmla="*/ 1109308 w 1957963"/>
                <a:gd name="connsiteY291" fmla="*/ 226331 h 384708"/>
                <a:gd name="connsiteX292" fmla="*/ 1123706 w 1957963"/>
                <a:gd name="connsiteY292" fmla="*/ 231247 h 384708"/>
                <a:gd name="connsiteX293" fmla="*/ 1123706 w 1957963"/>
                <a:gd name="connsiteY293" fmla="*/ 162109 h 384708"/>
                <a:gd name="connsiteX294" fmla="*/ 1166988 w 1957963"/>
                <a:gd name="connsiteY294" fmla="*/ 155130 h 384708"/>
                <a:gd name="connsiteX295" fmla="*/ 737198 w 1957963"/>
                <a:gd name="connsiteY295" fmla="*/ 155130 h 384708"/>
                <a:gd name="connsiteX296" fmla="*/ 737198 w 1957963"/>
                <a:gd name="connsiteY296" fmla="*/ 375666 h 384708"/>
                <a:gd name="connsiteX297" fmla="*/ 737242 w 1957963"/>
                <a:gd name="connsiteY297" fmla="*/ 375666 h 384708"/>
                <a:gd name="connsiteX298" fmla="*/ 723897 w 1957963"/>
                <a:gd name="connsiteY298" fmla="*/ 379003 h 384708"/>
                <a:gd name="connsiteX299" fmla="*/ 708051 w 1957963"/>
                <a:gd name="connsiteY299" fmla="*/ 381768 h 384708"/>
                <a:gd name="connsiteX300" fmla="*/ 691194 w 1957963"/>
                <a:gd name="connsiteY300" fmla="*/ 383656 h 384708"/>
                <a:gd name="connsiteX301" fmla="*/ 674778 w 1957963"/>
                <a:gd name="connsiteY301" fmla="*/ 384402 h 384708"/>
                <a:gd name="connsiteX302" fmla="*/ 641065 w 1957963"/>
                <a:gd name="connsiteY302" fmla="*/ 378871 h 384708"/>
                <a:gd name="connsiteX303" fmla="*/ 616088 w 1957963"/>
                <a:gd name="connsiteY303" fmla="*/ 363024 h 384708"/>
                <a:gd name="connsiteX304" fmla="*/ 600548 w 1957963"/>
                <a:gd name="connsiteY304" fmla="*/ 338047 h 384708"/>
                <a:gd name="connsiteX305" fmla="*/ 595149 w 1957963"/>
                <a:gd name="connsiteY305" fmla="*/ 305081 h 384708"/>
                <a:gd name="connsiteX306" fmla="*/ 599802 w 1957963"/>
                <a:gd name="connsiteY306" fmla="*/ 271500 h 384708"/>
                <a:gd name="connsiteX307" fmla="*/ 613190 w 1957963"/>
                <a:gd name="connsiteY307" fmla="*/ 246084 h 384708"/>
                <a:gd name="connsiteX308" fmla="*/ 634524 w 1957963"/>
                <a:gd name="connsiteY308" fmla="*/ 230106 h 384708"/>
                <a:gd name="connsiteX309" fmla="*/ 663408 w 1957963"/>
                <a:gd name="connsiteY309" fmla="*/ 224574 h 384708"/>
                <a:gd name="connsiteX310" fmla="*/ 679518 w 1957963"/>
                <a:gd name="connsiteY310" fmla="*/ 226331 h 384708"/>
                <a:gd name="connsiteX311" fmla="*/ 693916 w 1957963"/>
                <a:gd name="connsiteY311" fmla="*/ 231247 h 384708"/>
                <a:gd name="connsiteX312" fmla="*/ 693916 w 1957963"/>
                <a:gd name="connsiteY312" fmla="*/ 162109 h 384708"/>
                <a:gd name="connsiteX313" fmla="*/ 737198 w 1957963"/>
                <a:gd name="connsiteY313" fmla="*/ 155130 h 384708"/>
                <a:gd name="connsiteX314" fmla="*/ 1866523 w 1957963"/>
                <a:gd name="connsiteY314" fmla="*/ 0 h 384708"/>
                <a:gd name="connsiteX315" fmla="*/ 1758494 w 1957963"/>
                <a:gd name="connsiteY315" fmla="*/ 211055 h 384708"/>
                <a:gd name="connsiteX316" fmla="*/ 1711568 w 1957963"/>
                <a:gd name="connsiteY316" fmla="*/ 118783 h 384708"/>
                <a:gd name="connsiteX317" fmla="*/ 1957963 w 1957963"/>
                <a:gd name="connsiteY317" fmla="*/ 91440 h 384708"/>
                <a:gd name="connsiteX0" fmla="*/ 1866523 w 1866523"/>
                <a:gd name="connsiteY0" fmla="*/ 0 h 384708"/>
                <a:gd name="connsiteX1" fmla="*/ 819811 w 1866523"/>
                <a:gd name="connsiteY1" fmla="*/ 315396 h 384708"/>
                <a:gd name="connsiteX2" fmla="*/ 810373 w 1866523"/>
                <a:gd name="connsiteY2" fmla="*/ 318162 h 384708"/>
                <a:gd name="connsiteX3" fmla="*/ 803964 w 1866523"/>
                <a:gd name="connsiteY3" fmla="*/ 323693 h 384708"/>
                <a:gd name="connsiteX4" fmla="*/ 801637 w 1866523"/>
                <a:gd name="connsiteY4" fmla="*/ 332428 h 384708"/>
                <a:gd name="connsiteX5" fmla="*/ 808485 w 1866523"/>
                <a:gd name="connsiteY5" fmla="*/ 346519 h 384708"/>
                <a:gd name="connsiteX6" fmla="*/ 827230 w 1866523"/>
                <a:gd name="connsiteY6" fmla="*/ 350426 h 384708"/>
                <a:gd name="connsiteX7" fmla="*/ 827230 w 1866523"/>
                <a:gd name="connsiteY7" fmla="*/ 350382 h 384708"/>
                <a:gd name="connsiteX8" fmla="*/ 839432 w 1866523"/>
                <a:gd name="connsiteY8" fmla="*/ 350074 h 384708"/>
                <a:gd name="connsiteX9" fmla="*/ 848739 w 1866523"/>
                <a:gd name="connsiteY9" fmla="*/ 349197 h 384708"/>
                <a:gd name="connsiteX10" fmla="*/ 848739 w 1866523"/>
                <a:gd name="connsiteY10" fmla="*/ 316362 h 384708"/>
                <a:gd name="connsiteX11" fmla="*/ 840881 w 1866523"/>
                <a:gd name="connsiteY11" fmla="*/ 315220 h 384708"/>
                <a:gd name="connsiteX12" fmla="*/ 831268 w 1866523"/>
                <a:gd name="connsiteY12" fmla="*/ 314650 h 384708"/>
                <a:gd name="connsiteX13" fmla="*/ 1866523 w 1866523"/>
                <a:gd name="connsiteY13" fmla="*/ 0 h 384708"/>
                <a:gd name="connsiteX14" fmla="*/ 351524 w 1866523"/>
                <a:gd name="connsiteY14" fmla="*/ 314650 h 384708"/>
                <a:gd name="connsiteX15" fmla="*/ 340067 w 1866523"/>
                <a:gd name="connsiteY15" fmla="*/ 315396 h 384708"/>
                <a:gd name="connsiteX16" fmla="*/ 330629 w 1866523"/>
                <a:gd name="connsiteY16" fmla="*/ 318162 h 384708"/>
                <a:gd name="connsiteX17" fmla="*/ 324220 w 1866523"/>
                <a:gd name="connsiteY17" fmla="*/ 323693 h 384708"/>
                <a:gd name="connsiteX18" fmla="*/ 321893 w 1866523"/>
                <a:gd name="connsiteY18" fmla="*/ 332428 h 384708"/>
                <a:gd name="connsiteX19" fmla="*/ 328741 w 1866523"/>
                <a:gd name="connsiteY19" fmla="*/ 346519 h 384708"/>
                <a:gd name="connsiteX20" fmla="*/ 347485 w 1866523"/>
                <a:gd name="connsiteY20" fmla="*/ 350426 h 384708"/>
                <a:gd name="connsiteX21" fmla="*/ 347485 w 1866523"/>
                <a:gd name="connsiteY21" fmla="*/ 350382 h 384708"/>
                <a:gd name="connsiteX22" fmla="*/ 359688 w 1866523"/>
                <a:gd name="connsiteY22" fmla="*/ 350074 h 384708"/>
                <a:gd name="connsiteX23" fmla="*/ 368995 w 1866523"/>
                <a:gd name="connsiteY23" fmla="*/ 349197 h 384708"/>
                <a:gd name="connsiteX24" fmla="*/ 368995 w 1866523"/>
                <a:gd name="connsiteY24" fmla="*/ 316362 h 384708"/>
                <a:gd name="connsiteX25" fmla="*/ 361137 w 1866523"/>
                <a:gd name="connsiteY25" fmla="*/ 315220 h 384708"/>
                <a:gd name="connsiteX26" fmla="*/ 351524 w 1866523"/>
                <a:gd name="connsiteY26" fmla="*/ 314650 h 384708"/>
                <a:gd name="connsiteX27" fmla="*/ 1575007 w 1866523"/>
                <a:gd name="connsiteY27" fmla="*/ 305300 h 384708"/>
                <a:gd name="connsiteX28" fmla="*/ 1575011 w 1866523"/>
                <a:gd name="connsiteY28" fmla="*/ 305324 h 384708"/>
                <a:gd name="connsiteX29" fmla="*/ 1575007 w 1866523"/>
                <a:gd name="connsiteY29" fmla="*/ 305344 h 384708"/>
                <a:gd name="connsiteX30" fmla="*/ 1575007 w 1866523"/>
                <a:gd name="connsiteY30" fmla="*/ 305300 h 384708"/>
                <a:gd name="connsiteX31" fmla="*/ 1099958 w 1866523"/>
                <a:gd name="connsiteY31" fmla="*/ 261185 h 384708"/>
                <a:gd name="connsiteX32" fmla="*/ 1069186 w 1866523"/>
                <a:gd name="connsiteY32" fmla="*/ 303018 h 384708"/>
                <a:gd name="connsiteX33" fmla="*/ 1069143 w 1866523"/>
                <a:gd name="connsiteY33" fmla="*/ 303018 h 384708"/>
                <a:gd name="connsiteX34" fmla="*/ 1078142 w 1866523"/>
                <a:gd name="connsiteY34" fmla="*/ 335282 h 384708"/>
                <a:gd name="connsiteX35" fmla="*/ 1104875 w 1866523"/>
                <a:gd name="connsiteY35" fmla="*/ 347485 h 384708"/>
                <a:gd name="connsiteX36" fmla="*/ 1115629 w 1866523"/>
                <a:gd name="connsiteY36" fmla="*/ 347046 h 384708"/>
                <a:gd name="connsiteX37" fmla="*/ 1123750 w 1866523"/>
                <a:gd name="connsiteY37" fmla="*/ 346036 h 384708"/>
                <a:gd name="connsiteX38" fmla="*/ 1123750 w 1866523"/>
                <a:gd name="connsiteY38" fmla="*/ 267286 h 384708"/>
                <a:gd name="connsiteX39" fmla="*/ 1113171 w 1866523"/>
                <a:gd name="connsiteY39" fmla="*/ 262940 h 384708"/>
                <a:gd name="connsiteX40" fmla="*/ 1099958 w 1866523"/>
                <a:gd name="connsiteY40" fmla="*/ 261185 h 384708"/>
                <a:gd name="connsiteX41" fmla="*/ 670168 w 1866523"/>
                <a:gd name="connsiteY41" fmla="*/ 261185 h 384708"/>
                <a:gd name="connsiteX42" fmla="*/ 639396 w 1866523"/>
                <a:gd name="connsiteY42" fmla="*/ 303018 h 384708"/>
                <a:gd name="connsiteX43" fmla="*/ 639353 w 1866523"/>
                <a:gd name="connsiteY43" fmla="*/ 303018 h 384708"/>
                <a:gd name="connsiteX44" fmla="*/ 648352 w 1866523"/>
                <a:gd name="connsiteY44" fmla="*/ 335282 h 384708"/>
                <a:gd name="connsiteX45" fmla="*/ 675085 w 1866523"/>
                <a:gd name="connsiteY45" fmla="*/ 347485 h 384708"/>
                <a:gd name="connsiteX46" fmla="*/ 685839 w 1866523"/>
                <a:gd name="connsiteY46" fmla="*/ 347046 h 384708"/>
                <a:gd name="connsiteX47" fmla="*/ 693960 w 1866523"/>
                <a:gd name="connsiteY47" fmla="*/ 346036 h 384708"/>
                <a:gd name="connsiteX48" fmla="*/ 693960 w 1866523"/>
                <a:gd name="connsiteY48" fmla="*/ 267286 h 384708"/>
                <a:gd name="connsiteX49" fmla="*/ 683381 w 1866523"/>
                <a:gd name="connsiteY49" fmla="*/ 262940 h 384708"/>
                <a:gd name="connsiteX50" fmla="*/ 670168 w 1866523"/>
                <a:gd name="connsiteY50" fmla="*/ 261185 h 384708"/>
                <a:gd name="connsiteX51" fmla="*/ 1648797 w 1866523"/>
                <a:gd name="connsiteY51" fmla="*/ 259428 h 384708"/>
                <a:gd name="connsiteX52" fmla="*/ 1636287 w 1866523"/>
                <a:gd name="connsiteY52" fmla="*/ 261886 h 384708"/>
                <a:gd name="connsiteX53" fmla="*/ 1627551 w 1866523"/>
                <a:gd name="connsiteY53" fmla="*/ 268427 h 384708"/>
                <a:gd name="connsiteX54" fmla="*/ 1622196 w 1866523"/>
                <a:gd name="connsiteY54" fmla="*/ 277864 h 384708"/>
                <a:gd name="connsiteX55" fmla="*/ 1619430 w 1866523"/>
                <a:gd name="connsiteY55" fmla="*/ 288751 h 384708"/>
                <a:gd name="connsiteX56" fmla="*/ 1676671 w 1866523"/>
                <a:gd name="connsiteY56" fmla="*/ 288751 h 384708"/>
                <a:gd name="connsiteX57" fmla="*/ 1676716 w 1866523"/>
                <a:gd name="connsiteY57" fmla="*/ 288794 h 384708"/>
                <a:gd name="connsiteX58" fmla="*/ 1674827 w 1866523"/>
                <a:gd name="connsiteY58" fmla="*/ 278040 h 384708"/>
                <a:gd name="connsiteX59" fmla="*/ 1669868 w 1866523"/>
                <a:gd name="connsiteY59" fmla="*/ 268734 h 384708"/>
                <a:gd name="connsiteX60" fmla="*/ 1661440 w 1866523"/>
                <a:gd name="connsiteY60" fmla="*/ 262062 h 384708"/>
                <a:gd name="connsiteX61" fmla="*/ 1648797 w 1866523"/>
                <a:gd name="connsiteY61" fmla="*/ 259428 h 384708"/>
                <a:gd name="connsiteX62" fmla="*/ 440677 w 1866523"/>
                <a:gd name="connsiteY62" fmla="*/ 232959 h 384708"/>
                <a:gd name="connsiteX63" fmla="*/ 440677 w 1866523"/>
                <a:gd name="connsiteY63" fmla="*/ 232993 h 384708"/>
                <a:gd name="connsiteX64" fmla="*/ 440633 w 1866523"/>
                <a:gd name="connsiteY64" fmla="*/ 233002 h 384708"/>
                <a:gd name="connsiteX65" fmla="*/ 440677 w 1866523"/>
                <a:gd name="connsiteY65" fmla="*/ 232959 h 384708"/>
                <a:gd name="connsiteX66" fmla="*/ 1398894 w 1866523"/>
                <a:gd name="connsiteY66" fmla="*/ 227779 h 384708"/>
                <a:gd name="connsiteX67" fmla="*/ 1442176 w 1866523"/>
                <a:gd name="connsiteY67" fmla="*/ 227779 h 384708"/>
                <a:gd name="connsiteX68" fmla="*/ 1442176 w 1866523"/>
                <a:gd name="connsiteY68" fmla="*/ 380627 h 384708"/>
                <a:gd name="connsiteX69" fmla="*/ 1398894 w 1866523"/>
                <a:gd name="connsiteY69" fmla="*/ 380627 h 384708"/>
                <a:gd name="connsiteX70" fmla="*/ 1398894 w 1866523"/>
                <a:gd name="connsiteY70" fmla="*/ 227779 h 384708"/>
                <a:gd name="connsiteX71" fmla="*/ 983194 w 1866523"/>
                <a:gd name="connsiteY71" fmla="*/ 224618 h 384708"/>
                <a:gd name="connsiteX72" fmla="*/ 991622 w 1866523"/>
                <a:gd name="connsiteY72" fmla="*/ 225057 h 384708"/>
                <a:gd name="connsiteX73" fmla="*/ 1001499 w 1866523"/>
                <a:gd name="connsiteY73" fmla="*/ 226198 h 384708"/>
                <a:gd name="connsiteX74" fmla="*/ 1011376 w 1866523"/>
                <a:gd name="connsiteY74" fmla="*/ 227954 h 384708"/>
                <a:gd name="connsiteX75" fmla="*/ 1019804 w 1866523"/>
                <a:gd name="connsiteY75" fmla="*/ 230412 h 384708"/>
                <a:gd name="connsiteX76" fmla="*/ 1012517 w 1866523"/>
                <a:gd name="connsiteY76" fmla="*/ 266145 h 384708"/>
                <a:gd name="connsiteX77" fmla="*/ 998865 w 1866523"/>
                <a:gd name="connsiteY77" fmla="*/ 263072 h 384708"/>
                <a:gd name="connsiteX78" fmla="*/ 982009 w 1866523"/>
                <a:gd name="connsiteY78" fmla="*/ 261491 h 384708"/>
                <a:gd name="connsiteX79" fmla="*/ 972264 w 1866523"/>
                <a:gd name="connsiteY79" fmla="*/ 262238 h 384708"/>
                <a:gd name="connsiteX80" fmla="*/ 963704 w 1866523"/>
                <a:gd name="connsiteY80" fmla="*/ 263818 h 384708"/>
                <a:gd name="connsiteX81" fmla="*/ 963704 w 1866523"/>
                <a:gd name="connsiteY81" fmla="*/ 380627 h 384708"/>
                <a:gd name="connsiteX82" fmla="*/ 920422 w 1866523"/>
                <a:gd name="connsiteY82" fmla="*/ 380627 h 384708"/>
                <a:gd name="connsiteX83" fmla="*/ 920422 w 1866523"/>
                <a:gd name="connsiteY83" fmla="*/ 235944 h 384708"/>
                <a:gd name="connsiteX84" fmla="*/ 947902 w 1866523"/>
                <a:gd name="connsiteY84" fmla="*/ 228261 h 384708"/>
                <a:gd name="connsiteX85" fmla="*/ 983194 w 1866523"/>
                <a:gd name="connsiteY85" fmla="*/ 224618 h 384708"/>
                <a:gd name="connsiteX86" fmla="*/ 505731 w 1866523"/>
                <a:gd name="connsiteY86" fmla="*/ 224267 h 384708"/>
                <a:gd name="connsiteX87" fmla="*/ 538128 w 1866523"/>
                <a:gd name="connsiteY87" fmla="*/ 229359 h 384708"/>
                <a:gd name="connsiteX88" fmla="*/ 558627 w 1866523"/>
                <a:gd name="connsiteY88" fmla="*/ 243757 h 384708"/>
                <a:gd name="connsiteX89" fmla="*/ 569381 w 1866523"/>
                <a:gd name="connsiteY89" fmla="*/ 265837 h 384708"/>
                <a:gd name="connsiteX90" fmla="*/ 572586 w 1866523"/>
                <a:gd name="connsiteY90" fmla="*/ 294326 h 384708"/>
                <a:gd name="connsiteX91" fmla="*/ 572586 w 1866523"/>
                <a:gd name="connsiteY91" fmla="*/ 380626 h 384708"/>
                <a:gd name="connsiteX92" fmla="*/ 529304 w 1866523"/>
                <a:gd name="connsiteY92" fmla="*/ 380626 h 384708"/>
                <a:gd name="connsiteX93" fmla="*/ 529304 w 1866523"/>
                <a:gd name="connsiteY93" fmla="*/ 299550 h 384708"/>
                <a:gd name="connsiteX94" fmla="*/ 523773 w 1866523"/>
                <a:gd name="connsiteY94" fmla="*/ 269919 h 384708"/>
                <a:gd name="connsiteX95" fmla="*/ 503142 w 1866523"/>
                <a:gd name="connsiteY95" fmla="*/ 261184 h 384708"/>
                <a:gd name="connsiteX96" fmla="*/ 493265 w 1866523"/>
                <a:gd name="connsiteY96" fmla="*/ 261623 h 384708"/>
                <a:gd name="connsiteX97" fmla="*/ 483959 w 1866523"/>
                <a:gd name="connsiteY97" fmla="*/ 262633 h 384708"/>
                <a:gd name="connsiteX98" fmla="*/ 483959 w 1866523"/>
                <a:gd name="connsiteY98" fmla="*/ 380583 h 384708"/>
                <a:gd name="connsiteX99" fmla="*/ 440677 w 1866523"/>
                <a:gd name="connsiteY99" fmla="*/ 380583 h 384708"/>
                <a:gd name="connsiteX100" fmla="*/ 440677 w 1866523"/>
                <a:gd name="connsiteY100" fmla="*/ 232993 h 384708"/>
                <a:gd name="connsiteX101" fmla="*/ 469122 w 1866523"/>
                <a:gd name="connsiteY101" fmla="*/ 227033 h 384708"/>
                <a:gd name="connsiteX102" fmla="*/ 505731 w 1866523"/>
                <a:gd name="connsiteY102" fmla="*/ 224267 h 384708"/>
                <a:gd name="connsiteX103" fmla="*/ 1648227 w 1866523"/>
                <a:gd name="connsiteY103" fmla="*/ 223696 h 384708"/>
                <a:gd name="connsiteX104" fmla="*/ 1699673 w 1866523"/>
                <a:gd name="connsiteY104" fmla="*/ 243582 h 384708"/>
                <a:gd name="connsiteX105" fmla="*/ 1718548 w 1866523"/>
                <a:gd name="connsiteY105" fmla="*/ 302139 h 384708"/>
                <a:gd name="connsiteX106" fmla="*/ 1718242 w 1866523"/>
                <a:gd name="connsiteY106" fmla="*/ 310436 h 384708"/>
                <a:gd name="connsiteX107" fmla="*/ 1717671 w 1866523"/>
                <a:gd name="connsiteY107" fmla="*/ 318425 h 384708"/>
                <a:gd name="connsiteX108" fmla="*/ 1619474 w 1866523"/>
                <a:gd name="connsiteY108" fmla="*/ 318425 h 384708"/>
                <a:gd name="connsiteX109" fmla="*/ 1631985 w 1866523"/>
                <a:gd name="connsiteY109" fmla="*/ 339627 h 384708"/>
                <a:gd name="connsiteX110" fmla="*/ 1661615 w 1866523"/>
                <a:gd name="connsiteY110" fmla="*/ 347485 h 384708"/>
                <a:gd name="connsiteX111" fmla="*/ 1685012 w 1866523"/>
                <a:gd name="connsiteY111" fmla="*/ 345290 h 384708"/>
                <a:gd name="connsiteX112" fmla="*/ 1703755 w 1866523"/>
                <a:gd name="connsiteY112" fmla="*/ 339934 h 384708"/>
                <a:gd name="connsiteX113" fmla="*/ 1709550 w 1866523"/>
                <a:gd name="connsiteY113" fmla="*/ 375095 h 384708"/>
                <a:gd name="connsiteX114" fmla="*/ 1700244 w 1866523"/>
                <a:gd name="connsiteY114" fmla="*/ 378563 h 384708"/>
                <a:gd name="connsiteX115" fmla="*/ 1687338 w 1866523"/>
                <a:gd name="connsiteY115" fmla="*/ 381592 h 384708"/>
                <a:gd name="connsiteX116" fmla="*/ 1672062 w 1866523"/>
                <a:gd name="connsiteY116" fmla="*/ 383787 h 384708"/>
                <a:gd name="connsiteX117" fmla="*/ 1655777 w 1866523"/>
                <a:gd name="connsiteY117" fmla="*/ 384665 h 384708"/>
                <a:gd name="connsiteX118" fmla="*/ 1619914 w 1866523"/>
                <a:gd name="connsiteY118" fmla="*/ 378563 h 384708"/>
                <a:gd name="connsiteX119" fmla="*/ 1594629 w 1866523"/>
                <a:gd name="connsiteY119" fmla="*/ 361839 h 384708"/>
                <a:gd name="connsiteX120" fmla="*/ 1579792 w 1866523"/>
                <a:gd name="connsiteY120" fmla="*/ 336686 h 384708"/>
                <a:gd name="connsiteX121" fmla="*/ 1575011 w 1866523"/>
                <a:gd name="connsiteY121" fmla="*/ 305324 h 384708"/>
                <a:gd name="connsiteX122" fmla="*/ 1581240 w 1866523"/>
                <a:gd name="connsiteY122" fmla="*/ 269744 h 384708"/>
                <a:gd name="connsiteX123" fmla="*/ 1597658 w 1866523"/>
                <a:gd name="connsiteY123" fmla="*/ 244328 h 384708"/>
                <a:gd name="connsiteX124" fmla="*/ 1621055 w 1866523"/>
                <a:gd name="connsiteY124" fmla="*/ 228920 h 384708"/>
                <a:gd name="connsiteX125" fmla="*/ 1648227 w 1866523"/>
                <a:gd name="connsiteY125" fmla="*/ 223696 h 384708"/>
                <a:gd name="connsiteX126" fmla="*/ 823761 w 1866523"/>
                <a:gd name="connsiteY126" fmla="*/ 223696 h 384708"/>
                <a:gd name="connsiteX127" fmla="*/ 855718 w 1866523"/>
                <a:gd name="connsiteY127" fmla="*/ 228042 h 384708"/>
                <a:gd name="connsiteX128" fmla="*/ 876174 w 1866523"/>
                <a:gd name="connsiteY128" fmla="*/ 240552 h 384708"/>
                <a:gd name="connsiteX129" fmla="*/ 887060 w 1866523"/>
                <a:gd name="connsiteY129" fmla="*/ 260306 h 384708"/>
                <a:gd name="connsiteX130" fmla="*/ 890265 w 1866523"/>
                <a:gd name="connsiteY130" fmla="*/ 286162 h 384708"/>
                <a:gd name="connsiteX131" fmla="*/ 890265 w 1866523"/>
                <a:gd name="connsiteY131" fmla="*/ 376237 h 384708"/>
                <a:gd name="connsiteX132" fmla="*/ 864410 w 1866523"/>
                <a:gd name="connsiteY132" fmla="*/ 381021 h 384708"/>
                <a:gd name="connsiteX133" fmla="*/ 824288 w 1866523"/>
                <a:gd name="connsiteY133" fmla="*/ 383787 h 384708"/>
                <a:gd name="connsiteX134" fmla="*/ 797423 w 1866523"/>
                <a:gd name="connsiteY134" fmla="*/ 381153 h 384708"/>
                <a:gd name="connsiteX135" fmla="*/ 776661 w 1866523"/>
                <a:gd name="connsiteY135" fmla="*/ 372594 h 384708"/>
                <a:gd name="connsiteX136" fmla="*/ 763316 w 1866523"/>
                <a:gd name="connsiteY136" fmla="*/ 357054 h 384708"/>
                <a:gd name="connsiteX137" fmla="*/ 758663 w 1866523"/>
                <a:gd name="connsiteY137" fmla="*/ 333526 h 384708"/>
                <a:gd name="connsiteX138" fmla="*/ 764018 w 1866523"/>
                <a:gd name="connsiteY138" fmla="*/ 310875 h 384708"/>
                <a:gd name="connsiteX139" fmla="*/ 778416 w 1866523"/>
                <a:gd name="connsiteY139" fmla="*/ 296038 h 384708"/>
                <a:gd name="connsiteX140" fmla="*/ 799048 w 1866523"/>
                <a:gd name="connsiteY140" fmla="*/ 288049 h 384708"/>
                <a:gd name="connsiteX141" fmla="*/ 823147 w 1866523"/>
                <a:gd name="connsiteY141" fmla="*/ 285591 h 384708"/>
                <a:gd name="connsiteX142" fmla="*/ 838116 w 1866523"/>
                <a:gd name="connsiteY142" fmla="*/ 286337 h 384708"/>
                <a:gd name="connsiteX143" fmla="*/ 848739 w 1866523"/>
                <a:gd name="connsiteY143" fmla="*/ 288224 h 384708"/>
                <a:gd name="connsiteX144" fmla="*/ 848739 w 1866523"/>
                <a:gd name="connsiteY144" fmla="*/ 284142 h 384708"/>
                <a:gd name="connsiteX145" fmla="*/ 842066 w 1866523"/>
                <a:gd name="connsiteY145" fmla="*/ 266408 h 384708"/>
                <a:gd name="connsiteX146" fmla="*/ 818801 w 1866523"/>
                <a:gd name="connsiteY146" fmla="*/ 259736 h 384708"/>
                <a:gd name="connsiteX147" fmla="*/ 797029 w 1866523"/>
                <a:gd name="connsiteY147" fmla="*/ 261316 h 384708"/>
                <a:gd name="connsiteX148" fmla="*/ 778460 w 1866523"/>
                <a:gd name="connsiteY148" fmla="*/ 265837 h 384708"/>
                <a:gd name="connsiteX149" fmla="*/ 772930 w 1866523"/>
                <a:gd name="connsiteY149" fmla="*/ 230983 h 384708"/>
                <a:gd name="connsiteX150" fmla="*/ 782367 w 1866523"/>
                <a:gd name="connsiteY150" fmla="*/ 228525 h 384708"/>
                <a:gd name="connsiteX151" fmla="*/ 794702 w 1866523"/>
                <a:gd name="connsiteY151" fmla="*/ 226198 h 384708"/>
                <a:gd name="connsiteX152" fmla="*/ 808793 w 1866523"/>
                <a:gd name="connsiteY152" fmla="*/ 224443 h 384708"/>
                <a:gd name="connsiteX153" fmla="*/ 823761 w 1866523"/>
                <a:gd name="connsiteY153" fmla="*/ 223696 h 384708"/>
                <a:gd name="connsiteX154" fmla="*/ 343973 w 1866523"/>
                <a:gd name="connsiteY154" fmla="*/ 223696 h 384708"/>
                <a:gd name="connsiteX155" fmla="*/ 375930 w 1866523"/>
                <a:gd name="connsiteY155" fmla="*/ 228042 h 384708"/>
                <a:gd name="connsiteX156" fmla="*/ 396386 w 1866523"/>
                <a:gd name="connsiteY156" fmla="*/ 240552 h 384708"/>
                <a:gd name="connsiteX157" fmla="*/ 407272 w 1866523"/>
                <a:gd name="connsiteY157" fmla="*/ 260306 h 384708"/>
                <a:gd name="connsiteX158" fmla="*/ 410477 w 1866523"/>
                <a:gd name="connsiteY158" fmla="*/ 286162 h 384708"/>
                <a:gd name="connsiteX159" fmla="*/ 410477 w 1866523"/>
                <a:gd name="connsiteY159" fmla="*/ 376237 h 384708"/>
                <a:gd name="connsiteX160" fmla="*/ 384622 w 1866523"/>
                <a:gd name="connsiteY160" fmla="*/ 381021 h 384708"/>
                <a:gd name="connsiteX161" fmla="*/ 344501 w 1866523"/>
                <a:gd name="connsiteY161" fmla="*/ 383787 h 384708"/>
                <a:gd name="connsiteX162" fmla="*/ 317636 w 1866523"/>
                <a:gd name="connsiteY162" fmla="*/ 381153 h 384708"/>
                <a:gd name="connsiteX163" fmla="*/ 296873 w 1866523"/>
                <a:gd name="connsiteY163" fmla="*/ 372594 h 384708"/>
                <a:gd name="connsiteX164" fmla="*/ 283528 w 1866523"/>
                <a:gd name="connsiteY164" fmla="*/ 357054 h 384708"/>
                <a:gd name="connsiteX165" fmla="*/ 278875 w 1866523"/>
                <a:gd name="connsiteY165" fmla="*/ 333526 h 384708"/>
                <a:gd name="connsiteX166" fmla="*/ 284230 w 1866523"/>
                <a:gd name="connsiteY166" fmla="*/ 310875 h 384708"/>
                <a:gd name="connsiteX167" fmla="*/ 298629 w 1866523"/>
                <a:gd name="connsiteY167" fmla="*/ 296038 h 384708"/>
                <a:gd name="connsiteX168" fmla="*/ 319260 w 1866523"/>
                <a:gd name="connsiteY168" fmla="*/ 288049 h 384708"/>
                <a:gd name="connsiteX169" fmla="*/ 343359 w 1866523"/>
                <a:gd name="connsiteY169" fmla="*/ 285591 h 384708"/>
                <a:gd name="connsiteX170" fmla="*/ 358328 w 1866523"/>
                <a:gd name="connsiteY170" fmla="*/ 286337 h 384708"/>
                <a:gd name="connsiteX171" fmla="*/ 368951 w 1866523"/>
                <a:gd name="connsiteY171" fmla="*/ 288224 h 384708"/>
                <a:gd name="connsiteX172" fmla="*/ 368951 w 1866523"/>
                <a:gd name="connsiteY172" fmla="*/ 284142 h 384708"/>
                <a:gd name="connsiteX173" fmla="*/ 362278 w 1866523"/>
                <a:gd name="connsiteY173" fmla="*/ 266408 h 384708"/>
                <a:gd name="connsiteX174" fmla="*/ 339014 w 1866523"/>
                <a:gd name="connsiteY174" fmla="*/ 259736 h 384708"/>
                <a:gd name="connsiteX175" fmla="*/ 317241 w 1866523"/>
                <a:gd name="connsiteY175" fmla="*/ 261316 h 384708"/>
                <a:gd name="connsiteX176" fmla="*/ 298672 w 1866523"/>
                <a:gd name="connsiteY176" fmla="*/ 265837 h 384708"/>
                <a:gd name="connsiteX177" fmla="*/ 293142 w 1866523"/>
                <a:gd name="connsiteY177" fmla="*/ 230983 h 384708"/>
                <a:gd name="connsiteX178" fmla="*/ 302579 w 1866523"/>
                <a:gd name="connsiteY178" fmla="*/ 228525 h 384708"/>
                <a:gd name="connsiteX179" fmla="*/ 314915 w 1866523"/>
                <a:gd name="connsiteY179" fmla="*/ 226198 h 384708"/>
                <a:gd name="connsiteX180" fmla="*/ 329005 w 1866523"/>
                <a:gd name="connsiteY180" fmla="*/ 224443 h 384708"/>
                <a:gd name="connsiteX181" fmla="*/ 343973 w 1866523"/>
                <a:gd name="connsiteY181" fmla="*/ 223696 h 384708"/>
                <a:gd name="connsiteX182" fmla="*/ 210923 w 1866523"/>
                <a:gd name="connsiteY182" fmla="*/ 182741 h 384708"/>
                <a:gd name="connsiteX183" fmla="*/ 210923 w 1866523"/>
                <a:gd name="connsiteY183" fmla="*/ 227779 h 384708"/>
                <a:gd name="connsiteX184" fmla="*/ 262940 w 1866523"/>
                <a:gd name="connsiteY184" fmla="*/ 227779 h 384708"/>
                <a:gd name="connsiteX185" fmla="*/ 262940 w 1866523"/>
                <a:gd name="connsiteY185" fmla="*/ 263818 h 384708"/>
                <a:gd name="connsiteX186" fmla="*/ 210923 w 1866523"/>
                <a:gd name="connsiteY186" fmla="*/ 263818 h 384708"/>
                <a:gd name="connsiteX187" fmla="*/ 210923 w 1866523"/>
                <a:gd name="connsiteY187" fmla="*/ 317591 h 384708"/>
                <a:gd name="connsiteX188" fmla="*/ 215708 w 1866523"/>
                <a:gd name="connsiteY188" fmla="*/ 339364 h 384708"/>
                <a:gd name="connsiteX189" fmla="*/ 235022 w 1866523"/>
                <a:gd name="connsiteY189" fmla="*/ 347485 h 384708"/>
                <a:gd name="connsiteX190" fmla="*/ 249421 w 1866523"/>
                <a:gd name="connsiteY190" fmla="*/ 346167 h 384708"/>
                <a:gd name="connsiteX191" fmla="*/ 262940 w 1866523"/>
                <a:gd name="connsiteY191" fmla="*/ 342524 h 384708"/>
                <a:gd name="connsiteX192" fmla="*/ 269042 w 1866523"/>
                <a:gd name="connsiteY192" fmla="*/ 376237 h 384708"/>
                <a:gd name="connsiteX193" fmla="*/ 251615 w 1866523"/>
                <a:gd name="connsiteY193" fmla="*/ 381768 h 384708"/>
                <a:gd name="connsiteX194" fmla="*/ 228086 w 1866523"/>
                <a:gd name="connsiteY194" fmla="*/ 384094 h 384708"/>
                <a:gd name="connsiteX195" fmla="*/ 198764 w 1866523"/>
                <a:gd name="connsiteY195" fmla="*/ 379309 h 384708"/>
                <a:gd name="connsiteX196" fmla="*/ 180151 w 1866523"/>
                <a:gd name="connsiteY196" fmla="*/ 365965 h 384708"/>
                <a:gd name="connsiteX197" fmla="*/ 170407 w 1866523"/>
                <a:gd name="connsiteY197" fmla="*/ 345202 h 384708"/>
                <a:gd name="connsiteX198" fmla="*/ 167641 w 1866523"/>
                <a:gd name="connsiteY198" fmla="*/ 318162 h 384708"/>
                <a:gd name="connsiteX199" fmla="*/ 167641 w 1866523"/>
                <a:gd name="connsiteY199" fmla="*/ 189720 h 384708"/>
                <a:gd name="connsiteX200" fmla="*/ 210923 w 1866523"/>
                <a:gd name="connsiteY200" fmla="*/ 182741 h 384708"/>
                <a:gd name="connsiteX201" fmla="*/ 1243149 w 1866523"/>
                <a:gd name="connsiteY201" fmla="*/ 179273 h 384708"/>
                <a:gd name="connsiteX202" fmla="*/ 1288494 w 1866523"/>
                <a:gd name="connsiteY202" fmla="*/ 179273 h 384708"/>
                <a:gd name="connsiteX203" fmla="*/ 1288494 w 1866523"/>
                <a:gd name="connsiteY203" fmla="*/ 341690 h 384708"/>
                <a:gd name="connsiteX204" fmla="*/ 1377692 w 1866523"/>
                <a:gd name="connsiteY204" fmla="*/ 341690 h 384708"/>
                <a:gd name="connsiteX205" fmla="*/ 1377692 w 1866523"/>
                <a:gd name="connsiteY205" fmla="*/ 380626 h 384708"/>
                <a:gd name="connsiteX206" fmla="*/ 1243149 w 1866523"/>
                <a:gd name="connsiteY206" fmla="*/ 380626 h 384708"/>
                <a:gd name="connsiteX207" fmla="*/ 1243149 w 1866523"/>
                <a:gd name="connsiteY207" fmla="*/ 179273 h 384708"/>
                <a:gd name="connsiteX208" fmla="*/ 77609 w 1866523"/>
                <a:gd name="connsiteY208" fmla="*/ 174620 h 384708"/>
                <a:gd name="connsiteX209" fmla="*/ 112770 w 1866523"/>
                <a:gd name="connsiteY209" fmla="*/ 178966 h 384708"/>
                <a:gd name="connsiteX210" fmla="*/ 137177 w 1866523"/>
                <a:gd name="connsiteY210" fmla="*/ 188535 h 384708"/>
                <a:gd name="connsiteX211" fmla="*/ 124096 w 1866523"/>
                <a:gd name="connsiteY211" fmla="*/ 224267 h 384708"/>
                <a:gd name="connsiteX212" fmla="*/ 105352 w 1866523"/>
                <a:gd name="connsiteY212" fmla="*/ 216585 h 384708"/>
                <a:gd name="connsiteX213" fmla="*/ 80506 w 1866523"/>
                <a:gd name="connsiteY213" fmla="*/ 213248 h 384708"/>
                <a:gd name="connsiteX214" fmla="*/ 57109 w 1866523"/>
                <a:gd name="connsiteY214" fmla="*/ 217770 h 384708"/>
                <a:gd name="connsiteX215" fmla="*/ 49998 w 1866523"/>
                <a:gd name="connsiteY215" fmla="*/ 231554 h 384708"/>
                <a:gd name="connsiteX216" fmla="*/ 52632 w 1866523"/>
                <a:gd name="connsiteY216" fmla="*/ 240860 h 384708"/>
                <a:gd name="connsiteX217" fmla="*/ 60051 w 1866523"/>
                <a:gd name="connsiteY217" fmla="*/ 247708 h 384708"/>
                <a:gd name="connsiteX218" fmla="*/ 71069 w 1866523"/>
                <a:gd name="connsiteY218" fmla="*/ 253238 h 384708"/>
                <a:gd name="connsiteX219" fmla="*/ 84852 w 1866523"/>
                <a:gd name="connsiteY219" fmla="*/ 258331 h 384708"/>
                <a:gd name="connsiteX220" fmla="*/ 112156 w 1866523"/>
                <a:gd name="connsiteY220" fmla="*/ 269788 h 384708"/>
                <a:gd name="connsiteX221" fmla="*/ 131470 w 1866523"/>
                <a:gd name="connsiteY221" fmla="*/ 283001 h 384708"/>
                <a:gd name="connsiteX222" fmla="*/ 142927 w 1866523"/>
                <a:gd name="connsiteY222" fmla="*/ 300735 h 384708"/>
                <a:gd name="connsiteX223" fmla="*/ 146702 w 1866523"/>
                <a:gd name="connsiteY223" fmla="*/ 325448 h 384708"/>
                <a:gd name="connsiteX224" fmla="*/ 126949 w 1866523"/>
                <a:gd name="connsiteY224" fmla="*/ 369169 h 384708"/>
                <a:gd name="connsiteX225" fmla="*/ 67381 w 1866523"/>
                <a:gd name="connsiteY225" fmla="*/ 384708 h 384708"/>
                <a:gd name="connsiteX226" fmla="*/ 43282 w 1866523"/>
                <a:gd name="connsiteY226" fmla="*/ 383128 h 384708"/>
                <a:gd name="connsiteX227" fmla="*/ 24231 w 1866523"/>
                <a:gd name="connsiteY227" fmla="*/ 379221 h 384708"/>
                <a:gd name="connsiteX228" fmla="*/ 10008 w 1866523"/>
                <a:gd name="connsiteY228" fmla="*/ 374261 h 384708"/>
                <a:gd name="connsiteX229" fmla="*/ 0 w 1866523"/>
                <a:gd name="connsiteY229" fmla="*/ 369345 h 384708"/>
                <a:gd name="connsiteX230" fmla="*/ 12774 w 1866523"/>
                <a:gd name="connsiteY230" fmla="*/ 333306 h 384708"/>
                <a:gd name="connsiteX231" fmla="*/ 34986 w 1866523"/>
                <a:gd name="connsiteY231" fmla="*/ 342173 h 384708"/>
                <a:gd name="connsiteX232" fmla="*/ 67381 w 1866523"/>
                <a:gd name="connsiteY232" fmla="*/ 346080 h 384708"/>
                <a:gd name="connsiteX233" fmla="*/ 67469 w 1866523"/>
                <a:gd name="connsiteY233" fmla="*/ 346036 h 384708"/>
                <a:gd name="connsiteX234" fmla="*/ 83315 w 1866523"/>
                <a:gd name="connsiteY234" fmla="*/ 344456 h 384708"/>
                <a:gd name="connsiteX235" fmla="*/ 93324 w 1866523"/>
                <a:gd name="connsiteY235" fmla="*/ 340110 h 384708"/>
                <a:gd name="connsiteX236" fmla="*/ 98547 w 1866523"/>
                <a:gd name="connsiteY236" fmla="*/ 333570 h 384708"/>
                <a:gd name="connsiteX237" fmla="*/ 99997 w 1866523"/>
                <a:gd name="connsiteY237" fmla="*/ 325141 h 384708"/>
                <a:gd name="connsiteX238" fmla="*/ 90690 w 1866523"/>
                <a:gd name="connsiteY238" fmla="*/ 308724 h 384708"/>
                <a:gd name="connsiteX239" fmla="*/ 58733 w 1866523"/>
                <a:gd name="connsiteY239" fmla="*/ 294633 h 384708"/>
                <a:gd name="connsiteX240" fmla="*/ 38981 w 1866523"/>
                <a:gd name="connsiteY240" fmla="*/ 286644 h 384708"/>
                <a:gd name="connsiteX241" fmla="*/ 21247 w 1866523"/>
                <a:gd name="connsiteY241" fmla="*/ 275318 h 384708"/>
                <a:gd name="connsiteX242" fmla="*/ 8472 w 1866523"/>
                <a:gd name="connsiteY242" fmla="*/ 258770 h 384708"/>
                <a:gd name="connsiteX243" fmla="*/ 3512 w 1866523"/>
                <a:gd name="connsiteY243" fmla="*/ 235110 h 384708"/>
                <a:gd name="connsiteX244" fmla="*/ 8736 w 1866523"/>
                <a:gd name="connsiteY244" fmla="*/ 209956 h 384708"/>
                <a:gd name="connsiteX245" fmla="*/ 23572 w 1866523"/>
                <a:gd name="connsiteY245" fmla="*/ 190906 h 384708"/>
                <a:gd name="connsiteX246" fmla="*/ 46794 w 1866523"/>
                <a:gd name="connsiteY246" fmla="*/ 178834 h 384708"/>
                <a:gd name="connsiteX247" fmla="*/ 77609 w 1866523"/>
                <a:gd name="connsiteY247" fmla="*/ 174620 h 384708"/>
                <a:gd name="connsiteX248" fmla="*/ 1420403 w 1866523"/>
                <a:gd name="connsiteY248" fmla="*/ 158027 h 384708"/>
                <a:gd name="connsiteX249" fmla="*/ 1438576 w 1866523"/>
                <a:gd name="connsiteY249" fmla="*/ 164875 h 384708"/>
                <a:gd name="connsiteX250" fmla="*/ 1446258 w 1866523"/>
                <a:gd name="connsiteY250" fmla="*/ 183618 h 384708"/>
                <a:gd name="connsiteX251" fmla="*/ 1438576 w 1866523"/>
                <a:gd name="connsiteY251" fmla="*/ 202362 h 384708"/>
                <a:gd name="connsiteX252" fmla="*/ 1420403 w 1866523"/>
                <a:gd name="connsiteY252" fmla="*/ 209210 h 384708"/>
                <a:gd name="connsiteX253" fmla="*/ 1402230 w 1866523"/>
                <a:gd name="connsiteY253" fmla="*/ 202362 h 384708"/>
                <a:gd name="connsiteX254" fmla="*/ 1394548 w 1866523"/>
                <a:gd name="connsiteY254" fmla="*/ 183618 h 384708"/>
                <a:gd name="connsiteX255" fmla="*/ 1402230 w 1866523"/>
                <a:gd name="connsiteY255" fmla="*/ 164875 h 384708"/>
                <a:gd name="connsiteX256" fmla="*/ 1420403 w 1866523"/>
                <a:gd name="connsiteY256" fmla="*/ 158027 h 384708"/>
                <a:gd name="connsiteX257" fmla="*/ 1535675 w 1866523"/>
                <a:gd name="connsiteY257" fmla="*/ 155130 h 384708"/>
                <a:gd name="connsiteX258" fmla="*/ 1558063 w 1866523"/>
                <a:gd name="connsiteY258" fmla="*/ 157588 h 384708"/>
                <a:gd name="connsiteX259" fmla="*/ 1573733 w 1866523"/>
                <a:gd name="connsiteY259" fmla="*/ 162373 h 384708"/>
                <a:gd name="connsiteX260" fmla="*/ 1565305 w 1866523"/>
                <a:gd name="connsiteY260" fmla="*/ 196963 h 384708"/>
                <a:gd name="connsiteX261" fmla="*/ 1552663 w 1866523"/>
                <a:gd name="connsiteY261" fmla="*/ 193057 h 384708"/>
                <a:gd name="connsiteX262" fmla="*/ 1540021 w 1866523"/>
                <a:gd name="connsiteY262" fmla="*/ 191739 h 384708"/>
                <a:gd name="connsiteX263" fmla="*/ 1526808 w 1866523"/>
                <a:gd name="connsiteY263" fmla="*/ 193934 h 384708"/>
                <a:gd name="connsiteX264" fmla="*/ 1518380 w 1866523"/>
                <a:gd name="connsiteY264" fmla="*/ 199904 h 384708"/>
                <a:gd name="connsiteX265" fmla="*/ 1514034 w 1866523"/>
                <a:gd name="connsiteY265" fmla="*/ 208903 h 384708"/>
                <a:gd name="connsiteX266" fmla="*/ 1512717 w 1866523"/>
                <a:gd name="connsiteY266" fmla="*/ 220228 h 384708"/>
                <a:gd name="connsiteX267" fmla="*/ 1512717 w 1866523"/>
                <a:gd name="connsiteY267" fmla="*/ 227779 h 384708"/>
                <a:gd name="connsiteX268" fmla="*/ 1566183 w 1866523"/>
                <a:gd name="connsiteY268" fmla="*/ 227779 h 384708"/>
                <a:gd name="connsiteX269" fmla="*/ 1566183 w 1866523"/>
                <a:gd name="connsiteY269" fmla="*/ 263818 h 384708"/>
                <a:gd name="connsiteX270" fmla="*/ 1512717 w 1866523"/>
                <a:gd name="connsiteY270" fmla="*/ 263818 h 384708"/>
                <a:gd name="connsiteX271" fmla="*/ 1512717 w 1866523"/>
                <a:gd name="connsiteY271" fmla="*/ 380626 h 384708"/>
                <a:gd name="connsiteX272" fmla="*/ 1469435 w 1866523"/>
                <a:gd name="connsiteY272" fmla="*/ 380626 h 384708"/>
                <a:gd name="connsiteX273" fmla="*/ 1469435 w 1866523"/>
                <a:gd name="connsiteY273" fmla="*/ 219658 h 384708"/>
                <a:gd name="connsiteX274" fmla="*/ 1486159 w 1866523"/>
                <a:gd name="connsiteY274" fmla="*/ 172600 h 384708"/>
                <a:gd name="connsiteX275" fmla="*/ 1535719 w 1866523"/>
                <a:gd name="connsiteY275" fmla="*/ 155173 h 384708"/>
                <a:gd name="connsiteX276" fmla="*/ 1535675 w 1866523"/>
                <a:gd name="connsiteY276" fmla="*/ 155130 h 384708"/>
                <a:gd name="connsiteX277" fmla="*/ 1166988 w 1866523"/>
                <a:gd name="connsiteY277" fmla="*/ 155130 h 384708"/>
                <a:gd name="connsiteX278" fmla="*/ 1166988 w 1866523"/>
                <a:gd name="connsiteY278" fmla="*/ 375666 h 384708"/>
                <a:gd name="connsiteX279" fmla="*/ 1167032 w 1866523"/>
                <a:gd name="connsiteY279" fmla="*/ 375666 h 384708"/>
                <a:gd name="connsiteX280" fmla="*/ 1153687 w 1866523"/>
                <a:gd name="connsiteY280" fmla="*/ 379003 h 384708"/>
                <a:gd name="connsiteX281" fmla="*/ 1137841 w 1866523"/>
                <a:gd name="connsiteY281" fmla="*/ 381768 h 384708"/>
                <a:gd name="connsiteX282" fmla="*/ 1120984 w 1866523"/>
                <a:gd name="connsiteY282" fmla="*/ 383656 h 384708"/>
                <a:gd name="connsiteX283" fmla="*/ 1104568 w 1866523"/>
                <a:gd name="connsiteY283" fmla="*/ 384402 h 384708"/>
                <a:gd name="connsiteX284" fmla="*/ 1070855 w 1866523"/>
                <a:gd name="connsiteY284" fmla="*/ 378871 h 384708"/>
                <a:gd name="connsiteX285" fmla="*/ 1045878 w 1866523"/>
                <a:gd name="connsiteY285" fmla="*/ 363024 h 384708"/>
                <a:gd name="connsiteX286" fmla="*/ 1030338 w 1866523"/>
                <a:gd name="connsiteY286" fmla="*/ 338047 h 384708"/>
                <a:gd name="connsiteX287" fmla="*/ 1024939 w 1866523"/>
                <a:gd name="connsiteY287" fmla="*/ 305081 h 384708"/>
                <a:gd name="connsiteX288" fmla="*/ 1029592 w 1866523"/>
                <a:gd name="connsiteY288" fmla="*/ 271500 h 384708"/>
                <a:gd name="connsiteX289" fmla="*/ 1042980 w 1866523"/>
                <a:gd name="connsiteY289" fmla="*/ 246084 h 384708"/>
                <a:gd name="connsiteX290" fmla="*/ 1064314 w 1866523"/>
                <a:gd name="connsiteY290" fmla="*/ 230106 h 384708"/>
                <a:gd name="connsiteX291" fmla="*/ 1093198 w 1866523"/>
                <a:gd name="connsiteY291" fmla="*/ 224574 h 384708"/>
                <a:gd name="connsiteX292" fmla="*/ 1109308 w 1866523"/>
                <a:gd name="connsiteY292" fmla="*/ 226331 h 384708"/>
                <a:gd name="connsiteX293" fmla="*/ 1123706 w 1866523"/>
                <a:gd name="connsiteY293" fmla="*/ 231247 h 384708"/>
                <a:gd name="connsiteX294" fmla="*/ 1123706 w 1866523"/>
                <a:gd name="connsiteY294" fmla="*/ 162109 h 384708"/>
                <a:gd name="connsiteX295" fmla="*/ 1166988 w 1866523"/>
                <a:gd name="connsiteY295" fmla="*/ 155130 h 384708"/>
                <a:gd name="connsiteX296" fmla="*/ 737198 w 1866523"/>
                <a:gd name="connsiteY296" fmla="*/ 155130 h 384708"/>
                <a:gd name="connsiteX297" fmla="*/ 737198 w 1866523"/>
                <a:gd name="connsiteY297" fmla="*/ 375666 h 384708"/>
                <a:gd name="connsiteX298" fmla="*/ 737242 w 1866523"/>
                <a:gd name="connsiteY298" fmla="*/ 375666 h 384708"/>
                <a:gd name="connsiteX299" fmla="*/ 723897 w 1866523"/>
                <a:gd name="connsiteY299" fmla="*/ 379003 h 384708"/>
                <a:gd name="connsiteX300" fmla="*/ 708051 w 1866523"/>
                <a:gd name="connsiteY300" fmla="*/ 381768 h 384708"/>
                <a:gd name="connsiteX301" fmla="*/ 691194 w 1866523"/>
                <a:gd name="connsiteY301" fmla="*/ 383656 h 384708"/>
                <a:gd name="connsiteX302" fmla="*/ 674778 w 1866523"/>
                <a:gd name="connsiteY302" fmla="*/ 384402 h 384708"/>
                <a:gd name="connsiteX303" fmla="*/ 641065 w 1866523"/>
                <a:gd name="connsiteY303" fmla="*/ 378871 h 384708"/>
                <a:gd name="connsiteX304" fmla="*/ 616088 w 1866523"/>
                <a:gd name="connsiteY304" fmla="*/ 363024 h 384708"/>
                <a:gd name="connsiteX305" fmla="*/ 600548 w 1866523"/>
                <a:gd name="connsiteY305" fmla="*/ 338047 h 384708"/>
                <a:gd name="connsiteX306" fmla="*/ 595149 w 1866523"/>
                <a:gd name="connsiteY306" fmla="*/ 305081 h 384708"/>
                <a:gd name="connsiteX307" fmla="*/ 599802 w 1866523"/>
                <a:gd name="connsiteY307" fmla="*/ 271500 h 384708"/>
                <a:gd name="connsiteX308" fmla="*/ 613190 w 1866523"/>
                <a:gd name="connsiteY308" fmla="*/ 246084 h 384708"/>
                <a:gd name="connsiteX309" fmla="*/ 634524 w 1866523"/>
                <a:gd name="connsiteY309" fmla="*/ 230106 h 384708"/>
                <a:gd name="connsiteX310" fmla="*/ 663408 w 1866523"/>
                <a:gd name="connsiteY310" fmla="*/ 224574 h 384708"/>
                <a:gd name="connsiteX311" fmla="*/ 679518 w 1866523"/>
                <a:gd name="connsiteY311" fmla="*/ 226331 h 384708"/>
                <a:gd name="connsiteX312" fmla="*/ 693916 w 1866523"/>
                <a:gd name="connsiteY312" fmla="*/ 231247 h 384708"/>
                <a:gd name="connsiteX313" fmla="*/ 693916 w 1866523"/>
                <a:gd name="connsiteY313" fmla="*/ 162109 h 384708"/>
                <a:gd name="connsiteX314" fmla="*/ 737198 w 1866523"/>
                <a:gd name="connsiteY314" fmla="*/ 155130 h 384708"/>
                <a:gd name="connsiteX315" fmla="*/ 1866523 w 1866523"/>
                <a:gd name="connsiteY315" fmla="*/ 0 h 384708"/>
                <a:gd name="connsiteX316" fmla="*/ 1758494 w 1866523"/>
                <a:gd name="connsiteY316" fmla="*/ 211055 h 384708"/>
                <a:gd name="connsiteX317" fmla="*/ 1711568 w 1866523"/>
                <a:gd name="connsiteY317" fmla="*/ 118783 h 384708"/>
                <a:gd name="connsiteX0" fmla="*/ 1866523 w 1866523"/>
                <a:gd name="connsiteY0" fmla="*/ 0 h 384708"/>
                <a:gd name="connsiteX1" fmla="*/ 819811 w 1866523"/>
                <a:gd name="connsiteY1" fmla="*/ 315396 h 384708"/>
                <a:gd name="connsiteX2" fmla="*/ 810373 w 1866523"/>
                <a:gd name="connsiteY2" fmla="*/ 318162 h 384708"/>
                <a:gd name="connsiteX3" fmla="*/ 803964 w 1866523"/>
                <a:gd name="connsiteY3" fmla="*/ 323693 h 384708"/>
                <a:gd name="connsiteX4" fmla="*/ 801637 w 1866523"/>
                <a:gd name="connsiteY4" fmla="*/ 332428 h 384708"/>
                <a:gd name="connsiteX5" fmla="*/ 808485 w 1866523"/>
                <a:gd name="connsiteY5" fmla="*/ 346519 h 384708"/>
                <a:gd name="connsiteX6" fmla="*/ 827230 w 1866523"/>
                <a:gd name="connsiteY6" fmla="*/ 350426 h 384708"/>
                <a:gd name="connsiteX7" fmla="*/ 827230 w 1866523"/>
                <a:gd name="connsiteY7" fmla="*/ 350382 h 384708"/>
                <a:gd name="connsiteX8" fmla="*/ 839432 w 1866523"/>
                <a:gd name="connsiteY8" fmla="*/ 350074 h 384708"/>
                <a:gd name="connsiteX9" fmla="*/ 848739 w 1866523"/>
                <a:gd name="connsiteY9" fmla="*/ 349197 h 384708"/>
                <a:gd name="connsiteX10" fmla="*/ 848739 w 1866523"/>
                <a:gd name="connsiteY10" fmla="*/ 316362 h 384708"/>
                <a:gd name="connsiteX11" fmla="*/ 840881 w 1866523"/>
                <a:gd name="connsiteY11" fmla="*/ 315220 h 384708"/>
                <a:gd name="connsiteX12" fmla="*/ 831268 w 1866523"/>
                <a:gd name="connsiteY12" fmla="*/ 314650 h 384708"/>
                <a:gd name="connsiteX13" fmla="*/ 1866523 w 1866523"/>
                <a:gd name="connsiteY13" fmla="*/ 0 h 384708"/>
                <a:gd name="connsiteX14" fmla="*/ 351524 w 1866523"/>
                <a:gd name="connsiteY14" fmla="*/ 314650 h 384708"/>
                <a:gd name="connsiteX15" fmla="*/ 340067 w 1866523"/>
                <a:gd name="connsiteY15" fmla="*/ 315396 h 384708"/>
                <a:gd name="connsiteX16" fmla="*/ 330629 w 1866523"/>
                <a:gd name="connsiteY16" fmla="*/ 318162 h 384708"/>
                <a:gd name="connsiteX17" fmla="*/ 324220 w 1866523"/>
                <a:gd name="connsiteY17" fmla="*/ 323693 h 384708"/>
                <a:gd name="connsiteX18" fmla="*/ 321893 w 1866523"/>
                <a:gd name="connsiteY18" fmla="*/ 332428 h 384708"/>
                <a:gd name="connsiteX19" fmla="*/ 328741 w 1866523"/>
                <a:gd name="connsiteY19" fmla="*/ 346519 h 384708"/>
                <a:gd name="connsiteX20" fmla="*/ 347485 w 1866523"/>
                <a:gd name="connsiteY20" fmla="*/ 350426 h 384708"/>
                <a:gd name="connsiteX21" fmla="*/ 347485 w 1866523"/>
                <a:gd name="connsiteY21" fmla="*/ 350382 h 384708"/>
                <a:gd name="connsiteX22" fmla="*/ 359688 w 1866523"/>
                <a:gd name="connsiteY22" fmla="*/ 350074 h 384708"/>
                <a:gd name="connsiteX23" fmla="*/ 368995 w 1866523"/>
                <a:gd name="connsiteY23" fmla="*/ 349197 h 384708"/>
                <a:gd name="connsiteX24" fmla="*/ 368995 w 1866523"/>
                <a:gd name="connsiteY24" fmla="*/ 316362 h 384708"/>
                <a:gd name="connsiteX25" fmla="*/ 361137 w 1866523"/>
                <a:gd name="connsiteY25" fmla="*/ 315220 h 384708"/>
                <a:gd name="connsiteX26" fmla="*/ 351524 w 1866523"/>
                <a:gd name="connsiteY26" fmla="*/ 314650 h 384708"/>
                <a:gd name="connsiteX27" fmla="*/ 1575007 w 1866523"/>
                <a:gd name="connsiteY27" fmla="*/ 305300 h 384708"/>
                <a:gd name="connsiteX28" fmla="*/ 1575011 w 1866523"/>
                <a:gd name="connsiteY28" fmla="*/ 305324 h 384708"/>
                <a:gd name="connsiteX29" fmla="*/ 1575007 w 1866523"/>
                <a:gd name="connsiteY29" fmla="*/ 305344 h 384708"/>
                <a:gd name="connsiteX30" fmla="*/ 1575007 w 1866523"/>
                <a:gd name="connsiteY30" fmla="*/ 305300 h 384708"/>
                <a:gd name="connsiteX31" fmla="*/ 1099958 w 1866523"/>
                <a:gd name="connsiteY31" fmla="*/ 261185 h 384708"/>
                <a:gd name="connsiteX32" fmla="*/ 1069186 w 1866523"/>
                <a:gd name="connsiteY32" fmla="*/ 303018 h 384708"/>
                <a:gd name="connsiteX33" fmla="*/ 1069143 w 1866523"/>
                <a:gd name="connsiteY33" fmla="*/ 303018 h 384708"/>
                <a:gd name="connsiteX34" fmla="*/ 1078142 w 1866523"/>
                <a:gd name="connsiteY34" fmla="*/ 335282 h 384708"/>
                <a:gd name="connsiteX35" fmla="*/ 1104875 w 1866523"/>
                <a:gd name="connsiteY35" fmla="*/ 347485 h 384708"/>
                <a:gd name="connsiteX36" fmla="*/ 1115629 w 1866523"/>
                <a:gd name="connsiteY36" fmla="*/ 347046 h 384708"/>
                <a:gd name="connsiteX37" fmla="*/ 1123750 w 1866523"/>
                <a:gd name="connsiteY37" fmla="*/ 346036 h 384708"/>
                <a:gd name="connsiteX38" fmla="*/ 1123750 w 1866523"/>
                <a:gd name="connsiteY38" fmla="*/ 267286 h 384708"/>
                <a:gd name="connsiteX39" fmla="*/ 1113171 w 1866523"/>
                <a:gd name="connsiteY39" fmla="*/ 262940 h 384708"/>
                <a:gd name="connsiteX40" fmla="*/ 1099958 w 1866523"/>
                <a:gd name="connsiteY40" fmla="*/ 261185 h 384708"/>
                <a:gd name="connsiteX41" fmla="*/ 670168 w 1866523"/>
                <a:gd name="connsiteY41" fmla="*/ 261185 h 384708"/>
                <a:gd name="connsiteX42" fmla="*/ 639396 w 1866523"/>
                <a:gd name="connsiteY42" fmla="*/ 303018 h 384708"/>
                <a:gd name="connsiteX43" fmla="*/ 639353 w 1866523"/>
                <a:gd name="connsiteY43" fmla="*/ 303018 h 384708"/>
                <a:gd name="connsiteX44" fmla="*/ 648352 w 1866523"/>
                <a:gd name="connsiteY44" fmla="*/ 335282 h 384708"/>
                <a:gd name="connsiteX45" fmla="*/ 675085 w 1866523"/>
                <a:gd name="connsiteY45" fmla="*/ 347485 h 384708"/>
                <a:gd name="connsiteX46" fmla="*/ 685839 w 1866523"/>
                <a:gd name="connsiteY46" fmla="*/ 347046 h 384708"/>
                <a:gd name="connsiteX47" fmla="*/ 693960 w 1866523"/>
                <a:gd name="connsiteY47" fmla="*/ 346036 h 384708"/>
                <a:gd name="connsiteX48" fmla="*/ 693960 w 1866523"/>
                <a:gd name="connsiteY48" fmla="*/ 267286 h 384708"/>
                <a:gd name="connsiteX49" fmla="*/ 683381 w 1866523"/>
                <a:gd name="connsiteY49" fmla="*/ 262940 h 384708"/>
                <a:gd name="connsiteX50" fmla="*/ 670168 w 1866523"/>
                <a:gd name="connsiteY50" fmla="*/ 261185 h 384708"/>
                <a:gd name="connsiteX51" fmla="*/ 1648797 w 1866523"/>
                <a:gd name="connsiteY51" fmla="*/ 259428 h 384708"/>
                <a:gd name="connsiteX52" fmla="*/ 1636287 w 1866523"/>
                <a:gd name="connsiteY52" fmla="*/ 261886 h 384708"/>
                <a:gd name="connsiteX53" fmla="*/ 1627551 w 1866523"/>
                <a:gd name="connsiteY53" fmla="*/ 268427 h 384708"/>
                <a:gd name="connsiteX54" fmla="*/ 1622196 w 1866523"/>
                <a:gd name="connsiteY54" fmla="*/ 277864 h 384708"/>
                <a:gd name="connsiteX55" fmla="*/ 1619430 w 1866523"/>
                <a:gd name="connsiteY55" fmla="*/ 288751 h 384708"/>
                <a:gd name="connsiteX56" fmla="*/ 1676671 w 1866523"/>
                <a:gd name="connsiteY56" fmla="*/ 288751 h 384708"/>
                <a:gd name="connsiteX57" fmla="*/ 1676716 w 1866523"/>
                <a:gd name="connsiteY57" fmla="*/ 288794 h 384708"/>
                <a:gd name="connsiteX58" fmla="*/ 1674827 w 1866523"/>
                <a:gd name="connsiteY58" fmla="*/ 278040 h 384708"/>
                <a:gd name="connsiteX59" fmla="*/ 1669868 w 1866523"/>
                <a:gd name="connsiteY59" fmla="*/ 268734 h 384708"/>
                <a:gd name="connsiteX60" fmla="*/ 1661440 w 1866523"/>
                <a:gd name="connsiteY60" fmla="*/ 262062 h 384708"/>
                <a:gd name="connsiteX61" fmla="*/ 1648797 w 1866523"/>
                <a:gd name="connsiteY61" fmla="*/ 259428 h 384708"/>
                <a:gd name="connsiteX62" fmla="*/ 440677 w 1866523"/>
                <a:gd name="connsiteY62" fmla="*/ 232959 h 384708"/>
                <a:gd name="connsiteX63" fmla="*/ 440677 w 1866523"/>
                <a:gd name="connsiteY63" fmla="*/ 232993 h 384708"/>
                <a:gd name="connsiteX64" fmla="*/ 440633 w 1866523"/>
                <a:gd name="connsiteY64" fmla="*/ 233002 h 384708"/>
                <a:gd name="connsiteX65" fmla="*/ 440677 w 1866523"/>
                <a:gd name="connsiteY65" fmla="*/ 232959 h 384708"/>
                <a:gd name="connsiteX66" fmla="*/ 1398894 w 1866523"/>
                <a:gd name="connsiteY66" fmla="*/ 227779 h 384708"/>
                <a:gd name="connsiteX67" fmla="*/ 1442176 w 1866523"/>
                <a:gd name="connsiteY67" fmla="*/ 227779 h 384708"/>
                <a:gd name="connsiteX68" fmla="*/ 1442176 w 1866523"/>
                <a:gd name="connsiteY68" fmla="*/ 380627 h 384708"/>
                <a:gd name="connsiteX69" fmla="*/ 1398894 w 1866523"/>
                <a:gd name="connsiteY69" fmla="*/ 380627 h 384708"/>
                <a:gd name="connsiteX70" fmla="*/ 1398894 w 1866523"/>
                <a:gd name="connsiteY70" fmla="*/ 227779 h 384708"/>
                <a:gd name="connsiteX71" fmla="*/ 983194 w 1866523"/>
                <a:gd name="connsiteY71" fmla="*/ 224618 h 384708"/>
                <a:gd name="connsiteX72" fmla="*/ 991622 w 1866523"/>
                <a:gd name="connsiteY72" fmla="*/ 225057 h 384708"/>
                <a:gd name="connsiteX73" fmla="*/ 1001499 w 1866523"/>
                <a:gd name="connsiteY73" fmla="*/ 226198 h 384708"/>
                <a:gd name="connsiteX74" fmla="*/ 1011376 w 1866523"/>
                <a:gd name="connsiteY74" fmla="*/ 227954 h 384708"/>
                <a:gd name="connsiteX75" fmla="*/ 1019804 w 1866523"/>
                <a:gd name="connsiteY75" fmla="*/ 230412 h 384708"/>
                <a:gd name="connsiteX76" fmla="*/ 1012517 w 1866523"/>
                <a:gd name="connsiteY76" fmla="*/ 266145 h 384708"/>
                <a:gd name="connsiteX77" fmla="*/ 998865 w 1866523"/>
                <a:gd name="connsiteY77" fmla="*/ 263072 h 384708"/>
                <a:gd name="connsiteX78" fmla="*/ 982009 w 1866523"/>
                <a:gd name="connsiteY78" fmla="*/ 261491 h 384708"/>
                <a:gd name="connsiteX79" fmla="*/ 972264 w 1866523"/>
                <a:gd name="connsiteY79" fmla="*/ 262238 h 384708"/>
                <a:gd name="connsiteX80" fmla="*/ 963704 w 1866523"/>
                <a:gd name="connsiteY80" fmla="*/ 263818 h 384708"/>
                <a:gd name="connsiteX81" fmla="*/ 963704 w 1866523"/>
                <a:gd name="connsiteY81" fmla="*/ 380627 h 384708"/>
                <a:gd name="connsiteX82" fmla="*/ 920422 w 1866523"/>
                <a:gd name="connsiteY82" fmla="*/ 380627 h 384708"/>
                <a:gd name="connsiteX83" fmla="*/ 920422 w 1866523"/>
                <a:gd name="connsiteY83" fmla="*/ 235944 h 384708"/>
                <a:gd name="connsiteX84" fmla="*/ 947902 w 1866523"/>
                <a:gd name="connsiteY84" fmla="*/ 228261 h 384708"/>
                <a:gd name="connsiteX85" fmla="*/ 983194 w 1866523"/>
                <a:gd name="connsiteY85" fmla="*/ 224618 h 384708"/>
                <a:gd name="connsiteX86" fmla="*/ 505731 w 1866523"/>
                <a:gd name="connsiteY86" fmla="*/ 224267 h 384708"/>
                <a:gd name="connsiteX87" fmla="*/ 538128 w 1866523"/>
                <a:gd name="connsiteY87" fmla="*/ 229359 h 384708"/>
                <a:gd name="connsiteX88" fmla="*/ 558627 w 1866523"/>
                <a:gd name="connsiteY88" fmla="*/ 243757 h 384708"/>
                <a:gd name="connsiteX89" fmla="*/ 569381 w 1866523"/>
                <a:gd name="connsiteY89" fmla="*/ 265837 h 384708"/>
                <a:gd name="connsiteX90" fmla="*/ 572586 w 1866523"/>
                <a:gd name="connsiteY90" fmla="*/ 294326 h 384708"/>
                <a:gd name="connsiteX91" fmla="*/ 572586 w 1866523"/>
                <a:gd name="connsiteY91" fmla="*/ 380626 h 384708"/>
                <a:gd name="connsiteX92" fmla="*/ 529304 w 1866523"/>
                <a:gd name="connsiteY92" fmla="*/ 380626 h 384708"/>
                <a:gd name="connsiteX93" fmla="*/ 529304 w 1866523"/>
                <a:gd name="connsiteY93" fmla="*/ 299550 h 384708"/>
                <a:gd name="connsiteX94" fmla="*/ 523773 w 1866523"/>
                <a:gd name="connsiteY94" fmla="*/ 269919 h 384708"/>
                <a:gd name="connsiteX95" fmla="*/ 503142 w 1866523"/>
                <a:gd name="connsiteY95" fmla="*/ 261184 h 384708"/>
                <a:gd name="connsiteX96" fmla="*/ 493265 w 1866523"/>
                <a:gd name="connsiteY96" fmla="*/ 261623 h 384708"/>
                <a:gd name="connsiteX97" fmla="*/ 483959 w 1866523"/>
                <a:gd name="connsiteY97" fmla="*/ 262633 h 384708"/>
                <a:gd name="connsiteX98" fmla="*/ 483959 w 1866523"/>
                <a:gd name="connsiteY98" fmla="*/ 380583 h 384708"/>
                <a:gd name="connsiteX99" fmla="*/ 440677 w 1866523"/>
                <a:gd name="connsiteY99" fmla="*/ 380583 h 384708"/>
                <a:gd name="connsiteX100" fmla="*/ 440677 w 1866523"/>
                <a:gd name="connsiteY100" fmla="*/ 232993 h 384708"/>
                <a:gd name="connsiteX101" fmla="*/ 469122 w 1866523"/>
                <a:gd name="connsiteY101" fmla="*/ 227033 h 384708"/>
                <a:gd name="connsiteX102" fmla="*/ 505731 w 1866523"/>
                <a:gd name="connsiteY102" fmla="*/ 224267 h 384708"/>
                <a:gd name="connsiteX103" fmla="*/ 1648227 w 1866523"/>
                <a:gd name="connsiteY103" fmla="*/ 223696 h 384708"/>
                <a:gd name="connsiteX104" fmla="*/ 1699673 w 1866523"/>
                <a:gd name="connsiteY104" fmla="*/ 243582 h 384708"/>
                <a:gd name="connsiteX105" fmla="*/ 1718548 w 1866523"/>
                <a:gd name="connsiteY105" fmla="*/ 302139 h 384708"/>
                <a:gd name="connsiteX106" fmla="*/ 1718242 w 1866523"/>
                <a:gd name="connsiteY106" fmla="*/ 310436 h 384708"/>
                <a:gd name="connsiteX107" fmla="*/ 1717671 w 1866523"/>
                <a:gd name="connsiteY107" fmla="*/ 318425 h 384708"/>
                <a:gd name="connsiteX108" fmla="*/ 1619474 w 1866523"/>
                <a:gd name="connsiteY108" fmla="*/ 318425 h 384708"/>
                <a:gd name="connsiteX109" fmla="*/ 1631985 w 1866523"/>
                <a:gd name="connsiteY109" fmla="*/ 339627 h 384708"/>
                <a:gd name="connsiteX110" fmla="*/ 1661615 w 1866523"/>
                <a:gd name="connsiteY110" fmla="*/ 347485 h 384708"/>
                <a:gd name="connsiteX111" fmla="*/ 1685012 w 1866523"/>
                <a:gd name="connsiteY111" fmla="*/ 345290 h 384708"/>
                <a:gd name="connsiteX112" fmla="*/ 1703755 w 1866523"/>
                <a:gd name="connsiteY112" fmla="*/ 339934 h 384708"/>
                <a:gd name="connsiteX113" fmla="*/ 1709550 w 1866523"/>
                <a:gd name="connsiteY113" fmla="*/ 375095 h 384708"/>
                <a:gd name="connsiteX114" fmla="*/ 1700244 w 1866523"/>
                <a:gd name="connsiteY114" fmla="*/ 378563 h 384708"/>
                <a:gd name="connsiteX115" fmla="*/ 1687338 w 1866523"/>
                <a:gd name="connsiteY115" fmla="*/ 381592 h 384708"/>
                <a:gd name="connsiteX116" fmla="*/ 1672062 w 1866523"/>
                <a:gd name="connsiteY116" fmla="*/ 383787 h 384708"/>
                <a:gd name="connsiteX117" fmla="*/ 1655777 w 1866523"/>
                <a:gd name="connsiteY117" fmla="*/ 384665 h 384708"/>
                <a:gd name="connsiteX118" fmla="*/ 1619914 w 1866523"/>
                <a:gd name="connsiteY118" fmla="*/ 378563 h 384708"/>
                <a:gd name="connsiteX119" fmla="*/ 1594629 w 1866523"/>
                <a:gd name="connsiteY119" fmla="*/ 361839 h 384708"/>
                <a:gd name="connsiteX120" fmla="*/ 1579792 w 1866523"/>
                <a:gd name="connsiteY120" fmla="*/ 336686 h 384708"/>
                <a:gd name="connsiteX121" fmla="*/ 1575011 w 1866523"/>
                <a:gd name="connsiteY121" fmla="*/ 305324 h 384708"/>
                <a:gd name="connsiteX122" fmla="*/ 1581240 w 1866523"/>
                <a:gd name="connsiteY122" fmla="*/ 269744 h 384708"/>
                <a:gd name="connsiteX123" fmla="*/ 1597658 w 1866523"/>
                <a:gd name="connsiteY123" fmla="*/ 244328 h 384708"/>
                <a:gd name="connsiteX124" fmla="*/ 1621055 w 1866523"/>
                <a:gd name="connsiteY124" fmla="*/ 228920 h 384708"/>
                <a:gd name="connsiteX125" fmla="*/ 1648227 w 1866523"/>
                <a:gd name="connsiteY125" fmla="*/ 223696 h 384708"/>
                <a:gd name="connsiteX126" fmla="*/ 823761 w 1866523"/>
                <a:gd name="connsiteY126" fmla="*/ 223696 h 384708"/>
                <a:gd name="connsiteX127" fmla="*/ 855718 w 1866523"/>
                <a:gd name="connsiteY127" fmla="*/ 228042 h 384708"/>
                <a:gd name="connsiteX128" fmla="*/ 876174 w 1866523"/>
                <a:gd name="connsiteY128" fmla="*/ 240552 h 384708"/>
                <a:gd name="connsiteX129" fmla="*/ 887060 w 1866523"/>
                <a:gd name="connsiteY129" fmla="*/ 260306 h 384708"/>
                <a:gd name="connsiteX130" fmla="*/ 890265 w 1866523"/>
                <a:gd name="connsiteY130" fmla="*/ 286162 h 384708"/>
                <a:gd name="connsiteX131" fmla="*/ 890265 w 1866523"/>
                <a:gd name="connsiteY131" fmla="*/ 376237 h 384708"/>
                <a:gd name="connsiteX132" fmla="*/ 864410 w 1866523"/>
                <a:gd name="connsiteY132" fmla="*/ 381021 h 384708"/>
                <a:gd name="connsiteX133" fmla="*/ 824288 w 1866523"/>
                <a:gd name="connsiteY133" fmla="*/ 383787 h 384708"/>
                <a:gd name="connsiteX134" fmla="*/ 797423 w 1866523"/>
                <a:gd name="connsiteY134" fmla="*/ 381153 h 384708"/>
                <a:gd name="connsiteX135" fmla="*/ 776661 w 1866523"/>
                <a:gd name="connsiteY135" fmla="*/ 372594 h 384708"/>
                <a:gd name="connsiteX136" fmla="*/ 763316 w 1866523"/>
                <a:gd name="connsiteY136" fmla="*/ 357054 h 384708"/>
                <a:gd name="connsiteX137" fmla="*/ 758663 w 1866523"/>
                <a:gd name="connsiteY137" fmla="*/ 333526 h 384708"/>
                <a:gd name="connsiteX138" fmla="*/ 764018 w 1866523"/>
                <a:gd name="connsiteY138" fmla="*/ 310875 h 384708"/>
                <a:gd name="connsiteX139" fmla="*/ 778416 w 1866523"/>
                <a:gd name="connsiteY139" fmla="*/ 296038 h 384708"/>
                <a:gd name="connsiteX140" fmla="*/ 799048 w 1866523"/>
                <a:gd name="connsiteY140" fmla="*/ 288049 h 384708"/>
                <a:gd name="connsiteX141" fmla="*/ 823147 w 1866523"/>
                <a:gd name="connsiteY141" fmla="*/ 285591 h 384708"/>
                <a:gd name="connsiteX142" fmla="*/ 838116 w 1866523"/>
                <a:gd name="connsiteY142" fmla="*/ 286337 h 384708"/>
                <a:gd name="connsiteX143" fmla="*/ 848739 w 1866523"/>
                <a:gd name="connsiteY143" fmla="*/ 288224 h 384708"/>
                <a:gd name="connsiteX144" fmla="*/ 848739 w 1866523"/>
                <a:gd name="connsiteY144" fmla="*/ 284142 h 384708"/>
                <a:gd name="connsiteX145" fmla="*/ 842066 w 1866523"/>
                <a:gd name="connsiteY145" fmla="*/ 266408 h 384708"/>
                <a:gd name="connsiteX146" fmla="*/ 818801 w 1866523"/>
                <a:gd name="connsiteY146" fmla="*/ 259736 h 384708"/>
                <a:gd name="connsiteX147" fmla="*/ 797029 w 1866523"/>
                <a:gd name="connsiteY147" fmla="*/ 261316 h 384708"/>
                <a:gd name="connsiteX148" fmla="*/ 778460 w 1866523"/>
                <a:gd name="connsiteY148" fmla="*/ 265837 h 384708"/>
                <a:gd name="connsiteX149" fmla="*/ 772930 w 1866523"/>
                <a:gd name="connsiteY149" fmla="*/ 230983 h 384708"/>
                <a:gd name="connsiteX150" fmla="*/ 782367 w 1866523"/>
                <a:gd name="connsiteY150" fmla="*/ 228525 h 384708"/>
                <a:gd name="connsiteX151" fmla="*/ 794702 w 1866523"/>
                <a:gd name="connsiteY151" fmla="*/ 226198 h 384708"/>
                <a:gd name="connsiteX152" fmla="*/ 808793 w 1866523"/>
                <a:gd name="connsiteY152" fmla="*/ 224443 h 384708"/>
                <a:gd name="connsiteX153" fmla="*/ 823761 w 1866523"/>
                <a:gd name="connsiteY153" fmla="*/ 223696 h 384708"/>
                <a:gd name="connsiteX154" fmla="*/ 343973 w 1866523"/>
                <a:gd name="connsiteY154" fmla="*/ 223696 h 384708"/>
                <a:gd name="connsiteX155" fmla="*/ 375930 w 1866523"/>
                <a:gd name="connsiteY155" fmla="*/ 228042 h 384708"/>
                <a:gd name="connsiteX156" fmla="*/ 396386 w 1866523"/>
                <a:gd name="connsiteY156" fmla="*/ 240552 h 384708"/>
                <a:gd name="connsiteX157" fmla="*/ 407272 w 1866523"/>
                <a:gd name="connsiteY157" fmla="*/ 260306 h 384708"/>
                <a:gd name="connsiteX158" fmla="*/ 410477 w 1866523"/>
                <a:gd name="connsiteY158" fmla="*/ 286162 h 384708"/>
                <a:gd name="connsiteX159" fmla="*/ 410477 w 1866523"/>
                <a:gd name="connsiteY159" fmla="*/ 376237 h 384708"/>
                <a:gd name="connsiteX160" fmla="*/ 384622 w 1866523"/>
                <a:gd name="connsiteY160" fmla="*/ 381021 h 384708"/>
                <a:gd name="connsiteX161" fmla="*/ 344501 w 1866523"/>
                <a:gd name="connsiteY161" fmla="*/ 383787 h 384708"/>
                <a:gd name="connsiteX162" fmla="*/ 317636 w 1866523"/>
                <a:gd name="connsiteY162" fmla="*/ 381153 h 384708"/>
                <a:gd name="connsiteX163" fmla="*/ 296873 w 1866523"/>
                <a:gd name="connsiteY163" fmla="*/ 372594 h 384708"/>
                <a:gd name="connsiteX164" fmla="*/ 283528 w 1866523"/>
                <a:gd name="connsiteY164" fmla="*/ 357054 h 384708"/>
                <a:gd name="connsiteX165" fmla="*/ 278875 w 1866523"/>
                <a:gd name="connsiteY165" fmla="*/ 333526 h 384708"/>
                <a:gd name="connsiteX166" fmla="*/ 284230 w 1866523"/>
                <a:gd name="connsiteY166" fmla="*/ 310875 h 384708"/>
                <a:gd name="connsiteX167" fmla="*/ 298629 w 1866523"/>
                <a:gd name="connsiteY167" fmla="*/ 296038 h 384708"/>
                <a:gd name="connsiteX168" fmla="*/ 319260 w 1866523"/>
                <a:gd name="connsiteY168" fmla="*/ 288049 h 384708"/>
                <a:gd name="connsiteX169" fmla="*/ 343359 w 1866523"/>
                <a:gd name="connsiteY169" fmla="*/ 285591 h 384708"/>
                <a:gd name="connsiteX170" fmla="*/ 358328 w 1866523"/>
                <a:gd name="connsiteY170" fmla="*/ 286337 h 384708"/>
                <a:gd name="connsiteX171" fmla="*/ 368951 w 1866523"/>
                <a:gd name="connsiteY171" fmla="*/ 288224 h 384708"/>
                <a:gd name="connsiteX172" fmla="*/ 368951 w 1866523"/>
                <a:gd name="connsiteY172" fmla="*/ 284142 h 384708"/>
                <a:gd name="connsiteX173" fmla="*/ 362278 w 1866523"/>
                <a:gd name="connsiteY173" fmla="*/ 266408 h 384708"/>
                <a:gd name="connsiteX174" fmla="*/ 339014 w 1866523"/>
                <a:gd name="connsiteY174" fmla="*/ 259736 h 384708"/>
                <a:gd name="connsiteX175" fmla="*/ 317241 w 1866523"/>
                <a:gd name="connsiteY175" fmla="*/ 261316 h 384708"/>
                <a:gd name="connsiteX176" fmla="*/ 298672 w 1866523"/>
                <a:gd name="connsiteY176" fmla="*/ 265837 h 384708"/>
                <a:gd name="connsiteX177" fmla="*/ 293142 w 1866523"/>
                <a:gd name="connsiteY177" fmla="*/ 230983 h 384708"/>
                <a:gd name="connsiteX178" fmla="*/ 302579 w 1866523"/>
                <a:gd name="connsiteY178" fmla="*/ 228525 h 384708"/>
                <a:gd name="connsiteX179" fmla="*/ 314915 w 1866523"/>
                <a:gd name="connsiteY179" fmla="*/ 226198 h 384708"/>
                <a:gd name="connsiteX180" fmla="*/ 329005 w 1866523"/>
                <a:gd name="connsiteY180" fmla="*/ 224443 h 384708"/>
                <a:gd name="connsiteX181" fmla="*/ 343973 w 1866523"/>
                <a:gd name="connsiteY181" fmla="*/ 223696 h 384708"/>
                <a:gd name="connsiteX182" fmla="*/ 210923 w 1866523"/>
                <a:gd name="connsiteY182" fmla="*/ 182741 h 384708"/>
                <a:gd name="connsiteX183" fmla="*/ 210923 w 1866523"/>
                <a:gd name="connsiteY183" fmla="*/ 227779 h 384708"/>
                <a:gd name="connsiteX184" fmla="*/ 262940 w 1866523"/>
                <a:gd name="connsiteY184" fmla="*/ 227779 h 384708"/>
                <a:gd name="connsiteX185" fmla="*/ 262940 w 1866523"/>
                <a:gd name="connsiteY185" fmla="*/ 263818 h 384708"/>
                <a:gd name="connsiteX186" fmla="*/ 210923 w 1866523"/>
                <a:gd name="connsiteY186" fmla="*/ 263818 h 384708"/>
                <a:gd name="connsiteX187" fmla="*/ 210923 w 1866523"/>
                <a:gd name="connsiteY187" fmla="*/ 317591 h 384708"/>
                <a:gd name="connsiteX188" fmla="*/ 215708 w 1866523"/>
                <a:gd name="connsiteY188" fmla="*/ 339364 h 384708"/>
                <a:gd name="connsiteX189" fmla="*/ 235022 w 1866523"/>
                <a:gd name="connsiteY189" fmla="*/ 347485 h 384708"/>
                <a:gd name="connsiteX190" fmla="*/ 249421 w 1866523"/>
                <a:gd name="connsiteY190" fmla="*/ 346167 h 384708"/>
                <a:gd name="connsiteX191" fmla="*/ 262940 w 1866523"/>
                <a:gd name="connsiteY191" fmla="*/ 342524 h 384708"/>
                <a:gd name="connsiteX192" fmla="*/ 269042 w 1866523"/>
                <a:gd name="connsiteY192" fmla="*/ 376237 h 384708"/>
                <a:gd name="connsiteX193" fmla="*/ 251615 w 1866523"/>
                <a:gd name="connsiteY193" fmla="*/ 381768 h 384708"/>
                <a:gd name="connsiteX194" fmla="*/ 228086 w 1866523"/>
                <a:gd name="connsiteY194" fmla="*/ 384094 h 384708"/>
                <a:gd name="connsiteX195" fmla="*/ 198764 w 1866523"/>
                <a:gd name="connsiteY195" fmla="*/ 379309 h 384708"/>
                <a:gd name="connsiteX196" fmla="*/ 180151 w 1866523"/>
                <a:gd name="connsiteY196" fmla="*/ 365965 h 384708"/>
                <a:gd name="connsiteX197" fmla="*/ 170407 w 1866523"/>
                <a:gd name="connsiteY197" fmla="*/ 345202 h 384708"/>
                <a:gd name="connsiteX198" fmla="*/ 167641 w 1866523"/>
                <a:gd name="connsiteY198" fmla="*/ 318162 h 384708"/>
                <a:gd name="connsiteX199" fmla="*/ 167641 w 1866523"/>
                <a:gd name="connsiteY199" fmla="*/ 189720 h 384708"/>
                <a:gd name="connsiteX200" fmla="*/ 210923 w 1866523"/>
                <a:gd name="connsiteY200" fmla="*/ 182741 h 384708"/>
                <a:gd name="connsiteX201" fmla="*/ 1243149 w 1866523"/>
                <a:gd name="connsiteY201" fmla="*/ 179273 h 384708"/>
                <a:gd name="connsiteX202" fmla="*/ 1288494 w 1866523"/>
                <a:gd name="connsiteY202" fmla="*/ 179273 h 384708"/>
                <a:gd name="connsiteX203" fmla="*/ 1288494 w 1866523"/>
                <a:gd name="connsiteY203" fmla="*/ 341690 h 384708"/>
                <a:gd name="connsiteX204" fmla="*/ 1377692 w 1866523"/>
                <a:gd name="connsiteY204" fmla="*/ 341690 h 384708"/>
                <a:gd name="connsiteX205" fmla="*/ 1377692 w 1866523"/>
                <a:gd name="connsiteY205" fmla="*/ 380626 h 384708"/>
                <a:gd name="connsiteX206" fmla="*/ 1243149 w 1866523"/>
                <a:gd name="connsiteY206" fmla="*/ 380626 h 384708"/>
                <a:gd name="connsiteX207" fmla="*/ 1243149 w 1866523"/>
                <a:gd name="connsiteY207" fmla="*/ 179273 h 384708"/>
                <a:gd name="connsiteX208" fmla="*/ 77609 w 1866523"/>
                <a:gd name="connsiteY208" fmla="*/ 174620 h 384708"/>
                <a:gd name="connsiteX209" fmla="*/ 112770 w 1866523"/>
                <a:gd name="connsiteY209" fmla="*/ 178966 h 384708"/>
                <a:gd name="connsiteX210" fmla="*/ 137177 w 1866523"/>
                <a:gd name="connsiteY210" fmla="*/ 188535 h 384708"/>
                <a:gd name="connsiteX211" fmla="*/ 124096 w 1866523"/>
                <a:gd name="connsiteY211" fmla="*/ 224267 h 384708"/>
                <a:gd name="connsiteX212" fmla="*/ 105352 w 1866523"/>
                <a:gd name="connsiteY212" fmla="*/ 216585 h 384708"/>
                <a:gd name="connsiteX213" fmla="*/ 80506 w 1866523"/>
                <a:gd name="connsiteY213" fmla="*/ 213248 h 384708"/>
                <a:gd name="connsiteX214" fmla="*/ 57109 w 1866523"/>
                <a:gd name="connsiteY214" fmla="*/ 217770 h 384708"/>
                <a:gd name="connsiteX215" fmla="*/ 49998 w 1866523"/>
                <a:gd name="connsiteY215" fmla="*/ 231554 h 384708"/>
                <a:gd name="connsiteX216" fmla="*/ 52632 w 1866523"/>
                <a:gd name="connsiteY216" fmla="*/ 240860 h 384708"/>
                <a:gd name="connsiteX217" fmla="*/ 60051 w 1866523"/>
                <a:gd name="connsiteY217" fmla="*/ 247708 h 384708"/>
                <a:gd name="connsiteX218" fmla="*/ 71069 w 1866523"/>
                <a:gd name="connsiteY218" fmla="*/ 253238 h 384708"/>
                <a:gd name="connsiteX219" fmla="*/ 84852 w 1866523"/>
                <a:gd name="connsiteY219" fmla="*/ 258331 h 384708"/>
                <a:gd name="connsiteX220" fmla="*/ 112156 w 1866523"/>
                <a:gd name="connsiteY220" fmla="*/ 269788 h 384708"/>
                <a:gd name="connsiteX221" fmla="*/ 131470 w 1866523"/>
                <a:gd name="connsiteY221" fmla="*/ 283001 h 384708"/>
                <a:gd name="connsiteX222" fmla="*/ 142927 w 1866523"/>
                <a:gd name="connsiteY222" fmla="*/ 300735 h 384708"/>
                <a:gd name="connsiteX223" fmla="*/ 146702 w 1866523"/>
                <a:gd name="connsiteY223" fmla="*/ 325448 h 384708"/>
                <a:gd name="connsiteX224" fmla="*/ 126949 w 1866523"/>
                <a:gd name="connsiteY224" fmla="*/ 369169 h 384708"/>
                <a:gd name="connsiteX225" fmla="*/ 67381 w 1866523"/>
                <a:gd name="connsiteY225" fmla="*/ 384708 h 384708"/>
                <a:gd name="connsiteX226" fmla="*/ 43282 w 1866523"/>
                <a:gd name="connsiteY226" fmla="*/ 383128 h 384708"/>
                <a:gd name="connsiteX227" fmla="*/ 24231 w 1866523"/>
                <a:gd name="connsiteY227" fmla="*/ 379221 h 384708"/>
                <a:gd name="connsiteX228" fmla="*/ 10008 w 1866523"/>
                <a:gd name="connsiteY228" fmla="*/ 374261 h 384708"/>
                <a:gd name="connsiteX229" fmla="*/ 0 w 1866523"/>
                <a:gd name="connsiteY229" fmla="*/ 369345 h 384708"/>
                <a:gd name="connsiteX230" fmla="*/ 12774 w 1866523"/>
                <a:gd name="connsiteY230" fmla="*/ 333306 h 384708"/>
                <a:gd name="connsiteX231" fmla="*/ 34986 w 1866523"/>
                <a:gd name="connsiteY231" fmla="*/ 342173 h 384708"/>
                <a:gd name="connsiteX232" fmla="*/ 67381 w 1866523"/>
                <a:gd name="connsiteY232" fmla="*/ 346080 h 384708"/>
                <a:gd name="connsiteX233" fmla="*/ 67469 w 1866523"/>
                <a:gd name="connsiteY233" fmla="*/ 346036 h 384708"/>
                <a:gd name="connsiteX234" fmla="*/ 83315 w 1866523"/>
                <a:gd name="connsiteY234" fmla="*/ 344456 h 384708"/>
                <a:gd name="connsiteX235" fmla="*/ 93324 w 1866523"/>
                <a:gd name="connsiteY235" fmla="*/ 340110 h 384708"/>
                <a:gd name="connsiteX236" fmla="*/ 98547 w 1866523"/>
                <a:gd name="connsiteY236" fmla="*/ 333570 h 384708"/>
                <a:gd name="connsiteX237" fmla="*/ 99997 w 1866523"/>
                <a:gd name="connsiteY237" fmla="*/ 325141 h 384708"/>
                <a:gd name="connsiteX238" fmla="*/ 90690 w 1866523"/>
                <a:gd name="connsiteY238" fmla="*/ 308724 h 384708"/>
                <a:gd name="connsiteX239" fmla="*/ 58733 w 1866523"/>
                <a:gd name="connsiteY239" fmla="*/ 294633 h 384708"/>
                <a:gd name="connsiteX240" fmla="*/ 38981 w 1866523"/>
                <a:gd name="connsiteY240" fmla="*/ 286644 h 384708"/>
                <a:gd name="connsiteX241" fmla="*/ 21247 w 1866523"/>
                <a:gd name="connsiteY241" fmla="*/ 275318 h 384708"/>
                <a:gd name="connsiteX242" fmla="*/ 8472 w 1866523"/>
                <a:gd name="connsiteY242" fmla="*/ 258770 h 384708"/>
                <a:gd name="connsiteX243" fmla="*/ 3512 w 1866523"/>
                <a:gd name="connsiteY243" fmla="*/ 235110 h 384708"/>
                <a:gd name="connsiteX244" fmla="*/ 8736 w 1866523"/>
                <a:gd name="connsiteY244" fmla="*/ 209956 h 384708"/>
                <a:gd name="connsiteX245" fmla="*/ 23572 w 1866523"/>
                <a:gd name="connsiteY245" fmla="*/ 190906 h 384708"/>
                <a:gd name="connsiteX246" fmla="*/ 46794 w 1866523"/>
                <a:gd name="connsiteY246" fmla="*/ 178834 h 384708"/>
                <a:gd name="connsiteX247" fmla="*/ 77609 w 1866523"/>
                <a:gd name="connsiteY247" fmla="*/ 174620 h 384708"/>
                <a:gd name="connsiteX248" fmla="*/ 1420403 w 1866523"/>
                <a:gd name="connsiteY248" fmla="*/ 158027 h 384708"/>
                <a:gd name="connsiteX249" fmla="*/ 1438576 w 1866523"/>
                <a:gd name="connsiteY249" fmla="*/ 164875 h 384708"/>
                <a:gd name="connsiteX250" fmla="*/ 1446258 w 1866523"/>
                <a:gd name="connsiteY250" fmla="*/ 183618 h 384708"/>
                <a:gd name="connsiteX251" fmla="*/ 1438576 w 1866523"/>
                <a:gd name="connsiteY251" fmla="*/ 202362 h 384708"/>
                <a:gd name="connsiteX252" fmla="*/ 1420403 w 1866523"/>
                <a:gd name="connsiteY252" fmla="*/ 209210 h 384708"/>
                <a:gd name="connsiteX253" fmla="*/ 1402230 w 1866523"/>
                <a:gd name="connsiteY253" fmla="*/ 202362 h 384708"/>
                <a:gd name="connsiteX254" fmla="*/ 1394548 w 1866523"/>
                <a:gd name="connsiteY254" fmla="*/ 183618 h 384708"/>
                <a:gd name="connsiteX255" fmla="*/ 1402230 w 1866523"/>
                <a:gd name="connsiteY255" fmla="*/ 164875 h 384708"/>
                <a:gd name="connsiteX256" fmla="*/ 1420403 w 1866523"/>
                <a:gd name="connsiteY256" fmla="*/ 158027 h 384708"/>
                <a:gd name="connsiteX257" fmla="*/ 1535675 w 1866523"/>
                <a:gd name="connsiteY257" fmla="*/ 155130 h 384708"/>
                <a:gd name="connsiteX258" fmla="*/ 1558063 w 1866523"/>
                <a:gd name="connsiteY258" fmla="*/ 157588 h 384708"/>
                <a:gd name="connsiteX259" fmla="*/ 1573733 w 1866523"/>
                <a:gd name="connsiteY259" fmla="*/ 162373 h 384708"/>
                <a:gd name="connsiteX260" fmla="*/ 1565305 w 1866523"/>
                <a:gd name="connsiteY260" fmla="*/ 196963 h 384708"/>
                <a:gd name="connsiteX261" fmla="*/ 1552663 w 1866523"/>
                <a:gd name="connsiteY261" fmla="*/ 193057 h 384708"/>
                <a:gd name="connsiteX262" fmla="*/ 1540021 w 1866523"/>
                <a:gd name="connsiteY262" fmla="*/ 191739 h 384708"/>
                <a:gd name="connsiteX263" fmla="*/ 1526808 w 1866523"/>
                <a:gd name="connsiteY263" fmla="*/ 193934 h 384708"/>
                <a:gd name="connsiteX264" fmla="*/ 1518380 w 1866523"/>
                <a:gd name="connsiteY264" fmla="*/ 199904 h 384708"/>
                <a:gd name="connsiteX265" fmla="*/ 1514034 w 1866523"/>
                <a:gd name="connsiteY265" fmla="*/ 208903 h 384708"/>
                <a:gd name="connsiteX266" fmla="*/ 1512717 w 1866523"/>
                <a:gd name="connsiteY266" fmla="*/ 220228 h 384708"/>
                <a:gd name="connsiteX267" fmla="*/ 1512717 w 1866523"/>
                <a:gd name="connsiteY267" fmla="*/ 227779 h 384708"/>
                <a:gd name="connsiteX268" fmla="*/ 1566183 w 1866523"/>
                <a:gd name="connsiteY268" fmla="*/ 227779 h 384708"/>
                <a:gd name="connsiteX269" fmla="*/ 1566183 w 1866523"/>
                <a:gd name="connsiteY269" fmla="*/ 263818 h 384708"/>
                <a:gd name="connsiteX270" fmla="*/ 1512717 w 1866523"/>
                <a:gd name="connsiteY270" fmla="*/ 263818 h 384708"/>
                <a:gd name="connsiteX271" fmla="*/ 1512717 w 1866523"/>
                <a:gd name="connsiteY271" fmla="*/ 380626 h 384708"/>
                <a:gd name="connsiteX272" fmla="*/ 1469435 w 1866523"/>
                <a:gd name="connsiteY272" fmla="*/ 380626 h 384708"/>
                <a:gd name="connsiteX273" fmla="*/ 1469435 w 1866523"/>
                <a:gd name="connsiteY273" fmla="*/ 219658 h 384708"/>
                <a:gd name="connsiteX274" fmla="*/ 1486159 w 1866523"/>
                <a:gd name="connsiteY274" fmla="*/ 172600 h 384708"/>
                <a:gd name="connsiteX275" fmla="*/ 1535719 w 1866523"/>
                <a:gd name="connsiteY275" fmla="*/ 155173 h 384708"/>
                <a:gd name="connsiteX276" fmla="*/ 1535675 w 1866523"/>
                <a:gd name="connsiteY276" fmla="*/ 155130 h 384708"/>
                <a:gd name="connsiteX277" fmla="*/ 1166988 w 1866523"/>
                <a:gd name="connsiteY277" fmla="*/ 155130 h 384708"/>
                <a:gd name="connsiteX278" fmla="*/ 1166988 w 1866523"/>
                <a:gd name="connsiteY278" fmla="*/ 375666 h 384708"/>
                <a:gd name="connsiteX279" fmla="*/ 1167032 w 1866523"/>
                <a:gd name="connsiteY279" fmla="*/ 375666 h 384708"/>
                <a:gd name="connsiteX280" fmla="*/ 1153687 w 1866523"/>
                <a:gd name="connsiteY280" fmla="*/ 379003 h 384708"/>
                <a:gd name="connsiteX281" fmla="*/ 1137841 w 1866523"/>
                <a:gd name="connsiteY281" fmla="*/ 381768 h 384708"/>
                <a:gd name="connsiteX282" fmla="*/ 1120984 w 1866523"/>
                <a:gd name="connsiteY282" fmla="*/ 383656 h 384708"/>
                <a:gd name="connsiteX283" fmla="*/ 1104568 w 1866523"/>
                <a:gd name="connsiteY283" fmla="*/ 384402 h 384708"/>
                <a:gd name="connsiteX284" fmla="*/ 1070855 w 1866523"/>
                <a:gd name="connsiteY284" fmla="*/ 378871 h 384708"/>
                <a:gd name="connsiteX285" fmla="*/ 1045878 w 1866523"/>
                <a:gd name="connsiteY285" fmla="*/ 363024 h 384708"/>
                <a:gd name="connsiteX286" fmla="*/ 1030338 w 1866523"/>
                <a:gd name="connsiteY286" fmla="*/ 338047 h 384708"/>
                <a:gd name="connsiteX287" fmla="*/ 1024939 w 1866523"/>
                <a:gd name="connsiteY287" fmla="*/ 305081 h 384708"/>
                <a:gd name="connsiteX288" fmla="*/ 1029592 w 1866523"/>
                <a:gd name="connsiteY288" fmla="*/ 271500 h 384708"/>
                <a:gd name="connsiteX289" fmla="*/ 1042980 w 1866523"/>
                <a:gd name="connsiteY289" fmla="*/ 246084 h 384708"/>
                <a:gd name="connsiteX290" fmla="*/ 1064314 w 1866523"/>
                <a:gd name="connsiteY290" fmla="*/ 230106 h 384708"/>
                <a:gd name="connsiteX291" fmla="*/ 1093198 w 1866523"/>
                <a:gd name="connsiteY291" fmla="*/ 224574 h 384708"/>
                <a:gd name="connsiteX292" fmla="*/ 1109308 w 1866523"/>
                <a:gd name="connsiteY292" fmla="*/ 226331 h 384708"/>
                <a:gd name="connsiteX293" fmla="*/ 1123706 w 1866523"/>
                <a:gd name="connsiteY293" fmla="*/ 231247 h 384708"/>
                <a:gd name="connsiteX294" fmla="*/ 1123706 w 1866523"/>
                <a:gd name="connsiteY294" fmla="*/ 162109 h 384708"/>
                <a:gd name="connsiteX295" fmla="*/ 1166988 w 1866523"/>
                <a:gd name="connsiteY295" fmla="*/ 155130 h 384708"/>
                <a:gd name="connsiteX296" fmla="*/ 737198 w 1866523"/>
                <a:gd name="connsiteY296" fmla="*/ 155130 h 384708"/>
                <a:gd name="connsiteX297" fmla="*/ 737198 w 1866523"/>
                <a:gd name="connsiteY297" fmla="*/ 375666 h 384708"/>
                <a:gd name="connsiteX298" fmla="*/ 737242 w 1866523"/>
                <a:gd name="connsiteY298" fmla="*/ 375666 h 384708"/>
                <a:gd name="connsiteX299" fmla="*/ 723897 w 1866523"/>
                <a:gd name="connsiteY299" fmla="*/ 379003 h 384708"/>
                <a:gd name="connsiteX300" fmla="*/ 708051 w 1866523"/>
                <a:gd name="connsiteY300" fmla="*/ 381768 h 384708"/>
                <a:gd name="connsiteX301" fmla="*/ 691194 w 1866523"/>
                <a:gd name="connsiteY301" fmla="*/ 383656 h 384708"/>
                <a:gd name="connsiteX302" fmla="*/ 674778 w 1866523"/>
                <a:gd name="connsiteY302" fmla="*/ 384402 h 384708"/>
                <a:gd name="connsiteX303" fmla="*/ 641065 w 1866523"/>
                <a:gd name="connsiteY303" fmla="*/ 378871 h 384708"/>
                <a:gd name="connsiteX304" fmla="*/ 616088 w 1866523"/>
                <a:gd name="connsiteY304" fmla="*/ 363024 h 384708"/>
                <a:gd name="connsiteX305" fmla="*/ 600548 w 1866523"/>
                <a:gd name="connsiteY305" fmla="*/ 338047 h 384708"/>
                <a:gd name="connsiteX306" fmla="*/ 595149 w 1866523"/>
                <a:gd name="connsiteY306" fmla="*/ 305081 h 384708"/>
                <a:gd name="connsiteX307" fmla="*/ 599802 w 1866523"/>
                <a:gd name="connsiteY307" fmla="*/ 271500 h 384708"/>
                <a:gd name="connsiteX308" fmla="*/ 613190 w 1866523"/>
                <a:gd name="connsiteY308" fmla="*/ 246084 h 384708"/>
                <a:gd name="connsiteX309" fmla="*/ 634524 w 1866523"/>
                <a:gd name="connsiteY309" fmla="*/ 230106 h 384708"/>
                <a:gd name="connsiteX310" fmla="*/ 663408 w 1866523"/>
                <a:gd name="connsiteY310" fmla="*/ 224574 h 384708"/>
                <a:gd name="connsiteX311" fmla="*/ 679518 w 1866523"/>
                <a:gd name="connsiteY311" fmla="*/ 226331 h 384708"/>
                <a:gd name="connsiteX312" fmla="*/ 693916 w 1866523"/>
                <a:gd name="connsiteY312" fmla="*/ 231247 h 384708"/>
                <a:gd name="connsiteX313" fmla="*/ 693916 w 1866523"/>
                <a:gd name="connsiteY313" fmla="*/ 162109 h 384708"/>
                <a:gd name="connsiteX314" fmla="*/ 737198 w 1866523"/>
                <a:gd name="connsiteY314" fmla="*/ 155130 h 384708"/>
                <a:gd name="connsiteX315" fmla="*/ 1758494 w 1866523"/>
                <a:gd name="connsiteY315" fmla="*/ 211055 h 384708"/>
                <a:gd name="connsiteX316" fmla="*/ 1711568 w 1866523"/>
                <a:gd name="connsiteY316" fmla="*/ 118783 h 384708"/>
                <a:gd name="connsiteX0" fmla="*/ 831268 w 1758494"/>
                <a:gd name="connsiteY0" fmla="*/ 195867 h 265925"/>
                <a:gd name="connsiteX1" fmla="*/ 819811 w 1758494"/>
                <a:gd name="connsiteY1" fmla="*/ 196613 h 265925"/>
                <a:gd name="connsiteX2" fmla="*/ 810373 w 1758494"/>
                <a:gd name="connsiteY2" fmla="*/ 199379 h 265925"/>
                <a:gd name="connsiteX3" fmla="*/ 803964 w 1758494"/>
                <a:gd name="connsiteY3" fmla="*/ 204910 h 265925"/>
                <a:gd name="connsiteX4" fmla="*/ 801637 w 1758494"/>
                <a:gd name="connsiteY4" fmla="*/ 213645 h 265925"/>
                <a:gd name="connsiteX5" fmla="*/ 808485 w 1758494"/>
                <a:gd name="connsiteY5" fmla="*/ 227736 h 265925"/>
                <a:gd name="connsiteX6" fmla="*/ 827230 w 1758494"/>
                <a:gd name="connsiteY6" fmla="*/ 231643 h 265925"/>
                <a:gd name="connsiteX7" fmla="*/ 827230 w 1758494"/>
                <a:gd name="connsiteY7" fmla="*/ 231599 h 265925"/>
                <a:gd name="connsiteX8" fmla="*/ 839432 w 1758494"/>
                <a:gd name="connsiteY8" fmla="*/ 231291 h 265925"/>
                <a:gd name="connsiteX9" fmla="*/ 848739 w 1758494"/>
                <a:gd name="connsiteY9" fmla="*/ 230414 h 265925"/>
                <a:gd name="connsiteX10" fmla="*/ 848739 w 1758494"/>
                <a:gd name="connsiteY10" fmla="*/ 197579 h 265925"/>
                <a:gd name="connsiteX11" fmla="*/ 840881 w 1758494"/>
                <a:gd name="connsiteY11" fmla="*/ 196437 h 265925"/>
                <a:gd name="connsiteX12" fmla="*/ 831268 w 1758494"/>
                <a:gd name="connsiteY12" fmla="*/ 195867 h 265925"/>
                <a:gd name="connsiteX13" fmla="*/ 351524 w 1758494"/>
                <a:gd name="connsiteY13" fmla="*/ 195867 h 265925"/>
                <a:gd name="connsiteX14" fmla="*/ 340067 w 1758494"/>
                <a:gd name="connsiteY14" fmla="*/ 196613 h 265925"/>
                <a:gd name="connsiteX15" fmla="*/ 330629 w 1758494"/>
                <a:gd name="connsiteY15" fmla="*/ 199379 h 265925"/>
                <a:gd name="connsiteX16" fmla="*/ 324220 w 1758494"/>
                <a:gd name="connsiteY16" fmla="*/ 204910 h 265925"/>
                <a:gd name="connsiteX17" fmla="*/ 321893 w 1758494"/>
                <a:gd name="connsiteY17" fmla="*/ 213645 h 265925"/>
                <a:gd name="connsiteX18" fmla="*/ 328741 w 1758494"/>
                <a:gd name="connsiteY18" fmla="*/ 227736 h 265925"/>
                <a:gd name="connsiteX19" fmla="*/ 347485 w 1758494"/>
                <a:gd name="connsiteY19" fmla="*/ 231643 h 265925"/>
                <a:gd name="connsiteX20" fmla="*/ 347485 w 1758494"/>
                <a:gd name="connsiteY20" fmla="*/ 231599 h 265925"/>
                <a:gd name="connsiteX21" fmla="*/ 359688 w 1758494"/>
                <a:gd name="connsiteY21" fmla="*/ 231291 h 265925"/>
                <a:gd name="connsiteX22" fmla="*/ 368995 w 1758494"/>
                <a:gd name="connsiteY22" fmla="*/ 230414 h 265925"/>
                <a:gd name="connsiteX23" fmla="*/ 368995 w 1758494"/>
                <a:gd name="connsiteY23" fmla="*/ 197579 h 265925"/>
                <a:gd name="connsiteX24" fmla="*/ 361137 w 1758494"/>
                <a:gd name="connsiteY24" fmla="*/ 196437 h 265925"/>
                <a:gd name="connsiteX25" fmla="*/ 351524 w 1758494"/>
                <a:gd name="connsiteY25" fmla="*/ 195867 h 265925"/>
                <a:gd name="connsiteX26" fmla="*/ 1575007 w 1758494"/>
                <a:gd name="connsiteY26" fmla="*/ 186517 h 265925"/>
                <a:gd name="connsiteX27" fmla="*/ 1575011 w 1758494"/>
                <a:gd name="connsiteY27" fmla="*/ 186541 h 265925"/>
                <a:gd name="connsiteX28" fmla="*/ 1575007 w 1758494"/>
                <a:gd name="connsiteY28" fmla="*/ 186561 h 265925"/>
                <a:gd name="connsiteX29" fmla="*/ 1575007 w 1758494"/>
                <a:gd name="connsiteY29" fmla="*/ 186517 h 265925"/>
                <a:gd name="connsiteX30" fmla="*/ 1099958 w 1758494"/>
                <a:gd name="connsiteY30" fmla="*/ 142402 h 265925"/>
                <a:gd name="connsiteX31" fmla="*/ 1069186 w 1758494"/>
                <a:gd name="connsiteY31" fmla="*/ 184235 h 265925"/>
                <a:gd name="connsiteX32" fmla="*/ 1069143 w 1758494"/>
                <a:gd name="connsiteY32" fmla="*/ 184235 h 265925"/>
                <a:gd name="connsiteX33" fmla="*/ 1078142 w 1758494"/>
                <a:gd name="connsiteY33" fmla="*/ 216499 h 265925"/>
                <a:gd name="connsiteX34" fmla="*/ 1104875 w 1758494"/>
                <a:gd name="connsiteY34" fmla="*/ 228702 h 265925"/>
                <a:gd name="connsiteX35" fmla="*/ 1115629 w 1758494"/>
                <a:gd name="connsiteY35" fmla="*/ 228263 h 265925"/>
                <a:gd name="connsiteX36" fmla="*/ 1123750 w 1758494"/>
                <a:gd name="connsiteY36" fmla="*/ 227253 h 265925"/>
                <a:gd name="connsiteX37" fmla="*/ 1123750 w 1758494"/>
                <a:gd name="connsiteY37" fmla="*/ 148503 h 265925"/>
                <a:gd name="connsiteX38" fmla="*/ 1113171 w 1758494"/>
                <a:gd name="connsiteY38" fmla="*/ 144157 h 265925"/>
                <a:gd name="connsiteX39" fmla="*/ 1099958 w 1758494"/>
                <a:gd name="connsiteY39" fmla="*/ 142402 h 265925"/>
                <a:gd name="connsiteX40" fmla="*/ 670168 w 1758494"/>
                <a:gd name="connsiteY40" fmla="*/ 142402 h 265925"/>
                <a:gd name="connsiteX41" fmla="*/ 639396 w 1758494"/>
                <a:gd name="connsiteY41" fmla="*/ 184235 h 265925"/>
                <a:gd name="connsiteX42" fmla="*/ 639353 w 1758494"/>
                <a:gd name="connsiteY42" fmla="*/ 184235 h 265925"/>
                <a:gd name="connsiteX43" fmla="*/ 648352 w 1758494"/>
                <a:gd name="connsiteY43" fmla="*/ 216499 h 265925"/>
                <a:gd name="connsiteX44" fmla="*/ 675085 w 1758494"/>
                <a:gd name="connsiteY44" fmla="*/ 228702 h 265925"/>
                <a:gd name="connsiteX45" fmla="*/ 685839 w 1758494"/>
                <a:gd name="connsiteY45" fmla="*/ 228263 h 265925"/>
                <a:gd name="connsiteX46" fmla="*/ 693960 w 1758494"/>
                <a:gd name="connsiteY46" fmla="*/ 227253 h 265925"/>
                <a:gd name="connsiteX47" fmla="*/ 693960 w 1758494"/>
                <a:gd name="connsiteY47" fmla="*/ 148503 h 265925"/>
                <a:gd name="connsiteX48" fmla="*/ 683381 w 1758494"/>
                <a:gd name="connsiteY48" fmla="*/ 144157 h 265925"/>
                <a:gd name="connsiteX49" fmla="*/ 670168 w 1758494"/>
                <a:gd name="connsiteY49" fmla="*/ 142402 h 265925"/>
                <a:gd name="connsiteX50" fmla="*/ 1648797 w 1758494"/>
                <a:gd name="connsiteY50" fmla="*/ 140645 h 265925"/>
                <a:gd name="connsiteX51" fmla="*/ 1636287 w 1758494"/>
                <a:gd name="connsiteY51" fmla="*/ 143103 h 265925"/>
                <a:gd name="connsiteX52" fmla="*/ 1627551 w 1758494"/>
                <a:gd name="connsiteY52" fmla="*/ 149644 h 265925"/>
                <a:gd name="connsiteX53" fmla="*/ 1622196 w 1758494"/>
                <a:gd name="connsiteY53" fmla="*/ 159081 h 265925"/>
                <a:gd name="connsiteX54" fmla="*/ 1619430 w 1758494"/>
                <a:gd name="connsiteY54" fmla="*/ 169968 h 265925"/>
                <a:gd name="connsiteX55" fmla="*/ 1676671 w 1758494"/>
                <a:gd name="connsiteY55" fmla="*/ 169968 h 265925"/>
                <a:gd name="connsiteX56" fmla="*/ 1676716 w 1758494"/>
                <a:gd name="connsiteY56" fmla="*/ 170011 h 265925"/>
                <a:gd name="connsiteX57" fmla="*/ 1674827 w 1758494"/>
                <a:gd name="connsiteY57" fmla="*/ 159257 h 265925"/>
                <a:gd name="connsiteX58" fmla="*/ 1669868 w 1758494"/>
                <a:gd name="connsiteY58" fmla="*/ 149951 h 265925"/>
                <a:gd name="connsiteX59" fmla="*/ 1661440 w 1758494"/>
                <a:gd name="connsiteY59" fmla="*/ 143279 h 265925"/>
                <a:gd name="connsiteX60" fmla="*/ 1648797 w 1758494"/>
                <a:gd name="connsiteY60" fmla="*/ 140645 h 265925"/>
                <a:gd name="connsiteX61" fmla="*/ 440677 w 1758494"/>
                <a:gd name="connsiteY61" fmla="*/ 114176 h 265925"/>
                <a:gd name="connsiteX62" fmla="*/ 440677 w 1758494"/>
                <a:gd name="connsiteY62" fmla="*/ 114210 h 265925"/>
                <a:gd name="connsiteX63" fmla="*/ 440633 w 1758494"/>
                <a:gd name="connsiteY63" fmla="*/ 114219 h 265925"/>
                <a:gd name="connsiteX64" fmla="*/ 440677 w 1758494"/>
                <a:gd name="connsiteY64" fmla="*/ 114176 h 265925"/>
                <a:gd name="connsiteX65" fmla="*/ 1398894 w 1758494"/>
                <a:gd name="connsiteY65" fmla="*/ 108996 h 265925"/>
                <a:gd name="connsiteX66" fmla="*/ 1442176 w 1758494"/>
                <a:gd name="connsiteY66" fmla="*/ 108996 h 265925"/>
                <a:gd name="connsiteX67" fmla="*/ 1442176 w 1758494"/>
                <a:gd name="connsiteY67" fmla="*/ 261844 h 265925"/>
                <a:gd name="connsiteX68" fmla="*/ 1398894 w 1758494"/>
                <a:gd name="connsiteY68" fmla="*/ 261844 h 265925"/>
                <a:gd name="connsiteX69" fmla="*/ 1398894 w 1758494"/>
                <a:gd name="connsiteY69" fmla="*/ 108996 h 265925"/>
                <a:gd name="connsiteX70" fmla="*/ 983194 w 1758494"/>
                <a:gd name="connsiteY70" fmla="*/ 105835 h 265925"/>
                <a:gd name="connsiteX71" fmla="*/ 991622 w 1758494"/>
                <a:gd name="connsiteY71" fmla="*/ 106274 h 265925"/>
                <a:gd name="connsiteX72" fmla="*/ 1001499 w 1758494"/>
                <a:gd name="connsiteY72" fmla="*/ 107415 h 265925"/>
                <a:gd name="connsiteX73" fmla="*/ 1011376 w 1758494"/>
                <a:gd name="connsiteY73" fmla="*/ 109171 h 265925"/>
                <a:gd name="connsiteX74" fmla="*/ 1019804 w 1758494"/>
                <a:gd name="connsiteY74" fmla="*/ 111629 h 265925"/>
                <a:gd name="connsiteX75" fmla="*/ 1012517 w 1758494"/>
                <a:gd name="connsiteY75" fmla="*/ 147362 h 265925"/>
                <a:gd name="connsiteX76" fmla="*/ 998865 w 1758494"/>
                <a:gd name="connsiteY76" fmla="*/ 144289 h 265925"/>
                <a:gd name="connsiteX77" fmla="*/ 982009 w 1758494"/>
                <a:gd name="connsiteY77" fmla="*/ 142708 h 265925"/>
                <a:gd name="connsiteX78" fmla="*/ 972264 w 1758494"/>
                <a:gd name="connsiteY78" fmla="*/ 143455 h 265925"/>
                <a:gd name="connsiteX79" fmla="*/ 963704 w 1758494"/>
                <a:gd name="connsiteY79" fmla="*/ 145035 h 265925"/>
                <a:gd name="connsiteX80" fmla="*/ 963704 w 1758494"/>
                <a:gd name="connsiteY80" fmla="*/ 261844 h 265925"/>
                <a:gd name="connsiteX81" fmla="*/ 920422 w 1758494"/>
                <a:gd name="connsiteY81" fmla="*/ 261844 h 265925"/>
                <a:gd name="connsiteX82" fmla="*/ 920422 w 1758494"/>
                <a:gd name="connsiteY82" fmla="*/ 117161 h 265925"/>
                <a:gd name="connsiteX83" fmla="*/ 947902 w 1758494"/>
                <a:gd name="connsiteY83" fmla="*/ 109478 h 265925"/>
                <a:gd name="connsiteX84" fmla="*/ 983194 w 1758494"/>
                <a:gd name="connsiteY84" fmla="*/ 105835 h 265925"/>
                <a:gd name="connsiteX85" fmla="*/ 505731 w 1758494"/>
                <a:gd name="connsiteY85" fmla="*/ 105484 h 265925"/>
                <a:gd name="connsiteX86" fmla="*/ 538128 w 1758494"/>
                <a:gd name="connsiteY86" fmla="*/ 110576 h 265925"/>
                <a:gd name="connsiteX87" fmla="*/ 558627 w 1758494"/>
                <a:gd name="connsiteY87" fmla="*/ 124974 h 265925"/>
                <a:gd name="connsiteX88" fmla="*/ 569381 w 1758494"/>
                <a:gd name="connsiteY88" fmla="*/ 147054 h 265925"/>
                <a:gd name="connsiteX89" fmla="*/ 572586 w 1758494"/>
                <a:gd name="connsiteY89" fmla="*/ 175543 h 265925"/>
                <a:gd name="connsiteX90" fmla="*/ 572586 w 1758494"/>
                <a:gd name="connsiteY90" fmla="*/ 261843 h 265925"/>
                <a:gd name="connsiteX91" fmla="*/ 529304 w 1758494"/>
                <a:gd name="connsiteY91" fmla="*/ 261843 h 265925"/>
                <a:gd name="connsiteX92" fmla="*/ 529304 w 1758494"/>
                <a:gd name="connsiteY92" fmla="*/ 180767 h 265925"/>
                <a:gd name="connsiteX93" fmla="*/ 523773 w 1758494"/>
                <a:gd name="connsiteY93" fmla="*/ 151136 h 265925"/>
                <a:gd name="connsiteX94" fmla="*/ 503142 w 1758494"/>
                <a:gd name="connsiteY94" fmla="*/ 142401 h 265925"/>
                <a:gd name="connsiteX95" fmla="*/ 493265 w 1758494"/>
                <a:gd name="connsiteY95" fmla="*/ 142840 h 265925"/>
                <a:gd name="connsiteX96" fmla="*/ 483959 w 1758494"/>
                <a:gd name="connsiteY96" fmla="*/ 143850 h 265925"/>
                <a:gd name="connsiteX97" fmla="*/ 483959 w 1758494"/>
                <a:gd name="connsiteY97" fmla="*/ 261800 h 265925"/>
                <a:gd name="connsiteX98" fmla="*/ 440677 w 1758494"/>
                <a:gd name="connsiteY98" fmla="*/ 261800 h 265925"/>
                <a:gd name="connsiteX99" fmla="*/ 440677 w 1758494"/>
                <a:gd name="connsiteY99" fmla="*/ 114210 h 265925"/>
                <a:gd name="connsiteX100" fmla="*/ 469122 w 1758494"/>
                <a:gd name="connsiteY100" fmla="*/ 108250 h 265925"/>
                <a:gd name="connsiteX101" fmla="*/ 505731 w 1758494"/>
                <a:gd name="connsiteY101" fmla="*/ 105484 h 265925"/>
                <a:gd name="connsiteX102" fmla="*/ 1648227 w 1758494"/>
                <a:gd name="connsiteY102" fmla="*/ 104913 h 265925"/>
                <a:gd name="connsiteX103" fmla="*/ 1699673 w 1758494"/>
                <a:gd name="connsiteY103" fmla="*/ 124799 h 265925"/>
                <a:gd name="connsiteX104" fmla="*/ 1718548 w 1758494"/>
                <a:gd name="connsiteY104" fmla="*/ 183356 h 265925"/>
                <a:gd name="connsiteX105" fmla="*/ 1718242 w 1758494"/>
                <a:gd name="connsiteY105" fmla="*/ 191653 h 265925"/>
                <a:gd name="connsiteX106" fmla="*/ 1717671 w 1758494"/>
                <a:gd name="connsiteY106" fmla="*/ 199642 h 265925"/>
                <a:gd name="connsiteX107" fmla="*/ 1619474 w 1758494"/>
                <a:gd name="connsiteY107" fmla="*/ 199642 h 265925"/>
                <a:gd name="connsiteX108" fmla="*/ 1631985 w 1758494"/>
                <a:gd name="connsiteY108" fmla="*/ 220844 h 265925"/>
                <a:gd name="connsiteX109" fmla="*/ 1661615 w 1758494"/>
                <a:gd name="connsiteY109" fmla="*/ 228702 h 265925"/>
                <a:gd name="connsiteX110" fmla="*/ 1685012 w 1758494"/>
                <a:gd name="connsiteY110" fmla="*/ 226507 h 265925"/>
                <a:gd name="connsiteX111" fmla="*/ 1703755 w 1758494"/>
                <a:gd name="connsiteY111" fmla="*/ 221151 h 265925"/>
                <a:gd name="connsiteX112" fmla="*/ 1709550 w 1758494"/>
                <a:gd name="connsiteY112" fmla="*/ 256312 h 265925"/>
                <a:gd name="connsiteX113" fmla="*/ 1700244 w 1758494"/>
                <a:gd name="connsiteY113" fmla="*/ 259780 h 265925"/>
                <a:gd name="connsiteX114" fmla="*/ 1687338 w 1758494"/>
                <a:gd name="connsiteY114" fmla="*/ 262809 h 265925"/>
                <a:gd name="connsiteX115" fmla="*/ 1672062 w 1758494"/>
                <a:gd name="connsiteY115" fmla="*/ 265004 h 265925"/>
                <a:gd name="connsiteX116" fmla="*/ 1655777 w 1758494"/>
                <a:gd name="connsiteY116" fmla="*/ 265882 h 265925"/>
                <a:gd name="connsiteX117" fmla="*/ 1619914 w 1758494"/>
                <a:gd name="connsiteY117" fmla="*/ 259780 h 265925"/>
                <a:gd name="connsiteX118" fmla="*/ 1594629 w 1758494"/>
                <a:gd name="connsiteY118" fmla="*/ 243056 h 265925"/>
                <a:gd name="connsiteX119" fmla="*/ 1579792 w 1758494"/>
                <a:gd name="connsiteY119" fmla="*/ 217903 h 265925"/>
                <a:gd name="connsiteX120" fmla="*/ 1575011 w 1758494"/>
                <a:gd name="connsiteY120" fmla="*/ 186541 h 265925"/>
                <a:gd name="connsiteX121" fmla="*/ 1581240 w 1758494"/>
                <a:gd name="connsiteY121" fmla="*/ 150961 h 265925"/>
                <a:gd name="connsiteX122" fmla="*/ 1597658 w 1758494"/>
                <a:gd name="connsiteY122" fmla="*/ 125545 h 265925"/>
                <a:gd name="connsiteX123" fmla="*/ 1621055 w 1758494"/>
                <a:gd name="connsiteY123" fmla="*/ 110137 h 265925"/>
                <a:gd name="connsiteX124" fmla="*/ 1648227 w 1758494"/>
                <a:gd name="connsiteY124" fmla="*/ 104913 h 265925"/>
                <a:gd name="connsiteX125" fmla="*/ 823761 w 1758494"/>
                <a:gd name="connsiteY125" fmla="*/ 104913 h 265925"/>
                <a:gd name="connsiteX126" fmla="*/ 855718 w 1758494"/>
                <a:gd name="connsiteY126" fmla="*/ 109259 h 265925"/>
                <a:gd name="connsiteX127" fmla="*/ 876174 w 1758494"/>
                <a:gd name="connsiteY127" fmla="*/ 121769 h 265925"/>
                <a:gd name="connsiteX128" fmla="*/ 887060 w 1758494"/>
                <a:gd name="connsiteY128" fmla="*/ 141523 h 265925"/>
                <a:gd name="connsiteX129" fmla="*/ 890265 w 1758494"/>
                <a:gd name="connsiteY129" fmla="*/ 167379 h 265925"/>
                <a:gd name="connsiteX130" fmla="*/ 890265 w 1758494"/>
                <a:gd name="connsiteY130" fmla="*/ 257454 h 265925"/>
                <a:gd name="connsiteX131" fmla="*/ 864410 w 1758494"/>
                <a:gd name="connsiteY131" fmla="*/ 262238 h 265925"/>
                <a:gd name="connsiteX132" fmla="*/ 824288 w 1758494"/>
                <a:gd name="connsiteY132" fmla="*/ 265004 h 265925"/>
                <a:gd name="connsiteX133" fmla="*/ 797423 w 1758494"/>
                <a:gd name="connsiteY133" fmla="*/ 262370 h 265925"/>
                <a:gd name="connsiteX134" fmla="*/ 776661 w 1758494"/>
                <a:gd name="connsiteY134" fmla="*/ 253811 h 265925"/>
                <a:gd name="connsiteX135" fmla="*/ 763316 w 1758494"/>
                <a:gd name="connsiteY135" fmla="*/ 238271 h 265925"/>
                <a:gd name="connsiteX136" fmla="*/ 758663 w 1758494"/>
                <a:gd name="connsiteY136" fmla="*/ 214743 h 265925"/>
                <a:gd name="connsiteX137" fmla="*/ 764018 w 1758494"/>
                <a:gd name="connsiteY137" fmla="*/ 192092 h 265925"/>
                <a:gd name="connsiteX138" fmla="*/ 778416 w 1758494"/>
                <a:gd name="connsiteY138" fmla="*/ 177255 h 265925"/>
                <a:gd name="connsiteX139" fmla="*/ 799048 w 1758494"/>
                <a:gd name="connsiteY139" fmla="*/ 169266 h 265925"/>
                <a:gd name="connsiteX140" fmla="*/ 823147 w 1758494"/>
                <a:gd name="connsiteY140" fmla="*/ 166808 h 265925"/>
                <a:gd name="connsiteX141" fmla="*/ 838116 w 1758494"/>
                <a:gd name="connsiteY141" fmla="*/ 167554 h 265925"/>
                <a:gd name="connsiteX142" fmla="*/ 848739 w 1758494"/>
                <a:gd name="connsiteY142" fmla="*/ 169441 h 265925"/>
                <a:gd name="connsiteX143" fmla="*/ 848739 w 1758494"/>
                <a:gd name="connsiteY143" fmla="*/ 165359 h 265925"/>
                <a:gd name="connsiteX144" fmla="*/ 842066 w 1758494"/>
                <a:gd name="connsiteY144" fmla="*/ 147625 h 265925"/>
                <a:gd name="connsiteX145" fmla="*/ 818801 w 1758494"/>
                <a:gd name="connsiteY145" fmla="*/ 140953 h 265925"/>
                <a:gd name="connsiteX146" fmla="*/ 797029 w 1758494"/>
                <a:gd name="connsiteY146" fmla="*/ 142533 h 265925"/>
                <a:gd name="connsiteX147" fmla="*/ 778460 w 1758494"/>
                <a:gd name="connsiteY147" fmla="*/ 147054 h 265925"/>
                <a:gd name="connsiteX148" fmla="*/ 772930 w 1758494"/>
                <a:gd name="connsiteY148" fmla="*/ 112200 h 265925"/>
                <a:gd name="connsiteX149" fmla="*/ 782367 w 1758494"/>
                <a:gd name="connsiteY149" fmla="*/ 109742 h 265925"/>
                <a:gd name="connsiteX150" fmla="*/ 794702 w 1758494"/>
                <a:gd name="connsiteY150" fmla="*/ 107415 h 265925"/>
                <a:gd name="connsiteX151" fmla="*/ 808793 w 1758494"/>
                <a:gd name="connsiteY151" fmla="*/ 105660 h 265925"/>
                <a:gd name="connsiteX152" fmla="*/ 823761 w 1758494"/>
                <a:gd name="connsiteY152" fmla="*/ 104913 h 265925"/>
                <a:gd name="connsiteX153" fmla="*/ 343973 w 1758494"/>
                <a:gd name="connsiteY153" fmla="*/ 104913 h 265925"/>
                <a:gd name="connsiteX154" fmla="*/ 375930 w 1758494"/>
                <a:gd name="connsiteY154" fmla="*/ 109259 h 265925"/>
                <a:gd name="connsiteX155" fmla="*/ 396386 w 1758494"/>
                <a:gd name="connsiteY155" fmla="*/ 121769 h 265925"/>
                <a:gd name="connsiteX156" fmla="*/ 407272 w 1758494"/>
                <a:gd name="connsiteY156" fmla="*/ 141523 h 265925"/>
                <a:gd name="connsiteX157" fmla="*/ 410477 w 1758494"/>
                <a:gd name="connsiteY157" fmla="*/ 167379 h 265925"/>
                <a:gd name="connsiteX158" fmla="*/ 410477 w 1758494"/>
                <a:gd name="connsiteY158" fmla="*/ 257454 h 265925"/>
                <a:gd name="connsiteX159" fmla="*/ 384622 w 1758494"/>
                <a:gd name="connsiteY159" fmla="*/ 262238 h 265925"/>
                <a:gd name="connsiteX160" fmla="*/ 344501 w 1758494"/>
                <a:gd name="connsiteY160" fmla="*/ 265004 h 265925"/>
                <a:gd name="connsiteX161" fmla="*/ 317636 w 1758494"/>
                <a:gd name="connsiteY161" fmla="*/ 262370 h 265925"/>
                <a:gd name="connsiteX162" fmla="*/ 296873 w 1758494"/>
                <a:gd name="connsiteY162" fmla="*/ 253811 h 265925"/>
                <a:gd name="connsiteX163" fmla="*/ 283528 w 1758494"/>
                <a:gd name="connsiteY163" fmla="*/ 238271 h 265925"/>
                <a:gd name="connsiteX164" fmla="*/ 278875 w 1758494"/>
                <a:gd name="connsiteY164" fmla="*/ 214743 h 265925"/>
                <a:gd name="connsiteX165" fmla="*/ 284230 w 1758494"/>
                <a:gd name="connsiteY165" fmla="*/ 192092 h 265925"/>
                <a:gd name="connsiteX166" fmla="*/ 298629 w 1758494"/>
                <a:gd name="connsiteY166" fmla="*/ 177255 h 265925"/>
                <a:gd name="connsiteX167" fmla="*/ 319260 w 1758494"/>
                <a:gd name="connsiteY167" fmla="*/ 169266 h 265925"/>
                <a:gd name="connsiteX168" fmla="*/ 343359 w 1758494"/>
                <a:gd name="connsiteY168" fmla="*/ 166808 h 265925"/>
                <a:gd name="connsiteX169" fmla="*/ 358328 w 1758494"/>
                <a:gd name="connsiteY169" fmla="*/ 167554 h 265925"/>
                <a:gd name="connsiteX170" fmla="*/ 368951 w 1758494"/>
                <a:gd name="connsiteY170" fmla="*/ 169441 h 265925"/>
                <a:gd name="connsiteX171" fmla="*/ 368951 w 1758494"/>
                <a:gd name="connsiteY171" fmla="*/ 165359 h 265925"/>
                <a:gd name="connsiteX172" fmla="*/ 362278 w 1758494"/>
                <a:gd name="connsiteY172" fmla="*/ 147625 h 265925"/>
                <a:gd name="connsiteX173" fmla="*/ 339014 w 1758494"/>
                <a:gd name="connsiteY173" fmla="*/ 140953 h 265925"/>
                <a:gd name="connsiteX174" fmla="*/ 317241 w 1758494"/>
                <a:gd name="connsiteY174" fmla="*/ 142533 h 265925"/>
                <a:gd name="connsiteX175" fmla="*/ 298672 w 1758494"/>
                <a:gd name="connsiteY175" fmla="*/ 147054 h 265925"/>
                <a:gd name="connsiteX176" fmla="*/ 293142 w 1758494"/>
                <a:gd name="connsiteY176" fmla="*/ 112200 h 265925"/>
                <a:gd name="connsiteX177" fmla="*/ 302579 w 1758494"/>
                <a:gd name="connsiteY177" fmla="*/ 109742 h 265925"/>
                <a:gd name="connsiteX178" fmla="*/ 314915 w 1758494"/>
                <a:gd name="connsiteY178" fmla="*/ 107415 h 265925"/>
                <a:gd name="connsiteX179" fmla="*/ 329005 w 1758494"/>
                <a:gd name="connsiteY179" fmla="*/ 105660 h 265925"/>
                <a:gd name="connsiteX180" fmla="*/ 343973 w 1758494"/>
                <a:gd name="connsiteY180" fmla="*/ 104913 h 265925"/>
                <a:gd name="connsiteX181" fmla="*/ 210923 w 1758494"/>
                <a:gd name="connsiteY181" fmla="*/ 63958 h 265925"/>
                <a:gd name="connsiteX182" fmla="*/ 210923 w 1758494"/>
                <a:gd name="connsiteY182" fmla="*/ 108996 h 265925"/>
                <a:gd name="connsiteX183" fmla="*/ 262940 w 1758494"/>
                <a:gd name="connsiteY183" fmla="*/ 108996 h 265925"/>
                <a:gd name="connsiteX184" fmla="*/ 262940 w 1758494"/>
                <a:gd name="connsiteY184" fmla="*/ 145035 h 265925"/>
                <a:gd name="connsiteX185" fmla="*/ 210923 w 1758494"/>
                <a:gd name="connsiteY185" fmla="*/ 145035 h 265925"/>
                <a:gd name="connsiteX186" fmla="*/ 210923 w 1758494"/>
                <a:gd name="connsiteY186" fmla="*/ 198808 h 265925"/>
                <a:gd name="connsiteX187" fmla="*/ 215708 w 1758494"/>
                <a:gd name="connsiteY187" fmla="*/ 220581 h 265925"/>
                <a:gd name="connsiteX188" fmla="*/ 235022 w 1758494"/>
                <a:gd name="connsiteY188" fmla="*/ 228702 h 265925"/>
                <a:gd name="connsiteX189" fmla="*/ 249421 w 1758494"/>
                <a:gd name="connsiteY189" fmla="*/ 227384 h 265925"/>
                <a:gd name="connsiteX190" fmla="*/ 262940 w 1758494"/>
                <a:gd name="connsiteY190" fmla="*/ 223741 h 265925"/>
                <a:gd name="connsiteX191" fmla="*/ 269042 w 1758494"/>
                <a:gd name="connsiteY191" fmla="*/ 257454 h 265925"/>
                <a:gd name="connsiteX192" fmla="*/ 251615 w 1758494"/>
                <a:gd name="connsiteY192" fmla="*/ 262985 h 265925"/>
                <a:gd name="connsiteX193" fmla="*/ 228086 w 1758494"/>
                <a:gd name="connsiteY193" fmla="*/ 265311 h 265925"/>
                <a:gd name="connsiteX194" fmla="*/ 198764 w 1758494"/>
                <a:gd name="connsiteY194" fmla="*/ 260526 h 265925"/>
                <a:gd name="connsiteX195" fmla="*/ 180151 w 1758494"/>
                <a:gd name="connsiteY195" fmla="*/ 247182 h 265925"/>
                <a:gd name="connsiteX196" fmla="*/ 170407 w 1758494"/>
                <a:gd name="connsiteY196" fmla="*/ 226419 h 265925"/>
                <a:gd name="connsiteX197" fmla="*/ 167641 w 1758494"/>
                <a:gd name="connsiteY197" fmla="*/ 199379 h 265925"/>
                <a:gd name="connsiteX198" fmla="*/ 167641 w 1758494"/>
                <a:gd name="connsiteY198" fmla="*/ 70937 h 265925"/>
                <a:gd name="connsiteX199" fmla="*/ 210923 w 1758494"/>
                <a:gd name="connsiteY199" fmla="*/ 63958 h 265925"/>
                <a:gd name="connsiteX200" fmla="*/ 1243149 w 1758494"/>
                <a:gd name="connsiteY200" fmla="*/ 60490 h 265925"/>
                <a:gd name="connsiteX201" fmla="*/ 1288494 w 1758494"/>
                <a:gd name="connsiteY201" fmla="*/ 60490 h 265925"/>
                <a:gd name="connsiteX202" fmla="*/ 1288494 w 1758494"/>
                <a:gd name="connsiteY202" fmla="*/ 222907 h 265925"/>
                <a:gd name="connsiteX203" fmla="*/ 1377692 w 1758494"/>
                <a:gd name="connsiteY203" fmla="*/ 222907 h 265925"/>
                <a:gd name="connsiteX204" fmla="*/ 1377692 w 1758494"/>
                <a:gd name="connsiteY204" fmla="*/ 261843 h 265925"/>
                <a:gd name="connsiteX205" fmla="*/ 1243149 w 1758494"/>
                <a:gd name="connsiteY205" fmla="*/ 261843 h 265925"/>
                <a:gd name="connsiteX206" fmla="*/ 1243149 w 1758494"/>
                <a:gd name="connsiteY206" fmla="*/ 60490 h 265925"/>
                <a:gd name="connsiteX207" fmla="*/ 77609 w 1758494"/>
                <a:gd name="connsiteY207" fmla="*/ 55837 h 265925"/>
                <a:gd name="connsiteX208" fmla="*/ 112770 w 1758494"/>
                <a:gd name="connsiteY208" fmla="*/ 60183 h 265925"/>
                <a:gd name="connsiteX209" fmla="*/ 137177 w 1758494"/>
                <a:gd name="connsiteY209" fmla="*/ 69752 h 265925"/>
                <a:gd name="connsiteX210" fmla="*/ 124096 w 1758494"/>
                <a:gd name="connsiteY210" fmla="*/ 105484 h 265925"/>
                <a:gd name="connsiteX211" fmla="*/ 105352 w 1758494"/>
                <a:gd name="connsiteY211" fmla="*/ 97802 h 265925"/>
                <a:gd name="connsiteX212" fmla="*/ 80506 w 1758494"/>
                <a:gd name="connsiteY212" fmla="*/ 94465 h 265925"/>
                <a:gd name="connsiteX213" fmla="*/ 57109 w 1758494"/>
                <a:gd name="connsiteY213" fmla="*/ 98987 h 265925"/>
                <a:gd name="connsiteX214" fmla="*/ 49998 w 1758494"/>
                <a:gd name="connsiteY214" fmla="*/ 112771 h 265925"/>
                <a:gd name="connsiteX215" fmla="*/ 52632 w 1758494"/>
                <a:gd name="connsiteY215" fmla="*/ 122077 h 265925"/>
                <a:gd name="connsiteX216" fmla="*/ 60051 w 1758494"/>
                <a:gd name="connsiteY216" fmla="*/ 128925 h 265925"/>
                <a:gd name="connsiteX217" fmla="*/ 71069 w 1758494"/>
                <a:gd name="connsiteY217" fmla="*/ 134455 h 265925"/>
                <a:gd name="connsiteX218" fmla="*/ 84852 w 1758494"/>
                <a:gd name="connsiteY218" fmla="*/ 139548 h 265925"/>
                <a:gd name="connsiteX219" fmla="*/ 112156 w 1758494"/>
                <a:gd name="connsiteY219" fmla="*/ 151005 h 265925"/>
                <a:gd name="connsiteX220" fmla="*/ 131470 w 1758494"/>
                <a:gd name="connsiteY220" fmla="*/ 164218 h 265925"/>
                <a:gd name="connsiteX221" fmla="*/ 142927 w 1758494"/>
                <a:gd name="connsiteY221" fmla="*/ 181952 h 265925"/>
                <a:gd name="connsiteX222" fmla="*/ 146702 w 1758494"/>
                <a:gd name="connsiteY222" fmla="*/ 206665 h 265925"/>
                <a:gd name="connsiteX223" fmla="*/ 126949 w 1758494"/>
                <a:gd name="connsiteY223" fmla="*/ 250386 h 265925"/>
                <a:gd name="connsiteX224" fmla="*/ 67381 w 1758494"/>
                <a:gd name="connsiteY224" fmla="*/ 265925 h 265925"/>
                <a:gd name="connsiteX225" fmla="*/ 43282 w 1758494"/>
                <a:gd name="connsiteY225" fmla="*/ 264345 h 265925"/>
                <a:gd name="connsiteX226" fmla="*/ 24231 w 1758494"/>
                <a:gd name="connsiteY226" fmla="*/ 260438 h 265925"/>
                <a:gd name="connsiteX227" fmla="*/ 10008 w 1758494"/>
                <a:gd name="connsiteY227" fmla="*/ 255478 h 265925"/>
                <a:gd name="connsiteX228" fmla="*/ 0 w 1758494"/>
                <a:gd name="connsiteY228" fmla="*/ 250562 h 265925"/>
                <a:gd name="connsiteX229" fmla="*/ 12774 w 1758494"/>
                <a:gd name="connsiteY229" fmla="*/ 214523 h 265925"/>
                <a:gd name="connsiteX230" fmla="*/ 34986 w 1758494"/>
                <a:gd name="connsiteY230" fmla="*/ 223390 h 265925"/>
                <a:gd name="connsiteX231" fmla="*/ 67381 w 1758494"/>
                <a:gd name="connsiteY231" fmla="*/ 227297 h 265925"/>
                <a:gd name="connsiteX232" fmla="*/ 67469 w 1758494"/>
                <a:gd name="connsiteY232" fmla="*/ 227253 h 265925"/>
                <a:gd name="connsiteX233" fmla="*/ 83315 w 1758494"/>
                <a:gd name="connsiteY233" fmla="*/ 225673 h 265925"/>
                <a:gd name="connsiteX234" fmla="*/ 93324 w 1758494"/>
                <a:gd name="connsiteY234" fmla="*/ 221327 h 265925"/>
                <a:gd name="connsiteX235" fmla="*/ 98547 w 1758494"/>
                <a:gd name="connsiteY235" fmla="*/ 214787 h 265925"/>
                <a:gd name="connsiteX236" fmla="*/ 99997 w 1758494"/>
                <a:gd name="connsiteY236" fmla="*/ 206358 h 265925"/>
                <a:gd name="connsiteX237" fmla="*/ 90690 w 1758494"/>
                <a:gd name="connsiteY237" fmla="*/ 189941 h 265925"/>
                <a:gd name="connsiteX238" fmla="*/ 58733 w 1758494"/>
                <a:gd name="connsiteY238" fmla="*/ 175850 h 265925"/>
                <a:gd name="connsiteX239" fmla="*/ 38981 w 1758494"/>
                <a:gd name="connsiteY239" fmla="*/ 167861 h 265925"/>
                <a:gd name="connsiteX240" fmla="*/ 21247 w 1758494"/>
                <a:gd name="connsiteY240" fmla="*/ 156535 h 265925"/>
                <a:gd name="connsiteX241" fmla="*/ 8472 w 1758494"/>
                <a:gd name="connsiteY241" fmla="*/ 139987 h 265925"/>
                <a:gd name="connsiteX242" fmla="*/ 3512 w 1758494"/>
                <a:gd name="connsiteY242" fmla="*/ 116327 h 265925"/>
                <a:gd name="connsiteX243" fmla="*/ 8736 w 1758494"/>
                <a:gd name="connsiteY243" fmla="*/ 91173 h 265925"/>
                <a:gd name="connsiteX244" fmla="*/ 23572 w 1758494"/>
                <a:gd name="connsiteY244" fmla="*/ 72123 h 265925"/>
                <a:gd name="connsiteX245" fmla="*/ 46794 w 1758494"/>
                <a:gd name="connsiteY245" fmla="*/ 60051 h 265925"/>
                <a:gd name="connsiteX246" fmla="*/ 77609 w 1758494"/>
                <a:gd name="connsiteY246" fmla="*/ 55837 h 265925"/>
                <a:gd name="connsiteX247" fmla="*/ 1420403 w 1758494"/>
                <a:gd name="connsiteY247" fmla="*/ 39244 h 265925"/>
                <a:gd name="connsiteX248" fmla="*/ 1438576 w 1758494"/>
                <a:gd name="connsiteY248" fmla="*/ 46092 h 265925"/>
                <a:gd name="connsiteX249" fmla="*/ 1446258 w 1758494"/>
                <a:gd name="connsiteY249" fmla="*/ 64835 h 265925"/>
                <a:gd name="connsiteX250" fmla="*/ 1438576 w 1758494"/>
                <a:gd name="connsiteY250" fmla="*/ 83579 h 265925"/>
                <a:gd name="connsiteX251" fmla="*/ 1420403 w 1758494"/>
                <a:gd name="connsiteY251" fmla="*/ 90427 h 265925"/>
                <a:gd name="connsiteX252" fmla="*/ 1402230 w 1758494"/>
                <a:gd name="connsiteY252" fmla="*/ 83579 h 265925"/>
                <a:gd name="connsiteX253" fmla="*/ 1394548 w 1758494"/>
                <a:gd name="connsiteY253" fmla="*/ 64835 h 265925"/>
                <a:gd name="connsiteX254" fmla="*/ 1402230 w 1758494"/>
                <a:gd name="connsiteY254" fmla="*/ 46092 h 265925"/>
                <a:gd name="connsiteX255" fmla="*/ 1420403 w 1758494"/>
                <a:gd name="connsiteY255" fmla="*/ 39244 h 265925"/>
                <a:gd name="connsiteX256" fmla="*/ 1535675 w 1758494"/>
                <a:gd name="connsiteY256" fmla="*/ 36347 h 265925"/>
                <a:gd name="connsiteX257" fmla="*/ 1558063 w 1758494"/>
                <a:gd name="connsiteY257" fmla="*/ 38805 h 265925"/>
                <a:gd name="connsiteX258" fmla="*/ 1573733 w 1758494"/>
                <a:gd name="connsiteY258" fmla="*/ 43590 h 265925"/>
                <a:gd name="connsiteX259" fmla="*/ 1565305 w 1758494"/>
                <a:gd name="connsiteY259" fmla="*/ 78180 h 265925"/>
                <a:gd name="connsiteX260" fmla="*/ 1552663 w 1758494"/>
                <a:gd name="connsiteY260" fmla="*/ 74274 h 265925"/>
                <a:gd name="connsiteX261" fmla="*/ 1540021 w 1758494"/>
                <a:gd name="connsiteY261" fmla="*/ 72956 h 265925"/>
                <a:gd name="connsiteX262" fmla="*/ 1526808 w 1758494"/>
                <a:gd name="connsiteY262" fmla="*/ 75151 h 265925"/>
                <a:gd name="connsiteX263" fmla="*/ 1518380 w 1758494"/>
                <a:gd name="connsiteY263" fmla="*/ 81121 h 265925"/>
                <a:gd name="connsiteX264" fmla="*/ 1514034 w 1758494"/>
                <a:gd name="connsiteY264" fmla="*/ 90120 h 265925"/>
                <a:gd name="connsiteX265" fmla="*/ 1512717 w 1758494"/>
                <a:gd name="connsiteY265" fmla="*/ 101445 h 265925"/>
                <a:gd name="connsiteX266" fmla="*/ 1512717 w 1758494"/>
                <a:gd name="connsiteY266" fmla="*/ 108996 h 265925"/>
                <a:gd name="connsiteX267" fmla="*/ 1566183 w 1758494"/>
                <a:gd name="connsiteY267" fmla="*/ 108996 h 265925"/>
                <a:gd name="connsiteX268" fmla="*/ 1566183 w 1758494"/>
                <a:gd name="connsiteY268" fmla="*/ 145035 h 265925"/>
                <a:gd name="connsiteX269" fmla="*/ 1512717 w 1758494"/>
                <a:gd name="connsiteY269" fmla="*/ 145035 h 265925"/>
                <a:gd name="connsiteX270" fmla="*/ 1512717 w 1758494"/>
                <a:gd name="connsiteY270" fmla="*/ 261843 h 265925"/>
                <a:gd name="connsiteX271" fmla="*/ 1469435 w 1758494"/>
                <a:gd name="connsiteY271" fmla="*/ 261843 h 265925"/>
                <a:gd name="connsiteX272" fmla="*/ 1469435 w 1758494"/>
                <a:gd name="connsiteY272" fmla="*/ 100875 h 265925"/>
                <a:gd name="connsiteX273" fmla="*/ 1486159 w 1758494"/>
                <a:gd name="connsiteY273" fmla="*/ 53817 h 265925"/>
                <a:gd name="connsiteX274" fmla="*/ 1535719 w 1758494"/>
                <a:gd name="connsiteY274" fmla="*/ 36390 h 265925"/>
                <a:gd name="connsiteX275" fmla="*/ 1535675 w 1758494"/>
                <a:gd name="connsiteY275" fmla="*/ 36347 h 265925"/>
                <a:gd name="connsiteX276" fmla="*/ 1166988 w 1758494"/>
                <a:gd name="connsiteY276" fmla="*/ 36347 h 265925"/>
                <a:gd name="connsiteX277" fmla="*/ 1166988 w 1758494"/>
                <a:gd name="connsiteY277" fmla="*/ 256883 h 265925"/>
                <a:gd name="connsiteX278" fmla="*/ 1167032 w 1758494"/>
                <a:gd name="connsiteY278" fmla="*/ 256883 h 265925"/>
                <a:gd name="connsiteX279" fmla="*/ 1153687 w 1758494"/>
                <a:gd name="connsiteY279" fmla="*/ 260220 h 265925"/>
                <a:gd name="connsiteX280" fmla="*/ 1137841 w 1758494"/>
                <a:gd name="connsiteY280" fmla="*/ 262985 h 265925"/>
                <a:gd name="connsiteX281" fmla="*/ 1120984 w 1758494"/>
                <a:gd name="connsiteY281" fmla="*/ 264873 h 265925"/>
                <a:gd name="connsiteX282" fmla="*/ 1104568 w 1758494"/>
                <a:gd name="connsiteY282" fmla="*/ 265619 h 265925"/>
                <a:gd name="connsiteX283" fmla="*/ 1070855 w 1758494"/>
                <a:gd name="connsiteY283" fmla="*/ 260088 h 265925"/>
                <a:gd name="connsiteX284" fmla="*/ 1045878 w 1758494"/>
                <a:gd name="connsiteY284" fmla="*/ 244241 h 265925"/>
                <a:gd name="connsiteX285" fmla="*/ 1030338 w 1758494"/>
                <a:gd name="connsiteY285" fmla="*/ 219264 h 265925"/>
                <a:gd name="connsiteX286" fmla="*/ 1024939 w 1758494"/>
                <a:gd name="connsiteY286" fmla="*/ 186298 h 265925"/>
                <a:gd name="connsiteX287" fmla="*/ 1029592 w 1758494"/>
                <a:gd name="connsiteY287" fmla="*/ 152717 h 265925"/>
                <a:gd name="connsiteX288" fmla="*/ 1042980 w 1758494"/>
                <a:gd name="connsiteY288" fmla="*/ 127301 h 265925"/>
                <a:gd name="connsiteX289" fmla="*/ 1064314 w 1758494"/>
                <a:gd name="connsiteY289" fmla="*/ 111323 h 265925"/>
                <a:gd name="connsiteX290" fmla="*/ 1093198 w 1758494"/>
                <a:gd name="connsiteY290" fmla="*/ 105791 h 265925"/>
                <a:gd name="connsiteX291" fmla="*/ 1109308 w 1758494"/>
                <a:gd name="connsiteY291" fmla="*/ 107548 h 265925"/>
                <a:gd name="connsiteX292" fmla="*/ 1123706 w 1758494"/>
                <a:gd name="connsiteY292" fmla="*/ 112464 h 265925"/>
                <a:gd name="connsiteX293" fmla="*/ 1123706 w 1758494"/>
                <a:gd name="connsiteY293" fmla="*/ 43326 h 265925"/>
                <a:gd name="connsiteX294" fmla="*/ 1166988 w 1758494"/>
                <a:gd name="connsiteY294" fmla="*/ 36347 h 265925"/>
                <a:gd name="connsiteX295" fmla="*/ 737198 w 1758494"/>
                <a:gd name="connsiteY295" fmla="*/ 36347 h 265925"/>
                <a:gd name="connsiteX296" fmla="*/ 737198 w 1758494"/>
                <a:gd name="connsiteY296" fmla="*/ 256883 h 265925"/>
                <a:gd name="connsiteX297" fmla="*/ 737242 w 1758494"/>
                <a:gd name="connsiteY297" fmla="*/ 256883 h 265925"/>
                <a:gd name="connsiteX298" fmla="*/ 723897 w 1758494"/>
                <a:gd name="connsiteY298" fmla="*/ 260220 h 265925"/>
                <a:gd name="connsiteX299" fmla="*/ 708051 w 1758494"/>
                <a:gd name="connsiteY299" fmla="*/ 262985 h 265925"/>
                <a:gd name="connsiteX300" fmla="*/ 691194 w 1758494"/>
                <a:gd name="connsiteY300" fmla="*/ 264873 h 265925"/>
                <a:gd name="connsiteX301" fmla="*/ 674778 w 1758494"/>
                <a:gd name="connsiteY301" fmla="*/ 265619 h 265925"/>
                <a:gd name="connsiteX302" fmla="*/ 641065 w 1758494"/>
                <a:gd name="connsiteY302" fmla="*/ 260088 h 265925"/>
                <a:gd name="connsiteX303" fmla="*/ 616088 w 1758494"/>
                <a:gd name="connsiteY303" fmla="*/ 244241 h 265925"/>
                <a:gd name="connsiteX304" fmla="*/ 600548 w 1758494"/>
                <a:gd name="connsiteY304" fmla="*/ 219264 h 265925"/>
                <a:gd name="connsiteX305" fmla="*/ 595149 w 1758494"/>
                <a:gd name="connsiteY305" fmla="*/ 186298 h 265925"/>
                <a:gd name="connsiteX306" fmla="*/ 599802 w 1758494"/>
                <a:gd name="connsiteY306" fmla="*/ 152717 h 265925"/>
                <a:gd name="connsiteX307" fmla="*/ 613190 w 1758494"/>
                <a:gd name="connsiteY307" fmla="*/ 127301 h 265925"/>
                <a:gd name="connsiteX308" fmla="*/ 634524 w 1758494"/>
                <a:gd name="connsiteY308" fmla="*/ 111323 h 265925"/>
                <a:gd name="connsiteX309" fmla="*/ 663408 w 1758494"/>
                <a:gd name="connsiteY309" fmla="*/ 105791 h 265925"/>
                <a:gd name="connsiteX310" fmla="*/ 679518 w 1758494"/>
                <a:gd name="connsiteY310" fmla="*/ 107548 h 265925"/>
                <a:gd name="connsiteX311" fmla="*/ 693916 w 1758494"/>
                <a:gd name="connsiteY311" fmla="*/ 112464 h 265925"/>
                <a:gd name="connsiteX312" fmla="*/ 693916 w 1758494"/>
                <a:gd name="connsiteY312" fmla="*/ 43326 h 265925"/>
                <a:gd name="connsiteX313" fmla="*/ 737198 w 1758494"/>
                <a:gd name="connsiteY313" fmla="*/ 36347 h 265925"/>
                <a:gd name="connsiteX314" fmla="*/ 1758494 w 1758494"/>
                <a:gd name="connsiteY314" fmla="*/ 92272 h 265925"/>
                <a:gd name="connsiteX315" fmla="*/ 1711568 w 1758494"/>
                <a:gd name="connsiteY315" fmla="*/ 0 h 265925"/>
                <a:gd name="connsiteX0" fmla="*/ 831268 w 1718548"/>
                <a:gd name="connsiteY0" fmla="*/ 159520 h 229578"/>
                <a:gd name="connsiteX1" fmla="*/ 819811 w 1718548"/>
                <a:gd name="connsiteY1" fmla="*/ 160266 h 229578"/>
                <a:gd name="connsiteX2" fmla="*/ 810373 w 1718548"/>
                <a:gd name="connsiteY2" fmla="*/ 163032 h 229578"/>
                <a:gd name="connsiteX3" fmla="*/ 803964 w 1718548"/>
                <a:gd name="connsiteY3" fmla="*/ 168563 h 229578"/>
                <a:gd name="connsiteX4" fmla="*/ 801637 w 1718548"/>
                <a:gd name="connsiteY4" fmla="*/ 177298 h 229578"/>
                <a:gd name="connsiteX5" fmla="*/ 808485 w 1718548"/>
                <a:gd name="connsiteY5" fmla="*/ 191389 h 229578"/>
                <a:gd name="connsiteX6" fmla="*/ 827230 w 1718548"/>
                <a:gd name="connsiteY6" fmla="*/ 195296 h 229578"/>
                <a:gd name="connsiteX7" fmla="*/ 827230 w 1718548"/>
                <a:gd name="connsiteY7" fmla="*/ 195252 h 229578"/>
                <a:gd name="connsiteX8" fmla="*/ 839432 w 1718548"/>
                <a:gd name="connsiteY8" fmla="*/ 194944 h 229578"/>
                <a:gd name="connsiteX9" fmla="*/ 848739 w 1718548"/>
                <a:gd name="connsiteY9" fmla="*/ 194067 h 229578"/>
                <a:gd name="connsiteX10" fmla="*/ 848739 w 1718548"/>
                <a:gd name="connsiteY10" fmla="*/ 161232 h 229578"/>
                <a:gd name="connsiteX11" fmla="*/ 840881 w 1718548"/>
                <a:gd name="connsiteY11" fmla="*/ 160090 h 229578"/>
                <a:gd name="connsiteX12" fmla="*/ 831268 w 1718548"/>
                <a:gd name="connsiteY12" fmla="*/ 159520 h 229578"/>
                <a:gd name="connsiteX13" fmla="*/ 351524 w 1718548"/>
                <a:gd name="connsiteY13" fmla="*/ 159520 h 229578"/>
                <a:gd name="connsiteX14" fmla="*/ 340067 w 1718548"/>
                <a:gd name="connsiteY14" fmla="*/ 160266 h 229578"/>
                <a:gd name="connsiteX15" fmla="*/ 330629 w 1718548"/>
                <a:gd name="connsiteY15" fmla="*/ 163032 h 229578"/>
                <a:gd name="connsiteX16" fmla="*/ 324220 w 1718548"/>
                <a:gd name="connsiteY16" fmla="*/ 168563 h 229578"/>
                <a:gd name="connsiteX17" fmla="*/ 321893 w 1718548"/>
                <a:gd name="connsiteY17" fmla="*/ 177298 h 229578"/>
                <a:gd name="connsiteX18" fmla="*/ 328741 w 1718548"/>
                <a:gd name="connsiteY18" fmla="*/ 191389 h 229578"/>
                <a:gd name="connsiteX19" fmla="*/ 347485 w 1718548"/>
                <a:gd name="connsiteY19" fmla="*/ 195296 h 229578"/>
                <a:gd name="connsiteX20" fmla="*/ 347485 w 1718548"/>
                <a:gd name="connsiteY20" fmla="*/ 195252 h 229578"/>
                <a:gd name="connsiteX21" fmla="*/ 359688 w 1718548"/>
                <a:gd name="connsiteY21" fmla="*/ 194944 h 229578"/>
                <a:gd name="connsiteX22" fmla="*/ 368995 w 1718548"/>
                <a:gd name="connsiteY22" fmla="*/ 194067 h 229578"/>
                <a:gd name="connsiteX23" fmla="*/ 368995 w 1718548"/>
                <a:gd name="connsiteY23" fmla="*/ 161232 h 229578"/>
                <a:gd name="connsiteX24" fmla="*/ 361137 w 1718548"/>
                <a:gd name="connsiteY24" fmla="*/ 160090 h 229578"/>
                <a:gd name="connsiteX25" fmla="*/ 351524 w 1718548"/>
                <a:gd name="connsiteY25" fmla="*/ 159520 h 229578"/>
                <a:gd name="connsiteX26" fmla="*/ 1575007 w 1718548"/>
                <a:gd name="connsiteY26" fmla="*/ 150170 h 229578"/>
                <a:gd name="connsiteX27" fmla="*/ 1575011 w 1718548"/>
                <a:gd name="connsiteY27" fmla="*/ 150194 h 229578"/>
                <a:gd name="connsiteX28" fmla="*/ 1575007 w 1718548"/>
                <a:gd name="connsiteY28" fmla="*/ 150214 h 229578"/>
                <a:gd name="connsiteX29" fmla="*/ 1575007 w 1718548"/>
                <a:gd name="connsiteY29" fmla="*/ 150170 h 229578"/>
                <a:gd name="connsiteX30" fmla="*/ 1099958 w 1718548"/>
                <a:gd name="connsiteY30" fmla="*/ 106055 h 229578"/>
                <a:gd name="connsiteX31" fmla="*/ 1069186 w 1718548"/>
                <a:gd name="connsiteY31" fmla="*/ 147888 h 229578"/>
                <a:gd name="connsiteX32" fmla="*/ 1069143 w 1718548"/>
                <a:gd name="connsiteY32" fmla="*/ 147888 h 229578"/>
                <a:gd name="connsiteX33" fmla="*/ 1078142 w 1718548"/>
                <a:gd name="connsiteY33" fmla="*/ 180152 h 229578"/>
                <a:gd name="connsiteX34" fmla="*/ 1104875 w 1718548"/>
                <a:gd name="connsiteY34" fmla="*/ 192355 h 229578"/>
                <a:gd name="connsiteX35" fmla="*/ 1115629 w 1718548"/>
                <a:gd name="connsiteY35" fmla="*/ 191916 h 229578"/>
                <a:gd name="connsiteX36" fmla="*/ 1123750 w 1718548"/>
                <a:gd name="connsiteY36" fmla="*/ 190906 h 229578"/>
                <a:gd name="connsiteX37" fmla="*/ 1123750 w 1718548"/>
                <a:gd name="connsiteY37" fmla="*/ 112156 h 229578"/>
                <a:gd name="connsiteX38" fmla="*/ 1113171 w 1718548"/>
                <a:gd name="connsiteY38" fmla="*/ 107810 h 229578"/>
                <a:gd name="connsiteX39" fmla="*/ 1099958 w 1718548"/>
                <a:gd name="connsiteY39" fmla="*/ 106055 h 229578"/>
                <a:gd name="connsiteX40" fmla="*/ 670168 w 1718548"/>
                <a:gd name="connsiteY40" fmla="*/ 106055 h 229578"/>
                <a:gd name="connsiteX41" fmla="*/ 639396 w 1718548"/>
                <a:gd name="connsiteY41" fmla="*/ 147888 h 229578"/>
                <a:gd name="connsiteX42" fmla="*/ 639353 w 1718548"/>
                <a:gd name="connsiteY42" fmla="*/ 147888 h 229578"/>
                <a:gd name="connsiteX43" fmla="*/ 648352 w 1718548"/>
                <a:gd name="connsiteY43" fmla="*/ 180152 h 229578"/>
                <a:gd name="connsiteX44" fmla="*/ 675085 w 1718548"/>
                <a:gd name="connsiteY44" fmla="*/ 192355 h 229578"/>
                <a:gd name="connsiteX45" fmla="*/ 685839 w 1718548"/>
                <a:gd name="connsiteY45" fmla="*/ 191916 h 229578"/>
                <a:gd name="connsiteX46" fmla="*/ 693960 w 1718548"/>
                <a:gd name="connsiteY46" fmla="*/ 190906 h 229578"/>
                <a:gd name="connsiteX47" fmla="*/ 693960 w 1718548"/>
                <a:gd name="connsiteY47" fmla="*/ 112156 h 229578"/>
                <a:gd name="connsiteX48" fmla="*/ 683381 w 1718548"/>
                <a:gd name="connsiteY48" fmla="*/ 107810 h 229578"/>
                <a:gd name="connsiteX49" fmla="*/ 670168 w 1718548"/>
                <a:gd name="connsiteY49" fmla="*/ 106055 h 229578"/>
                <a:gd name="connsiteX50" fmla="*/ 1648797 w 1718548"/>
                <a:gd name="connsiteY50" fmla="*/ 104298 h 229578"/>
                <a:gd name="connsiteX51" fmla="*/ 1636287 w 1718548"/>
                <a:gd name="connsiteY51" fmla="*/ 106756 h 229578"/>
                <a:gd name="connsiteX52" fmla="*/ 1627551 w 1718548"/>
                <a:gd name="connsiteY52" fmla="*/ 113297 h 229578"/>
                <a:gd name="connsiteX53" fmla="*/ 1622196 w 1718548"/>
                <a:gd name="connsiteY53" fmla="*/ 122734 h 229578"/>
                <a:gd name="connsiteX54" fmla="*/ 1619430 w 1718548"/>
                <a:gd name="connsiteY54" fmla="*/ 133621 h 229578"/>
                <a:gd name="connsiteX55" fmla="*/ 1676671 w 1718548"/>
                <a:gd name="connsiteY55" fmla="*/ 133621 h 229578"/>
                <a:gd name="connsiteX56" fmla="*/ 1676716 w 1718548"/>
                <a:gd name="connsiteY56" fmla="*/ 133664 h 229578"/>
                <a:gd name="connsiteX57" fmla="*/ 1674827 w 1718548"/>
                <a:gd name="connsiteY57" fmla="*/ 122910 h 229578"/>
                <a:gd name="connsiteX58" fmla="*/ 1669868 w 1718548"/>
                <a:gd name="connsiteY58" fmla="*/ 113604 h 229578"/>
                <a:gd name="connsiteX59" fmla="*/ 1661440 w 1718548"/>
                <a:gd name="connsiteY59" fmla="*/ 106932 h 229578"/>
                <a:gd name="connsiteX60" fmla="*/ 1648797 w 1718548"/>
                <a:gd name="connsiteY60" fmla="*/ 104298 h 229578"/>
                <a:gd name="connsiteX61" fmla="*/ 440677 w 1718548"/>
                <a:gd name="connsiteY61" fmla="*/ 77829 h 229578"/>
                <a:gd name="connsiteX62" fmla="*/ 440677 w 1718548"/>
                <a:gd name="connsiteY62" fmla="*/ 77863 h 229578"/>
                <a:gd name="connsiteX63" fmla="*/ 440633 w 1718548"/>
                <a:gd name="connsiteY63" fmla="*/ 77872 h 229578"/>
                <a:gd name="connsiteX64" fmla="*/ 440677 w 1718548"/>
                <a:gd name="connsiteY64" fmla="*/ 77829 h 229578"/>
                <a:gd name="connsiteX65" fmla="*/ 1398894 w 1718548"/>
                <a:gd name="connsiteY65" fmla="*/ 72649 h 229578"/>
                <a:gd name="connsiteX66" fmla="*/ 1442176 w 1718548"/>
                <a:gd name="connsiteY66" fmla="*/ 72649 h 229578"/>
                <a:gd name="connsiteX67" fmla="*/ 1442176 w 1718548"/>
                <a:gd name="connsiteY67" fmla="*/ 225497 h 229578"/>
                <a:gd name="connsiteX68" fmla="*/ 1398894 w 1718548"/>
                <a:gd name="connsiteY68" fmla="*/ 225497 h 229578"/>
                <a:gd name="connsiteX69" fmla="*/ 1398894 w 1718548"/>
                <a:gd name="connsiteY69" fmla="*/ 72649 h 229578"/>
                <a:gd name="connsiteX70" fmla="*/ 983194 w 1718548"/>
                <a:gd name="connsiteY70" fmla="*/ 69488 h 229578"/>
                <a:gd name="connsiteX71" fmla="*/ 991622 w 1718548"/>
                <a:gd name="connsiteY71" fmla="*/ 69927 h 229578"/>
                <a:gd name="connsiteX72" fmla="*/ 1001499 w 1718548"/>
                <a:gd name="connsiteY72" fmla="*/ 71068 h 229578"/>
                <a:gd name="connsiteX73" fmla="*/ 1011376 w 1718548"/>
                <a:gd name="connsiteY73" fmla="*/ 72824 h 229578"/>
                <a:gd name="connsiteX74" fmla="*/ 1019804 w 1718548"/>
                <a:gd name="connsiteY74" fmla="*/ 75282 h 229578"/>
                <a:gd name="connsiteX75" fmla="*/ 1012517 w 1718548"/>
                <a:gd name="connsiteY75" fmla="*/ 111015 h 229578"/>
                <a:gd name="connsiteX76" fmla="*/ 998865 w 1718548"/>
                <a:gd name="connsiteY76" fmla="*/ 107942 h 229578"/>
                <a:gd name="connsiteX77" fmla="*/ 982009 w 1718548"/>
                <a:gd name="connsiteY77" fmla="*/ 106361 h 229578"/>
                <a:gd name="connsiteX78" fmla="*/ 972264 w 1718548"/>
                <a:gd name="connsiteY78" fmla="*/ 107108 h 229578"/>
                <a:gd name="connsiteX79" fmla="*/ 963704 w 1718548"/>
                <a:gd name="connsiteY79" fmla="*/ 108688 h 229578"/>
                <a:gd name="connsiteX80" fmla="*/ 963704 w 1718548"/>
                <a:gd name="connsiteY80" fmla="*/ 225497 h 229578"/>
                <a:gd name="connsiteX81" fmla="*/ 920422 w 1718548"/>
                <a:gd name="connsiteY81" fmla="*/ 225497 h 229578"/>
                <a:gd name="connsiteX82" fmla="*/ 920422 w 1718548"/>
                <a:gd name="connsiteY82" fmla="*/ 80814 h 229578"/>
                <a:gd name="connsiteX83" fmla="*/ 947902 w 1718548"/>
                <a:gd name="connsiteY83" fmla="*/ 73131 h 229578"/>
                <a:gd name="connsiteX84" fmla="*/ 983194 w 1718548"/>
                <a:gd name="connsiteY84" fmla="*/ 69488 h 229578"/>
                <a:gd name="connsiteX85" fmla="*/ 505731 w 1718548"/>
                <a:gd name="connsiteY85" fmla="*/ 69137 h 229578"/>
                <a:gd name="connsiteX86" fmla="*/ 538128 w 1718548"/>
                <a:gd name="connsiteY86" fmla="*/ 74229 h 229578"/>
                <a:gd name="connsiteX87" fmla="*/ 558627 w 1718548"/>
                <a:gd name="connsiteY87" fmla="*/ 88627 h 229578"/>
                <a:gd name="connsiteX88" fmla="*/ 569381 w 1718548"/>
                <a:gd name="connsiteY88" fmla="*/ 110707 h 229578"/>
                <a:gd name="connsiteX89" fmla="*/ 572586 w 1718548"/>
                <a:gd name="connsiteY89" fmla="*/ 139196 h 229578"/>
                <a:gd name="connsiteX90" fmla="*/ 572586 w 1718548"/>
                <a:gd name="connsiteY90" fmla="*/ 225496 h 229578"/>
                <a:gd name="connsiteX91" fmla="*/ 529304 w 1718548"/>
                <a:gd name="connsiteY91" fmla="*/ 225496 h 229578"/>
                <a:gd name="connsiteX92" fmla="*/ 529304 w 1718548"/>
                <a:gd name="connsiteY92" fmla="*/ 144420 h 229578"/>
                <a:gd name="connsiteX93" fmla="*/ 523773 w 1718548"/>
                <a:gd name="connsiteY93" fmla="*/ 114789 h 229578"/>
                <a:gd name="connsiteX94" fmla="*/ 503142 w 1718548"/>
                <a:gd name="connsiteY94" fmla="*/ 106054 h 229578"/>
                <a:gd name="connsiteX95" fmla="*/ 493265 w 1718548"/>
                <a:gd name="connsiteY95" fmla="*/ 106493 h 229578"/>
                <a:gd name="connsiteX96" fmla="*/ 483959 w 1718548"/>
                <a:gd name="connsiteY96" fmla="*/ 107503 h 229578"/>
                <a:gd name="connsiteX97" fmla="*/ 483959 w 1718548"/>
                <a:gd name="connsiteY97" fmla="*/ 225453 h 229578"/>
                <a:gd name="connsiteX98" fmla="*/ 440677 w 1718548"/>
                <a:gd name="connsiteY98" fmla="*/ 225453 h 229578"/>
                <a:gd name="connsiteX99" fmla="*/ 440677 w 1718548"/>
                <a:gd name="connsiteY99" fmla="*/ 77863 h 229578"/>
                <a:gd name="connsiteX100" fmla="*/ 469122 w 1718548"/>
                <a:gd name="connsiteY100" fmla="*/ 71903 h 229578"/>
                <a:gd name="connsiteX101" fmla="*/ 505731 w 1718548"/>
                <a:gd name="connsiteY101" fmla="*/ 69137 h 229578"/>
                <a:gd name="connsiteX102" fmla="*/ 1648227 w 1718548"/>
                <a:gd name="connsiteY102" fmla="*/ 68566 h 229578"/>
                <a:gd name="connsiteX103" fmla="*/ 1699673 w 1718548"/>
                <a:gd name="connsiteY103" fmla="*/ 88452 h 229578"/>
                <a:gd name="connsiteX104" fmla="*/ 1718548 w 1718548"/>
                <a:gd name="connsiteY104" fmla="*/ 147009 h 229578"/>
                <a:gd name="connsiteX105" fmla="*/ 1718242 w 1718548"/>
                <a:gd name="connsiteY105" fmla="*/ 155306 h 229578"/>
                <a:gd name="connsiteX106" fmla="*/ 1717671 w 1718548"/>
                <a:gd name="connsiteY106" fmla="*/ 163295 h 229578"/>
                <a:gd name="connsiteX107" fmla="*/ 1619474 w 1718548"/>
                <a:gd name="connsiteY107" fmla="*/ 163295 h 229578"/>
                <a:gd name="connsiteX108" fmla="*/ 1631985 w 1718548"/>
                <a:gd name="connsiteY108" fmla="*/ 184497 h 229578"/>
                <a:gd name="connsiteX109" fmla="*/ 1661615 w 1718548"/>
                <a:gd name="connsiteY109" fmla="*/ 192355 h 229578"/>
                <a:gd name="connsiteX110" fmla="*/ 1685012 w 1718548"/>
                <a:gd name="connsiteY110" fmla="*/ 190160 h 229578"/>
                <a:gd name="connsiteX111" fmla="*/ 1703755 w 1718548"/>
                <a:gd name="connsiteY111" fmla="*/ 184804 h 229578"/>
                <a:gd name="connsiteX112" fmla="*/ 1709550 w 1718548"/>
                <a:gd name="connsiteY112" fmla="*/ 219965 h 229578"/>
                <a:gd name="connsiteX113" fmla="*/ 1700244 w 1718548"/>
                <a:gd name="connsiteY113" fmla="*/ 223433 h 229578"/>
                <a:gd name="connsiteX114" fmla="*/ 1687338 w 1718548"/>
                <a:gd name="connsiteY114" fmla="*/ 226462 h 229578"/>
                <a:gd name="connsiteX115" fmla="*/ 1672062 w 1718548"/>
                <a:gd name="connsiteY115" fmla="*/ 228657 h 229578"/>
                <a:gd name="connsiteX116" fmla="*/ 1655777 w 1718548"/>
                <a:gd name="connsiteY116" fmla="*/ 229535 h 229578"/>
                <a:gd name="connsiteX117" fmla="*/ 1619914 w 1718548"/>
                <a:gd name="connsiteY117" fmla="*/ 223433 h 229578"/>
                <a:gd name="connsiteX118" fmla="*/ 1594629 w 1718548"/>
                <a:gd name="connsiteY118" fmla="*/ 206709 h 229578"/>
                <a:gd name="connsiteX119" fmla="*/ 1579792 w 1718548"/>
                <a:gd name="connsiteY119" fmla="*/ 181556 h 229578"/>
                <a:gd name="connsiteX120" fmla="*/ 1575011 w 1718548"/>
                <a:gd name="connsiteY120" fmla="*/ 150194 h 229578"/>
                <a:gd name="connsiteX121" fmla="*/ 1581240 w 1718548"/>
                <a:gd name="connsiteY121" fmla="*/ 114614 h 229578"/>
                <a:gd name="connsiteX122" fmla="*/ 1597658 w 1718548"/>
                <a:gd name="connsiteY122" fmla="*/ 89198 h 229578"/>
                <a:gd name="connsiteX123" fmla="*/ 1621055 w 1718548"/>
                <a:gd name="connsiteY123" fmla="*/ 73790 h 229578"/>
                <a:gd name="connsiteX124" fmla="*/ 1648227 w 1718548"/>
                <a:gd name="connsiteY124" fmla="*/ 68566 h 229578"/>
                <a:gd name="connsiteX125" fmla="*/ 823761 w 1718548"/>
                <a:gd name="connsiteY125" fmla="*/ 68566 h 229578"/>
                <a:gd name="connsiteX126" fmla="*/ 855718 w 1718548"/>
                <a:gd name="connsiteY126" fmla="*/ 72912 h 229578"/>
                <a:gd name="connsiteX127" fmla="*/ 876174 w 1718548"/>
                <a:gd name="connsiteY127" fmla="*/ 85422 h 229578"/>
                <a:gd name="connsiteX128" fmla="*/ 887060 w 1718548"/>
                <a:gd name="connsiteY128" fmla="*/ 105176 h 229578"/>
                <a:gd name="connsiteX129" fmla="*/ 890265 w 1718548"/>
                <a:gd name="connsiteY129" fmla="*/ 131032 h 229578"/>
                <a:gd name="connsiteX130" fmla="*/ 890265 w 1718548"/>
                <a:gd name="connsiteY130" fmla="*/ 221107 h 229578"/>
                <a:gd name="connsiteX131" fmla="*/ 864410 w 1718548"/>
                <a:gd name="connsiteY131" fmla="*/ 225891 h 229578"/>
                <a:gd name="connsiteX132" fmla="*/ 824288 w 1718548"/>
                <a:gd name="connsiteY132" fmla="*/ 228657 h 229578"/>
                <a:gd name="connsiteX133" fmla="*/ 797423 w 1718548"/>
                <a:gd name="connsiteY133" fmla="*/ 226023 h 229578"/>
                <a:gd name="connsiteX134" fmla="*/ 776661 w 1718548"/>
                <a:gd name="connsiteY134" fmla="*/ 217464 h 229578"/>
                <a:gd name="connsiteX135" fmla="*/ 763316 w 1718548"/>
                <a:gd name="connsiteY135" fmla="*/ 201924 h 229578"/>
                <a:gd name="connsiteX136" fmla="*/ 758663 w 1718548"/>
                <a:gd name="connsiteY136" fmla="*/ 178396 h 229578"/>
                <a:gd name="connsiteX137" fmla="*/ 764018 w 1718548"/>
                <a:gd name="connsiteY137" fmla="*/ 155745 h 229578"/>
                <a:gd name="connsiteX138" fmla="*/ 778416 w 1718548"/>
                <a:gd name="connsiteY138" fmla="*/ 140908 h 229578"/>
                <a:gd name="connsiteX139" fmla="*/ 799048 w 1718548"/>
                <a:gd name="connsiteY139" fmla="*/ 132919 h 229578"/>
                <a:gd name="connsiteX140" fmla="*/ 823147 w 1718548"/>
                <a:gd name="connsiteY140" fmla="*/ 130461 h 229578"/>
                <a:gd name="connsiteX141" fmla="*/ 838116 w 1718548"/>
                <a:gd name="connsiteY141" fmla="*/ 131207 h 229578"/>
                <a:gd name="connsiteX142" fmla="*/ 848739 w 1718548"/>
                <a:gd name="connsiteY142" fmla="*/ 133094 h 229578"/>
                <a:gd name="connsiteX143" fmla="*/ 848739 w 1718548"/>
                <a:gd name="connsiteY143" fmla="*/ 129012 h 229578"/>
                <a:gd name="connsiteX144" fmla="*/ 842066 w 1718548"/>
                <a:gd name="connsiteY144" fmla="*/ 111278 h 229578"/>
                <a:gd name="connsiteX145" fmla="*/ 818801 w 1718548"/>
                <a:gd name="connsiteY145" fmla="*/ 104606 h 229578"/>
                <a:gd name="connsiteX146" fmla="*/ 797029 w 1718548"/>
                <a:gd name="connsiteY146" fmla="*/ 106186 h 229578"/>
                <a:gd name="connsiteX147" fmla="*/ 778460 w 1718548"/>
                <a:gd name="connsiteY147" fmla="*/ 110707 h 229578"/>
                <a:gd name="connsiteX148" fmla="*/ 772930 w 1718548"/>
                <a:gd name="connsiteY148" fmla="*/ 75853 h 229578"/>
                <a:gd name="connsiteX149" fmla="*/ 782367 w 1718548"/>
                <a:gd name="connsiteY149" fmla="*/ 73395 h 229578"/>
                <a:gd name="connsiteX150" fmla="*/ 794702 w 1718548"/>
                <a:gd name="connsiteY150" fmla="*/ 71068 h 229578"/>
                <a:gd name="connsiteX151" fmla="*/ 808793 w 1718548"/>
                <a:gd name="connsiteY151" fmla="*/ 69313 h 229578"/>
                <a:gd name="connsiteX152" fmla="*/ 823761 w 1718548"/>
                <a:gd name="connsiteY152" fmla="*/ 68566 h 229578"/>
                <a:gd name="connsiteX153" fmla="*/ 343973 w 1718548"/>
                <a:gd name="connsiteY153" fmla="*/ 68566 h 229578"/>
                <a:gd name="connsiteX154" fmla="*/ 375930 w 1718548"/>
                <a:gd name="connsiteY154" fmla="*/ 72912 h 229578"/>
                <a:gd name="connsiteX155" fmla="*/ 396386 w 1718548"/>
                <a:gd name="connsiteY155" fmla="*/ 85422 h 229578"/>
                <a:gd name="connsiteX156" fmla="*/ 407272 w 1718548"/>
                <a:gd name="connsiteY156" fmla="*/ 105176 h 229578"/>
                <a:gd name="connsiteX157" fmla="*/ 410477 w 1718548"/>
                <a:gd name="connsiteY157" fmla="*/ 131032 h 229578"/>
                <a:gd name="connsiteX158" fmla="*/ 410477 w 1718548"/>
                <a:gd name="connsiteY158" fmla="*/ 221107 h 229578"/>
                <a:gd name="connsiteX159" fmla="*/ 384622 w 1718548"/>
                <a:gd name="connsiteY159" fmla="*/ 225891 h 229578"/>
                <a:gd name="connsiteX160" fmla="*/ 344501 w 1718548"/>
                <a:gd name="connsiteY160" fmla="*/ 228657 h 229578"/>
                <a:gd name="connsiteX161" fmla="*/ 317636 w 1718548"/>
                <a:gd name="connsiteY161" fmla="*/ 226023 h 229578"/>
                <a:gd name="connsiteX162" fmla="*/ 296873 w 1718548"/>
                <a:gd name="connsiteY162" fmla="*/ 217464 h 229578"/>
                <a:gd name="connsiteX163" fmla="*/ 283528 w 1718548"/>
                <a:gd name="connsiteY163" fmla="*/ 201924 h 229578"/>
                <a:gd name="connsiteX164" fmla="*/ 278875 w 1718548"/>
                <a:gd name="connsiteY164" fmla="*/ 178396 h 229578"/>
                <a:gd name="connsiteX165" fmla="*/ 284230 w 1718548"/>
                <a:gd name="connsiteY165" fmla="*/ 155745 h 229578"/>
                <a:gd name="connsiteX166" fmla="*/ 298629 w 1718548"/>
                <a:gd name="connsiteY166" fmla="*/ 140908 h 229578"/>
                <a:gd name="connsiteX167" fmla="*/ 319260 w 1718548"/>
                <a:gd name="connsiteY167" fmla="*/ 132919 h 229578"/>
                <a:gd name="connsiteX168" fmla="*/ 343359 w 1718548"/>
                <a:gd name="connsiteY168" fmla="*/ 130461 h 229578"/>
                <a:gd name="connsiteX169" fmla="*/ 358328 w 1718548"/>
                <a:gd name="connsiteY169" fmla="*/ 131207 h 229578"/>
                <a:gd name="connsiteX170" fmla="*/ 368951 w 1718548"/>
                <a:gd name="connsiteY170" fmla="*/ 133094 h 229578"/>
                <a:gd name="connsiteX171" fmla="*/ 368951 w 1718548"/>
                <a:gd name="connsiteY171" fmla="*/ 129012 h 229578"/>
                <a:gd name="connsiteX172" fmla="*/ 362278 w 1718548"/>
                <a:gd name="connsiteY172" fmla="*/ 111278 h 229578"/>
                <a:gd name="connsiteX173" fmla="*/ 339014 w 1718548"/>
                <a:gd name="connsiteY173" fmla="*/ 104606 h 229578"/>
                <a:gd name="connsiteX174" fmla="*/ 317241 w 1718548"/>
                <a:gd name="connsiteY174" fmla="*/ 106186 h 229578"/>
                <a:gd name="connsiteX175" fmla="*/ 298672 w 1718548"/>
                <a:gd name="connsiteY175" fmla="*/ 110707 h 229578"/>
                <a:gd name="connsiteX176" fmla="*/ 293142 w 1718548"/>
                <a:gd name="connsiteY176" fmla="*/ 75853 h 229578"/>
                <a:gd name="connsiteX177" fmla="*/ 302579 w 1718548"/>
                <a:gd name="connsiteY177" fmla="*/ 73395 h 229578"/>
                <a:gd name="connsiteX178" fmla="*/ 314915 w 1718548"/>
                <a:gd name="connsiteY178" fmla="*/ 71068 h 229578"/>
                <a:gd name="connsiteX179" fmla="*/ 329005 w 1718548"/>
                <a:gd name="connsiteY179" fmla="*/ 69313 h 229578"/>
                <a:gd name="connsiteX180" fmla="*/ 343973 w 1718548"/>
                <a:gd name="connsiteY180" fmla="*/ 68566 h 229578"/>
                <a:gd name="connsiteX181" fmla="*/ 210923 w 1718548"/>
                <a:gd name="connsiteY181" fmla="*/ 27611 h 229578"/>
                <a:gd name="connsiteX182" fmla="*/ 210923 w 1718548"/>
                <a:gd name="connsiteY182" fmla="*/ 72649 h 229578"/>
                <a:gd name="connsiteX183" fmla="*/ 262940 w 1718548"/>
                <a:gd name="connsiteY183" fmla="*/ 72649 h 229578"/>
                <a:gd name="connsiteX184" fmla="*/ 262940 w 1718548"/>
                <a:gd name="connsiteY184" fmla="*/ 108688 h 229578"/>
                <a:gd name="connsiteX185" fmla="*/ 210923 w 1718548"/>
                <a:gd name="connsiteY185" fmla="*/ 108688 h 229578"/>
                <a:gd name="connsiteX186" fmla="*/ 210923 w 1718548"/>
                <a:gd name="connsiteY186" fmla="*/ 162461 h 229578"/>
                <a:gd name="connsiteX187" fmla="*/ 215708 w 1718548"/>
                <a:gd name="connsiteY187" fmla="*/ 184234 h 229578"/>
                <a:gd name="connsiteX188" fmla="*/ 235022 w 1718548"/>
                <a:gd name="connsiteY188" fmla="*/ 192355 h 229578"/>
                <a:gd name="connsiteX189" fmla="*/ 249421 w 1718548"/>
                <a:gd name="connsiteY189" fmla="*/ 191037 h 229578"/>
                <a:gd name="connsiteX190" fmla="*/ 262940 w 1718548"/>
                <a:gd name="connsiteY190" fmla="*/ 187394 h 229578"/>
                <a:gd name="connsiteX191" fmla="*/ 269042 w 1718548"/>
                <a:gd name="connsiteY191" fmla="*/ 221107 h 229578"/>
                <a:gd name="connsiteX192" fmla="*/ 251615 w 1718548"/>
                <a:gd name="connsiteY192" fmla="*/ 226638 h 229578"/>
                <a:gd name="connsiteX193" fmla="*/ 228086 w 1718548"/>
                <a:gd name="connsiteY193" fmla="*/ 228964 h 229578"/>
                <a:gd name="connsiteX194" fmla="*/ 198764 w 1718548"/>
                <a:gd name="connsiteY194" fmla="*/ 224179 h 229578"/>
                <a:gd name="connsiteX195" fmla="*/ 180151 w 1718548"/>
                <a:gd name="connsiteY195" fmla="*/ 210835 h 229578"/>
                <a:gd name="connsiteX196" fmla="*/ 170407 w 1718548"/>
                <a:gd name="connsiteY196" fmla="*/ 190072 h 229578"/>
                <a:gd name="connsiteX197" fmla="*/ 167641 w 1718548"/>
                <a:gd name="connsiteY197" fmla="*/ 163032 h 229578"/>
                <a:gd name="connsiteX198" fmla="*/ 167641 w 1718548"/>
                <a:gd name="connsiteY198" fmla="*/ 34590 h 229578"/>
                <a:gd name="connsiteX199" fmla="*/ 210923 w 1718548"/>
                <a:gd name="connsiteY199" fmla="*/ 27611 h 229578"/>
                <a:gd name="connsiteX200" fmla="*/ 1243149 w 1718548"/>
                <a:gd name="connsiteY200" fmla="*/ 24143 h 229578"/>
                <a:gd name="connsiteX201" fmla="*/ 1288494 w 1718548"/>
                <a:gd name="connsiteY201" fmla="*/ 24143 h 229578"/>
                <a:gd name="connsiteX202" fmla="*/ 1288494 w 1718548"/>
                <a:gd name="connsiteY202" fmla="*/ 186560 h 229578"/>
                <a:gd name="connsiteX203" fmla="*/ 1377692 w 1718548"/>
                <a:gd name="connsiteY203" fmla="*/ 186560 h 229578"/>
                <a:gd name="connsiteX204" fmla="*/ 1377692 w 1718548"/>
                <a:gd name="connsiteY204" fmla="*/ 225496 h 229578"/>
                <a:gd name="connsiteX205" fmla="*/ 1243149 w 1718548"/>
                <a:gd name="connsiteY205" fmla="*/ 225496 h 229578"/>
                <a:gd name="connsiteX206" fmla="*/ 1243149 w 1718548"/>
                <a:gd name="connsiteY206" fmla="*/ 24143 h 229578"/>
                <a:gd name="connsiteX207" fmla="*/ 77609 w 1718548"/>
                <a:gd name="connsiteY207" fmla="*/ 19490 h 229578"/>
                <a:gd name="connsiteX208" fmla="*/ 112770 w 1718548"/>
                <a:gd name="connsiteY208" fmla="*/ 23836 h 229578"/>
                <a:gd name="connsiteX209" fmla="*/ 137177 w 1718548"/>
                <a:gd name="connsiteY209" fmla="*/ 33405 h 229578"/>
                <a:gd name="connsiteX210" fmla="*/ 124096 w 1718548"/>
                <a:gd name="connsiteY210" fmla="*/ 69137 h 229578"/>
                <a:gd name="connsiteX211" fmla="*/ 105352 w 1718548"/>
                <a:gd name="connsiteY211" fmla="*/ 61455 h 229578"/>
                <a:gd name="connsiteX212" fmla="*/ 80506 w 1718548"/>
                <a:gd name="connsiteY212" fmla="*/ 58118 h 229578"/>
                <a:gd name="connsiteX213" fmla="*/ 57109 w 1718548"/>
                <a:gd name="connsiteY213" fmla="*/ 62640 h 229578"/>
                <a:gd name="connsiteX214" fmla="*/ 49998 w 1718548"/>
                <a:gd name="connsiteY214" fmla="*/ 76424 h 229578"/>
                <a:gd name="connsiteX215" fmla="*/ 52632 w 1718548"/>
                <a:gd name="connsiteY215" fmla="*/ 85730 h 229578"/>
                <a:gd name="connsiteX216" fmla="*/ 60051 w 1718548"/>
                <a:gd name="connsiteY216" fmla="*/ 92578 h 229578"/>
                <a:gd name="connsiteX217" fmla="*/ 71069 w 1718548"/>
                <a:gd name="connsiteY217" fmla="*/ 98108 h 229578"/>
                <a:gd name="connsiteX218" fmla="*/ 84852 w 1718548"/>
                <a:gd name="connsiteY218" fmla="*/ 103201 h 229578"/>
                <a:gd name="connsiteX219" fmla="*/ 112156 w 1718548"/>
                <a:gd name="connsiteY219" fmla="*/ 114658 h 229578"/>
                <a:gd name="connsiteX220" fmla="*/ 131470 w 1718548"/>
                <a:gd name="connsiteY220" fmla="*/ 127871 h 229578"/>
                <a:gd name="connsiteX221" fmla="*/ 142927 w 1718548"/>
                <a:gd name="connsiteY221" fmla="*/ 145605 h 229578"/>
                <a:gd name="connsiteX222" fmla="*/ 146702 w 1718548"/>
                <a:gd name="connsiteY222" fmla="*/ 170318 h 229578"/>
                <a:gd name="connsiteX223" fmla="*/ 126949 w 1718548"/>
                <a:gd name="connsiteY223" fmla="*/ 214039 h 229578"/>
                <a:gd name="connsiteX224" fmla="*/ 67381 w 1718548"/>
                <a:gd name="connsiteY224" fmla="*/ 229578 h 229578"/>
                <a:gd name="connsiteX225" fmla="*/ 43282 w 1718548"/>
                <a:gd name="connsiteY225" fmla="*/ 227998 h 229578"/>
                <a:gd name="connsiteX226" fmla="*/ 24231 w 1718548"/>
                <a:gd name="connsiteY226" fmla="*/ 224091 h 229578"/>
                <a:gd name="connsiteX227" fmla="*/ 10008 w 1718548"/>
                <a:gd name="connsiteY227" fmla="*/ 219131 h 229578"/>
                <a:gd name="connsiteX228" fmla="*/ 0 w 1718548"/>
                <a:gd name="connsiteY228" fmla="*/ 214215 h 229578"/>
                <a:gd name="connsiteX229" fmla="*/ 12774 w 1718548"/>
                <a:gd name="connsiteY229" fmla="*/ 178176 h 229578"/>
                <a:gd name="connsiteX230" fmla="*/ 34986 w 1718548"/>
                <a:gd name="connsiteY230" fmla="*/ 187043 h 229578"/>
                <a:gd name="connsiteX231" fmla="*/ 67381 w 1718548"/>
                <a:gd name="connsiteY231" fmla="*/ 190950 h 229578"/>
                <a:gd name="connsiteX232" fmla="*/ 67469 w 1718548"/>
                <a:gd name="connsiteY232" fmla="*/ 190906 h 229578"/>
                <a:gd name="connsiteX233" fmla="*/ 83315 w 1718548"/>
                <a:gd name="connsiteY233" fmla="*/ 189326 h 229578"/>
                <a:gd name="connsiteX234" fmla="*/ 93324 w 1718548"/>
                <a:gd name="connsiteY234" fmla="*/ 184980 h 229578"/>
                <a:gd name="connsiteX235" fmla="*/ 98547 w 1718548"/>
                <a:gd name="connsiteY235" fmla="*/ 178440 h 229578"/>
                <a:gd name="connsiteX236" fmla="*/ 99997 w 1718548"/>
                <a:gd name="connsiteY236" fmla="*/ 170011 h 229578"/>
                <a:gd name="connsiteX237" fmla="*/ 90690 w 1718548"/>
                <a:gd name="connsiteY237" fmla="*/ 153594 h 229578"/>
                <a:gd name="connsiteX238" fmla="*/ 58733 w 1718548"/>
                <a:gd name="connsiteY238" fmla="*/ 139503 h 229578"/>
                <a:gd name="connsiteX239" fmla="*/ 38981 w 1718548"/>
                <a:gd name="connsiteY239" fmla="*/ 131514 h 229578"/>
                <a:gd name="connsiteX240" fmla="*/ 21247 w 1718548"/>
                <a:gd name="connsiteY240" fmla="*/ 120188 h 229578"/>
                <a:gd name="connsiteX241" fmla="*/ 8472 w 1718548"/>
                <a:gd name="connsiteY241" fmla="*/ 103640 h 229578"/>
                <a:gd name="connsiteX242" fmla="*/ 3512 w 1718548"/>
                <a:gd name="connsiteY242" fmla="*/ 79980 h 229578"/>
                <a:gd name="connsiteX243" fmla="*/ 8736 w 1718548"/>
                <a:gd name="connsiteY243" fmla="*/ 54826 h 229578"/>
                <a:gd name="connsiteX244" fmla="*/ 23572 w 1718548"/>
                <a:gd name="connsiteY244" fmla="*/ 35776 h 229578"/>
                <a:gd name="connsiteX245" fmla="*/ 46794 w 1718548"/>
                <a:gd name="connsiteY245" fmla="*/ 23704 h 229578"/>
                <a:gd name="connsiteX246" fmla="*/ 77609 w 1718548"/>
                <a:gd name="connsiteY246" fmla="*/ 19490 h 229578"/>
                <a:gd name="connsiteX247" fmla="*/ 1420403 w 1718548"/>
                <a:gd name="connsiteY247" fmla="*/ 2897 h 229578"/>
                <a:gd name="connsiteX248" fmla="*/ 1438576 w 1718548"/>
                <a:gd name="connsiteY248" fmla="*/ 9745 h 229578"/>
                <a:gd name="connsiteX249" fmla="*/ 1446258 w 1718548"/>
                <a:gd name="connsiteY249" fmla="*/ 28488 h 229578"/>
                <a:gd name="connsiteX250" fmla="*/ 1438576 w 1718548"/>
                <a:gd name="connsiteY250" fmla="*/ 47232 h 229578"/>
                <a:gd name="connsiteX251" fmla="*/ 1420403 w 1718548"/>
                <a:gd name="connsiteY251" fmla="*/ 54080 h 229578"/>
                <a:gd name="connsiteX252" fmla="*/ 1402230 w 1718548"/>
                <a:gd name="connsiteY252" fmla="*/ 47232 h 229578"/>
                <a:gd name="connsiteX253" fmla="*/ 1394548 w 1718548"/>
                <a:gd name="connsiteY253" fmla="*/ 28488 h 229578"/>
                <a:gd name="connsiteX254" fmla="*/ 1402230 w 1718548"/>
                <a:gd name="connsiteY254" fmla="*/ 9745 h 229578"/>
                <a:gd name="connsiteX255" fmla="*/ 1420403 w 1718548"/>
                <a:gd name="connsiteY255" fmla="*/ 2897 h 229578"/>
                <a:gd name="connsiteX256" fmla="*/ 1535675 w 1718548"/>
                <a:gd name="connsiteY256" fmla="*/ 0 h 229578"/>
                <a:gd name="connsiteX257" fmla="*/ 1558063 w 1718548"/>
                <a:gd name="connsiteY257" fmla="*/ 2458 h 229578"/>
                <a:gd name="connsiteX258" fmla="*/ 1573733 w 1718548"/>
                <a:gd name="connsiteY258" fmla="*/ 7243 h 229578"/>
                <a:gd name="connsiteX259" fmla="*/ 1565305 w 1718548"/>
                <a:gd name="connsiteY259" fmla="*/ 41833 h 229578"/>
                <a:gd name="connsiteX260" fmla="*/ 1552663 w 1718548"/>
                <a:gd name="connsiteY260" fmla="*/ 37927 h 229578"/>
                <a:gd name="connsiteX261" fmla="*/ 1540021 w 1718548"/>
                <a:gd name="connsiteY261" fmla="*/ 36609 h 229578"/>
                <a:gd name="connsiteX262" fmla="*/ 1526808 w 1718548"/>
                <a:gd name="connsiteY262" fmla="*/ 38804 h 229578"/>
                <a:gd name="connsiteX263" fmla="*/ 1518380 w 1718548"/>
                <a:gd name="connsiteY263" fmla="*/ 44774 h 229578"/>
                <a:gd name="connsiteX264" fmla="*/ 1514034 w 1718548"/>
                <a:gd name="connsiteY264" fmla="*/ 53773 h 229578"/>
                <a:gd name="connsiteX265" fmla="*/ 1512717 w 1718548"/>
                <a:gd name="connsiteY265" fmla="*/ 65098 h 229578"/>
                <a:gd name="connsiteX266" fmla="*/ 1512717 w 1718548"/>
                <a:gd name="connsiteY266" fmla="*/ 72649 h 229578"/>
                <a:gd name="connsiteX267" fmla="*/ 1566183 w 1718548"/>
                <a:gd name="connsiteY267" fmla="*/ 72649 h 229578"/>
                <a:gd name="connsiteX268" fmla="*/ 1566183 w 1718548"/>
                <a:gd name="connsiteY268" fmla="*/ 108688 h 229578"/>
                <a:gd name="connsiteX269" fmla="*/ 1512717 w 1718548"/>
                <a:gd name="connsiteY269" fmla="*/ 108688 h 229578"/>
                <a:gd name="connsiteX270" fmla="*/ 1512717 w 1718548"/>
                <a:gd name="connsiteY270" fmla="*/ 225496 h 229578"/>
                <a:gd name="connsiteX271" fmla="*/ 1469435 w 1718548"/>
                <a:gd name="connsiteY271" fmla="*/ 225496 h 229578"/>
                <a:gd name="connsiteX272" fmla="*/ 1469435 w 1718548"/>
                <a:gd name="connsiteY272" fmla="*/ 64528 h 229578"/>
                <a:gd name="connsiteX273" fmla="*/ 1486159 w 1718548"/>
                <a:gd name="connsiteY273" fmla="*/ 17470 h 229578"/>
                <a:gd name="connsiteX274" fmla="*/ 1535719 w 1718548"/>
                <a:gd name="connsiteY274" fmla="*/ 43 h 229578"/>
                <a:gd name="connsiteX275" fmla="*/ 1535675 w 1718548"/>
                <a:gd name="connsiteY275" fmla="*/ 0 h 229578"/>
                <a:gd name="connsiteX276" fmla="*/ 1166988 w 1718548"/>
                <a:gd name="connsiteY276" fmla="*/ 0 h 229578"/>
                <a:gd name="connsiteX277" fmla="*/ 1166988 w 1718548"/>
                <a:gd name="connsiteY277" fmla="*/ 220536 h 229578"/>
                <a:gd name="connsiteX278" fmla="*/ 1167032 w 1718548"/>
                <a:gd name="connsiteY278" fmla="*/ 220536 h 229578"/>
                <a:gd name="connsiteX279" fmla="*/ 1153687 w 1718548"/>
                <a:gd name="connsiteY279" fmla="*/ 223873 h 229578"/>
                <a:gd name="connsiteX280" fmla="*/ 1137841 w 1718548"/>
                <a:gd name="connsiteY280" fmla="*/ 226638 h 229578"/>
                <a:gd name="connsiteX281" fmla="*/ 1120984 w 1718548"/>
                <a:gd name="connsiteY281" fmla="*/ 228526 h 229578"/>
                <a:gd name="connsiteX282" fmla="*/ 1104568 w 1718548"/>
                <a:gd name="connsiteY282" fmla="*/ 229272 h 229578"/>
                <a:gd name="connsiteX283" fmla="*/ 1070855 w 1718548"/>
                <a:gd name="connsiteY283" fmla="*/ 223741 h 229578"/>
                <a:gd name="connsiteX284" fmla="*/ 1045878 w 1718548"/>
                <a:gd name="connsiteY284" fmla="*/ 207894 h 229578"/>
                <a:gd name="connsiteX285" fmla="*/ 1030338 w 1718548"/>
                <a:gd name="connsiteY285" fmla="*/ 182917 h 229578"/>
                <a:gd name="connsiteX286" fmla="*/ 1024939 w 1718548"/>
                <a:gd name="connsiteY286" fmla="*/ 149951 h 229578"/>
                <a:gd name="connsiteX287" fmla="*/ 1029592 w 1718548"/>
                <a:gd name="connsiteY287" fmla="*/ 116370 h 229578"/>
                <a:gd name="connsiteX288" fmla="*/ 1042980 w 1718548"/>
                <a:gd name="connsiteY288" fmla="*/ 90954 h 229578"/>
                <a:gd name="connsiteX289" fmla="*/ 1064314 w 1718548"/>
                <a:gd name="connsiteY289" fmla="*/ 74976 h 229578"/>
                <a:gd name="connsiteX290" fmla="*/ 1093198 w 1718548"/>
                <a:gd name="connsiteY290" fmla="*/ 69444 h 229578"/>
                <a:gd name="connsiteX291" fmla="*/ 1109308 w 1718548"/>
                <a:gd name="connsiteY291" fmla="*/ 71201 h 229578"/>
                <a:gd name="connsiteX292" fmla="*/ 1123706 w 1718548"/>
                <a:gd name="connsiteY292" fmla="*/ 76117 h 229578"/>
                <a:gd name="connsiteX293" fmla="*/ 1123706 w 1718548"/>
                <a:gd name="connsiteY293" fmla="*/ 6979 h 229578"/>
                <a:gd name="connsiteX294" fmla="*/ 1166988 w 1718548"/>
                <a:gd name="connsiteY294" fmla="*/ 0 h 229578"/>
                <a:gd name="connsiteX295" fmla="*/ 737198 w 1718548"/>
                <a:gd name="connsiteY295" fmla="*/ 0 h 229578"/>
                <a:gd name="connsiteX296" fmla="*/ 737198 w 1718548"/>
                <a:gd name="connsiteY296" fmla="*/ 220536 h 229578"/>
                <a:gd name="connsiteX297" fmla="*/ 737242 w 1718548"/>
                <a:gd name="connsiteY297" fmla="*/ 220536 h 229578"/>
                <a:gd name="connsiteX298" fmla="*/ 723897 w 1718548"/>
                <a:gd name="connsiteY298" fmla="*/ 223873 h 229578"/>
                <a:gd name="connsiteX299" fmla="*/ 708051 w 1718548"/>
                <a:gd name="connsiteY299" fmla="*/ 226638 h 229578"/>
                <a:gd name="connsiteX300" fmla="*/ 691194 w 1718548"/>
                <a:gd name="connsiteY300" fmla="*/ 228526 h 229578"/>
                <a:gd name="connsiteX301" fmla="*/ 674778 w 1718548"/>
                <a:gd name="connsiteY301" fmla="*/ 229272 h 229578"/>
                <a:gd name="connsiteX302" fmla="*/ 641065 w 1718548"/>
                <a:gd name="connsiteY302" fmla="*/ 223741 h 229578"/>
                <a:gd name="connsiteX303" fmla="*/ 616088 w 1718548"/>
                <a:gd name="connsiteY303" fmla="*/ 207894 h 229578"/>
                <a:gd name="connsiteX304" fmla="*/ 600548 w 1718548"/>
                <a:gd name="connsiteY304" fmla="*/ 182917 h 229578"/>
                <a:gd name="connsiteX305" fmla="*/ 595149 w 1718548"/>
                <a:gd name="connsiteY305" fmla="*/ 149951 h 229578"/>
                <a:gd name="connsiteX306" fmla="*/ 599802 w 1718548"/>
                <a:gd name="connsiteY306" fmla="*/ 116370 h 229578"/>
                <a:gd name="connsiteX307" fmla="*/ 613190 w 1718548"/>
                <a:gd name="connsiteY307" fmla="*/ 90954 h 229578"/>
                <a:gd name="connsiteX308" fmla="*/ 634524 w 1718548"/>
                <a:gd name="connsiteY308" fmla="*/ 74976 h 229578"/>
                <a:gd name="connsiteX309" fmla="*/ 663408 w 1718548"/>
                <a:gd name="connsiteY309" fmla="*/ 69444 h 229578"/>
                <a:gd name="connsiteX310" fmla="*/ 679518 w 1718548"/>
                <a:gd name="connsiteY310" fmla="*/ 71201 h 229578"/>
                <a:gd name="connsiteX311" fmla="*/ 693916 w 1718548"/>
                <a:gd name="connsiteY311" fmla="*/ 76117 h 229578"/>
                <a:gd name="connsiteX312" fmla="*/ 693916 w 1718548"/>
                <a:gd name="connsiteY312" fmla="*/ 6979 h 229578"/>
                <a:gd name="connsiteX313" fmla="*/ 737198 w 1718548"/>
                <a:gd name="connsiteY313" fmla="*/ 0 h 22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718548" h="229578">
                  <a:moveTo>
                    <a:pt x="831268" y="159520"/>
                  </a:moveTo>
                  <a:lnTo>
                    <a:pt x="819811" y="160266"/>
                  </a:lnTo>
                  <a:cubicBezTo>
                    <a:pt x="816211" y="160749"/>
                    <a:pt x="813095" y="161671"/>
                    <a:pt x="810373" y="163032"/>
                  </a:cubicBezTo>
                  <a:cubicBezTo>
                    <a:pt x="807652" y="164393"/>
                    <a:pt x="805544" y="166236"/>
                    <a:pt x="803964" y="168563"/>
                  </a:cubicBezTo>
                  <a:cubicBezTo>
                    <a:pt x="802428" y="170890"/>
                    <a:pt x="801637" y="173786"/>
                    <a:pt x="801637" y="177298"/>
                  </a:cubicBezTo>
                  <a:cubicBezTo>
                    <a:pt x="801637" y="184102"/>
                    <a:pt x="803920" y="188755"/>
                    <a:pt x="808485" y="191389"/>
                  </a:cubicBezTo>
                  <a:cubicBezTo>
                    <a:pt x="813051" y="194022"/>
                    <a:pt x="819284" y="195296"/>
                    <a:pt x="827230" y="195296"/>
                  </a:cubicBezTo>
                  <a:lnTo>
                    <a:pt x="827230" y="195252"/>
                  </a:lnTo>
                  <a:cubicBezTo>
                    <a:pt x="831487" y="195252"/>
                    <a:pt x="835569" y="195164"/>
                    <a:pt x="839432" y="194944"/>
                  </a:cubicBezTo>
                  <a:cubicBezTo>
                    <a:pt x="843295" y="194769"/>
                    <a:pt x="846412" y="194462"/>
                    <a:pt x="848739" y="194067"/>
                  </a:cubicBezTo>
                  <a:lnTo>
                    <a:pt x="848739" y="161232"/>
                  </a:lnTo>
                  <a:cubicBezTo>
                    <a:pt x="846983" y="160837"/>
                    <a:pt x="844393" y="160442"/>
                    <a:pt x="840881" y="160090"/>
                  </a:cubicBezTo>
                  <a:cubicBezTo>
                    <a:pt x="837413" y="159696"/>
                    <a:pt x="834208" y="159520"/>
                    <a:pt x="831268" y="159520"/>
                  </a:cubicBezTo>
                  <a:close/>
                  <a:moveTo>
                    <a:pt x="351524" y="159520"/>
                  </a:moveTo>
                  <a:cubicBezTo>
                    <a:pt x="347442" y="159520"/>
                    <a:pt x="343622" y="159783"/>
                    <a:pt x="340067" y="160266"/>
                  </a:cubicBezTo>
                  <a:cubicBezTo>
                    <a:pt x="336467" y="160749"/>
                    <a:pt x="333351" y="161671"/>
                    <a:pt x="330629" y="163032"/>
                  </a:cubicBezTo>
                  <a:cubicBezTo>
                    <a:pt x="327908" y="164393"/>
                    <a:pt x="325801" y="166236"/>
                    <a:pt x="324220" y="168563"/>
                  </a:cubicBezTo>
                  <a:cubicBezTo>
                    <a:pt x="322684" y="170890"/>
                    <a:pt x="321893" y="173786"/>
                    <a:pt x="321893" y="177298"/>
                  </a:cubicBezTo>
                  <a:cubicBezTo>
                    <a:pt x="321893" y="184102"/>
                    <a:pt x="324176" y="188755"/>
                    <a:pt x="328741" y="191389"/>
                  </a:cubicBezTo>
                  <a:cubicBezTo>
                    <a:pt x="333307" y="194022"/>
                    <a:pt x="339540" y="195296"/>
                    <a:pt x="347485" y="195296"/>
                  </a:cubicBezTo>
                  <a:lnTo>
                    <a:pt x="347485" y="195252"/>
                  </a:lnTo>
                  <a:cubicBezTo>
                    <a:pt x="351743" y="195252"/>
                    <a:pt x="355826" y="195164"/>
                    <a:pt x="359688" y="194944"/>
                  </a:cubicBezTo>
                  <a:cubicBezTo>
                    <a:pt x="363551" y="194769"/>
                    <a:pt x="366668" y="194462"/>
                    <a:pt x="368995" y="194067"/>
                  </a:cubicBezTo>
                  <a:lnTo>
                    <a:pt x="368995" y="161232"/>
                  </a:lnTo>
                  <a:cubicBezTo>
                    <a:pt x="367239" y="160837"/>
                    <a:pt x="364649" y="160442"/>
                    <a:pt x="361137" y="160090"/>
                  </a:cubicBezTo>
                  <a:cubicBezTo>
                    <a:pt x="357669" y="159696"/>
                    <a:pt x="354465" y="159520"/>
                    <a:pt x="351524" y="159520"/>
                  </a:cubicBezTo>
                  <a:close/>
                  <a:moveTo>
                    <a:pt x="1575007" y="150170"/>
                  </a:moveTo>
                  <a:cubicBezTo>
                    <a:pt x="1575008" y="150178"/>
                    <a:pt x="1575010" y="150186"/>
                    <a:pt x="1575011" y="150194"/>
                  </a:cubicBezTo>
                  <a:cubicBezTo>
                    <a:pt x="1575010" y="150201"/>
                    <a:pt x="1575008" y="150207"/>
                    <a:pt x="1575007" y="150214"/>
                  </a:cubicBezTo>
                  <a:lnTo>
                    <a:pt x="1575007" y="150170"/>
                  </a:lnTo>
                  <a:close/>
                  <a:moveTo>
                    <a:pt x="1099958" y="106055"/>
                  </a:moveTo>
                  <a:cubicBezTo>
                    <a:pt x="1079414" y="106055"/>
                    <a:pt x="1069186" y="120013"/>
                    <a:pt x="1069186" y="147888"/>
                  </a:cubicBezTo>
                  <a:lnTo>
                    <a:pt x="1069143" y="147888"/>
                  </a:lnTo>
                  <a:cubicBezTo>
                    <a:pt x="1069143" y="161232"/>
                    <a:pt x="1072127" y="171986"/>
                    <a:pt x="1078142" y="180152"/>
                  </a:cubicBezTo>
                  <a:cubicBezTo>
                    <a:pt x="1084156" y="188272"/>
                    <a:pt x="1093067" y="192355"/>
                    <a:pt x="1104875" y="192355"/>
                  </a:cubicBezTo>
                  <a:cubicBezTo>
                    <a:pt x="1108738" y="192355"/>
                    <a:pt x="1112337" y="192223"/>
                    <a:pt x="1115629" y="191916"/>
                  </a:cubicBezTo>
                  <a:cubicBezTo>
                    <a:pt x="1118921" y="191609"/>
                    <a:pt x="1121644" y="191302"/>
                    <a:pt x="1123750" y="190906"/>
                  </a:cubicBezTo>
                  <a:lnTo>
                    <a:pt x="1123750" y="112156"/>
                  </a:lnTo>
                  <a:cubicBezTo>
                    <a:pt x="1121029" y="110400"/>
                    <a:pt x="1117517" y="108951"/>
                    <a:pt x="1113171" y="107810"/>
                  </a:cubicBezTo>
                  <a:cubicBezTo>
                    <a:pt x="1108825" y="106669"/>
                    <a:pt x="1104392" y="106055"/>
                    <a:pt x="1099958" y="106055"/>
                  </a:cubicBezTo>
                  <a:close/>
                  <a:moveTo>
                    <a:pt x="670168" y="106055"/>
                  </a:moveTo>
                  <a:cubicBezTo>
                    <a:pt x="649624" y="106055"/>
                    <a:pt x="639396" y="120013"/>
                    <a:pt x="639396" y="147888"/>
                  </a:cubicBezTo>
                  <a:lnTo>
                    <a:pt x="639353" y="147888"/>
                  </a:lnTo>
                  <a:cubicBezTo>
                    <a:pt x="639353" y="161232"/>
                    <a:pt x="642337" y="171986"/>
                    <a:pt x="648352" y="180152"/>
                  </a:cubicBezTo>
                  <a:cubicBezTo>
                    <a:pt x="654366" y="188272"/>
                    <a:pt x="663277" y="192355"/>
                    <a:pt x="675085" y="192355"/>
                  </a:cubicBezTo>
                  <a:cubicBezTo>
                    <a:pt x="678948" y="192355"/>
                    <a:pt x="682547" y="192223"/>
                    <a:pt x="685839" y="191916"/>
                  </a:cubicBezTo>
                  <a:cubicBezTo>
                    <a:pt x="689131" y="191609"/>
                    <a:pt x="691854" y="191302"/>
                    <a:pt x="693960" y="190906"/>
                  </a:cubicBezTo>
                  <a:lnTo>
                    <a:pt x="693960" y="112156"/>
                  </a:lnTo>
                  <a:cubicBezTo>
                    <a:pt x="691239" y="110400"/>
                    <a:pt x="687727" y="108951"/>
                    <a:pt x="683381" y="107810"/>
                  </a:cubicBezTo>
                  <a:cubicBezTo>
                    <a:pt x="679035" y="106669"/>
                    <a:pt x="674602" y="106055"/>
                    <a:pt x="670168" y="106055"/>
                  </a:cubicBezTo>
                  <a:close/>
                  <a:moveTo>
                    <a:pt x="1648797" y="104298"/>
                  </a:moveTo>
                  <a:cubicBezTo>
                    <a:pt x="1643749" y="104298"/>
                    <a:pt x="1639798" y="105132"/>
                    <a:pt x="1636287" y="106756"/>
                  </a:cubicBezTo>
                  <a:cubicBezTo>
                    <a:pt x="1632818" y="108424"/>
                    <a:pt x="1629878" y="110575"/>
                    <a:pt x="1627551" y="113297"/>
                  </a:cubicBezTo>
                  <a:cubicBezTo>
                    <a:pt x="1625225" y="116018"/>
                    <a:pt x="1623425" y="119135"/>
                    <a:pt x="1622196" y="122734"/>
                  </a:cubicBezTo>
                  <a:cubicBezTo>
                    <a:pt x="1620923" y="126334"/>
                    <a:pt x="1620001" y="129933"/>
                    <a:pt x="1619430" y="133621"/>
                  </a:cubicBezTo>
                  <a:lnTo>
                    <a:pt x="1676671" y="133621"/>
                  </a:lnTo>
                  <a:cubicBezTo>
                    <a:pt x="1676686" y="133635"/>
                    <a:pt x="1676701" y="133650"/>
                    <a:pt x="1676716" y="133664"/>
                  </a:cubicBezTo>
                  <a:cubicBezTo>
                    <a:pt x="1676540" y="129978"/>
                    <a:pt x="1675881" y="126422"/>
                    <a:pt x="1674827" y="122910"/>
                  </a:cubicBezTo>
                  <a:cubicBezTo>
                    <a:pt x="1673774" y="119442"/>
                    <a:pt x="1672106" y="116326"/>
                    <a:pt x="1669868" y="113604"/>
                  </a:cubicBezTo>
                  <a:cubicBezTo>
                    <a:pt x="1667628" y="110883"/>
                    <a:pt x="1664819" y="108688"/>
                    <a:pt x="1661440" y="106932"/>
                  </a:cubicBezTo>
                  <a:cubicBezTo>
                    <a:pt x="1658059" y="105176"/>
                    <a:pt x="1653846" y="104298"/>
                    <a:pt x="1648797" y="104298"/>
                  </a:cubicBezTo>
                  <a:close/>
                  <a:moveTo>
                    <a:pt x="440677" y="77829"/>
                  </a:moveTo>
                  <a:lnTo>
                    <a:pt x="440677" y="77863"/>
                  </a:lnTo>
                  <a:lnTo>
                    <a:pt x="440633" y="77872"/>
                  </a:lnTo>
                  <a:cubicBezTo>
                    <a:pt x="440648" y="77858"/>
                    <a:pt x="440662" y="77843"/>
                    <a:pt x="440677" y="77829"/>
                  </a:cubicBezTo>
                  <a:close/>
                  <a:moveTo>
                    <a:pt x="1398894" y="72649"/>
                  </a:moveTo>
                  <a:lnTo>
                    <a:pt x="1442176" y="72649"/>
                  </a:lnTo>
                  <a:lnTo>
                    <a:pt x="1442176" y="225497"/>
                  </a:lnTo>
                  <a:lnTo>
                    <a:pt x="1398894" y="225497"/>
                  </a:lnTo>
                  <a:lnTo>
                    <a:pt x="1398894" y="72649"/>
                  </a:lnTo>
                  <a:close/>
                  <a:moveTo>
                    <a:pt x="983194" y="69488"/>
                  </a:moveTo>
                  <a:cubicBezTo>
                    <a:pt x="985520" y="69488"/>
                    <a:pt x="988329" y="69620"/>
                    <a:pt x="991622" y="69927"/>
                  </a:cubicBezTo>
                  <a:cubicBezTo>
                    <a:pt x="994915" y="70235"/>
                    <a:pt x="998207" y="70629"/>
                    <a:pt x="1001499" y="71068"/>
                  </a:cubicBezTo>
                  <a:cubicBezTo>
                    <a:pt x="1004791" y="71551"/>
                    <a:pt x="1008083" y="72122"/>
                    <a:pt x="1011376" y="72824"/>
                  </a:cubicBezTo>
                  <a:cubicBezTo>
                    <a:pt x="1014668" y="73527"/>
                    <a:pt x="1017477" y="74317"/>
                    <a:pt x="1019804" y="75282"/>
                  </a:cubicBezTo>
                  <a:lnTo>
                    <a:pt x="1012517" y="111015"/>
                  </a:lnTo>
                  <a:cubicBezTo>
                    <a:pt x="1008654" y="110049"/>
                    <a:pt x="1004089" y="109039"/>
                    <a:pt x="998865" y="107942"/>
                  </a:cubicBezTo>
                  <a:cubicBezTo>
                    <a:pt x="993642" y="106888"/>
                    <a:pt x="988023" y="106361"/>
                    <a:pt x="982009" y="106361"/>
                  </a:cubicBezTo>
                  <a:cubicBezTo>
                    <a:pt x="979287" y="106361"/>
                    <a:pt x="976038" y="106625"/>
                    <a:pt x="972264" y="107108"/>
                  </a:cubicBezTo>
                  <a:cubicBezTo>
                    <a:pt x="968489" y="107591"/>
                    <a:pt x="965636" y="108117"/>
                    <a:pt x="963704" y="108688"/>
                  </a:cubicBezTo>
                  <a:lnTo>
                    <a:pt x="963704" y="225497"/>
                  </a:lnTo>
                  <a:lnTo>
                    <a:pt x="920422" y="225497"/>
                  </a:lnTo>
                  <a:lnTo>
                    <a:pt x="920422" y="80814"/>
                  </a:lnTo>
                  <a:cubicBezTo>
                    <a:pt x="928148" y="78092"/>
                    <a:pt x="937322" y="75546"/>
                    <a:pt x="947902" y="73131"/>
                  </a:cubicBezTo>
                  <a:cubicBezTo>
                    <a:pt x="958436" y="70717"/>
                    <a:pt x="970244" y="69488"/>
                    <a:pt x="983194" y="69488"/>
                  </a:cubicBezTo>
                  <a:close/>
                  <a:moveTo>
                    <a:pt x="505731" y="69137"/>
                  </a:moveTo>
                  <a:cubicBezTo>
                    <a:pt x="518505" y="69137"/>
                    <a:pt x="529523" y="70849"/>
                    <a:pt x="538128" y="74229"/>
                  </a:cubicBezTo>
                  <a:cubicBezTo>
                    <a:pt x="546731" y="77609"/>
                    <a:pt x="553579" y="82437"/>
                    <a:pt x="558627" y="88627"/>
                  </a:cubicBezTo>
                  <a:cubicBezTo>
                    <a:pt x="563675" y="94817"/>
                    <a:pt x="567231" y="102191"/>
                    <a:pt x="569381" y="110707"/>
                  </a:cubicBezTo>
                  <a:cubicBezTo>
                    <a:pt x="571489" y="119223"/>
                    <a:pt x="572586" y="128705"/>
                    <a:pt x="572586" y="139196"/>
                  </a:cubicBezTo>
                  <a:lnTo>
                    <a:pt x="572586" y="225496"/>
                  </a:lnTo>
                  <a:lnTo>
                    <a:pt x="529304" y="225496"/>
                  </a:lnTo>
                  <a:lnTo>
                    <a:pt x="529304" y="144420"/>
                  </a:lnTo>
                  <a:cubicBezTo>
                    <a:pt x="529304" y="130460"/>
                    <a:pt x="527460" y="120584"/>
                    <a:pt x="523773" y="114789"/>
                  </a:cubicBezTo>
                  <a:cubicBezTo>
                    <a:pt x="520086" y="108995"/>
                    <a:pt x="513194" y="106054"/>
                    <a:pt x="503142" y="106054"/>
                  </a:cubicBezTo>
                  <a:cubicBezTo>
                    <a:pt x="500025" y="106054"/>
                    <a:pt x="496733" y="106186"/>
                    <a:pt x="493265" y="106493"/>
                  </a:cubicBezTo>
                  <a:cubicBezTo>
                    <a:pt x="489797" y="106800"/>
                    <a:pt x="486681" y="107108"/>
                    <a:pt x="483959" y="107503"/>
                  </a:cubicBezTo>
                  <a:lnTo>
                    <a:pt x="483959" y="225453"/>
                  </a:lnTo>
                  <a:lnTo>
                    <a:pt x="440677" y="225453"/>
                  </a:lnTo>
                  <a:lnTo>
                    <a:pt x="440677" y="77863"/>
                  </a:lnTo>
                  <a:lnTo>
                    <a:pt x="469122" y="71903"/>
                  </a:lnTo>
                  <a:cubicBezTo>
                    <a:pt x="480755" y="70059"/>
                    <a:pt x="492958" y="69137"/>
                    <a:pt x="505731" y="69137"/>
                  </a:cubicBezTo>
                  <a:close/>
                  <a:moveTo>
                    <a:pt x="1648227" y="68566"/>
                  </a:moveTo>
                  <a:cubicBezTo>
                    <a:pt x="1669911" y="68566"/>
                    <a:pt x="1687075" y="75195"/>
                    <a:pt x="1699673" y="88452"/>
                  </a:cubicBezTo>
                  <a:cubicBezTo>
                    <a:pt x="1712271" y="101708"/>
                    <a:pt x="1718548" y="121242"/>
                    <a:pt x="1718548" y="147009"/>
                  </a:cubicBezTo>
                  <a:cubicBezTo>
                    <a:pt x="1718548" y="149511"/>
                    <a:pt x="1718461" y="152277"/>
                    <a:pt x="1718242" y="155306"/>
                  </a:cubicBezTo>
                  <a:cubicBezTo>
                    <a:pt x="1718065" y="158291"/>
                    <a:pt x="1717846" y="160969"/>
                    <a:pt x="1717671" y="163295"/>
                  </a:cubicBezTo>
                  <a:lnTo>
                    <a:pt x="1619474" y="163295"/>
                  </a:lnTo>
                  <a:cubicBezTo>
                    <a:pt x="1620440" y="172206"/>
                    <a:pt x="1624610" y="179274"/>
                    <a:pt x="1631985" y="184497"/>
                  </a:cubicBezTo>
                  <a:cubicBezTo>
                    <a:pt x="1639360" y="189721"/>
                    <a:pt x="1649236" y="192355"/>
                    <a:pt x="1661615" y="192355"/>
                  </a:cubicBezTo>
                  <a:cubicBezTo>
                    <a:pt x="1669560" y="192355"/>
                    <a:pt x="1677330" y="191652"/>
                    <a:pt x="1685012" y="190160"/>
                  </a:cubicBezTo>
                  <a:cubicBezTo>
                    <a:pt x="1692650" y="188711"/>
                    <a:pt x="1698927" y="186912"/>
                    <a:pt x="1703755" y="184804"/>
                  </a:cubicBezTo>
                  <a:lnTo>
                    <a:pt x="1709550" y="219965"/>
                  </a:lnTo>
                  <a:cubicBezTo>
                    <a:pt x="1707224" y="221106"/>
                    <a:pt x="1704107" y="222292"/>
                    <a:pt x="1700244" y="223433"/>
                  </a:cubicBezTo>
                  <a:cubicBezTo>
                    <a:pt x="1696381" y="224575"/>
                    <a:pt x="1692079" y="225628"/>
                    <a:pt x="1687338" y="226462"/>
                  </a:cubicBezTo>
                  <a:cubicBezTo>
                    <a:pt x="1682597" y="227340"/>
                    <a:pt x="1677506" y="228042"/>
                    <a:pt x="1672062" y="228657"/>
                  </a:cubicBezTo>
                  <a:cubicBezTo>
                    <a:pt x="1666619" y="229228"/>
                    <a:pt x="1661220" y="229535"/>
                    <a:pt x="1655777" y="229535"/>
                  </a:cubicBezTo>
                  <a:cubicBezTo>
                    <a:pt x="1642037" y="229535"/>
                    <a:pt x="1630053" y="227516"/>
                    <a:pt x="1619914" y="223433"/>
                  </a:cubicBezTo>
                  <a:cubicBezTo>
                    <a:pt x="1609729" y="219351"/>
                    <a:pt x="1601301" y="213820"/>
                    <a:pt x="1594629" y="206709"/>
                  </a:cubicBezTo>
                  <a:cubicBezTo>
                    <a:pt x="1587956" y="199641"/>
                    <a:pt x="1582996" y="191257"/>
                    <a:pt x="1579792" y="181556"/>
                  </a:cubicBezTo>
                  <a:lnTo>
                    <a:pt x="1575011" y="150194"/>
                  </a:lnTo>
                  <a:lnTo>
                    <a:pt x="1581240" y="114614"/>
                  </a:lnTo>
                  <a:cubicBezTo>
                    <a:pt x="1585411" y="104430"/>
                    <a:pt x="1590854" y="95958"/>
                    <a:pt x="1597658" y="89198"/>
                  </a:cubicBezTo>
                  <a:cubicBezTo>
                    <a:pt x="1604418" y="82437"/>
                    <a:pt x="1612231" y="77302"/>
                    <a:pt x="1621055" y="73790"/>
                  </a:cubicBezTo>
                  <a:cubicBezTo>
                    <a:pt x="1629878" y="70322"/>
                    <a:pt x="1638921" y="68566"/>
                    <a:pt x="1648227" y="68566"/>
                  </a:cubicBezTo>
                  <a:close/>
                  <a:moveTo>
                    <a:pt x="823761" y="68566"/>
                  </a:moveTo>
                  <a:cubicBezTo>
                    <a:pt x="836535" y="68566"/>
                    <a:pt x="847202" y="70015"/>
                    <a:pt x="855718" y="72912"/>
                  </a:cubicBezTo>
                  <a:cubicBezTo>
                    <a:pt x="864234" y="75810"/>
                    <a:pt x="871081" y="79979"/>
                    <a:pt x="876174" y="85422"/>
                  </a:cubicBezTo>
                  <a:cubicBezTo>
                    <a:pt x="881310" y="90865"/>
                    <a:pt x="884954" y="97451"/>
                    <a:pt x="887060" y="105176"/>
                  </a:cubicBezTo>
                  <a:cubicBezTo>
                    <a:pt x="889211" y="112945"/>
                    <a:pt x="890265" y="121550"/>
                    <a:pt x="890265" y="131032"/>
                  </a:cubicBezTo>
                  <a:lnTo>
                    <a:pt x="890265" y="221107"/>
                  </a:lnTo>
                  <a:cubicBezTo>
                    <a:pt x="884075" y="222468"/>
                    <a:pt x="875427" y="224048"/>
                    <a:pt x="864410" y="225891"/>
                  </a:cubicBezTo>
                  <a:cubicBezTo>
                    <a:pt x="853392" y="227735"/>
                    <a:pt x="840003" y="228657"/>
                    <a:pt x="824288" y="228657"/>
                  </a:cubicBezTo>
                  <a:cubicBezTo>
                    <a:pt x="814411" y="228657"/>
                    <a:pt x="805457" y="227779"/>
                    <a:pt x="797423" y="226023"/>
                  </a:cubicBezTo>
                  <a:cubicBezTo>
                    <a:pt x="789390" y="224268"/>
                    <a:pt x="782455" y="221414"/>
                    <a:pt x="776661" y="217464"/>
                  </a:cubicBezTo>
                  <a:cubicBezTo>
                    <a:pt x="770866" y="213513"/>
                    <a:pt x="766389" y="208289"/>
                    <a:pt x="763316" y="201924"/>
                  </a:cubicBezTo>
                  <a:cubicBezTo>
                    <a:pt x="760199" y="195515"/>
                    <a:pt x="758663" y="187702"/>
                    <a:pt x="758663" y="178396"/>
                  </a:cubicBezTo>
                  <a:cubicBezTo>
                    <a:pt x="758663" y="169089"/>
                    <a:pt x="760463" y="161934"/>
                    <a:pt x="764018" y="155745"/>
                  </a:cubicBezTo>
                  <a:cubicBezTo>
                    <a:pt x="767618" y="149556"/>
                    <a:pt x="772402" y="144595"/>
                    <a:pt x="778416" y="140908"/>
                  </a:cubicBezTo>
                  <a:cubicBezTo>
                    <a:pt x="784431" y="137220"/>
                    <a:pt x="791278" y="134543"/>
                    <a:pt x="799048" y="132919"/>
                  </a:cubicBezTo>
                  <a:cubicBezTo>
                    <a:pt x="806817" y="131294"/>
                    <a:pt x="814850" y="130461"/>
                    <a:pt x="823147" y="130461"/>
                  </a:cubicBezTo>
                  <a:cubicBezTo>
                    <a:pt x="828765" y="130461"/>
                    <a:pt x="833770" y="130724"/>
                    <a:pt x="838116" y="131207"/>
                  </a:cubicBezTo>
                  <a:cubicBezTo>
                    <a:pt x="842462" y="131690"/>
                    <a:pt x="846017" y="132304"/>
                    <a:pt x="848739" y="133094"/>
                  </a:cubicBezTo>
                  <a:lnTo>
                    <a:pt x="848739" y="129012"/>
                  </a:lnTo>
                  <a:cubicBezTo>
                    <a:pt x="848739" y="121637"/>
                    <a:pt x="846499" y="115755"/>
                    <a:pt x="842066" y="111278"/>
                  </a:cubicBezTo>
                  <a:cubicBezTo>
                    <a:pt x="837589" y="106844"/>
                    <a:pt x="829863" y="104606"/>
                    <a:pt x="818801" y="104606"/>
                  </a:cubicBezTo>
                  <a:cubicBezTo>
                    <a:pt x="811426" y="104606"/>
                    <a:pt x="804184" y="105132"/>
                    <a:pt x="797029" y="106186"/>
                  </a:cubicBezTo>
                  <a:cubicBezTo>
                    <a:pt x="789874" y="107240"/>
                    <a:pt x="783684" y="108775"/>
                    <a:pt x="778460" y="110707"/>
                  </a:cubicBezTo>
                  <a:lnTo>
                    <a:pt x="772930" y="75853"/>
                  </a:lnTo>
                  <a:cubicBezTo>
                    <a:pt x="775432" y="75063"/>
                    <a:pt x="778592" y="74273"/>
                    <a:pt x="782367" y="73395"/>
                  </a:cubicBezTo>
                  <a:cubicBezTo>
                    <a:pt x="786143" y="72517"/>
                    <a:pt x="790268" y="71771"/>
                    <a:pt x="794702" y="71068"/>
                  </a:cubicBezTo>
                  <a:cubicBezTo>
                    <a:pt x="799179" y="70410"/>
                    <a:pt x="803877" y="69795"/>
                    <a:pt x="808793" y="69313"/>
                  </a:cubicBezTo>
                  <a:cubicBezTo>
                    <a:pt x="813753" y="68830"/>
                    <a:pt x="818713" y="68566"/>
                    <a:pt x="823761" y="68566"/>
                  </a:cubicBezTo>
                  <a:close/>
                  <a:moveTo>
                    <a:pt x="343973" y="68566"/>
                  </a:moveTo>
                  <a:cubicBezTo>
                    <a:pt x="356747" y="68566"/>
                    <a:pt x="367414" y="70015"/>
                    <a:pt x="375930" y="72912"/>
                  </a:cubicBezTo>
                  <a:cubicBezTo>
                    <a:pt x="384446" y="75810"/>
                    <a:pt x="391294" y="79979"/>
                    <a:pt x="396386" y="85422"/>
                  </a:cubicBezTo>
                  <a:cubicBezTo>
                    <a:pt x="401522" y="90865"/>
                    <a:pt x="405166" y="97451"/>
                    <a:pt x="407272" y="105176"/>
                  </a:cubicBezTo>
                  <a:cubicBezTo>
                    <a:pt x="409423" y="112945"/>
                    <a:pt x="410477" y="121550"/>
                    <a:pt x="410477" y="131032"/>
                  </a:cubicBezTo>
                  <a:lnTo>
                    <a:pt x="410477" y="221107"/>
                  </a:lnTo>
                  <a:cubicBezTo>
                    <a:pt x="404288" y="222468"/>
                    <a:pt x="395640" y="224048"/>
                    <a:pt x="384622" y="225891"/>
                  </a:cubicBezTo>
                  <a:cubicBezTo>
                    <a:pt x="373604" y="227735"/>
                    <a:pt x="360216" y="228657"/>
                    <a:pt x="344501" y="228657"/>
                  </a:cubicBezTo>
                  <a:cubicBezTo>
                    <a:pt x="334623" y="228657"/>
                    <a:pt x="325669" y="227779"/>
                    <a:pt x="317636" y="226023"/>
                  </a:cubicBezTo>
                  <a:cubicBezTo>
                    <a:pt x="309602" y="224268"/>
                    <a:pt x="302667" y="221414"/>
                    <a:pt x="296873" y="217464"/>
                  </a:cubicBezTo>
                  <a:cubicBezTo>
                    <a:pt x="291078" y="213513"/>
                    <a:pt x="286601" y="208289"/>
                    <a:pt x="283528" y="201924"/>
                  </a:cubicBezTo>
                  <a:cubicBezTo>
                    <a:pt x="280412" y="195515"/>
                    <a:pt x="278875" y="187702"/>
                    <a:pt x="278875" y="178396"/>
                  </a:cubicBezTo>
                  <a:cubicBezTo>
                    <a:pt x="278875" y="169089"/>
                    <a:pt x="280675" y="161934"/>
                    <a:pt x="284230" y="155745"/>
                  </a:cubicBezTo>
                  <a:cubicBezTo>
                    <a:pt x="287831" y="149556"/>
                    <a:pt x="292615" y="144595"/>
                    <a:pt x="298629" y="140908"/>
                  </a:cubicBezTo>
                  <a:cubicBezTo>
                    <a:pt x="304643" y="137220"/>
                    <a:pt x="311491" y="134543"/>
                    <a:pt x="319260" y="132919"/>
                  </a:cubicBezTo>
                  <a:cubicBezTo>
                    <a:pt x="327029" y="131294"/>
                    <a:pt x="335063" y="130461"/>
                    <a:pt x="343359" y="130461"/>
                  </a:cubicBezTo>
                  <a:cubicBezTo>
                    <a:pt x="348978" y="130461"/>
                    <a:pt x="353982" y="130724"/>
                    <a:pt x="358328" y="131207"/>
                  </a:cubicBezTo>
                  <a:cubicBezTo>
                    <a:pt x="362674" y="131690"/>
                    <a:pt x="366229" y="132304"/>
                    <a:pt x="368951" y="133094"/>
                  </a:cubicBezTo>
                  <a:lnTo>
                    <a:pt x="368951" y="129012"/>
                  </a:lnTo>
                  <a:cubicBezTo>
                    <a:pt x="368951" y="121637"/>
                    <a:pt x="366712" y="115755"/>
                    <a:pt x="362278" y="111278"/>
                  </a:cubicBezTo>
                  <a:cubicBezTo>
                    <a:pt x="357801" y="106844"/>
                    <a:pt x="350076" y="104606"/>
                    <a:pt x="339014" y="104606"/>
                  </a:cubicBezTo>
                  <a:cubicBezTo>
                    <a:pt x="331639" y="104606"/>
                    <a:pt x="324396" y="105132"/>
                    <a:pt x="317241" y="106186"/>
                  </a:cubicBezTo>
                  <a:cubicBezTo>
                    <a:pt x="310086" y="107240"/>
                    <a:pt x="303896" y="108775"/>
                    <a:pt x="298672" y="110707"/>
                  </a:cubicBezTo>
                  <a:lnTo>
                    <a:pt x="293142" y="75853"/>
                  </a:lnTo>
                  <a:cubicBezTo>
                    <a:pt x="295644" y="75063"/>
                    <a:pt x="298804" y="74273"/>
                    <a:pt x="302579" y="73395"/>
                  </a:cubicBezTo>
                  <a:cubicBezTo>
                    <a:pt x="306355" y="72517"/>
                    <a:pt x="310481" y="71771"/>
                    <a:pt x="314915" y="71068"/>
                  </a:cubicBezTo>
                  <a:cubicBezTo>
                    <a:pt x="319391" y="70410"/>
                    <a:pt x="324089" y="69795"/>
                    <a:pt x="329005" y="69313"/>
                  </a:cubicBezTo>
                  <a:cubicBezTo>
                    <a:pt x="333965" y="68830"/>
                    <a:pt x="338926" y="68566"/>
                    <a:pt x="343973" y="68566"/>
                  </a:cubicBezTo>
                  <a:close/>
                  <a:moveTo>
                    <a:pt x="210923" y="27611"/>
                  </a:moveTo>
                  <a:lnTo>
                    <a:pt x="210923" y="72649"/>
                  </a:lnTo>
                  <a:lnTo>
                    <a:pt x="262940" y="72649"/>
                  </a:lnTo>
                  <a:lnTo>
                    <a:pt x="262940" y="108688"/>
                  </a:lnTo>
                  <a:lnTo>
                    <a:pt x="210923" y="108688"/>
                  </a:lnTo>
                  <a:lnTo>
                    <a:pt x="210923" y="162461"/>
                  </a:lnTo>
                  <a:cubicBezTo>
                    <a:pt x="210923" y="171548"/>
                    <a:pt x="212503" y="178835"/>
                    <a:pt x="215708" y="184234"/>
                  </a:cubicBezTo>
                  <a:cubicBezTo>
                    <a:pt x="218913" y="189633"/>
                    <a:pt x="225365" y="192355"/>
                    <a:pt x="235022" y="192355"/>
                  </a:cubicBezTo>
                  <a:cubicBezTo>
                    <a:pt x="239675" y="192355"/>
                    <a:pt x="244460" y="191916"/>
                    <a:pt x="249421" y="191037"/>
                  </a:cubicBezTo>
                  <a:cubicBezTo>
                    <a:pt x="254380" y="190160"/>
                    <a:pt x="258858" y="188975"/>
                    <a:pt x="262940" y="187394"/>
                  </a:cubicBezTo>
                  <a:lnTo>
                    <a:pt x="269042" y="221107"/>
                  </a:lnTo>
                  <a:cubicBezTo>
                    <a:pt x="263818" y="223257"/>
                    <a:pt x="258024" y="225058"/>
                    <a:pt x="251615" y="226638"/>
                  </a:cubicBezTo>
                  <a:cubicBezTo>
                    <a:pt x="245206" y="228174"/>
                    <a:pt x="237392" y="228964"/>
                    <a:pt x="228086" y="228964"/>
                  </a:cubicBezTo>
                  <a:cubicBezTo>
                    <a:pt x="216279" y="228964"/>
                    <a:pt x="206490" y="227384"/>
                    <a:pt x="198764" y="224179"/>
                  </a:cubicBezTo>
                  <a:cubicBezTo>
                    <a:pt x="190994" y="220975"/>
                    <a:pt x="184804" y="216541"/>
                    <a:pt x="180151" y="210835"/>
                  </a:cubicBezTo>
                  <a:cubicBezTo>
                    <a:pt x="175499" y="205129"/>
                    <a:pt x="172251" y="198193"/>
                    <a:pt x="170407" y="190072"/>
                  </a:cubicBezTo>
                  <a:cubicBezTo>
                    <a:pt x="168563" y="181951"/>
                    <a:pt x="167641" y="172952"/>
                    <a:pt x="167641" y="163032"/>
                  </a:cubicBezTo>
                  <a:lnTo>
                    <a:pt x="167641" y="34590"/>
                  </a:lnTo>
                  <a:lnTo>
                    <a:pt x="210923" y="27611"/>
                  </a:lnTo>
                  <a:close/>
                  <a:moveTo>
                    <a:pt x="1243149" y="24143"/>
                  </a:moveTo>
                  <a:lnTo>
                    <a:pt x="1288494" y="24143"/>
                  </a:lnTo>
                  <a:lnTo>
                    <a:pt x="1288494" y="186560"/>
                  </a:lnTo>
                  <a:lnTo>
                    <a:pt x="1377692" y="186560"/>
                  </a:lnTo>
                  <a:lnTo>
                    <a:pt x="1377692" y="225496"/>
                  </a:lnTo>
                  <a:lnTo>
                    <a:pt x="1243149" y="225496"/>
                  </a:lnTo>
                  <a:lnTo>
                    <a:pt x="1243149" y="24143"/>
                  </a:lnTo>
                  <a:close/>
                  <a:moveTo>
                    <a:pt x="77609" y="19490"/>
                  </a:moveTo>
                  <a:cubicBezTo>
                    <a:pt x="91173" y="19490"/>
                    <a:pt x="102893" y="20938"/>
                    <a:pt x="112770" y="23836"/>
                  </a:cubicBezTo>
                  <a:cubicBezTo>
                    <a:pt x="122647" y="26733"/>
                    <a:pt x="130767" y="29937"/>
                    <a:pt x="137177" y="33405"/>
                  </a:cubicBezTo>
                  <a:lnTo>
                    <a:pt x="124096" y="69137"/>
                  </a:lnTo>
                  <a:cubicBezTo>
                    <a:pt x="118476" y="66239"/>
                    <a:pt x="112243" y="63650"/>
                    <a:pt x="105352" y="61455"/>
                  </a:cubicBezTo>
                  <a:cubicBezTo>
                    <a:pt x="98460" y="59216"/>
                    <a:pt x="90208" y="58118"/>
                    <a:pt x="80506" y="58118"/>
                  </a:cubicBezTo>
                  <a:cubicBezTo>
                    <a:pt x="69664" y="58118"/>
                    <a:pt x="61851" y="59611"/>
                    <a:pt x="57109" y="62640"/>
                  </a:cubicBezTo>
                  <a:cubicBezTo>
                    <a:pt x="52369" y="65625"/>
                    <a:pt x="49998" y="70234"/>
                    <a:pt x="49998" y="76424"/>
                  </a:cubicBezTo>
                  <a:cubicBezTo>
                    <a:pt x="49998" y="80112"/>
                    <a:pt x="50876" y="83228"/>
                    <a:pt x="52632" y="85730"/>
                  </a:cubicBezTo>
                  <a:cubicBezTo>
                    <a:pt x="54388" y="88232"/>
                    <a:pt x="56846" y="90515"/>
                    <a:pt x="60051" y="92578"/>
                  </a:cubicBezTo>
                  <a:cubicBezTo>
                    <a:pt x="63255" y="94597"/>
                    <a:pt x="66942" y="96441"/>
                    <a:pt x="71069" y="98108"/>
                  </a:cubicBezTo>
                  <a:cubicBezTo>
                    <a:pt x="75195" y="99777"/>
                    <a:pt x="79848" y="101445"/>
                    <a:pt x="84852" y="103201"/>
                  </a:cubicBezTo>
                  <a:cubicBezTo>
                    <a:pt x="95299" y="107064"/>
                    <a:pt x="104430" y="110882"/>
                    <a:pt x="112156" y="114658"/>
                  </a:cubicBezTo>
                  <a:cubicBezTo>
                    <a:pt x="119881" y="118433"/>
                    <a:pt x="126334" y="122866"/>
                    <a:pt x="131470" y="127871"/>
                  </a:cubicBezTo>
                  <a:cubicBezTo>
                    <a:pt x="136606" y="132919"/>
                    <a:pt x="140425" y="138801"/>
                    <a:pt x="142927" y="145605"/>
                  </a:cubicBezTo>
                  <a:cubicBezTo>
                    <a:pt x="145429" y="152408"/>
                    <a:pt x="146702" y="160617"/>
                    <a:pt x="146702" y="170318"/>
                  </a:cubicBezTo>
                  <a:cubicBezTo>
                    <a:pt x="146702" y="189106"/>
                    <a:pt x="140118" y="203680"/>
                    <a:pt x="126949" y="214039"/>
                  </a:cubicBezTo>
                  <a:cubicBezTo>
                    <a:pt x="113780" y="224399"/>
                    <a:pt x="93894" y="229578"/>
                    <a:pt x="67381" y="229578"/>
                  </a:cubicBezTo>
                  <a:cubicBezTo>
                    <a:pt x="58471" y="229578"/>
                    <a:pt x="50437" y="229052"/>
                    <a:pt x="43282" y="227998"/>
                  </a:cubicBezTo>
                  <a:cubicBezTo>
                    <a:pt x="36127" y="226944"/>
                    <a:pt x="29762" y="225628"/>
                    <a:pt x="24231" y="224091"/>
                  </a:cubicBezTo>
                  <a:cubicBezTo>
                    <a:pt x="18700" y="222555"/>
                    <a:pt x="13960" y="220887"/>
                    <a:pt x="10008" y="219131"/>
                  </a:cubicBezTo>
                  <a:cubicBezTo>
                    <a:pt x="6058" y="217375"/>
                    <a:pt x="2678" y="215751"/>
                    <a:pt x="0" y="214215"/>
                  </a:cubicBezTo>
                  <a:lnTo>
                    <a:pt x="12774" y="178176"/>
                  </a:lnTo>
                  <a:cubicBezTo>
                    <a:pt x="18788" y="181468"/>
                    <a:pt x="26162" y="184409"/>
                    <a:pt x="34986" y="187043"/>
                  </a:cubicBezTo>
                  <a:cubicBezTo>
                    <a:pt x="43809" y="189677"/>
                    <a:pt x="54608" y="190950"/>
                    <a:pt x="67381" y="190950"/>
                  </a:cubicBezTo>
                  <a:cubicBezTo>
                    <a:pt x="67410" y="190935"/>
                    <a:pt x="67440" y="190921"/>
                    <a:pt x="67469" y="190906"/>
                  </a:cubicBezTo>
                  <a:cubicBezTo>
                    <a:pt x="73878" y="190906"/>
                    <a:pt x="79146" y="190379"/>
                    <a:pt x="83315" y="189326"/>
                  </a:cubicBezTo>
                  <a:cubicBezTo>
                    <a:pt x="87486" y="188272"/>
                    <a:pt x="90822" y="186824"/>
                    <a:pt x="93324" y="184980"/>
                  </a:cubicBezTo>
                  <a:cubicBezTo>
                    <a:pt x="95826" y="183136"/>
                    <a:pt x="97582" y="180985"/>
                    <a:pt x="98547" y="178440"/>
                  </a:cubicBezTo>
                  <a:cubicBezTo>
                    <a:pt x="99514" y="175938"/>
                    <a:pt x="99997" y="173127"/>
                    <a:pt x="99997" y="170011"/>
                  </a:cubicBezTo>
                  <a:cubicBezTo>
                    <a:pt x="99997" y="163427"/>
                    <a:pt x="96924" y="157940"/>
                    <a:pt x="90690" y="153594"/>
                  </a:cubicBezTo>
                  <a:cubicBezTo>
                    <a:pt x="84501" y="149248"/>
                    <a:pt x="73834" y="144551"/>
                    <a:pt x="58733" y="139503"/>
                  </a:cubicBezTo>
                  <a:cubicBezTo>
                    <a:pt x="52149" y="137176"/>
                    <a:pt x="45565" y="134499"/>
                    <a:pt x="38981" y="131514"/>
                  </a:cubicBezTo>
                  <a:cubicBezTo>
                    <a:pt x="32396" y="128529"/>
                    <a:pt x="26470" y="124754"/>
                    <a:pt x="21247" y="120188"/>
                  </a:cubicBezTo>
                  <a:cubicBezTo>
                    <a:pt x="16023" y="115624"/>
                    <a:pt x="11765" y="110137"/>
                    <a:pt x="8472" y="103640"/>
                  </a:cubicBezTo>
                  <a:cubicBezTo>
                    <a:pt x="5180" y="97143"/>
                    <a:pt x="3512" y="89241"/>
                    <a:pt x="3512" y="79980"/>
                  </a:cubicBezTo>
                  <a:cubicBezTo>
                    <a:pt x="3512" y="70717"/>
                    <a:pt x="5268" y="62289"/>
                    <a:pt x="8736" y="54826"/>
                  </a:cubicBezTo>
                  <a:cubicBezTo>
                    <a:pt x="12203" y="47364"/>
                    <a:pt x="17163" y="41043"/>
                    <a:pt x="23572" y="35776"/>
                  </a:cubicBezTo>
                  <a:cubicBezTo>
                    <a:pt x="29982" y="30552"/>
                    <a:pt x="37707" y="26513"/>
                    <a:pt x="46794" y="23704"/>
                  </a:cubicBezTo>
                  <a:cubicBezTo>
                    <a:pt x="55880" y="20894"/>
                    <a:pt x="66152" y="19490"/>
                    <a:pt x="77609" y="19490"/>
                  </a:cubicBezTo>
                  <a:close/>
                  <a:moveTo>
                    <a:pt x="1420403" y="2897"/>
                  </a:moveTo>
                  <a:cubicBezTo>
                    <a:pt x="1427383" y="2897"/>
                    <a:pt x="1433440" y="5180"/>
                    <a:pt x="1438576" y="9745"/>
                  </a:cubicBezTo>
                  <a:cubicBezTo>
                    <a:pt x="1443712" y="14310"/>
                    <a:pt x="1446258" y="20543"/>
                    <a:pt x="1446258" y="28488"/>
                  </a:cubicBezTo>
                  <a:cubicBezTo>
                    <a:pt x="1446258" y="36434"/>
                    <a:pt x="1443712" y="42667"/>
                    <a:pt x="1438576" y="47232"/>
                  </a:cubicBezTo>
                  <a:cubicBezTo>
                    <a:pt x="1433440" y="51797"/>
                    <a:pt x="1427383" y="54080"/>
                    <a:pt x="1420403" y="54080"/>
                  </a:cubicBezTo>
                  <a:cubicBezTo>
                    <a:pt x="1413423" y="54080"/>
                    <a:pt x="1407365" y="51797"/>
                    <a:pt x="1402230" y="47232"/>
                  </a:cubicBezTo>
                  <a:cubicBezTo>
                    <a:pt x="1397094" y="42667"/>
                    <a:pt x="1394548" y="36434"/>
                    <a:pt x="1394548" y="28488"/>
                  </a:cubicBezTo>
                  <a:cubicBezTo>
                    <a:pt x="1394548" y="20543"/>
                    <a:pt x="1397094" y="14310"/>
                    <a:pt x="1402230" y="9745"/>
                  </a:cubicBezTo>
                  <a:cubicBezTo>
                    <a:pt x="1407365" y="5180"/>
                    <a:pt x="1413423" y="2897"/>
                    <a:pt x="1420403" y="2897"/>
                  </a:cubicBezTo>
                  <a:close/>
                  <a:moveTo>
                    <a:pt x="1535675" y="0"/>
                  </a:moveTo>
                  <a:cubicBezTo>
                    <a:pt x="1543796" y="0"/>
                    <a:pt x="1551258" y="833"/>
                    <a:pt x="1558063" y="2458"/>
                  </a:cubicBezTo>
                  <a:cubicBezTo>
                    <a:pt x="1564866" y="4126"/>
                    <a:pt x="1570090" y="5707"/>
                    <a:pt x="1573733" y="7243"/>
                  </a:cubicBezTo>
                  <a:lnTo>
                    <a:pt x="1565305" y="41833"/>
                  </a:lnTo>
                  <a:cubicBezTo>
                    <a:pt x="1561442" y="40078"/>
                    <a:pt x="1557228" y="38760"/>
                    <a:pt x="1552663" y="37927"/>
                  </a:cubicBezTo>
                  <a:cubicBezTo>
                    <a:pt x="1548098" y="37048"/>
                    <a:pt x="1543884" y="36609"/>
                    <a:pt x="1540021" y="36609"/>
                  </a:cubicBezTo>
                  <a:cubicBezTo>
                    <a:pt x="1534797" y="36609"/>
                    <a:pt x="1530364" y="37356"/>
                    <a:pt x="1526808" y="38804"/>
                  </a:cubicBezTo>
                  <a:cubicBezTo>
                    <a:pt x="1523209" y="40253"/>
                    <a:pt x="1520399" y="42228"/>
                    <a:pt x="1518380" y="44774"/>
                  </a:cubicBezTo>
                  <a:cubicBezTo>
                    <a:pt x="1516361" y="47276"/>
                    <a:pt x="1514912" y="50305"/>
                    <a:pt x="1514034" y="53773"/>
                  </a:cubicBezTo>
                  <a:cubicBezTo>
                    <a:pt x="1513156" y="57241"/>
                    <a:pt x="1512717" y="61016"/>
                    <a:pt x="1512717" y="65098"/>
                  </a:cubicBezTo>
                  <a:lnTo>
                    <a:pt x="1512717" y="72649"/>
                  </a:lnTo>
                  <a:lnTo>
                    <a:pt x="1566183" y="72649"/>
                  </a:lnTo>
                  <a:lnTo>
                    <a:pt x="1566183" y="108688"/>
                  </a:lnTo>
                  <a:lnTo>
                    <a:pt x="1512717" y="108688"/>
                  </a:lnTo>
                  <a:lnTo>
                    <a:pt x="1512717" y="225496"/>
                  </a:lnTo>
                  <a:lnTo>
                    <a:pt x="1469435" y="225496"/>
                  </a:lnTo>
                  <a:lnTo>
                    <a:pt x="1469435" y="64528"/>
                  </a:lnTo>
                  <a:cubicBezTo>
                    <a:pt x="1469435" y="44774"/>
                    <a:pt x="1475010" y="29059"/>
                    <a:pt x="1486159" y="17470"/>
                  </a:cubicBezTo>
                  <a:cubicBezTo>
                    <a:pt x="1497309" y="5838"/>
                    <a:pt x="1513814" y="43"/>
                    <a:pt x="1535719" y="43"/>
                  </a:cubicBezTo>
                  <a:cubicBezTo>
                    <a:pt x="1535704" y="29"/>
                    <a:pt x="1535690" y="14"/>
                    <a:pt x="1535675" y="0"/>
                  </a:cubicBezTo>
                  <a:close/>
                  <a:moveTo>
                    <a:pt x="1166988" y="0"/>
                  </a:moveTo>
                  <a:lnTo>
                    <a:pt x="1166988" y="220536"/>
                  </a:lnTo>
                  <a:lnTo>
                    <a:pt x="1167032" y="220536"/>
                  </a:lnTo>
                  <a:cubicBezTo>
                    <a:pt x="1163169" y="221678"/>
                    <a:pt x="1158692" y="222819"/>
                    <a:pt x="1153687" y="223873"/>
                  </a:cubicBezTo>
                  <a:cubicBezTo>
                    <a:pt x="1148639" y="224926"/>
                    <a:pt x="1143372" y="225848"/>
                    <a:pt x="1137841" y="226638"/>
                  </a:cubicBezTo>
                  <a:cubicBezTo>
                    <a:pt x="1132310" y="227428"/>
                    <a:pt x="1126691" y="228043"/>
                    <a:pt x="1120984" y="228526"/>
                  </a:cubicBezTo>
                  <a:cubicBezTo>
                    <a:pt x="1115278" y="229009"/>
                    <a:pt x="1109791" y="229272"/>
                    <a:pt x="1104568" y="229272"/>
                  </a:cubicBezTo>
                  <a:cubicBezTo>
                    <a:pt x="1091969" y="229272"/>
                    <a:pt x="1080732" y="227428"/>
                    <a:pt x="1070855" y="223741"/>
                  </a:cubicBezTo>
                  <a:cubicBezTo>
                    <a:pt x="1060978" y="220053"/>
                    <a:pt x="1052638" y="214785"/>
                    <a:pt x="1045878" y="207894"/>
                  </a:cubicBezTo>
                  <a:cubicBezTo>
                    <a:pt x="1039074" y="201003"/>
                    <a:pt x="1033894" y="192706"/>
                    <a:pt x="1030338" y="182917"/>
                  </a:cubicBezTo>
                  <a:cubicBezTo>
                    <a:pt x="1026739" y="173128"/>
                    <a:pt x="1024939" y="162154"/>
                    <a:pt x="1024939" y="149951"/>
                  </a:cubicBezTo>
                  <a:cubicBezTo>
                    <a:pt x="1024939" y="137747"/>
                    <a:pt x="1026475" y="126378"/>
                    <a:pt x="1029592" y="116370"/>
                  </a:cubicBezTo>
                  <a:cubicBezTo>
                    <a:pt x="1032709" y="106406"/>
                    <a:pt x="1037142" y="97933"/>
                    <a:pt x="1042980" y="90954"/>
                  </a:cubicBezTo>
                  <a:cubicBezTo>
                    <a:pt x="1048775" y="83975"/>
                    <a:pt x="1055886" y="78663"/>
                    <a:pt x="1064314" y="74976"/>
                  </a:cubicBezTo>
                  <a:cubicBezTo>
                    <a:pt x="1072742" y="71288"/>
                    <a:pt x="1082356" y="69444"/>
                    <a:pt x="1093198" y="69444"/>
                  </a:cubicBezTo>
                  <a:cubicBezTo>
                    <a:pt x="1099212" y="69444"/>
                    <a:pt x="1104568" y="70015"/>
                    <a:pt x="1109308" y="71201"/>
                  </a:cubicBezTo>
                  <a:cubicBezTo>
                    <a:pt x="1114049" y="72342"/>
                    <a:pt x="1118833" y="74010"/>
                    <a:pt x="1123706" y="76117"/>
                  </a:cubicBezTo>
                  <a:lnTo>
                    <a:pt x="1123706" y="6979"/>
                  </a:lnTo>
                  <a:lnTo>
                    <a:pt x="1166988" y="0"/>
                  </a:lnTo>
                  <a:close/>
                  <a:moveTo>
                    <a:pt x="737198" y="0"/>
                  </a:moveTo>
                  <a:lnTo>
                    <a:pt x="737198" y="220536"/>
                  </a:lnTo>
                  <a:lnTo>
                    <a:pt x="737242" y="220536"/>
                  </a:lnTo>
                  <a:cubicBezTo>
                    <a:pt x="733379" y="221678"/>
                    <a:pt x="728902" y="222819"/>
                    <a:pt x="723897" y="223873"/>
                  </a:cubicBezTo>
                  <a:cubicBezTo>
                    <a:pt x="718849" y="224926"/>
                    <a:pt x="713582" y="225848"/>
                    <a:pt x="708051" y="226638"/>
                  </a:cubicBezTo>
                  <a:cubicBezTo>
                    <a:pt x="702520" y="227428"/>
                    <a:pt x="696901" y="228043"/>
                    <a:pt x="691194" y="228526"/>
                  </a:cubicBezTo>
                  <a:cubicBezTo>
                    <a:pt x="685488" y="229009"/>
                    <a:pt x="680001" y="229272"/>
                    <a:pt x="674778" y="229272"/>
                  </a:cubicBezTo>
                  <a:cubicBezTo>
                    <a:pt x="662179" y="229272"/>
                    <a:pt x="650942" y="227428"/>
                    <a:pt x="641065" y="223741"/>
                  </a:cubicBezTo>
                  <a:cubicBezTo>
                    <a:pt x="631188" y="220053"/>
                    <a:pt x="622848" y="214785"/>
                    <a:pt x="616088" y="207894"/>
                  </a:cubicBezTo>
                  <a:cubicBezTo>
                    <a:pt x="609284" y="201003"/>
                    <a:pt x="604104" y="192706"/>
                    <a:pt x="600548" y="182917"/>
                  </a:cubicBezTo>
                  <a:cubicBezTo>
                    <a:pt x="596949" y="173128"/>
                    <a:pt x="595149" y="162154"/>
                    <a:pt x="595149" y="149951"/>
                  </a:cubicBezTo>
                  <a:cubicBezTo>
                    <a:pt x="595149" y="137747"/>
                    <a:pt x="596685" y="126378"/>
                    <a:pt x="599802" y="116370"/>
                  </a:cubicBezTo>
                  <a:cubicBezTo>
                    <a:pt x="602919" y="106406"/>
                    <a:pt x="607352" y="97933"/>
                    <a:pt x="613190" y="90954"/>
                  </a:cubicBezTo>
                  <a:cubicBezTo>
                    <a:pt x="618985" y="83975"/>
                    <a:pt x="626096" y="78663"/>
                    <a:pt x="634524" y="74976"/>
                  </a:cubicBezTo>
                  <a:cubicBezTo>
                    <a:pt x="642952" y="71288"/>
                    <a:pt x="652566" y="69444"/>
                    <a:pt x="663408" y="69444"/>
                  </a:cubicBezTo>
                  <a:cubicBezTo>
                    <a:pt x="669422" y="69444"/>
                    <a:pt x="674778" y="70015"/>
                    <a:pt x="679518" y="71201"/>
                  </a:cubicBezTo>
                  <a:cubicBezTo>
                    <a:pt x="684259" y="72342"/>
                    <a:pt x="689043" y="74010"/>
                    <a:pt x="693916" y="76117"/>
                  </a:cubicBezTo>
                  <a:lnTo>
                    <a:pt x="693916" y="6979"/>
                  </a:lnTo>
                  <a:lnTo>
                    <a:pt x="737198" y="0"/>
                  </a:lnTo>
                  <a:close/>
                </a:path>
              </a:pathLst>
            </a:custGeom>
            <a:solidFill>
              <a:schemeClr val="bg1"/>
            </a:solidFill>
            <a:ln w="4617" cap="flat">
              <a:noFill/>
              <a:prstDash val="solid"/>
              <a:miter/>
            </a:ln>
          </p:spPr>
          <p:txBody>
            <a:bodyPr wrap="square" rtlCol="0" anchor="ctr">
              <a:noAutofit/>
            </a:bodyPr>
            <a:lstStyle/>
            <a:p>
              <a:endParaRPr lang="en-GB"/>
            </a:p>
          </p:txBody>
        </p:sp>
        <p:sp>
          <p:nvSpPr>
            <p:cNvPr id="8" name="Freeform: Shape 7">
              <a:extLst>
                <a:ext uri="{FF2B5EF4-FFF2-40B4-BE49-F238E27FC236}">
                  <a16:creationId xmlns:a16="http://schemas.microsoft.com/office/drawing/2014/main" id="{D369574C-CA84-D96F-4BCC-BF352B107576}"/>
                </a:ext>
              </a:extLst>
            </p:cNvPr>
            <p:cNvSpPr/>
            <p:nvPr userDrawn="1"/>
          </p:nvSpPr>
          <p:spPr>
            <a:xfrm>
              <a:off x="2166953" y="5985670"/>
              <a:ext cx="154955" cy="211055"/>
            </a:xfrm>
            <a:custGeom>
              <a:avLst/>
              <a:gdLst>
                <a:gd name="connsiteX0" fmla="*/ 10068 w 172836"/>
                <a:gd name="connsiteY0" fmla="*/ 339934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0 w 172836"/>
                <a:gd name="connsiteY5" fmla="*/ 239582 h 380102"/>
                <a:gd name="connsiteX6" fmla="*/ 5986 w 172836"/>
                <a:gd name="connsiteY6" fmla="*/ 243582 h 380102"/>
                <a:gd name="connsiteX7" fmla="*/ 24861 w 172836"/>
                <a:gd name="connsiteY7" fmla="*/ 302139 h 380102"/>
                <a:gd name="connsiteX8" fmla="*/ 24555 w 172836"/>
                <a:gd name="connsiteY8" fmla="*/ 310436 h 380102"/>
                <a:gd name="connsiteX9" fmla="*/ 23984 w 172836"/>
                <a:gd name="connsiteY9" fmla="*/ 318425 h 380102"/>
                <a:gd name="connsiteX10" fmla="*/ 0 w 172836"/>
                <a:gd name="connsiteY10" fmla="*/ 318425 h 380102"/>
                <a:gd name="connsiteX11" fmla="*/ 172836 w 172836"/>
                <a:gd name="connsiteY11" fmla="*/ 0 h 380102"/>
                <a:gd name="connsiteX12" fmla="*/ 64807 w 172836"/>
                <a:gd name="connsiteY12" fmla="*/ 211055 h 380102"/>
                <a:gd name="connsiteX13" fmla="*/ 17881 w 172836"/>
                <a:gd name="connsiteY13" fmla="*/ 118783 h 380102"/>
                <a:gd name="connsiteX0" fmla="*/ 10068 w 172836"/>
                <a:gd name="connsiteY0" fmla="*/ 339934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10068 w 172836"/>
                <a:gd name="connsiteY5" fmla="*/ 339934 h 380102"/>
                <a:gd name="connsiteX6" fmla="*/ 0 w 172836"/>
                <a:gd name="connsiteY6" fmla="*/ 318425 h 380102"/>
                <a:gd name="connsiteX7" fmla="*/ 5986 w 172836"/>
                <a:gd name="connsiteY7" fmla="*/ 243582 h 380102"/>
                <a:gd name="connsiteX8" fmla="*/ 24861 w 172836"/>
                <a:gd name="connsiteY8" fmla="*/ 302139 h 380102"/>
                <a:gd name="connsiteX9" fmla="*/ 24555 w 172836"/>
                <a:gd name="connsiteY9" fmla="*/ 310436 h 380102"/>
                <a:gd name="connsiteX10" fmla="*/ 23984 w 172836"/>
                <a:gd name="connsiteY10" fmla="*/ 318425 h 380102"/>
                <a:gd name="connsiteX11" fmla="*/ 0 w 172836"/>
                <a:gd name="connsiteY11" fmla="*/ 318425 h 380102"/>
                <a:gd name="connsiteX12" fmla="*/ 172836 w 172836"/>
                <a:gd name="connsiteY12" fmla="*/ 0 h 380102"/>
                <a:gd name="connsiteX13" fmla="*/ 64807 w 172836"/>
                <a:gd name="connsiteY13" fmla="*/ 211055 h 380102"/>
                <a:gd name="connsiteX14" fmla="*/ 17881 w 172836"/>
                <a:gd name="connsiteY14" fmla="*/ 118783 h 380102"/>
                <a:gd name="connsiteX15" fmla="*/ 172836 w 172836"/>
                <a:gd name="connsiteY15" fmla="*/ 0 h 380102"/>
                <a:gd name="connsiteX0" fmla="*/ 10068 w 172836"/>
                <a:gd name="connsiteY0" fmla="*/ 339934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10068 w 172836"/>
                <a:gd name="connsiteY5" fmla="*/ 339934 h 380102"/>
                <a:gd name="connsiteX6" fmla="*/ 0 w 172836"/>
                <a:gd name="connsiteY6" fmla="*/ 318425 h 380102"/>
                <a:gd name="connsiteX7" fmla="*/ 24861 w 172836"/>
                <a:gd name="connsiteY7" fmla="*/ 302139 h 380102"/>
                <a:gd name="connsiteX8" fmla="*/ 24555 w 172836"/>
                <a:gd name="connsiteY8" fmla="*/ 310436 h 380102"/>
                <a:gd name="connsiteX9" fmla="*/ 23984 w 172836"/>
                <a:gd name="connsiteY9" fmla="*/ 318425 h 380102"/>
                <a:gd name="connsiteX10" fmla="*/ 0 w 172836"/>
                <a:gd name="connsiteY10" fmla="*/ 318425 h 380102"/>
                <a:gd name="connsiteX11" fmla="*/ 172836 w 172836"/>
                <a:gd name="connsiteY11" fmla="*/ 0 h 380102"/>
                <a:gd name="connsiteX12" fmla="*/ 64807 w 172836"/>
                <a:gd name="connsiteY12" fmla="*/ 211055 h 380102"/>
                <a:gd name="connsiteX13" fmla="*/ 17881 w 172836"/>
                <a:gd name="connsiteY13" fmla="*/ 118783 h 380102"/>
                <a:gd name="connsiteX14" fmla="*/ 172836 w 172836"/>
                <a:gd name="connsiteY14" fmla="*/ 0 h 380102"/>
                <a:gd name="connsiteX0" fmla="*/ 10068 w 172836"/>
                <a:gd name="connsiteY0" fmla="*/ 339934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10068 w 172836"/>
                <a:gd name="connsiteY5" fmla="*/ 339934 h 380102"/>
                <a:gd name="connsiteX6" fmla="*/ 23984 w 172836"/>
                <a:gd name="connsiteY6" fmla="*/ 318425 h 380102"/>
                <a:gd name="connsiteX7" fmla="*/ 24861 w 172836"/>
                <a:gd name="connsiteY7" fmla="*/ 302139 h 380102"/>
                <a:gd name="connsiteX8" fmla="*/ 24555 w 172836"/>
                <a:gd name="connsiteY8" fmla="*/ 310436 h 380102"/>
                <a:gd name="connsiteX9" fmla="*/ 23984 w 172836"/>
                <a:gd name="connsiteY9" fmla="*/ 318425 h 380102"/>
                <a:gd name="connsiteX10" fmla="*/ 172836 w 172836"/>
                <a:gd name="connsiteY10" fmla="*/ 0 h 380102"/>
                <a:gd name="connsiteX11" fmla="*/ 64807 w 172836"/>
                <a:gd name="connsiteY11" fmla="*/ 211055 h 380102"/>
                <a:gd name="connsiteX12" fmla="*/ 17881 w 172836"/>
                <a:gd name="connsiteY12" fmla="*/ 118783 h 380102"/>
                <a:gd name="connsiteX13" fmla="*/ 172836 w 172836"/>
                <a:gd name="connsiteY13" fmla="*/ 0 h 380102"/>
                <a:gd name="connsiteX0" fmla="*/ 0 w 172836"/>
                <a:gd name="connsiteY0" fmla="*/ 342811 h 380102"/>
                <a:gd name="connsiteX1" fmla="*/ 15863 w 172836"/>
                <a:gd name="connsiteY1" fmla="*/ 375095 h 380102"/>
                <a:gd name="connsiteX2" fmla="*/ 6557 w 172836"/>
                <a:gd name="connsiteY2" fmla="*/ 378563 h 380102"/>
                <a:gd name="connsiteX3" fmla="*/ 0 w 172836"/>
                <a:gd name="connsiteY3" fmla="*/ 380102 h 380102"/>
                <a:gd name="connsiteX4" fmla="*/ 0 w 172836"/>
                <a:gd name="connsiteY4" fmla="*/ 342811 h 380102"/>
                <a:gd name="connsiteX5" fmla="*/ 23984 w 172836"/>
                <a:gd name="connsiteY5" fmla="*/ 318425 h 380102"/>
                <a:gd name="connsiteX6" fmla="*/ 24861 w 172836"/>
                <a:gd name="connsiteY6" fmla="*/ 302139 h 380102"/>
                <a:gd name="connsiteX7" fmla="*/ 24555 w 172836"/>
                <a:gd name="connsiteY7" fmla="*/ 310436 h 380102"/>
                <a:gd name="connsiteX8" fmla="*/ 23984 w 172836"/>
                <a:gd name="connsiteY8" fmla="*/ 318425 h 380102"/>
                <a:gd name="connsiteX9" fmla="*/ 172836 w 172836"/>
                <a:gd name="connsiteY9" fmla="*/ 0 h 380102"/>
                <a:gd name="connsiteX10" fmla="*/ 64807 w 172836"/>
                <a:gd name="connsiteY10" fmla="*/ 211055 h 380102"/>
                <a:gd name="connsiteX11" fmla="*/ 17881 w 172836"/>
                <a:gd name="connsiteY11" fmla="*/ 118783 h 380102"/>
                <a:gd name="connsiteX12" fmla="*/ 172836 w 172836"/>
                <a:gd name="connsiteY12" fmla="*/ 0 h 380102"/>
                <a:gd name="connsiteX0" fmla="*/ 0 w 172836"/>
                <a:gd name="connsiteY0" fmla="*/ 342811 h 378563"/>
                <a:gd name="connsiteX1" fmla="*/ 15863 w 172836"/>
                <a:gd name="connsiteY1" fmla="*/ 375095 h 378563"/>
                <a:gd name="connsiteX2" fmla="*/ 6557 w 172836"/>
                <a:gd name="connsiteY2" fmla="*/ 378563 h 378563"/>
                <a:gd name="connsiteX3" fmla="*/ 0 w 172836"/>
                <a:gd name="connsiteY3" fmla="*/ 342811 h 378563"/>
                <a:gd name="connsiteX4" fmla="*/ 23984 w 172836"/>
                <a:gd name="connsiteY4" fmla="*/ 318425 h 378563"/>
                <a:gd name="connsiteX5" fmla="*/ 24861 w 172836"/>
                <a:gd name="connsiteY5" fmla="*/ 302139 h 378563"/>
                <a:gd name="connsiteX6" fmla="*/ 24555 w 172836"/>
                <a:gd name="connsiteY6" fmla="*/ 310436 h 378563"/>
                <a:gd name="connsiteX7" fmla="*/ 23984 w 172836"/>
                <a:gd name="connsiteY7" fmla="*/ 318425 h 378563"/>
                <a:gd name="connsiteX8" fmla="*/ 172836 w 172836"/>
                <a:gd name="connsiteY8" fmla="*/ 0 h 378563"/>
                <a:gd name="connsiteX9" fmla="*/ 64807 w 172836"/>
                <a:gd name="connsiteY9" fmla="*/ 211055 h 378563"/>
                <a:gd name="connsiteX10" fmla="*/ 17881 w 172836"/>
                <a:gd name="connsiteY10" fmla="*/ 118783 h 378563"/>
                <a:gd name="connsiteX11" fmla="*/ 172836 w 172836"/>
                <a:gd name="connsiteY11" fmla="*/ 0 h 378563"/>
                <a:gd name="connsiteX0" fmla="*/ 0 w 172836"/>
                <a:gd name="connsiteY0" fmla="*/ 342811 h 375095"/>
                <a:gd name="connsiteX1" fmla="*/ 15863 w 172836"/>
                <a:gd name="connsiteY1" fmla="*/ 375095 h 375095"/>
                <a:gd name="connsiteX2" fmla="*/ 0 w 172836"/>
                <a:gd name="connsiteY2" fmla="*/ 342811 h 375095"/>
                <a:gd name="connsiteX3" fmla="*/ 23984 w 172836"/>
                <a:gd name="connsiteY3" fmla="*/ 318425 h 375095"/>
                <a:gd name="connsiteX4" fmla="*/ 24861 w 172836"/>
                <a:gd name="connsiteY4" fmla="*/ 302139 h 375095"/>
                <a:gd name="connsiteX5" fmla="*/ 24555 w 172836"/>
                <a:gd name="connsiteY5" fmla="*/ 310436 h 375095"/>
                <a:gd name="connsiteX6" fmla="*/ 23984 w 172836"/>
                <a:gd name="connsiteY6" fmla="*/ 318425 h 375095"/>
                <a:gd name="connsiteX7" fmla="*/ 172836 w 172836"/>
                <a:gd name="connsiteY7" fmla="*/ 0 h 375095"/>
                <a:gd name="connsiteX8" fmla="*/ 64807 w 172836"/>
                <a:gd name="connsiteY8" fmla="*/ 211055 h 375095"/>
                <a:gd name="connsiteX9" fmla="*/ 17881 w 172836"/>
                <a:gd name="connsiteY9" fmla="*/ 118783 h 375095"/>
                <a:gd name="connsiteX10" fmla="*/ 172836 w 172836"/>
                <a:gd name="connsiteY10" fmla="*/ 0 h 375095"/>
                <a:gd name="connsiteX0" fmla="*/ 6103 w 154955"/>
                <a:gd name="connsiteY0" fmla="*/ 318425 h 318425"/>
                <a:gd name="connsiteX1" fmla="*/ 6980 w 154955"/>
                <a:gd name="connsiteY1" fmla="*/ 302139 h 318425"/>
                <a:gd name="connsiteX2" fmla="*/ 6674 w 154955"/>
                <a:gd name="connsiteY2" fmla="*/ 310436 h 318425"/>
                <a:gd name="connsiteX3" fmla="*/ 6103 w 154955"/>
                <a:gd name="connsiteY3" fmla="*/ 318425 h 318425"/>
                <a:gd name="connsiteX4" fmla="*/ 154955 w 154955"/>
                <a:gd name="connsiteY4" fmla="*/ 0 h 318425"/>
                <a:gd name="connsiteX5" fmla="*/ 46926 w 154955"/>
                <a:gd name="connsiteY5" fmla="*/ 211055 h 318425"/>
                <a:gd name="connsiteX6" fmla="*/ 0 w 154955"/>
                <a:gd name="connsiteY6" fmla="*/ 118783 h 318425"/>
                <a:gd name="connsiteX7" fmla="*/ 154955 w 154955"/>
                <a:gd name="connsiteY7" fmla="*/ 0 h 318425"/>
                <a:gd name="connsiteX0" fmla="*/ 6674 w 154955"/>
                <a:gd name="connsiteY0" fmla="*/ 310436 h 310436"/>
                <a:gd name="connsiteX1" fmla="*/ 6980 w 154955"/>
                <a:gd name="connsiteY1" fmla="*/ 302139 h 310436"/>
                <a:gd name="connsiteX2" fmla="*/ 6674 w 154955"/>
                <a:gd name="connsiteY2" fmla="*/ 310436 h 310436"/>
                <a:gd name="connsiteX3" fmla="*/ 154955 w 154955"/>
                <a:gd name="connsiteY3" fmla="*/ 0 h 310436"/>
                <a:gd name="connsiteX4" fmla="*/ 46926 w 154955"/>
                <a:gd name="connsiteY4" fmla="*/ 211055 h 310436"/>
                <a:gd name="connsiteX5" fmla="*/ 0 w 154955"/>
                <a:gd name="connsiteY5" fmla="*/ 118783 h 310436"/>
                <a:gd name="connsiteX6" fmla="*/ 154955 w 154955"/>
                <a:gd name="connsiteY6" fmla="*/ 0 h 310436"/>
                <a:gd name="connsiteX0" fmla="*/ 154955 w 154955"/>
                <a:gd name="connsiteY0" fmla="*/ 0 h 211055"/>
                <a:gd name="connsiteX1" fmla="*/ 46926 w 154955"/>
                <a:gd name="connsiteY1" fmla="*/ 211055 h 211055"/>
                <a:gd name="connsiteX2" fmla="*/ 0 w 154955"/>
                <a:gd name="connsiteY2" fmla="*/ 118783 h 211055"/>
                <a:gd name="connsiteX3" fmla="*/ 154955 w 154955"/>
                <a:gd name="connsiteY3" fmla="*/ 0 h 211055"/>
              </a:gdLst>
              <a:ahLst/>
              <a:cxnLst>
                <a:cxn ang="0">
                  <a:pos x="connsiteX0" y="connsiteY0"/>
                </a:cxn>
                <a:cxn ang="0">
                  <a:pos x="connsiteX1" y="connsiteY1"/>
                </a:cxn>
                <a:cxn ang="0">
                  <a:pos x="connsiteX2" y="connsiteY2"/>
                </a:cxn>
                <a:cxn ang="0">
                  <a:pos x="connsiteX3" y="connsiteY3"/>
                </a:cxn>
              </a:cxnLst>
              <a:rect l="l" t="t" r="r" b="b"/>
              <a:pathLst>
                <a:path w="154955" h="211055">
                  <a:moveTo>
                    <a:pt x="154955" y="0"/>
                  </a:moveTo>
                  <a:lnTo>
                    <a:pt x="46926" y="211055"/>
                  </a:lnTo>
                  <a:lnTo>
                    <a:pt x="0" y="118783"/>
                  </a:lnTo>
                  <a:lnTo>
                    <a:pt x="154955" y="0"/>
                  </a:lnTo>
                  <a:close/>
                </a:path>
              </a:pathLst>
            </a:custGeom>
            <a:solidFill>
              <a:srgbClr val="FFBB00"/>
            </a:solidFill>
            <a:ln w="4617" cap="flat">
              <a:noFill/>
              <a:prstDash val="solid"/>
              <a:miter/>
            </a:ln>
          </p:spPr>
          <p:txBody>
            <a:bodyPr wrap="square" rtlCol="0" anchor="ctr">
              <a:noAutofit/>
            </a:bodyPr>
            <a:lstStyle/>
            <a:p>
              <a:endParaRPr lang="en-GB"/>
            </a:p>
          </p:txBody>
        </p:sp>
      </p:grpSp>
    </p:spTree>
    <p:extLst>
      <p:ext uri="{BB962C8B-B14F-4D97-AF65-F5344CB8AC3E}">
        <p14:creationId xmlns:p14="http://schemas.microsoft.com/office/powerpoint/2010/main" val="67040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clusion - 3 Poi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6633C5-22FA-3087-581E-08396F579770}"/>
              </a:ext>
            </a:extLst>
          </p:cNvPr>
          <p:cNvGrpSpPr/>
          <p:nvPr userDrawn="1"/>
        </p:nvGrpSpPr>
        <p:grpSpPr>
          <a:xfrm>
            <a:off x="457200" y="2082800"/>
            <a:ext cx="11277600" cy="3825875"/>
            <a:chOff x="457200" y="2082800"/>
            <a:chExt cx="11277600" cy="3825875"/>
          </a:xfrm>
          <a:gradFill>
            <a:gsLst>
              <a:gs pos="40000">
                <a:schemeClr val="tx2"/>
              </a:gs>
              <a:gs pos="10000">
                <a:schemeClr val="accent3"/>
              </a:gs>
              <a:gs pos="0">
                <a:schemeClr val="accent3"/>
              </a:gs>
              <a:gs pos="100000">
                <a:schemeClr val="accent1"/>
              </a:gs>
            </a:gsLst>
            <a:lin ang="18900000" scaled="1"/>
          </a:gradFill>
        </p:grpSpPr>
        <p:sp>
          <p:nvSpPr>
            <p:cNvPr id="9" name="Freeform: Shape 8">
              <a:extLst>
                <a:ext uri="{FF2B5EF4-FFF2-40B4-BE49-F238E27FC236}">
                  <a16:creationId xmlns:a16="http://schemas.microsoft.com/office/drawing/2014/main" id="{36E4467D-5D24-C052-4817-1423903BFB57}"/>
                </a:ext>
              </a:extLst>
            </p:cNvPr>
            <p:cNvSpPr/>
            <p:nvPr userDrawn="1"/>
          </p:nvSpPr>
          <p:spPr>
            <a:xfrm>
              <a:off x="457200" y="2082800"/>
              <a:ext cx="3636963" cy="3825875"/>
            </a:xfrm>
            <a:custGeom>
              <a:avLst/>
              <a:gdLst>
                <a:gd name="connsiteX0" fmla="*/ 0 w 3636963"/>
                <a:gd name="connsiteY0" fmla="*/ 0 h 3825875"/>
                <a:gd name="connsiteX1" fmla="*/ 3636963 w 3636963"/>
                <a:gd name="connsiteY1" fmla="*/ 0 h 3825875"/>
                <a:gd name="connsiteX2" fmla="*/ 3636963 w 3636963"/>
                <a:gd name="connsiteY2" fmla="*/ 3574255 h 3825875"/>
                <a:gd name="connsiteX3" fmla="*/ 3385343 w 3636963"/>
                <a:gd name="connsiteY3" fmla="*/ 3825875 h 3825875"/>
                <a:gd name="connsiteX4" fmla="*/ 0 w 3636963"/>
                <a:gd name="connsiteY4" fmla="*/ 3825875 h 382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963" h="3825875">
                  <a:moveTo>
                    <a:pt x="0" y="0"/>
                  </a:moveTo>
                  <a:lnTo>
                    <a:pt x="3636963" y="0"/>
                  </a:lnTo>
                  <a:lnTo>
                    <a:pt x="3636963" y="3574255"/>
                  </a:lnTo>
                  <a:lnTo>
                    <a:pt x="3385343" y="3825875"/>
                  </a:lnTo>
                  <a:lnTo>
                    <a:pt x="0" y="38258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0" name="Freeform: Shape 9">
              <a:extLst>
                <a:ext uri="{FF2B5EF4-FFF2-40B4-BE49-F238E27FC236}">
                  <a16:creationId xmlns:a16="http://schemas.microsoft.com/office/drawing/2014/main" id="{20F2F301-927B-DFE1-5CD6-606FF85E0A3D}"/>
                </a:ext>
              </a:extLst>
            </p:cNvPr>
            <p:cNvSpPr/>
            <p:nvPr userDrawn="1"/>
          </p:nvSpPr>
          <p:spPr>
            <a:xfrm>
              <a:off x="4277519" y="2082800"/>
              <a:ext cx="3636963" cy="3825875"/>
            </a:xfrm>
            <a:custGeom>
              <a:avLst/>
              <a:gdLst>
                <a:gd name="connsiteX0" fmla="*/ 0 w 3636963"/>
                <a:gd name="connsiteY0" fmla="*/ 0 h 3825875"/>
                <a:gd name="connsiteX1" fmla="*/ 3636963 w 3636963"/>
                <a:gd name="connsiteY1" fmla="*/ 0 h 3825875"/>
                <a:gd name="connsiteX2" fmla="*/ 3636963 w 3636963"/>
                <a:gd name="connsiteY2" fmla="*/ 3574255 h 3825875"/>
                <a:gd name="connsiteX3" fmla="*/ 3385343 w 3636963"/>
                <a:gd name="connsiteY3" fmla="*/ 3825875 h 3825875"/>
                <a:gd name="connsiteX4" fmla="*/ 0 w 3636963"/>
                <a:gd name="connsiteY4" fmla="*/ 3825875 h 382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963" h="3825875">
                  <a:moveTo>
                    <a:pt x="0" y="0"/>
                  </a:moveTo>
                  <a:lnTo>
                    <a:pt x="3636963" y="0"/>
                  </a:lnTo>
                  <a:lnTo>
                    <a:pt x="3636963" y="3574255"/>
                  </a:lnTo>
                  <a:lnTo>
                    <a:pt x="3385343" y="3825875"/>
                  </a:lnTo>
                  <a:lnTo>
                    <a:pt x="0" y="38258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1" name="Freeform: Shape 10">
              <a:extLst>
                <a:ext uri="{FF2B5EF4-FFF2-40B4-BE49-F238E27FC236}">
                  <a16:creationId xmlns:a16="http://schemas.microsoft.com/office/drawing/2014/main" id="{87048D28-6900-DD45-BE49-0C66E108B241}"/>
                </a:ext>
              </a:extLst>
            </p:cNvPr>
            <p:cNvSpPr/>
            <p:nvPr userDrawn="1"/>
          </p:nvSpPr>
          <p:spPr>
            <a:xfrm>
              <a:off x="8097837" y="2082800"/>
              <a:ext cx="3636963" cy="3825875"/>
            </a:xfrm>
            <a:custGeom>
              <a:avLst/>
              <a:gdLst>
                <a:gd name="connsiteX0" fmla="*/ 0 w 3636963"/>
                <a:gd name="connsiteY0" fmla="*/ 0 h 3825875"/>
                <a:gd name="connsiteX1" fmla="*/ 3636963 w 3636963"/>
                <a:gd name="connsiteY1" fmla="*/ 0 h 3825875"/>
                <a:gd name="connsiteX2" fmla="*/ 3636963 w 3636963"/>
                <a:gd name="connsiteY2" fmla="*/ 3574255 h 3825875"/>
                <a:gd name="connsiteX3" fmla="*/ 3385343 w 3636963"/>
                <a:gd name="connsiteY3" fmla="*/ 3825875 h 3825875"/>
                <a:gd name="connsiteX4" fmla="*/ 0 w 3636963"/>
                <a:gd name="connsiteY4" fmla="*/ 3825875 h 382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963" h="3825875">
                  <a:moveTo>
                    <a:pt x="0" y="0"/>
                  </a:moveTo>
                  <a:lnTo>
                    <a:pt x="3636963" y="0"/>
                  </a:lnTo>
                  <a:lnTo>
                    <a:pt x="3636963" y="3574255"/>
                  </a:lnTo>
                  <a:lnTo>
                    <a:pt x="3385343" y="3825875"/>
                  </a:lnTo>
                  <a:lnTo>
                    <a:pt x="0" y="38258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grpSp>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16" name="Content Placeholder 15">
            <a:extLst>
              <a:ext uri="{FF2B5EF4-FFF2-40B4-BE49-F238E27FC236}">
                <a16:creationId xmlns:a16="http://schemas.microsoft.com/office/drawing/2014/main" id="{27005DD9-9134-91F2-C876-EDE54599B691}"/>
              </a:ext>
            </a:extLst>
          </p:cNvPr>
          <p:cNvSpPr>
            <a:spLocks noGrp="1"/>
          </p:cNvSpPr>
          <p:nvPr>
            <p:ph sz="half" idx="1"/>
          </p:nvPr>
        </p:nvSpPr>
        <p:spPr>
          <a:xfrm>
            <a:off x="457200" y="2090738"/>
            <a:ext cx="3636000" cy="3825478"/>
          </a:xfrm>
          <a:custGeom>
            <a:avLst/>
            <a:gdLst>
              <a:gd name="connsiteX0" fmla="*/ 0 w 3636000"/>
              <a:gd name="connsiteY0" fmla="*/ 0 h 3825478"/>
              <a:gd name="connsiteX1" fmla="*/ 3636000 w 3636000"/>
              <a:gd name="connsiteY1" fmla="*/ 0 h 3825478"/>
              <a:gd name="connsiteX2" fmla="*/ 3636000 w 3636000"/>
              <a:gd name="connsiteY2" fmla="*/ 3575218 h 3825478"/>
              <a:gd name="connsiteX3" fmla="*/ 3385740 w 3636000"/>
              <a:gd name="connsiteY3" fmla="*/ 3825478 h 3825478"/>
              <a:gd name="connsiteX4" fmla="*/ 0 w 3636000"/>
              <a:gd name="connsiteY4" fmla="*/ 3825478 h 382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000" h="3825478">
                <a:moveTo>
                  <a:pt x="0" y="0"/>
                </a:moveTo>
                <a:lnTo>
                  <a:pt x="3636000" y="0"/>
                </a:lnTo>
                <a:lnTo>
                  <a:pt x="3636000" y="3575218"/>
                </a:lnTo>
                <a:lnTo>
                  <a:pt x="3385740" y="3825478"/>
                </a:lnTo>
                <a:lnTo>
                  <a:pt x="0" y="3825478"/>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7" name="Content Placeholder 16">
            <a:extLst>
              <a:ext uri="{FF2B5EF4-FFF2-40B4-BE49-F238E27FC236}">
                <a16:creationId xmlns:a16="http://schemas.microsoft.com/office/drawing/2014/main" id="{8B470023-23D6-F8C2-0B45-5AB7F34FFDD8}"/>
              </a:ext>
            </a:extLst>
          </p:cNvPr>
          <p:cNvSpPr>
            <a:spLocks noGrp="1"/>
          </p:cNvSpPr>
          <p:nvPr>
            <p:ph sz="half" idx="14"/>
          </p:nvPr>
        </p:nvSpPr>
        <p:spPr>
          <a:xfrm>
            <a:off x="4276725" y="2090738"/>
            <a:ext cx="3636000" cy="3825478"/>
          </a:xfrm>
          <a:custGeom>
            <a:avLst/>
            <a:gdLst>
              <a:gd name="connsiteX0" fmla="*/ 0 w 3636000"/>
              <a:gd name="connsiteY0" fmla="*/ 0 h 3825478"/>
              <a:gd name="connsiteX1" fmla="*/ 3636000 w 3636000"/>
              <a:gd name="connsiteY1" fmla="*/ 0 h 3825478"/>
              <a:gd name="connsiteX2" fmla="*/ 3636000 w 3636000"/>
              <a:gd name="connsiteY2" fmla="*/ 3575218 h 3825478"/>
              <a:gd name="connsiteX3" fmla="*/ 3385740 w 3636000"/>
              <a:gd name="connsiteY3" fmla="*/ 3825478 h 3825478"/>
              <a:gd name="connsiteX4" fmla="*/ 0 w 3636000"/>
              <a:gd name="connsiteY4" fmla="*/ 3825478 h 382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000" h="3825478">
                <a:moveTo>
                  <a:pt x="0" y="0"/>
                </a:moveTo>
                <a:lnTo>
                  <a:pt x="3636000" y="0"/>
                </a:lnTo>
                <a:lnTo>
                  <a:pt x="3636000" y="3575218"/>
                </a:lnTo>
                <a:lnTo>
                  <a:pt x="3385740" y="3825478"/>
                </a:lnTo>
                <a:lnTo>
                  <a:pt x="0" y="3825478"/>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a:extLst>
              <a:ext uri="{FF2B5EF4-FFF2-40B4-BE49-F238E27FC236}">
                <a16:creationId xmlns:a16="http://schemas.microsoft.com/office/drawing/2014/main" id="{509874F0-F0EE-B31E-653A-D1A5B989A5AF}"/>
              </a:ext>
            </a:extLst>
          </p:cNvPr>
          <p:cNvSpPr>
            <a:spLocks noGrp="1"/>
          </p:cNvSpPr>
          <p:nvPr>
            <p:ph sz="half" idx="15"/>
          </p:nvPr>
        </p:nvSpPr>
        <p:spPr>
          <a:xfrm>
            <a:off x="8098800" y="2090738"/>
            <a:ext cx="3636000" cy="3825478"/>
          </a:xfrm>
          <a:custGeom>
            <a:avLst/>
            <a:gdLst>
              <a:gd name="connsiteX0" fmla="*/ 0 w 3636000"/>
              <a:gd name="connsiteY0" fmla="*/ 0 h 3825478"/>
              <a:gd name="connsiteX1" fmla="*/ 3636000 w 3636000"/>
              <a:gd name="connsiteY1" fmla="*/ 0 h 3825478"/>
              <a:gd name="connsiteX2" fmla="*/ 3636000 w 3636000"/>
              <a:gd name="connsiteY2" fmla="*/ 3575218 h 3825478"/>
              <a:gd name="connsiteX3" fmla="*/ 3385740 w 3636000"/>
              <a:gd name="connsiteY3" fmla="*/ 3825478 h 3825478"/>
              <a:gd name="connsiteX4" fmla="*/ 0 w 3636000"/>
              <a:gd name="connsiteY4" fmla="*/ 3825478 h 382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000" h="3825478">
                <a:moveTo>
                  <a:pt x="0" y="0"/>
                </a:moveTo>
                <a:lnTo>
                  <a:pt x="3636000" y="0"/>
                </a:lnTo>
                <a:lnTo>
                  <a:pt x="3636000" y="3575218"/>
                </a:lnTo>
                <a:lnTo>
                  <a:pt x="3385740" y="3825478"/>
                </a:lnTo>
                <a:lnTo>
                  <a:pt x="0" y="3825478"/>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295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clusion - 4 Poi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4B01C99-6560-EA2B-D4A5-AB87EE420DC1}"/>
              </a:ext>
            </a:extLst>
          </p:cNvPr>
          <p:cNvGrpSpPr/>
          <p:nvPr userDrawn="1"/>
        </p:nvGrpSpPr>
        <p:grpSpPr>
          <a:xfrm>
            <a:off x="457200" y="2082800"/>
            <a:ext cx="11277600" cy="3825875"/>
            <a:chOff x="457200" y="2082800"/>
            <a:chExt cx="11277600" cy="3825875"/>
          </a:xfrm>
          <a:gradFill>
            <a:gsLst>
              <a:gs pos="40000">
                <a:schemeClr val="tx2"/>
              </a:gs>
              <a:gs pos="10000">
                <a:schemeClr val="accent3"/>
              </a:gs>
              <a:gs pos="0">
                <a:schemeClr val="accent3"/>
              </a:gs>
              <a:gs pos="100000">
                <a:schemeClr val="accent1"/>
              </a:gs>
            </a:gsLst>
            <a:lin ang="18900000" scaled="1"/>
          </a:gradFill>
        </p:grpSpPr>
        <p:sp>
          <p:nvSpPr>
            <p:cNvPr id="15" name="Freeform: Shape 14">
              <a:extLst>
                <a:ext uri="{FF2B5EF4-FFF2-40B4-BE49-F238E27FC236}">
                  <a16:creationId xmlns:a16="http://schemas.microsoft.com/office/drawing/2014/main" id="{C71B824F-A699-3BE9-CE5C-6301F1A6437F}"/>
                </a:ext>
              </a:extLst>
            </p:cNvPr>
            <p:cNvSpPr/>
            <p:nvPr userDrawn="1"/>
          </p:nvSpPr>
          <p:spPr>
            <a:xfrm>
              <a:off x="457200" y="2082800"/>
              <a:ext cx="2679702" cy="3825875"/>
            </a:xfrm>
            <a:custGeom>
              <a:avLst/>
              <a:gdLst>
                <a:gd name="connsiteX0" fmla="*/ 0 w 2679702"/>
                <a:gd name="connsiteY0" fmla="*/ 0 h 3825875"/>
                <a:gd name="connsiteX1" fmla="*/ 2679702 w 2679702"/>
                <a:gd name="connsiteY1" fmla="*/ 0 h 3825875"/>
                <a:gd name="connsiteX2" fmla="*/ 2679702 w 2679702"/>
                <a:gd name="connsiteY2" fmla="*/ 3574255 h 3825875"/>
                <a:gd name="connsiteX3" fmla="*/ 2428082 w 2679702"/>
                <a:gd name="connsiteY3" fmla="*/ 3825875 h 3825875"/>
                <a:gd name="connsiteX4" fmla="*/ 0 w 2679702"/>
                <a:gd name="connsiteY4" fmla="*/ 3825875 h 382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2" h="3825875">
                  <a:moveTo>
                    <a:pt x="0" y="0"/>
                  </a:moveTo>
                  <a:lnTo>
                    <a:pt x="2679702" y="0"/>
                  </a:lnTo>
                  <a:lnTo>
                    <a:pt x="2679702" y="3574255"/>
                  </a:lnTo>
                  <a:lnTo>
                    <a:pt x="2428082" y="3825875"/>
                  </a:lnTo>
                  <a:lnTo>
                    <a:pt x="0" y="38258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6" name="Freeform: Shape 15">
              <a:extLst>
                <a:ext uri="{FF2B5EF4-FFF2-40B4-BE49-F238E27FC236}">
                  <a16:creationId xmlns:a16="http://schemas.microsoft.com/office/drawing/2014/main" id="{24E44027-DF51-5D88-0881-52EF9F2A5B30}"/>
                </a:ext>
              </a:extLst>
            </p:cNvPr>
            <p:cNvSpPr/>
            <p:nvPr userDrawn="1"/>
          </p:nvSpPr>
          <p:spPr>
            <a:xfrm>
              <a:off x="3323166" y="2082800"/>
              <a:ext cx="2679702" cy="3825875"/>
            </a:xfrm>
            <a:custGeom>
              <a:avLst/>
              <a:gdLst>
                <a:gd name="connsiteX0" fmla="*/ 0 w 2679702"/>
                <a:gd name="connsiteY0" fmla="*/ 0 h 3825875"/>
                <a:gd name="connsiteX1" fmla="*/ 2679702 w 2679702"/>
                <a:gd name="connsiteY1" fmla="*/ 0 h 3825875"/>
                <a:gd name="connsiteX2" fmla="*/ 2679702 w 2679702"/>
                <a:gd name="connsiteY2" fmla="*/ 3574255 h 3825875"/>
                <a:gd name="connsiteX3" fmla="*/ 2428082 w 2679702"/>
                <a:gd name="connsiteY3" fmla="*/ 3825875 h 3825875"/>
                <a:gd name="connsiteX4" fmla="*/ 0 w 2679702"/>
                <a:gd name="connsiteY4" fmla="*/ 3825875 h 382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2" h="3825875">
                  <a:moveTo>
                    <a:pt x="0" y="0"/>
                  </a:moveTo>
                  <a:lnTo>
                    <a:pt x="2679702" y="0"/>
                  </a:lnTo>
                  <a:lnTo>
                    <a:pt x="2679702" y="3574255"/>
                  </a:lnTo>
                  <a:lnTo>
                    <a:pt x="2428082" y="3825875"/>
                  </a:lnTo>
                  <a:lnTo>
                    <a:pt x="0" y="38258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7" name="Freeform: Shape 16">
              <a:extLst>
                <a:ext uri="{FF2B5EF4-FFF2-40B4-BE49-F238E27FC236}">
                  <a16:creationId xmlns:a16="http://schemas.microsoft.com/office/drawing/2014/main" id="{EFF6D4D9-945C-1F8A-5207-DF7A534434C2}"/>
                </a:ext>
              </a:extLst>
            </p:cNvPr>
            <p:cNvSpPr/>
            <p:nvPr userDrawn="1"/>
          </p:nvSpPr>
          <p:spPr>
            <a:xfrm>
              <a:off x="6189132" y="2082800"/>
              <a:ext cx="2679702" cy="3825875"/>
            </a:xfrm>
            <a:custGeom>
              <a:avLst/>
              <a:gdLst>
                <a:gd name="connsiteX0" fmla="*/ 0 w 2679702"/>
                <a:gd name="connsiteY0" fmla="*/ 0 h 3825875"/>
                <a:gd name="connsiteX1" fmla="*/ 2679702 w 2679702"/>
                <a:gd name="connsiteY1" fmla="*/ 0 h 3825875"/>
                <a:gd name="connsiteX2" fmla="*/ 2679702 w 2679702"/>
                <a:gd name="connsiteY2" fmla="*/ 3574255 h 3825875"/>
                <a:gd name="connsiteX3" fmla="*/ 2428082 w 2679702"/>
                <a:gd name="connsiteY3" fmla="*/ 3825875 h 3825875"/>
                <a:gd name="connsiteX4" fmla="*/ 0 w 2679702"/>
                <a:gd name="connsiteY4" fmla="*/ 3825875 h 382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2" h="3825875">
                  <a:moveTo>
                    <a:pt x="0" y="0"/>
                  </a:moveTo>
                  <a:lnTo>
                    <a:pt x="2679702" y="0"/>
                  </a:lnTo>
                  <a:lnTo>
                    <a:pt x="2679702" y="3574255"/>
                  </a:lnTo>
                  <a:lnTo>
                    <a:pt x="2428082" y="3825875"/>
                  </a:lnTo>
                  <a:lnTo>
                    <a:pt x="0" y="38258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8" name="Freeform: Shape 17">
              <a:extLst>
                <a:ext uri="{FF2B5EF4-FFF2-40B4-BE49-F238E27FC236}">
                  <a16:creationId xmlns:a16="http://schemas.microsoft.com/office/drawing/2014/main" id="{CBF0C45E-69B9-3B9C-3ABE-AD003E0B23FA}"/>
                </a:ext>
              </a:extLst>
            </p:cNvPr>
            <p:cNvSpPr/>
            <p:nvPr userDrawn="1"/>
          </p:nvSpPr>
          <p:spPr>
            <a:xfrm>
              <a:off x="9055098" y="2082800"/>
              <a:ext cx="2679702" cy="3825875"/>
            </a:xfrm>
            <a:custGeom>
              <a:avLst/>
              <a:gdLst>
                <a:gd name="connsiteX0" fmla="*/ 0 w 2679702"/>
                <a:gd name="connsiteY0" fmla="*/ 0 h 3825875"/>
                <a:gd name="connsiteX1" fmla="*/ 2679702 w 2679702"/>
                <a:gd name="connsiteY1" fmla="*/ 0 h 3825875"/>
                <a:gd name="connsiteX2" fmla="*/ 2679702 w 2679702"/>
                <a:gd name="connsiteY2" fmla="*/ 3574255 h 3825875"/>
                <a:gd name="connsiteX3" fmla="*/ 2428082 w 2679702"/>
                <a:gd name="connsiteY3" fmla="*/ 3825875 h 3825875"/>
                <a:gd name="connsiteX4" fmla="*/ 0 w 2679702"/>
                <a:gd name="connsiteY4" fmla="*/ 3825875 h 382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2" h="3825875">
                  <a:moveTo>
                    <a:pt x="0" y="0"/>
                  </a:moveTo>
                  <a:lnTo>
                    <a:pt x="2679702" y="0"/>
                  </a:lnTo>
                  <a:lnTo>
                    <a:pt x="2679702" y="3574255"/>
                  </a:lnTo>
                  <a:lnTo>
                    <a:pt x="2428082" y="3825875"/>
                  </a:lnTo>
                  <a:lnTo>
                    <a:pt x="0" y="382587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grpSp>
      <p:sp>
        <p:nvSpPr>
          <p:cNvPr id="9" name="Content Placeholder 8">
            <a:extLst>
              <a:ext uri="{FF2B5EF4-FFF2-40B4-BE49-F238E27FC236}">
                <a16:creationId xmlns:a16="http://schemas.microsoft.com/office/drawing/2014/main" id="{DFE01FCA-7277-ECDC-F430-C646B5053CC4}"/>
              </a:ext>
            </a:extLst>
          </p:cNvPr>
          <p:cNvSpPr>
            <a:spLocks noGrp="1"/>
          </p:cNvSpPr>
          <p:nvPr>
            <p:ph sz="half" idx="17"/>
          </p:nvPr>
        </p:nvSpPr>
        <p:spPr>
          <a:xfrm>
            <a:off x="457201" y="2090738"/>
            <a:ext cx="2679701" cy="3825478"/>
          </a:xfrm>
          <a:custGeom>
            <a:avLst/>
            <a:gdLst>
              <a:gd name="connsiteX0" fmla="*/ 0 w 2679701"/>
              <a:gd name="connsiteY0" fmla="*/ 0 h 3825478"/>
              <a:gd name="connsiteX1" fmla="*/ 2679701 w 2679701"/>
              <a:gd name="connsiteY1" fmla="*/ 0 h 3825478"/>
              <a:gd name="connsiteX2" fmla="*/ 2679701 w 2679701"/>
              <a:gd name="connsiteY2" fmla="*/ 3575218 h 3825478"/>
              <a:gd name="connsiteX3" fmla="*/ 2429441 w 2679701"/>
              <a:gd name="connsiteY3" fmla="*/ 3825478 h 3825478"/>
              <a:gd name="connsiteX4" fmla="*/ 0 w 2679701"/>
              <a:gd name="connsiteY4" fmla="*/ 3825478 h 382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1" h="3825478">
                <a:moveTo>
                  <a:pt x="0" y="0"/>
                </a:moveTo>
                <a:lnTo>
                  <a:pt x="2679701" y="0"/>
                </a:lnTo>
                <a:lnTo>
                  <a:pt x="2679701" y="3575218"/>
                </a:lnTo>
                <a:lnTo>
                  <a:pt x="2429441" y="3825478"/>
                </a:lnTo>
                <a:lnTo>
                  <a:pt x="0" y="3825478"/>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E04D59B1-4613-A8C5-1DAD-6DA4EB5C4A68}"/>
              </a:ext>
            </a:extLst>
          </p:cNvPr>
          <p:cNvSpPr>
            <a:spLocks noGrp="1"/>
          </p:cNvSpPr>
          <p:nvPr>
            <p:ph sz="half" idx="18"/>
          </p:nvPr>
        </p:nvSpPr>
        <p:spPr>
          <a:xfrm>
            <a:off x="3323167" y="2090738"/>
            <a:ext cx="2679701" cy="3825478"/>
          </a:xfrm>
          <a:custGeom>
            <a:avLst/>
            <a:gdLst>
              <a:gd name="connsiteX0" fmla="*/ 0 w 2679701"/>
              <a:gd name="connsiteY0" fmla="*/ 0 h 3825478"/>
              <a:gd name="connsiteX1" fmla="*/ 2679701 w 2679701"/>
              <a:gd name="connsiteY1" fmla="*/ 0 h 3825478"/>
              <a:gd name="connsiteX2" fmla="*/ 2679701 w 2679701"/>
              <a:gd name="connsiteY2" fmla="*/ 3575218 h 3825478"/>
              <a:gd name="connsiteX3" fmla="*/ 2429441 w 2679701"/>
              <a:gd name="connsiteY3" fmla="*/ 3825478 h 3825478"/>
              <a:gd name="connsiteX4" fmla="*/ 0 w 2679701"/>
              <a:gd name="connsiteY4" fmla="*/ 3825478 h 382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1" h="3825478">
                <a:moveTo>
                  <a:pt x="0" y="0"/>
                </a:moveTo>
                <a:lnTo>
                  <a:pt x="2679701" y="0"/>
                </a:lnTo>
                <a:lnTo>
                  <a:pt x="2679701" y="3575218"/>
                </a:lnTo>
                <a:lnTo>
                  <a:pt x="2429441" y="3825478"/>
                </a:lnTo>
                <a:lnTo>
                  <a:pt x="0" y="3825478"/>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a:extLst>
              <a:ext uri="{FF2B5EF4-FFF2-40B4-BE49-F238E27FC236}">
                <a16:creationId xmlns:a16="http://schemas.microsoft.com/office/drawing/2014/main" id="{7FA21DDE-AD5D-82C3-E91E-0C491A7A0544}"/>
              </a:ext>
            </a:extLst>
          </p:cNvPr>
          <p:cNvSpPr>
            <a:spLocks noGrp="1"/>
          </p:cNvSpPr>
          <p:nvPr>
            <p:ph sz="half" idx="19"/>
          </p:nvPr>
        </p:nvSpPr>
        <p:spPr>
          <a:xfrm>
            <a:off x="6189133" y="2090738"/>
            <a:ext cx="2679701" cy="3825478"/>
          </a:xfrm>
          <a:custGeom>
            <a:avLst/>
            <a:gdLst>
              <a:gd name="connsiteX0" fmla="*/ 0 w 2679701"/>
              <a:gd name="connsiteY0" fmla="*/ 0 h 3825478"/>
              <a:gd name="connsiteX1" fmla="*/ 2679701 w 2679701"/>
              <a:gd name="connsiteY1" fmla="*/ 0 h 3825478"/>
              <a:gd name="connsiteX2" fmla="*/ 2679701 w 2679701"/>
              <a:gd name="connsiteY2" fmla="*/ 3575218 h 3825478"/>
              <a:gd name="connsiteX3" fmla="*/ 2429441 w 2679701"/>
              <a:gd name="connsiteY3" fmla="*/ 3825478 h 3825478"/>
              <a:gd name="connsiteX4" fmla="*/ 0 w 2679701"/>
              <a:gd name="connsiteY4" fmla="*/ 3825478 h 382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1" h="3825478">
                <a:moveTo>
                  <a:pt x="0" y="0"/>
                </a:moveTo>
                <a:lnTo>
                  <a:pt x="2679701" y="0"/>
                </a:lnTo>
                <a:lnTo>
                  <a:pt x="2679701" y="3575218"/>
                </a:lnTo>
                <a:lnTo>
                  <a:pt x="2429441" y="3825478"/>
                </a:lnTo>
                <a:lnTo>
                  <a:pt x="0" y="3825478"/>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464C5902-B794-DA2D-4C8B-515D9DF6F443}"/>
              </a:ext>
            </a:extLst>
          </p:cNvPr>
          <p:cNvSpPr>
            <a:spLocks noGrp="1"/>
          </p:cNvSpPr>
          <p:nvPr>
            <p:ph sz="half" idx="20"/>
          </p:nvPr>
        </p:nvSpPr>
        <p:spPr>
          <a:xfrm>
            <a:off x="9055099" y="2090738"/>
            <a:ext cx="2679701" cy="3825478"/>
          </a:xfrm>
          <a:custGeom>
            <a:avLst/>
            <a:gdLst>
              <a:gd name="connsiteX0" fmla="*/ 0 w 2679701"/>
              <a:gd name="connsiteY0" fmla="*/ 0 h 3825478"/>
              <a:gd name="connsiteX1" fmla="*/ 2679701 w 2679701"/>
              <a:gd name="connsiteY1" fmla="*/ 0 h 3825478"/>
              <a:gd name="connsiteX2" fmla="*/ 2679701 w 2679701"/>
              <a:gd name="connsiteY2" fmla="*/ 3575218 h 3825478"/>
              <a:gd name="connsiteX3" fmla="*/ 2429441 w 2679701"/>
              <a:gd name="connsiteY3" fmla="*/ 3825478 h 3825478"/>
              <a:gd name="connsiteX4" fmla="*/ 0 w 2679701"/>
              <a:gd name="connsiteY4" fmla="*/ 3825478 h 382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01" h="3825478">
                <a:moveTo>
                  <a:pt x="0" y="0"/>
                </a:moveTo>
                <a:lnTo>
                  <a:pt x="2679701" y="0"/>
                </a:lnTo>
                <a:lnTo>
                  <a:pt x="2679701" y="3575218"/>
                </a:lnTo>
                <a:lnTo>
                  <a:pt x="2429441" y="3825478"/>
                </a:lnTo>
                <a:lnTo>
                  <a:pt x="0" y="3825478"/>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149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clusion - 5 Poi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15C2E71-A9DE-DFCC-E241-F69C94916D43}"/>
              </a:ext>
            </a:extLst>
          </p:cNvPr>
          <p:cNvGrpSpPr/>
          <p:nvPr userDrawn="1"/>
        </p:nvGrpSpPr>
        <p:grpSpPr>
          <a:xfrm>
            <a:off x="457200" y="1714499"/>
            <a:ext cx="11277600" cy="4572001"/>
            <a:chOff x="457200" y="1714499"/>
            <a:chExt cx="11277600" cy="4572001"/>
          </a:xfrm>
          <a:gradFill>
            <a:gsLst>
              <a:gs pos="40000">
                <a:schemeClr val="tx2"/>
              </a:gs>
              <a:gs pos="10000">
                <a:schemeClr val="accent3"/>
              </a:gs>
              <a:gs pos="0">
                <a:schemeClr val="accent3"/>
              </a:gs>
              <a:gs pos="100000">
                <a:schemeClr val="accent1"/>
              </a:gs>
            </a:gsLst>
            <a:lin ang="18900000" scaled="1"/>
          </a:gradFill>
        </p:grpSpPr>
        <p:sp>
          <p:nvSpPr>
            <p:cNvPr id="10" name="Freeform: Shape 9">
              <a:extLst>
                <a:ext uri="{FF2B5EF4-FFF2-40B4-BE49-F238E27FC236}">
                  <a16:creationId xmlns:a16="http://schemas.microsoft.com/office/drawing/2014/main" id="{76E9DB7D-B255-5EB8-D9B6-1B1C17595788}"/>
                </a:ext>
              </a:extLst>
            </p:cNvPr>
            <p:cNvSpPr/>
            <p:nvPr userDrawn="1"/>
          </p:nvSpPr>
          <p:spPr>
            <a:xfrm>
              <a:off x="457200" y="1714499"/>
              <a:ext cx="2103120" cy="4572000"/>
            </a:xfrm>
            <a:custGeom>
              <a:avLst/>
              <a:gdLst>
                <a:gd name="connsiteX0" fmla="*/ 0 w 2103120"/>
                <a:gd name="connsiteY0" fmla="*/ 0 h 4572000"/>
                <a:gd name="connsiteX1" fmla="*/ 2102400 w 2103120"/>
                <a:gd name="connsiteY1" fmla="*/ 0 h 4572000"/>
                <a:gd name="connsiteX2" fmla="*/ 2102400 w 2103120"/>
                <a:gd name="connsiteY2" fmla="*/ 746125 h 4572000"/>
                <a:gd name="connsiteX3" fmla="*/ 2103120 w 2103120"/>
                <a:gd name="connsiteY3" fmla="*/ 746125 h 4572000"/>
                <a:gd name="connsiteX4" fmla="*/ 2103120 w 2103120"/>
                <a:gd name="connsiteY4" fmla="*/ 4320380 h 4572000"/>
                <a:gd name="connsiteX5" fmla="*/ 1851500 w 2103120"/>
                <a:gd name="connsiteY5" fmla="*/ 4572000 h 4572000"/>
                <a:gd name="connsiteX6" fmla="*/ 0 w 2103120"/>
                <a:gd name="connsiteY6" fmla="*/ 4572000 h 4572000"/>
                <a:gd name="connsiteX7" fmla="*/ 0 w 2103120"/>
                <a:gd name="connsiteY7" fmla="*/ 1127085 h 4572000"/>
                <a:gd name="connsiteX8" fmla="*/ 0 w 2103120"/>
                <a:gd name="connsiteY8" fmla="*/ 74612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125"/>
                  </a:lnTo>
                  <a:lnTo>
                    <a:pt x="2103120" y="746125"/>
                  </a:lnTo>
                  <a:lnTo>
                    <a:pt x="2103120" y="4320380"/>
                  </a:lnTo>
                  <a:lnTo>
                    <a:pt x="1851500" y="4572000"/>
                  </a:lnTo>
                  <a:lnTo>
                    <a:pt x="0" y="4572000"/>
                  </a:lnTo>
                  <a:lnTo>
                    <a:pt x="0" y="1127085"/>
                  </a:lnTo>
                  <a:lnTo>
                    <a:pt x="0" y="74612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3" name="Freeform: Shape 12">
              <a:extLst>
                <a:ext uri="{FF2B5EF4-FFF2-40B4-BE49-F238E27FC236}">
                  <a16:creationId xmlns:a16="http://schemas.microsoft.com/office/drawing/2014/main" id="{9E9620D6-645A-B84C-C49C-A4FEBBBF3AC8}"/>
                </a:ext>
              </a:extLst>
            </p:cNvPr>
            <p:cNvSpPr/>
            <p:nvPr userDrawn="1"/>
          </p:nvSpPr>
          <p:spPr>
            <a:xfrm>
              <a:off x="275082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125 h 4572000"/>
                <a:gd name="connsiteX3" fmla="*/ 2103120 w 2103120"/>
                <a:gd name="connsiteY3" fmla="*/ 746125 h 4572000"/>
                <a:gd name="connsiteX4" fmla="*/ 2103120 w 2103120"/>
                <a:gd name="connsiteY4" fmla="*/ 4320380 h 4572000"/>
                <a:gd name="connsiteX5" fmla="*/ 1851500 w 2103120"/>
                <a:gd name="connsiteY5" fmla="*/ 4572000 h 4572000"/>
                <a:gd name="connsiteX6" fmla="*/ 0 w 2103120"/>
                <a:gd name="connsiteY6" fmla="*/ 4572000 h 4572000"/>
                <a:gd name="connsiteX7" fmla="*/ 0 w 2103120"/>
                <a:gd name="connsiteY7" fmla="*/ 1127085 h 4572000"/>
                <a:gd name="connsiteX8" fmla="*/ 0 w 2103120"/>
                <a:gd name="connsiteY8" fmla="*/ 74612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125"/>
                  </a:lnTo>
                  <a:lnTo>
                    <a:pt x="2103120" y="746125"/>
                  </a:lnTo>
                  <a:lnTo>
                    <a:pt x="2103120" y="4320380"/>
                  </a:lnTo>
                  <a:lnTo>
                    <a:pt x="1851500" y="4572000"/>
                  </a:lnTo>
                  <a:lnTo>
                    <a:pt x="0" y="4572000"/>
                  </a:lnTo>
                  <a:lnTo>
                    <a:pt x="0" y="1127085"/>
                  </a:lnTo>
                  <a:lnTo>
                    <a:pt x="0" y="74612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4" name="Freeform: Shape 13">
              <a:extLst>
                <a:ext uri="{FF2B5EF4-FFF2-40B4-BE49-F238E27FC236}">
                  <a16:creationId xmlns:a16="http://schemas.microsoft.com/office/drawing/2014/main" id="{4ED6F805-0537-4BE0-9E4F-3D10279E82B1}"/>
                </a:ext>
              </a:extLst>
            </p:cNvPr>
            <p:cNvSpPr/>
            <p:nvPr userDrawn="1"/>
          </p:nvSpPr>
          <p:spPr>
            <a:xfrm>
              <a:off x="504444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125 h 4572000"/>
                <a:gd name="connsiteX3" fmla="*/ 2103120 w 2103120"/>
                <a:gd name="connsiteY3" fmla="*/ 746125 h 4572000"/>
                <a:gd name="connsiteX4" fmla="*/ 2103120 w 2103120"/>
                <a:gd name="connsiteY4" fmla="*/ 4320380 h 4572000"/>
                <a:gd name="connsiteX5" fmla="*/ 1851500 w 2103120"/>
                <a:gd name="connsiteY5" fmla="*/ 4572000 h 4572000"/>
                <a:gd name="connsiteX6" fmla="*/ 0 w 2103120"/>
                <a:gd name="connsiteY6" fmla="*/ 4572000 h 4572000"/>
                <a:gd name="connsiteX7" fmla="*/ 0 w 2103120"/>
                <a:gd name="connsiteY7" fmla="*/ 1127085 h 4572000"/>
                <a:gd name="connsiteX8" fmla="*/ 0 w 2103120"/>
                <a:gd name="connsiteY8" fmla="*/ 74612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125"/>
                  </a:lnTo>
                  <a:lnTo>
                    <a:pt x="2103120" y="746125"/>
                  </a:lnTo>
                  <a:lnTo>
                    <a:pt x="2103120" y="4320380"/>
                  </a:lnTo>
                  <a:lnTo>
                    <a:pt x="1851500" y="4572000"/>
                  </a:lnTo>
                  <a:lnTo>
                    <a:pt x="0" y="4572000"/>
                  </a:lnTo>
                  <a:lnTo>
                    <a:pt x="0" y="1127085"/>
                  </a:lnTo>
                  <a:lnTo>
                    <a:pt x="0" y="74612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5" name="Freeform: Shape 14">
              <a:extLst>
                <a:ext uri="{FF2B5EF4-FFF2-40B4-BE49-F238E27FC236}">
                  <a16:creationId xmlns:a16="http://schemas.microsoft.com/office/drawing/2014/main" id="{7F1E0595-5CB8-ED90-1D7A-B9E9ECBD8B43}"/>
                </a:ext>
              </a:extLst>
            </p:cNvPr>
            <p:cNvSpPr/>
            <p:nvPr userDrawn="1"/>
          </p:nvSpPr>
          <p:spPr>
            <a:xfrm>
              <a:off x="733806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125 h 4572000"/>
                <a:gd name="connsiteX3" fmla="*/ 2103120 w 2103120"/>
                <a:gd name="connsiteY3" fmla="*/ 746125 h 4572000"/>
                <a:gd name="connsiteX4" fmla="*/ 2103120 w 2103120"/>
                <a:gd name="connsiteY4" fmla="*/ 4320380 h 4572000"/>
                <a:gd name="connsiteX5" fmla="*/ 1851500 w 2103120"/>
                <a:gd name="connsiteY5" fmla="*/ 4572000 h 4572000"/>
                <a:gd name="connsiteX6" fmla="*/ 0 w 2103120"/>
                <a:gd name="connsiteY6" fmla="*/ 4572000 h 4572000"/>
                <a:gd name="connsiteX7" fmla="*/ 0 w 2103120"/>
                <a:gd name="connsiteY7" fmla="*/ 1127085 h 4572000"/>
                <a:gd name="connsiteX8" fmla="*/ 0 w 2103120"/>
                <a:gd name="connsiteY8" fmla="*/ 74612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125"/>
                  </a:lnTo>
                  <a:lnTo>
                    <a:pt x="2103120" y="746125"/>
                  </a:lnTo>
                  <a:lnTo>
                    <a:pt x="2103120" y="4320380"/>
                  </a:lnTo>
                  <a:lnTo>
                    <a:pt x="1851500" y="4572000"/>
                  </a:lnTo>
                  <a:lnTo>
                    <a:pt x="0" y="4572000"/>
                  </a:lnTo>
                  <a:lnTo>
                    <a:pt x="0" y="1127085"/>
                  </a:lnTo>
                  <a:lnTo>
                    <a:pt x="0" y="74612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16" name="Freeform: Shape 15">
              <a:extLst>
                <a:ext uri="{FF2B5EF4-FFF2-40B4-BE49-F238E27FC236}">
                  <a16:creationId xmlns:a16="http://schemas.microsoft.com/office/drawing/2014/main" id="{ED3C1D70-ED78-6836-5152-F999166A51FD}"/>
                </a:ext>
              </a:extLst>
            </p:cNvPr>
            <p:cNvSpPr/>
            <p:nvPr userDrawn="1"/>
          </p:nvSpPr>
          <p:spPr>
            <a:xfrm>
              <a:off x="963168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125 h 4572000"/>
                <a:gd name="connsiteX3" fmla="*/ 2103120 w 2103120"/>
                <a:gd name="connsiteY3" fmla="*/ 746125 h 4572000"/>
                <a:gd name="connsiteX4" fmla="*/ 2103120 w 2103120"/>
                <a:gd name="connsiteY4" fmla="*/ 4320380 h 4572000"/>
                <a:gd name="connsiteX5" fmla="*/ 1851500 w 2103120"/>
                <a:gd name="connsiteY5" fmla="*/ 4572000 h 4572000"/>
                <a:gd name="connsiteX6" fmla="*/ 0 w 2103120"/>
                <a:gd name="connsiteY6" fmla="*/ 4572000 h 4572000"/>
                <a:gd name="connsiteX7" fmla="*/ 0 w 2103120"/>
                <a:gd name="connsiteY7" fmla="*/ 1127085 h 4572000"/>
                <a:gd name="connsiteX8" fmla="*/ 0 w 2103120"/>
                <a:gd name="connsiteY8" fmla="*/ 74612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125"/>
                  </a:lnTo>
                  <a:lnTo>
                    <a:pt x="2103120" y="746125"/>
                  </a:lnTo>
                  <a:lnTo>
                    <a:pt x="2103120" y="4320380"/>
                  </a:lnTo>
                  <a:lnTo>
                    <a:pt x="1851500" y="4572000"/>
                  </a:lnTo>
                  <a:lnTo>
                    <a:pt x="0" y="4572000"/>
                  </a:lnTo>
                  <a:lnTo>
                    <a:pt x="0" y="1127085"/>
                  </a:lnTo>
                  <a:lnTo>
                    <a:pt x="0" y="74612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grpSp>
      <p:sp>
        <p:nvSpPr>
          <p:cNvPr id="11" name="Content Placeholder 10">
            <a:extLst>
              <a:ext uri="{FF2B5EF4-FFF2-40B4-BE49-F238E27FC236}">
                <a16:creationId xmlns:a16="http://schemas.microsoft.com/office/drawing/2014/main" id="{C9A8DB9C-24ED-53B8-8159-9C9518936875}"/>
              </a:ext>
            </a:extLst>
          </p:cNvPr>
          <p:cNvSpPr>
            <a:spLocks noGrp="1"/>
          </p:cNvSpPr>
          <p:nvPr>
            <p:ph sz="half" idx="18"/>
          </p:nvPr>
        </p:nvSpPr>
        <p:spPr>
          <a:xfrm>
            <a:off x="45720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522 h 4572000"/>
              <a:gd name="connsiteX3" fmla="*/ 2103120 w 2103120"/>
              <a:gd name="connsiteY3" fmla="*/ 746522 h 4572000"/>
              <a:gd name="connsiteX4" fmla="*/ 2103120 w 2103120"/>
              <a:gd name="connsiteY4" fmla="*/ 4321740 h 4572000"/>
              <a:gd name="connsiteX5" fmla="*/ 1852860 w 2103120"/>
              <a:gd name="connsiteY5" fmla="*/ 4572000 h 4572000"/>
              <a:gd name="connsiteX6" fmla="*/ 0 w 2103120"/>
              <a:gd name="connsiteY6" fmla="*/ 4572000 h 4572000"/>
              <a:gd name="connsiteX7" fmla="*/ 0 w 2103120"/>
              <a:gd name="connsiteY7" fmla="*/ 1250950 h 4572000"/>
              <a:gd name="connsiteX8" fmla="*/ 0 w 2103120"/>
              <a:gd name="connsiteY8" fmla="*/ 746522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522"/>
                </a:lnTo>
                <a:lnTo>
                  <a:pt x="2103120" y="746522"/>
                </a:lnTo>
                <a:lnTo>
                  <a:pt x="2103120" y="4321740"/>
                </a:lnTo>
                <a:lnTo>
                  <a:pt x="1852860" y="4572000"/>
                </a:lnTo>
                <a:lnTo>
                  <a:pt x="0" y="4572000"/>
                </a:lnTo>
                <a:lnTo>
                  <a:pt x="0" y="1250950"/>
                </a:lnTo>
                <a:lnTo>
                  <a:pt x="0" y="746522"/>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FA583C1-3298-B49D-981E-06A6B8C1118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17D9B5F2-DE1F-FC07-560E-0FF1C739A482}"/>
              </a:ext>
            </a:extLst>
          </p:cNvPr>
          <p:cNvSpPr>
            <a:spLocks noGrp="1"/>
          </p:cNvSpPr>
          <p:nvPr>
            <p:ph sz="half" idx="19"/>
          </p:nvPr>
        </p:nvSpPr>
        <p:spPr>
          <a:xfrm>
            <a:off x="275082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522 h 4572000"/>
              <a:gd name="connsiteX3" fmla="*/ 2103120 w 2103120"/>
              <a:gd name="connsiteY3" fmla="*/ 746522 h 4572000"/>
              <a:gd name="connsiteX4" fmla="*/ 2103120 w 2103120"/>
              <a:gd name="connsiteY4" fmla="*/ 4321740 h 4572000"/>
              <a:gd name="connsiteX5" fmla="*/ 1852860 w 2103120"/>
              <a:gd name="connsiteY5" fmla="*/ 4572000 h 4572000"/>
              <a:gd name="connsiteX6" fmla="*/ 0 w 2103120"/>
              <a:gd name="connsiteY6" fmla="*/ 4572000 h 4572000"/>
              <a:gd name="connsiteX7" fmla="*/ 0 w 2103120"/>
              <a:gd name="connsiteY7" fmla="*/ 1250950 h 4572000"/>
              <a:gd name="connsiteX8" fmla="*/ 0 w 2103120"/>
              <a:gd name="connsiteY8" fmla="*/ 746522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522"/>
                </a:lnTo>
                <a:lnTo>
                  <a:pt x="2103120" y="746522"/>
                </a:lnTo>
                <a:lnTo>
                  <a:pt x="2103120" y="4321740"/>
                </a:lnTo>
                <a:lnTo>
                  <a:pt x="1852860" y="4572000"/>
                </a:lnTo>
                <a:lnTo>
                  <a:pt x="0" y="4572000"/>
                </a:lnTo>
                <a:lnTo>
                  <a:pt x="0" y="1250950"/>
                </a:lnTo>
                <a:lnTo>
                  <a:pt x="0" y="746522"/>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a:extLst>
              <a:ext uri="{FF2B5EF4-FFF2-40B4-BE49-F238E27FC236}">
                <a16:creationId xmlns:a16="http://schemas.microsoft.com/office/drawing/2014/main" id="{CA25F303-D3C3-8C6D-9DD5-0B60B9298AD6}"/>
              </a:ext>
            </a:extLst>
          </p:cNvPr>
          <p:cNvSpPr>
            <a:spLocks noGrp="1"/>
          </p:cNvSpPr>
          <p:nvPr>
            <p:ph sz="half" idx="20"/>
          </p:nvPr>
        </p:nvSpPr>
        <p:spPr>
          <a:xfrm>
            <a:off x="504444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522 h 4572000"/>
              <a:gd name="connsiteX3" fmla="*/ 2103120 w 2103120"/>
              <a:gd name="connsiteY3" fmla="*/ 746522 h 4572000"/>
              <a:gd name="connsiteX4" fmla="*/ 2103120 w 2103120"/>
              <a:gd name="connsiteY4" fmla="*/ 4321740 h 4572000"/>
              <a:gd name="connsiteX5" fmla="*/ 1852860 w 2103120"/>
              <a:gd name="connsiteY5" fmla="*/ 4572000 h 4572000"/>
              <a:gd name="connsiteX6" fmla="*/ 0 w 2103120"/>
              <a:gd name="connsiteY6" fmla="*/ 4572000 h 4572000"/>
              <a:gd name="connsiteX7" fmla="*/ 0 w 2103120"/>
              <a:gd name="connsiteY7" fmla="*/ 1250950 h 4572000"/>
              <a:gd name="connsiteX8" fmla="*/ 0 w 2103120"/>
              <a:gd name="connsiteY8" fmla="*/ 746522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522"/>
                </a:lnTo>
                <a:lnTo>
                  <a:pt x="2103120" y="746522"/>
                </a:lnTo>
                <a:lnTo>
                  <a:pt x="2103120" y="4321740"/>
                </a:lnTo>
                <a:lnTo>
                  <a:pt x="1852860" y="4572000"/>
                </a:lnTo>
                <a:lnTo>
                  <a:pt x="0" y="4572000"/>
                </a:lnTo>
                <a:lnTo>
                  <a:pt x="0" y="1250950"/>
                </a:lnTo>
                <a:lnTo>
                  <a:pt x="0" y="746522"/>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a:extLst>
              <a:ext uri="{FF2B5EF4-FFF2-40B4-BE49-F238E27FC236}">
                <a16:creationId xmlns:a16="http://schemas.microsoft.com/office/drawing/2014/main" id="{98E4603C-3F1B-C1BE-DEFA-9EE7D172F7F4}"/>
              </a:ext>
            </a:extLst>
          </p:cNvPr>
          <p:cNvSpPr>
            <a:spLocks noGrp="1"/>
          </p:cNvSpPr>
          <p:nvPr>
            <p:ph sz="half" idx="21"/>
          </p:nvPr>
        </p:nvSpPr>
        <p:spPr>
          <a:xfrm>
            <a:off x="733806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522 h 4572000"/>
              <a:gd name="connsiteX3" fmla="*/ 2103120 w 2103120"/>
              <a:gd name="connsiteY3" fmla="*/ 746522 h 4572000"/>
              <a:gd name="connsiteX4" fmla="*/ 2103120 w 2103120"/>
              <a:gd name="connsiteY4" fmla="*/ 4321740 h 4572000"/>
              <a:gd name="connsiteX5" fmla="*/ 1852860 w 2103120"/>
              <a:gd name="connsiteY5" fmla="*/ 4572000 h 4572000"/>
              <a:gd name="connsiteX6" fmla="*/ 0 w 2103120"/>
              <a:gd name="connsiteY6" fmla="*/ 4572000 h 4572000"/>
              <a:gd name="connsiteX7" fmla="*/ 0 w 2103120"/>
              <a:gd name="connsiteY7" fmla="*/ 1250950 h 4572000"/>
              <a:gd name="connsiteX8" fmla="*/ 0 w 2103120"/>
              <a:gd name="connsiteY8" fmla="*/ 746522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522"/>
                </a:lnTo>
                <a:lnTo>
                  <a:pt x="2103120" y="746522"/>
                </a:lnTo>
                <a:lnTo>
                  <a:pt x="2103120" y="4321740"/>
                </a:lnTo>
                <a:lnTo>
                  <a:pt x="1852860" y="4572000"/>
                </a:lnTo>
                <a:lnTo>
                  <a:pt x="0" y="4572000"/>
                </a:lnTo>
                <a:lnTo>
                  <a:pt x="0" y="1250950"/>
                </a:lnTo>
                <a:lnTo>
                  <a:pt x="0" y="746522"/>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a:extLst>
              <a:ext uri="{FF2B5EF4-FFF2-40B4-BE49-F238E27FC236}">
                <a16:creationId xmlns:a16="http://schemas.microsoft.com/office/drawing/2014/main" id="{0581478B-A055-0D72-C466-7F9E7CBC2B30}"/>
              </a:ext>
            </a:extLst>
          </p:cNvPr>
          <p:cNvSpPr>
            <a:spLocks noGrp="1"/>
          </p:cNvSpPr>
          <p:nvPr>
            <p:ph sz="half" idx="22"/>
          </p:nvPr>
        </p:nvSpPr>
        <p:spPr>
          <a:xfrm>
            <a:off x="9631680" y="1714500"/>
            <a:ext cx="2103120" cy="4572000"/>
          </a:xfrm>
          <a:custGeom>
            <a:avLst/>
            <a:gdLst>
              <a:gd name="connsiteX0" fmla="*/ 0 w 2103120"/>
              <a:gd name="connsiteY0" fmla="*/ 0 h 4572000"/>
              <a:gd name="connsiteX1" fmla="*/ 2102400 w 2103120"/>
              <a:gd name="connsiteY1" fmla="*/ 0 h 4572000"/>
              <a:gd name="connsiteX2" fmla="*/ 2102400 w 2103120"/>
              <a:gd name="connsiteY2" fmla="*/ 746522 h 4572000"/>
              <a:gd name="connsiteX3" fmla="*/ 2103120 w 2103120"/>
              <a:gd name="connsiteY3" fmla="*/ 746522 h 4572000"/>
              <a:gd name="connsiteX4" fmla="*/ 2103120 w 2103120"/>
              <a:gd name="connsiteY4" fmla="*/ 4321740 h 4572000"/>
              <a:gd name="connsiteX5" fmla="*/ 1852860 w 2103120"/>
              <a:gd name="connsiteY5" fmla="*/ 4572000 h 4572000"/>
              <a:gd name="connsiteX6" fmla="*/ 0 w 2103120"/>
              <a:gd name="connsiteY6" fmla="*/ 4572000 h 4572000"/>
              <a:gd name="connsiteX7" fmla="*/ 0 w 2103120"/>
              <a:gd name="connsiteY7" fmla="*/ 1250950 h 4572000"/>
              <a:gd name="connsiteX8" fmla="*/ 0 w 2103120"/>
              <a:gd name="connsiteY8" fmla="*/ 746522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4572000">
                <a:moveTo>
                  <a:pt x="0" y="0"/>
                </a:moveTo>
                <a:lnTo>
                  <a:pt x="2102400" y="0"/>
                </a:lnTo>
                <a:lnTo>
                  <a:pt x="2102400" y="746522"/>
                </a:lnTo>
                <a:lnTo>
                  <a:pt x="2103120" y="746522"/>
                </a:lnTo>
                <a:lnTo>
                  <a:pt x="2103120" y="4321740"/>
                </a:lnTo>
                <a:lnTo>
                  <a:pt x="1852860" y="4572000"/>
                </a:lnTo>
                <a:lnTo>
                  <a:pt x="0" y="4572000"/>
                </a:lnTo>
                <a:lnTo>
                  <a:pt x="0" y="1250950"/>
                </a:lnTo>
                <a:lnTo>
                  <a:pt x="0" y="746522"/>
                </a:lnTo>
                <a:close/>
              </a:path>
            </a:pathLst>
          </a:custGeom>
          <a:noFill/>
        </p:spPr>
        <p:txBody>
          <a:bodyPr wrap="square" lIns="360000" tIns="2700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731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B348-499E-D1E5-0CDE-33E19DB33398}"/>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382972FC-7B17-59DA-1A65-7BAC079B220C}"/>
              </a:ext>
            </a:extLst>
          </p:cNvPr>
          <p:cNvSpPr>
            <a:spLocks noGrp="1"/>
          </p:cNvSpPr>
          <p:nvPr>
            <p:ph type="ftr" sz="quarter" idx="11"/>
          </p:nvPr>
        </p:nvSpPr>
        <p:spPr/>
        <p:txBody>
          <a:bodyPr/>
          <a:lstStyle/>
          <a:p>
            <a:r>
              <a:rPr lang="en-GB"/>
              <a:t>Presentation Title</a:t>
            </a:r>
          </a:p>
        </p:txBody>
      </p:sp>
      <p:sp>
        <p:nvSpPr>
          <p:cNvPr id="5" name="Slide Number Placeholder 4">
            <a:extLst>
              <a:ext uri="{FF2B5EF4-FFF2-40B4-BE49-F238E27FC236}">
                <a16:creationId xmlns:a16="http://schemas.microsoft.com/office/drawing/2014/main" id="{8F0AA080-E785-BC9A-3604-5E5A5022E303}"/>
              </a:ext>
            </a:extLst>
          </p:cNvPr>
          <p:cNvSpPr>
            <a:spLocks noGrp="1"/>
          </p:cNvSpPr>
          <p:nvPr>
            <p:ph type="sldNum" sz="quarter" idx="12"/>
          </p:nvPr>
        </p:nvSpPr>
        <p:spPr/>
        <p:txBody>
          <a:bodyPr/>
          <a:lstStyle/>
          <a:p>
            <a:fld id="{FB0ADE4F-00DA-43EE-98AE-3026AE64406D}" type="slidenum">
              <a:rPr lang="en-GB" smtClean="0"/>
              <a:t>‹Nr.›</a:t>
            </a:fld>
            <a:endParaRPr lang="en-GB"/>
          </a:p>
        </p:txBody>
      </p:sp>
      <p:sp>
        <p:nvSpPr>
          <p:cNvPr id="3" name="Text Placeholder 9">
            <a:extLst>
              <a:ext uri="{FF2B5EF4-FFF2-40B4-BE49-F238E27FC236}">
                <a16:creationId xmlns:a16="http://schemas.microsoft.com/office/drawing/2014/main" id="{76D30F31-E75A-3698-6459-1CBC865998B8}"/>
              </a:ext>
            </a:extLst>
          </p:cNvPr>
          <p:cNvSpPr>
            <a:spLocks noGrp="1"/>
          </p:cNvSpPr>
          <p:nvPr>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05383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 Illustration 1">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67EE5B0A-B764-66AA-3660-42D97B75DE13}"/>
              </a:ext>
            </a:extLst>
          </p:cNvPr>
          <p:cNvSpPr/>
          <p:nvPr/>
        </p:nvSpPr>
        <p:spPr>
          <a:xfrm rot="5400000" flipV="1">
            <a:off x="835572" y="-835572"/>
            <a:ext cx="6858002" cy="8529144"/>
          </a:xfrm>
          <a:custGeom>
            <a:avLst/>
            <a:gdLst>
              <a:gd name="connsiteX0" fmla="*/ 0 w 6858002"/>
              <a:gd name="connsiteY0" fmla="*/ 914400 h 8529144"/>
              <a:gd name="connsiteX1" fmla="*/ 0 w 6858002"/>
              <a:gd name="connsiteY1" fmla="*/ 1328057 h 8529144"/>
              <a:gd name="connsiteX2" fmla="*/ 1 w 6858002"/>
              <a:gd name="connsiteY2" fmla="*/ 1328057 h 8529144"/>
              <a:gd name="connsiteX3" fmla="*/ 1 w 6858002"/>
              <a:gd name="connsiteY3" fmla="*/ 1915886 h 8529144"/>
              <a:gd name="connsiteX4" fmla="*/ 1 w 6858002"/>
              <a:gd name="connsiteY4" fmla="*/ 1915886 h 8529144"/>
              <a:gd name="connsiteX5" fmla="*/ 1 w 6858002"/>
              <a:gd name="connsiteY5" fmla="*/ 8529144 h 8529144"/>
              <a:gd name="connsiteX6" fmla="*/ 6858002 w 6858002"/>
              <a:gd name="connsiteY6" fmla="*/ 6883224 h 8529144"/>
              <a:gd name="connsiteX7" fmla="*/ 6858002 w 6858002"/>
              <a:gd name="connsiteY7" fmla="*/ 1277256 h 8529144"/>
              <a:gd name="connsiteX8" fmla="*/ 6858000 w 6858002"/>
              <a:gd name="connsiteY8" fmla="*/ 1277256 h 8529144"/>
              <a:gd name="connsiteX9" fmla="*/ 6858000 w 6858002"/>
              <a:gd name="connsiteY9" fmla="*/ 0 h 8529144"/>
              <a:gd name="connsiteX10" fmla="*/ 1 w 6858002"/>
              <a:gd name="connsiteY10" fmla="*/ 0 h 8529144"/>
              <a:gd name="connsiteX11" fmla="*/ 1 w 6858002"/>
              <a:gd name="connsiteY11" fmla="*/ 914400 h 852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2" h="8529144">
                <a:moveTo>
                  <a:pt x="0" y="914400"/>
                </a:moveTo>
                <a:lnTo>
                  <a:pt x="0" y="1328057"/>
                </a:lnTo>
                <a:lnTo>
                  <a:pt x="1" y="1328057"/>
                </a:lnTo>
                <a:lnTo>
                  <a:pt x="1" y="1915886"/>
                </a:lnTo>
                <a:lnTo>
                  <a:pt x="1" y="1915886"/>
                </a:lnTo>
                <a:lnTo>
                  <a:pt x="1" y="8529144"/>
                </a:lnTo>
                <a:lnTo>
                  <a:pt x="6858002" y="6883224"/>
                </a:lnTo>
                <a:lnTo>
                  <a:pt x="6858002" y="1277256"/>
                </a:lnTo>
                <a:lnTo>
                  <a:pt x="6858000" y="1277256"/>
                </a:lnTo>
                <a:lnTo>
                  <a:pt x="6858000" y="0"/>
                </a:lnTo>
                <a:lnTo>
                  <a:pt x="1" y="0"/>
                </a:lnTo>
                <a:lnTo>
                  <a:pt x="1" y="91440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9">
            <a:extLst>
              <a:ext uri="{FF2B5EF4-FFF2-40B4-BE49-F238E27FC236}">
                <a16:creationId xmlns:a16="http://schemas.microsoft.com/office/drawing/2014/main" id="{D5547FE4-16F0-6690-9032-6C1FBF4F0F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0649" y="5680204"/>
            <a:ext cx="1966990" cy="606296"/>
          </a:xfrm>
          <a:prstGeom prst="rect">
            <a:avLst/>
          </a:prstGeom>
        </p:spPr>
      </p:pic>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6753226" cy="2671763"/>
          </a:xfrm>
        </p:spPr>
        <p:txBody>
          <a:bodyPr anchor="t" anchorCtr="0">
            <a:normAutofit/>
          </a:bodyPr>
          <a:lstStyle>
            <a:lvl1pPr algn="l">
              <a:defRPr sz="44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6753226" cy="887412"/>
          </a:xfrm>
        </p:spPr>
        <p:txBody>
          <a:bodyPr>
            <a:normAutofit/>
          </a:bodyPr>
          <a:lstStyle>
            <a:lvl1pPr marL="0" indent="0" algn="l">
              <a:spcBef>
                <a:spcPts val="6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descr="A group of people making cookies&#10;&#10;AI-generated content may be incorrect.">
            <a:extLst>
              <a:ext uri="{FF2B5EF4-FFF2-40B4-BE49-F238E27FC236}">
                <a16:creationId xmlns:a16="http://schemas.microsoft.com/office/drawing/2014/main" id="{ADED3A2B-ECEE-BA2C-BDCB-C021FED121A8}"/>
              </a:ext>
            </a:extLst>
          </p:cNvPr>
          <p:cNvPicPr>
            <a:picLocks noChangeAspect="1"/>
          </p:cNvPicPr>
          <p:nvPr/>
        </p:nvPicPr>
        <p:blipFill>
          <a:blip r:embed="rId4"/>
          <a:srcRect r="7955"/>
          <a:stretch/>
        </p:blipFill>
        <p:spPr>
          <a:xfrm>
            <a:off x="3984235" y="1384300"/>
            <a:ext cx="8207766" cy="5473700"/>
          </a:xfrm>
          <a:prstGeom prst="rect">
            <a:avLst/>
          </a:prstGeom>
        </p:spPr>
      </p:pic>
    </p:spTree>
    <p:extLst>
      <p:ext uri="{BB962C8B-B14F-4D97-AF65-F5344CB8AC3E}">
        <p14:creationId xmlns:p14="http://schemas.microsoft.com/office/powerpoint/2010/main" val="85412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F2B2E5-B042-3F96-8530-1E89FA4F53D0}"/>
              </a:ext>
            </a:extLst>
          </p:cNvPr>
          <p:cNvSpPr>
            <a:spLocks noGrp="1"/>
          </p:cNvSpPr>
          <p:nvPr>
            <p:ph type="ftr" sz="quarter" idx="11"/>
          </p:nvPr>
        </p:nvSpPr>
        <p:spPr/>
        <p:txBody>
          <a:bodyPr/>
          <a:lstStyle/>
          <a:p>
            <a:r>
              <a:rPr lang="en-GB"/>
              <a:t>Presentation Title</a:t>
            </a:r>
          </a:p>
        </p:txBody>
      </p:sp>
      <p:sp>
        <p:nvSpPr>
          <p:cNvPr id="4" name="Slide Number Placeholder 3">
            <a:extLst>
              <a:ext uri="{FF2B5EF4-FFF2-40B4-BE49-F238E27FC236}">
                <a16:creationId xmlns:a16="http://schemas.microsoft.com/office/drawing/2014/main" id="{23C22BAB-AD80-8662-1559-D2018B88DF35}"/>
              </a:ext>
            </a:extLst>
          </p:cNvPr>
          <p:cNvSpPr>
            <a:spLocks noGrp="1"/>
          </p:cNvSpPr>
          <p:nvPr>
            <p:ph type="sldNum" sz="quarter" idx="12"/>
          </p:nvPr>
        </p:nvSpPr>
        <p:spPr/>
        <p:txBody>
          <a:bodyPr/>
          <a:lstStyle/>
          <a:p>
            <a:fld id="{FB0ADE4F-00DA-43EE-98AE-3026AE64406D}" type="slidenum">
              <a:rPr lang="en-GB" smtClean="0"/>
              <a:t>‹Nr.›</a:t>
            </a:fld>
            <a:endParaRPr lang="en-GB"/>
          </a:p>
        </p:txBody>
      </p:sp>
    </p:spTree>
    <p:extLst>
      <p:ext uri="{BB962C8B-B14F-4D97-AF65-F5344CB8AC3E}">
        <p14:creationId xmlns:p14="http://schemas.microsoft.com/office/powerpoint/2010/main" val="30328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1B7FA6C-B907-52DD-AA2A-095246B19C8E}"/>
              </a:ext>
            </a:extLst>
          </p:cNvPr>
          <p:cNvSpPr/>
          <p:nvPr/>
        </p:nvSpPr>
        <p:spPr>
          <a:xfrm rot="5400000" flipV="1">
            <a:off x="1118599" y="-1118600"/>
            <a:ext cx="6858002" cy="9095200"/>
          </a:xfrm>
          <a:custGeom>
            <a:avLst/>
            <a:gdLst>
              <a:gd name="connsiteX0" fmla="*/ 0 w 6858002"/>
              <a:gd name="connsiteY0" fmla="*/ 0 h 9095200"/>
              <a:gd name="connsiteX1" fmla="*/ 0 w 6858002"/>
              <a:gd name="connsiteY1" fmla="*/ 1894114 h 9095200"/>
              <a:gd name="connsiteX2" fmla="*/ 1 w 6858002"/>
              <a:gd name="connsiteY2" fmla="*/ 1894114 h 9095200"/>
              <a:gd name="connsiteX3" fmla="*/ 1 w 6858002"/>
              <a:gd name="connsiteY3" fmla="*/ 9095200 h 9095200"/>
              <a:gd name="connsiteX4" fmla="*/ 6858002 w 6858002"/>
              <a:gd name="connsiteY4" fmla="*/ 7449281 h 9095200"/>
              <a:gd name="connsiteX5" fmla="*/ 6858002 w 6858002"/>
              <a:gd name="connsiteY5" fmla="*/ 1843313 h 9095200"/>
              <a:gd name="connsiteX6" fmla="*/ 6858000 w 6858002"/>
              <a:gd name="connsiteY6" fmla="*/ 1843313 h 9095200"/>
              <a:gd name="connsiteX7" fmla="*/ 6858000 w 6858002"/>
              <a:gd name="connsiteY7" fmla="*/ 0 h 90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2" h="9095200">
                <a:moveTo>
                  <a:pt x="0" y="0"/>
                </a:moveTo>
                <a:lnTo>
                  <a:pt x="0" y="1894114"/>
                </a:lnTo>
                <a:lnTo>
                  <a:pt x="1" y="1894114"/>
                </a:lnTo>
                <a:lnTo>
                  <a:pt x="1" y="9095200"/>
                </a:lnTo>
                <a:lnTo>
                  <a:pt x="6858002" y="7449281"/>
                </a:lnTo>
                <a:lnTo>
                  <a:pt x="6858002" y="1843313"/>
                </a:lnTo>
                <a:lnTo>
                  <a:pt x="6858000" y="1843313"/>
                </a:lnTo>
                <a:lnTo>
                  <a:pt x="6858000" y="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
            <a:extLst>
              <a:ext uri="{FF2B5EF4-FFF2-40B4-BE49-F238E27FC236}">
                <a16:creationId xmlns:a16="http://schemas.microsoft.com/office/drawing/2014/main" id="{A5554F51-191E-DB36-2D28-865399BE7AA9}"/>
              </a:ext>
            </a:extLst>
          </p:cNvPr>
          <p:cNvSpPr>
            <a:spLocks noGrp="1"/>
          </p:cNvSpPr>
          <p:nvPr>
            <p:ph type="body" sz="quarter" idx="11"/>
          </p:nvPr>
        </p:nvSpPr>
        <p:spPr>
          <a:xfrm>
            <a:off x="459583" y="5644215"/>
            <a:ext cx="8308180" cy="977405"/>
          </a:xfrm>
        </p:spPr>
        <p:txBody>
          <a:bodyPr anchor="b" anchorCtr="0">
            <a:noAutofit/>
          </a:bodyPr>
          <a:lstStyle>
            <a:lvl1pPr>
              <a:spcBef>
                <a:spcPts val="400"/>
              </a:spcBef>
              <a:defRPr sz="8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54046A9D-094A-85C1-80D1-5D9EB84A6400}"/>
              </a:ext>
            </a:extLst>
          </p:cNvPr>
          <p:cNvSpPr>
            <a:spLocks noGrp="1"/>
          </p:cNvSpPr>
          <p:nvPr>
            <p:ph type="body" sz="quarter" idx="10"/>
          </p:nvPr>
        </p:nvSpPr>
        <p:spPr>
          <a:xfrm>
            <a:off x="457200" y="3941417"/>
            <a:ext cx="6743700" cy="1285875"/>
          </a:xfrm>
        </p:spPr>
        <p:txBody>
          <a:bodyPr/>
          <a:lstStyle>
            <a:lvl1pPr>
              <a:defRPr sz="1600" b="1">
                <a:solidFill>
                  <a:schemeClr val="bg1"/>
                </a:solidFill>
                <a:latin typeface="+mj-lt"/>
              </a:defRPr>
            </a:lvl1pPr>
            <a:lvl2pPr>
              <a:spcBef>
                <a:spcPts val="600"/>
              </a:spcBef>
              <a:defRPr b="0">
                <a:solidFill>
                  <a:schemeClr val="bg1"/>
                </a:solidFill>
                <a:latin typeface="+mn-lt"/>
              </a:defRPr>
            </a:lvl2pPr>
          </a:lstStyle>
          <a:p>
            <a:pPr lvl="0"/>
            <a:r>
              <a:rPr lang="en-US"/>
              <a:t>Click to edit Master text styles</a:t>
            </a:r>
          </a:p>
          <a:p>
            <a:pPr lvl="1"/>
            <a:r>
              <a:rPr lang="en-US"/>
              <a:t>Second level</a:t>
            </a:r>
          </a:p>
        </p:txBody>
      </p:sp>
      <p:sp>
        <p:nvSpPr>
          <p:cNvPr id="9" name="TextBox 8">
            <a:extLst>
              <a:ext uri="{FF2B5EF4-FFF2-40B4-BE49-F238E27FC236}">
                <a16:creationId xmlns:a16="http://schemas.microsoft.com/office/drawing/2014/main" id="{3A008ABD-617E-C939-BF0E-60C4DE98A0DC}"/>
              </a:ext>
            </a:extLst>
          </p:cNvPr>
          <p:cNvSpPr txBox="1"/>
          <p:nvPr/>
        </p:nvSpPr>
        <p:spPr>
          <a:xfrm>
            <a:off x="457200" y="2252663"/>
            <a:ext cx="7456488" cy="1477328"/>
          </a:xfrm>
          <a:prstGeom prst="rect">
            <a:avLst/>
          </a:prstGeom>
          <a:noFill/>
        </p:spPr>
        <p:txBody>
          <a:bodyPr wrap="square" lIns="0" tIns="0" rIns="0" bIns="0" rtlCol="0">
            <a:spAutoFit/>
          </a:bodyPr>
          <a:lstStyle/>
          <a:p>
            <a:r>
              <a:rPr lang="en-US" sz="9600" b="1" dirty="0">
                <a:solidFill>
                  <a:schemeClr val="bg1"/>
                </a:solidFill>
                <a:latin typeface="+mj-lt"/>
              </a:rPr>
              <a:t>Danke</a:t>
            </a:r>
            <a:endParaRPr lang="en-GB" sz="9600" b="1" dirty="0">
              <a:solidFill>
                <a:schemeClr val="bg1"/>
              </a:solidFill>
              <a:latin typeface="+mj-lt"/>
            </a:endParaRPr>
          </a:p>
        </p:txBody>
      </p:sp>
      <p:pic>
        <p:nvPicPr>
          <p:cNvPr id="4" name="Picture 3" descr="A black and white logo&#10;&#10;AI-generated content may be incorrect.">
            <a:extLst>
              <a:ext uri="{FF2B5EF4-FFF2-40B4-BE49-F238E27FC236}">
                <a16:creationId xmlns:a16="http://schemas.microsoft.com/office/drawing/2014/main" id="{7F2D97B8-86E6-BD89-CE11-6BED8DEFF0E3}"/>
              </a:ext>
            </a:extLst>
          </p:cNvPr>
          <p:cNvPicPr>
            <a:picLocks noChangeAspect="1"/>
          </p:cNvPicPr>
          <p:nvPr userDrawn="1"/>
        </p:nvPicPr>
        <p:blipFill>
          <a:blip r:embed="rId2"/>
          <a:stretch>
            <a:fillRect/>
          </a:stretch>
        </p:blipFill>
        <p:spPr>
          <a:xfrm>
            <a:off x="379890" y="236379"/>
            <a:ext cx="1866522" cy="385573"/>
          </a:xfrm>
          <a:prstGeom prst="rect">
            <a:avLst/>
          </a:prstGeom>
        </p:spPr>
      </p:pic>
    </p:spTree>
    <p:extLst>
      <p:ext uri="{BB962C8B-B14F-4D97-AF65-F5344CB8AC3E}">
        <p14:creationId xmlns:p14="http://schemas.microsoft.com/office/powerpoint/2010/main" val="277280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clusion - 3 Poi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45C7D7-EA79-FC8F-01EE-347C0FA2421D}"/>
              </a:ext>
            </a:extLst>
          </p:cNvPr>
          <p:cNvGrpSpPr/>
          <p:nvPr userDrawn="1"/>
        </p:nvGrpSpPr>
        <p:grpSpPr>
          <a:xfrm>
            <a:off x="457199" y="2082801"/>
            <a:ext cx="11263717" cy="3825876"/>
            <a:chOff x="457199" y="2082801"/>
            <a:chExt cx="11263717" cy="3825876"/>
          </a:xfrm>
          <a:gradFill>
            <a:gsLst>
              <a:gs pos="40000">
                <a:schemeClr val="tx2"/>
              </a:gs>
              <a:gs pos="10000">
                <a:schemeClr val="accent3"/>
              </a:gs>
              <a:gs pos="0">
                <a:schemeClr val="accent3"/>
              </a:gs>
              <a:gs pos="100000">
                <a:schemeClr val="accent1"/>
              </a:gs>
            </a:gsLst>
            <a:lin ang="18900000" scaled="1"/>
          </a:gradFill>
        </p:grpSpPr>
        <p:sp>
          <p:nvSpPr>
            <p:cNvPr id="3" name="Freeform: Shape 8">
              <a:extLst>
                <a:ext uri="{FF2B5EF4-FFF2-40B4-BE49-F238E27FC236}">
                  <a16:creationId xmlns:a16="http://schemas.microsoft.com/office/drawing/2014/main" id="{E30C8F5A-0B46-FBAF-AE04-DA5CAA6DE52F}"/>
                </a:ext>
              </a:extLst>
            </p:cNvPr>
            <p:cNvSpPr/>
            <p:nvPr userDrawn="1"/>
          </p:nvSpPr>
          <p:spPr>
            <a:xfrm rot="5400000">
              <a:off x="4181907" y="2177739"/>
              <a:ext cx="3825876" cy="3636000"/>
            </a:xfrm>
            <a:prstGeom prst="snip1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4" name="Freeform: Shape 8">
              <a:extLst>
                <a:ext uri="{FF2B5EF4-FFF2-40B4-BE49-F238E27FC236}">
                  <a16:creationId xmlns:a16="http://schemas.microsoft.com/office/drawing/2014/main" id="{39ABB809-774C-C0BF-22DF-D1283EA1FC5C}"/>
                </a:ext>
              </a:extLst>
            </p:cNvPr>
            <p:cNvSpPr/>
            <p:nvPr userDrawn="1"/>
          </p:nvSpPr>
          <p:spPr>
            <a:xfrm rot="5400000">
              <a:off x="7989978" y="2177739"/>
              <a:ext cx="3825876" cy="3636000"/>
            </a:xfrm>
            <a:prstGeom prst="snip1Rect">
              <a:avLst>
                <a:gd name="adj" fmla="val 798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9" name="Freeform: Shape 8">
              <a:extLst>
                <a:ext uri="{FF2B5EF4-FFF2-40B4-BE49-F238E27FC236}">
                  <a16:creationId xmlns:a16="http://schemas.microsoft.com/office/drawing/2014/main" id="{36E4467D-5D24-C052-4817-1423903BFB57}"/>
                </a:ext>
              </a:extLst>
            </p:cNvPr>
            <p:cNvSpPr/>
            <p:nvPr userDrawn="1"/>
          </p:nvSpPr>
          <p:spPr>
            <a:xfrm rot="5400000">
              <a:off x="362261" y="2177739"/>
              <a:ext cx="3825876" cy="3636000"/>
            </a:xfrm>
            <a:prstGeom prst="snip1Rect">
              <a:avLst>
                <a:gd name="adj" fmla="val 32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grpSp>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16" name="Content Placeholder 15">
            <a:extLst>
              <a:ext uri="{FF2B5EF4-FFF2-40B4-BE49-F238E27FC236}">
                <a16:creationId xmlns:a16="http://schemas.microsoft.com/office/drawing/2014/main" id="{27005DD9-9134-91F2-C876-EDE54599B691}"/>
              </a:ext>
            </a:extLst>
          </p:cNvPr>
          <p:cNvSpPr>
            <a:spLocks noGrp="1"/>
          </p:cNvSpPr>
          <p:nvPr userDrawn="1">
            <p:ph sz="half" idx="1"/>
          </p:nvPr>
        </p:nvSpPr>
        <p:spPr>
          <a:xfrm>
            <a:off x="457200" y="2090738"/>
            <a:ext cx="3636000" cy="3753349"/>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dirty="0"/>
              <a:t>Click to edit Master text styles</a:t>
            </a:r>
          </a:p>
        </p:txBody>
      </p:sp>
      <p:sp>
        <p:nvSpPr>
          <p:cNvPr id="17" name="Content Placeholder 16">
            <a:extLst>
              <a:ext uri="{FF2B5EF4-FFF2-40B4-BE49-F238E27FC236}">
                <a16:creationId xmlns:a16="http://schemas.microsoft.com/office/drawing/2014/main" id="{8B470023-23D6-F8C2-0B45-5AB7F34FFDD8}"/>
              </a:ext>
            </a:extLst>
          </p:cNvPr>
          <p:cNvSpPr>
            <a:spLocks noGrp="1"/>
          </p:cNvSpPr>
          <p:nvPr userDrawn="1">
            <p:ph sz="half" idx="14"/>
          </p:nvPr>
        </p:nvSpPr>
        <p:spPr>
          <a:xfrm>
            <a:off x="4276725" y="2090738"/>
            <a:ext cx="3636000" cy="3753349"/>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a:extLst>
              <a:ext uri="{FF2B5EF4-FFF2-40B4-BE49-F238E27FC236}">
                <a16:creationId xmlns:a16="http://schemas.microsoft.com/office/drawing/2014/main" id="{509874F0-F0EE-B31E-653A-D1A5B989A5AF}"/>
              </a:ext>
            </a:extLst>
          </p:cNvPr>
          <p:cNvSpPr>
            <a:spLocks noGrp="1"/>
          </p:cNvSpPr>
          <p:nvPr userDrawn="1">
            <p:ph sz="half" idx="15"/>
          </p:nvPr>
        </p:nvSpPr>
        <p:spPr>
          <a:xfrm>
            <a:off x="8098800" y="2090738"/>
            <a:ext cx="3636000" cy="3753349"/>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0573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onclusion - 4 Poin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704F1B1-FDE0-B3ED-4001-3A4DA80BA5CC}"/>
              </a:ext>
            </a:extLst>
          </p:cNvPr>
          <p:cNvGrpSpPr/>
          <p:nvPr userDrawn="1"/>
        </p:nvGrpSpPr>
        <p:grpSpPr>
          <a:xfrm>
            <a:off x="464373" y="2082801"/>
            <a:ext cx="11256543" cy="3825876"/>
            <a:chOff x="464373" y="2082801"/>
            <a:chExt cx="11256543" cy="3825876"/>
          </a:xfrm>
          <a:gradFill>
            <a:gsLst>
              <a:gs pos="40000">
                <a:schemeClr val="tx2"/>
              </a:gs>
              <a:gs pos="10000">
                <a:schemeClr val="accent3"/>
              </a:gs>
              <a:gs pos="0">
                <a:schemeClr val="accent3"/>
              </a:gs>
              <a:gs pos="100000">
                <a:schemeClr val="accent1"/>
              </a:gs>
            </a:gsLst>
            <a:lin ang="18900000" scaled="1"/>
          </a:gradFill>
        </p:grpSpPr>
        <p:sp>
          <p:nvSpPr>
            <p:cNvPr id="24" name="Freeform: Shape 8">
              <a:extLst>
                <a:ext uri="{FF2B5EF4-FFF2-40B4-BE49-F238E27FC236}">
                  <a16:creationId xmlns:a16="http://schemas.microsoft.com/office/drawing/2014/main" id="{252800BE-22F1-4CAE-CA6D-33E2DCF659D6}"/>
                </a:ext>
              </a:extLst>
            </p:cNvPr>
            <p:cNvSpPr/>
            <p:nvPr userDrawn="1"/>
          </p:nvSpPr>
          <p:spPr>
            <a:xfrm rot="5400000">
              <a:off x="5609180" y="2655888"/>
              <a:ext cx="3825876" cy="2679702"/>
            </a:xfrm>
            <a:prstGeom prst="snip1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25" name="Freeform: Shape 8">
              <a:extLst>
                <a:ext uri="{FF2B5EF4-FFF2-40B4-BE49-F238E27FC236}">
                  <a16:creationId xmlns:a16="http://schemas.microsoft.com/office/drawing/2014/main" id="{11B9F053-928C-F489-14A2-51A387CAEB88}"/>
                </a:ext>
              </a:extLst>
            </p:cNvPr>
            <p:cNvSpPr/>
            <p:nvPr userDrawn="1"/>
          </p:nvSpPr>
          <p:spPr>
            <a:xfrm rot="5400000">
              <a:off x="2761808" y="2655888"/>
              <a:ext cx="3825876" cy="2679702"/>
            </a:xfrm>
            <a:prstGeom prst="snip1Rect">
              <a:avLst>
                <a:gd name="adj" fmla="val 87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26" name="Freeform: Shape 8">
              <a:extLst>
                <a:ext uri="{FF2B5EF4-FFF2-40B4-BE49-F238E27FC236}">
                  <a16:creationId xmlns:a16="http://schemas.microsoft.com/office/drawing/2014/main" id="{FB2D347D-5AC0-23B4-8E54-679187E3749D}"/>
                </a:ext>
              </a:extLst>
            </p:cNvPr>
            <p:cNvSpPr/>
            <p:nvPr userDrawn="1"/>
          </p:nvSpPr>
          <p:spPr>
            <a:xfrm rot="5400000">
              <a:off x="-108714" y="2655888"/>
              <a:ext cx="3825876" cy="2679702"/>
            </a:xfrm>
            <a:prstGeom prst="snip1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22" name="Freeform: Shape 8">
              <a:extLst>
                <a:ext uri="{FF2B5EF4-FFF2-40B4-BE49-F238E27FC236}">
                  <a16:creationId xmlns:a16="http://schemas.microsoft.com/office/drawing/2014/main" id="{F5CFC324-B444-1AE5-E1BB-B483DE66FA88}"/>
                </a:ext>
              </a:extLst>
            </p:cNvPr>
            <p:cNvSpPr/>
            <p:nvPr userDrawn="1"/>
          </p:nvSpPr>
          <p:spPr>
            <a:xfrm rot="5400000">
              <a:off x="8468127" y="2655888"/>
              <a:ext cx="3825876" cy="2679702"/>
            </a:xfrm>
            <a:prstGeom prst="snip1Rect">
              <a:avLst>
                <a:gd name="adj" fmla="val 1100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grpSp>
      <p:sp>
        <p:nvSpPr>
          <p:cNvPr id="9" name="Content Placeholder 8">
            <a:extLst>
              <a:ext uri="{FF2B5EF4-FFF2-40B4-BE49-F238E27FC236}">
                <a16:creationId xmlns:a16="http://schemas.microsoft.com/office/drawing/2014/main" id="{DFE01FCA-7277-ECDC-F430-C646B5053CC4}"/>
              </a:ext>
            </a:extLst>
          </p:cNvPr>
          <p:cNvSpPr>
            <a:spLocks noGrp="1"/>
          </p:cNvSpPr>
          <p:nvPr userDrawn="1">
            <p:ph sz="half" idx="17"/>
          </p:nvPr>
        </p:nvSpPr>
        <p:spPr>
          <a:xfrm>
            <a:off x="457201" y="2090738"/>
            <a:ext cx="2679701" cy="3753349"/>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E04D59B1-4613-A8C5-1DAD-6DA4EB5C4A68}"/>
              </a:ext>
            </a:extLst>
          </p:cNvPr>
          <p:cNvSpPr>
            <a:spLocks noGrp="1"/>
          </p:cNvSpPr>
          <p:nvPr userDrawn="1">
            <p:ph sz="half" idx="18"/>
          </p:nvPr>
        </p:nvSpPr>
        <p:spPr>
          <a:xfrm>
            <a:off x="3323167" y="2090738"/>
            <a:ext cx="2679701" cy="3753349"/>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a:extLst>
              <a:ext uri="{FF2B5EF4-FFF2-40B4-BE49-F238E27FC236}">
                <a16:creationId xmlns:a16="http://schemas.microsoft.com/office/drawing/2014/main" id="{7FA21DDE-AD5D-82C3-E91E-0C491A7A0544}"/>
              </a:ext>
            </a:extLst>
          </p:cNvPr>
          <p:cNvSpPr>
            <a:spLocks noGrp="1"/>
          </p:cNvSpPr>
          <p:nvPr userDrawn="1">
            <p:ph sz="half" idx="19"/>
          </p:nvPr>
        </p:nvSpPr>
        <p:spPr>
          <a:xfrm>
            <a:off x="6189133" y="2090738"/>
            <a:ext cx="2679701" cy="3753349"/>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464C5902-B794-DA2D-4C8B-515D9DF6F443}"/>
              </a:ext>
            </a:extLst>
          </p:cNvPr>
          <p:cNvSpPr>
            <a:spLocks noGrp="1"/>
          </p:cNvSpPr>
          <p:nvPr userDrawn="1">
            <p:ph sz="half" idx="20"/>
          </p:nvPr>
        </p:nvSpPr>
        <p:spPr>
          <a:xfrm>
            <a:off x="9055099" y="2090738"/>
            <a:ext cx="2679701" cy="3753349"/>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786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nclusion - 5 Poin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8CAE4A6-5F77-1C8F-4C31-8375A4D34F18}"/>
              </a:ext>
            </a:extLst>
          </p:cNvPr>
          <p:cNvGrpSpPr/>
          <p:nvPr userDrawn="1"/>
        </p:nvGrpSpPr>
        <p:grpSpPr>
          <a:xfrm>
            <a:off x="462221" y="1714499"/>
            <a:ext cx="11258695" cy="4572000"/>
            <a:chOff x="462221" y="1714499"/>
            <a:chExt cx="11258695" cy="4572000"/>
          </a:xfrm>
          <a:gradFill>
            <a:gsLst>
              <a:gs pos="40000">
                <a:schemeClr val="tx2"/>
              </a:gs>
              <a:gs pos="10000">
                <a:schemeClr val="accent3"/>
              </a:gs>
              <a:gs pos="0">
                <a:schemeClr val="accent3"/>
              </a:gs>
              <a:gs pos="100000">
                <a:schemeClr val="accent1"/>
              </a:gs>
            </a:gsLst>
            <a:lin ang="18900000" scaled="1"/>
          </a:gradFill>
        </p:grpSpPr>
        <p:sp>
          <p:nvSpPr>
            <p:cNvPr id="3" name="Freeform: Shape 8">
              <a:extLst>
                <a:ext uri="{FF2B5EF4-FFF2-40B4-BE49-F238E27FC236}">
                  <a16:creationId xmlns:a16="http://schemas.microsoft.com/office/drawing/2014/main" id="{00DDFCE2-5A45-4B7D-F8E0-A67ECF5E507B}"/>
                </a:ext>
              </a:extLst>
            </p:cNvPr>
            <p:cNvSpPr/>
            <p:nvPr userDrawn="1"/>
          </p:nvSpPr>
          <p:spPr>
            <a:xfrm rot="5400000">
              <a:off x="8383356" y="2948939"/>
              <a:ext cx="4572000" cy="2103120"/>
            </a:xfrm>
            <a:prstGeom prst="snip1Rect">
              <a:avLst>
                <a:gd name="adj" fmla="val 1100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4" name="Freeform: Shape 8">
              <a:extLst>
                <a:ext uri="{FF2B5EF4-FFF2-40B4-BE49-F238E27FC236}">
                  <a16:creationId xmlns:a16="http://schemas.microsoft.com/office/drawing/2014/main" id="{299159EF-750E-D848-20A9-6570E48AD738}"/>
                </a:ext>
              </a:extLst>
            </p:cNvPr>
            <p:cNvSpPr/>
            <p:nvPr userDrawn="1"/>
          </p:nvSpPr>
          <p:spPr>
            <a:xfrm rot="5400000">
              <a:off x="6094463" y="2948939"/>
              <a:ext cx="4572000" cy="2103120"/>
            </a:xfrm>
            <a:prstGeom prst="snip1Rect">
              <a:avLst>
                <a:gd name="adj" fmla="val 13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5" name="Freeform: Shape 8">
              <a:extLst>
                <a:ext uri="{FF2B5EF4-FFF2-40B4-BE49-F238E27FC236}">
                  <a16:creationId xmlns:a16="http://schemas.microsoft.com/office/drawing/2014/main" id="{085F8138-9FF8-0AD5-EF07-70A5FF4CB6D6}"/>
                </a:ext>
              </a:extLst>
            </p:cNvPr>
            <p:cNvSpPr/>
            <p:nvPr userDrawn="1"/>
          </p:nvSpPr>
          <p:spPr>
            <a:xfrm rot="5400000">
              <a:off x="3805569" y="2948939"/>
              <a:ext cx="4572000" cy="2103120"/>
            </a:xfrm>
            <a:prstGeom prst="snip1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9" name="Freeform: Shape 8">
              <a:extLst>
                <a:ext uri="{FF2B5EF4-FFF2-40B4-BE49-F238E27FC236}">
                  <a16:creationId xmlns:a16="http://schemas.microsoft.com/office/drawing/2014/main" id="{2BF7E38C-E165-939C-122E-BAB85C70D52F}"/>
                </a:ext>
              </a:extLst>
            </p:cNvPr>
            <p:cNvSpPr/>
            <p:nvPr userDrawn="1"/>
          </p:nvSpPr>
          <p:spPr>
            <a:xfrm rot="5400000">
              <a:off x="1516675" y="2948939"/>
              <a:ext cx="4572000" cy="2103120"/>
            </a:xfrm>
            <a:prstGeom prst="snip1Rect">
              <a:avLst>
                <a:gd name="adj" fmla="val 47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sp>
          <p:nvSpPr>
            <p:cNvPr id="20" name="Freeform: Shape 8">
              <a:extLst>
                <a:ext uri="{FF2B5EF4-FFF2-40B4-BE49-F238E27FC236}">
                  <a16:creationId xmlns:a16="http://schemas.microsoft.com/office/drawing/2014/main" id="{96E9F782-4A49-9201-3AAA-727EACAAC86F}"/>
                </a:ext>
              </a:extLst>
            </p:cNvPr>
            <p:cNvSpPr/>
            <p:nvPr userDrawn="1"/>
          </p:nvSpPr>
          <p:spPr>
            <a:xfrm rot="5400000">
              <a:off x="-772219" y="2948939"/>
              <a:ext cx="4572000" cy="2103120"/>
            </a:xfrm>
            <a:prstGeom prst="snip1Rect">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a:solidFill>
                  <a:schemeClr val="bg1"/>
                </a:solidFill>
              </a:endParaRPr>
            </a:p>
          </p:txBody>
        </p:sp>
      </p:grpSp>
      <p:sp>
        <p:nvSpPr>
          <p:cNvPr id="11" name="Content Placeholder 10">
            <a:extLst>
              <a:ext uri="{FF2B5EF4-FFF2-40B4-BE49-F238E27FC236}">
                <a16:creationId xmlns:a16="http://schemas.microsoft.com/office/drawing/2014/main" id="{C9A8DB9C-24ED-53B8-8159-9C9518936875}"/>
              </a:ext>
            </a:extLst>
          </p:cNvPr>
          <p:cNvSpPr>
            <a:spLocks noGrp="1"/>
          </p:cNvSpPr>
          <p:nvPr userDrawn="1">
            <p:ph sz="half" idx="18"/>
          </p:nvPr>
        </p:nvSpPr>
        <p:spPr>
          <a:xfrm>
            <a:off x="457200" y="1714499"/>
            <a:ext cx="2103120" cy="4572000"/>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17D9B5F2-DE1F-FC07-560E-0FF1C739A482}"/>
              </a:ext>
            </a:extLst>
          </p:cNvPr>
          <p:cNvSpPr>
            <a:spLocks noGrp="1"/>
          </p:cNvSpPr>
          <p:nvPr userDrawn="1">
            <p:ph sz="half" idx="19"/>
          </p:nvPr>
        </p:nvSpPr>
        <p:spPr>
          <a:xfrm>
            <a:off x="2750820" y="1714499"/>
            <a:ext cx="2103120" cy="4572000"/>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16">
            <a:extLst>
              <a:ext uri="{FF2B5EF4-FFF2-40B4-BE49-F238E27FC236}">
                <a16:creationId xmlns:a16="http://schemas.microsoft.com/office/drawing/2014/main" id="{CA25F303-D3C3-8C6D-9DD5-0B60B9298AD6}"/>
              </a:ext>
            </a:extLst>
          </p:cNvPr>
          <p:cNvSpPr>
            <a:spLocks noGrp="1"/>
          </p:cNvSpPr>
          <p:nvPr userDrawn="1">
            <p:ph sz="half" idx="20"/>
          </p:nvPr>
        </p:nvSpPr>
        <p:spPr>
          <a:xfrm>
            <a:off x="5044440" y="1714499"/>
            <a:ext cx="2103120" cy="4572000"/>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a:extLst>
              <a:ext uri="{FF2B5EF4-FFF2-40B4-BE49-F238E27FC236}">
                <a16:creationId xmlns:a16="http://schemas.microsoft.com/office/drawing/2014/main" id="{98E4603C-3F1B-C1BE-DEFA-9EE7D172F7F4}"/>
              </a:ext>
            </a:extLst>
          </p:cNvPr>
          <p:cNvSpPr>
            <a:spLocks noGrp="1"/>
          </p:cNvSpPr>
          <p:nvPr userDrawn="1">
            <p:ph sz="half" idx="21"/>
          </p:nvPr>
        </p:nvSpPr>
        <p:spPr>
          <a:xfrm>
            <a:off x="7338060" y="1714499"/>
            <a:ext cx="2103120" cy="4572000"/>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a:extLst>
              <a:ext uri="{FF2B5EF4-FFF2-40B4-BE49-F238E27FC236}">
                <a16:creationId xmlns:a16="http://schemas.microsoft.com/office/drawing/2014/main" id="{0581478B-A055-0D72-C466-7F9E7CBC2B30}"/>
              </a:ext>
            </a:extLst>
          </p:cNvPr>
          <p:cNvSpPr>
            <a:spLocks noGrp="1"/>
          </p:cNvSpPr>
          <p:nvPr userDrawn="1">
            <p:ph sz="half" idx="22"/>
          </p:nvPr>
        </p:nvSpPr>
        <p:spPr>
          <a:xfrm>
            <a:off x="9631680" y="1714499"/>
            <a:ext cx="2103120" cy="4572000"/>
          </a:xfrm>
          <a:prstGeom prst="rect">
            <a:avLst/>
          </a:prstGeom>
          <a:noFill/>
        </p:spPr>
        <p:txBody>
          <a:bodyPr wrap="square" lIns="180000" tIns="144000" rIns="18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141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nclusion - 3 Point">
    <p:spTree>
      <p:nvGrpSpPr>
        <p:cNvPr id="1" name=""/>
        <p:cNvGrpSpPr/>
        <p:nvPr/>
      </p:nvGrpSpPr>
      <p:grpSpPr>
        <a:xfrm>
          <a:off x="0" y="0"/>
          <a:ext cx="0" cy="0"/>
          <a:chOff x="0" y="0"/>
          <a:chExt cx="0" cy="0"/>
        </a:xfrm>
      </p:grpSpPr>
      <p:sp>
        <p:nvSpPr>
          <p:cNvPr id="10" name="Freeform: Shape 8">
            <a:extLst>
              <a:ext uri="{FF2B5EF4-FFF2-40B4-BE49-F238E27FC236}">
                <a16:creationId xmlns:a16="http://schemas.microsoft.com/office/drawing/2014/main" id="{364DB778-9069-8BAA-B029-F1BD6DB21CA1}"/>
              </a:ext>
            </a:extLst>
          </p:cNvPr>
          <p:cNvSpPr/>
          <p:nvPr userDrawn="1"/>
        </p:nvSpPr>
        <p:spPr>
          <a:xfrm rot="5400000">
            <a:off x="4179591" y="-1632649"/>
            <a:ext cx="3825876" cy="11256774"/>
          </a:xfrm>
          <a:prstGeom prst="snip1Rect">
            <a:avLst>
              <a:gd name="adj" fmla="val 7982"/>
            </a:avLst>
          </a:prstGeom>
          <a:gradFill>
            <a:gsLst>
              <a:gs pos="53000">
                <a:schemeClr val="tx2"/>
              </a:gs>
              <a:gs pos="10000">
                <a:schemeClr val="accent3"/>
              </a:gs>
              <a:gs pos="0">
                <a:schemeClr val="accent3"/>
              </a:gs>
              <a:gs pos="91000">
                <a:schemeClr val="accent1"/>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dirty="0">
              <a:solidFill>
                <a:schemeClr val="bg1"/>
              </a:solidFill>
            </a:endParaRPr>
          </a:p>
        </p:txBody>
      </p:sp>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16" name="Content Placeholder 15">
            <a:extLst>
              <a:ext uri="{FF2B5EF4-FFF2-40B4-BE49-F238E27FC236}">
                <a16:creationId xmlns:a16="http://schemas.microsoft.com/office/drawing/2014/main" id="{27005DD9-9134-91F2-C876-EDE54599B691}"/>
              </a:ext>
            </a:extLst>
          </p:cNvPr>
          <p:cNvSpPr>
            <a:spLocks noGrp="1"/>
          </p:cNvSpPr>
          <p:nvPr userDrawn="1">
            <p:ph sz="half" idx="1"/>
          </p:nvPr>
        </p:nvSpPr>
        <p:spPr>
          <a:xfrm>
            <a:off x="612474" y="2254641"/>
            <a:ext cx="3538228" cy="3490552"/>
          </a:xfrm>
          <a:prstGeom prst="rect">
            <a:avLst/>
          </a:prstGeom>
          <a:noFill/>
        </p:spPr>
        <p:txBody>
          <a:bodyPr wrap="square" lIns="0" tIns="0" r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dirty="0"/>
              <a:t>Click to edit Master text styles</a:t>
            </a:r>
          </a:p>
        </p:txBody>
      </p:sp>
      <p:sp>
        <p:nvSpPr>
          <p:cNvPr id="17" name="Content Placeholder 16">
            <a:extLst>
              <a:ext uri="{FF2B5EF4-FFF2-40B4-BE49-F238E27FC236}">
                <a16:creationId xmlns:a16="http://schemas.microsoft.com/office/drawing/2014/main" id="{8B470023-23D6-F8C2-0B45-5AB7F34FFDD8}"/>
              </a:ext>
            </a:extLst>
          </p:cNvPr>
          <p:cNvSpPr>
            <a:spLocks noGrp="1"/>
          </p:cNvSpPr>
          <p:nvPr userDrawn="1">
            <p:ph sz="half" idx="14"/>
          </p:nvPr>
        </p:nvSpPr>
        <p:spPr>
          <a:xfrm>
            <a:off x="4312510" y="2254641"/>
            <a:ext cx="3538228" cy="3490552"/>
          </a:xfrm>
          <a:prstGeom prst="rect">
            <a:avLst/>
          </a:prstGeom>
          <a:noFill/>
        </p:spPr>
        <p:txBody>
          <a:bodyPr wrap="square" lIns="0" tIns="0" r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a:extLst>
              <a:ext uri="{FF2B5EF4-FFF2-40B4-BE49-F238E27FC236}">
                <a16:creationId xmlns:a16="http://schemas.microsoft.com/office/drawing/2014/main" id="{509874F0-F0EE-B31E-653A-D1A5B989A5AF}"/>
              </a:ext>
            </a:extLst>
          </p:cNvPr>
          <p:cNvSpPr>
            <a:spLocks noGrp="1"/>
          </p:cNvSpPr>
          <p:nvPr userDrawn="1">
            <p:ph sz="half" idx="15"/>
          </p:nvPr>
        </p:nvSpPr>
        <p:spPr>
          <a:xfrm>
            <a:off x="8012546" y="2254641"/>
            <a:ext cx="3538228" cy="3490552"/>
          </a:xfrm>
          <a:prstGeom prst="rect">
            <a:avLst/>
          </a:prstGeom>
          <a:noFill/>
        </p:spPr>
        <p:txBody>
          <a:bodyPr wrap="square" lIns="0" tIns="0" r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a:extLst>
              <a:ext uri="{FF2B5EF4-FFF2-40B4-BE49-F238E27FC236}">
                <a16:creationId xmlns:a16="http://schemas.microsoft.com/office/drawing/2014/main" id="{FC44FB6D-9443-9CE3-8D6B-15BC4B9B167F}"/>
              </a:ext>
            </a:extLst>
          </p:cNvPr>
          <p:cNvGrpSpPr/>
          <p:nvPr userDrawn="1"/>
        </p:nvGrpSpPr>
        <p:grpSpPr>
          <a:xfrm>
            <a:off x="4150950" y="2244738"/>
            <a:ext cx="3715354" cy="3500455"/>
            <a:chOff x="4150950" y="2244738"/>
            <a:chExt cx="3715354" cy="3753349"/>
          </a:xfrm>
        </p:grpSpPr>
        <p:cxnSp>
          <p:nvCxnSpPr>
            <p:cNvPr id="3" name="Straight Connector 2">
              <a:extLst>
                <a:ext uri="{FF2B5EF4-FFF2-40B4-BE49-F238E27FC236}">
                  <a16:creationId xmlns:a16="http://schemas.microsoft.com/office/drawing/2014/main" id="{F39A292F-9D97-0FF1-C8A3-01890E6B6807}"/>
                </a:ext>
              </a:extLst>
            </p:cNvPr>
            <p:cNvCxnSpPr>
              <a:cxnSpLocks/>
            </p:cNvCxnSpPr>
            <p:nvPr userDrawn="1"/>
          </p:nvCxnSpPr>
          <p:spPr>
            <a:xfrm>
              <a:off x="4150950" y="2244738"/>
              <a:ext cx="0" cy="375334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9A5CF5A-1FE0-DD3A-BA0B-68342E168917}"/>
                </a:ext>
              </a:extLst>
            </p:cNvPr>
            <p:cNvCxnSpPr>
              <a:cxnSpLocks/>
            </p:cNvCxnSpPr>
            <p:nvPr userDrawn="1"/>
          </p:nvCxnSpPr>
          <p:spPr>
            <a:xfrm>
              <a:off x="7866304" y="2244738"/>
              <a:ext cx="0" cy="375334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322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_Conclusion - 4 Point">
    <p:spTree>
      <p:nvGrpSpPr>
        <p:cNvPr id="1" name=""/>
        <p:cNvGrpSpPr/>
        <p:nvPr/>
      </p:nvGrpSpPr>
      <p:grpSpPr>
        <a:xfrm>
          <a:off x="0" y="0"/>
          <a:ext cx="0" cy="0"/>
          <a:chOff x="0" y="0"/>
          <a:chExt cx="0" cy="0"/>
        </a:xfrm>
      </p:grpSpPr>
      <p:sp>
        <p:nvSpPr>
          <p:cNvPr id="4" name="Freeform: Shape 8">
            <a:extLst>
              <a:ext uri="{FF2B5EF4-FFF2-40B4-BE49-F238E27FC236}">
                <a16:creationId xmlns:a16="http://schemas.microsoft.com/office/drawing/2014/main" id="{8B027C92-E38C-6CCA-CBB0-6351E751F9AC}"/>
              </a:ext>
            </a:extLst>
          </p:cNvPr>
          <p:cNvSpPr/>
          <p:nvPr userDrawn="1"/>
        </p:nvSpPr>
        <p:spPr>
          <a:xfrm rot="5400000">
            <a:off x="4179591" y="-1632649"/>
            <a:ext cx="3825876" cy="11256774"/>
          </a:xfrm>
          <a:prstGeom prst="snip1Rect">
            <a:avLst>
              <a:gd name="adj" fmla="val 7982"/>
            </a:avLst>
          </a:prstGeom>
          <a:gradFill>
            <a:gsLst>
              <a:gs pos="53000">
                <a:schemeClr val="tx2"/>
              </a:gs>
              <a:gs pos="10000">
                <a:schemeClr val="accent3"/>
              </a:gs>
              <a:gs pos="0">
                <a:schemeClr val="accent3"/>
              </a:gs>
              <a:gs pos="91000">
                <a:schemeClr val="accent1"/>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dirty="0">
              <a:solidFill>
                <a:schemeClr val="bg1"/>
              </a:solidFill>
            </a:endParaRPr>
          </a:p>
        </p:txBody>
      </p:sp>
      <p:sp>
        <p:nvSpPr>
          <p:cNvPr id="9" name="Content Placeholder 8">
            <a:extLst>
              <a:ext uri="{FF2B5EF4-FFF2-40B4-BE49-F238E27FC236}">
                <a16:creationId xmlns:a16="http://schemas.microsoft.com/office/drawing/2014/main" id="{DFE01FCA-7277-ECDC-F430-C646B5053CC4}"/>
              </a:ext>
            </a:extLst>
          </p:cNvPr>
          <p:cNvSpPr>
            <a:spLocks noGrp="1"/>
          </p:cNvSpPr>
          <p:nvPr userDrawn="1">
            <p:ph sz="half" idx="17"/>
          </p:nvPr>
        </p:nvSpPr>
        <p:spPr>
          <a:xfrm>
            <a:off x="621096" y="2246007"/>
            <a:ext cx="2616438" cy="3499186"/>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E04D59B1-4613-A8C5-1DAD-6DA4EB5C4A68}"/>
              </a:ext>
            </a:extLst>
          </p:cNvPr>
          <p:cNvSpPr>
            <a:spLocks noGrp="1"/>
          </p:cNvSpPr>
          <p:nvPr userDrawn="1">
            <p:ph sz="half" idx="18"/>
          </p:nvPr>
        </p:nvSpPr>
        <p:spPr>
          <a:xfrm>
            <a:off x="3392176" y="2246007"/>
            <a:ext cx="2616438" cy="3499186"/>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a:extLst>
              <a:ext uri="{FF2B5EF4-FFF2-40B4-BE49-F238E27FC236}">
                <a16:creationId xmlns:a16="http://schemas.microsoft.com/office/drawing/2014/main" id="{7FA21DDE-AD5D-82C3-E91E-0C491A7A0544}"/>
              </a:ext>
            </a:extLst>
          </p:cNvPr>
          <p:cNvSpPr>
            <a:spLocks noGrp="1"/>
          </p:cNvSpPr>
          <p:nvPr userDrawn="1">
            <p:ph sz="half" idx="19"/>
          </p:nvPr>
        </p:nvSpPr>
        <p:spPr>
          <a:xfrm>
            <a:off x="6163256" y="2246007"/>
            <a:ext cx="2616438" cy="3499186"/>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464C5902-B794-DA2D-4C8B-515D9DF6F443}"/>
              </a:ext>
            </a:extLst>
          </p:cNvPr>
          <p:cNvSpPr>
            <a:spLocks noGrp="1"/>
          </p:cNvSpPr>
          <p:nvPr userDrawn="1">
            <p:ph sz="half" idx="20"/>
          </p:nvPr>
        </p:nvSpPr>
        <p:spPr>
          <a:xfrm>
            <a:off x="8934336" y="2246007"/>
            <a:ext cx="2616438" cy="3499186"/>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8" name="Group 17">
            <a:extLst>
              <a:ext uri="{FF2B5EF4-FFF2-40B4-BE49-F238E27FC236}">
                <a16:creationId xmlns:a16="http://schemas.microsoft.com/office/drawing/2014/main" id="{6C95A0F6-742C-806E-B9DF-F61877DE9473}"/>
              </a:ext>
            </a:extLst>
          </p:cNvPr>
          <p:cNvGrpSpPr/>
          <p:nvPr userDrawn="1"/>
        </p:nvGrpSpPr>
        <p:grpSpPr>
          <a:xfrm>
            <a:off x="3257665" y="2244738"/>
            <a:ext cx="5518337" cy="3500455"/>
            <a:chOff x="3257665" y="2244738"/>
            <a:chExt cx="5518337" cy="3500455"/>
          </a:xfrm>
        </p:grpSpPr>
        <p:cxnSp>
          <p:nvCxnSpPr>
            <p:cNvPr id="15" name="Straight Connector 14">
              <a:extLst>
                <a:ext uri="{FF2B5EF4-FFF2-40B4-BE49-F238E27FC236}">
                  <a16:creationId xmlns:a16="http://schemas.microsoft.com/office/drawing/2014/main" id="{FD8BBDF7-7498-4EB8-3D8C-8F222C403B0A}"/>
                </a:ext>
              </a:extLst>
            </p:cNvPr>
            <p:cNvCxnSpPr>
              <a:cxnSpLocks/>
            </p:cNvCxnSpPr>
            <p:nvPr userDrawn="1"/>
          </p:nvCxnSpPr>
          <p:spPr>
            <a:xfrm>
              <a:off x="3257665" y="2244738"/>
              <a:ext cx="0" cy="350045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B130502-DAAC-697D-F811-CF0258856096}"/>
                </a:ext>
              </a:extLst>
            </p:cNvPr>
            <p:cNvCxnSpPr>
              <a:cxnSpLocks/>
            </p:cNvCxnSpPr>
            <p:nvPr userDrawn="1"/>
          </p:nvCxnSpPr>
          <p:spPr>
            <a:xfrm>
              <a:off x="6003925" y="2244738"/>
              <a:ext cx="0" cy="350045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4053E7E-C77E-855E-919D-BF97FC266F02}"/>
                </a:ext>
              </a:extLst>
            </p:cNvPr>
            <p:cNvCxnSpPr>
              <a:cxnSpLocks/>
            </p:cNvCxnSpPr>
            <p:nvPr userDrawn="1"/>
          </p:nvCxnSpPr>
          <p:spPr>
            <a:xfrm>
              <a:off x="8776002" y="2244738"/>
              <a:ext cx="0" cy="350045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6642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Conclusion - 5 Point">
    <p:spTree>
      <p:nvGrpSpPr>
        <p:cNvPr id="1" name=""/>
        <p:cNvGrpSpPr/>
        <p:nvPr/>
      </p:nvGrpSpPr>
      <p:grpSpPr>
        <a:xfrm>
          <a:off x="0" y="0"/>
          <a:ext cx="0" cy="0"/>
          <a:chOff x="0" y="0"/>
          <a:chExt cx="0" cy="0"/>
        </a:xfrm>
      </p:grpSpPr>
      <p:sp>
        <p:nvSpPr>
          <p:cNvPr id="3" name="Freeform: Shape 8">
            <a:extLst>
              <a:ext uri="{FF2B5EF4-FFF2-40B4-BE49-F238E27FC236}">
                <a16:creationId xmlns:a16="http://schemas.microsoft.com/office/drawing/2014/main" id="{1C1C6191-62D1-A2CD-05F5-5221F79F8153}"/>
              </a:ext>
            </a:extLst>
          </p:cNvPr>
          <p:cNvSpPr/>
          <p:nvPr userDrawn="1"/>
        </p:nvSpPr>
        <p:spPr>
          <a:xfrm rot="5400000">
            <a:off x="4000339" y="-1811900"/>
            <a:ext cx="4184379" cy="11256774"/>
          </a:xfrm>
          <a:prstGeom prst="snip1Rect">
            <a:avLst>
              <a:gd name="adj" fmla="val 7982"/>
            </a:avLst>
          </a:prstGeom>
          <a:gradFill>
            <a:gsLst>
              <a:gs pos="53000">
                <a:schemeClr val="tx2"/>
              </a:gs>
              <a:gs pos="10000">
                <a:schemeClr val="accent3"/>
              </a:gs>
              <a:gs pos="0">
                <a:schemeClr val="accent3"/>
              </a:gs>
              <a:gs pos="91000">
                <a:schemeClr val="accent1"/>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t" anchorCtr="0">
            <a:noAutofit/>
          </a:bodyPr>
          <a:lstStyle/>
          <a:p>
            <a:endParaRPr lang="en-GB" sz="1600" dirty="0">
              <a:solidFill>
                <a:schemeClr val="bg1"/>
              </a:solidFill>
            </a:endParaRPr>
          </a:p>
        </p:txBody>
      </p:sp>
      <p:sp>
        <p:nvSpPr>
          <p:cNvPr id="11" name="Content Placeholder 10">
            <a:extLst>
              <a:ext uri="{FF2B5EF4-FFF2-40B4-BE49-F238E27FC236}">
                <a16:creationId xmlns:a16="http://schemas.microsoft.com/office/drawing/2014/main" id="{C9A8DB9C-24ED-53B8-8159-9C9518936875}"/>
              </a:ext>
            </a:extLst>
          </p:cNvPr>
          <p:cNvSpPr>
            <a:spLocks noGrp="1"/>
          </p:cNvSpPr>
          <p:nvPr userDrawn="1">
            <p:ph sz="half" idx="18"/>
          </p:nvPr>
        </p:nvSpPr>
        <p:spPr>
          <a:xfrm>
            <a:off x="621094" y="1887019"/>
            <a:ext cx="2074357" cy="3858173"/>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17D9B5F2-DE1F-FC07-560E-0FF1C739A482}"/>
              </a:ext>
            </a:extLst>
          </p:cNvPr>
          <p:cNvSpPr>
            <a:spLocks noGrp="1"/>
          </p:cNvSpPr>
          <p:nvPr userDrawn="1">
            <p:ph sz="half" idx="19"/>
          </p:nvPr>
        </p:nvSpPr>
        <p:spPr>
          <a:xfrm>
            <a:off x="2834699" y="1887019"/>
            <a:ext cx="2074357" cy="3858173"/>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16">
            <a:extLst>
              <a:ext uri="{FF2B5EF4-FFF2-40B4-BE49-F238E27FC236}">
                <a16:creationId xmlns:a16="http://schemas.microsoft.com/office/drawing/2014/main" id="{CA25F303-D3C3-8C6D-9DD5-0B60B9298AD6}"/>
              </a:ext>
            </a:extLst>
          </p:cNvPr>
          <p:cNvSpPr>
            <a:spLocks noGrp="1"/>
          </p:cNvSpPr>
          <p:nvPr userDrawn="1">
            <p:ph sz="half" idx="20"/>
          </p:nvPr>
        </p:nvSpPr>
        <p:spPr>
          <a:xfrm>
            <a:off x="5048304" y="1887019"/>
            <a:ext cx="2074357" cy="3858173"/>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a:extLst>
              <a:ext uri="{FF2B5EF4-FFF2-40B4-BE49-F238E27FC236}">
                <a16:creationId xmlns:a16="http://schemas.microsoft.com/office/drawing/2014/main" id="{98E4603C-3F1B-C1BE-DEFA-9EE7D172F7F4}"/>
              </a:ext>
            </a:extLst>
          </p:cNvPr>
          <p:cNvSpPr>
            <a:spLocks noGrp="1"/>
          </p:cNvSpPr>
          <p:nvPr userDrawn="1">
            <p:ph sz="half" idx="21"/>
          </p:nvPr>
        </p:nvSpPr>
        <p:spPr>
          <a:xfrm>
            <a:off x="7261909" y="1887019"/>
            <a:ext cx="2074357" cy="3858173"/>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a:extLst>
              <a:ext uri="{FF2B5EF4-FFF2-40B4-BE49-F238E27FC236}">
                <a16:creationId xmlns:a16="http://schemas.microsoft.com/office/drawing/2014/main" id="{0581478B-A055-0D72-C466-7F9E7CBC2B30}"/>
              </a:ext>
            </a:extLst>
          </p:cNvPr>
          <p:cNvSpPr>
            <a:spLocks noGrp="1"/>
          </p:cNvSpPr>
          <p:nvPr userDrawn="1">
            <p:ph sz="half" idx="22"/>
          </p:nvPr>
        </p:nvSpPr>
        <p:spPr>
          <a:xfrm>
            <a:off x="9475513" y="1887019"/>
            <a:ext cx="2074357" cy="3858173"/>
          </a:xfrm>
          <a:prstGeom prst="rect">
            <a:avLst/>
          </a:prstGeom>
          <a:noFill/>
        </p:spPr>
        <p:txBody>
          <a:bodyPr wrap="square" lIns="0" tIns="0" rIns="14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0" name="Group 19">
            <a:extLst>
              <a:ext uri="{FF2B5EF4-FFF2-40B4-BE49-F238E27FC236}">
                <a16:creationId xmlns:a16="http://schemas.microsoft.com/office/drawing/2014/main" id="{9E758C25-29D1-2041-756D-6DB3638C0771}"/>
              </a:ext>
            </a:extLst>
          </p:cNvPr>
          <p:cNvGrpSpPr/>
          <p:nvPr userDrawn="1"/>
        </p:nvGrpSpPr>
        <p:grpSpPr>
          <a:xfrm>
            <a:off x="2695451" y="1887019"/>
            <a:ext cx="6653154" cy="3858175"/>
            <a:chOff x="2695451" y="1887019"/>
            <a:chExt cx="6653154" cy="3858175"/>
          </a:xfrm>
        </p:grpSpPr>
        <p:cxnSp>
          <p:nvCxnSpPr>
            <p:cNvPr id="5" name="Straight Connector 4">
              <a:extLst>
                <a:ext uri="{FF2B5EF4-FFF2-40B4-BE49-F238E27FC236}">
                  <a16:creationId xmlns:a16="http://schemas.microsoft.com/office/drawing/2014/main" id="{917C3096-EBDE-1F6B-5ED0-4E4E2CC9608D}"/>
                </a:ext>
              </a:extLst>
            </p:cNvPr>
            <p:cNvCxnSpPr>
              <a:cxnSpLocks/>
            </p:cNvCxnSpPr>
            <p:nvPr userDrawn="1"/>
          </p:nvCxnSpPr>
          <p:spPr>
            <a:xfrm>
              <a:off x="2695451" y="1887019"/>
              <a:ext cx="0" cy="385817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2344607-01EE-3F2B-AE25-5C371DA5ED0D}"/>
                </a:ext>
              </a:extLst>
            </p:cNvPr>
            <p:cNvCxnSpPr>
              <a:cxnSpLocks/>
            </p:cNvCxnSpPr>
            <p:nvPr userDrawn="1"/>
          </p:nvCxnSpPr>
          <p:spPr>
            <a:xfrm>
              <a:off x="4909261" y="1887019"/>
              <a:ext cx="0" cy="385817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31D2E39-9E98-A0F2-C034-51361EC80B91}"/>
                </a:ext>
              </a:extLst>
            </p:cNvPr>
            <p:cNvCxnSpPr>
              <a:cxnSpLocks/>
            </p:cNvCxnSpPr>
            <p:nvPr userDrawn="1"/>
          </p:nvCxnSpPr>
          <p:spPr>
            <a:xfrm>
              <a:off x="7125169" y="1887019"/>
              <a:ext cx="0" cy="385817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E35AD6E-8759-20F2-F674-ADC2E878A855}"/>
                </a:ext>
              </a:extLst>
            </p:cNvPr>
            <p:cNvCxnSpPr>
              <a:cxnSpLocks/>
            </p:cNvCxnSpPr>
            <p:nvPr userDrawn="1"/>
          </p:nvCxnSpPr>
          <p:spPr>
            <a:xfrm>
              <a:off x="9348605" y="1887019"/>
              <a:ext cx="0" cy="385817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4408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onclusion - 3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16" name="Content Placeholder 15">
            <a:extLst>
              <a:ext uri="{FF2B5EF4-FFF2-40B4-BE49-F238E27FC236}">
                <a16:creationId xmlns:a16="http://schemas.microsoft.com/office/drawing/2014/main" id="{27005DD9-9134-91F2-C876-EDE54599B691}"/>
              </a:ext>
            </a:extLst>
          </p:cNvPr>
          <p:cNvSpPr>
            <a:spLocks noGrp="1"/>
          </p:cNvSpPr>
          <p:nvPr userDrawn="1">
            <p:ph sz="half" idx="1"/>
          </p:nvPr>
        </p:nvSpPr>
        <p:spPr>
          <a:xfrm>
            <a:off x="457200" y="2090738"/>
            <a:ext cx="3636000"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dirty="0"/>
              <a:t>Click to edit Master text styles</a:t>
            </a:r>
          </a:p>
        </p:txBody>
      </p:sp>
      <p:sp>
        <p:nvSpPr>
          <p:cNvPr id="17" name="Content Placeholder 16">
            <a:extLst>
              <a:ext uri="{FF2B5EF4-FFF2-40B4-BE49-F238E27FC236}">
                <a16:creationId xmlns:a16="http://schemas.microsoft.com/office/drawing/2014/main" id="{8B470023-23D6-F8C2-0B45-5AB7F34FFDD8}"/>
              </a:ext>
            </a:extLst>
          </p:cNvPr>
          <p:cNvSpPr>
            <a:spLocks noGrp="1"/>
          </p:cNvSpPr>
          <p:nvPr userDrawn="1">
            <p:ph sz="half" idx="14"/>
          </p:nvPr>
        </p:nvSpPr>
        <p:spPr>
          <a:xfrm>
            <a:off x="4276725" y="2090738"/>
            <a:ext cx="3636000"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a:extLst>
              <a:ext uri="{FF2B5EF4-FFF2-40B4-BE49-F238E27FC236}">
                <a16:creationId xmlns:a16="http://schemas.microsoft.com/office/drawing/2014/main" id="{509874F0-F0EE-B31E-653A-D1A5B989A5AF}"/>
              </a:ext>
            </a:extLst>
          </p:cNvPr>
          <p:cNvSpPr>
            <a:spLocks noGrp="1"/>
          </p:cNvSpPr>
          <p:nvPr userDrawn="1">
            <p:ph sz="half" idx="15"/>
          </p:nvPr>
        </p:nvSpPr>
        <p:spPr>
          <a:xfrm>
            <a:off x="8098800" y="2090738"/>
            <a:ext cx="3636000"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1" name="Straight Connector 10">
            <a:extLst>
              <a:ext uri="{FF2B5EF4-FFF2-40B4-BE49-F238E27FC236}">
                <a16:creationId xmlns:a16="http://schemas.microsoft.com/office/drawing/2014/main" id="{17253FA2-CB29-3472-F16F-FF3F5E9A732B}"/>
              </a:ext>
            </a:extLst>
          </p:cNvPr>
          <p:cNvCxnSpPr>
            <a:cxnSpLocks/>
          </p:cNvCxnSpPr>
          <p:nvPr userDrawn="1"/>
        </p:nvCxnSpPr>
        <p:spPr>
          <a:xfrm>
            <a:off x="4112450"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948C07E-FBE2-A1F2-16E4-84E6466DFC1A}"/>
              </a:ext>
            </a:extLst>
          </p:cNvPr>
          <p:cNvCxnSpPr>
            <a:cxnSpLocks/>
          </p:cNvCxnSpPr>
          <p:nvPr userDrawn="1"/>
        </p:nvCxnSpPr>
        <p:spPr>
          <a:xfrm>
            <a:off x="7933679"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099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Conclusion - 4 Poi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FE01FCA-7277-ECDC-F430-C646B5053CC4}"/>
              </a:ext>
            </a:extLst>
          </p:cNvPr>
          <p:cNvSpPr>
            <a:spLocks noGrp="1"/>
          </p:cNvSpPr>
          <p:nvPr userDrawn="1">
            <p:ph sz="half" idx="17"/>
          </p:nvPr>
        </p:nvSpPr>
        <p:spPr>
          <a:xfrm>
            <a:off x="457201" y="2090738"/>
            <a:ext cx="2679701"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E04D59B1-4613-A8C5-1DAD-6DA4EB5C4A68}"/>
              </a:ext>
            </a:extLst>
          </p:cNvPr>
          <p:cNvSpPr>
            <a:spLocks noGrp="1"/>
          </p:cNvSpPr>
          <p:nvPr userDrawn="1">
            <p:ph sz="half" idx="18"/>
          </p:nvPr>
        </p:nvSpPr>
        <p:spPr>
          <a:xfrm>
            <a:off x="3323167" y="2090738"/>
            <a:ext cx="2679701"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a:extLst>
              <a:ext uri="{FF2B5EF4-FFF2-40B4-BE49-F238E27FC236}">
                <a16:creationId xmlns:a16="http://schemas.microsoft.com/office/drawing/2014/main" id="{7FA21DDE-AD5D-82C3-E91E-0C491A7A0544}"/>
              </a:ext>
            </a:extLst>
          </p:cNvPr>
          <p:cNvSpPr>
            <a:spLocks noGrp="1"/>
          </p:cNvSpPr>
          <p:nvPr userDrawn="1">
            <p:ph sz="half" idx="19"/>
          </p:nvPr>
        </p:nvSpPr>
        <p:spPr>
          <a:xfrm>
            <a:off x="6189133" y="2090738"/>
            <a:ext cx="2679701"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464C5902-B794-DA2D-4C8B-515D9DF6F443}"/>
              </a:ext>
            </a:extLst>
          </p:cNvPr>
          <p:cNvSpPr>
            <a:spLocks noGrp="1"/>
          </p:cNvSpPr>
          <p:nvPr userDrawn="1">
            <p:ph sz="half" idx="20"/>
          </p:nvPr>
        </p:nvSpPr>
        <p:spPr>
          <a:xfrm>
            <a:off x="9055099" y="2090738"/>
            <a:ext cx="2679701"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3" name="Straight Connector 2">
            <a:extLst>
              <a:ext uri="{FF2B5EF4-FFF2-40B4-BE49-F238E27FC236}">
                <a16:creationId xmlns:a16="http://schemas.microsoft.com/office/drawing/2014/main" id="{4A8ADABC-EBFC-D9AB-4830-49E8DD19104A}"/>
              </a:ext>
            </a:extLst>
          </p:cNvPr>
          <p:cNvCxnSpPr>
            <a:cxnSpLocks/>
          </p:cNvCxnSpPr>
          <p:nvPr userDrawn="1"/>
        </p:nvCxnSpPr>
        <p:spPr>
          <a:xfrm>
            <a:off x="3146527"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0C7B3671-D632-3840-E05F-398F9CBECD20}"/>
              </a:ext>
            </a:extLst>
          </p:cNvPr>
          <p:cNvCxnSpPr>
            <a:cxnSpLocks/>
          </p:cNvCxnSpPr>
          <p:nvPr userDrawn="1"/>
        </p:nvCxnSpPr>
        <p:spPr>
          <a:xfrm>
            <a:off x="6014856"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26D5CDE2-FA8D-7D22-B628-768BF2C59695}"/>
              </a:ext>
            </a:extLst>
          </p:cNvPr>
          <p:cNvCxnSpPr>
            <a:cxnSpLocks/>
          </p:cNvCxnSpPr>
          <p:nvPr userDrawn="1"/>
        </p:nvCxnSpPr>
        <p:spPr>
          <a:xfrm>
            <a:off x="8883184"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942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Illustration 2">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67EE5B0A-B764-66AA-3660-42D97B75DE13}"/>
              </a:ext>
            </a:extLst>
          </p:cNvPr>
          <p:cNvSpPr/>
          <p:nvPr userDrawn="1"/>
        </p:nvSpPr>
        <p:spPr>
          <a:xfrm rot="5400000" flipV="1">
            <a:off x="835572" y="-835572"/>
            <a:ext cx="6858002" cy="8529144"/>
          </a:xfrm>
          <a:custGeom>
            <a:avLst/>
            <a:gdLst>
              <a:gd name="connsiteX0" fmla="*/ 0 w 6858002"/>
              <a:gd name="connsiteY0" fmla="*/ 914400 h 8529144"/>
              <a:gd name="connsiteX1" fmla="*/ 0 w 6858002"/>
              <a:gd name="connsiteY1" fmla="*/ 1328057 h 8529144"/>
              <a:gd name="connsiteX2" fmla="*/ 1 w 6858002"/>
              <a:gd name="connsiteY2" fmla="*/ 1328057 h 8529144"/>
              <a:gd name="connsiteX3" fmla="*/ 1 w 6858002"/>
              <a:gd name="connsiteY3" fmla="*/ 1915886 h 8529144"/>
              <a:gd name="connsiteX4" fmla="*/ 1 w 6858002"/>
              <a:gd name="connsiteY4" fmla="*/ 1915886 h 8529144"/>
              <a:gd name="connsiteX5" fmla="*/ 1 w 6858002"/>
              <a:gd name="connsiteY5" fmla="*/ 8529144 h 8529144"/>
              <a:gd name="connsiteX6" fmla="*/ 6858002 w 6858002"/>
              <a:gd name="connsiteY6" fmla="*/ 6883224 h 8529144"/>
              <a:gd name="connsiteX7" fmla="*/ 6858002 w 6858002"/>
              <a:gd name="connsiteY7" fmla="*/ 1277256 h 8529144"/>
              <a:gd name="connsiteX8" fmla="*/ 6858000 w 6858002"/>
              <a:gd name="connsiteY8" fmla="*/ 1277256 h 8529144"/>
              <a:gd name="connsiteX9" fmla="*/ 6858000 w 6858002"/>
              <a:gd name="connsiteY9" fmla="*/ 0 h 8529144"/>
              <a:gd name="connsiteX10" fmla="*/ 1 w 6858002"/>
              <a:gd name="connsiteY10" fmla="*/ 0 h 8529144"/>
              <a:gd name="connsiteX11" fmla="*/ 1 w 6858002"/>
              <a:gd name="connsiteY11" fmla="*/ 914400 h 852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2" h="8529144">
                <a:moveTo>
                  <a:pt x="0" y="914400"/>
                </a:moveTo>
                <a:lnTo>
                  <a:pt x="0" y="1328057"/>
                </a:lnTo>
                <a:lnTo>
                  <a:pt x="1" y="1328057"/>
                </a:lnTo>
                <a:lnTo>
                  <a:pt x="1" y="1915886"/>
                </a:lnTo>
                <a:lnTo>
                  <a:pt x="1" y="1915886"/>
                </a:lnTo>
                <a:lnTo>
                  <a:pt x="1" y="8529144"/>
                </a:lnTo>
                <a:lnTo>
                  <a:pt x="6858002" y="6883224"/>
                </a:lnTo>
                <a:lnTo>
                  <a:pt x="6858002" y="1277256"/>
                </a:lnTo>
                <a:lnTo>
                  <a:pt x="6858000" y="1277256"/>
                </a:lnTo>
                <a:lnTo>
                  <a:pt x="6858000" y="0"/>
                </a:lnTo>
                <a:lnTo>
                  <a:pt x="1" y="0"/>
                </a:lnTo>
                <a:lnTo>
                  <a:pt x="1" y="91440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9">
            <a:extLst>
              <a:ext uri="{FF2B5EF4-FFF2-40B4-BE49-F238E27FC236}">
                <a16:creationId xmlns:a16="http://schemas.microsoft.com/office/drawing/2014/main" id="{D5547FE4-16F0-6690-9032-6C1FBF4F0F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0649" y="5680204"/>
            <a:ext cx="1966990" cy="606296"/>
          </a:xfrm>
          <a:prstGeom prst="rect">
            <a:avLst/>
          </a:prstGeom>
        </p:spPr>
      </p:pic>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6753226" cy="2671763"/>
          </a:xfrm>
        </p:spPr>
        <p:txBody>
          <a:bodyPr anchor="t" anchorCtr="0">
            <a:normAutofit/>
          </a:bodyPr>
          <a:lstStyle>
            <a:lvl1pPr algn="l">
              <a:defRPr sz="44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6753226" cy="887412"/>
          </a:xfrm>
        </p:spPr>
        <p:txBody>
          <a:bodyPr>
            <a:normAutofit/>
          </a:bodyPr>
          <a:lstStyle>
            <a:lvl1pPr marL="0" indent="0" algn="l">
              <a:spcBef>
                <a:spcPts val="6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5" name="Picture 14">
            <a:extLst>
              <a:ext uri="{FF2B5EF4-FFF2-40B4-BE49-F238E27FC236}">
                <a16:creationId xmlns:a16="http://schemas.microsoft.com/office/drawing/2014/main" id="{91745C3F-9FF8-7002-1597-6D94671DE9A1}"/>
              </a:ext>
            </a:extLst>
          </p:cNvPr>
          <p:cNvPicPr>
            <a:picLocks noChangeAspect="1"/>
          </p:cNvPicPr>
          <p:nvPr/>
        </p:nvPicPr>
        <p:blipFill>
          <a:blip r:embed="rId4"/>
          <a:srcRect t="-1544" r="5096" b="2607"/>
          <a:stretch/>
        </p:blipFill>
        <p:spPr>
          <a:xfrm>
            <a:off x="4977114" y="989635"/>
            <a:ext cx="7214886" cy="5296865"/>
          </a:xfrm>
          <a:prstGeom prst="rect">
            <a:avLst/>
          </a:prstGeom>
        </p:spPr>
      </p:pic>
    </p:spTree>
    <p:extLst>
      <p:ext uri="{BB962C8B-B14F-4D97-AF65-F5344CB8AC3E}">
        <p14:creationId xmlns:p14="http://schemas.microsoft.com/office/powerpoint/2010/main" val="383998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Conclusion - 5 Poi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9A8DB9C-24ED-53B8-8159-9C9518936875}"/>
              </a:ext>
            </a:extLst>
          </p:cNvPr>
          <p:cNvSpPr>
            <a:spLocks noGrp="1"/>
          </p:cNvSpPr>
          <p:nvPr userDrawn="1">
            <p:ph sz="half" idx="18"/>
          </p:nvPr>
        </p:nvSpPr>
        <p:spPr>
          <a:xfrm>
            <a:off x="457200" y="2090738"/>
            <a:ext cx="2103120"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CFA583C1-3298-B49D-981E-06A6B8C1118F}"/>
              </a:ext>
            </a:extLst>
          </p:cNvPr>
          <p:cNvSpPr>
            <a:spLocks noGrp="1"/>
          </p:cNvSpPr>
          <p:nvPr userDrawn="1">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293CE16-57BE-398C-D8A1-732F2969BCDB}"/>
              </a:ext>
            </a:extLst>
          </p:cNvPr>
          <p:cNvSpPr>
            <a:spLocks noGrp="1"/>
          </p:cNvSpPr>
          <p:nvPr userDrawn="1">
            <p:ph type="ftr" sz="quarter" idx="11"/>
          </p:nvPr>
        </p:nvSpPr>
        <p:spPr/>
        <p:txBody>
          <a:bodyPr/>
          <a:lstStyle/>
          <a:p>
            <a:r>
              <a:rPr lang="en-GB"/>
              <a:t>Presentation Title</a:t>
            </a:r>
          </a:p>
        </p:txBody>
      </p:sp>
      <p:sp>
        <p:nvSpPr>
          <p:cNvPr id="7" name="Slide Number Placeholder 6">
            <a:extLst>
              <a:ext uri="{FF2B5EF4-FFF2-40B4-BE49-F238E27FC236}">
                <a16:creationId xmlns:a16="http://schemas.microsoft.com/office/drawing/2014/main" id="{D01D4026-56BD-330A-DF1D-B274A5FE68C7}"/>
              </a:ext>
            </a:extLst>
          </p:cNvPr>
          <p:cNvSpPr>
            <a:spLocks noGrp="1"/>
          </p:cNvSpPr>
          <p:nvPr userDrawn="1">
            <p:ph type="sldNum" sz="quarter" idx="12"/>
          </p:nvPr>
        </p:nvSpPr>
        <p:spPr/>
        <p:txBody>
          <a:bodyPr/>
          <a:lstStyle/>
          <a:p>
            <a:fld id="{FB0ADE4F-00DA-43EE-98AE-3026AE64406D}" type="slidenum">
              <a:rPr lang="en-GB" smtClean="0"/>
              <a:t>‹Nr.›</a:t>
            </a:fld>
            <a:endParaRPr lang="en-GB"/>
          </a:p>
        </p:txBody>
      </p:sp>
      <p:sp>
        <p:nvSpPr>
          <p:cNvPr id="8" name="Text Placeholder 9">
            <a:extLst>
              <a:ext uri="{FF2B5EF4-FFF2-40B4-BE49-F238E27FC236}">
                <a16:creationId xmlns:a16="http://schemas.microsoft.com/office/drawing/2014/main" id="{B762C0DA-72EF-2BA3-5E52-486BAC97D52F}"/>
              </a:ext>
            </a:extLst>
          </p:cNvPr>
          <p:cNvSpPr>
            <a:spLocks noGrp="1"/>
          </p:cNvSpPr>
          <p:nvPr userDrawn="1">
            <p:ph type="body" sz="quarter" idx="13"/>
          </p:nvPr>
        </p:nvSpPr>
        <p:spPr>
          <a:xfrm>
            <a:off x="457200" y="984249"/>
            <a:ext cx="11277600" cy="394243"/>
          </a:xfrm>
        </p:spPr>
        <p:txBody>
          <a:bodyPr>
            <a:noAutofit/>
          </a:bodyPr>
          <a:lstStyle>
            <a:lvl1pPr>
              <a:defRPr sz="2400">
                <a:solidFill>
                  <a:schemeClr val="accent1"/>
                </a:solidFill>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17D9B5F2-DE1F-FC07-560E-0FF1C739A482}"/>
              </a:ext>
            </a:extLst>
          </p:cNvPr>
          <p:cNvSpPr>
            <a:spLocks noGrp="1"/>
          </p:cNvSpPr>
          <p:nvPr userDrawn="1">
            <p:ph sz="half" idx="19"/>
          </p:nvPr>
        </p:nvSpPr>
        <p:spPr>
          <a:xfrm>
            <a:off x="2750820" y="2090738"/>
            <a:ext cx="2103120"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16">
            <a:extLst>
              <a:ext uri="{FF2B5EF4-FFF2-40B4-BE49-F238E27FC236}">
                <a16:creationId xmlns:a16="http://schemas.microsoft.com/office/drawing/2014/main" id="{CA25F303-D3C3-8C6D-9DD5-0B60B9298AD6}"/>
              </a:ext>
            </a:extLst>
          </p:cNvPr>
          <p:cNvSpPr>
            <a:spLocks noGrp="1"/>
          </p:cNvSpPr>
          <p:nvPr userDrawn="1">
            <p:ph sz="half" idx="20"/>
          </p:nvPr>
        </p:nvSpPr>
        <p:spPr>
          <a:xfrm>
            <a:off x="5044440" y="2090738"/>
            <a:ext cx="2103120"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17">
            <a:extLst>
              <a:ext uri="{FF2B5EF4-FFF2-40B4-BE49-F238E27FC236}">
                <a16:creationId xmlns:a16="http://schemas.microsoft.com/office/drawing/2014/main" id="{98E4603C-3F1B-C1BE-DEFA-9EE7D172F7F4}"/>
              </a:ext>
            </a:extLst>
          </p:cNvPr>
          <p:cNvSpPr>
            <a:spLocks noGrp="1"/>
          </p:cNvSpPr>
          <p:nvPr userDrawn="1">
            <p:ph sz="half" idx="21"/>
          </p:nvPr>
        </p:nvSpPr>
        <p:spPr>
          <a:xfrm>
            <a:off x="7338060" y="2090738"/>
            <a:ext cx="2103120"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8">
            <a:extLst>
              <a:ext uri="{FF2B5EF4-FFF2-40B4-BE49-F238E27FC236}">
                <a16:creationId xmlns:a16="http://schemas.microsoft.com/office/drawing/2014/main" id="{0581478B-A055-0D72-C466-7F9E7CBC2B30}"/>
              </a:ext>
            </a:extLst>
          </p:cNvPr>
          <p:cNvSpPr>
            <a:spLocks noGrp="1"/>
          </p:cNvSpPr>
          <p:nvPr userDrawn="1">
            <p:ph sz="half" idx="22"/>
          </p:nvPr>
        </p:nvSpPr>
        <p:spPr>
          <a:xfrm>
            <a:off x="9631680" y="2090738"/>
            <a:ext cx="2103120" cy="3753349"/>
          </a:xfrm>
          <a:prstGeom prst="rect">
            <a:avLst/>
          </a:prstGeom>
          <a:noFill/>
        </p:spPr>
        <p:txBody>
          <a:bodyPr wrap="square" lIns="0" tIns="0" rIns="144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6" name="Straight Connector 15">
            <a:extLst>
              <a:ext uri="{FF2B5EF4-FFF2-40B4-BE49-F238E27FC236}">
                <a16:creationId xmlns:a16="http://schemas.microsoft.com/office/drawing/2014/main" id="{0AEF25FA-E587-F058-6662-B7C36D193357}"/>
              </a:ext>
            </a:extLst>
          </p:cNvPr>
          <p:cNvCxnSpPr>
            <a:cxnSpLocks/>
          </p:cNvCxnSpPr>
          <p:nvPr userDrawn="1"/>
        </p:nvCxnSpPr>
        <p:spPr>
          <a:xfrm>
            <a:off x="2572408"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596ACC5-BF70-051D-30A4-761939508B68}"/>
              </a:ext>
            </a:extLst>
          </p:cNvPr>
          <p:cNvCxnSpPr>
            <a:cxnSpLocks/>
          </p:cNvCxnSpPr>
          <p:nvPr userDrawn="1"/>
        </p:nvCxnSpPr>
        <p:spPr>
          <a:xfrm>
            <a:off x="4872845"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EDA1A18-C610-F60C-9758-E1D198421DA7}"/>
              </a:ext>
            </a:extLst>
          </p:cNvPr>
          <p:cNvCxnSpPr>
            <a:cxnSpLocks/>
          </p:cNvCxnSpPr>
          <p:nvPr userDrawn="1"/>
        </p:nvCxnSpPr>
        <p:spPr>
          <a:xfrm>
            <a:off x="7163658"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99784BD-6F22-7CEC-5B79-3E935D9B9874}"/>
              </a:ext>
            </a:extLst>
          </p:cNvPr>
          <p:cNvCxnSpPr>
            <a:cxnSpLocks/>
          </p:cNvCxnSpPr>
          <p:nvPr userDrawn="1"/>
        </p:nvCxnSpPr>
        <p:spPr>
          <a:xfrm>
            <a:off x="9454470" y="2090738"/>
            <a:ext cx="0" cy="3753349"/>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726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Wissenwertes">
    <p:spTree>
      <p:nvGrpSpPr>
        <p:cNvPr id="1" name=""/>
        <p:cNvGrpSpPr/>
        <p:nvPr/>
      </p:nvGrpSpPr>
      <p:grpSpPr>
        <a:xfrm>
          <a:off x="0" y="0"/>
          <a:ext cx="0" cy="0"/>
          <a:chOff x="0" y="0"/>
          <a:chExt cx="0" cy="0"/>
        </a:xfrm>
      </p:grpSpPr>
      <p:sp>
        <p:nvSpPr>
          <p:cNvPr id="16" name="Freihandform 15">
            <a:extLst>
              <a:ext uri="{FF2B5EF4-FFF2-40B4-BE49-F238E27FC236}">
                <a16:creationId xmlns:a16="http://schemas.microsoft.com/office/drawing/2014/main" id="{2B76F9A7-7980-DEB4-DFCB-172220FC2E79}"/>
              </a:ext>
            </a:extLst>
          </p:cNvPr>
          <p:cNvSpPr/>
          <p:nvPr userDrawn="1"/>
        </p:nvSpPr>
        <p:spPr>
          <a:xfrm>
            <a:off x="1435398" y="225878"/>
            <a:ext cx="2732883" cy="416966"/>
          </a:xfrm>
          <a:custGeom>
            <a:avLst/>
            <a:gdLst>
              <a:gd name="csX0" fmla="*/ 104242 w 2732883"/>
              <a:gd name="csY0" fmla="*/ 0 h 416966"/>
              <a:gd name="csX1" fmla="*/ 105612 w 2732883"/>
              <a:gd name="csY1" fmla="*/ 0 h 416966"/>
              <a:gd name="csX2" fmla="*/ 57840 w 2732883"/>
              <a:gd name="csY2" fmla="*/ 191088 h 416966"/>
              <a:gd name="csX3" fmla="*/ 2732883 w 2732883"/>
              <a:gd name="csY3" fmla="*/ 191088 h 416966"/>
              <a:gd name="csX4" fmla="*/ 2676414 w 2732883"/>
              <a:gd name="csY4" fmla="*/ 416966 h 416966"/>
              <a:gd name="csX5" fmla="*/ 0 w 2732883"/>
              <a:gd name="csY5" fmla="*/ 416966 h 416966"/>
            </a:gdLst>
            <a:ahLst/>
            <a:cxnLst>
              <a:cxn ang="0">
                <a:pos x="csX0" y="csY0"/>
              </a:cxn>
              <a:cxn ang="0">
                <a:pos x="csX1" y="csY1"/>
              </a:cxn>
              <a:cxn ang="0">
                <a:pos x="csX2" y="csY2"/>
              </a:cxn>
              <a:cxn ang="0">
                <a:pos x="csX3" y="csY3"/>
              </a:cxn>
              <a:cxn ang="0">
                <a:pos x="csX4" y="csY4"/>
              </a:cxn>
              <a:cxn ang="0">
                <a:pos x="csX5" y="csY5"/>
              </a:cxn>
            </a:cxnLst>
            <a:rect l="l" t="t" r="r" b="b"/>
            <a:pathLst>
              <a:path w="2732883" h="416966">
                <a:moveTo>
                  <a:pt x="104242" y="0"/>
                </a:moveTo>
                <a:lnTo>
                  <a:pt x="105612" y="0"/>
                </a:lnTo>
                <a:lnTo>
                  <a:pt x="57840" y="191088"/>
                </a:lnTo>
                <a:lnTo>
                  <a:pt x="2732883" y="191088"/>
                </a:lnTo>
                <a:lnTo>
                  <a:pt x="2676414" y="416966"/>
                </a:lnTo>
                <a:lnTo>
                  <a:pt x="0" y="416966"/>
                </a:ln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180000" rIns="0" bIns="0" rtlCol="0" anchor="ctr">
            <a:noAutofit/>
          </a:bodyPr>
          <a:lstStyle/>
          <a:p>
            <a:pPr algn="ctr"/>
            <a:r>
              <a:rPr lang="de-DE" sz="1000" b="0" dirty="0">
                <a:solidFill>
                  <a:schemeClr val="tx2"/>
                </a:solidFill>
                <a:latin typeface="+mj-lt"/>
              </a:rPr>
              <a:t>Wissenswertes</a:t>
            </a:r>
          </a:p>
        </p:txBody>
      </p:sp>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a:xfrm>
            <a:off x="457200" y="1074034"/>
            <a:ext cx="11277600" cy="41696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2067154"/>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1491000"/>
            <a:ext cx="11277600" cy="394243"/>
          </a:xfrm>
        </p:spPr>
        <p:txBody>
          <a:bodyPr>
            <a:noAutofit/>
          </a:bodyPr>
          <a:lstStyle>
            <a:lvl1pPr>
              <a:defRPr sz="2400">
                <a:solidFill>
                  <a:schemeClr val="accent1"/>
                </a:solidFill>
              </a:defRPr>
            </a:lvl1pPr>
          </a:lstStyle>
          <a:p>
            <a:pPr lvl="0"/>
            <a:r>
              <a:rPr lang="en-US"/>
              <a:t>Click to edit Master text styles</a:t>
            </a:r>
          </a:p>
        </p:txBody>
      </p:sp>
      <p:pic>
        <p:nvPicPr>
          <p:cNvPr id="18" name="Picture 33" descr="A blue light bulb with a letter y&#10;&#10;AI-generated content may be incorrect.">
            <a:extLst>
              <a:ext uri="{FF2B5EF4-FFF2-40B4-BE49-F238E27FC236}">
                <a16:creationId xmlns:a16="http://schemas.microsoft.com/office/drawing/2014/main" id="{2DAB023C-0691-2820-A12A-D71060C298AB}"/>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2143906" y="446473"/>
            <a:ext cx="171945" cy="155779"/>
          </a:xfrm>
          <a:prstGeom prst="rect">
            <a:avLst/>
          </a:prstGeom>
        </p:spPr>
      </p:pic>
    </p:spTree>
    <p:extLst>
      <p:ext uri="{BB962C8B-B14F-4D97-AF65-F5344CB8AC3E}">
        <p14:creationId xmlns:p14="http://schemas.microsoft.com/office/powerpoint/2010/main" val="142195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Vertriebspartner Support">
    <p:spTree>
      <p:nvGrpSpPr>
        <p:cNvPr id="1" name=""/>
        <p:cNvGrpSpPr/>
        <p:nvPr/>
      </p:nvGrpSpPr>
      <p:grpSpPr>
        <a:xfrm>
          <a:off x="0" y="0"/>
          <a:ext cx="0" cy="0"/>
          <a:chOff x="0" y="0"/>
          <a:chExt cx="0" cy="0"/>
        </a:xfrm>
      </p:grpSpPr>
      <p:sp>
        <p:nvSpPr>
          <p:cNvPr id="5" name="Freihandform 4">
            <a:extLst>
              <a:ext uri="{FF2B5EF4-FFF2-40B4-BE49-F238E27FC236}">
                <a16:creationId xmlns:a16="http://schemas.microsoft.com/office/drawing/2014/main" id="{EEDF108A-A14B-5DC9-269C-0B2C41B25C3D}"/>
              </a:ext>
            </a:extLst>
          </p:cNvPr>
          <p:cNvSpPr/>
          <p:nvPr userDrawn="1"/>
        </p:nvSpPr>
        <p:spPr>
          <a:xfrm>
            <a:off x="4178598" y="225878"/>
            <a:ext cx="2732883" cy="416966"/>
          </a:xfrm>
          <a:custGeom>
            <a:avLst/>
            <a:gdLst>
              <a:gd name="csX0" fmla="*/ 104242 w 2732883"/>
              <a:gd name="csY0" fmla="*/ 0 h 416966"/>
              <a:gd name="csX1" fmla="*/ 105612 w 2732883"/>
              <a:gd name="csY1" fmla="*/ 0 h 416966"/>
              <a:gd name="csX2" fmla="*/ 57840 w 2732883"/>
              <a:gd name="csY2" fmla="*/ 191088 h 416966"/>
              <a:gd name="csX3" fmla="*/ 2732883 w 2732883"/>
              <a:gd name="csY3" fmla="*/ 191088 h 416966"/>
              <a:gd name="csX4" fmla="*/ 2676414 w 2732883"/>
              <a:gd name="csY4" fmla="*/ 416966 h 416966"/>
              <a:gd name="csX5" fmla="*/ 0 w 2732883"/>
              <a:gd name="csY5" fmla="*/ 416966 h 416966"/>
            </a:gdLst>
            <a:ahLst/>
            <a:cxnLst>
              <a:cxn ang="0">
                <a:pos x="csX0" y="csY0"/>
              </a:cxn>
              <a:cxn ang="0">
                <a:pos x="csX1" y="csY1"/>
              </a:cxn>
              <a:cxn ang="0">
                <a:pos x="csX2" y="csY2"/>
              </a:cxn>
              <a:cxn ang="0">
                <a:pos x="csX3" y="csY3"/>
              </a:cxn>
              <a:cxn ang="0">
                <a:pos x="csX4" y="csY4"/>
              </a:cxn>
              <a:cxn ang="0">
                <a:pos x="csX5" y="csY5"/>
              </a:cxn>
            </a:cxnLst>
            <a:rect l="l" t="t" r="r" b="b"/>
            <a:pathLst>
              <a:path w="2732883" h="416966">
                <a:moveTo>
                  <a:pt x="104242" y="0"/>
                </a:moveTo>
                <a:lnTo>
                  <a:pt x="105612" y="0"/>
                </a:lnTo>
                <a:lnTo>
                  <a:pt x="57840" y="191088"/>
                </a:lnTo>
                <a:lnTo>
                  <a:pt x="2732883" y="191088"/>
                </a:lnTo>
                <a:lnTo>
                  <a:pt x="2676414" y="416966"/>
                </a:lnTo>
                <a:lnTo>
                  <a:pt x="0" y="416966"/>
                </a:ln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80000" rIns="0" bIns="0" rtlCol="0" anchor="ctr">
            <a:noAutofit/>
          </a:bodyPr>
          <a:lstStyle/>
          <a:p>
            <a:pPr algn="ctr"/>
            <a:r>
              <a:rPr lang="de-DE" sz="1000" b="0" dirty="0">
                <a:solidFill>
                  <a:schemeClr val="tx2"/>
                </a:solidFill>
                <a:latin typeface="+mj-lt"/>
              </a:rPr>
              <a:t>Vertriebspartner Support</a:t>
            </a:r>
          </a:p>
        </p:txBody>
      </p:sp>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a:xfrm>
            <a:off x="457200" y="1074034"/>
            <a:ext cx="11277600" cy="41696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2067154"/>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1491000"/>
            <a:ext cx="11277600" cy="394243"/>
          </a:xfrm>
        </p:spPr>
        <p:txBody>
          <a:bodyPr>
            <a:noAutofit/>
          </a:bodyPr>
          <a:lstStyle>
            <a:lvl1pPr>
              <a:defRPr sz="2400">
                <a:solidFill>
                  <a:schemeClr val="accent1"/>
                </a:solidFill>
              </a:defRPr>
            </a:lvl1pPr>
          </a:lstStyle>
          <a:p>
            <a:pPr lvl="0"/>
            <a:r>
              <a:rPr lang="en-US"/>
              <a:t>Click to edit Master text styles</a:t>
            </a:r>
          </a:p>
        </p:txBody>
      </p:sp>
      <p:pic>
        <p:nvPicPr>
          <p:cNvPr id="4" name="Picture 39" descr="A blue logo with a black background&#10;&#10;AI-generated content may be incorrect.">
            <a:extLst>
              <a:ext uri="{FF2B5EF4-FFF2-40B4-BE49-F238E27FC236}">
                <a16:creationId xmlns:a16="http://schemas.microsoft.com/office/drawing/2014/main" id="{44153562-EC38-8AF4-55C6-EDE79B3123FC}"/>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4635017" y="434361"/>
            <a:ext cx="210034" cy="191770"/>
          </a:xfrm>
          <a:prstGeom prst="rect">
            <a:avLst/>
          </a:prstGeom>
        </p:spPr>
      </p:pic>
    </p:spTree>
    <p:extLst>
      <p:ext uri="{BB962C8B-B14F-4D97-AF65-F5344CB8AC3E}">
        <p14:creationId xmlns:p14="http://schemas.microsoft.com/office/powerpoint/2010/main" val="66152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Phasen der Ruhestandsplanung">
    <p:spTree>
      <p:nvGrpSpPr>
        <p:cNvPr id="1" name=""/>
        <p:cNvGrpSpPr/>
        <p:nvPr/>
      </p:nvGrpSpPr>
      <p:grpSpPr>
        <a:xfrm>
          <a:off x="0" y="0"/>
          <a:ext cx="0" cy="0"/>
          <a:chOff x="0" y="0"/>
          <a:chExt cx="0" cy="0"/>
        </a:xfrm>
      </p:grpSpPr>
      <p:sp>
        <p:nvSpPr>
          <p:cNvPr id="16" name="Freihandform 15">
            <a:extLst>
              <a:ext uri="{FF2B5EF4-FFF2-40B4-BE49-F238E27FC236}">
                <a16:creationId xmlns:a16="http://schemas.microsoft.com/office/drawing/2014/main" id="{2B76F9A7-7980-DEB4-DFCB-172220FC2E79}"/>
              </a:ext>
            </a:extLst>
          </p:cNvPr>
          <p:cNvSpPr/>
          <p:nvPr userDrawn="1"/>
        </p:nvSpPr>
        <p:spPr>
          <a:xfrm>
            <a:off x="1435398" y="225878"/>
            <a:ext cx="2732883" cy="416966"/>
          </a:xfrm>
          <a:custGeom>
            <a:avLst/>
            <a:gdLst>
              <a:gd name="csX0" fmla="*/ 104242 w 2732883"/>
              <a:gd name="csY0" fmla="*/ 0 h 416966"/>
              <a:gd name="csX1" fmla="*/ 105612 w 2732883"/>
              <a:gd name="csY1" fmla="*/ 0 h 416966"/>
              <a:gd name="csX2" fmla="*/ 57840 w 2732883"/>
              <a:gd name="csY2" fmla="*/ 191088 h 416966"/>
              <a:gd name="csX3" fmla="*/ 2732883 w 2732883"/>
              <a:gd name="csY3" fmla="*/ 191088 h 416966"/>
              <a:gd name="csX4" fmla="*/ 2676414 w 2732883"/>
              <a:gd name="csY4" fmla="*/ 416966 h 416966"/>
              <a:gd name="csX5" fmla="*/ 0 w 2732883"/>
              <a:gd name="csY5" fmla="*/ 416966 h 416966"/>
            </a:gdLst>
            <a:ahLst/>
            <a:cxnLst>
              <a:cxn ang="0">
                <a:pos x="csX0" y="csY0"/>
              </a:cxn>
              <a:cxn ang="0">
                <a:pos x="csX1" y="csY1"/>
              </a:cxn>
              <a:cxn ang="0">
                <a:pos x="csX2" y="csY2"/>
              </a:cxn>
              <a:cxn ang="0">
                <a:pos x="csX3" y="csY3"/>
              </a:cxn>
              <a:cxn ang="0">
                <a:pos x="csX4" y="csY4"/>
              </a:cxn>
              <a:cxn ang="0">
                <a:pos x="csX5" y="csY5"/>
              </a:cxn>
            </a:cxnLst>
            <a:rect l="l" t="t" r="r" b="b"/>
            <a:pathLst>
              <a:path w="2732883" h="416966">
                <a:moveTo>
                  <a:pt x="104242" y="0"/>
                </a:moveTo>
                <a:lnTo>
                  <a:pt x="105612" y="0"/>
                </a:lnTo>
                <a:lnTo>
                  <a:pt x="57840" y="191088"/>
                </a:lnTo>
                <a:lnTo>
                  <a:pt x="2732883" y="191088"/>
                </a:lnTo>
                <a:lnTo>
                  <a:pt x="2676414" y="416966"/>
                </a:lnTo>
                <a:lnTo>
                  <a:pt x="0" y="416966"/>
                </a:ln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0" rIns="0" bIns="0" rtlCol="0" anchor="ctr">
            <a:noAutofit/>
          </a:bodyPr>
          <a:lstStyle/>
          <a:p>
            <a:pPr algn="ctr"/>
            <a:r>
              <a:rPr lang="de-DE" sz="1000" b="0" dirty="0">
                <a:solidFill>
                  <a:schemeClr val="tx2"/>
                </a:solidFill>
                <a:latin typeface="+mj-lt"/>
              </a:rPr>
              <a:t>Phasen der Ruhestandsplanung</a:t>
            </a:r>
          </a:p>
        </p:txBody>
      </p:sp>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a:xfrm>
            <a:off x="457200" y="1074034"/>
            <a:ext cx="11277600" cy="41696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2067154"/>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1491000"/>
            <a:ext cx="11277600" cy="394243"/>
          </a:xfrm>
        </p:spPr>
        <p:txBody>
          <a:bodyPr>
            <a:noAutofit/>
          </a:bodyPr>
          <a:lstStyle>
            <a:lvl1pPr>
              <a:defRPr sz="2400">
                <a:solidFill>
                  <a:schemeClr val="accent1"/>
                </a:solidFill>
              </a:defRPr>
            </a:lvl1pPr>
          </a:lstStyle>
          <a:p>
            <a:pPr lvl="0"/>
            <a:r>
              <a:rPr lang="en-US"/>
              <a:t>Click to edit Master text styles</a:t>
            </a:r>
          </a:p>
        </p:txBody>
      </p:sp>
      <p:pic>
        <p:nvPicPr>
          <p:cNvPr id="7" name="Picture 32" descr="A blue calendar icon on a black background&#10;&#10;AI-generated content may be incorrect.">
            <a:extLst>
              <a:ext uri="{FF2B5EF4-FFF2-40B4-BE49-F238E27FC236}">
                <a16:creationId xmlns:a16="http://schemas.microsoft.com/office/drawing/2014/main" id="{9D0D1044-5CDE-D69F-5560-4C24F2BB245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tretch>
            <a:fillRect/>
          </a:stretch>
        </p:blipFill>
        <p:spPr>
          <a:xfrm>
            <a:off x="1750563" y="434361"/>
            <a:ext cx="200484" cy="183050"/>
          </a:xfrm>
          <a:prstGeom prst="rect">
            <a:avLst/>
          </a:prstGeom>
        </p:spPr>
      </p:pic>
    </p:spTree>
    <p:extLst>
      <p:ext uri="{BB962C8B-B14F-4D97-AF65-F5344CB8AC3E}">
        <p14:creationId xmlns:p14="http://schemas.microsoft.com/office/powerpoint/2010/main" val="302173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0AE6D2E4-12FE-DF40-A78B-11274FAB8A9D}"/>
              </a:ext>
            </a:extLst>
          </p:cNvPr>
          <p:cNvSpPr>
            <a:spLocks noGrp="1"/>
          </p:cNvSpPr>
          <p:nvPr>
            <p:ph type="body" sz="quarter" idx="15" hasCustomPrompt="1"/>
          </p:nvPr>
        </p:nvSpPr>
        <p:spPr>
          <a:xfrm>
            <a:off x="478367" y="953419"/>
            <a:ext cx="9508596" cy="457870"/>
          </a:xfrm>
          <a:prstGeom prst="rect">
            <a:avLst/>
          </a:prstGeom>
        </p:spPr>
        <p:txBody>
          <a:bodyPr lIns="0" tIns="0" rIns="0" bIns="0">
            <a:noAutofit/>
          </a:bodyPr>
          <a:lstStyle>
            <a:lvl1pPr marL="0" indent="0">
              <a:lnSpc>
                <a:spcPct val="100000"/>
              </a:lnSpc>
              <a:buFontTx/>
              <a:buNone/>
              <a:defRPr sz="2000" b="0" i="0" spc="-70" baseline="0">
                <a:solidFill>
                  <a:schemeClr val="accent1"/>
                </a:solidFill>
                <a:latin typeface="Ubuntu Light" panose="020B0304030602030204" pitchFamily="34" charset="0"/>
                <a:ea typeface="Ubuntu Light" panose="020B0304030602030204" pitchFamily="34" charset="0"/>
                <a:cs typeface="Ubuntu Light" panose="020B0304030602030204" pitchFamily="34" charset="0"/>
              </a:defRPr>
            </a:lvl1pPr>
            <a:lvl2pPr marL="342851" indent="0">
              <a:buFontTx/>
              <a:buNone/>
              <a:defRPr sz="900" b="0" i="0">
                <a:latin typeface="StandardLifeRegular" charset="0"/>
                <a:ea typeface="StandardLifeRegular" charset="0"/>
                <a:cs typeface="StandardLifeRegular" charset="0"/>
              </a:defRPr>
            </a:lvl2pPr>
            <a:lvl3pPr marL="685704" indent="0">
              <a:buFontTx/>
              <a:buNone/>
              <a:defRPr sz="900" b="0" i="0">
                <a:latin typeface="StandardLifeRegular" charset="0"/>
                <a:ea typeface="StandardLifeRegular" charset="0"/>
                <a:cs typeface="StandardLifeRegular" charset="0"/>
              </a:defRPr>
            </a:lvl3pPr>
            <a:lvl4pPr marL="1028556" indent="0">
              <a:buFontTx/>
              <a:buNone/>
              <a:defRPr sz="900" b="0" i="0">
                <a:latin typeface="StandardLifeRegular" charset="0"/>
                <a:ea typeface="StandardLifeRegular" charset="0"/>
                <a:cs typeface="StandardLifeRegular" charset="0"/>
              </a:defRPr>
            </a:lvl4pPr>
            <a:lvl5pPr marL="1371408" indent="0">
              <a:buFontTx/>
              <a:buNone/>
              <a:defRPr sz="900" b="0" i="0">
                <a:latin typeface="StandardLifeRegular" charset="0"/>
                <a:ea typeface="StandardLifeRegular" charset="0"/>
                <a:cs typeface="StandardLifeRegular" charset="0"/>
              </a:defRPr>
            </a:lvl5pPr>
          </a:lstStyle>
          <a:p>
            <a:pPr lvl="0"/>
            <a:r>
              <a:rPr lang="de-DE" noProof="0" dirty="0" err="1"/>
              <a:t>Subline</a:t>
            </a:r>
            <a:r>
              <a:rPr lang="de-DE" noProof="0" dirty="0"/>
              <a:t> in 20 Punkt, light, nur einzeilig</a:t>
            </a:r>
          </a:p>
        </p:txBody>
      </p:sp>
      <p:sp>
        <p:nvSpPr>
          <p:cNvPr id="4" name="Title 3">
            <a:extLst>
              <a:ext uri="{FF2B5EF4-FFF2-40B4-BE49-F238E27FC236}">
                <a16:creationId xmlns:a16="http://schemas.microsoft.com/office/drawing/2014/main" id="{E70910E1-E263-4C71-84D0-62EC12D5995B}"/>
              </a:ext>
            </a:extLst>
          </p:cNvPr>
          <p:cNvSpPr>
            <a:spLocks noGrp="1"/>
          </p:cNvSpPr>
          <p:nvPr>
            <p:ph type="title" hasCustomPrompt="1"/>
          </p:nvPr>
        </p:nvSpPr>
        <p:spPr>
          <a:xfrm>
            <a:off x="478367" y="501655"/>
            <a:ext cx="9508596" cy="431799"/>
          </a:xfrm>
        </p:spPr>
        <p:txBody>
          <a:bodyPr/>
          <a:lstStyle/>
          <a:p>
            <a:r>
              <a:rPr lang="de-DE" noProof="0" dirty="0"/>
              <a:t>Headline in 20 Punkt, </a:t>
            </a:r>
            <a:r>
              <a:rPr lang="de-DE" noProof="0" dirty="0" err="1"/>
              <a:t>bold</a:t>
            </a:r>
            <a:r>
              <a:rPr lang="de-DE" noProof="0" dirty="0"/>
              <a:t>, nur einzeilig</a:t>
            </a:r>
          </a:p>
        </p:txBody>
      </p:sp>
      <p:sp>
        <p:nvSpPr>
          <p:cNvPr id="5" name="Foliennummernplatzhalter 4">
            <a:extLst>
              <a:ext uri="{FF2B5EF4-FFF2-40B4-BE49-F238E27FC236}">
                <a16:creationId xmlns:a16="http://schemas.microsoft.com/office/drawing/2014/main" id="{D4782539-3897-BD5A-F58A-B3C6152B5DA9}"/>
              </a:ext>
            </a:extLst>
          </p:cNvPr>
          <p:cNvSpPr>
            <a:spLocks noGrp="1"/>
          </p:cNvSpPr>
          <p:nvPr>
            <p:ph type="sldNum" sz="quarter" idx="18"/>
          </p:nvPr>
        </p:nvSpPr>
        <p:spPr/>
        <p:txBody>
          <a:bodyPr/>
          <a:lstStyle/>
          <a:p>
            <a:fld id="{5CA30057-1522-A34D-9EDB-EBE4F30CB92E}" type="slidenum">
              <a:rPr lang="en-US" smtClean="0"/>
              <a:pPr/>
              <a:t>‹Nr.›</a:t>
            </a:fld>
            <a:endParaRPr lang="en-US" dirty="0"/>
          </a:p>
        </p:txBody>
      </p:sp>
      <p:sp>
        <p:nvSpPr>
          <p:cNvPr id="11" name="Textplatzhalter 10">
            <a:extLst>
              <a:ext uri="{FF2B5EF4-FFF2-40B4-BE49-F238E27FC236}">
                <a16:creationId xmlns:a16="http://schemas.microsoft.com/office/drawing/2014/main" id="{C9233E95-CC24-D736-5265-2132CBF0B33D}"/>
              </a:ext>
            </a:extLst>
          </p:cNvPr>
          <p:cNvSpPr>
            <a:spLocks noGrp="1"/>
          </p:cNvSpPr>
          <p:nvPr>
            <p:ph type="body" sz="quarter" idx="19" hasCustomPrompt="1"/>
          </p:nvPr>
        </p:nvSpPr>
        <p:spPr>
          <a:xfrm>
            <a:off x="477839" y="6392158"/>
            <a:ext cx="9334500" cy="276930"/>
          </a:xfrm>
        </p:spPr>
        <p:txBody>
          <a:bodyPr anchor="b"/>
          <a:lstStyle>
            <a:lvl1pPr>
              <a:lnSpc>
                <a:spcPct val="90000"/>
              </a:lnSpc>
              <a:spcAft>
                <a:spcPts val="0"/>
              </a:spcAft>
              <a:defRPr sz="800" b="0" spc="-15" baseline="0">
                <a:solidFill>
                  <a:schemeClr val="bg1">
                    <a:lumMod val="50000"/>
                  </a:schemeClr>
                </a:solidFill>
                <a:latin typeface="Ubuntu" panose="020B0504030602030204" pitchFamily="34" charset="0"/>
              </a:defRPr>
            </a:lvl1pPr>
            <a:lvl2pPr>
              <a:lnSpc>
                <a:spcPct val="90000"/>
              </a:lnSpc>
              <a:spcAft>
                <a:spcPts val="0"/>
              </a:spcAft>
              <a:defRPr sz="600" b="0">
                <a:solidFill>
                  <a:schemeClr val="bg1">
                    <a:lumMod val="75000"/>
                  </a:schemeClr>
                </a:solidFill>
                <a:latin typeface="Ubuntu" panose="020B0504030602030204" pitchFamily="34" charset="0"/>
              </a:defRPr>
            </a:lvl2pPr>
            <a:lvl3pPr>
              <a:lnSpc>
                <a:spcPct val="90000"/>
              </a:lnSpc>
              <a:spcAft>
                <a:spcPts val="0"/>
              </a:spcAft>
              <a:defRPr sz="600" b="0">
                <a:solidFill>
                  <a:schemeClr val="bg1">
                    <a:lumMod val="75000"/>
                  </a:schemeClr>
                </a:solidFill>
                <a:latin typeface="Ubuntu" panose="020B0504030602030204" pitchFamily="34" charset="0"/>
              </a:defRPr>
            </a:lvl3pPr>
            <a:lvl4pPr>
              <a:lnSpc>
                <a:spcPct val="90000"/>
              </a:lnSpc>
              <a:spcAft>
                <a:spcPts val="0"/>
              </a:spcAft>
              <a:defRPr sz="600" b="0">
                <a:solidFill>
                  <a:schemeClr val="bg1">
                    <a:lumMod val="75000"/>
                  </a:schemeClr>
                </a:solidFill>
                <a:latin typeface="Ubuntu" panose="020B0504030602030204" pitchFamily="34" charset="0"/>
              </a:defRPr>
            </a:lvl4pPr>
            <a:lvl5pPr>
              <a:lnSpc>
                <a:spcPct val="90000"/>
              </a:lnSpc>
              <a:spcAft>
                <a:spcPts val="0"/>
              </a:spcAft>
              <a:defRPr sz="600" b="0">
                <a:solidFill>
                  <a:schemeClr val="bg1">
                    <a:lumMod val="75000"/>
                  </a:schemeClr>
                </a:solidFill>
                <a:latin typeface="Ubuntu" panose="020B0504030602030204" pitchFamily="34" charset="0"/>
              </a:defRPr>
            </a:lvl5pPr>
          </a:lstStyle>
          <a:p>
            <a:pPr lvl="0"/>
            <a:r>
              <a:rPr lang="de-DE" dirty="0"/>
              <a:t>Quellen/Fußnoten: </a:t>
            </a:r>
          </a:p>
        </p:txBody>
      </p:sp>
      <p:sp>
        <p:nvSpPr>
          <p:cNvPr id="7" name="Inhaltsplatzhalter 2">
            <a:extLst>
              <a:ext uri="{FF2B5EF4-FFF2-40B4-BE49-F238E27FC236}">
                <a16:creationId xmlns:a16="http://schemas.microsoft.com/office/drawing/2014/main" id="{24D9B96E-541C-DAB3-B7B1-32C698BFA022}"/>
              </a:ext>
            </a:extLst>
          </p:cNvPr>
          <p:cNvSpPr>
            <a:spLocks noGrp="1"/>
          </p:cNvSpPr>
          <p:nvPr>
            <p:ph sz="quarter" idx="20"/>
          </p:nvPr>
        </p:nvSpPr>
        <p:spPr>
          <a:xfrm>
            <a:off x="477311" y="1845733"/>
            <a:ext cx="11236325" cy="4176186"/>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2" name="Grafik 1">
            <a:extLst>
              <a:ext uri="{FF2B5EF4-FFF2-40B4-BE49-F238E27FC236}">
                <a16:creationId xmlns:a16="http://schemas.microsoft.com/office/drawing/2014/main" id="{897FF0F6-C5D8-2A0C-09AD-0F15376A291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565"/>
          <a:stretch/>
        </p:blipFill>
        <p:spPr>
          <a:xfrm>
            <a:off x="10416122" y="408272"/>
            <a:ext cx="1422749" cy="228654"/>
          </a:xfrm>
          <a:prstGeom prst="rect">
            <a:avLst/>
          </a:prstGeom>
        </p:spPr>
      </p:pic>
    </p:spTree>
    <p:extLst>
      <p:ext uri="{BB962C8B-B14F-4D97-AF65-F5344CB8AC3E}">
        <p14:creationId xmlns:p14="http://schemas.microsoft.com/office/powerpoint/2010/main" val="2084270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Rund ums Produ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0193-3141-DE50-B985-449B10F9854A}"/>
              </a:ext>
            </a:extLst>
          </p:cNvPr>
          <p:cNvSpPr>
            <a:spLocks noGrp="1"/>
          </p:cNvSpPr>
          <p:nvPr>
            <p:ph type="title"/>
          </p:nvPr>
        </p:nvSpPr>
        <p:spPr>
          <a:xfrm>
            <a:off x="457200" y="1074034"/>
            <a:ext cx="11277600" cy="41696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976A3-17BF-6D9C-EF40-3F4531681975}"/>
              </a:ext>
            </a:extLst>
          </p:cNvPr>
          <p:cNvSpPr>
            <a:spLocks noGrp="1"/>
          </p:cNvSpPr>
          <p:nvPr>
            <p:ph idx="1"/>
          </p:nvPr>
        </p:nvSpPr>
        <p:spPr>
          <a:xfrm>
            <a:off x="457200" y="2067154"/>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BC6C7015-09CA-3119-6DFE-8666C84C8564}"/>
              </a:ext>
            </a:extLst>
          </p:cNvPr>
          <p:cNvSpPr>
            <a:spLocks noGrp="1"/>
          </p:cNvSpPr>
          <p:nvPr>
            <p:ph type="body" sz="quarter" idx="13"/>
          </p:nvPr>
        </p:nvSpPr>
        <p:spPr>
          <a:xfrm>
            <a:off x="457200" y="1491000"/>
            <a:ext cx="11277600" cy="394243"/>
          </a:xfrm>
        </p:spPr>
        <p:txBody>
          <a:bodyPr>
            <a:noAutofit/>
          </a:bodyPr>
          <a:lstStyle>
            <a:lvl1pPr>
              <a:defRPr sz="2400">
                <a:solidFill>
                  <a:schemeClr val="accent1"/>
                </a:solidFill>
              </a:defRPr>
            </a:lvl1pPr>
          </a:lstStyle>
          <a:p>
            <a:pPr lvl="0"/>
            <a:r>
              <a:rPr lang="en-US"/>
              <a:t>Click to edit Master text styles</a:t>
            </a:r>
          </a:p>
        </p:txBody>
      </p:sp>
      <p:pic>
        <p:nvPicPr>
          <p:cNvPr id="7" name="Picture 23" descr="A blue and black rectangular object with lines&#10;&#10;Description automatically generated">
            <a:extLst>
              <a:ext uri="{FF2B5EF4-FFF2-40B4-BE49-F238E27FC236}">
                <a16:creationId xmlns:a16="http://schemas.microsoft.com/office/drawing/2014/main" id="{1940ADC2-D0A1-00CD-74E8-9C746FB4D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1358" y="446473"/>
            <a:ext cx="122687" cy="158675"/>
          </a:xfrm>
          <a:prstGeom prst="rect">
            <a:avLst/>
          </a:prstGeom>
        </p:spPr>
      </p:pic>
      <p:sp>
        <p:nvSpPr>
          <p:cNvPr id="4" name="Freihandform 3">
            <a:extLst>
              <a:ext uri="{FF2B5EF4-FFF2-40B4-BE49-F238E27FC236}">
                <a16:creationId xmlns:a16="http://schemas.microsoft.com/office/drawing/2014/main" id="{0BFE062A-5B10-34AE-C23B-9218B3A8D861}"/>
              </a:ext>
            </a:extLst>
          </p:cNvPr>
          <p:cNvSpPr/>
          <p:nvPr userDrawn="1"/>
        </p:nvSpPr>
        <p:spPr>
          <a:xfrm>
            <a:off x="6913756" y="416966"/>
            <a:ext cx="2575933" cy="225878"/>
          </a:xfrm>
          <a:custGeom>
            <a:avLst/>
            <a:gdLst>
              <a:gd name="csX0" fmla="*/ 104242 w 2732883"/>
              <a:gd name="csY0" fmla="*/ 0 h 416966"/>
              <a:gd name="csX1" fmla="*/ 105612 w 2732883"/>
              <a:gd name="csY1" fmla="*/ 0 h 416966"/>
              <a:gd name="csX2" fmla="*/ 57840 w 2732883"/>
              <a:gd name="csY2" fmla="*/ 191088 h 416966"/>
              <a:gd name="csX3" fmla="*/ 2732883 w 2732883"/>
              <a:gd name="csY3" fmla="*/ 191088 h 416966"/>
              <a:gd name="csX4" fmla="*/ 2676414 w 2732883"/>
              <a:gd name="csY4" fmla="*/ 416966 h 416966"/>
              <a:gd name="csX5" fmla="*/ 0 w 2732883"/>
              <a:gd name="csY5" fmla="*/ 416966 h 416966"/>
              <a:gd name="csX0" fmla="*/ 0 w 2732883"/>
              <a:gd name="csY0" fmla="*/ 416966 h 416966"/>
              <a:gd name="csX1" fmla="*/ 105612 w 2732883"/>
              <a:gd name="csY1" fmla="*/ 0 h 416966"/>
              <a:gd name="csX2" fmla="*/ 57840 w 2732883"/>
              <a:gd name="csY2" fmla="*/ 191088 h 416966"/>
              <a:gd name="csX3" fmla="*/ 2732883 w 2732883"/>
              <a:gd name="csY3" fmla="*/ 191088 h 416966"/>
              <a:gd name="csX4" fmla="*/ 2676414 w 2732883"/>
              <a:gd name="csY4" fmla="*/ 416966 h 416966"/>
              <a:gd name="csX5" fmla="*/ 0 w 2732883"/>
              <a:gd name="csY5" fmla="*/ 416966 h 416966"/>
              <a:gd name="csX0" fmla="*/ 0 w 2732883"/>
              <a:gd name="csY0" fmla="*/ 225878 h 225878"/>
              <a:gd name="csX1" fmla="*/ 57840 w 2732883"/>
              <a:gd name="csY1" fmla="*/ 0 h 225878"/>
              <a:gd name="csX2" fmla="*/ 2732883 w 2732883"/>
              <a:gd name="csY2" fmla="*/ 0 h 225878"/>
              <a:gd name="csX3" fmla="*/ 2676414 w 2732883"/>
              <a:gd name="csY3" fmla="*/ 225878 h 225878"/>
              <a:gd name="csX4" fmla="*/ 0 w 2732883"/>
              <a:gd name="csY4" fmla="*/ 225878 h 225878"/>
            </a:gdLst>
            <a:ahLst/>
            <a:cxnLst>
              <a:cxn ang="0">
                <a:pos x="csX0" y="csY0"/>
              </a:cxn>
              <a:cxn ang="0">
                <a:pos x="csX1" y="csY1"/>
              </a:cxn>
              <a:cxn ang="0">
                <a:pos x="csX2" y="csY2"/>
              </a:cxn>
              <a:cxn ang="0">
                <a:pos x="csX3" y="csY3"/>
              </a:cxn>
              <a:cxn ang="0">
                <a:pos x="csX4" y="csY4"/>
              </a:cxn>
            </a:cxnLst>
            <a:rect l="l" t="t" r="r" b="b"/>
            <a:pathLst>
              <a:path w="2732883" h="225878">
                <a:moveTo>
                  <a:pt x="0" y="225878"/>
                </a:moveTo>
                <a:lnTo>
                  <a:pt x="57840" y="0"/>
                </a:lnTo>
                <a:lnTo>
                  <a:pt x="2732883" y="0"/>
                </a:lnTo>
                <a:lnTo>
                  <a:pt x="2676414" y="225878"/>
                </a:lnTo>
                <a:lnTo>
                  <a:pt x="0" y="225878"/>
                </a:ln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noAutofit/>
          </a:bodyPr>
          <a:lstStyle/>
          <a:p>
            <a:pPr algn="ctr"/>
            <a:r>
              <a:rPr lang="de-DE" sz="1000" b="0" dirty="0">
                <a:solidFill>
                  <a:schemeClr val="tx2"/>
                </a:solidFill>
                <a:latin typeface="+mj-lt"/>
              </a:rPr>
              <a:t>Rund ums Produkt</a:t>
            </a:r>
          </a:p>
        </p:txBody>
      </p:sp>
    </p:spTree>
    <p:extLst>
      <p:ext uri="{BB962C8B-B14F-4D97-AF65-F5344CB8AC3E}">
        <p14:creationId xmlns:p14="http://schemas.microsoft.com/office/powerpoint/2010/main" val="365317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xt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1A8D5-E9CB-41AF-AE15-F543FFE41689}"/>
              </a:ext>
            </a:extLst>
          </p:cNvPr>
          <p:cNvSpPr>
            <a:spLocks noGrp="1"/>
          </p:cNvSpPr>
          <p:nvPr>
            <p:ph type="title" hasCustomPrompt="1"/>
          </p:nvPr>
        </p:nvSpPr>
        <p:spPr>
          <a:xfrm>
            <a:off x="478367" y="501655"/>
            <a:ext cx="9508596" cy="431799"/>
          </a:xfrm>
        </p:spPr>
        <p:txBody>
          <a:bodyPr/>
          <a:lstStyle/>
          <a:p>
            <a:r>
              <a:rPr lang="de-DE" noProof="0" dirty="0"/>
              <a:t>Headline in 20 Punkt, </a:t>
            </a:r>
            <a:r>
              <a:rPr lang="de-DE" noProof="0" dirty="0" err="1"/>
              <a:t>bold</a:t>
            </a:r>
            <a:r>
              <a:rPr lang="de-DE" noProof="0" dirty="0"/>
              <a:t>, nur einzeilig</a:t>
            </a:r>
          </a:p>
        </p:txBody>
      </p:sp>
      <p:sp>
        <p:nvSpPr>
          <p:cNvPr id="9" name="Text Placeholder 11">
            <a:extLst>
              <a:ext uri="{FF2B5EF4-FFF2-40B4-BE49-F238E27FC236}">
                <a16:creationId xmlns:a16="http://schemas.microsoft.com/office/drawing/2014/main" id="{566DD4F2-808B-49C9-946A-6C028BBA0899}"/>
              </a:ext>
            </a:extLst>
          </p:cNvPr>
          <p:cNvSpPr>
            <a:spLocks noGrp="1"/>
          </p:cNvSpPr>
          <p:nvPr>
            <p:ph type="body" sz="quarter" idx="24" hasCustomPrompt="1"/>
          </p:nvPr>
        </p:nvSpPr>
        <p:spPr>
          <a:xfrm>
            <a:off x="478367" y="953419"/>
            <a:ext cx="9508596" cy="457870"/>
          </a:xfrm>
          <a:prstGeom prst="rect">
            <a:avLst/>
          </a:prstGeom>
        </p:spPr>
        <p:txBody>
          <a:bodyPr lIns="0" tIns="0" rIns="0" bIns="0">
            <a:noAutofit/>
          </a:bodyPr>
          <a:lstStyle>
            <a:lvl1pPr marL="0" indent="0">
              <a:lnSpc>
                <a:spcPct val="100000"/>
              </a:lnSpc>
              <a:buFontTx/>
              <a:buNone/>
              <a:defRPr sz="2000" b="0" i="0" spc="-70" baseline="0">
                <a:solidFill>
                  <a:schemeClr val="accent1"/>
                </a:solidFill>
                <a:latin typeface="Ubuntu Light" panose="020B0304030602030204" pitchFamily="34" charset="0"/>
                <a:ea typeface="Ubuntu Light" panose="020B0304030602030204" pitchFamily="34" charset="0"/>
                <a:cs typeface="Ubuntu Light" panose="020B0304030602030204" pitchFamily="34" charset="0"/>
              </a:defRPr>
            </a:lvl1pPr>
            <a:lvl2pPr marL="342851" indent="0">
              <a:buFontTx/>
              <a:buNone/>
              <a:defRPr sz="900" b="0" i="0">
                <a:latin typeface="StandardLifeRegular" charset="0"/>
                <a:ea typeface="StandardLifeRegular" charset="0"/>
                <a:cs typeface="StandardLifeRegular" charset="0"/>
              </a:defRPr>
            </a:lvl2pPr>
            <a:lvl3pPr marL="685704" indent="0">
              <a:buFontTx/>
              <a:buNone/>
              <a:defRPr sz="900" b="0" i="0">
                <a:latin typeface="StandardLifeRegular" charset="0"/>
                <a:ea typeface="StandardLifeRegular" charset="0"/>
                <a:cs typeface="StandardLifeRegular" charset="0"/>
              </a:defRPr>
            </a:lvl3pPr>
            <a:lvl4pPr marL="1028556" indent="0">
              <a:buFontTx/>
              <a:buNone/>
              <a:defRPr sz="900" b="0" i="0">
                <a:latin typeface="StandardLifeRegular" charset="0"/>
                <a:ea typeface="StandardLifeRegular" charset="0"/>
                <a:cs typeface="StandardLifeRegular" charset="0"/>
              </a:defRPr>
            </a:lvl4pPr>
            <a:lvl5pPr marL="1371408" indent="0">
              <a:buFontTx/>
              <a:buNone/>
              <a:defRPr sz="900" b="0" i="0">
                <a:latin typeface="StandardLifeRegular" charset="0"/>
                <a:ea typeface="StandardLifeRegular" charset="0"/>
                <a:cs typeface="StandardLifeRegular" charset="0"/>
              </a:defRPr>
            </a:lvl5pPr>
          </a:lstStyle>
          <a:p>
            <a:pPr lvl="0"/>
            <a:r>
              <a:rPr lang="de-DE" noProof="0" dirty="0" err="1"/>
              <a:t>Subline</a:t>
            </a:r>
            <a:r>
              <a:rPr lang="de-DE" noProof="0" dirty="0"/>
              <a:t> in 20 Punkt, light, nur einzeilig</a:t>
            </a:r>
          </a:p>
        </p:txBody>
      </p:sp>
      <p:sp>
        <p:nvSpPr>
          <p:cNvPr id="5" name="Foliennummernplatzhalter 4">
            <a:extLst>
              <a:ext uri="{FF2B5EF4-FFF2-40B4-BE49-F238E27FC236}">
                <a16:creationId xmlns:a16="http://schemas.microsoft.com/office/drawing/2014/main" id="{477649F3-791C-45FF-A2ED-CBB2490DD509}"/>
              </a:ext>
            </a:extLst>
          </p:cNvPr>
          <p:cNvSpPr>
            <a:spLocks noGrp="1"/>
          </p:cNvSpPr>
          <p:nvPr>
            <p:ph type="sldNum" sz="quarter" idx="25"/>
          </p:nvPr>
        </p:nvSpPr>
        <p:spPr/>
        <p:txBody>
          <a:bodyPr/>
          <a:lstStyle/>
          <a:p>
            <a:fld id="{5CA30057-1522-A34D-9EDB-EBE4F30CB92E}" type="slidenum">
              <a:rPr lang="en-US" smtClean="0"/>
              <a:pPr/>
              <a:t>‹Nr.›</a:t>
            </a:fld>
            <a:endParaRPr lang="en-US" dirty="0"/>
          </a:p>
        </p:txBody>
      </p:sp>
      <p:sp>
        <p:nvSpPr>
          <p:cNvPr id="8" name="Textplatzhalter 10">
            <a:extLst>
              <a:ext uri="{FF2B5EF4-FFF2-40B4-BE49-F238E27FC236}">
                <a16:creationId xmlns:a16="http://schemas.microsoft.com/office/drawing/2014/main" id="{DBC6EBD7-C61E-EF6D-3437-3037AC90C478}"/>
              </a:ext>
            </a:extLst>
          </p:cNvPr>
          <p:cNvSpPr>
            <a:spLocks noGrp="1"/>
          </p:cNvSpPr>
          <p:nvPr>
            <p:ph type="body" sz="quarter" idx="19" hasCustomPrompt="1"/>
          </p:nvPr>
        </p:nvSpPr>
        <p:spPr>
          <a:xfrm>
            <a:off x="477839" y="6392158"/>
            <a:ext cx="9334500" cy="276930"/>
          </a:xfrm>
        </p:spPr>
        <p:txBody>
          <a:bodyPr anchor="b"/>
          <a:lstStyle>
            <a:lvl1pPr>
              <a:lnSpc>
                <a:spcPct val="90000"/>
              </a:lnSpc>
              <a:spcAft>
                <a:spcPts val="0"/>
              </a:spcAft>
              <a:defRPr sz="800" b="0" spc="-15" baseline="0">
                <a:solidFill>
                  <a:schemeClr val="bg1">
                    <a:lumMod val="50000"/>
                  </a:schemeClr>
                </a:solidFill>
                <a:latin typeface="Ubuntu" panose="020B0504030602030204" pitchFamily="34" charset="0"/>
              </a:defRPr>
            </a:lvl1pPr>
            <a:lvl2pPr>
              <a:lnSpc>
                <a:spcPct val="90000"/>
              </a:lnSpc>
              <a:spcAft>
                <a:spcPts val="0"/>
              </a:spcAft>
              <a:defRPr sz="600" b="0">
                <a:solidFill>
                  <a:schemeClr val="bg1">
                    <a:lumMod val="75000"/>
                  </a:schemeClr>
                </a:solidFill>
                <a:latin typeface="Ubuntu" panose="020B0504030602030204" pitchFamily="34" charset="0"/>
              </a:defRPr>
            </a:lvl2pPr>
            <a:lvl3pPr>
              <a:lnSpc>
                <a:spcPct val="90000"/>
              </a:lnSpc>
              <a:spcAft>
                <a:spcPts val="0"/>
              </a:spcAft>
              <a:defRPr sz="600" b="0">
                <a:solidFill>
                  <a:schemeClr val="bg1">
                    <a:lumMod val="75000"/>
                  </a:schemeClr>
                </a:solidFill>
                <a:latin typeface="Ubuntu" panose="020B0504030602030204" pitchFamily="34" charset="0"/>
              </a:defRPr>
            </a:lvl3pPr>
            <a:lvl4pPr>
              <a:lnSpc>
                <a:spcPct val="90000"/>
              </a:lnSpc>
              <a:spcAft>
                <a:spcPts val="0"/>
              </a:spcAft>
              <a:defRPr sz="600" b="0">
                <a:solidFill>
                  <a:schemeClr val="bg1">
                    <a:lumMod val="75000"/>
                  </a:schemeClr>
                </a:solidFill>
                <a:latin typeface="Ubuntu" panose="020B0504030602030204" pitchFamily="34" charset="0"/>
              </a:defRPr>
            </a:lvl4pPr>
            <a:lvl5pPr>
              <a:lnSpc>
                <a:spcPct val="90000"/>
              </a:lnSpc>
              <a:spcAft>
                <a:spcPts val="0"/>
              </a:spcAft>
              <a:defRPr sz="600" b="0">
                <a:solidFill>
                  <a:schemeClr val="bg1">
                    <a:lumMod val="75000"/>
                  </a:schemeClr>
                </a:solidFill>
                <a:latin typeface="Ubuntu" panose="020B0504030602030204" pitchFamily="34" charset="0"/>
              </a:defRPr>
            </a:lvl5pPr>
          </a:lstStyle>
          <a:p>
            <a:pPr lvl="0"/>
            <a:r>
              <a:rPr lang="de-DE" dirty="0"/>
              <a:t>Quellen/Fußnoten: </a:t>
            </a:r>
          </a:p>
        </p:txBody>
      </p:sp>
      <p:sp>
        <p:nvSpPr>
          <p:cNvPr id="2" name="Inhaltsplatzhalter 2">
            <a:extLst>
              <a:ext uri="{FF2B5EF4-FFF2-40B4-BE49-F238E27FC236}">
                <a16:creationId xmlns:a16="http://schemas.microsoft.com/office/drawing/2014/main" id="{3C8C56EE-0E35-BB18-4264-3AD8402C58E3}"/>
              </a:ext>
            </a:extLst>
          </p:cNvPr>
          <p:cNvSpPr>
            <a:spLocks noGrp="1"/>
          </p:cNvSpPr>
          <p:nvPr>
            <p:ph sz="quarter" idx="21"/>
          </p:nvPr>
        </p:nvSpPr>
        <p:spPr>
          <a:xfrm>
            <a:off x="477309" y="1845733"/>
            <a:ext cx="3626379" cy="417618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2">
            <a:extLst>
              <a:ext uri="{FF2B5EF4-FFF2-40B4-BE49-F238E27FC236}">
                <a16:creationId xmlns:a16="http://schemas.microsoft.com/office/drawing/2014/main" id="{9011681D-2090-0854-E9B3-339D4A5203A8}"/>
              </a:ext>
            </a:extLst>
          </p:cNvPr>
          <p:cNvSpPr>
            <a:spLocks noGrp="1"/>
          </p:cNvSpPr>
          <p:nvPr>
            <p:ph sz="quarter" idx="26"/>
          </p:nvPr>
        </p:nvSpPr>
        <p:spPr>
          <a:xfrm>
            <a:off x="4285189" y="1845733"/>
            <a:ext cx="7428443" cy="417618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7D01DFB8-44A9-0213-4F76-0E3BCD974BB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565"/>
          <a:stretch/>
        </p:blipFill>
        <p:spPr>
          <a:xfrm>
            <a:off x="10416122" y="408272"/>
            <a:ext cx="1422749" cy="228654"/>
          </a:xfrm>
          <a:prstGeom prst="rect">
            <a:avLst/>
          </a:prstGeom>
        </p:spPr>
      </p:pic>
    </p:spTree>
    <p:extLst>
      <p:ext uri="{BB962C8B-B14F-4D97-AF65-F5344CB8AC3E}">
        <p14:creationId xmlns:p14="http://schemas.microsoft.com/office/powerpoint/2010/main" val="1615808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SL Pag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8" y="460200"/>
            <a:ext cx="11235267" cy="507831"/>
          </a:xfrm>
          <a:prstGeom prst="rect">
            <a:avLst/>
          </a:prstGeom>
        </p:spPr>
        <p:txBody>
          <a:bodyPr wrap="square">
            <a:noAutofit/>
          </a:bodyPr>
          <a:lstStyle>
            <a:lvl1pPr>
              <a:defRPr sz="3000" b="1" i="0" baseline="0">
                <a:solidFill>
                  <a:schemeClr val="tx2"/>
                </a:solidFill>
                <a:latin typeface="+mj-lt"/>
                <a:ea typeface="StandardLife" charset="0"/>
                <a:cs typeface="StandardLife" charset="0"/>
              </a:defRPr>
            </a:lvl1pPr>
          </a:lstStyle>
          <a:p>
            <a:r>
              <a:rPr lang="en-US" dirty="0"/>
              <a:t>Click to add text</a:t>
            </a:r>
          </a:p>
        </p:txBody>
      </p:sp>
      <p:sp>
        <p:nvSpPr>
          <p:cNvPr id="3" name="Content Placeholder 2"/>
          <p:cNvSpPr>
            <a:spLocks noGrp="1"/>
          </p:cNvSpPr>
          <p:nvPr>
            <p:ph idx="1" hasCustomPrompt="1"/>
          </p:nvPr>
        </p:nvSpPr>
        <p:spPr>
          <a:xfrm>
            <a:off x="478368" y="1298578"/>
            <a:ext cx="11235267" cy="4860923"/>
          </a:xfrm>
          <a:prstGeom prst="rect">
            <a:avLst/>
          </a:prstGeom>
        </p:spPr>
        <p:txBody>
          <a:bodyPr numCol="2">
            <a:normAutofit/>
          </a:bodyPr>
          <a:lstStyle>
            <a:lvl1pPr marL="0" indent="0">
              <a:lnSpc>
                <a:spcPct val="120000"/>
              </a:lnSpc>
              <a:spcAft>
                <a:spcPts val="600"/>
              </a:spcAft>
              <a:buClr>
                <a:srgbClr val="007681"/>
              </a:buClr>
              <a:buFont typeface="Wingdings" charset="2"/>
              <a:buNone/>
              <a:defRPr sz="1200" b="1" i="0">
                <a:solidFill>
                  <a:schemeClr val="tx1"/>
                </a:solidFill>
                <a:latin typeface="Arial" charset="0"/>
                <a:ea typeface="Arial" charset="0"/>
                <a:cs typeface="Arial" charset="0"/>
              </a:defRPr>
            </a:lvl1pPr>
            <a:lvl2pPr marL="328613" indent="-328613">
              <a:buClr>
                <a:schemeClr val="tx2"/>
              </a:buClr>
              <a:buFont typeface="Arial" charset="0"/>
              <a:buChar char="•"/>
              <a:tabLst/>
              <a:defRPr sz="1400" b="0" i="0">
                <a:solidFill>
                  <a:srgbClr val="656565"/>
                </a:solidFill>
                <a:latin typeface="Arial" charset="0"/>
                <a:ea typeface="Arial" charset="0"/>
                <a:cs typeface="Arial" charset="0"/>
              </a:defRPr>
            </a:lvl2pPr>
            <a:lvl3pPr marL="649287" indent="-285750">
              <a:buClr>
                <a:schemeClr val="tx2"/>
              </a:buClr>
              <a:buFont typeface="Arial" charset="0"/>
              <a:buChar char="•"/>
              <a:tabLst/>
              <a:defRPr sz="1400" b="0" i="0">
                <a:solidFill>
                  <a:srgbClr val="656565"/>
                </a:solidFill>
                <a:latin typeface="Arial" charset="0"/>
                <a:ea typeface="Arial" charset="0"/>
                <a:cs typeface="Arial" charset="0"/>
              </a:defRPr>
            </a:lvl3pPr>
            <a:lvl4pPr marL="939800" indent="-269875">
              <a:buClr>
                <a:schemeClr val="tx2"/>
              </a:buClr>
              <a:buFont typeface="Arial" charset="0"/>
              <a:buChar char="•"/>
              <a:tabLst/>
              <a:defRPr sz="1400" b="0" i="0">
                <a:solidFill>
                  <a:srgbClr val="656565"/>
                </a:solidFill>
                <a:latin typeface="Arial" charset="0"/>
                <a:ea typeface="Arial" charset="0"/>
                <a:cs typeface="Arial" charset="0"/>
              </a:defRPr>
            </a:lvl4pPr>
            <a:lvl5pPr marL="1163638" indent="-223838">
              <a:buClr>
                <a:schemeClr val="tx2"/>
              </a:buClr>
              <a:buFont typeface="Arial" charset="0"/>
              <a:buChar char="•"/>
              <a:tabLst/>
              <a:defRPr sz="1400" b="0" i="0">
                <a:solidFill>
                  <a:srgbClr val="656565"/>
                </a:solidFill>
                <a:latin typeface="Arial" charset="0"/>
                <a:ea typeface="Arial" charset="0"/>
                <a:cs typeface="Arial" charset="0"/>
              </a:defRPr>
            </a:lvl5pPr>
          </a:lstStyle>
          <a:p>
            <a:pPr>
              <a:lnSpc>
                <a:spcPct val="120000"/>
              </a:lnSpc>
              <a:spcAft>
                <a:spcPts val="600"/>
              </a:spcAft>
            </a:pPr>
            <a:r>
              <a:rPr lang="en-US" dirty="0"/>
              <a:t>Body copy</a:t>
            </a:r>
          </a:p>
          <a:p>
            <a:pPr>
              <a:lnSpc>
                <a:spcPct val="120000"/>
              </a:lnSpc>
              <a:spcAft>
                <a:spcPts val="600"/>
              </a:spcAft>
            </a:pPr>
            <a:r>
              <a:rPr lang="en-US" b="0" dirty="0" err="1"/>
              <a:t>Quis</a:t>
            </a:r>
            <a:r>
              <a:rPr lang="en-US" b="0" dirty="0"/>
              <a:t> </a:t>
            </a:r>
            <a:r>
              <a:rPr lang="en-US" b="0" dirty="0" err="1"/>
              <a:t>prem</a:t>
            </a:r>
            <a:r>
              <a:rPr lang="en-US" b="0" dirty="0"/>
              <a:t> </a:t>
            </a:r>
            <a:r>
              <a:rPr lang="en-US" b="0" dirty="0" err="1"/>
              <a:t>sumquis</a:t>
            </a:r>
            <a:r>
              <a:rPr lang="en-US" b="0" dirty="0"/>
              <a:t> </a:t>
            </a:r>
            <a:r>
              <a:rPr lang="en-US" b="0" dirty="0" err="1"/>
              <a:t>veligeni</a:t>
            </a:r>
            <a:r>
              <a:rPr lang="en-US" b="0" dirty="0"/>
              <a:t> </a:t>
            </a:r>
            <a:r>
              <a:rPr lang="en-US" b="0" dirty="0" err="1"/>
              <a:t>offic</a:t>
            </a:r>
            <a:r>
              <a:rPr lang="en-US" b="0" dirty="0"/>
              <a:t> tempos </a:t>
            </a:r>
            <a:r>
              <a:rPr lang="en-US" b="0" dirty="0" err="1"/>
              <a:t>nimillabo</a:t>
            </a:r>
            <a:r>
              <a:rPr lang="en-US" b="0" dirty="0"/>
              <a:t>. </a:t>
            </a:r>
            <a:r>
              <a:rPr lang="en-US" b="0" dirty="0" err="1"/>
              <a:t>Iscia</a:t>
            </a:r>
            <a:r>
              <a:rPr lang="en-US" b="0" dirty="0"/>
              <a:t> </a:t>
            </a:r>
            <a:r>
              <a:rPr lang="en-US" b="0" dirty="0" err="1"/>
              <a:t>dit</a:t>
            </a:r>
            <a:r>
              <a:rPr lang="en-US" b="0" dirty="0"/>
              <a:t> event.</a:t>
            </a:r>
          </a:p>
          <a:p>
            <a:pPr>
              <a:lnSpc>
                <a:spcPct val="120000"/>
              </a:lnSpc>
              <a:spcAft>
                <a:spcPts val="600"/>
              </a:spcAft>
            </a:pPr>
            <a:r>
              <a:rPr lang="en-US" b="0" dirty="0" err="1"/>
              <a:t>Xerum</a:t>
            </a:r>
            <a:r>
              <a:rPr lang="en-US" b="0" dirty="0"/>
              <a:t>, </a:t>
            </a:r>
            <a:r>
              <a:rPr lang="en-US" b="0" dirty="0" err="1"/>
              <a:t>quat</a:t>
            </a:r>
            <a:r>
              <a:rPr lang="en-US" b="0" dirty="0"/>
              <a:t>. </a:t>
            </a:r>
            <a:r>
              <a:rPr lang="en-US" b="0" dirty="0" err="1"/>
              <a:t>Tur</a:t>
            </a:r>
            <a:r>
              <a:rPr lang="en-US" b="0" dirty="0"/>
              <a:t>, </a:t>
            </a:r>
            <a:r>
              <a:rPr lang="en-US" b="0" dirty="0" err="1"/>
              <a:t>temquae</a:t>
            </a:r>
            <a:r>
              <a:rPr lang="en-US" b="0" dirty="0"/>
              <a:t> </a:t>
            </a:r>
            <a:r>
              <a:rPr lang="en-US" b="0" dirty="0" err="1"/>
              <a:t>vel</a:t>
            </a:r>
            <a:r>
              <a:rPr lang="en-US" b="0" dirty="0"/>
              <a:t> id qui </a:t>
            </a:r>
            <a:r>
              <a:rPr lang="en-US" b="0" dirty="0" err="1"/>
              <a:t>siminum</a:t>
            </a:r>
            <a:r>
              <a:rPr lang="en-US" b="0" dirty="0"/>
              <a:t> </a:t>
            </a:r>
            <a:r>
              <a:rPr lang="en-US" b="0" dirty="0" err="1"/>
              <a:t>volore</a:t>
            </a:r>
            <a:r>
              <a:rPr lang="en-US" b="0" dirty="0"/>
              <a:t> del in </a:t>
            </a:r>
            <a:r>
              <a:rPr lang="en-US" b="0" dirty="0" err="1"/>
              <a:t>prenis</a:t>
            </a:r>
            <a:r>
              <a:rPr lang="en-US" b="0" dirty="0"/>
              <a:t> </a:t>
            </a:r>
            <a:r>
              <a:rPr lang="en-US" b="0" dirty="0" err="1"/>
              <a:t>esequat</a:t>
            </a:r>
            <a:r>
              <a:rPr lang="en-US" b="0" dirty="0"/>
              <a:t> </a:t>
            </a:r>
            <a:r>
              <a:rPr lang="en-US" b="0" dirty="0" err="1"/>
              <a:t>ibernatia</a:t>
            </a:r>
            <a:r>
              <a:rPr lang="en-US" b="0" dirty="0"/>
              <a:t> sum </a:t>
            </a:r>
            <a:r>
              <a:rPr lang="en-US" b="0" dirty="0" err="1"/>
              <a:t>lignimp</a:t>
            </a:r>
            <a:r>
              <a:rPr lang="en-US" b="0" dirty="0"/>
              <a:t> </a:t>
            </a:r>
            <a:r>
              <a:rPr lang="en-US" b="0" dirty="0" err="1"/>
              <a:t>oremporem</a:t>
            </a:r>
            <a:r>
              <a:rPr lang="en-US" b="0" dirty="0"/>
              <a:t> </a:t>
            </a:r>
            <a:r>
              <a:rPr lang="en-US" b="0" dirty="0" err="1"/>
              <a:t>ullecea</a:t>
            </a:r>
            <a:r>
              <a:rPr lang="en-US" b="0" dirty="0"/>
              <a:t> </a:t>
            </a:r>
            <a:r>
              <a:rPr lang="en-US" b="0" dirty="0" err="1"/>
              <a:t>volupita</a:t>
            </a:r>
            <a:r>
              <a:rPr lang="en-US" b="0" dirty="0"/>
              <a:t> </a:t>
            </a:r>
            <a:r>
              <a:rPr lang="en-US" b="0" dirty="0" err="1"/>
              <a:t>vendanis</a:t>
            </a:r>
            <a:r>
              <a:rPr lang="en-US" b="0" dirty="0"/>
              <a:t> </a:t>
            </a:r>
            <a:r>
              <a:rPr lang="en-US" b="0" dirty="0" err="1"/>
              <a:t>dolut</a:t>
            </a:r>
            <a:r>
              <a:rPr lang="en-US" b="0" dirty="0"/>
              <a:t> </a:t>
            </a:r>
            <a:r>
              <a:rPr lang="en-US" b="0" dirty="0" err="1"/>
              <a:t>duntio</a:t>
            </a:r>
            <a:r>
              <a:rPr lang="en-US" b="0" dirty="0"/>
              <a:t> </a:t>
            </a:r>
            <a:r>
              <a:rPr lang="en-US" b="0" dirty="0" err="1"/>
              <a:t>tenem</a:t>
            </a:r>
            <a:r>
              <a:rPr lang="en-US" b="0" dirty="0"/>
              <a:t>. </a:t>
            </a:r>
            <a:r>
              <a:rPr lang="en-US" b="0" dirty="0" err="1"/>
              <a:t>Ipientusant</a:t>
            </a:r>
            <a:r>
              <a:rPr lang="en-US" b="0" dirty="0"/>
              <a:t> lam </a:t>
            </a:r>
            <a:r>
              <a:rPr lang="en-US" b="0" dirty="0" err="1"/>
              <a:t>ipsam</a:t>
            </a:r>
            <a:r>
              <a:rPr lang="en-US" b="0" dirty="0"/>
              <a:t> </a:t>
            </a:r>
            <a:r>
              <a:rPr lang="en-US" b="0" dirty="0" err="1"/>
              <a:t>imi</a:t>
            </a:r>
            <a:r>
              <a:rPr lang="en-US" b="0" dirty="0"/>
              <a:t>, </a:t>
            </a:r>
            <a:r>
              <a:rPr lang="en-US" b="0" dirty="0" err="1"/>
              <a:t>siti</a:t>
            </a:r>
            <a:r>
              <a:rPr lang="en-US" b="0" dirty="0"/>
              <a:t> </a:t>
            </a:r>
            <a:r>
              <a:rPr lang="en-US" b="0" dirty="0" err="1"/>
              <a:t>untur</a:t>
            </a:r>
            <a:r>
              <a:rPr lang="en-US" b="0" dirty="0"/>
              <a:t> </a:t>
            </a:r>
            <a:r>
              <a:rPr lang="en-US" b="0" dirty="0" err="1"/>
              <a:t>moloren</a:t>
            </a:r>
            <a:r>
              <a:rPr lang="en-US" b="0" dirty="0"/>
              <a:t> </a:t>
            </a:r>
            <a:r>
              <a:rPr lang="en-US" b="0" dirty="0" err="1"/>
              <a:t>dignatur</a:t>
            </a:r>
            <a:r>
              <a:rPr lang="en-US" b="0" dirty="0"/>
              <a:t>, </a:t>
            </a:r>
            <a:r>
              <a:rPr lang="en-US" b="0" dirty="0" err="1"/>
              <a:t>oditat</a:t>
            </a:r>
            <a:r>
              <a:rPr lang="en-US" b="0" dirty="0"/>
              <a:t>.</a:t>
            </a:r>
          </a:p>
          <a:p>
            <a:pPr>
              <a:lnSpc>
                <a:spcPct val="120000"/>
              </a:lnSpc>
              <a:spcAft>
                <a:spcPts val="600"/>
              </a:spcAft>
            </a:pPr>
            <a:r>
              <a:rPr lang="en-US" b="0" dirty="0" err="1"/>
              <a:t>Exerianitas</a:t>
            </a:r>
            <a:r>
              <a:rPr lang="en-US" b="0" dirty="0"/>
              <a:t> qui </a:t>
            </a:r>
            <a:r>
              <a:rPr lang="en-US" b="0" dirty="0" err="1"/>
              <a:t>conet</a:t>
            </a:r>
            <a:r>
              <a:rPr lang="en-US" b="0" dirty="0"/>
              <a:t>, cum </a:t>
            </a:r>
            <a:r>
              <a:rPr lang="en-US" b="0" dirty="0" err="1"/>
              <a:t>rerum</a:t>
            </a:r>
            <a:r>
              <a:rPr lang="en-US" b="0" dirty="0"/>
              <a:t> </a:t>
            </a:r>
            <a:r>
              <a:rPr lang="en-US" b="0" dirty="0" err="1"/>
              <a:t>comnis</a:t>
            </a:r>
            <a:r>
              <a:rPr lang="en-US" b="0" dirty="0"/>
              <a:t> </a:t>
            </a:r>
            <a:r>
              <a:rPr lang="en-US" b="0" dirty="0" err="1"/>
              <a:t>magnisint</a:t>
            </a:r>
            <a:r>
              <a:rPr lang="en-US" b="0" dirty="0"/>
              <a:t> </a:t>
            </a:r>
            <a:r>
              <a:rPr lang="en-US" b="0" dirty="0" err="1"/>
              <a:t>eum</a:t>
            </a:r>
            <a:r>
              <a:rPr lang="en-US" b="0" dirty="0"/>
              <a:t> </a:t>
            </a:r>
            <a:r>
              <a:rPr lang="en-US" b="0" dirty="0" err="1"/>
              <a:t>que</a:t>
            </a:r>
            <a:r>
              <a:rPr lang="en-US" b="0" dirty="0"/>
              <a:t> </a:t>
            </a:r>
            <a:r>
              <a:rPr lang="en-US" b="0" dirty="0" err="1"/>
              <a:t>ernatur</a:t>
            </a:r>
            <a:r>
              <a:rPr lang="en-US" b="0" dirty="0"/>
              <a:t> </a:t>
            </a:r>
            <a:r>
              <a:rPr lang="en-US" b="0" dirty="0" err="1"/>
              <a:t>sitas</a:t>
            </a:r>
            <a:r>
              <a:rPr lang="en-US" b="0" dirty="0"/>
              <a:t> </a:t>
            </a:r>
            <a:r>
              <a:rPr lang="en-US" b="0" dirty="0" err="1"/>
              <a:t>exerionsequi</a:t>
            </a:r>
            <a:r>
              <a:rPr lang="en-US" b="0" dirty="0"/>
              <a:t> </a:t>
            </a:r>
            <a:r>
              <a:rPr lang="en-US" b="0" dirty="0" err="1"/>
              <a:t>sunt</a:t>
            </a:r>
            <a:r>
              <a:rPr lang="en-US" b="0" dirty="0"/>
              <a:t> </a:t>
            </a:r>
            <a:r>
              <a:rPr lang="en-US" b="0" dirty="0" err="1"/>
              <a:t>volupta</a:t>
            </a:r>
            <a:r>
              <a:rPr lang="en-US" b="0" dirty="0"/>
              <a:t> </a:t>
            </a:r>
            <a:r>
              <a:rPr lang="en-US" b="0" dirty="0" err="1"/>
              <a:t>dolorum</a:t>
            </a:r>
            <a:r>
              <a:rPr lang="en-US" b="0" dirty="0"/>
              <a:t> </a:t>
            </a:r>
            <a:r>
              <a:rPr lang="en-US" b="0" dirty="0" err="1"/>
              <a:t>que</a:t>
            </a:r>
            <a:r>
              <a:rPr lang="en-US" b="0" dirty="0"/>
              <a:t> </a:t>
            </a:r>
            <a:r>
              <a:rPr lang="en-US" b="0" dirty="0" err="1"/>
              <a:t>nos</a:t>
            </a:r>
            <a:r>
              <a:rPr lang="en-US" b="0" dirty="0"/>
              <a:t> </a:t>
            </a:r>
            <a:r>
              <a:rPr lang="en-US" b="0" dirty="0" err="1"/>
              <a:t>aciisci</a:t>
            </a:r>
            <a:r>
              <a:rPr lang="en-US" b="0" dirty="0"/>
              <a:t> </a:t>
            </a:r>
            <a:r>
              <a:rPr lang="en-US" b="0" dirty="0" err="1"/>
              <a:t>atusam</a:t>
            </a:r>
            <a:r>
              <a:rPr lang="en-US" b="0" dirty="0"/>
              <a:t> id </a:t>
            </a:r>
            <a:r>
              <a:rPr lang="en-US" b="0" dirty="0" err="1"/>
              <a:t>maio</a:t>
            </a:r>
            <a:r>
              <a:rPr lang="en-US" b="0" dirty="0"/>
              <a:t> ma qui as et, </a:t>
            </a:r>
            <a:r>
              <a:rPr lang="en-US" b="0" dirty="0" err="1"/>
              <a:t>corempos</a:t>
            </a:r>
            <a:r>
              <a:rPr lang="en-US" b="0" dirty="0"/>
              <a:t> mi, </a:t>
            </a:r>
            <a:r>
              <a:rPr lang="en-US" b="0" dirty="0" err="1"/>
              <a:t>este</a:t>
            </a:r>
            <a:r>
              <a:rPr lang="en-US" b="0" dirty="0"/>
              <a:t> et, </a:t>
            </a:r>
            <a:r>
              <a:rPr lang="en-US" b="0" dirty="0" err="1"/>
              <a:t>omnihilis</a:t>
            </a:r>
            <a:r>
              <a:rPr lang="en-US" b="0" dirty="0"/>
              <a:t> </a:t>
            </a:r>
            <a:r>
              <a:rPr lang="en-US" b="0" dirty="0" err="1"/>
              <a:t>debitae</a:t>
            </a:r>
            <a:r>
              <a:rPr lang="en-US" b="0" dirty="0"/>
              <a:t> </a:t>
            </a:r>
            <a:r>
              <a:rPr lang="en-US" b="0" dirty="0" err="1"/>
              <a:t>num</a:t>
            </a:r>
            <a:r>
              <a:rPr lang="en-US" b="0" dirty="0"/>
              <a:t>, </a:t>
            </a:r>
            <a:r>
              <a:rPr lang="en-US" b="0" dirty="0" err="1"/>
              <a:t>torest</a:t>
            </a:r>
            <a:r>
              <a:rPr lang="en-US" b="0" dirty="0"/>
              <a:t> </a:t>
            </a:r>
            <a:r>
              <a:rPr lang="en-US" b="0" dirty="0" err="1"/>
              <a:t>peribus</a:t>
            </a:r>
            <a:r>
              <a:rPr lang="en-US" b="0" dirty="0"/>
              <a:t> </a:t>
            </a:r>
            <a:r>
              <a:rPr lang="en-US" b="0" dirty="0" err="1"/>
              <a:t>eicte</a:t>
            </a:r>
            <a:r>
              <a:rPr lang="en-US" b="0" dirty="0"/>
              <a:t> </a:t>
            </a:r>
            <a:r>
              <a:rPr lang="en-US" b="0" dirty="0" err="1"/>
              <a:t>nihilla</a:t>
            </a:r>
            <a:r>
              <a:rPr lang="en-US" b="0" dirty="0"/>
              <a:t> </a:t>
            </a:r>
            <a:r>
              <a:rPr lang="en-US" b="0" dirty="0" err="1"/>
              <a:t>boribus</a:t>
            </a:r>
            <a:r>
              <a:rPr lang="en-US" b="0" dirty="0"/>
              <a:t> </a:t>
            </a:r>
            <a:r>
              <a:rPr lang="en-US" b="0" dirty="0" err="1"/>
              <a:t>dolupta</a:t>
            </a:r>
            <a:r>
              <a:rPr lang="en-US" b="0" dirty="0"/>
              <a:t> </a:t>
            </a:r>
            <a:r>
              <a:rPr lang="en-US" b="0" dirty="0" err="1"/>
              <a:t>tessum</a:t>
            </a:r>
            <a:r>
              <a:rPr lang="en-US" b="0" dirty="0"/>
              <a:t> </a:t>
            </a:r>
            <a:r>
              <a:rPr lang="en-US" b="0" dirty="0" err="1"/>
              <a:t>incta</a:t>
            </a:r>
            <a:r>
              <a:rPr lang="en-US" b="0" dirty="0"/>
              <a:t> </a:t>
            </a:r>
            <a:r>
              <a:rPr lang="en-US" b="0" dirty="0" err="1"/>
              <a:t>voluptae</a:t>
            </a:r>
            <a:r>
              <a:rPr lang="en-US" b="0" dirty="0"/>
              <a:t> </a:t>
            </a:r>
            <a:r>
              <a:rPr lang="en-US" b="0" dirty="0" err="1"/>
              <a:t>aut</a:t>
            </a:r>
            <a:r>
              <a:rPr lang="en-US" b="0" dirty="0"/>
              <a:t> la </a:t>
            </a:r>
            <a:r>
              <a:rPr lang="en-US" b="0" dirty="0" err="1"/>
              <a:t>dolorro</a:t>
            </a:r>
            <a:r>
              <a:rPr lang="en-US" b="0" dirty="0"/>
              <a:t> </a:t>
            </a:r>
            <a:r>
              <a:rPr lang="en-US" b="0" dirty="0" err="1"/>
              <a:t>riberfe</a:t>
            </a:r>
            <a:r>
              <a:rPr lang="en-US" b="0" dirty="0"/>
              <a:t> </a:t>
            </a:r>
            <a:r>
              <a:rPr lang="en-US" b="0" dirty="0" err="1"/>
              <a:t>rovitaeratet</a:t>
            </a:r>
            <a:r>
              <a:rPr lang="en-US" b="0" dirty="0"/>
              <a:t> </a:t>
            </a:r>
            <a:r>
              <a:rPr lang="en-US" b="0" dirty="0" err="1"/>
              <a:t>laccabo</a:t>
            </a:r>
            <a:r>
              <a:rPr lang="en-US" b="0" dirty="0"/>
              <a:t>. Et </a:t>
            </a:r>
            <a:r>
              <a:rPr lang="en-US" b="0" dirty="0" err="1"/>
              <a:t>aut</a:t>
            </a:r>
            <a:r>
              <a:rPr lang="en-US" b="0" dirty="0"/>
              <a:t> </a:t>
            </a:r>
            <a:r>
              <a:rPr lang="en-US" b="0" dirty="0" err="1"/>
              <a:t>eos</a:t>
            </a:r>
            <a:r>
              <a:rPr lang="en-US" b="0" dirty="0"/>
              <a:t> </a:t>
            </a:r>
            <a:r>
              <a:rPr lang="en-US" b="0" dirty="0" err="1"/>
              <a:t>nobitis</a:t>
            </a:r>
            <a:r>
              <a:rPr lang="en-US" b="0" dirty="0"/>
              <a:t> et et </a:t>
            </a:r>
            <a:r>
              <a:rPr lang="en-US" b="0" dirty="0" err="1"/>
              <a:t>ut</a:t>
            </a:r>
            <a:r>
              <a:rPr lang="en-US" b="0" dirty="0"/>
              <a:t> </a:t>
            </a:r>
            <a:r>
              <a:rPr lang="en-US" b="0" dirty="0" err="1"/>
              <a:t>faciatque</a:t>
            </a:r>
            <a:r>
              <a:rPr lang="en-US" b="0" dirty="0"/>
              <a:t> non </a:t>
            </a:r>
            <a:r>
              <a:rPr lang="en-US" b="0" dirty="0" err="1"/>
              <a:t>rero</a:t>
            </a:r>
            <a:r>
              <a:rPr lang="en-US" b="0" dirty="0"/>
              <a:t> </a:t>
            </a:r>
            <a:r>
              <a:rPr lang="en-US" b="0" dirty="0" err="1"/>
              <a:t>berum</a:t>
            </a:r>
            <a:r>
              <a:rPr lang="en-US" b="0" dirty="0"/>
              <a:t> am </a:t>
            </a:r>
            <a:r>
              <a:rPr lang="en-US" b="0" dirty="0" err="1"/>
              <a:t>aut</a:t>
            </a:r>
            <a:r>
              <a:rPr lang="en-US" b="0" dirty="0"/>
              <a:t> et </a:t>
            </a:r>
            <a:r>
              <a:rPr lang="en-US" b="0" dirty="0" err="1"/>
              <a:t>lantiur</a:t>
            </a:r>
            <a:r>
              <a:rPr lang="en-US" b="0" dirty="0"/>
              <a:t>?</a:t>
            </a:r>
          </a:p>
          <a:p>
            <a:pPr>
              <a:lnSpc>
                <a:spcPct val="120000"/>
              </a:lnSpc>
              <a:spcAft>
                <a:spcPts val="600"/>
              </a:spcAft>
            </a:pPr>
            <a:r>
              <a:rPr lang="en-US" b="0" dirty="0" err="1"/>
              <a:t>Hillam</a:t>
            </a:r>
            <a:r>
              <a:rPr lang="en-US" b="0" dirty="0"/>
              <a:t>, </a:t>
            </a:r>
            <a:r>
              <a:rPr lang="en-US" b="0" dirty="0" err="1"/>
              <a:t>sunt</a:t>
            </a:r>
            <a:r>
              <a:rPr lang="en-US" b="0" dirty="0"/>
              <a:t>. </a:t>
            </a:r>
            <a:r>
              <a:rPr lang="en-US" b="0" dirty="0" err="1"/>
              <a:t>Onsedit</a:t>
            </a:r>
            <a:r>
              <a:rPr lang="en-US" b="0" dirty="0"/>
              <a:t> </a:t>
            </a:r>
            <a:r>
              <a:rPr lang="en-US" b="0" dirty="0" err="1"/>
              <a:t>modis</a:t>
            </a:r>
            <a:r>
              <a:rPr lang="en-US" b="0" dirty="0"/>
              <a:t> </a:t>
            </a:r>
            <a:r>
              <a:rPr lang="en-US" b="0" dirty="0" err="1"/>
              <a:t>porehen</a:t>
            </a:r>
            <a:r>
              <a:rPr lang="en-US" b="0" dirty="0"/>
              <a:t> </a:t>
            </a:r>
            <a:r>
              <a:rPr lang="en-US" b="0" dirty="0" err="1"/>
              <a:t>tibuscid</a:t>
            </a:r>
            <a:r>
              <a:rPr lang="en-US" b="0" dirty="0"/>
              <a:t> </a:t>
            </a:r>
            <a:r>
              <a:rPr lang="en-US" b="0" dirty="0" err="1"/>
              <a:t>quature</a:t>
            </a:r>
            <a:r>
              <a:rPr lang="en-US" b="0" dirty="0"/>
              <a:t> </a:t>
            </a:r>
            <a:r>
              <a:rPr lang="en-US" b="0" dirty="0" err="1"/>
              <a:t>hendustionet</a:t>
            </a:r>
            <a:r>
              <a:rPr lang="en-US" b="0" dirty="0"/>
              <a:t> </a:t>
            </a:r>
            <a:r>
              <a:rPr lang="en-US" b="0" dirty="0" err="1"/>
              <a:t>volest</a:t>
            </a:r>
            <a:r>
              <a:rPr lang="en-US" b="0" dirty="0"/>
              <a:t> lam se </a:t>
            </a:r>
            <a:r>
              <a:rPr lang="en-US" b="0" dirty="0" err="1"/>
              <a:t>velignam</a:t>
            </a:r>
            <a:r>
              <a:rPr lang="en-US" b="0" dirty="0"/>
              <a:t> </a:t>
            </a:r>
            <a:r>
              <a:rPr lang="en-US" b="0" dirty="0" err="1"/>
              <a:t>voluptatem</a:t>
            </a:r>
            <a:r>
              <a:rPr lang="en-US" b="0" dirty="0"/>
              <a:t>. </a:t>
            </a:r>
            <a:r>
              <a:rPr lang="en-US" b="0" dirty="0" err="1"/>
              <a:t>Illorrum</a:t>
            </a:r>
            <a:r>
              <a:rPr lang="en-US" b="0" dirty="0"/>
              <a:t> ex et </a:t>
            </a:r>
            <a:r>
              <a:rPr lang="en-US" b="0" dirty="0" err="1"/>
              <a:t>eum</a:t>
            </a:r>
            <a:r>
              <a:rPr lang="en-US" b="0" dirty="0"/>
              <a:t> </a:t>
            </a:r>
            <a:r>
              <a:rPr lang="en-US" b="0" dirty="0" err="1"/>
              <a:t>volenda</a:t>
            </a:r>
            <a:r>
              <a:rPr lang="en-US" b="0" dirty="0"/>
              <a:t> ex et </a:t>
            </a:r>
            <a:r>
              <a:rPr lang="en-US" b="0" dirty="0" err="1"/>
              <a:t>fuga</a:t>
            </a:r>
            <a:r>
              <a:rPr lang="en-US" b="0" dirty="0"/>
              <a:t>. Nam et </a:t>
            </a:r>
            <a:r>
              <a:rPr lang="en-US" b="0" dirty="0" err="1"/>
              <a:t>este</a:t>
            </a:r>
            <a:r>
              <a:rPr lang="en-US" b="0" dirty="0"/>
              <a:t> </a:t>
            </a:r>
            <a:r>
              <a:rPr lang="en-US" b="0" dirty="0" err="1"/>
              <a:t>nonse</a:t>
            </a:r>
            <a:r>
              <a:rPr lang="en-US" b="0" dirty="0"/>
              <a:t> </a:t>
            </a:r>
            <a:r>
              <a:rPr lang="en-US" b="0" dirty="0" err="1"/>
              <a:t>ea</a:t>
            </a:r>
            <a:r>
              <a:rPr lang="en-US" b="0" dirty="0"/>
              <a:t> </a:t>
            </a:r>
            <a:r>
              <a:rPr lang="en-US" b="0" dirty="0" err="1"/>
              <a:t>dolest</a:t>
            </a:r>
            <a:r>
              <a:rPr lang="en-US" b="0" dirty="0"/>
              <a:t>, </a:t>
            </a:r>
            <a:r>
              <a:rPr lang="en-US" b="0" dirty="0" err="1"/>
              <a:t>corit</a:t>
            </a:r>
            <a:r>
              <a:rPr lang="en-US" b="0" dirty="0"/>
              <a:t> </a:t>
            </a:r>
            <a:r>
              <a:rPr lang="en-US" b="0" dirty="0" err="1"/>
              <a:t>odicae</a:t>
            </a:r>
            <a:r>
              <a:rPr lang="en-US" b="0" dirty="0"/>
              <a:t> </a:t>
            </a:r>
            <a:r>
              <a:rPr lang="en-US" b="0" dirty="0" err="1"/>
              <a:t>repernam</a:t>
            </a:r>
            <a:r>
              <a:rPr lang="en-US" b="0" dirty="0"/>
              <a:t> se pa </a:t>
            </a:r>
            <a:r>
              <a:rPr lang="en-US" b="0" dirty="0" err="1"/>
              <a:t>vella</a:t>
            </a:r>
            <a:r>
              <a:rPr lang="en-US" b="0" dirty="0"/>
              <a:t> qui </a:t>
            </a:r>
            <a:r>
              <a:rPr lang="en-US" b="0" dirty="0" err="1"/>
              <a:t>ullupta</a:t>
            </a:r>
            <a:r>
              <a:rPr lang="en-US" b="0" dirty="0"/>
              <a:t> </a:t>
            </a:r>
            <a:r>
              <a:rPr lang="en-US" b="0" dirty="0" err="1"/>
              <a:t>tiunt</a:t>
            </a:r>
            <a:r>
              <a:rPr lang="en-US" b="0" dirty="0"/>
              <a:t>, </a:t>
            </a:r>
            <a:r>
              <a:rPr lang="en-US" b="0" dirty="0" err="1"/>
              <a:t>int</a:t>
            </a:r>
            <a:r>
              <a:rPr lang="en-US" b="0" dirty="0"/>
              <a:t> </a:t>
            </a:r>
            <a:r>
              <a:rPr lang="en-US" b="0" dirty="0" err="1"/>
              <a:t>volluptatem</a:t>
            </a:r>
            <a:r>
              <a:rPr lang="en-US" b="0" dirty="0"/>
              <a:t> </a:t>
            </a:r>
            <a:r>
              <a:rPr lang="en-US" b="0" dirty="0" err="1"/>
              <a:t>hillest</a:t>
            </a:r>
            <a:r>
              <a:rPr lang="en-US" b="0" dirty="0"/>
              <a:t>, </a:t>
            </a:r>
            <a:r>
              <a:rPr lang="en-US" b="0" dirty="0" err="1"/>
              <a:t>culparumet</a:t>
            </a:r>
            <a:r>
              <a:rPr lang="en-US" b="0" dirty="0"/>
              <a:t> </a:t>
            </a:r>
            <a:r>
              <a:rPr lang="en-US" b="0" dirty="0" err="1"/>
              <a:t>reptatis</a:t>
            </a:r>
            <a:r>
              <a:rPr lang="en-US" b="0" dirty="0"/>
              <a:t> </a:t>
            </a:r>
            <a:r>
              <a:rPr lang="en-US" b="0" dirty="0" err="1"/>
              <a:t>ut</a:t>
            </a:r>
            <a:r>
              <a:rPr lang="en-US" b="0" dirty="0"/>
              <a:t> pore quae </a:t>
            </a:r>
            <a:r>
              <a:rPr lang="en-US" b="0" dirty="0" err="1"/>
              <a:t>conseris</a:t>
            </a:r>
            <a:r>
              <a:rPr lang="en-US" b="0" dirty="0"/>
              <a:t> </a:t>
            </a:r>
            <a:r>
              <a:rPr lang="en-US" b="0" dirty="0" err="1"/>
              <a:t>dem</a:t>
            </a:r>
            <a:r>
              <a:rPr lang="en-US" b="0" dirty="0"/>
              <a:t> </a:t>
            </a:r>
            <a:r>
              <a:rPr lang="en-US" b="0" dirty="0" err="1"/>
              <a:t>ratur</a:t>
            </a:r>
            <a:r>
              <a:rPr lang="en-US" b="0" dirty="0"/>
              <a:t> </a:t>
            </a:r>
            <a:r>
              <a:rPr lang="en-US" b="0" dirty="0" err="1"/>
              <a:t>alictem</a:t>
            </a:r>
            <a:r>
              <a:rPr lang="en-US" b="0" dirty="0"/>
              <a:t> </a:t>
            </a:r>
            <a:r>
              <a:rPr lang="en-US" b="0" dirty="0" err="1"/>
              <a:t>porionsed</a:t>
            </a:r>
            <a:r>
              <a:rPr lang="en-US" b="0" dirty="0"/>
              <a:t> mi, </a:t>
            </a:r>
            <a:r>
              <a:rPr lang="en-US" b="0" dirty="0" err="1"/>
              <a:t>ipsa</a:t>
            </a:r>
            <a:r>
              <a:rPr lang="en-US" b="0" dirty="0"/>
              <a:t> </a:t>
            </a:r>
            <a:r>
              <a:rPr lang="en-US" b="0" dirty="0" err="1"/>
              <a:t>vel</a:t>
            </a:r>
            <a:r>
              <a:rPr lang="en-US" b="0" dirty="0"/>
              <a:t> min </a:t>
            </a:r>
            <a:r>
              <a:rPr lang="en-US" b="0" dirty="0" err="1"/>
              <a:t>reroribus</a:t>
            </a:r>
            <a:r>
              <a:rPr lang="en-US" b="0" dirty="0"/>
              <a:t>.</a:t>
            </a:r>
          </a:p>
          <a:p>
            <a:pPr>
              <a:lnSpc>
                <a:spcPct val="120000"/>
              </a:lnSpc>
              <a:spcAft>
                <a:spcPts val="600"/>
              </a:spcAft>
            </a:pPr>
            <a:r>
              <a:rPr lang="en-US" b="0" dirty="0" err="1"/>
              <a:t>Exerianitas</a:t>
            </a:r>
            <a:r>
              <a:rPr lang="en-US" b="0" dirty="0"/>
              <a:t> qui </a:t>
            </a:r>
            <a:r>
              <a:rPr lang="en-US" b="0" dirty="0" err="1"/>
              <a:t>conet</a:t>
            </a:r>
            <a:r>
              <a:rPr lang="en-US" b="0" dirty="0"/>
              <a:t>, cum </a:t>
            </a:r>
            <a:r>
              <a:rPr lang="en-US" b="0" dirty="0" err="1"/>
              <a:t>rerum</a:t>
            </a:r>
            <a:r>
              <a:rPr lang="en-US" b="0" dirty="0"/>
              <a:t> </a:t>
            </a:r>
            <a:r>
              <a:rPr lang="en-US" b="0" dirty="0" err="1"/>
              <a:t>comnis</a:t>
            </a:r>
            <a:r>
              <a:rPr lang="en-US" b="0" dirty="0"/>
              <a:t> </a:t>
            </a:r>
            <a:r>
              <a:rPr lang="en-US" b="0" dirty="0" err="1"/>
              <a:t>magnisint</a:t>
            </a:r>
            <a:r>
              <a:rPr lang="en-US" b="0" dirty="0"/>
              <a:t> </a:t>
            </a:r>
            <a:r>
              <a:rPr lang="en-US" b="0" dirty="0" err="1"/>
              <a:t>eum</a:t>
            </a:r>
            <a:r>
              <a:rPr lang="en-US" b="0" dirty="0"/>
              <a:t> </a:t>
            </a:r>
            <a:r>
              <a:rPr lang="en-US" b="0" dirty="0" err="1"/>
              <a:t>que</a:t>
            </a:r>
            <a:r>
              <a:rPr lang="en-US" b="0" dirty="0"/>
              <a:t> </a:t>
            </a:r>
            <a:r>
              <a:rPr lang="en-US" b="0" dirty="0" err="1"/>
              <a:t>ernatur</a:t>
            </a:r>
            <a:r>
              <a:rPr lang="en-US" b="0" dirty="0"/>
              <a:t> </a:t>
            </a:r>
            <a:r>
              <a:rPr lang="en-US" b="0" dirty="0" err="1"/>
              <a:t>sitas</a:t>
            </a:r>
            <a:r>
              <a:rPr lang="en-US" b="0" dirty="0"/>
              <a:t> </a:t>
            </a:r>
            <a:r>
              <a:rPr lang="en-US" b="0" dirty="0" err="1"/>
              <a:t>exerionsequi</a:t>
            </a:r>
            <a:r>
              <a:rPr lang="en-US" b="0" dirty="0"/>
              <a:t> </a:t>
            </a:r>
            <a:r>
              <a:rPr lang="en-US" b="0" dirty="0" err="1"/>
              <a:t>sunt</a:t>
            </a:r>
            <a:r>
              <a:rPr lang="en-US" b="0" dirty="0"/>
              <a:t> </a:t>
            </a:r>
            <a:r>
              <a:rPr lang="en-US" b="0" dirty="0" err="1"/>
              <a:t>volupta</a:t>
            </a:r>
            <a:r>
              <a:rPr lang="en-US" b="0" dirty="0"/>
              <a:t> </a:t>
            </a:r>
            <a:r>
              <a:rPr lang="en-US" b="0" dirty="0" err="1"/>
              <a:t>dolorum</a:t>
            </a:r>
            <a:r>
              <a:rPr lang="en-US" b="0" dirty="0"/>
              <a:t> </a:t>
            </a:r>
            <a:r>
              <a:rPr lang="en-US" b="0" dirty="0" err="1"/>
              <a:t>que</a:t>
            </a:r>
            <a:r>
              <a:rPr lang="en-US" b="0" dirty="0"/>
              <a:t> </a:t>
            </a:r>
            <a:r>
              <a:rPr lang="en-US" b="0" dirty="0" err="1"/>
              <a:t>nos</a:t>
            </a:r>
            <a:r>
              <a:rPr lang="en-US" b="0" dirty="0"/>
              <a:t> </a:t>
            </a:r>
            <a:r>
              <a:rPr lang="en-US" b="0" dirty="0" err="1"/>
              <a:t>aciisci</a:t>
            </a:r>
            <a:r>
              <a:rPr lang="en-US" b="0" dirty="0"/>
              <a:t> </a:t>
            </a:r>
            <a:r>
              <a:rPr lang="en-US" b="0" dirty="0" err="1"/>
              <a:t>atusam</a:t>
            </a:r>
            <a:r>
              <a:rPr lang="en-US" b="0" dirty="0"/>
              <a:t> id </a:t>
            </a:r>
            <a:r>
              <a:rPr lang="en-US" b="0" dirty="0" err="1"/>
              <a:t>maio</a:t>
            </a:r>
            <a:r>
              <a:rPr lang="en-US" b="0" dirty="0"/>
              <a:t> ma qui as et, </a:t>
            </a:r>
            <a:r>
              <a:rPr lang="en-US" b="0" dirty="0" err="1"/>
              <a:t>corempos</a:t>
            </a:r>
            <a:r>
              <a:rPr lang="en-US" b="0" dirty="0"/>
              <a:t> mi, </a:t>
            </a:r>
            <a:r>
              <a:rPr lang="en-US" b="0" dirty="0" err="1"/>
              <a:t>este</a:t>
            </a:r>
            <a:r>
              <a:rPr lang="en-US" b="0" dirty="0"/>
              <a:t> et, </a:t>
            </a:r>
            <a:r>
              <a:rPr lang="en-US" b="0" dirty="0" err="1"/>
              <a:t>omnihilis</a:t>
            </a:r>
            <a:r>
              <a:rPr lang="en-US" b="0" dirty="0"/>
              <a:t> </a:t>
            </a:r>
            <a:r>
              <a:rPr lang="en-US" b="0" dirty="0" err="1"/>
              <a:t>debitae</a:t>
            </a:r>
            <a:r>
              <a:rPr lang="en-US" b="0" dirty="0"/>
              <a:t> </a:t>
            </a:r>
            <a:r>
              <a:rPr lang="en-US" b="0" dirty="0" err="1"/>
              <a:t>num</a:t>
            </a:r>
            <a:r>
              <a:rPr lang="en-US" b="0" dirty="0"/>
              <a:t>, </a:t>
            </a:r>
            <a:r>
              <a:rPr lang="en-US" b="0" dirty="0" err="1"/>
              <a:t>torest</a:t>
            </a:r>
            <a:r>
              <a:rPr lang="en-US" b="0" dirty="0"/>
              <a:t> </a:t>
            </a:r>
            <a:r>
              <a:rPr lang="en-US" b="0" dirty="0" err="1"/>
              <a:t>peribus</a:t>
            </a:r>
            <a:r>
              <a:rPr lang="en-US" b="0" dirty="0"/>
              <a:t> </a:t>
            </a:r>
            <a:r>
              <a:rPr lang="en-US" b="0" dirty="0" err="1"/>
              <a:t>eicte</a:t>
            </a:r>
            <a:r>
              <a:rPr lang="en-US" b="0" dirty="0"/>
              <a:t> </a:t>
            </a:r>
            <a:r>
              <a:rPr lang="en-US" b="0" dirty="0" err="1"/>
              <a:t>nihilla</a:t>
            </a:r>
            <a:r>
              <a:rPr lang="en-US" b="0" dirty="0"/>
              <a:t> </a:t>
            </a:r>
            <a:r>
              <a:rPr lang="en-US" b="0" dirty="0" err="1"/>
              <a:t>boribus</a:t>
            </a:r>
            <a:r>
              <a:rPr lang="en-US" b="0" dirty="0"/>
              <a:t> </a:t>
            </a:r>
            <a:r>
              <a:rPr lang="en-US" b="0" dirty="0" err="1"/>
              <a:t>dolupta</a:t>
            </a:r>
            <a:r>
              <a:rPr lang="en-US" b="0" dirty="0"/>
              <a:t> </a:t>
            </a:r>
            <a:r>
              <a:rPr lang="en-US" b="0" dirty="0" err="1"/>
              <a:t>tessum</a:t>
            </a:r>
            <a:r>
              <a:rPr lang="en-US" b="0" dirty="0"/>
              <a:t> </a:t>
            </a:r>
            <a:r>
              <a:rPr lang="en-US" b="0" dirty="0" err="1"/>
              <a:t>incta</a:t>
            </a:r>
            <a:r>
              <a:rPr lang="en-US" b="0" dirty="0"/>
              <a:t> </a:t>
            </a:r>
            <a:r>
              <a:rPr lang="en-US" b="0" dirty="0" err="1"/>
              <a:t>voluptae</a:t>
            </a:r>
            <a:r>
              <a:rPr lang="en-US" b="0" dirty="0"/>
              <a:t> </a:t>
            </a:r>
            <a:r>
              <a:rPr lang="en-US" b="0" dirty="0" err="1"/>
              <a:t>aut</a:t>
            </a:r>
            <a:r>
              <a:rPr lang="en-US" b="0" dirty="0"/>
              <a:t> la </a:t>
            </a:r>
            <a:r>
              <a:rPr lang="en-US" b="0" dirty="0" err="1"/>
              <a:t>dolorro</a:t>
            </a:r>
            <a:r>
              <a:rPr lang="en-US" b="0" dirty="0"/>
              <a:t> </a:t>
            </a:r>
            <a:r>
              <a:rPr lang="en-US" b="0" dirty="0" err="1"/>
              <a:t>riberfe</a:t>
            </a:r>
            <a:r>
              <a:rPr lang="en-US" b="0" dirty="0"/>
              <a:t> </a:t>
            </a:r>
            <a:r>
              <a:rPr lang="en-US" b="0" dirty="0" err="1"/>
              <a:t>rovitaeratet</a:t>
            </a:r>
            <a:r>
              <a:rPr lang="en-US" b="0" dirty="0"/>
              <a:t> </a:t>
            </a:r>
            <a:r>
              <a:rPr lang="en-US" b="0" dirty="0" err="1"/>
              <a:t>laccabo</a:t>
            </a:r>
            <a:r>
              <a:rPr lang="en-US" b="0" dirty="0"/>
              <a:t>. Et </a:t>
            </a:r>
            <a:r>
              <a:rPr lang="en-US" b="0" dirty="0" err="1"/>
              <a:t>aut</a:t>
            </a:r>
            <a:r>
              <a:rPr lang="en-US" b="0" dirty="0"/>
              <a:t> </a:t>
            </a:r>
            <a:r>
              <a:rPr lang="en-US" b="0" dirty="0" err="1"/>
              <a:t>eos</a:t>
            </a:r>
            <a:r>
              <a:rPr lang="en-US" b="0" dirty="0"/>
              <a:t> </a:t>
            </a:r>
            <a:r>
              <a:rPr lang="en-US" b="0" dirty="0" err="1"/>
              <a:t>nobitis</a:t>
            </a:r>
            <a:r>
              <a:rPr lang="en-US" b="0" dirty="0"/>
              <a:t> et et </a:t>
            </a:r>
            <a:r>
              <a:rPr lang="en-US" b="0" dirty="0" err="1"/>
              <a:t>ut</a:t>
            </a:r>
            <a:r>
              <a:rPr lang="en-US" b="0" dirty="0"/>
              <a:t> </a:t>
            </a:r>
            <a:r>
              <a:rPr lang="en-US" b="0" dirty="0" err="1"/>
              <a:t>faciatque</a:t>
            </a:r>
            <a:r>
              <a:rPr lang="en-US" b="0" dirty="0"/>
              <a:t> non </a:t>
            </a:r>
            <a:r>
              <a:rPr lang="en-US" b="0" dirty="0" err="1"/>
              <a:t>rero</a:t>
            </a:r>
            <a:r>
              <a:rPr lang="en-US" b="0" dirty="0"/>
              <a:t> </a:t>
            </a:r>
            <a:r>
              <a:rPr lang="en-US" b="0" dirty="0" err="1"/>
              <a:t>berum</a:t>
            </a:r>
            <a:r>
              <a:rPr lang="en-US" b="0" dirty="0"/>
              <a:t> am </a:t>
            </a:r>
            <a:r>
              <a:rPr lang="en-US" b="0" dirty="0" err="1"/>
              <a:t>aut</a:t>
            </a:r>
            <a:r>
              <a:rPr lang="en-US" b="0" dirty="0"/>
              <a:t> et </a:t>
            </a:r>
            <a:r>
              <a:rPr lang="en-US" b="0" dirty="0" err="1"/>
              <a:t>lantiur</a:t>
            </a:r>
            <a:r>
              <a:rPr lang="en-US" b="0" dirty="0"/>
              <a:t>?</a:t>
            </a:r>
          </a:p>
          <a:p>
            <a:pPr>
              <a:lnSpc>
                <a:spcPct val="120000"/>
              </a:lnSpc>
              <a:spcAft>
                <a:spcPts val="600"/>
              </a:spcAft>
            </a:pPr>
            <a:r>
              <a:rPr lang="en-US" b="0" dirty="0" err="1"/>
              <a:t>Hillam</a:t>
            </a:r>
            <a:r>
              <a:rPr lang="en-US" b="0" dirty="0"/>
              <a:t>, </a:t>
            </a:r>
            <a:r>
              <a:rPr lang="en-US" b="0" dirty="0" err="1"/>
              <a:t>sunt</a:t>
            </a:r>
            <a:r>
              <a:rPr lang="en-US" b="0" dirty="0"/>
              <a:t>. </a:t>
            </a:r>
            <a:r>
              <a:rPr lang="en-US" b="0" dirty="0" err="1"/>
              <a:t>Onsedit</a:t>
            </a:r>
            <a:r>
              <a:rPr lang="en-US" b="0" dirty="0"/>
              <a:t> </a:t>
            </a:r>
            <a:r>
              <a:rPr lang="en-US" b="0" dirty="0" err="1"/>
              <a:t>modis</a:t>
            </a:r>
            <a:r>
              <a:rPr lang="en-US" b="0" dirty="0"/>
              <a:t> </a:t>
            </a:r>
            <a:r>
              <a:rPr lang="en-US" b="0" dirty="0" err="1"/>
              <a:t>porehen</a:t>
            </a:r>
            <a:r>
              <a:rPr lang="en-US" b="0" dirty="0"/>
              <a:t> </a:t>
            </a:r>
            <a:r>
              <a:rPr lang="en-US" b="0" dirty="0" err="1"/>
              <a:t>tibuscid</a:t>
            </a:r>
            <a:r>
              <a:rPr lang="en-US" b="0" dirty="0"/>
              <a:t> </a:t>
            </a:r>
            <a:r>
              <a:rPr lang="en-US" b="0" dirty="0" err="1"/>
              <a:t>quature</a:t>
            </a:r>
            <a:r>
              <a:rPr lang="en-US" b="0" dirty="0"/>
              <a:t> </a:t>
            </a:r>
            <a:r>
              <a:rPr lang="en-US" b="0" dirty="0" err="1"/>
              <a:t>hendustionet</a:t>
            </a:r>
            <a:r>
              <a:rPr lang="en-US" b="0" dirty="0"/>
              <a:t> </a:t>
            </a:r>
            <a:r>
              <a:rPr lang="en-US" b="0" dirty="0" err="1"/>
              <a:t>volest</a:t>
            </a:r>
            <a:r>
              <a:rPr lang="en-US" b="0" dirty="0"/>
              <a:t> lam se </a:t>
            </a:r>
            <a:r>
              <a:rPr lang="en-US" b="0" dirty="0" err="1"/>
              <a:t>velignam</a:t>
            </a:r>
            <a:r>
              <a:rPr lang="en-US" b="0" dirty="0"/>
              <a:t> </a:t>
            </a:r>
            <a:r>
              <a:rPr lang="en-US" b="0" dirty="0" err="1"/>
              <a:t>voluptatem</a:t>
            </a:r>
            <a:r>
              <a:rPr lang="en-US" b="0" dirty="0"/>
              <a:t>. </a:t>
            </a:r>
            <a:r>
              <a:rPr lang="en-US" b="0" dirty="0" err="1"/>
              <a:t>Illorrum</a:t>
            </a:r>
            <a:r>
              <a:rPr lang="en-US" b="0" dirty="0"/>
              <a:t> ex et </a:t>
            </a:r>
            <a:r>
              <a:rPr lang="en-US" b="0" dirty="0" err="1"/>
              <a:t>eum</a:t>
            </a:r>
            <a:r>
              <a:rPr lang="en-US" b="0" dirty="0"/>
              <a:t> </a:t>
            </a:r>
            <a:r>
              <a:rPr lang="en-US" b="0" dirty="0" err="1"/>
              <a:t>volenda</a:t>
            </a:r>
            <a:r>
              <a:rPr lang="en-US" b="0" dirty="0"/>
              <a:t> ex et </a:t>
            </a:r>
            <a:r>
              <a:rPr lang="en-US" b="0" dirty="0" err="1"/>
              <a:t>fuga</a:t>
            </a:r>
            <a:r>
              <a:rPr lang="en-US" b="0" dirty="0"/>
              <a:t>. Nam et </a:t>
            </a:r>
            <a:r>
              <a:rPr lang="en-US" b="0" dirty="0" err="1"/>
              <a:t>este</a:t>
            </a:r>
            <a:r>
              <a:rPr lang="en-US" b="0" dirty="0"/>
              <a:t> </a:t>
            </a:r>
            <a:r>
              <a:rPr lang="en-US" b="0" dirty="0" err="1"/>
              <a:t>nonse</a:t>
            </a:r>
            <a:r>
              <a:rPr lang="en-US" b="0" dirty="0"/>
              <a:t> </a:t>
            </a:r>
            <a:r>
              <a:rPr lang="en-US" b="0" dirty="0" err="1"/>
              <a:t>ea</a:t>
            </a:r>
            <a:r>
              <a:rPr lang="en-US" b="0" dirty="0"/>
              <a:t> </a:t>
            </a:r>
            <a:r>
              <a:rPr lang="en-US" b="0" dirty="0" err="1"/>
              <a:t>dolest</a:t>
            </a:r>
            <a:r>
              <a:rPr lang="en-US" b="0" dirty="0"/>
              <a:t>, </a:t>
            </a:r>
            <a:r>
              <a:rPr lang="en-US" b="0" dirty="0" err="1"/>
              <a:t>corit</a:t>
            </a:r>
            <a:r>
              <a:rPr lang="en-US" b="0" dirty="0"/>
              <a:t> </a:t>
            </a:r>
            <a:r>
              <a:rPr lang="en-US" b="0" dirty="0" err="1"/>
              <a:t>odicae</a:t>
            </a:r>
            <a:r>
              <a:rPr lang="en-US" b="0" dirty="0"/>
              <a:t> </a:t>
            </a:r>
            <a:r>
              <a:rPr lang="en-US" b="0" dirty="0" err="1"/>
              <a:t>repernam</a:t>
            </a:r>
            <a:r>
              <a:rPr lang="en-US" b="0" dirty="0"/>
              <a:t> se pa </a:t>
            </a:r>
            <a:r>
              <a:rPr lang="en-US" b="0" dirty="0" err="1"/>
              <a:t>vella</a:t>
            </a:r>
            <a:r>
              <a:rPr lang="en-US" b="0" dirty="0"/>
              <a:t> qui </a:t>
            </a:r>
            <a:r>
              <a:rPr lang="en-US" b="0" dirty="0" err="1"/>
              <a:t>ullupta</a:t>
            </a:r>
            <a:r>
              <a:rPr lang="en-US" b="0" dirty="0"/>
              <a:t> </a:t>
            </a:r>
            <a:r>
              <a:rPr lang="en-US" b="0" dirty="0" err="1"/>
              <a:t>tiunt</a:t>
            </a:r>
            <a:r>
              <a:rPr lang="en-US" b="0" dirty="0"/>
              <a:t>, </a:t>
            </a:r>
            <a:r>
              <a:rPr lang="en-US" b="0" dirty="0" err="1"/>
              <a:t>int</a:t>
            </a:r>
            <a:r>
              <a:rPr lang="en-US" b="0" dirty="0"/>
              <a:t> </a:t>
            </a:r>
            <a:r>
              <a:rPr lang="en-US" b="0" dirty="0" err="1"/>
              <a:t>volluptatem</a:t>
            </a:r>
            <a:r>
              <a:rPr lang="en-US" b="0" dirty="0"/>
              <a:t> </a:t>
            </a:r>
            <a:r>
              <a:rPr lang="en-US" b="0" dirty="0" err="1"/>
              <a:t>hillest</a:t>
            </a:r>
            <a:r>
              <a:rPr lang="en-US" b="0" dirty="0"/>
              <a:t>, </a:t>
            </a:r>
            <a:r>
              <a:rPr lang="en-US" b="0" dirty="0" err="1"/>
              <a:t>culparumet</a:t>
            </a:r>
            <a:r>
              <a:rPr lang="en-US" b="0" dirty="0"/>
              <a:t> </a:t>
            </a:r>
            <a:r>
              <a:rPr lang="en-US" b="0" dirty="0" err="1"/>
              <a:t>reptatis</a:t>
            </a:r>
            <a:r>
              <a:rPr lang="en-US" b="0" dirty="0"/>
              <a:t> </a:t>
            </a:r>
            <a:r>
              <a:rPr lang="en-US" b="0" dirty="0" err="1"/>
              <a:t>ut</a:t>
            </a:r>
            <a:r>
              <a:rPr lang="en-US" b="0" dirty="0"/>
              <a:t> pore quae </a:t>
            </a:r>
            <a:r>
              <a:rPr lang="en-US" b="0" dirty="0" err="1"/>
              <a:t>conseris</a:t>
            </a:r>
            <a:r>
              <a:rPr lang="en-US" b="0" dirty="0"/>
              <a:t> </a:t>
            </a:r>
            <a:r>
              <a:rPr lang="en-US" b="0" dirty="0" err="1"/>
              <a:t>dem</a:t>
            </a:r>
            <a:r>
              <a:rPr lang="en-US" b="0" dirty="0"/>
              <a:t> </a:t>
            </a:r>
            <a:r>
              <a:rPr lang="en-US" b="0" dirty="0" err="1"/>
              <a:t>ratur</a:t>
            </a:r>
            <a:r>
              <a:rPr lang="en-US" b="0" dirty="0"/>
              <a:t> </a:t>
            </a:r>
            <a:r>
              <a:rPr lang="en-US" b="0" dirty="0" err="1"/>
              <a:t>alictem</a:t>
            </a:r>
            <a:r>
              <a:rPr lang="en-US" b="0" dirty="0"/>
              <a:t> </a:t>
            </a:r>
            <a:r>
              <a:rPr lang="en-US" b="0" dirty="0" err="1"/>
              <a:t>porionsed</a:t>
            </a:r>
            <a:r>
              <a:rPr lang="en-US" b="0" dirty="0"/>
              <a:t> mi, </a:t>
            </a:r>
            <a:r>
              <a:rPr lang="en-US" b="0" dirty="0" err="1"/>
              <a:t>ipsa</a:t>
            </a:r>
            <a:r>
              <a:rPr lang="en-US" b="0" dirty="0"/>
              <a:t> </a:t>
            </a:r>
            <a:r>
              <a:rPr lang="en-US" b="0" dirty="0" err="1"/>
              <a:t>vel</a:t>
            </a:r>
            <a:r>
              <a:rPr lang="en-US" b="0" dirty="0"/>
              <a:t> min </a:t>
            </a:r>
            <a:r>
              <a:rPr lang="en-US" b="0" dirty="0" err="1"/>
              <a:t>reroribus</a:t>
            </a:r>
            <a:r>
              <a:rPr lang="en-US" b="0" dirty="0"/>
              <a:t>.</a:t>
            </a:r>
          </a:p>
          <a:p>
            <a:pPr>
              <a:lnSpc>
                <a:spcPct val="120000"/>
              </a:lnSpc>
              <a:spcAft>
                <a:spcPts val="600"/>
              </a:spcAft>
            </a:pPr>
            <a:endParaRPr lang="en-US" b="0"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3633" y="320365"/>
            <a:ext cx="2400000" cy="393750"/>
          </a:xfrm>
          <a:prstGeom prst="rect">
            <a:avLst/>
          </a:prstGeom>
        </p:spPr>
      </p:pic>
      <p:sp>
        <p:nvSpPr>
          <p:cNvPr id="8" name="Slide Number Placeholder 1"/>
          <p:cNvSpPr>
            <a:spLocks noGrp="1"/>
          </p:cNvSpPr>
          <p:nvPr>
            <p:ph type="sldNum" sz="quarter" idx="14"/>
          </p:nvPr>
        </p:nvSpPr>
        <p:spPr>
          <a:xfrm>
            <a:off x="8868835" y="6315870"/>
            <a:ext cx="2844800" cy="274637"/>
          </a:xfrm>
          <a:prstGeom prst="rect">
            <a:avLst/>
          </a:prstGeom>
        </p:spPr>
        <p:txBody>
          <a:bodyPr anchor="ctr"/>
          <a:lstStyle>
            <a:lvl1pPr algn="r">
              <a:defRPr sz="1200" b="1"/>
            </a:lvl1pPr>
          </a:lstStyle>
          <a:p>
            <a:fld id="{5CA30057-1522-A34D-9EDB-EBE4F30CB92E}" type="slidenum">
              <a:rPr lang="en-US" smtClean="0">
                <a:solidFill>
                  <a:srgbClr val="4B4B4B"/>
                </a:solidFill>
              </a:rPr>
              <a:pPr/>
              <a:t>‹Nr.›</a:t>
            </a:fld>
            <a:endParaRPr lang="en-US" dirty="0">
              <a:solidFill>
                <a:srgbClr val="4B4B4B"/>
              </a:solidFill>
            </a:endParaRPr>
          </a:p>
        </p:txBody>
      </p:sp>
    </p:spTree>
    <p:extLst>
      <p:ext uri="{BB962C8B-B14F-4D97-AF65-F5344CB8AC3E}">
        <p14:creationId xmlns:p14="http://schemas.microsoft.com/office/powerpoint/2010/main" val="704576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hank you 2 White">
    <p:bg>
      <p:bgPr>
        <a:solidFill>
          <a:schemeClr val="bg2"/>
        </a:solid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403861BA-ECB1-220B-80E9-45BA48919B60}"/>
              </a:ext>
            </a:extLst>
          </p:cNvPr>
          <p:cNvSpPr txBox="1"/>
          <p:nvPr userDrawn="1"/>
        </p:nvSpPr>
        <p:spPr>
          <a:xfrm>
            <a:off x="276471" y="1555824"/>
            <a:ext cx="11351556" cy="1508105"/>
          </a:xfrm>
          <a:prstGeom prst="rect">
            <a:avLst/>
          </a:prstGeom>
          <a:noFill/>
        </p:spPr>
        <p:txBody>
          <a:bodyPr wrap="square" rtlCol="0" anchor="ctr">
            <a:spAutoFit/>
          </a:bodyPr>
          <a:lstStyle/>
          <a:p>
            <a:pPr algn="l"/>
            <a:r>
              <a:rPr lang="de-DE" sz="9200" b="1" spc="-500" noProof="0" dirty="0">
                <a:solidFill>
                  <a:schemeClr val="tx2"/>
                </a:solidFill>
                <a:latin typeface="Ubuntu" panose="020B0504030602030204" pitchFamily="34" charset="0"/>
              </a:rPr>
              <a:t>Danke</a:t>
            </a:r>
          </a:p>
        </p:txBody>
      </p:sp>
      <p:sp>
        <p:nvSpPr>
          <p:cNvPr id="3" name="Rectangle 8">
            <a:extLst>
              <a:ext uri="{FF2B5EF4-FFF2-40B4-BE49-F238E27FC236}">
                <a16:creationId xmlns:a16="http://schemas.microsoft.com/office/drawing/2014/main" id="{38B681BF-1E82-92DC-242F-61CC930BE1A0}"/>
              </a:ext>
            </a:extLst>
          </p:cNvPr>
          <p:cNvSpPr/>
          <p:nvPr userDrawn="1"/>
        </p:nvSpPr>
        <p:spPr>
          <a:xfrm>
            <a:off x="480003" y="5546057"/>
            <a:ext cx="8066235" cy="820738"/>
          </a:xfrm>
          <a:prstGeom prst="rect">
            <a:avLst/>
          </a:prstGeom>
        </p:spPr>
        <p:txBody>
          <a:bodyPr wrap="square" lIns="0" tIns="0" rIns="0" bIns="0" anchor="b">
            <a:spAutoFit/>
          </a:bodyPr>
          <a:lstStyle/>
          <a:p>
            <a:pPr marL="9525">
              <a:spcAft>
                <a:spcPts val="750"/>
              </a:spcAft>
            </a:pPr>
            <a:r>
              <a:rPr lang="de-DE" sz="800" b="1" spc="-2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t>Standard Life Versicherung Zweigniederlassung Deutschland der Standard Life International DAC</a:t>
            </a:r>
            <a:br>
              <a:rPr lang="de-DE" sz="800" b="1" spc="-2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br>
            <a:r>
              <a:rPr lang="de-DE" sz="800" spc="-2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t>Lyoner Straße 9, 60528 Frankfurt/Main |  www.standardlife.de</a:t>
            </a:r>
          </a:p>
          <a:p>
            <a:pPr marL="9525">
              <a:spcAft>
                <a:spcPts val="750"/>
              </a:spcAft>
            </a:pPr>
            <a:r>
              <a:rPr lang="de-DE" sz="800" spc="-2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t>Wir möchten Menschen jeden Geschlechts gleichermaßen ansprechen und wählen daher neutral Schreibweisen, wo es uns möglich ist. </a:t>
            </a:r>
            <a:br>
              <a:rPr lang="de-DE" sz="800" spc="-2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br>
            <a:r>
              <a:rPr lang="de-DE" sz="800" spc="-2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t>Jedoch bitten wir um Verständnis, dass wir teilweise dem Lesefluss zuliebe nur die binäre oder auch nur die männliche Schreibweise verwenden.</a:t>
            </a:r>
          </a:p>
          <a:p>
            <a:pPr marL="9525">
              <a:spcAft>
                <a:spcPts val="750"/>
              </a:spcAft>
            </a:pPr>
            <a:r>
              <a:rPr lang="de-DE" sz="800" spc="-20" baseline="3000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t>©</a:t>
            </a:r>
            <a:r>
              <a:rPr lang="de-DE" sz="800" spc="-2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t> 2024</a:t>
            </a:r>
            <a:r>
              <a:rPr lang="de-DE" sz="800" spc="-20" baseline="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t> </a:t>
            </a:r>
            <a:r>
              <a:rPr lang="de-DE" sz="800" spc="-20" noProof="0" dirty="0">
                <a:solidFill>
                  <a:schemeClr val="tx2"/>
                </a:solidFill>
                <a:latin typeface="Ubuntu" panose="020B0504030602030204" pitchFamily="34" charset="0"/>
                <a:ea typeface="PMingLiU" panose="02020500000000000000" pitchFamily="18" charset="-120"/>
                <a:cs typeface="Times New Roman" panose="02020603050405020304" pitchFamily="18" charset="0"/>
              </a:rPr>
              <a:t>Standard Life. Alle Rechte vorbehalten.</a:t>
            </a:r>
          </a:p>
        </p:txBody>
      </p:sp>
      <p:sp>
        <p:nvSpPr>
          <p:cNvPr id="4" name="Subtitle 2">
            <a:extLst>
              <a:ext uri="{FF2B5EF4-FFF2-40B4-BE49-F238E27FC236}">
                <a16:creationId xmlns:a16="http://schemas.microsoft.com/office/drawing/2014/main" id="{7CE12CFC-CF61-E8F8-86AA-F58EEC682C13}"/>
              </a:ext>
            </a:extLst>
          </p:cNvPr>
          <p:cNvSpPr>
            <a:spLocks noGrp="1"/>
          </p:cNvSpPr>
          <p:nvPr>
            <p:ph type="subTitle" idx="13" hasCustomPrompt="1"/>
          </p:nvPr>
        </p:nvSpPr>
        <p:spPr>
          <a:xfrm>
            <a:off x="477839" y="3437708"/>
            <a:ext cx="5527675" cy="1545322"/>
          </a:xfrm>
          <a:prstGeom prst="rect">
            <a:avLst/>
          </a:prstGeom>
        </p:spPr>
        <p:txBody>
          <a:bodyPr>
            <a:noAutofit/>
          </a:bodyPr>
          <a:lstStyle>
            <a:lvl1pPr marL="0" indent="0" algn="l">
              <a:buNone/>
              <a:defRPr sz="1800" b="0" i="0">
                <a:solidFill>
                  <a:schemeClr val="accent1"/>
                </a:solidFill>
              </a:defRPr>
            </a:lvl1pPr>
            <a:lvl2pPr marL="0" indent="0" algn="l">
              <a:spcBef>
                <a:spcPts val="0"/>
              </a:spcBef>
              <a:spcAft>
                <a:spcPts val="450"/>
              </a:spcAft>
              <a:buNone/>
              <a:defRPr sz="1400" b="0" i="0">
                <a:solidFill>
                  <a:schemeClr val="tx2"/>
                </a:solidFill>
              </a:defRPr>
            </a:lvl2pPr>
            <a:lvl3pPr marL="0" indent="0" algn="l">
              <a:buNone/>
              <a:defRPr sz="1400" b="0" i="0">
                <a:solidFill>
                  <a:schemeClr val="tx2"/>
                </a:solidFill>
              </a:defRPr>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noProof="0" dirty="0"/>
              <a:t>Vorname Nachname</a:t>
            </a:r>
          </a:p>
          <a:p>
            <a:pPr lvl="1"/>
            <a:r>
              <a:rPr lang="de-DE" noProof="0" dirty="0"/>
              <a:t>Position</a:t>
            </a:r>
          </a:p>
          <a:p>
            <a:pPr lvl="2"/>
            <a:r>
              <a:rPr lang="de-DE" noProof="0" dirty="0" err="1"/>
              <a:t>vorname.nachname@standardlife.de</a:t>
            </a:r>
            <a:endParaRPr lang="de-DE" noProof="0" dirty="0"/>
          </a:p>
          <a:p>
            <a:pPr lvl="2"/>
            <a:r>
              <a:rPr lang="de-DE" noProof="0" dirty="0"/>
              <a:t>+49 1234 567 890</a:t>
            </a:r>
          </a:p>
        </p:txBody>
      </p:sp>
      <p:pic>
        <p:nvPicPr>
          <p:cNvPr id="5" name="Grafik 4">
            <a:extLst>
              <a:ext uri="{FF2B5EF4-FFF2-40B4-BE49-F238E27FC236}">
                <a16:creationId xmlns:a16="http://schemas.microsoft.com/office/drawing/2014/main" id="{A8F5B3FE-E2B9-881D-E8CA-E8A1C54F7F46}"/>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92837" y="337331"/>
            <a:ext cx="2638552" cy="726511"/>
          </a:xfrm>
          <a:prstGeom prst="rect">
            <a:avLst/>
          </a:prstGeom>
        </p:spPr>
      </p:pic>
    </p:spTree>
    <p:extLst>
      <p:ext uri="{BB962C8B-B14F-4D97-AF65-F5344CB8AC3E}">
        <p14:creationId xmlns:p14="http://schemas.microsoft.com/office/powerpoint/2010/main" val="3601884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Illustration 3">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67EE5B0A-B764-66AA-3660-42D97B75DE13}"/>
              </a:ext>
            </a:extLst>
          </p:cNvPr>
          <p:cNvSpPr/>
          <p:nvPr userDrawn="1"/>
        </p:nvSpPr>
        <p:spPr>
          <a:xfrm rot="5400000" flipV="1">
            <a:off x="835572" y="-835572"/>
            <a:ext cx="6858002" cy="8529144"/>
          </a:xfrm>
          <a:custGeom>
            <a:avLst/>
            <a:gdLst>
              <a:gd name="connsiteX0" fmla="*/ 0 w 6858002"/>
              <a:gd name="connsiteY0" fmla="*/ 914400 h 8529144"/>
              <a:gd name="connsiteX1" fmla="*/ 0 w 6858002"/>
              <a:gd name="connsiteY1" fmla="*/ 1328057 h 8529144"/>
              <a:gd name="connsiteX2" fmla="*/ 1 w 6858002"/>
              <a:gd name="connsiteY2" fmla="*/ 1328057 h 8529144"/>
              <a:gd name="connsiteX3" fmla="*/ 1 w 6858002"/>
              <a:gd name="connsiteY3" fmla="*/ 1915886 h 8529144"/>
              <a:gd name="connsiteX4" fmla="*/ 1 w 6858002"/>
              <a:gd name="connsiteY4" fmla="*/ 1915886 h 8529144"/>
              <a:gd name="connsiteX5" fmla="*/ 1 w 6858002"/>
              <a:gd name="connsiteY5" fmla="*/ 8529144 h 8529144"/>
              <a:gd name="connsiteX6" fmla="*/ 6858002 w 6858002"/>
              <a:gd name="connsiteY6" fmla="*/ 6883224 h 8529144"/>
              <a:gd name="connsiteX7" fmla="*/ 6858002 w 6858002"/>
              <a:gd name="connsiteY7" fmla="*/ 1277256 h 8529144"/>
              <a:gd name="connsiteX8" fmla="*/ 6858000 w 6858002"/>
              <a:gd name="connsiteY8" fmla="*/ 1277256 h 8529144"/>
              <a:gd name="connsiteX9" fmla="*/ 6858000 w 6858002"/>
              <a:gd name="connsiteY9" fmla="*/ 0 h 8529144"/>
              <a:gd name="connsiteX10" fmla="*/ 1 w 6858002"/>
              <a:gd name="connsiteY10" fmla="*/ 0 h 8529144"/>
              <a:gd name="connsiteX11" fmla="*/ 1 w 6858002"/>
              <a:gd name="connsiteY11" fmla="*/ 914400 h 852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2" h="8529144">
                <a:moveTo>
                  <a:pt x="0" y="914400"/>
                </a:moveTo>
                <a:lnTo>
                  <a:pt x="0" y="1328057"/>
                </a:lnTo>
                <a:lnTo>
                  <a:pt x="1" y="1328057"/>
                </a:lnTo>
                <a:lnTo>
                  <a:pt x="1" y="1915886"/>
                </a:lnTo>
                <a:lnTo>
                  <a:pt x="1" y="1915886"/>
                </a:lnTo>
                <a:lnTo>
                  <a:pt x="1" y="8529144"/>
                </a:lnTo>
                <a:lnTo>
                  <a:pt x="6858002" y="6883224"/>
                </a:lnTo>
                <a:lnTo>
                  <a:pt x="6858002" y="1277256"/>
                </a:lnTo>
                <a:lnTo>
                  <a:pt x="6858000" y="1277256"/>
                </a:lnTo>
                <a:lnTo>
                  <a:pt x="6858000" y="0"/>
                </a:lnTo>
                <a:lnTo>
                  <a:pt x="1" y="0"/>
                </a:lnTo>
                <a:lnTo>
                  <a:pt x="1" y="91440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9">
            <a:extLst>
              <a:ext uri="{FF2B5EF4-FFF2-40B4-BE49-F238E27FC236}">
                <a16:creationId xmlns:a16="http://schemas.microsoft.com/office/drawing/2014/main" id="{D5547FE4-16F0-6690-9032-6C1FBF4F0F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0649" y="5680204"/>
            <a:ext cx="1966990" cy="606296"/>
          </a:xfrm>
          <a:prstGeom prst="rect">
            <a:avLst/>
          </a:prstGeom>
        </p:spPr>
      </p:pic>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6753226" cy="2671763"/>
          </a:xfrm>
        </p:spPr>
        <p:txBody>
          <a:bodyPr anchor="t" anchorCtr="0">
            <a:normAutofit/>
          </a:bodyPr>
          <a:lstStyle>
            <a:lvl1pPr algn="l">
              <a:defRPr sz="44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6753226" cy="887412"/>
          </a:xfrm>
        </p:spPr>
        <p:txBody>
          <a:bodyPr>
            <a:normAutofit/>
          </a:bodyPr>
          <a:lstStyle>
            <a:lvl1pPr marL="0" indent="0" algn="l">
              <a:spcBef>
                <a:spcPts val="6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5" name="Picture 4">
            <a:extLst>
              <a:ext uri="{FF2B5EF4-FFF2-40B4-BE49-F238E27FC236}">
                <a16:creationId xmlns:a16="http://schemas.microsoft.com/office/drawing/2014/main" id="{EA7A8EB0-7E27-45F0-5666-6448E42FD883}"/>
              </a:ext>
            </a:extLst>
          </p:cNvPr>
          <p:cNvPicPr>
            <a:picLocks noChangeAspect="1"/>
          </p:cNvPicPr>
          <p:nvPr/>
        </p:nvPicPr>
        <p:blipFill>
          <a:blip r:embed="rId4"/>
          <a:srcRect l="6349" r="3115"/>
          <a:stretch/>
        </p:blipFill>
        <p:spPr>
          <a:xfrm flipH="1">
            <a:off x="5533791" y="1442616"/>
            <a:ext cx="6658209" cy="5199484"/>
          </a:xfrm>
          <a:prstGeom prst="rect">
            <a:avLst/>
          </a:prstGeom>
        </p:spPr>
      </p:pic>
    </p:spTree>
    <p:extLst>
      <p:ext uri="{BB962C8B-B14F-4D97-AF65-F5344CB8AC3E}">
        <p14:creationId xmlns:p14="http://schemas.microsoft.com/office/powerpoint/2010/main" val="400588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 Illustration 4">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67EE5B0A-B764-66AA-3660-42D97B75DE13}"/>
              </a:ext>
            </a:extLst>
          </p:cNvPr>
          <p:cNvSpPr/>
          <p:nvPr userDrawn="1"/>
        </p:nvSpPr>
        <p:spPr>
          <a:xfrm rot="5400000" flipV="1">
            <a:off x="835572" y="-835572"/>
            <a:ext cx="6858002" cy="8529144"/>
          </a:xfrm>
          <a:custGeom>
            <a:avLst/>
            <a:gdLst>
              <a:gd name="connsiteX0" fmla="*/ 0 w 6858002"/>
              <a:gd name="connsiteY0" fmla="*/ 914400 h 8529144"/>
              <a:gd name="connsiteX1" fmla="*/ 0 w 6858002"/>
              <a:gd name="connsiteY1" fmla="*/ 1328057 h 8529144"/>
              <a:gd name="connsiteX2" fmla="*/ 1 w 6858002"/>
              <a:gd name="connsiteY2" fmla="*/ 1328057 h 8529144"/>
              <a:gd name="connsiteX3" fmla="*/ 1 w 6858002"/>
              <a:gd name="connsiteY3" fmla="*/ 1915886 h 8529144"/>
              <a:gd name="connsiteX4" fmla="*/ 1 w 6858002"/>
              <a:gd name="connsiteY4" fmla="*/ 1915886 h 8529144"/>
              <a:gd name="connsiteX5" fmla="*/ 1 w 6858002"/>
              <a:gd name="connsiteY5" fmla="*/ 8529144 h 8529144"/>
              <a:gd name="connsiteX6" fmla="*/ 6858002 w 6858002"/>
              <a:gd name="connsiteY6" fmla="*/ 6883224 h 8529144"/>
              <a:gd name="connsiteX7" fmla="*/ 6858002 w 6858002"/>
              <a:gd name="connsiteY7" fmla="*/ 1277256 h 8529144"/>
              <a:gd name="connsiteX8" fmla="*/ 6858000 w 6858002"/>
              <a:gd name="connsiteY8" fmla="*/ 1277256 h 8529144"/>
              <a:gd name="connsiteX9" fmla="*/ 6858000 w 6858002"/>
              <a:gd name="connsiteY9" fmla="*/ 0 h 8529144"/>
              <a:gd name="connsiteX10" fmla="*/ 1 w 6858002"/>
              <a:gd name="connsiteY10" fmla="*/ 0 h 8529144"/>
              <a:gd name="connsiteX11" fmla="*/ 1 w 6858002"/>
              <a:gd name="connsiteY11" fmla="*/ 914400 h 852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2" h="8529144">
                <a:moveTo>
                  <a:pt x="0" y="914400"/>
                </a:moveTo>
                <a:lnTo>
                  <a:pt x="0" y="1328057"/>
                </a:lnTo>
                <a:lnTo>
                  <a:pt x="1" y="1328057"/>
                </a:lnTo>
                <a:lnTo>
                  <a:pt x="1" y="1915886"/>
                </a:lnTo>
                <a:lnTo>
                  <a:pt x="1" y="1915886"/>
                </a:lnTo>
                <a:lnTo>
                  <a:pt x="1" y="8529144"/>
                </a:lnTo>
                <a:lnTo>
                  <a:pt x="6858002" y="6883224"/>
                </a:lnTo>
                <a:lnTo>
                  <a:pt x="6858002" y="1277256"/>
                </a:lnTo>
                <a:lnTo>
                  <a:pt x="6858000" y="1277256"/>
                </a:lnTo>
                <a:lnTo>
                  <a:pt x="6858000" y="0"/>
                </a:lnTo>
                <a:lnTo>
                  <a:pt x="1" y="0"/>
                </a:lnTo>
                <a:lnTo>
                  <a:pt x="1" y="914400"/>
                </a:lnTo>
                <a:close/>
              </a:path>
            </a:pathLst>
          </a:custGeom>
          <a:gradFill flip="none" rotWithShape="1">
            <a:gsLst>
              <a:gs pos="40000">
                <a:schemeClr val="tx2"/>
              </a:gs>
              <a:gs pos="10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c 9">
            <a:extLst>
              <a:ext uri="{FF2B5EF4-FFF2-40B4-BE49-F238E27FC236}">
                <a16:creationId xmlns:a16="http://schemas.microsoft.com/office/drawing/2014/main" id="{D5547FE4-16F0-6690-9032-6C1FBF4F0F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0649" y="5680204"/>
            <a:ext cx="1966990" cy="606296"/>
          </a:xfrm>
          <a:prstGeom prst="rect">
            <a:avLst/>
          </a:prstGeom>
        </p:spPr>
      </p:pic>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6753226" cy="2671763"/>
          </a:xfrm>
        </p:spPr>
        <p:txBody>
          <a:bodyPr anchor="t" anchorCtr="0">
            <a:normAutofit/>
          </a:bodyPr>
          <a:lstStyle>
            <a:lvl1pPr algn="l">
              <a:defRPr sz="44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6753226" cy="887412"/>
          </a:xfrm>
        </p:spPr>
        <p:txBody>
          <a:bodyPr>
            <a:normAutofit/>
          </a:bodyPr>
          <a:lstStyle>
            <a:lvl1pPr marL="0" indent="0" algn="l">
              <a:spcBef>
                <a:spcPts val="6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descr="A person and person cutting a bush&#10;&#10;AI-generated content may be incorrect.">
            <a:extLst>
              <a:ext uri="{FF2B5EF4-FFF2-40B4-BE49-F238E27FC236}">
                <a16:creationId xmlns:a16="http://schemas.microsoft.com/office/drawing/2014/main" id="{4F2E9467-EAF2-AEEB-2844-7DDD1C14C89C}"/>
              </a:ext>
            </a:extLst>
          </p:cNvPr>
          <p:cNvPicPr>
            <a:picLocks noChangeAspect="1"/>
          </p:cNvPicPr>
          <p:nvPr/>
        </p:nvPicPr>
        <p:blipFill>
          <a:blip r:embed="rId4"/>
          <a:stretch>
            <a:fillRect/>
          </a:stretch>
        </p:blipFill>
        <p:spPr>
          <a:xfrm>
            <a:off x="3943351" y="79952"/>
            <a:ext cx="8204080" cy="6568498"/>
          </a:xfrm>
          <a:prstGeom prst="rect">
            <a:avLst/>
          </a:prstGeom>
        </p:spPr>
      </p:pic>
    </p:spTree>
    <p:extLst>
      <p:ext uri="{BB962C8B-B14F-4D97-AF65-F5344CB8AC3E}">
        <p14:creationId xmlns:p14="http://schemas.microsoft.com/office/powerpoint/2010/main" val="26833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Illustration 5">
    <p:spTree>
      <p:nvGrpSpPr>
        <p:cNvPr id="1" name=""/>
        <p:cNvGrpSpPr/>
        <p:nvPr/>
      </p:nvGrpSpPr>
      <p:grpSpPr>
        <a:xfrm>
          <a:off x="0" y="0"/>
          <a:ext cx="0" cy="0"/>
          <a:chOff x="0" y="0"/>
          <a:chExt cx="0" cy="0"/>
        </a:xfrm>
      </p:grpSpPr>
      <p:pic>
        <p:nvPicPr>
          <p:cNvPr id="40" name="Picture 39" descr="A group of people walking with umbrellas&#10;&#10;AI-generated content may be incorrect.">
            <a:extLst>
              <a:ext uri="{FF2B5EF4-FFF2-40B4-BE49-F238E27FC236}">
                <a16:creationId xmlns:a16="http://schemas.microsoft.com/office/drawing/2014/main" id="{360E6B13-4BD6-8438-FAEB-95BA270B86A5}"/>
              </a:ext>
            </a:extLst>
          </p:cNvPr>
          <p:cNvPicPr>
            <a:picLocks noChangeAspect="1"/>
          </p:cNvPicPr>
          <p:nvPr/>
        </p:nvPicPr>
        <p:blipFill>
          <a:blip r:embed="rId2"/>
          <a:srcRect t="2778"/>
          <a:stretch/>
        </p:blipFill>
        <p:spPr>
          <a:xfrm flipH="1">
            <a:off x="4356016" y="0"/>
            <a:ext cx="7814135" cy="6394450"/>
          </a:xfrm>
          <a:prstGeom prst="rect">
            <a:avLst/>
          </a:prstGeom>
        </p:spPr>
      </p:pic>
      <p:grpSp>
        <p:nvGrpSpPr>
          <p:cNvPr id="39" name="Group 38">
            <a:extLst>
              <a:ext uri="{FF2B5EF4-FFF2-40B4-BE49-F238E27FC236}">
                <a16:creationId xmlns:a16="http://schemas.microsoft.com/office/drawing/2014/main" id="{55C5F3FF-07C1-2EF3-BDEA-545D9B24F06B}"/>
              </a:ext>
            </a:extLst>
          </p:cNvPr>
          <p:cNvGrpSpPr/>
          <p:nvPr/>
        </p:nvGrpSpPr>
        <p:grpSpPr>
          <a:xfrm>
            <a:off x="470602" y="5680204"/>
            <a:ext cx="1967961" cy="604536"/>
            <a:chOff x="470602" y="5680204"/>
            <a:chExt cx="1967961" cy="604536"/>
          </a:xfrm>
        </p:grpSpPr>
        <p:sp>
          <p:nvSpPr>
            <p:cNvPr id="5" name="Freeform: Shape 4">
              <a:extLst>
                <a:ext uri="{FF2B5EF4-FFF2-40B4-BE49-F238E27FC236}">
                  <a16:creationId xmlns:a16="http://schemas.microsoft.com/office/drawing/2014/main" id="{7266CF69-68A0-BF94-5D8B-C39E354E4B75}"/>
                </a:ext>
              </a:extLst>
            </p:cNvPr>
            <p:cNvSpPr/>
            <p:nvPr/>
          </p:nvSpPr>
          <p:spPr>
            <a:xfrm>
              <a:off x="2275188" y="5680204"/>
              <a:ext cx="163375" cy="222524"/>
            </a:xfrm>
            <a:custGeom>
              <a:avLst/>
              <a:gdLst>
                <a:gd name="connsiteX0" fmla="*/ 0 w 163375"/>
                <a:gd name="connsiteY0" fmla="*/ 125239 h 222524"/>
                <a:gd name="connsiteX1" fmla="*/ 49476 w 163375"/>
                <a:gd name="connsiteY1" fmla="*/ 222525 h 222524"/>
                <a:gd name="connsiteX2" fmla="*/ 163376 w 163375"/>
                <a:gd name="connsiteY2" fmla="*/ 0 h 222524"/>
                <a:gd name="connsiteX3" fmla="*/ 0 w 163375"/>
                <a:gd name="connsiteY3" fmla="*/ 125239 h 222524"/>
              </a:gdLst>
              <a:ahLst/>
              <a:cxnLst>
                <a:cxn ang="0">
                  <a:pos x="connsiteX0" y="connsiteY0"/>
                </a:cxn>
                <a:cxn ang="0">
                  <a:pos x="connsiteX1" y="connsiteY1"/>
                </a:cxn>
                <a:cxn ang="0">
                  <a:pos x="connsiteX2" y="connsiteY2"/>
                </a:cxn>
                <a:cxn ang="0">
                  <a:pos x="connsiteX3" y="connsiteY3"/>
                </a:cxn>
              </a:cxnLst>
              <a:rect l="l" t="t" r="r" b="b"/>
              <a:pathLst>
                <a:path w="163375" h="222524">
                  <a:moveTo>
                    <a:pt x="0" y="125239"/>
                  </a:moveTo>
                  <a:lnTo>
                    <a:pt x="49476" y="222525"/>
                  </a:lnTo>
                  <a:lnTo>
                    <a:pt x="163376" y="0"/>
                  </a:lnTo>
                  <a:lnTo>
                    <a:pt x="0" y="125239"/>
                  </a:lnTo>
                  <a:close/>
                </a:path>
              </a:pathLst>
            </a:custGeom>
            <a:solidFill>
              <a:schemeClr val="bg2"/>
            </a:solidFill>
            <a:ln w="4617"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DD071AE-857A-BEBD-4C74-679D0DFE7E3E}"/>
                </a:ext>
              </a:extLst>
            </p:cNvPr>
            <p:cNvSpPr/>
            <p:nvPr/>
          </p:nvSpPr>
          <p:spPr>
            <a:xfrm>
              <a:off x="470602" y="5864314"/>
              <a:ext cx="154674" cy="221506"/>
            </a:xfrm>
            <a:custGeom>
              <a:avLst/>
              <a:gdLst>
                <a:gd name="connsiteX0" fmla="*/ 71136 w 154674"/>
                <a:gd name="connsiteY0" fmla="*/ 180732 h 221506"/>
                <a:gd name="connsiteX1" fmla="*/ 87843 w 154674"/>
                <a:gd name="connsiteY1" fmla="*/ 179066 h 221506"/>
                <a:gd name="connsiteX2" fmla="*/ 98396 w 154674"/>
                <a:gd name="connsiteY2" fmla="*/ 174484 h 221506"/>
                <a:gd name="connsiteX3" fmla="*/ 103903 w 154674"/>
                <a:gd name="connsiteY3" fmla="*/ 167588 h 221506"/>
                <a:gd name="connsiteX4" fmla="*/ 105431 w 154674"/>
                <a:gd name="connsiteY4" fmla="*/ 158701 h 221506"/>
                <a:gd name="connsiteX5" fmla="*/ 95619 w 154674"/>
                <a:gd name="connsiteY5" fmla="*/ 141392 h 221506"/>
                <a:gd name="connsiteX6" fmla="*/ 61925 w 154674"/>
                <a:gd name="connsiteY6" fmla="*/ 126535 h 221506"/>
                <a:gd name="connsiteX7" fmla="*/ 41099 w 154674"/>
                <a:gd name="connsiteY7" fmla="*/ 118112 h 221506"/>
                <a:gd name="connsiteX8" fmla="*/ 22401 w 154674"/>
                <a:gd name="connsiteY8" fmla="*/ 106171 h 221506"/>
                <a:gd name="connsiteX9" fmla="*/ 8932 w 154674"/>
                <a:gd name="connsiteY9" fmla="*/ 88723 h 221506"/>
                <a:gd name="connsiteX10" fmla="*/ 3703 w 154674"/>
                <a:gd name="connsiteY10" fmla="*/ 63777 h 221506"/>
                <a:gd name="connsiteX11" fmla="*/ 9210 w 154674"/>
                <a:gd name="connsiteY11" fmla="*/ 37257 h 221506"/>
                <a:gd name="connsiteX12" fmla="*/ 24853 w 154674"/>
                <a:gd name="connsiteY12" fmla="*/ 17171 h 221506"/>
                <a:gd name="connsiteX13" fmla="*/ 49337 w 154674"/>
                <a:gd name="connsiteY13" fmla="*/ 4443 h 221506"/>
                <a:gd name="connsiteX14" fmla="*/ 81827 w 154674"/>
                <a:gd name="connsiteY14" fmla="*/ 0 h 221506"/>
                <a:gd name="connsiteX15" fmla="*/ 118899 w 154674"/>
                <a:gd name="connsiteY15" fmla="*/ 4582 h 221506"/>
                <a:gd name="connsiteX16" fmla="*/ 144632 w 154674"/>
                <a:gd name="connsiteY16" fmla="*/ 14671 h 221506"/>
                <a:gd name="connsiteX17" fmla="*/ 130840 w 154674"/>
                <a:gd name="connsiteY17" fmla="*/ 52345 h 221506"/>
                <a:gd name="connsiteX18" fmla="*/ 111077 w 154674"/>
                <a:gd name="connsiteY18" fmla="*/ 44246 h 221506"/>
                <a:gd name="connsiteX19" fmla="*/ 84881 w 154674"/>
                <a:gd name="connsiteY19" fmla="*/ 40728 h 221506"/>
                <a:gd name="connsiteX20" fmla="*/ 60213 w 154674"/>
                <a:gd name="connsiteY20" fmla="*/ 45495 h 221506"/>
                <a:gd name="connsiteX21" fmla="*/ 52715 w 154674"/>
                <a:gd name="connsiteY21" fmla="*/ 60028 h 221506"/>
                <a:gd name="connsiteX22" fmla="*/ 55492 w 154674"/>
                <a:gd name="connsiteY22" fmla="*/ 69840 h 221506"/>
                <a:gd name="connsiteX23" fmla="*/ 63314 w 154674"/>
                <a:gd name="connsiteY23" fmla="*/ 77060 h 221506"/>
                <a:gd name="connsiteX24" fmla="*/ 74931 w 154674"/>
                <a:gd name="connsiteY24" fmla="*/ 82891 h 221506"/>
                <a:gd name="connsiteX25" fmla="*/ 89463 w 154674"/>
                <a:gd name="connsiteY25" fmla="*/ 88260 h 221506"/>
                <a:gd name="connsiteX26" fmla="*/ 118251 w 154674"/>
                <a:gd name="connsiteY26" fmla="*/ 100340 h 221506"/>
                <a:gd name="connsiteX27" fmla="*/ 138615 w 154674"/>
                <a:gd name="connsiteY27" fmla="*/ 114271 h 221506"/>
                <a:gd name="connsiteX28" fmla="*/ 150695 w 154674"/>
                <a:gd name="connsiteY28" fmla="*/ 132969 h 221506"/>
                <a:gd name="connsiteX29" fmla="*/ 154675 w 154674"/>
                <a:gd name="connsiteY29" fmla="*/ 159025 h 221506"/>
                <a:gd name="connsiteX30" fmla="*/ 133848 w 154674"/>
                <a:gd name="connsiteY30" fmla="*/ 205122 h 221506"/>
                <a:gd name="connsiteX31" fmla="*/ 71043 w 154674"/>
                <a:gd name="connsiteY31" fmla="*/ 221506 h 221506"/>
                <a:gd name="connsiteX32" fmla="*/ 45634 w 154674"/>
                <a:gd name="connsiteY32" fmla="*/ 219840 h 221506"/>
                <a:gd name="connsiteX33" fmla="*/ 25548 w 154674"/>
                <a:gd name="connsiteY33" fmla="*/ 215721 h 221506"/>
                <a:gd name="connsiteX34" fmla="*/ 10552 w 154674"/>
                <a:gd name="connsiteY34" fmla="*/ 210491 h 221506"/>
                <a:gd name="connsiteX35" fmla="*/ 0 w 154674"/>
                <a:gd name="connsiteY35" fmla="*/ 205308 h 221506"/>
                <a:gd name="connsiteX36" fmla="*/ 13468 w 154674"/>
                <a:gd name="connsiteY36" fmla="*/ 167310 h 221506"/>
                <a:gd name="connsiteX37" fmla="*/ 36887 w 154674"/>
                <a:gd name="connsiteY37" fmla="*/ 176659 h 221506"/>
                <a:gd name="connsiteX38" fmla="*/ 71043 w 154674"/>
                <a:gd name="connsiteY38" fmla="*/ 180778 h 2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674" h="221506">
                  <a:moveTo>
                    <a:pt x="71136" y="180732"/>
                  </a:moveTo>
                  <a:cubicBezTo>
                    <a:pt x="77893" y="180732"/>
                    <a:pt x="83447" y="180176"/>
                    <a:pt x="87843" y="179066"/>
                  </a:cubicBezTo>
                  <a:cubicBezTo>
                    <a:pt x="92240" y="177955"/>
                    <a:pt x="95758" y="176428"/>
                    <a:pt x="98396" y="174484"/>
                  </a:cubicBezTo>
                  <a:cubicBezTo>
                    <a:pt x="101034" y="172540"/>
                    <a:pt x="102885" y="170272"/>
                    <a:pt x="103903" y="167588"/>
                  </a:cubicBezTo>
                  <a:cubicBezTo>
                    <a:pt x="104922" y="164950"/>
                    <a:pt x="105431" y="161987"/>
                    <a:pt x="105431" y="158701"/>
                  </a:cubicBezTo>
                  <a:cubicBezTo>
                    <a:pt x="105431" y="151759"/>
                    <a:pt x="102191" y="145974"/>
                    <a:pt x="95619" y="141392"/>
                  </a:cubicBezTo>
                  <a:cubicBezTo>
                    <a:pt x="89093" y="136810"/>
                    <a:pt x="77847" y="131858"/>
                    <a:pt x="61925" y="126535"/>
                  </a:cubicBezTo>
                  <a:cubicBezTo>
                    <a:pt x="54983" y="124082"/>
                    <a:pt x="48041" y="121259"/>
                    <a:pt x="41099" y="118112"/>
                  </a:cubicBezTo>
                  <a:cubicBezTo>
                    <a:pt x="34156" y="114965"/>
                    <a:pt x="27908" y="110985"/>
                    <a:pt x="22401" y="106171"/>
                  </a:cubicBezTo>
                  <a:cubicBezTo>
                    <a:pt x="16893" y="101358"/>
                    <a:pt x="12404" y="95573"/>
                    <a:pt x="8932" y="88723"/>
                  </a:cubicBezTo>
                  <a:cubicBezTo>
                    <a:pt x="5461" y="81873"/>
                    <a:pt x="3703" y="73542"/>
                    <a:pt x="3703" y="63777"/>
                  </a:cubicBezTo>
                  <a:cubicBezTo>
                    <a:pt x="3703" y="54011"/>
                    <a:pt x="5554" y="45125"/>
                    <a:pt x="9210" y="37257"/>
                  </a:cubicBezTo>
                  <a:cubicBezTo>
                    <a:pt x="12866" y="29389"/>
                    <a:pt x="18096" y="22725"/>
                    <a:pt x="24853" y="17171"/>
                  </a:cubicBezTo>
                  <a:cubicBezTo>
                    <a:pt x="31611" y="11663"/>
                    <a:pt x="39756" y="7405"/>
                    <a:pt x="49337" y="4443"/>
                  </a:cubicBezTo>
                  <a:cubicBezTo>
                    <a:pt x="58917" y="1481"/>
                    <a:pt x="69747" y="0"/>
                    <a:pt x="81827" y="0"/>
                  </a:cubicBezTo>
                  <a:cubicBezTo>
                    <a:pt x="96128" y="0"/>
                    <a:pt x="108485" y="1527"/>
                    <a:pt x="118899" y="4582"/>
                  </a:cubicBezTo>
                  <a:cubicBezTo>
                    <a:pt x="129312" y="7637"/>
                    <a:pt x="137874" y="11015"/>
                    <a:pt x="144632" y="14671"/>
                  </a:cubicBezTo>
                  <a:lnTo>
                    <a:pt x="130840" y="52345"/>
                  </a:lnTo>
                  <a:cubicBezTo>
                    <a:pt x="124915" y="49290"/>
                    <a:pt x="118343" y="46560"/>
                    <a:pt x="111077" y="44246"/>
                  </a:cubicBezTo>
                  <a:cubicBezTo>
                    <a:pt x="103811" y="41885"/>
                    <a:pt x="95110" y="40728"/>
                    <a:pt x="84881" y="40728"/>
                  </a:cubicBezTo>
                  <a:cubicBezTo>
                    <a:pt x="73450" y="40728"/>
                    <a:pt x="65212" y="42302"/>
                    <a:pt x="60213" y="45495"/>
                  </a:cubicBezTo>
                  <a:cubicBezTo>
                    <a:pt x="55215" y="48643"/>
                    <a:pt x="52715" y="53502"/>
                    <a:pt x="52715" y="60028"/>
                  </a:cubicBezTo>
                  <a:cubicBezTo>
                    <a:pt x="52715" y="63916"/>
                    <a:pt x="53641" y="67202"/>
                    <a:pt x="55492" y="69840"/>
                  </a:cubicBezTo>
                  <a:cubicBezTo>
                    <a:pt x="57344" y="72478"/>
                    <a:pt x="59935" y="74885"/>
                    <a:pt x="63314" y="77060"/>
                  </a:cubicBezTo>
                  <a:cubicBezTo>
                    <a:pt x="66693" y="79189"/>
                    <a:pt x="70580" y="81133"/>
                    <a:pt x="74931" y="82891"/>
                  </a:cubicBezTo>
                  <a:cubicBezTo>
                    <a:pt x="79281" y="84650"/>
                    <a:pt x="84187" y="86409"/>
                    <a:pt x="89463" y="88260"/>
                  </a:cubicBezTo>
                  <a:cubicBezTo>
                    <a:pt x="100478" y="92333"/>
                    <a:pt x="110105" y="96359"/>
                    <a:pt x="118251" y="100340"/>
                  </a:cubicBezTo>
                  <a:cubicBezTo>
                    <a:pt x="126396" y="104320"/>
                    <a:pt x="133200" y="108994"/>
                    <a:pt x="138615" y="114271"/>
                  </a:cubicBezTo>
                  <a:cubicBezTo>
                    <a:pt x="144030" y="119593"/>
                    <a:pt x="148057" y="125795"/>
                    <a:pt x="150695" y="132969"/>
                  </a:cubicBezTo>
                  <a:cubicBezTo>
                    <a:pt x="153333" y="140142"/>
                    <a:pt x="154675" y="148797"/>
                    <a:pt x="154675" y="159025"/>
                  </a:cubicBezTo>
                  <a:cubicBezTo>
                    <a:pt x="154675" y="178834"/>
                    <a:pt x="147733" y="194200"/>
                    <a:pt x="133848" y="205122"/>
                  </a:cubicBezTo>
                  <a:cubicBezTo>
                    <a:pt x="119963" y="216045"/>
                    <a:pt x="98997" y="221506"/>
                    <a:pt x="71043" y="221506"/>
                  </a:cubicBezTo>
                  <a:cubicBezTo>
                    <a:pt x="61648" y="221506"/>
                    <a:pt x="53178" y="220951"/>
                    <a:pt x="45634" y="219840"/>
                  </a:cubicBezTo>
                  <a:cubicBezTo>
                    <a:pt x="38090" y="218729"/>
                    <a:pt x="31379" y="217341"/>
                    <a:pt x="25548" y="215721"/>
                  </a:cubicBezTo>
                  <a:cubicBezTo>
                    <a:pt x="19716" y="214101"/>
                    <a:pt x="14718" y="212342"/>
                    <a:pt x="10552" y="210491"/>
                  </a:cubicBezTo>
                  <a:cubicBezTo>
                    <a:pt x="6387" y="208640"/>
                    <a:pt x="2823" y="206927"/>
                    <a:pt x="0" y="205308"/>
                  </a:cubicBezTo>
                  <a:lnTo>
                    <a:pt x="13468" y="167310"/>
                  </a:lnTo>
                  <a:cubicBezTo>
                    <a:pt x="19809" y="170781"/>
                    <a:pt x="27584" y="173882"/>
                    <a:pt x="36887" y="176659"/>
                  </a:cubicBezTo>
                  <a:cubicBezTo>
                    <a:pt x="46190" y="179436"/>
                    <a:pt x="57575" y="180778"/>
                    <a:pt x="71043" y="180778"/>
                  </a:cubicBezTo>
                  <a:close/>
                </a:path>
              </a:pathLst>
            </a:custGeom>
            <a:solidFill>
              <a:schemeClr val="accent2"/>
            </a:solidFill>
            <a:ln w="461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3A2AF40-0BDB-A330-F585-1F0D583BD737}"/>
                </a:ext>
              </a:extLst>
            </p:cNvPr>
            <p:cNvSpPr/>
            <p:nvPr/>
          </p:nvSpPr>
          <p:spPr>
            <a:xfrm>
              <a:off x="647354" y="5872876"/>
              <a:ext cx="106911" cy="212296"/>
            </a:xfrm>
            <a:custGeom>
              <a:avLst/>
              <a:gdLst>
                <a:gd name="connsiteX0" fmla="*/ 0 w 106911"/>
                <a:gd name="connsiteY0" fmla="*/ 7359 h 212296"/>
                <a:gd name="connsiteX1" fmla="*/ 45634 w 106911"/>
                <a:gd name="connsiteY1" fmla="*/ 0 h 212296"/>
                <a:gd name="connsiteX2" fmla="*/ 45634 w 106911"/>
                <a:gd name="connsiteY2" fmla="*/ 47485 h 212296"/>
                <a:gd name="connsiteX3" fmla="*/ 100478 w 106911"/>
                <a:gd name="connsiteY3" fmla="*/ 47485 h 212296"/>
                <a:gd name="connsiteX4" fmla="*/ 100478 w 106911"/>
                <a:gd name="connsiteY4" fmla="*/ 85483 h 212296"/>
                <a:gd name="connsiteX5" fmla="*/ 45634 w 106911"/>
                <a:gd name="connsiteY5" fmla="*/ 85483 h 212296"/>
                <a:gd name="connsiteX6" fmla="*/ 45634 w 106911"/>
                <a:gd name="connsiteY6" fmla="*/ 142179 h 212296"/>
                <a:gd name="connsiteX7" fmla="*/ 50679 w 106911"/>
                <a:gd name="connsiteY7" fmla="*/ 165135 h 212296"/>
                <a:gd name="connsiteX8" fmla="*/ 71043 w 106911"/>
                <a:gd name="connsiteY8" fmla="*/ 173697 h 212296"/>
                <a:gd name="connsiteX9" fmla="*/ 86224 w 106911"/>
                <a:gd name="connsiteY9" fmla="*/ 172308 h 212296"/>
                <a:gd name="connsiteX10" fmla="*/ 100478 w 106911"/>
                <a:gd name="connsiteY10" fmla="*/ 168467 h 212296"/>
                <a:gd name="connsiteX11" fmla="*/ 106912 w 106911"/>
                <a:gd name="connsiteY11" fmla="*/ 204012 h 212296"/>
                <a:gd name="connsiteX12" fmla="*/ 88538 w 106911"/>
                <a:gd name="connsiteY12" fmla="*/ 209843 h 212296"/>
                <a:gd name="connsiteX13" fmla="*/ 63730 w 106911"/>
                <a:gd name="connsiteY13" fmla="*/ 212296 h 212296"/>
                <a:gd name="connsiteX14" fmla="*/ 32814 w 106911"/>
                <a:gd name="connsiteY14" fmla="*/ 207251 h 212296"/>
                <a:gd name="connsiteX15" fmla="*/ 13190 w 106911"/>
                <a:gd name="connsiteY15" fmla="*/ 193182 h 212296"/>
                <a:gd name="connsiteX16" fmla="*/ 2916 w 106911"/>
                <a:gd name="connsiteY16" fmla="*/ 171290 h 212296"/>
                <a:gd name="connsiteX17" fmla="*/ 0 w 106911"/>
                <a:gd name="connsiteY17" fmla="*/ 142780 h 212296"/>
                <a:gd name="connsiteX18" fmla="*/ 0 w 106911"/>
                <a:gd name="connsiteY18" fmla="*/ 7359 h 2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911" h="212296">
                  <a:moveTo>
                    <a:pt x="0" y="7359"/>
                  </a:moveTo>
                  <a:lnTo>
                    <a:pt x="45634" y="0"/>
                  </a:lnTo>
                  <a:lnTo>
                    <a:pt x="45634" y="47485"/>
                  </a:lnTo>
                  <a:lnTo>
                    <a:pt x="100478" y="47485"/>
                  </a:lnTo>
                  <a:lnTo>
                    <a:pt x="100478" y="85483"/>
                  </a:lnTo>
                  <a:lnTo>
                    <a:pt x="45634" y="85483"/>
                  </a:lnTo>
                  <a:lnTo>
                    <a:pt x="45634" y="142179"/>
                  </a:lnTo>
                  <a:cubicBezTo>
                    <a:pt x="45634" y="151759"/>
                    <a:pt x="47300" y="159442"/>
                    <a:pt x="50679" y="165135"/>
                  </a:cubicBezTo>
                  <a:cubicBezTo>
                    <a:pt x="54058" y="170827"/>
                    <a:pt x="60861" y="173697"/>
                    <a:pt x="71043" y="173697"/>
                  </a:cubicBezTo>
                  <a:cubicBezTo>
                    <a:pt x="75949" y="173697"/>
                    <a:pt x="80994" y="173234"/>
                    <a:pt x="86224" y="172308"/>
                  </a:cubicBezTo>
                  <a:cubicBezTo>
                    <a:pt x="91453" y="171383"/>
                    <a:pt x="96174" y="170133"/>
                    <a:pt x="100478" y="168467"/>
                  </a:cubicBezTo>
                  <a:lnTo>
                    <a:pt x="106912" y="204012"/>
                  </a:lnTo>
                  <a:cubicBezTo>
                    <a:pt x="101404" y="206279"/>
                    <a:pt x="95295" y="208177"/>
                    <a:pt x="88538" y="209843"/>
                  </a:cubicBezTo>
                  <a:cubicBezTo>
                    <a:pt x="81780" y="211463"/>
                    <a:pt x="73542" y="212296"/>
                    <a:pt x="63730" y="212296"/>
                  </a:cubicBezTo>
                  <a:cubicBezTo>
                    <a:pt x="51281" y="212296"/>
                    <a:pt x="40960" y="210630"/>
                    <a:pt x="32814" y="207251"/>
                  </a:cubicBezTo>
                  <a:cubicBezTo>
                    <a:pt x="24622" y="203873"/>
                    <a:pt x="18096" y="199198"/>
                    <a:pt x="13190" y="193182"/>
                  </a:cubicBezTo>
                  <a:cubicBezTo>
                    <a:pt x="8285" y="187165"/>
                    <a:pt x="4860" y="179852"/>
                    <a:pt x="2916" y="171290"/>
                  </a:cubicBezTo>
                  <a:cubicBezTo>
                    <a:pt x="972" y="162728"/>
                    <a:pt x="0" y="153240"/>
                    <a:pt x="0" y="142780"/>
                  </a:cubicBezTo>
                  <a:lnTo>
                    <a:pt x="0" y="7359"/>
                  </a:lnTo>
                  <a:close/>
                </a:path>
              </a:pathLst>
            </a:custGeom>
            <a:solidFill>
              <a:schemeClr val="accent2"/>
            </a:solidFill>
            <a:ln w="461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D9EEC91-B307-ADBC-955A-535536E9047B}"/>
                </a:ext>
              </a:extLst>
            </p:cNvPr>
            <p:cNvSpPr/>
            <p:nvPr/>
          </p:nvSpPr>
          <p:spPr>
            <a:xfrm>
              <a:off x="764633" y="5916057"/>
              <a:ext cx="138753" cy="168790"/>
            </a:xfrm>
            <a:custGeom>
              <a:avLst/>
              <a:gdLst>
                <a:gd name="connsiteX0" fmla="*/ 68636 w 138753"/>
                <a:gd name="connsiteY0" fmla="*/ 0 h 168790"/>
                <a:gd name="connsiteX1" fmla="*/ 102330 w 138753"/>
                <a:gd name="connsiteY1" fmla="*/ 4582 h 168790"/>
                <a:gd name="connsiteX2" fmla="*/ 123897 w 138753"/>
                <a:gd name="connsiteY2" fmla="*/ 17772 h 168790"/>
                <a:gd name="connsiteX3" fmla="*/ 135375 w 138753"/>
                <a:gd name="connsiteY3" fmla="*/ 38599 h 168790"/>
                <a:gd name="connsiteX4" fmla="*/ 138754 w 138753"/>
                <a:gd name="connsiteY4" fmla="*/ 65860 h 168790"/>
                <a:gd name="connsiteX5" fmla="*/ 138754 w 138753"/>
                <a:gd name="connsiteY5" fmla="*/ 160830 h 168790"/>
                <a:gd name="connsiteX6" fmla="*/ 111494 w 138753"/>
                <a:gd name="connsiteY6" fmla="*/ 165875 h 168790"/>
                <a:gd name="connsiteX7" fmla="*/ 69192 w 138753"/>
                <a:gd name="connsiteY7" fmla="*/ 168791 h 168790"/>
                <a:gd name="connsiteX8" fmla="*/ 40867 w 138753"/>
                <a:gd name="connsiteY8" fmla="*/ 166014 h 168790"/>
                <a:gd name="connsiteX9" fmla="*/ 18976 w 138753"/>
                <a:gd name="connsiteY9" fmla="*/ 156989 h 168790"/>
                <a:gd name="connsiteX10" fmla="*/ 4906 w 138753"/>
                <a:gd name="connsiteY10" fmla="*/ 140605 h 168790"/>
                <a:gd name="connsiteX11" fmla="*/ 0 w 138753"/>
                <a:gd name="connsiteY11" fmla="*/ 115798 h 168790"/>
                <a:gd name="connsiteX12" fmla="*/ 5646 w 138753"/>
                <a:gd name="connsiteY12" fmla="*/ 91916 h 168790"/>
                <a:gd name="connsiteX13" fmla="*/ 20827 w 138753"/>
                <a:gd name="connsiteY13" fmla="*/ 76273 h 168790"/>
                <a:gd name="connsiteX14" fmla="*/ 42580 w 138753"/>
                <a:gd name="connsiteY14" fmla="*/ 67850 h 168790"/>
                <a:gd name="connsiteX15" fmla="*/ 67988 w 138753"/>
                <a:gd name="connsiteY15" fmla="*/ 65258 h 168790"/>
                <a:gd name="connsiteX16" fmla="*/ 83771 w 138753"/>
                <a:gd name="connsiteY16" fmla="*/ 66045 h 168790"/>
                <a:gd name="connsiteX17" fmla="*/ 94971 w 138753"/>
                <a:gd name="connsiteY17" fmla="*/ 68035 h 168790"/>
                <a:gd name="connsiteX18" fmla="*/ 94971 w 138753"/>
                <a:gd name="connsiteY18" fmla="*/ 63731 h 168790"/>
                <a:gd name="connsiteX19" fmla="*/ 87936 w 138753"/>
                <a:gd name="connsiteY19" fmla="*/ 45033 h 168790"/>
                <a:gd name="connsiteX20" fmla="*/ 63407 w 138753"/>
                <a:gd name="connsiteY20" fmla="*/ 37998 h 168790"/>
                <a:gd name="connsiteX21" fmla="*/ 40451 w 138753"/>
                <a:gd name="connsiteY21" fmla="*/ 39664 h 168790"/>
                <a:gd name="connsiteX22" fmla="*/ 20873 w 138753"/>
                <a:gd name="connsiteY22" fmla="*/ 44431 h 168790"/>
                <a:gd name="connsiteX23" fmla="*/ 15042 w 138753"/>
                <a:gd name="connsiteY23" fmla="*/ 7683 h 168790"/>
                <a:gd name="connsiteX24" fmla="*/ 24992 w 138753"/>
                <a:gd name="connsiteY24" fmla="*/ 5091 h 168790"/>
                <a:gd name="connsiteX25" fmla="*/ 37998 w 138753"/>
                <a:gd name="connsiteY25" fmla="*/ 2638 h 168790"/>
                <a:gd name="connsiteX26" fmla="*/ 52854 w 138753"/>
                <a:gd name="connsiteY26" fmla="*/ 787 h 168790"/>
                <a:gd name="connsiteX27" fmla="*/ 68636 w 138753"/>
                <a:gd name="connsiteY27" fmla="*/ 0 h 168790"/>
                <a:gd name="connsiteX28" fmla="*/ 72339 w 138753"/>
                <a:gd name="connsiteY28" fmla="*/ 133570 h 168790"/>
                <a:gd name="connsiteX29" fmla="*/ 85205 w 138753"/>
                <a:gd name="connsiteY29" fmla="*/ 133246 h 168790"/>
                <a:gd name="connsiteX30" fmla="*/ 95017 w 138753"/>
                <a:gd name="connsiteY30" fmla="*/ 132321 h 168790"/>
                <a:gd name="connsiteX31" fmla="*/ 95017 w 138753"/>
                <a:gd name="connsiteY31" fmla="*/ 97702 h 168790"/>
                <a:gd name="connsiteX32" fmla="*/ 86733 w 138753"/>
                <a:gd name="connsiteY32" fmla="*/ 96498 h 168790"/>
                <a:gd name="connsiteX33" fmla="*/ 76597 w 138753"/>
                <a:gd name="connsiteY33" fmla="*/ 95897 h 168790"/>
                <a:gd name="connsiteX34" fmla="*/ 64517 w 138753"/>
                <a:gd name="connsiteY34" fmla="*/ 96683 h 168790"/>
                <a:gd name="connsiteX35" fmla="*/ 54567 w 138753"/>
                <a:gd name="connsiteY35" fmla="*/ 99599 h 168790"/>
                <a:gd name="connsiteX36" fmla="*/ 47809 w 138753"/>
                <a:gd name="connsiteY36" fmla="*/ 105431 h 168790"/>
                <a:gd name="connsiteX37" fmla="*/ 45356 w 138753"/>
                <a:gd name="connsiteY37" fmla="*/ 114641 h 168790"/>
                <a:gd name="connsiteX38" fmla="*/ 52576 w 138753"/>
                <a:gd name="connsiteY38" fmla="*/ 129497 h 168790"/>
                <a:gd name="connsiteX39" fmla="*/ 72339 w 138753"/>
                <a:gd name="connsiteY39" fmla="*/ 133617 h 1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8753" h="168790">
                  <a:moveTo>
                    <a:pt x="68636" y="0"/>
                  </a:moveTo>
                  <a:cubicBezTo>
                    <a:pt x="82104" y="0"/>
                    <a:pt x="93351" y="1527"/>
                    <a:pt x="102330" y="4582"/>
                  </a:cubicBezTo>
                  <a:cubicBezTo>
                    <a:pt x="111308" y="7637"/>
                    <a:pt x="118528" y="12033"/>
                    <a:pt x="123897" y="17772"/>
                  </a:cubicBezTo>
                  <a:cubicBezTo>
                    <a:pt x="129312" y="23511"/>
                    <a:pt x="133154" y="30454"/>
                    <a:pt x="135375" y="38599"/>
                  </a:cubicBezTo>
                  <a:cubicBezTo>
                    <a:pt x="137643" y="46791"/>
                    <a:pt x="138754" y="55863"/>
                    <a:pt x="138754" y="65860"/>
                  </a:cubicBezTo>
                  <a:lnTo>
                    <a:pt x="138754" y="160830"/>
                  </a:lnTo>
                  <a:cubicBezTo>
                    <a:pt x="132228" y="162265"/>
                    <a:pt x="123110" y="163931"/>
                    <a:pt x="111494" y="165875"/>
                  </a:cubicBezTo>
                  <a:cubicBezTo>
                    <a:pt x="99877" y="167819"/>
                    <a:pt x="85761" y="168791"/>
                    <a:pt x="69192" y="168791"/>
                  </a:cubicBezTo>
                  <a:cubicBezTo>
                    <a:pt x="58778" y="168791"/>
                    <a:pt x="49337" y="167865"/>
                    <a:pt x="40867" y="166014"/>
                  </a:cubicBezTo>
                  <a:cubicBezTo>
                    <a:pt x="32397" y="164163"/>
                    <a:pt x="25085" y="161154"/>
                    <a:pt x="18976" y="156989"/>
                  </a:cubicBezTo>
                  <a:cubicBezTo>
                    <a:pt x="12866" y="152824"/>
                    <a:pt x="8146" y="147316"/>
                    <a:pt x="4906" y="140605"/>
                  </a:cubicBezTo>
                  <a:cubicBezTo>
                    <a:pt x="1620" y="133848"/>
                    <a:pt x="0" y="125610"/>
                    <a:pt x="0" y="115798"/>
                  </a:cubicBezTo>
                  <a:cubicBezTo>
                    <a:pt x="0" y="105986"/>
                    <a:pt x="1898" y="98442"/>
                    <a:pt x="5646" y="91916"/>
                  </a:cubicBezTo>
                  <a:cubicBezTo>
                    <a:pt x="9442" y="85391"/>
                    <a:pt x="14486" y="80161"/>
                    <a:pt x="20827" y="76273"/>
                  </a:cubicBezTo>
                  <a:cubicBezTo>
                    <a:pt x="27168" y="72385"/>
                    <a:pt x="34388" y="69562"/>
                    <a:pt x="42580" y="67850"/>
                  </a:cubicBezTo>
                  <a:cubicBezTo>
                    <a:pt x="50771" y="66137"/>
                    <a:pt x="59241" y="65258"/>
                    <a:pt x="67988" y="65258"/>
                  </a:cubicBezTo>
                  <a:cubicBezTo>
                    <a:pt x="73913" y="65258"/>
                    <a:pt x="79189" y="65536"/>
                    <a:pt x="83771" y="66045"/>
                  </a:cubicBezTo>
                  <a:cubicBezTo>
                    <a:pt x="88353" y="66554"/>
                    <a:pt x="92101" y="67202"/>
                    <a:pt x="94971" y="68035"/>
                  </a:cubicBezTo>
                  <a:lnTo>
                    <a:pt x="94971" y="63731"/>
                  </a:lnTo>
                  <a:cubicBezTo>
                    <a:pt x="94971" y="55955"/>
                    <a:pt x="92611" y="49753"/>
                    <a:pt x="87936" y="45033"/>
                  </a:cubicBezTo>
                  <a:cubicBezTo>
                    <a:pt x="83215" y="40358"/>
                    <a:pt x="75070" y="37998"/>
                    <a:pt x="63407" y="37998"/>
                  </a:cubicBezTo>
                  <a:cubicBezTo>
                    <a:pt x="55631" y="37998"/>
                    <a:pt x="47995" y="38553"/>
                    <a:pt x="40451" y="39664"/>
                  </a:cubicBezTo>
                  <a:cubicBezTo>
                    <a:pt x="32907" y="40775"/>
                    <a:pt x="26381" y="42394"/>
                    <a:pt x="20873" y="44431"/>
                  </a:cubicBezTo>
                  <a:lnTo>
                    <a:pt x="15042" y="7683"/>
                  </a:lnTo>
                  <a:cubicBezTo>
                    <a:pt x="17680" y="6850"/>
                    <a:pt x="21012" y="6017"/>
                    <a:pt x="24992" y="5091"/>
                  </a:cubicBezTo>
                  <a:cubicBezTo>
                    <a:pt x="28973" y="4165"/>
                    <a:pt x="33323" y="3379"/>
                    <a:pt x="37998" y="2638"/>
                  </a:cubicBezTo>
                  <a:cubicBezTo>
                    <a:pt x="42718" y="1944"/>
                    <a:pt x="47671" y="1296"/>
                    <a:pt x="52854" y="787"/>
                  </a:cubicBezTo>
                  <a:cubicBezTo>
                    <a:pt x="58084" y="278"/>
                    <a:pt x="63314" y="0"/>
                    <a:pt x="68636" y="0"/>
                  </a:cubicBezTo>
                  <a:close/>
                  <a:moveTo>
                    <a:pt x="72339" y="133570"/>
                  </a:moveTo>
                  <a:cubicBezTo>
                    <a:pt x="76828" y="133570"/>
                    <a:pt x="81133" y="133478"/>
                    <a:pt x="85205" y="133246"/>
                  </a:cubicBezTo>
                  <a:cubicBezTo>
                    <a:pt x="89278" y="133061"/>
                    <a:pt x="92564" y="132737"/>
                    <a:pt x="95017" y="132321"/>
                  </a:cubicBezTo>
                  <a:lnTo>
                    <a:pt x="95017" y="97702"/>
                  </a:lnTo>
                  <a:cubicBezTo>
                    <a:pt x="93166" y="97285"/>
                    <a:pt x="90435" y="96869"/>
                    <a:pt x="86733" y="96498"/>
                  </a:cubicBezTo>
                  <a:cubicBezTo>
                    <a:pt x="83076" y="96082"/>
                    <a:pt x="79698" y="95897"/>
                    <a:pt x="76597" y="95897"/>
                  </a:cubicBezTo>
                  <a:cubicBezTo>
                    <a:pt x="72293" y="95897"/>
                    <a:pt x="68266" y="96174"/>
                    <a:pt x="64517" y="96683"/>
                  </a:cubicBezTo>
                  <a:cubicBezTo>
                    <a:pt x="60722" y="97192"/>
                    <a:pt x="57436" y="98164"/>
                    <a:pt x="54567" y="99599"/>
                  </a:cubicBezTo>
                  <a:cubicBezTo>
                    <a:pt x="51697" y="101034"/>
                    <a:pt x="49476" y="102978"/>
                    <a:pt x="47809" y="105431"/>
                  </a:cubicBezTo>
                  <a:cubicBezTo>
                    <a:pt x="46190" y="107884"/>
                    <a:pt x="45356" y="110938"/>
                    <a:pt x="45356" y="114641"/>
                  </a:cubicBezTo>
                  <a:cubicBezTo>
                    <a:pt x="45356" y="121815"/>
                    <a:pt x="47763" y="126720"/>
                    <a:pt x="52576" y="129497"/>
                  </a:cubicBezTo>
                  <a:cubicBezTo>
                    <a:pt x="57390" y="132274"/>
                    <a:pt x="63962" y="133617"/>
                    <a:pt x="72339" y="133617"/>
                  </a:cubicBezTo>
                  <a:close/>
                </a:path>
              </a:pathLst>
            </a:custGeom>
            <a:solidFill>
              <a:schemeClr val="accent2"/>
            </a:solidFill>
            <a:ln w="461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8D747D0-B86C-CA25-45C0-82F19BF34E66}"/>
                </a:ext>
              </a:extLst>
            </p:cNvPr>
            <p:cNvSpPr/>
            <p:nvPr/>
          </p:nvSpPr>
          <p:spPr>
            <a:xfrm>
              <a:off x="935182" y="5916659"/>
              <a:ext cx="139123" cy="164856"/>
            </a:xfrm>
            <a:custGeom>
              <a:avLst/>
              <a:gdLst>
                <a:gd name="connsiteX0" fmla="*/ 0 w 139123"/>
                <a:gd name="connsiteY0" fmla="*/ 9210 h 164856"/>
                <a:gd name="connsiteX1" fmla="*/ 30037 w 139123"/>
                <a:gd name="connsiteY1" fmla="*/ 2916 h 164856"/>
                <a:gd name="connsiteX2" fmla="*/ 68636 w 139123"/>
                <a:gd name="connsiteY2" fmla="*/ 0 h 164856"/>
                <a:gd name="connsiteX3" fmla="*/ 102793 w 139123"/>
                <a:gd name="connsiteY3" fmla="*/ 5369 h 164856"/>
                <a:gd name="connsiteX4" fmla="*/ 124406 w 139123"/>
                <a:gd name="connsiteY4" fmla="*/ 20549 h 164856"/>
                <a:gd name="connsiteX5" fmla="*/ 135745 w 139123"/>
                <a:gd name="connsiteY5" fmla="*/ 43829 h 164856"/>
                <a:gd name="connsiteX6" fmla="*/ 139124 w 139123"/>
                <a:gd name="connsiteY6" fmla="*/ 73866 h 164856"/>
                <a:gd name="connsiteX7" fmla="*/ 139124 w 139123"/>
                <a:gd name="connsiteY7" fmla="*/ 164857 h 164856"/>
                <a:gd name="connsiteX8" fmla="*/ 93490 w 139123"/>
                <a:gd name="connsiteY8" fmla="*/ 164857 h 164856"/>
                <a:gd name="connsiteX9" fmla="*/ 93490 w 139123"/>
                <a:gd name="connsiteY9" fmla="*/ 79374 h 164856"/>
                <a:gd name="connsiteX10" fmla="*/ 87658 w 139123"/>
                <a:gd name="connsiteY10" fmla="*/ 48133 h 164856"/>
                <a:gd name="connsiteX11" fmla="*/ 65906 w 139123"/>
                <a:gd name="connsiteY11" fmla="*/ 38923 h 164856"/>
                <a:gd name="connsiteX12" fmla="*/ 55492 w 139123"/>
                <a:gd name="connsiteY12" fmla="*/ 39386 h 164856"/>
                <a:gd name="connsiteX13" fmla="*/ 45680 w 139123"/>
                <a:gd name="connsiteY13" fmla="*/ 40451 h 164856"/>
                <a:gd name="connsiteX14" fmla="*/ 45680 w 139123"/>
                <a:gd name="connsiteY14" fmla="*/ 164811 h 164856"/>
                <a:gd name="connsiteX15" fmla="*/ 46 w 139123"/>
                <a:gd name="connsiteY15" fmla="*/ 164811 h 164856"/>
                <a:gd name="connsiteX16" fmla="*/ 46 w 139123"/>
                <a:gd name="connsiteY16" fmla="*/ 9164 h 1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123" h="164856">
                  <a:moveTo>
                    <a:pt x="0" y="9210"/>
                  </a:moveTo>
                  <a:cubicBezTo>
                    <a:pt x="7775" y="6989"/>
                    <a:pt x="17772" y="4860"/>
                    <a:pt x="30037" y="2916"/>
                  </a:cubicBezTo>
                  <a:cubicBezTo>
                    <a:pt x="42302" y="972"/>
                    <a:pt x="55168" y="0"/>
                    <a:pt x="68636" y="0"/>
                  </a:cubicBezTo>
                  <a:cubicBezTo>
                    <a:pt x="82104" y="0"/>
                    <a:pt x="93721" y="1805"/>
                    <a:pt x="102793" y="5369"/>
                  </a:cubicBezTo>
                  <a:cubicBezTo>
                    <a:pt x="111864" y="8932"/>
                    <a:pt x="119084" y="14023"/>
                    <a:pt x="124406" y="20549"/>
                  </a:cubicBezTo>
                  <a:cubicBezTo>
                    <a:pt x="129729" y="27075"/>
                    <a:pt x="133478" y="34850"/>
                    <a:pt x="135745" y="43829"/>
                  </a:cubicBezTo>
                  <a:cubicBezTo>
                    <a:pt x="137967" y="52808"/>
                    <a:pt x="139124" y="62805"/>
                    <a:pt x="139124" y="73866"/>
                  </a:cubicBezTo>
                  <a:lnTo>
                    <a:pt x="139124" y="164857"/>
                  </a:lnTo>
                  <a:lnTo>
                    <a:pt x="93490" y="164857"/>
                  </a:lnTo>
                  <a:lnTo>
                    <a:pt x="93490" y="79374"/>
                  </a:lnTo>
                  <a:cubicBezTo>
                    <a:pt x="93490" y="64656"/>
                    <a:pt x="91546" y="54243"/>
                    <a:pt x="87658" y="48133"/>
                  </a:cubicBezTo>
                  <a:cubicBezTo>
                    <a:pt x="83771" y="42024"/>
                    <a:pt x="76504" y="38923"/>
                    <a:pt x="65906" y="38923"/>
                  </a:cubicBezTo>
                  <a:cubicBezTo>
                    <a:pt x="62620" y="38923"/>
                    <a:pt x="59149" y="39062"/>
                    <a:pt x="55492" y="39386"/>
                  </a:cubicBezTo>
                  <a:cubicBezTo>
                    <a:pt x="51836" y="39710"/>
                    <a:pt x="48550" y="40034"/>
                    <a:pt x="45680" y="40451"/>
                  </a:cubicBezTo>
                  <a:lnTo>
                    <a:pt x="45680" y="164811"/>
                  </a:lnTo>
                  <a:lnTo>
                    <a:pt x="46" y="164811"/>
                  </a:lnTo>
                  <a:lnTo>
                    <a:pt x="46" y="9164"/>
                  </a:lnTo>
                  <a:close/>
                </a:path>
              </a:pathLst>
            </a:custGeom>
            <a:solidFill>
              <a:schemeClr val="accent2"/>
            </a:solidFill>
            <a:ln w="461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C7E4618-3772-BD4F-36F3-4FCF88C0A7F7}"/>
                </a:ext>
              </a:extLst>
            </p:cNvPr>
            <p:cNvSpPr/>
            <p:nvPr/>
          </p:nvSpPr>
          <p:spPr>
            <a:xfrm>
              <a:off x="1098095" y="5843765"/>
              <a:ext cx="149815" cy="241731"/>
            </a:xfrm>
            <a:custGeom>
              <a:avLst/>
              <a:gdLst>
                <a:gd name="connsiteX0" fmla="*/ 149815 w 149815"/>
                <a:gd name="connsiteY0" fmla="*/ 232521 h 241731"/>
                <a:gd name="connsiteX1" fmla="*/ 135745 w 149815"/>
                <a:gd name="connsiteY1" fmla="*/ 236039 h 241731"/>
                <a:gd name="connsiteX2" fmla="*/ 119038 w 149815"/>
                <a:gd name="connsiteY2" fmla="*/ 238955 h 241731"/>
                <a:gd name="connsiteX3" fmla="*/ 101265 w 149815"/>
                <a:gd name="connsiteY3" fmla="*/ 240945 h 241731"/>
                <a:gd name="connsiteX4" fmla="*/ 83956 w 149815"/>
                <a:gd name="connsiteY4" fmla="*/ 241732 h 241731"/>
                <a:gd name="connsiteX5" fmla="*/ 48411 w 149815"/>
                <a:gd name="connsiteY5" fmla="*/ 235900 h 241731"/>
                <a:gd name="connsiteX6" fmla="*/ 22077 w 149815"/>
                <a:gd name="connsiteY6" fmla="*/ 219192 h 241731"/>
                <a:gd name="connsiteX7" fmla="*/ 5693 w 149815"/>
                <a:gd name="connsiteY7" fmla="*/ 192858 h 241731"/>
                <a:gd name="connsiteX8" fmla="*/ 0 w 149815"/>
                <a:gd name="connsiteY8" fmla="*/ 158100 h 241731"/>
                <a:gd name="connsiteX9" fmla="*/ 4906 w 149815"/>
                <a:gd name="connsiteY9" fmla="*/ 122694 h 241731"/>
                <a:gd name="connsiteX10" fmla="*/ 19022 w 149815"/>
                <a:gd name="connsiteY10" fmla="*/ 95897 h 241731"/>
                <a:gd name="connsiteX11" fmla="*/ 41515 w 149815"/>
                <a:gd name="connsiteY11" fmla="*/ 79050 h 241731"/>
                <a:gd name="connsiteX12" fmla="*/ 71969 w 149815"/>
                <a:gd name="connsiteY12" fmla="*/ 73218 h 241731"/>
                <a:gd name="connsiteX13" fmla="*/ 88954 w 149815"/>
                <a:gd name="connsiteY13" fmla="*/ 75070 h 241731"/>
                <a:gd name="connsiteX14" fmla="*/ 104135 w 149815"/>
                <a:gd name="connsiteY14" fmla="*/ 80253 h 241731"/>
                <a:gd name="connsiteX15" fmla="*/ 104135 w 149815"/>
                <a:gd name="connsiteY15" fmla="*/ 7359 h 241731"/>
                <a:gd name="connsiteX16" fmla="*/ 149769 w 149815"/>
                <a:gd name="connsiteY16" fmla="*/ 0 h 241731"/>
                <a:gd name="connsiteX17" fmla="*/ 149769 w 149815"/>
                <a:gd name="connsiteY17" fmla="*/ 232521 h 241731"/>
                <a:gd name="connsiteX18" fmla="*/ 46606 w 149815"/>
                <a:gd name="connsiteY18" fmla="*/ 155925 h 241731"/>
                <a:gd name="connsiteX19" fmla="*/ 56094 w 149815"/>
                <a:gd name="connsiteY19" fmla="*/ 189942 h 241731"/>
                <a:gd name="connsiteX20" fmla="*/ 84280 w 149815"/>
                <a:gd name="connsiteY20" fmla="*/ 202808 h 241731"/>
                <a:gd name="connsiteX21" fmla="*/ 95619 w 149815"/>
                <a:gd name="connsiteY21" fmla="*/ 202346 h 241731"/>
                <a:gd name="connsiteX22" fmla="*/ 104181 w 149815"/>
                <a:gd name="connsiteY22" fmla="*/ 201281 h 241731"/>
                <a:gd name="connsiteX23" fmla="*/ 104181 w 149815"/>
                <a:gd name="connsiteY23" fmla="*/ 118251 h 241731"/>
                <a:gd name="connsiteX24" fmla="*/ 93027 w 149815"/>
                <a:gd name="connsiteY24" fmla="*/ 113669 h 241731"/>
                <a:gd name="connsiteX25" fmla="*/ 79096 w 149815"/>
                <a:gd name="connsiteY25" fmla="*/ 111818 h 241731"/>
                <a:gd name="connsiteX26" fmla="*/ 46652 w 149815"/>
                <a:gd name="connsiteY26" fmla="*/ 155925 h 2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815" h="241731">
                  <a:moveTo>
                    <a:pt x="149815" y="232521"/>
                  </a:moveTo>
                  <a:cubicBezTo>
                    <a:pt x="145742" y="233725"/>
                    <a:pt x="141022" y="234928"/>
                    <a:pt x="135745" y="236039"/>
                  </a:cubicBezTo>
                  <a:cubicBezTo>
                    <a:pt x="130423" y="237150"/>
                    <a:pt x="124869" y="238122"/>
                    <a:pt x="119038" y="238955"/>
                  </a:cubicBezTo>
                  <a:cubicBezTo>
                    <a:pt x="113206" y="239788"/>
                    <a:pt x="107282" y="240436"/>
                    <a:pt x="101265" y="240945"/>
                  </a:cubicBezTo>
                  <a:cubicBezTo>
                    <a:pt x="95249" y="241454"/>
                    <a:pt x="89463" y="241732"/>
                    <a:pt x="83956" y="241732"/>
                  </a:cubicBezTo>
                  <a:cubicBezTo>
                    <a:pt x="70673" y="241732"/>
                    <a:pt x="58825" y="239788"/>
                    <a:pt x="48411" y="235900"/>
                  </a:cubicBezTo>
                  <a:cubicBezTo>
                    <a:pt x="37998" y="232012"/>
                    <a:pt x="29204" y="226458"/>
                    <a:pt x="22077" y="219192"/>
                  </a:cubicBezTo>
                  <a:cubicBezTo>
                    <a:pt x="14903" y="211926"/>
                    <a:pt x="9442" y="203179"/>
                    <a:pt x="5693" y="192858"/>
                  </a:cubicBezTo>
                  <a:cubicBezTo>
                    <a:pt x="1898" y="182537"/>
                    <a:pt x="0" y="170966"/>
                    <a:pt x="0" y="158100"/>
                  </a:cubicBezTo>
                  <a:cubicBezTo>
                    <a:pt x="0" y="145233"/>
                    <a:pt x="1620" y="133246"/>
                    <a:pt x="4906" y="122694"/>
                  </a:cubicBezTo>
                  <a:cubicBezTo>
                    <a:pt x="8192" y="112188"/>
                    <a:pt x="12866" y="103255"/>
                    <a:pt x="19022" y="95897"/>
                  </a:cubicBezTo>
                  <a:cubicBezTo>
                    <a:pt x="25131" y="88538"/>
                    <a:pt x="32629" y="82938"/>
                    <a:pt x="41515" y="79050"/>
                  </a:cubicBezTo>
                  <a:cubicBezTo>
                    <a:pt x="50401" y="75162"/>
                    <a:pt x="60537" y="73218"/>
                    <a:pt x="71969" y="73218"/>
                  </a:cubicBezTo>
                  <a:cubicBezTo>
                    <a:pt x="78309" y="73218"/>
                    <a:pt x="83956" y="73820"/>
                    <a:pt x="88954" y="75070"/>
                  </a:cubicBezTo>
                  <a:cubicBezTo>
                    <a:pt x="93953" y="76273"/>
                    <a:pt x="98997" y="78032"/>
                    <a:pt x="104135" y="80253"/>
                  </a:cubicBezTo>
                  <a:lnTo>
                    <a:pt x="104135" y="7359"/>
                  </a:lnTo>
                  <a:lnTo>
                    <a:pt x="149769" y="0"/>
                  </a:lnTo>
                  <a:lnTo>
                    <a:pt x="149769" y="232521"/>
                  </a:lnTo>
                  <a:close/>
                  <a:moveTo>
                    <a:pt x="46606" y="155925"/>
                  </a:moveTo>
                  <a:cubicBezTo>
                    <a:pt x="46606" y="169994"/>
                    <a:pt x="49753" y="181333"/>
                    <a:pt x="56094" y="189942"/>
                  </a:cubicBezTo>
                  <a:cubicBezTo>
                    <a:pt x="62435" y="198504"/>
                    <a:pt x="71830" y="202808"/>
                    <a:pt x="84280" y="202808"/>
                  </a:cubicBezTo>
                  <a:cubicBezTo>
                    <a:pt x="88353" y="202808"/>
                    <a:pt x="92148" y="202669"/>
                    <a:pt x="95619" y="202346"/>
                  </a:cubicBezTo>
                  <a:cubicBezTo>
                    <a:pt x="99090" y="202022"/>
                    <a:pt x="101960" y="201698"/>
                    <a:pt x="104181" y="201281"/>
                  </a:cubicBezTo>
                  <a:lnTo>
                    <a:pt x="104181" y="118251"/>
                  </a:lnTo>
                  <a:cubicBezTo>
                    <a:pt x="101312" y="116400"/>
                    <a:pt x="97609" y="114872"/>
                    <a:pt x="93027" y="113669"/>
                  </a:cubicBezTo>
                  <a:cubicBezTo>
                    <a:pt x="88445" y="112466"/>
                    <a:pt x="83771" y="111818"/>
                    <a:pt x="79096" y="111818"/>
                  </a:cubicBezTo>
                  <a:cubicBezTo>
                    <a:pt x="57436" y="111818"/>
                    <a:pt x="46652" y="126535"/>
                    <a:pt x="46652" y="155925"/>
                  </a:cubicBezTo>
                  <a:close/>
                </a:path>
              </a:pathLst>
            </a:custGeom>
            <a:solidFill>
              <a:schemeClr val="accent2"/>
            </a:solidFill>
            <a:ln w="461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3BF5976-4BC1-0E0A-15DF-5480F7FFCC34}"/>
                </a:ext>
              </a:extLst>
            </p:cNvPr>
            <p:cNvSpPr/>
            <p:nvPr/>
          </p:nvSpPr>
          <p:spPr>
            <a:xfrm>
              <a:off x="1270496" y="5916057"/>
              <a:ext cx="138753" cy="168790"/>
            </a:xfrm>
            <a:custGeom>
              <a:avLst/>
              <a:gdLst>
                <a:gd name="connsiteX0" fmla="*/ 68636 w 138753"/>
                <a:gd name="connsiteY0" fmla="*/ 0 h 168790"/>
                <a:gd name="connsiteX1" fmla="*/ 102330 w 138753"/>
                <a:gd name="connsiteY1" fmla="*/ 4582 h 168790"/>
                <a:gd name="connsiteX2" fmla="*/ 123897 w 138753"/>
                <a:gd name="connsiteY2" fmla="*/ 17772 h 168790"/>
                <a:gd name="connsiteX3" fmla="*/ 135375 w 138753"/>
                <a:gd name="connsiteY3" fmla="*/ 38599 h 168790"/>
                <a:gd name="connsiteX4" fmla="*/ 138754 w 138753"/>
                <a:gd name="connsiteY4" fmla="*/ 65860 h 168790"/>
                <a:gd name="connsiteX5" fmla="*/ 138754 w 138753"/>
                <a:gd name="connsiteY5" fmla="*/ 160830 h 168790"/>
                <a:gd name="connsiteX6" fmla="*/ 111494 w 138753"/>
                <a:gd name="connsiteY6" fmla="*/ 165875 h 168790"/>
                <a:gd name="connsiteX7" fmla="*/ 69192 w 138753"/>
                <a:gd name="connsiteY7" fmla="*/ 168791 h 168790"/>
                <a:gd name="connsiteX8" fmla="*/ 40867 w 138753"/>
                <a:gd name="connsiteY8" fmla="*/ 166014 h 168790"/>
                <a:gd name="connsiteX9" fmla="*/ 18976 w 138753"/>
                <a:gd name="connsiteY9" fmla="*/ 156989 h 168790"/>
                <a:gd name="connsiteX10" fmla="*/ 4906 w 138753"/>
                <a:gd name="connsiteY10" fmla="*/ 140605 h 168790"/>
                <a:gd name="connsiteX11" fmla="*/ 0 w 138753"/>
                <a:gd name="connsiteY11" fmla="*/ 115798 h 168790"/>
                <a:gd name="connsiteX12" fmla="*/ 5646 w 138753"/>
                <a:gd name="connsiteY12" fmla="*/ 91916 h 168790"/>
                <a:gd name="connsiteX13" fmla="*/ 20827 w 138753"/>
                <a:gd name="connsiteY13" fmla="*/ 76273 h 168790"/>
                <a:gd name="connsiteX14" fmla="*/ 42580 w 138753"/>
                <a:gd name="connsiteY14" fmla="*/ 67850 h 168790"/>
                <a:gd name="connsiteX15" fmla="*/ 67988 w 138753"/>
                <a:gd name="connsiteY15" fmla="*/ 65258 h 168790"/>
                <a:gd name="connsiteX16" fmla="*/ 83771 w 138753"/>
                <a:gd name="connsiteY16" fmla="*/ 66045 h 168790"/>
                <a:gd name="connsiteX17" fmla="*/ 94971 w 138753"/>
                <a:gd name="connsiteY17" fmla="*/ 68035 h 168790"/>
                <a:gd name="connsiteX18" fmla="*/ 94971 w 138753"/>
                <a:gd name="connsiteY18" fmla="*/ 63731 h 168790"/>
                <a:gd name="connsiteX19" fmla="*/ 87936 w 138753"/>
                <a:gd name="connsiteY19" fmla="*/ 45033 h 168790"/>
                <a:gd name="connsiteX20" fmla="*/ 63406 w 138753"/>
                <a:gd name="connsiteY20" fmla="*/ 37998 h 168790"/>
                <a:gd name="connsiteX21" fmla="*/ 40451 w 138753"/>
                <a:gd name="connsiteY21" fmla="*/ 39664 h 168790"/>
                <a:gd name="connsiteX22" fmla="*/ 20873 w 138753"/>
                <a:gd name="connsiteY22" fmla="*/ 44431 h 168790"/>
                <a:gd name="connsiteX23" fmla="*/ 15042 w 138753"/>
                <a:gd name="connsiteY23" fmla="*/ 7683 h 168790"/>
                <a:gd name="connsiteX24" fmla="*/ 24992 w 138753"/>
                <a:gd name="connsiteY24" fmla="*/ 5091 h 168790"/>
                <a:gd name="connsiteX25" fmla="*/ 37998 w 138753"/>
                <a:gd name="connsiteY25" fmla="*/ 2638 h 168790"/>
                <a:gd name="connsiteX26" fmla="*/ 52854 w 138753"/>
                <a:gd name="connsiteY26" fmla="*/ 787 h 168790"/>
                <a:gd name="connsiteX27" fmla="*/ 68636 w 138753"/>
                <a:gd name="connsiteY27" fmla="*/ 0 h 168790"/>
                <a:gd name="connsiteX28" fmla="*/ 72293 w 138753"/>
                <a:gd name="connsiteY28" fmla="*/ 133570 h 168790"/>
                <a:gd name="connsiteX29" fmla="*/ 85159 w 138753"/>
                <a:gd name="connsiteY29" fmla="*/ 133246 h 168790"/>
                <a:gd name="connsiteX30" fmla="*/ 94971 w 138753"/>
                <a:gd name="connsiteY30" fmla="*/ 132321 h 168790"/>
                <a:gd name="connsiteX31" fmla="*/ 94971 w 138753"/>
                <a:gd name="connsiteY31" fmla="*/ 97702 h 168790"/>
                <a:gd name="connsiteX32" fmla="*/ 86686 w 138753"/>
                <a:gd name="connsiteY32" fmla="*/ 96498 h 168790"/>
                <a:gd name="connsiteX33" fmla="*/ 76551 w 138753"/>
                <a:gd name="connsiteY33" fmla="*/ 95897 h 168790"/>
                <a:gd name="connsiteX34" fmla="*/ 64471 w 138753"/>
                <a:gd name="connsiteY34" fmla="*/ 96683 h 168790"/>
                <a:gd name="connsiteX35" fmla="*/ 54520 w 138753"/>
                <a:gd name="connsiteY35" fmla="*/ 99599 h 168790"/>
                <a:gd name="connsiteX36" fmla="*/ 47763 w 138753"/>
                <a:gd name="connsiteY36" fmla="*/ 105431 h 168790"/>
                <a:gd name="connsiteX37" fmla="*/ 45310 w 138753"/>
                <a:gd name="connsiteY37" fmla="*/ 114641 h 168790"/>
                <a:gd name="connsiteX38" fmla="*/ 52530 w 138753"/>
                <a:gd name="connsiteY38" fmla="*/ 129497 h 168790"/>
                <a:gd name="connsiteX39" fmla="*/ 72293 w 138753"/>
                <a:gd name="connsiteY39" fmla="*/ 133617 h 1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8753" h="168790">
                  <a:moveTo>
                    <a:pt x="68636" y="0"/>
                  </a:moveTo>
                  <a:cubicBezTo>
                    <a:pt x="82104" y="0"/>
                    <a:pt x="93351" y="1527"/>
                    <a:pt x="102330" y="4582"/>
                  </a:cubicBezTo>
                  <a:cubicBezTo>
                    <a:pt x="111308" y="7637"/>
                    <a:pt x="118528" y="12033"/>
                    <a:pt x="123897" y="17772"/>
                  </a:cubicBezTo>
                  <a:cubicBezTo>
                    <a:pt x="129312" y="23511"/>
                    <a:pt x="133154" y="30454"/>
                    <a:pt x="135375" y="38599"/>
                  </a:cubicBezTo>
                  <a:cubicBezTo>
                    <a:pt x="137643" y="46791"/>
                    <a:pt x="138754" y="55863"/>
                    <a:pt x="138754" y="65860"/>
                  </a:cubicBezTo>
                  <a:lnTo>
                    <a:pt x="138754" y="160830"/>
                  </a:lnTo>
                  <a:cubicBezTo>
                    <a:pt x="132228" y="162265"/>
                    <a:pt x="123110" y="163931"/>
                    <a:pt x="111494" y="165875"/>
                  </a:cubicBezTo>
                  <a:cubicBezTo>
                    <a:pt x="99877" y="167819"/>
                    <a:pt x="85761" y="168791"/>
                    <a:pt x="69192" y="168791"/>
                  </a:cubicBezTo>
                  <a:cubicBezTo>
                    <a:pt x="58778" y="168791"/>
                    <a:pt x="49337" y="167865"/>
                    <a:pt x="40867" y="166014"/>
                  </a:cubicBezTo>
                  <a:cubicBezTo>
                    <a:pt x="32397" y="164163"/>
                    <a:pt x="25085" y="161154"/>
                    <a:pt x="18976" y="156989"/>
                  </a:cubicBezTo>
                  <a:cubicBezTo>
                    <a:pt x="12866" y="152824"/>
                    <a:pt x="8146" y="147316"/>
                    <a:pt x="4906" y="140605"/>
                  </a:cubicBezTo>
                  <a:cubicBezTo>
                    <a:pt x="1620" y="133848"/>
                    <a:pt x="0" y="125610"/>
                    <a:pt x="0" y="115798"/>
                  </a:cubicBezTo>
                  <a:cubicBezTo>
                    <a:pt x="0" y="105986"/>
                    <a:pt x="1898" y="98442"/>
                    <a:pt x="5646" y="91916"/>
                  </a:cubicBezTo>
                  <a:cubicBezTo>
                    <a:pt x="9442" y="85391"/>
                    <a:pt x="14486" y="80161"/>
                    <a:pt x="20827" y="76273"/>
                  </a:cubicBezTo>
                  <a:cubicBezTo>
                    <a:pt x="27168" y="72385"/>
                    <a:pt x="34388" y="69562"/>
                    <a:pt x="42580" y="67850"/>
                  </a:cubicBezTo>
                  <a:cubicBezTo>
                    <a:pt x="50771" y="66137"/>
                    <a:pt x="59241" y="65258"/>
                    <a:pt x="67988" y="65258"/>
                  </a:cubicBezTo>
                  <a:cubicBezTo>
                    <a:pt x="73912" y="65258"/>
                    <a:pt x="79189" y="65536"/>
                    <a:pt x="83771" y="66045"/>
                  </a:cubicBezTo>
                  <a:cubicBezTo>
                    <a:pt x="88353" y="66554"/>
                    <a:pt x="92101" y="67202"/>
                    <a:pt x="94971" y="68035"/>
                  </a:cubicBezTo>
                  <a:lnTo>
                    <a:pt x="94971" y="63731"/>
                  </a:lnTo>
                  <a:cubicBezTo>
                    <a:pt x="94971" y="55955"/>
                    <a:pt x="92610" y="49753"/>
                    <a:pt x="87936" y="45033"/>
                  </a:cubicBezTo>
                  <a:cubicBezTo>
                    <a:pt x="83215" y="40358"/>
                    <a:pt x="75070" y="37998"/>
                    <a:pt x="63406" y="37998"/>
                  </a:cubicBezTo>
                  <a:cubicBezTo>
                    <a:pt x="55631" y="37998"/>
                    <a:pt x="47995" y="38553"/>
                    <a:pt x="40451" y="39664"/>
                  </a:cubicBezTo>
                  <a:cubicBezTo>
                    <a:pt x="32907" y="40775"/>
                    <a:pt x="26381" y="42394"/>
                    <a:pt x="20873" y="44431"/>
                  </a:cubicBezTo>
                  <a:lnTo>
                    <a:pt x="15042" y="7683"/>
                  </a:lnTo>
                  <a:cubicBezTo>
                    <a:pt x="17680" y="6850"/>
                    <a:pt x="21012" y="6017"/>
                    <a:pt x="24992" y="5091"/>
                  </a:cubicBezTo>
                  <a:cubicBezTo>
                    <a:pt x="28973" y="4165"/>
                    <a:pt x="33323" y="3379"/>
                    <a:pt x="37998" y="2638"/>
                  </a:cubicBezTo>
                  <a:cubicBezTo>
                    <a:pt x="42718" y="1944"/>
                    <a:pt x="47671" y="1296"/>
                    <a:pt x="52854" y="787"/>
                  </a:cubicBezTo>
                  <a:cubicBezTo>
                    <a:pt x="58084" y="278"/>
                    <a:pt x="63314" y="0"/>
                    <a:pt x="68636" y="0"/>
                  </a:cubicBezTo>
                  <a:close/>
                  <a:moveTo>
                    <a:pt x="72293" y="133570"/>
                  </a:moveTo>
                  <a:cubicBezTo>
                    <a:pt x="76782" y="133570"/>
                    <a:pt x="81086" y="133478"/>
                    <a:pt x="85159" y="133246"/>
                  </a:cubicBezTo>
                  <a:cubicBezTo>
                    <a:pt x="89232" y="133061"/>
                    <a:pt x="92518" y="132737"/>
                    <a:pt x="94971" y="132321"/>
                  </a:cubicBezTo>
                  <a:lnTo>
                    <a:pt x="94971" y="97702"/>
                  </a:lnTo>
                  <a:cubicBezTo>
                    <a:pt x="93120" y="97285"/>
                    <a:pt x="90389" y="96869"/>
                    <a:pt x="86686" y="96498"/>
                  </a:cubicBezTo>
                  <a:cubicBezTo>
                    <a:pt x="83030" y="96082"/>
                    <a:pt x="79651" y="95897"/>
                    <a:pt x="76551" y="95897"/>
                  </a:cubicBezTo>
                  <a:cubicBezTo>
                    <a:pt x="72246" y="95897"/>
                    <a:pt x="68220" y="96174"/>
                    <a:pt x="64471" y="96683"/>
                  </a:cubicBezTo>
                  <a:cubicBezTo>
                    <a:pt x="60676" y="97192"/>
                    <a:pt x="57390" y="98164"/>
                    <a:pt x="54520" y="99599"/>
                  </a:cubicBezTo>
                  <a:cubicBezTo>
                    <a:pt x="51651" y="101034"/>
                    <a:pt x="49429" y="102978"/>
                    <a:pt x="47763" y="105431"/>
                  </a:cubicBezTo>
                  <a:cubicBezTo>
                    <a:pt x="46143" y="107884"/>
                    <a:pt x="45310" y="110938"/>
                    <a:pt x="45310" y="114641"/>
                  </a:cubicBezTo>
                  <a:cubicBezTo>
                    <a:pt x="45310" y="121815"/>
                    <a:pt x="47717" y="126720"/>
                    <a:pt x="52530" y="129497"/>
                  </a:cubicBezTo>
                  <a:cubicBezTo>
                    <a:pt x="57344" y="132274"/>
                    <a:pt x="63916" y="133617"/>
                    <a:pt x="72293" y="133617"/>
                  </a:cubicBezTo>
                  <a:close/>
                </a:path>
              </a:pathLst>
            </a:custGeom>
            <a:solidFill>
              <a:schemeClr val="accent2"/>
            </a:solidFill>
            <a:ln w="461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02A75CE-AC2A-040A-7791-2DD4BCF3E304}"/>
                </a:ext>
              </a:extLst>
            </p:cNvPr>
            <p:cNvSpPr/>
            <p:nvPr/>
          </p:nvSpPr>
          <p:spPr>
            <a:xfrm>
              <a:off x="1441046" y="5917029"/>
              <a:ext cx="104782" cy="164486"/>
            </a:xfrm>
            <a:custGeom>
              <a:avLst/>
              <a:gdLst>
                <a:gd name="connsiteX0" fmla="*/ 97100 w 104782"/>
                <a:gd name="connsiteY0" fmla="*/ 43783 h 164486"/>
                <a:gd name="connsiteX1" fmla="*/ 82706 w 104782"/>
                <a:gd name="connsiteY1" fmla="*/ 40543 h 164486"/>
                <a:gd name="connsiteX2" fmla="*/ 64934 w 104782"/>
                <a:gd name="connsiteY2" fmla="*/ 38877 h 164486"/>
                <a:gd name="connsiteX3" fmla="*/ 54659 w 104782"/>
                <a:gd name="connsiteY3" fmla="*/ 39664 h 164486"/>
                <a:gd name="connsiteX4" fmla="*/ 45634 w 104782"/>
                <a:gd name="connsiteY4" fmla="*/ 41330 h 164486"/>
                <a:gd name="connsiteX5" fmla="*/ 45634 w 104782"/>
                <a:gd name="connsiteY5" fmla="*/ 164487 h 164486"/>
                <a:gd name="connsiteX6" fmla="*/ 0 w 104782"/>
                <a:gd name="connsiteY6" fmla="*/ 164487 h 164486"/>
                <a:gd name="connsiteX7" fmla="*/ 0 w 104782"/>
                <a:gd name="connsiteY7" fmla="*/ 11941 h 164486"/>
                <a:gd name="connsiteX8" fmla="*/ 28973 w 104782"/>
                <a:gd name="connsiteY8" fmla="*/ 3841 h 164486"/>
                <a:gd name="connsiteX9" fmla="*/ 66183 w 104782"/>
                <a:gd name="connsiteY9" fmla="*/ 0 h 164486"/>
                <a:gd name="connsiteX10" fmla="*/ 75070 w 104782"/>
                <a:gd name="connsiteY10" fmla="*/ 463 h 164486"/>
                <a:gd name="connsiteX11" fmla="*/ 85483 w 104782"/>
                <a:gd name="connsiteY11" fmla="*/ 1666 h 164486"/>
                <a:gd name="connsiteX12" fmla="*/ 95897 w 104782"/>
                <a:gd name="connsiteY12" fmla="*/ 3517 h 164486"/>
                <a:gd name="connsiteX13" fmla="*/ 104783 w 104782"/>
                <a:gd name="connsiteY13" fmla="*/ 6109 h 164486"/>
                <a:gd name="connsiteX14" fmla="*/ 97100 w 104782"/>
                <a:gd name="connsiteY14" fmla="*/ 43783 h 16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82" h="164486">
                  <a:moveTo>
                    <a:pt x="97100" y="43783"/>
                  </a:moveTo>
                  <a:cubicBezTo>
                    <a:pt x="93027" y="42765"/>
                    <a:pt x="88214" y="41700"/>
                    <a:pt x="82706" y="40543"/>
                  </a:cubicBezTo>
                  <a:cubicBezTo>
                    <a:pt x="77199" y="39432"/>
                    <a:pt x="71275" y="38877"/>
                    <a:pt x="64934" y="38877"/>
                  </a:cubicBezTo>
                  <a:cubicBezTo>
                    <a:pt x="62064" y="38877"/>
                    <a:pt x="58639" y="39155"/>
                    <a:pt x="54659" y="39664"/>
                  </a:cubicBezTo>
                  <a:cubicBezTo>
                    <a:pt x="50679" y="40173"/>
                    <a:pt x="47671" y="40728"/>
                    <a:pt x="45634" y="41330"/>
                  </a:cubicBezTo>
                  <a:lnTo>
                    <a:pt x="45634" y="164487"/>
                  </a:lnTo>
                  <a:lnTo>
                    <a:pt x="0" y="164487"/>
                  </a:lnTo>
                  <a:lnTo>
                    <a:pt x="0" y="11941"/>
                  </a:lnTo>
                  <a:cubicBezTo>
                    <a:pt x="8146" y="9071"/>
                    <a:pt x="17819" y="6387"/>
                    <a:pt x="28973" y="3841"/>
                  </a:cubicBezTo>
                  <a:cubicBezTo>
                    <a:pt x="40080" y="1296"/>
                    <a:pt x="52530" y="0"/>
                    <a:pt x="66183" y="0"/>
                  </a:cubicBezTo>
                  <a:cubicBezTo>
                    <a:pt x="68636" y="0"/>
                    <a:pt x="71598" y="139"/>
                    <a:pt x="75070" y="463"/>
                  </a:cubicBezTo>
                  <a:cubicBezTo>
                    <a:pt x="78541" y="787"/>
                    <a:pt x="82012" y="1203"/>
                    <a:pt x="85483" y="1666"/>
                  </a:cubicBezTo>
                  <a:cubicBezTo>
                    <a:pt x="88954" y="2175"/>
                    <a:pt x="92425" y="2777"/>
                    <a:pt x="95897" y="3517"/>
                  </a:cubicBezTo>
                  <a:cubicBezTo>
                    <a:pt x="99368" y="4258"/>
                    <a:pt x="102330" y="5091"/>
                    <a:pt x="104783" y="6109"/>
                  </a:cubicBezTo>
                  <a:lnTo>
                    <a:pt x="97100" y="43783"/>
                  </a:lnTo>
                  <a:close/>
                </a:path>
              </a:pathLst>
            </a:custGeom>
            <a:solidFill>
              <a:schemeClr val="accent2"/>
            </a:solidFill>
            <a:ln w="461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D8BE88B-8915-0CB2-4BF6-DC52D9593D81}"/>
                </a:ext>
              </a:extLst>
            </p:cNvPr>
            <p:cNvSpPr/>
            <p:nvPr/>
          </p:nvSpPr>
          <p:spPr>
            <a:xfrm>
              <a:off x="1551243" y="5843765"/>
              <a:ext cx="149815" cy="241731"/>
            </a:xfrm>
            <a:custGeom>
              <a:avLst/>
              <a:gdLst>
                <a:gd name="connsiteX0" fmla="*/ 149815 w 149815"/>
                <a:gd name="connsiteY0" fmla="*/ 232521 h 241731"/>
                <a:gd name="connsiteX1" fmla="*/ 135745 w 149815"/>
                <a:gd name="connsiteY1" fmla="*/ 236039 h 241731"/>
                <a:gd name="connsiteX2" fmla="*/ 119038 w 149815"/>
                <a:gd name="connsiteY2" fmla="*/ 238955 h 241731"/>
                <a:gd name="connsiteX3" fmla="*/ 101265 w 149815"/>
                <a:gd name="connsiteY3" fmla="*/ 240945 h 241731"/>
                <a:gd name="connsiteX4" fmla="*/ 83956 w 149815"/>
                <a:gd name="connsiteY4" fmla="*/ 241732 h 241731"/>
                <a:gd name="connsiteX5" fmla="*/ 48411 w 149815"/>
                <a:gd name="connsiteY5" fmla="*/ 235900 h 241731"/>
                <a:gd name="connsiteX6" fmla="*/ 22077 w 149815"/>
                <a:gd name="connsiteY6" fmla="*/ 219192 h 241731"/>
                <a:gd name="connsiteX7" fmla="*/ 5693 w 149815"/>
                <a:gd name="connsiteY7" fmla="*/ 192858 h 241731"/>
                <a:gd name="connsiteX8" fmla="*/ 0 w 149815"/>
                <a:gd name="connsiteY8" fmla="*/ 158100 h 241731"/>
                <a:gd name="connsiteX9" fmla="*/ 4906 w 149815"/>
                <a:gd name="connsiteY9" fmla="*/ 122694 h 241731"/>
                <a:gd name="connsiteX10" fmla="*/ 19022 w 149815"/>
                <a:gd name="connsiteY10" fmla="*/ 95897 h 241731"/>
                <a:gd name="connsiteX11" fmla="*/ 41515 w 149815"/>
                <a:gd name="connsiteY11" fmla="*/ 79050 h 241731"/>
                <a:gd name="connsiteX12" fmla="*/ 71969 w 149815"/>
                <a:gd name="connsiteY12" fmla="*/ 73218 h 241731"/>
                <a:gd name="connsiteX13" fmla="*/ 88954 w 149815"/>
                <a:gd name="connsiteY13" fmla="*/ 75070 h 241731"/>
                <a:gd name="connsiteX14" fmla="*/ 104135 w 149815"/>
                <a:gd name="connsiteY14" fmla="*/ 80253 h 241731"/>
                <a:gd name="connsiteX15" fmla="*/ 104135 w 149815"/>
                <a:gd name="connsiteY15" fmla="*/ 7359 h 241731"/>
                <a:gd name="connsiteX16" fmla="*/ 149769 w 149815"/>
                <a:gd name="connsiteY16" fmla="*/ 0 h 241731"/>
                <a:gd name="connsiteX17" fmla="*/ 149769 w 149815"/>
                <a:gd name="connsiteY17" fmla="*/ 232521 h 241731"/>
                <a:gd name="connsiteX18" fmla="*/ 46606 w 149815"/>
                <a:gd name="connsiteY18" fmla="*/ 155925 h 241731"/>
                <a:gd name="connsiteX19" fmla="*/ 56094 w 149815"/>
                <a:gd name="connsiteY19" fmla="*/ 189942 h 241731"/>
                <a:gd name="connsiteX20" fmla="*/ 84280 w 149815"/>
                <a:gd name="connsiteY20" fmla="*/ 202808 h 241731"/>
                <a:gd name="connsiteX21" fmla="*/ 95619 w 149815"/>
                <a:gd name="connsiteY21" fmla="*/ 202346 h 241731"/>
                <a:gd name="connsiteX22" fmla="*/ 104181 w 149815"/>
                <a:gd name="connsiteY22" fmla="*/ 201281 h 241731"/>
                <a:gd name="connsiteX23" fmla="*/ 104181 w 149815"/>
                <a:gd name="connsiteY23" fmla="*/ 118251 h 241731"/>
                <a:gd name="connsiteX24" fmla="*/ 93027 w 149815"/>
                <a:gd name="connsiteY24" fmla="*/ 113669 h 241731"/>
                <a:gd name="connsiteX25" fmla="*/ 79096 w 149815"/>
                <a:gd name="connsiteY25" fmla="*/ 111818 h 241731"/>
                <a:gd name="connsiteX26" fmla="*/ 46652 w 149815"/>
                <a:gd name="connsiteY26" fmla="*/ 155925 h 2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815" h="241731">
                  <a:moveTo>
                    <a:pt x="149815" y="232521"/>
                  </a:moveTo>
                  <a:cubicBezTo>
                    <a:pt x="145742" y="233725"/>
                    <a:pt x="141022" y="234928"/>
                    <a:pt x="135745" y="236039"/>
                  </a:cubicBezTo>
                  <a:cubicBezTo>
                    <a:pt x="130423" y="237150"/>
                    <a:pt x="124869" y="238122"/>
                    <a:pt x="119038" y="238955"/>
                  </a:cubicBezTo>
                  <a:cubicBezTo>
                    <a:pt x="113206" y="239788"/>
                    <a:pt x="107282" y="240436"/>
                    <a:pt x="101265" y="240945"/>
                  </a:cubicBezTo>
                  <a:cubicBezTo>
                    <a:pt x="95249" y="241454"/>
                    <a:pt x="89463" y="241732"/>
                    <a:pt x="83956" y="241732"/>
                  </a:cubicBezTo>
                  <a:cubicBezTo>
                    <a:pt x="70673" y="241732"/>
                    <a:pt x="58825" y="239788"/>
                    <a:pt x="48411" y="235900"/>
                  </a:cubicBezTo>
                  <a:cubicBezTo>
                    <a:pt x="37998" y="232012"/>
                    <a:pt x="29204" y="226458"/>
                    <a:pt x="22077" y="219192"/>
                  </a:cubicBezTo>
                  <a:cubicBezTo>
                    <a:pt x="14903" y="211926"/>
                    <a:pt x="9442" y="203179"/>
                    <a:pt x="5693" y="192858"/>
                  </a:cubicBezTo>
                  <a:cubicBezTo>
                    <a:pt x="1898" y="182537"/>
                    <a:pt x="0" y="170966"/>
                    <a:pt x="0" y="158100"/>
                  </a:cubicBezTo>
                  <a:cubicBezTo>
                    <a:pt x="0" y="145233"/>
                    <a:pt x="1620" y="133246"/>
                    <a:pt x="4906" y="122694"/>
                  </a:cubicBezTo>
                  <a:cubicBezTo>
                    <a:pt x="8192" y="112188"/>
                    <a:pt x="12866" y="103255"/>
                    <a:pt x="19022" y="95897"/>
                  </a:cubicBezTo>
                  <a:cubicBezTo>
                    <a:pt x="25131" y="88538"/>
                    <a:pt x="32629" y="82938"/>
                    <a:pt x="41515" y="79050"/>
                  </a:cubicBezTo>
                  <a:cubicBezTo>
                    <a:pt x="50401" y="75162"/>
                    <a:pt x="60537" y="73218"/>
                    <a:pt x="71969" y="73218"/>
                  </a:cubicBezTo>
                  <a:cubicBezTo>
                    <a:pt x="78309" y="73218"/>
                    <a:pt x="83956" y="73820"/>
                    <a:pt x="88954" y="75070"/>
                  </a:cubicBezTo>
                  <a:cubicBezTo>
                    <a:pt x="93953" y="76273"/>
                    <a:pt x="98997" y="78032"/>
                    <a:pt x="104135" y="80253"/>
                  </a:cubicBezTo>
                  <a:lnTo>
                    <a:pt x="104135" y="7359"/>
                  </a:lnTo>
                  <a:lnTo>
                    <a:pt x="149769" y="0"/>
                  </a:lnTo>
                  <a:lnTo>
                    <a:pt x="149769" y="232521"/>
                  </a:lnTo>
                  <a:close/>
                  <a:moveTo>
                    <a:pt x="46606" y="155925"/>
                  </a:moveTo>
                  <a:cubicBezTo>
                    <a:pt x="46606" y="169994"/>
                    <a:pt x="49753" y="181333"/>
                    <a:pt x="56094" y="189942"/>
                  </a:cubicBezTo>
                  <a:cubicBezTo>
                    <a:pt x="62435" y="198504"/>
                    <a:pt x="71830" y="202808"/>
                    <a:pt x="84280" y="202808"/>
                  </a:cubicBezTo>
                  <a:cubicBezTo>
                    <a:pt x="88353" y="202808"/>
                    <a:pt x="92148" y="202669"/>
                    <a:pt x="95619" y="202346"/>
                  </a:cubicBezTo>
                  <a:cubicBezTo>
                    <a:pt x="99090" y="202022"/>
                    <a:pt x="101960" y="201698"/>
                    <a:pt x="104181" y="201281"/>
                  </a:cubicBezTo>
                  <a:lnTo>
                    <a:pt x="104181" y="118251"/>
                  </a:lnTo>
                  <a:cubicBezTo>
                    <a:pt x="101312" y="116400"/>
                    <a:pt x="97609" y="114872"/>
                    <a:pt x="93027" y="113669"/>
                  </a:cubicBezTo>
                  <a:cubicBezTo>
                    <a:pt x="88445" y="112466"/>
                    <a:pt x="83771" y="111818"/>
                    <a:pt x="79096" y="111818"/>
                  </a:cubicBezTo>
                  <a:cubicBezTo>
                    <a:pt x="57436" y="111818"/>
                    <a:pt x="46652" y="126535"/>
                    <a:pt x="46652" y="155925"/>
                  </a:cubicBezTo>
                  <a:close/>
                </a:path>
              </a:pathLst>
            </a:custGeom>
            <a:solidFill>
              <a:schemeClr val="accent2"/>
            </a:solidFill>
            <a:ln w="461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16B8667-6D91-679B-4D1A-579EBB4F44D1}"/>
                </a:ext>
              </a:extLst>
            </p:cNvPr>
            <p:cNvSpPr/>
            <p:nvPr/>
          </p:nvSpPr>
          <p:spPr>
            <a:xfrm>
              <a:off x="1781312" y="5869220"/>
              <a:ext cx="141854" cy="212296"/>
            </a:xfrm>
            <a:custGeom>
              <a:avLst/>
              <a:gdLst>
                <a:gd name="connsiteX0" fmla="*/ 141855 w 141854"/>
                <a:gd name="connsiteY0" fmla="*/ 171244 h 212296"/>
                <a:gd name="connsiteX1" fmla="*/ 141855 w 141854"/>
                <a:gd name="connsiteY1" fmla="*/ 212296 h 212296"/>
                <a:gd name="connsiteX2" fmla="*/ 0 w 141854"/>
                <a:gd name="connsiteY2" fmla="*/ 212296 h 212296"/>
                <a:gd name="connsiteX3" fmla="*/ 0 w 141854"/>
                <a:gd name="connsiteY3" fmla="*/ 0 h 212296"/>
                <a:gd name="connsiteX4" fmla="*/ 47809 w 141854"/>
                <a:gd name="connsiteY4" fmla="*/ 0 h 212296"/>
                <a:gd name="connsiteX5" fmla="*/ 47809 w 141854"/>
                <a:gd name="connsiteY5" fmla="*/ 171244 h 212296"/>
                <a:gd name="connsiteX6" fmla="*/ 141855 w 141854"/>
                <a:gd name="connsiteY6" fmla="*/ 171244 h 2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54" h="212296">
                  <a:moveTo>
                    <a:pt x="141855" y="171244"/>
                  </a:moveTo>
                  <a:lnTo>
                    <a:pt x="141855" y="212296"/>
                  </a:lnTo>
                  <a:lnTo>
                    <a:pt x="0" y="212296"/>
                  </a:lnTo>
                  <a:lnTo>
                    <a:pt x="0" y="0"/>
                  </a:lnTo>
                  <a:lnTo>
                    <a:pt x="47809" y="0"/>
                  </a:lnTo>
                  <a:lnTo>
                    <a:pt x="47809" y="171244"/>
                  </a:lnTo>
                  <a:lnTo>
                    <a:pt x="141855" y="171244"/>
                  </a:lnTo>
                  <a:close/>
                </a:path>
              </a:pathLst>
            </a:custGeom>
            <a:solidFill>
              <a:schemeClr val="accent2"/>
            </a:solidFill>
            <a:ln w="461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3CBC986-1CFA-EC80-5232-10886BA32CEE}"/>
                </a:ext>
              </a:extLst>
            </p:cNvPr>
            <p:cNvSpPr/>
            <p:nvPr/>
          </p:nvSpPr>
          <p:spPr>
            <a:xfrm>
              <a:off x="1940939" y="5846819"/>
              <a:ext cx="54520" cy="234696"/>
            </a:xfrm>
            <a:custGeom>
              <a:avLst/>
              <a:gdLst>
                <a:gd name="connsiteX0" fmla="*/ 54520 w 54520"/>
                <a:gd name="connsiteY0" fmla="*/ 26982 h 234696"/>
                <a:gd name="connsiteX1" fmla="*/ 46421 w 54520"/>
                <a:gd name="connsiteY1" fmla="*/ 46745 h 234696"/>
                <a:gd name="connsiteX2" fmla="*/ 27260 w 54520"/>
                <a:gd name="connsiteY2" fmla="*/ 53965 h 234696"/>
                <a:gd name="connsiteX3" fmla="*/ 8099 w 54520"/>
                <a:gd name="connsiteY3" fmla="*/ 46745 h 234696"/>
                <a:gd name="connsiteX4" fmla="*/ 0 w 54520"/>
                <a:gd name="connsiteY4" fmla="*/ 26982 h 234696"/>
                <a:gd name="connsiteX5" fmla="*/ 8099 w 54520"/>
                <a:gd name="connsiteY5" fmla="*/ 7220 h 234696"/>
                <a:gd name="connsiteX6" fmla="*/ 27260 w 54520"/>
                <a:gd name="connsiteY6" fmla="*/ 0 h 234696"/>
                <a:gd name="connsiteX7" fmla="*/ 46421 w 54520"/>
                <a:gd name="connsiteY7" fmla="*/ 7220 h 234696"/>
                <a:gd name="connsiteX8" fmla="*/ 54520 w 54520"/>
                <a:gd name="connsiteY8" fmla="*/ 26982 h 234696"/>
                <a:gd name="connsiteX9" fmla="*/ 50216 w 54520"/>
                <a:gd name="connsiteY9" fmla="*/ 234697 h 234696"/>
                <a:gd name="connsiteX10" fmla="*/ 4582 w 54520"/>
                <a:gd name="connsiteY10" fmla="*/ 234697 h 234696"/>
                <a:gd name="connsiteX11" fmla="*/ 4582 w 54520"/>
                <a:gd name="connsiteY11" fmla="*/ 73542 h 234696"/>
                <a:gd name="connsiteX12" fmla="*/ 50216 w 54520"/>
                <a:gd name="connsiteY12" fmla="*/ 73542 h 234696"/>
                <a:gd name="connsiteX13" fmla="*/ 50216 w 54520"/>
                <a:gd name="connsiteY13" fmla="*/ 234697 h 23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20" h="234696">
                  <a:moveTo>
                    <a:pt x="54520" y="26982"/>
                  </a:moveTo>
                  <a:cubicBezTo>
                    <a:pt x="54520" y="35360"/>
                    <a:pt x="51836" y="41932"/>
                    <a:pt x="46421" y="46745"/>
                  </a:cubicBezTo>
                  <a:cubicBezTo>
                    <a:pt x="41006" y="51558"/>
                    <a:pt x="34619" y="53965"/>
                    <a:pt x="27260" y="53965"/>
                  </a:cubicBezTo>
                  <a:cubicBezTo>
                    <a:pt x="19901" y="53965"/>
                    <a:pt x="13514" y="51558"/>
                    <a:pt x="8099" y="46745"/>
                  </a:cubicBezTo>
                  <a:cubicBezTo>
                    <a:pt x="2684" y="41932"/>
                    <a:pt x="0" y="35360"/>
                    <a:pt x="0" y="26982"/>
                  </a:cubicBezTo>
                  <a:cubicBezTo>
                    <a:pt x="0" y="18605"/>
                    <a:pt x="2684" y="12033"/>
                    <a:pt x="8099" y="7220"/>
                  </a:cubicBezTo>
                  <a:cubicBezTo>
                    <a:pt x="13514" y="2407"/>
                    <a:pt x="19901" y="0"/>
                    <a:pt x="27260" y="0"/>
                  </a:cubicBezTo>
                  <a:cubicBezTo>
                    <a:pt x="34619" y="0"/>
                    <a:pt x="41006" y="2407"/>
                    <a:pt x="46421" y="7220"/>
                  </a:cubicBezTo>
                  <a:cubicBezTo>
                    <a:pt x="51836" y="12033"/>
                    <a:pt x="54520" y="18605"/>
                    <a:pt x="54520" y="26982"/>
                  </a:cubicBezTo>
                  <a:close/>
                  <a:moveTo>
                    <a:pt x="50216" y="234697"/>
                  </a:moveTo>
                  <a:lnTo>
                    <a:pt x="4582" y="234697"/>
                  </a:lnTo>
                  <a:lnTo>
                    <a:pt x="4582" y="73542"/>
                  </a:lnTo>
                  <a:lnTo>
                    <a:pt x="50216" y="73542"/>
                  </a:lnTo>
                  <a:lnTo>
                    <a:pt x="50216" y="234697"/>
                  </a:lnTo>
                  <a:close/>
                </a:path>
              </a:pathLst>
            </a:custGeom>
            <a:solidFill>
              <a:schemeClr val="accent2"/>
            </a:solidFill>
            <a:ln w="461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2D054F5-1A77-436E-34F0-CB865A44691C}"/>
                </a:ext>
              </a:extLst>
            </p:cNvPr>
            <p:cNvSpPr/>
            <p:nvPr/>
          </p:nvSpPr>
          <p:spPr>
            <a:xfrm>
              <a:off x="2019896" y="5843765"/>
              <a:ext cx="109966" cy="237751"/>
            </a:xfrm>
            <a:custGeom>
              <a:avLst/>
              <a:gdLst>
                <a:gd name="connsiteX0" fmla="*/ 69840 w 109966"/>
                <a:gd name="connsiteY0" fmla="*/ 0 h 237751"/>
                <a:gd name="connsiteX1" fmla="*/ 93444 w 109966"/>
                <a:gd name="connsiteY1" fmla="*/ 2592 h 237751"/>
                <a:gd name="connsiteX2" fmla="*/ 109966 w 109966"/>
                <a:gd name="connsiteY2" fmla="*/ 7637 h 237751"/>
                <a:gd name="connsiteX3" fmla="*/ 101080 w 109966"/>
                <a:gd name="connsiteY3" fmla="*/ 44107 h 237751"/>
                <a:gd name="connsiteX4" fmla="*/ 87751 w 109966"/>
                <a:gd name="connsiteY4" fmla="*/ 39988 h 237751"/>
                <a:gd name="connsiteX5" fmla="*/ 74422 w 109966"/>
                <a:gd name="connsiteY5" fmla="*/ 38599 h 237751"/>
                <a:gd name="connsiteX6" fmla="*/ 60491 w 109966"/>
                <a:gd name="connsiteY6" fmla="*/ 40913 h 237751"/>
                <a:gd name="connsiteX7" fmla="*/ 51605 w 109966"/>
                <a:gd name="connsiteY7" fmla="*/ 47208 h 237751"/>
                <a:gd name="connsiteX8" fmla="*/ 47023 w 109966"/>
                <a:gd name="connsiteY8" fmla="*/ 56696 h 237751"/>
                <a:gd name="connsiteX9" fmla="*/ 45634 w 109966"/>
                <a:gd name="connsiteY9" fmla="*/ 68636 h 237751"/>
                <a:gd name="connsiteX10" fmla="*/ 45634 w 109966"/>
                <a:gd name="connsiteY10" fmla="*/ 76597 h 237751"/>
                <a:gd name="connsiteX11" fmla="*/ 102006 w 109966"/>
                <a:gd name="connsiteY11" fmla="*/ 76597 h 237751"/>
                <a:gd name="connsiteX12" fmla="*/ 102006 w 109966"/>
                <a:gd name="connsiteY12" fmla="*/ 114595 h 237751"/>
                <a:gd name="connsiteX13" fmla="*/ 45634 w 109966"/>
                <a:gd name="connsiteY13" fmla="*/ 114595 h 237751"/>
                <a:gd name="connsiteX14" fmla="*/ 45634 w 109966"/>
                <a:gd name="connsiteY14" fmla="*/ 237751 h 237751"/>
                <a:gd name="connsiteX15" fmla="*/ 0 w 109966"/>
                <a:gd name="connsiteY15" fmla="*/ 237751 h 237751"/>
                <a:gd name="connsiteX16" fmla="*/ 0 w 109966"/>
                <a:gd name="connsiteY16" fmla="*/ 68035 h 237751"/>
                <a:gd name="connsiteX17" fmla="*/ 17633 w 109966"/>
                <a:gd name="connsiteY17" fmla="*/ 18420 h 237751"/>
                <a:gd name="connsiteX18" fmla="*/ 69886 w 109966"/>
                <a:gd name="connsiteY18" fmla="*/ 46 h 23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66" h="237751">
                  <a:moveTo>
                    <a:pt x="69840" y="0"/>
                  </a:moveTo>
                  <a:cubicBezTo>
                    <a:pt x="78402" y="0"/>
                    <a:pt x="86270" y="879"/>
                    <a:pt x="93444" y="2592"/>
                  </a:cubicBezTo>
                  <a:cubicBezTo>
                    <a:pt x="100617" y="4351"/>
                    <a:pt x="106125" y="6017"/>
                    <a:pt x="109966" y="7637"/>
                  </a:cubicBezTo>
                  <a:lnTo>
                    <a:pt x="101080" y="44107"/>
                  </a:lnTo>
                  <a:cubicBezTo>
                    <a:pt x="97007" y="42256"/>
                    <a:pt x="92564" y="40867"/>
                    <a:pt x="87751" y="39988"/>
                  </a:cubicBezTo>
                  <a:cubicBezTo>
                    <a:pt x="82938" y="39062"/>
                    <a:pt x="78495" y="38599"/>
                    <a:pt x="74422" y="38599"/>
                  </a:cubicBezTo>
                  <a:cubicBezTo>
                    <a:pt x="68914" y="38599"/>
                    <a:pt x="64240" y="39386"/>
                    <a:pt x="60491" y="40913"/>
                  </a:cubicBezTo>
                  <a:cubicBezTo>
                    <a:pt x="56696" y="42441"/>
                    <a:pt x="53734" y="44523"/>
                    <a:pt x="51605" y="47208"/>
                  </a:cubicBezTo>
                  <a:cubicBezTo>
                    <a:pt x="49476" y="49846"/>
                    <a:pt x="47948" y="53039"/>
                    <a:pt x="47023" y="56696"/>
                  </a:cubicBezTo>
                  <a:cubicBezTo>
                    <a:pt x="46097" y="60352"/>
                    <a:pt x="45634" y="64332"/>
                    <a:pt x="45634" y="68636"/>
                  </a:cubicBezTo>
                  <a:lnTo>
                    <a:pt x="45634" y="76597"/>
                  </a:lnTo>
                  <a:lnTo>
                    <a:pt x="102006" y="76597"/>
                  </a:lnTo>
                  <a:lnTo>
                    <a:pt x="102006" y="114595"/>
                  </a:lnTo>
                  <a:lnTo>
                    <a:pt x="45634" y="114595"/>
                  </a:lnTo>
                  <a:lnTo>
                    <a:pt x="45634" y="237751"/>
                  </a:lnTo>
                  <a:lnTo>
                    <a:pt x="0" y="237751"/>
                  </a:lnTo>
                  <a:lnTo>
                    <a:pt x="0" y="68035"/>
                  </a:lnTo>
                  <a:cubicBezTo>
                    <a:pt x="0" y="47208"/>
                    <a:pt x="5878" y="30639"/>
                    <a:pt x="17633" y="18420"/>
                  </a:cubicBezTo>
                  <a:cubicBezTo>
                    <a:pt x="29389" y="6156"/>
                    <a:pt x="46791" y="46"/>
                    <a:pt x="69886" y="46"/>
                  </a:cubicBezTo>
                  <a:close/>
                </a:path>
              </a:pathLst>
            </a:custGeom>
            <a:solidFill>
              <a:schemeClr val="accent2"/>
            </a:solidFill>
            <a:ln w="461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EDC45EB-B1F9-9763-E7D0-B694529E95DC}"/>
                </a:ext>
              </a:extLst>
            </p:cNvPr>
            <p:cNvSpPr/>
            <p:nvPr/>
          </p:nvSpPr>
          <p:spPr>
            <a:xfrm>
              <a:off x="2131205" y="5916057"/>
              <a:ext cx="151342" cy="169716"/>
            </a:xfrm>
            <a:custGeom>
              <a:avLst/>
              <a:gdLst>
                <a:gd name="connsiteX0" fmla="*/ 0 w 151342"/>
                <a:gd name="connsiteY0" fmla="*/ 86085 h 169716"/>
                <a:gd name="connsiteX1" fmla="*/ 6572 w 151342"/>
                <a:gd name="connsiteY1" fmla="*/ 48550 h 169716"/>
                <a:gd name="connsiteX2" fmla="*/ 23882 w 151342"/>
                <a:gd name="connsiteY2" fmla="*/ 21753 h 169716"/>
                <a:gd name="connsiteX3" fmla="*/ 48550 w 151342"/>
                <a:gd name="connsiteY3" fmla="*/ 5508 h 169716"/>
                <a:gd name="connsiteX4" fmla="*/ 77199 w 151342"/>
                <a:gd name="connsiteY4" fmla="*/ 0 h 169716"/>
                <a:gd name="connsiteX5" fmla="*/ 131441 w 151342"/>
                <a:gd name="connsiteY5" fmla="*/ 20966 h 169716"/>
                <a:gd name="connsiteX6" fmla="*/ 151342 w 151342"/>
                <a:gd name="connsiteY6" fmla="*/ 82706 h 169716"/>
                <a:gd name="connsiteX7" fmla="*/ 151019 w 151342"/>
                <a:gd name="connsiteY7" fmla="*/ 91454 h 169716"/>
                <a:gd name="connsiteX8" fmla="*/ 150417 w 151342"/>
                <a:gd name="connsiteY8" fmla="*/ 99877 h 169716"/>
                <a:gd name="connsiteX9" fmla="*/ 46884 w 151342"/>
                <a:gd name="connsiteY9" fmla="*/ 99877 h 169716"/>
                <a:gd name="connsiteX10" fmla="*/ 60074 w 151342"/>
                <a:gd name="connsiteY10" fmla="*/ 122231 h 169716"/>
                <a:gd name="connsiteX11" fmla="*/ 91315 w 151342"/>
                <a:gd name="connsiteY11" fmla="*/ 130516 h 169716"/>
                <a:gd name="connsiteX12" fmla="*/ 115983 w 151342"/>
                <a:gd name="connsiteY12" fmla="*/ 128202 h 169716"/>
                <a:gd name="connsiteX13" fmla="*/ 135745 w 151342"/>
                <a:gd name="connsiteY13" fmla="*/ 122555 h 169716"/>
                <a:gd name="connsiteX14" fmla="*/ 141855 w 151342"/>
                <a:gd name="connsiteY14" fmla="*/ 159627 h 169716"/>
                <a:gd name="connsiteX15" fmla="*/ 132043 w 151342"/>
                <a:gd name="connsiteY15" fmla="*/ 163283 h 169716"/>
                <a:gd name="connsiteX16" fmla="*/ 118436 w 151342"/>
                <a:gd name="connsiteY16" fmla="*/ 166477 h 169716"/>
                <a:gd name="connsiteX17" fmla="*/ 102330 w 151342"/>
                <a:gd name="connsiteY17" fmla="*/ 168791 h 169716"/>
                <a:gd name="connsiteX18" fmla="*/ 85159 w 151342"/>
                <a:gd name="connsiteY18" fmla="*/ 169717 h 169716"/>
                <a:gd name="connsiteX19" fmla="*/ 47347 w 151342"/>
                <a:gd name="connsiteY19" fmla="*/ 163283 h 169716"/>
                <a:gd name="connsiteX20" fmla="*/ 20688 w 151342"/>
                <a:gd name="connsiteY20" fmla="*/ 145650 h 169716"/>
                <a:gd name="connsiteX21" fmla="*/ 5045 w 151342"/>
                <a:gd name="connsiteY21" fmla="*/ 119130 h 169716"/>
                <a:gd name="connsiteX22" fmla="*/ 0 w 151342"/>
                <a:gd name="connsiteY22" fmla="*/ 86039 h 169716"/>
                <a:gd name="connsiteX23" fmla="*/ 107236 w 151342"/>
                <a:gd name="connsiteY23" fmla="*/ 68636 h 169716"/>
                <a:gd name="connsiteX24" fmla="*/ 105245 w 151342"/>
                <a:gd name="connsiteY24" fmla="*/ 57297 h 169716"/>
                <a:gd name="connsiteX25" fmla="*/ 100016 w 151342"/>
                <a:gd name="connsiteY25" fmla="*/ 47485 h 169716"/>
                <a:gd name="connsiteX26" fmla="*/ 91130 w 151342"/>
                <a:gd name="connsiteY26" fmla="*/ 40451 h 169716"/>
                <a:gd name="connsiteX27" fmla="*/ 77800 w 151342"/>
                <a:gd name="connsiteY27" fmla="*/ 37674 h 169716"/>
                <a:gd name="connsiteX28" fmla="*/ 64610 w 151342"/>
                <a:gd name="connsiteY28" fmla="*/ 40265 h 169716"/>
                <a:gd name="connsiteX29" fmla="*/ 55400 w 151342"/>
                <a:gd name="connsiteY29" fmla="*/ 47162 h 169716"/>
                <a:gd name="connsiteX30" fmla="*/ 49753 w 151342"/>
                <a:gd name="connsiteY30" fmla="*/ 57112 h 169716"/>
                <a:gd name="connsiteX31" fmla="*/ 46837 w 151342"/>
                <a:gd name="connsiteY31" fmla="*/ 68590 h 169716"/>
                <a:gd name="connsiteX32" fmla="*/ 107189 w 151342"/>
                <a:gd name="connsiteY32" fmla="*/ 68590 h 16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342" h="169716">
                  <a:moveTo>
                    <a:pt x="0" y="86085"/>
                  </a:moveTo>
                  <a:cubicBezTo>
                    <a:pt x="0" y="71784"/>
                    <a:pt x="2221" y="59287"/>
                    <a:pt x="6572" y="48550"/>
                  </a:cubicBezTo>
                  <a:cubicBezTo>
                    <a:pt x="10969" y="37813"/>
                    <a:pt x="16708" y="28880"/>
                    <a:pt x="23882" y="21753"/>
                  </a:cubicBezTo>
                  <a:cubicBezTo>
                    <a:pt x="31009" y="14625"/>
                    <a:pt x="39247" y="9210"/>
                    <a:pt x="48550" y="5508"/>
                  </a:cubicBezTo>
                  <a:cubicBezTo>
                    <a:pt x="57853" y="1851"/>
                    <a:pt x="67387" y="0"/>
                    <a:pt x="77199" y="0"/>
                  </a:cubicBezTo>
                  <a:cubicBezTo>
                    <a:pt x="100062" y="0"/>
                    <a:pt x="118158" y="6989"/>
                    <a:pt x="131441" y="20966"/>
                  </a:cubicBezTo>
                  <a:cubicBezTo>
                    <a:pt x="144724" y="34943"/>
                    <a:pt x="151342" y="55539"/>
                    <a:pt x="151342" y="82706"/>
                  </a:cubicBezTo>
                  <a:cubicBezTo>
                    <a:pt x="151342" y="85344"/>
                    <a:pt x="151250" y="88260"/>
                    <a:pt x="151019" y="91454"/>
                  </a:cubicBezTo>
                  <a:cubicBezTo>
                    <a:pt x="150833" y="94601"/>
                    <a:pt x="150602" y="97424"/>
                    <a:pt x="150417" y="99877"/>
                  </a:cubicBezTo>
                  <a:lnTo>
                    <a:pt x="46884" y="99877"/>
                  </a:lnTo>
                  <a:cubicBezTo>
                    <a:pt x="47902" y="109272"/>
                    <a:pt x="52299" y="116724"/>
                    <a:pt x="60074" y="122231"/>
                  </a:cubicBezTo>
                  <a:cubicBezTo>
                    <a:pt x="67850" y="127739"/>
                    <a:pt x="78263" y="130516"/>
                    <a:pt x="91315" y="130516"/>
                  </a:cubicBezTo>
                  <a:cubicBezTo>
                    <a:pt x="99692" y="130516"/>
                    <a:pt x="107884" y="129775"/>
                    <a:pt x="115983" y="128202"/>
                  </a:cubicBezTo>
                  <a:cubicBezTo>
                    <a:pt x="124036" y="126674"/>
                    <a:pt x="130654" y="124777"/>
                    <a:pt x="135745" y="122555"/>
                  </a:cubicBezTo>
                  <a:lnTo>
                    <a:pt x="141855" y="159627"/>
                  </a:lnTo>
                  <a:cubicBezTo>
                    <a:pt x="139402" y="160830"/>
                    <a:pt x="136116" y="162080"/>
                    <a:pt x="132043" y="163283"/>
                  </a:cubicBezTo>
                  <a:cubicBezTo>
                    <a:pt x="127970" y="164487"/>
                    <a:pt x="123434" y="165597"/>
                    <a:pt x="118436" y="166477"/>
                  </a:cubicBezTo>
                  <a:cubicBezTo>
                    <a:pt x="113437" y="167402"/>
                    <a:pt x="108069" y="168143"/>
                    <a:pt x="102330" y="168791"/>
                  </a:cubicBezTo>
                  <a:cubicBezTo>
                    <a:pt x="96591" y="169393"/>
                    <a:pt x="90898" y="169717"/>
                    <a:pt x="85159" y="169717"/>
                  </a:cubicBezTo>
                  <a:cubicBezTo>
                    <a:pt x="70673" y="169717"/>
                    <a:pt x="58038" y="167588"/>
                    <a:pt x="47347" y="163283"/>
                  </a:cubicBezTo>
                  <a:cubicBezTo>
                    <a:pt x="36609" y="158979"/>
                    <a:pt x="27723" y="153148"/>
                    <a:pt x="20688" y="145650"/>
                  </a:cubicBezTo>
                  <a:cubicBezTo>
                    <a:pt x="13653" y="138198"/>
                    <a:pt x="8423" y="129359"/>
                    <a:pt x="5045" y="119130"/>
                  </a:cubicBezTo>
                  <a:cubicBezTo>
                    <a:pt x="1666" y="108902"/>
                    <a:pt x="0" y="97887"/>
                    <a:pt x="0" y="86039"/>
                  </a:cubicBezTo>
                  <a:close/>
                  <a:moveTo>
                    <a:pt x="107236" y="68636"/>
                  </a:moveTo>
                  <a:cubicBezTo>
                    <a:pt x="107051" y="64749"/>
                    <a:pt x="106356" y="61000"/>
                    <a:pt x="105245" y="57297"/>
                  </a:cubicBezTo>
                  <a:cubicBezTo>
                    <a:pt x="104135" y="53641"/>
                    <a:pt x="102376" y="50355"/>
                    <a:pt x="100016" y="47485"/>
                  </a:cubicBezTo>
                  <a:cubicBezTo>
                    <a:pt x="97655" y="44616"/>
                    <a:pt x="94693" y="42302"/>
                    <a:pt x="91130" y="40451"/>
                  </a:cubicBezTo>
                  <a:cubicBezTo>
                    <a:pt x="87566" y="38599"/>
                    <a:pt x="83123" y="37674"/>
                    <a:pt x="77800" y="37674"/>
                  </a:cubicBezTo>
                  <a:cubicBezTo>
                    <a:pt x="72478" y="37674"/>
                    <a:pt x="68312" y="38553"/>
                    <a:pt x="64610" y="40265"/>
                  </a:cubicBezTo>
                  <a:cubicBezTo>
                    <a:pt x="60953" y="42024"/>
                    <a:pt x="57853" y="44292"/>
                    <a:pt x="55400" y="47162"/>
                  </a:cubicBezTo>
                  <a:cubicBezTo>
                    <a:pt x="52947" y="50031"/>
                    <a:pt x="51049" y="53317"/>
                    <a:pt x="49753" y="57112"/>
                  </a:cubicBezTo>
                  <a:cubicBezTo>
                    <a:pt x="48411" y="60907"/>
                    <a:pt x="47439" y="64702"/>
                    <a:pt x="46837" y="68590"/>
                  </a:cubicBezTo>
                  <a:lnTo>
                    <a:pt x="107189" y="68590"/>
                  </a:lnTo>
                  <a:close/>
                </a:path>
              </a:pathLst>
            </a:custGeom>
            <a:solidFill>
              <a:schemeClr val="accent2"/>
            </a:solidFill>
            <a:ln w="4617"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A5692D5-4D1A-3D78-F122-B0510634BB8B}"/>
                </a:ext>
              </a:extLst>
            </p:cNvPr>
            <p:cNvSpPr/>
            <p:nvPr/>
          </p:nvSpPr>
          <p:spPr>
            <a:xfrm>
              <a:off x="470926" y="6188983"/>
              <a:ext cx="52715" cy="75763"/>
            </a:xfrm>
            <a:custGeom>
              <a:avLst/>
              <a:gdLst>
                <a:gd name="connsiteX0" fmla="*/ 19901 w 52715"/>
                <a:gd name="connsiteY0" fmla="*/ 0 h 75763"/>
                <a:gd name="connsiteX1" fmla="*/ 44199 w 52715"/>
                <a:gd name="connsiteY1" fmla="*/ 6017 h 75763"/>
                <a:gd name="connsiteX2" fmla="*/ 52715 w 52715"/>
                <a:gd name="connsiteY2" fmla="*/ 23928 h 75763"/>
                <a:gd name="connsiteX3" fmla="*/ 50401 w 52715"/>
                <a:gd name="connsiteY3" fmla="*/ 35036 h 75763"/>
                <a:gd name="connsiteX4" fmla="*/ 43690 w 52715"/>
                <a:gd name="connsiteY4" fmla="*/ 42487 h 75763"/>
                <a:gd name="connsiteX5" fmla="*/ 33045 w 52715"/>
                <a:gd name="connsiteY5" fmla="*/ 46652 h 75763"/>
                <a:gd name="connsiteX6" fmla="*/ 18883 w 52715"/>
                <a:gd name="connsiteY6" fmla="*/ 47948 h 75763"/>
                <a:gd name="connsiteX7" fmla="*/ 10552 w 52715"/>
                <a:gd name="connsiteY7" fmla="*/ 47948 h 75763"/>
                <a:gd name="connsiteX8" fmla="*/ 10552 w 52715"/>
                <a:gd name="connsiteY8" fmla="*/ 75764 h 75763"/>
                <a:gd name="connsiteX9" fmla="*/ 0 w 52715"/>
                <a:gd name="connsiteY9" fmla="*/ 75764 h 75763"/>
                <a:gd name="connsiteX10" fmla="*/ 0 w 52715"/>
                <a:gd name="connsiteY10" fmla="*/ 1851 h 75763"/>
                <a:gd name="connsiteX11" fmla="*/ 9904 w 52715"/>
                <a:gd name="connsiteY11" fmla="*/ 370 h 75763"/>
                <a:gd name="connsiteX12" fmla="*/ 19901 w 52715"/>
                <a:gd name="connsiteY12" fmla="*/ 0 h 75763"/>
                <a:gd name="connsiteX13" fmla="*/ 20781 w 52715"/>
                <a:gd name="connsiteY13" fmla="*/ 9164 h 75763"/>
                <a:gd name="connsiteX14" fmla="*/ 10506 w 52715"/>
                <a:gd name="connsiteY14" fmla="*/ 9488 h 75763"/>
                <a:gd name="connsiteX15" fmla="*/ 10506 w 52715"/>
                <a:gd name="connsiteY15" fmla="*/ 38923 h 75763"/>
                <a:gd name="connsiteX16" fmla="*/ 18420 w 52715"/>
                <a:gd name="connsiteY16" fmla="*/ 38923 h 75763"/>
                <a:gd name="connsiteX17" fmla="*/ 28140 w 52715"/>
                <a:gd name="connsiteY17" fmla="*/ 38229 h 75763"/>
                <a:gd name="connsiteX18" fmla="*/ 35452 w 52715"/>
                <a:gd name="connsiteY18" fmla="*/ 35869 h 75763"/>
                <a:gd name="connsiteX19" fmla="*/ 40034 w 52715"/>
                <a:gd name="connsiteY19" fmla="*/ 31287 h 75763"/>
                <a:gd name="connsiteX20" fmla="*/ 41654 w 52715"/>
                <a:gd name="connsiteY20" fmla="*/ 23835 h 75763"/>
                <a:gd name="connsiteX21" fmla="*/ 39988 w 52715"/>
                <a:gd name="connsiteY21" fmla="*/ 16708 h 75763"/>
                <a:gd name="connsiteX22" fmla="*/ 35452 w 52715"/>
                <a:gd name="connsiteY22" fmla="*/ 12218 h 75763"/>
                <a:gd name="connsiteX23" fmla="*/ 28787 w 52715"/>
                <a:gd name="connsiteY23" fmla="*/ 9904 h 75763"/>
                <a:gd name="connsiteX24" fmla="*/ 20781 w 52715"/>
                <a:gd name="connsiteY24" fmla="*/ 9256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715" h="75763">
                  <a:moveTo>
                    <a:pt x="19901" y="0"/>
                  </a:moveTo>
                  <a:cubicBezTo>
                    <a:pt x="30454" y="0"/>
                    <a:pt x="38553" y="1990"/>
                    <a:pt x="44199" y="6017"/>
                  </a:cubicBezTo>
                  <a:cubicBezTo>
                    <a:pt x="49846" y="10043"/>
                    <a:pt x="52715" y="16014"/>
                    <a:pt x="52715" y="23928"/>
                  </a:cubicBezTo>
                  <a:cubicBezTo>
                    <a:pt x="52715" y="28278"/>
                    <a:pt x="51929" y="31935"/>
                    <a:pt x="50401" y="35036"/>
                  </a:cubicBezTo>
                  <a:cubicBezTo>
                    <a:pt x="48874" y="38090"/>
                    <a:pt x="46606" y="40589"/>
                    <a:pt x="43690" y="42487"/>
                  </a:cubicBezTo>
                  <a:cubicBezTo>
                    <a:pt x="40775" y="44385"/>
                    <a:pt x="37211" y="45773"/>
                    <a:pt x="33045" y="46652"/>
                  </a:cubicBezTo>
                  <a:cubicBezTo>
                    <a:pt x="28880" y="47532"/>
                    <a:pt x="24113" y="47948"/>
                    <a:pt x="18883" y="47948"/>
                  </a:cubicBezTo>
                  <a:lnTo>
                    <a:pt x="10552" y="47948"/>
                  </a:lnTo>
                  <a:lnTo>
                    <a:pt x="10552" y="75764"/>
                  </a:lnTo>
                  <a:lnTo>
                    <a:pt x="0" y="75764"/>
                  </a:lnTo>
                  <a:lnTo>
                    <a:pt x="0" y="1851"/>
                  </a:lnTo>
                  <a:cubicBezTo>
                    <a:pt x="2962" y="1111"/>
                    <a:pt x="6248" y="648"/>
                    <a:pt x="9904" y="370"/>
                  </a:cubicBezTo>
                  <a:cubicBezTo>
                    <a:pt x="13561" y="93"/>
                    <a:pt x="16893" y="0"/>
                    <a:pt x="19901" y="0"/>
                  </a:cubicBezTo>
                  <a:close/>
                  <a:moveTo>
                    <a:pt x="20781" y="9164"/>
                  </a:moveTo>
                  <a:cubicBezTo>
                    <a:pt x="16291" y="9164"/>
                    <a:pt x="12866" y="9256"/>
                    <a:pt x="10506" y="9488"/>
                  </a:cubicBezTo>
                  <a:lnTo>
                    <a:pt x="10506" y="38923"/>
                  </a:lnTo>
                  <a:lnTo>
                    <a:pt x="18420" y="38923"/>
                  </a:lnTo>
                  <a:cubicBezTo>
                    <a:pt x="22030" y="38923"/>
                    <a:pt x="25270" y="38692"/>
                    <a:pt x="28140" y="38229"/>
                  </a:cubicBezTo>
                  <a:cubicBezTo>
                    <a:pt x="31009" y="37766"/>
                    <a:pt x="33462" y="36979"/>
                    <a:pt x="35452" y="35869"/>
                  </a:cubicBezTo>
                  <a:cubicBezTo>
                    <a:pt x="37442" y="34758"/>
                    <a:pt x="38970" y="33231"/>
                    <a:pt x="40034" y="31287"/>
                  </a:cubicBezTo>
                  <a:cubicBezTo>
                    <a:pt x="41099" y="29343"/>
                    <a:pt x="41654" y="26844"/>
                    <a:pt x="41654" y="23835"/>
                  </a:cubicBezTo>
                  <a:cubicBezTo>
                    <a:pt x="41654" y="20827"/>
                    <a:pt x="41099" y="18559"/>
                    <a:pt x="39988" y="16708"/>
                  </a:cubicBezTo>
                  <a:cubicBezTo>
                    <a:pt x="38877" y="14810"/>
                    <a:pt x="37350" y="13329"/>
                    <a:pt x="35452" y="12218"/>
                  </a:cubicBezTo>
                  <a:cubicBezTo>
                    <a:pt x="33555" y="11108"/>
                    <a:pt x="31333" y="10321"/>
                    <a:pt x="28787" y="9904"/>
                  </a:cubicBezTo>
                  <a:cubicBezTo>
                    <a:pt x="26242" y="9488"/>
                    <a:pt x="23604" y="9256"/>
                    <a:pt x="20781" y="9256"/>
                  </a:cubicBezTo>
                  <a:close/>
                </a:path>
              </a:pathLst>
            </a:custGeom>
            <a:solidFill>
              <a:schemeClr val="accent2"/>
            </a:solidFill>
            <a:ln w="461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BD6CD5B-548E-2C5E-E07C-DF6E800D8302}"/>
                </a:ext>
              </a:extLst>
            </p:cNvPr>
            <p:cNvSpPr/>
            <p:nvPr/>
          </p:nvSpPr>
          <p:spPr>
            <a:xfrm>
              <a:off x="529704" y="6207033"/>
              <a:ext cx="43782" cy="58870"/>
            </a:xfrm>
            <a:custGeom>
              <a:avLst/>
              <a:gdLst>
                <a:gd name="connsiteX0" fmla="*/ 22169 w 43782"/>
                <a:gd name="connsiteY0" fmla="*/ 0 h 58870"/>
                <a:gd name="connsiteX1" fmla="*/ 32397 w 43782"/>
                <a:gd name="connsiteY1" fmla="*/ 1574 h 58870"/>
                <a:gd name="connsiteX2" fmla="*/ 39108 w 43782"/>
                <a:gd name="connsiteY2" fmla="*/ 6017 h 58870"/>
                <a:gd name="connsiteX3" fmla="*/ 42718 w 43782"/>
                <a:gd name="connsiteY3" fmla="*/ 12820 h 58870"/>
                <a:gd name="connsiteX4" fmla="*/ 43783 w 43782"/>
                <a:gd name="connsiteY4" fmla="*/ 21521 h 58870"/>
                <a:gd name="connsiteX5" fmla="*/ 43783 w 43782"/>
                <a:gd name="connsiteY5" fmla="*/ 56696 h 58870"/>
                <a:gd name="connsiteX6" fmla="*/ 40173 w 43782"/>
                <a:gd name="connsiteY6" fmla="*/ 57297 h 58870"/>
                <a:gd name="connsiteX7" fmla="*/ 34943 w 43782"/>
                <a:gd name="connsiteY7" fmla="*/ 57992 h 58870"/>
                <a:gd name="connsiteX8" fmla="*/ 28602 w 43782"/>
                <a:gd name="connsiteY8" fmla="*/ 58593 h 58870"/>
                <a:gd name="connsiteX9" fmla="*/ 21845 w 43782"/>
                <a:gd name="connsiteY9" fmla="*/ 58871 h 58870"/>
                <a:gd name="connsiteX10" fmla="*/ 13098 w 43782"/>
                <a:gd name="connsiteY10" fmla="*/ 57899 h 58870"/>
                <a:gd name="connsiteX11" fmla="*/ 6156 w 43782"/>
                <a:gd name="connsiteY11" fmla="*/ 54798 h 58870"/>
                <a:gd name="connsiteX12" fmla="*/ 1620 w 43782"/>
                <a:gd name="connsiteY12" fmla="*/ 49244 h 58870"/>
                <a:gd name="connsiteX13" fmla="*/ 0 w 43782"/>
                <a:gd name="connsiteY13" fmla="*/ 40913 h 58870"/>
                <a:gd name="connsiteX14" fmla="*/ 1898 w 43782"/>
                <a:gd name="connsiteY14" fmla="*/ 32907 h 58870"/>
                <a:gd name="connsiteX15" fmla="*/ 7035 w 43782"/>
                <a:gd name="connsiteY15" fmla="*/ 27492 h 58870"/>
                <a:gd name="connsiteX16" fmla="*/ 14625 w 43782"/>
                <a:gd name="connsiteY16" fmla="*/ 24483 h 58870"/>
                <a:gd name="connsiteX17" fmla="*/ 23696 w 43782"/>
                <a:gd name="connsiteY17" fmla="*/ 23511 h 58870"/>
                <a:gd name="connsiteX18" fmla="*/ 26844 w 43782"/>
                <a:gd name="connsiteY18" fmla="*/ 23696 h 58870"/>
                <a:gd name="connsiteX19" fmla="*/ 29945 w 43782"/>
                <a:gd name="connsiteY19" fmla="*/ 24113 h 58870"/>
                <a:gd name="connsiteX20" fmla="*/ 32490 w 43782"/>
                <a:gd name="connsiteY20" fmla="*/ 24622 h 58870"/>
                <a:gd name="connsiteX21" fmla="*/ 34017 w 43782"/>
                <a:gd name="connsiteY21" fmla="*/ 24946 h 58870"/>
                <a:gd name="connsiteX22" fmla="*/ 34017 w 43782"/>
                <a:gd name="connsiteY22" fmla="*/ 22123 h 58870"/>
                <a:gd name="connsiteX23" fmla="*/ 33462 w 43782"/>
                <a:gd name="connsiteY23" fmla="*/ 17217 h 58870"/>
                <a:gd name="connsiteX24" fmla="*/ 31518 w 43782"/>
                <a:gd name="connsiteY24" fmla="*/ 12866 h 58870"/>
                <a:gd name="connsiteX25" fmla="*/ 27677 w 43782"/>
                <a:gd name="connsiteY25" fmla="*/ 9858 h 58870"/>
                <a:gd name="connsiteX26" fmla="*/ 21336 w 43782"/>
                <a:gd name="connsiteY26" fmla="*/ 8701 h 58870"/>
                <a:gd name="connsiteX27" fmla="*/ 12635 w 43782"/>
                <a:gd name="connsiteY27" fmla="*/ 9395 h 58870"/>
                <a:gd name="connsiteX28" fmla="*/ 7081 w 43782"/>
                <a:gd name="connsiteY28" fmla="*/ 10876 h 58870"/>
                <a:gd name="connsiteX29" fmla="*/ 5878 w 43782"/>
                <a:gd name="connsiteY29" fmla="*/ 2545 h 58870"/>
                <a:gd name="connsiteX30" fmla="*/ 12357 w 43782"/>
                <a:gd name="connsiteY30" fmla="*/ 879 h 58870"/>
                <a:gd name="connsiteX31" fmla="*/ 22215 w 43782"/>
                <a:gd name="connsiteY31" fmla="*/ 93 h 58870"/>
                <a:gd name="connsiteX32" fmla="*/ 23048 w 43782"/>
                <a:gd name="connsiteY32" fmla="*/ 50448 h 58870"/>
                <a:gd name="connsiteX33" fmla="*/ 29389 w 43782"/>
                <a:gd name="connsiteY33" fmla="*/ 50262 h 58870"/>
                <a:gd name="connsiteX34" fmla="*/ 33971 w 43782"/>
                <a:gd name="connsiteY34" fmla="*/ 49661 h 58870"/>
                <a:gd name="connsiteX35" fmla="*/ 33971 w 43782"/>
                <a:gd name="connsiteY35" fmla="*/ 32907 h 58870"/>
                <a:gd name="connsiteX36" fmla="*/ 30454 w 43782"/>
                <a:gd name="connsiteY36" fmla="*/ 31981 h 58870"/>
                <a:gd name="connsiteX37" fmla="*/ 24576 w 43782"/>
                <a:gd name="connsiteY37" fmla="*/ 31611 h 58870"/>
                <a:gd name="connsiteX38" fmla="*/ 19762 w 43782"/>
                <a:gd name="connsiteY38" fmla="*/ 31935 h 58870"/>
                <a:gd name="connsiteX39" fmla="*/ 15088 w 43782"/>
                <a:gd name="connsiteY39" fmla="*/ 33277 h 58870"/>
                <a:gd name="connsiteX40" fmla="*/ 11571 w 43782"/>
                <a:gd name="connsiteY40" fmla="*/ 36100 h 58870"/>
                <a:gd name="connsiteX41" fmla="*/ 10182 w 43782"/>
                <a:gd name="connsiteY41" fmla="*/ 40821 h 58870"/>
                <a:gd name="connsiteX42" fmla="*/ 13653 w 43782"/>
                <a:gd name="connsiteY42" fmla="*/ 48365 h 58870"/>
                <a:gd name="connsiteX43" fmla="*/ 23048 w 43782"/>
                <a:gd name="connsiteY43" fmla="*/ 50494 h 5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782" h="58870">
                  <a:moveTo>
                    <a:pt x="22169" y="0"/>
                  </a:moveTo>
                  <a:cubicBezTo>
                    <a:pt x="26196" y="0"/>
                    <a:pt x="29621" y="509"/>
                    <a:pt x="32397" y="1574"/>
                  </a:cubicBezTo>
                  <a:cubicBezTo>
                    <a:pt x="35174" y="2638"/>
                    <a:pt x="37396" y="4119"/>
                    <a:pt x="39108" y="6017"/>
                  </a:cubicBezTo>
                  <a:cubicBezTo>
                    <a:pt x="40821" y="7914"/>
                    <a:pt x="42024" y="10182"/>
                    <a:pt x="42718" y="12820"/>
                  </a:cubicBezTo>
                  <a:cubicBezTo>
                    <a:pt x="43459" y="15458"/>
                    <a:pt x="43783" y="18374"/>
                    <a:pt x="43783" y="21521"/>
                  </a:cubicBezTo>
                  <a:lnTo>
                    <a:pt x="43783" y="56696"/>
                  </a:lnTo>
                  <a:cubicBezTo>
                    <a:pt x="42904" y="56834"/>
                    <a:pt x="41700" y="57020"/>
                    <a:pt x="40173" y="57297"/>
                  </a:cubicBezTo>
                  <a:cubicBezTo>
                    <a:pt x="38599" y="57529"/>
                    <a:pt x="36887" y="57806"/>
                    <a:pt x="34943" y="57992"/>
                  </a:cubicBezTo>
                  <a:cubicBezTo>
                    <a:pt x="32999" y="58177"/>
                    <a:pt x="30870" y="58408"/>
                    <a:pt x="28602" y="58593"/>
                  </a:cubicBezTo>
                  <a:cubicBezTo>
                    <a:pt x="26335" y="58778"/>
                    <a:pt x="24067" y="58871"/>
                    <a:pt x="21845" y="58871"/>
                  </a:cubicBezTo>
                  <a:cubicBezTo>
                    <a:pt x="18652" y="58871"/>
                    <a:pt x="15736" y="58547"/>
                    <a:pt x="13098" y="57899"/>
                  </a:cubicBezTo>
                  <a:cubicBezTo>
                    <a:pt x="10460" y="57251"/>
                    <a:pt x="8099" y="56233"/>
                    <a:pt x="6156" y="54798"/>
                  </a:cubicBezTo>
                  <a:cubicBezTo>
                    <a:pt x="4212" y="53410"/>
                    <a:pt x="2684" y="51512"/>
                    <a:pt x="1620" y="49244"/>
                  </a:cubicBezTo>
                  <a:cubicBezTo>
                    <a:pt x="555" y="46930"/>
                    <a:pt x="0" y="44153"/>
                    <a:pt x="0" y="40913"/>
                  </a:cubicBezTo>
                  <a:cubicBezTo>
                    <a:pt x="0" y="37674"/>
                    <a:pt x="648" y="35128"/>
                    <a:pt x="1898" y="32907"/>
                  </a:cubicBezTo>
                  <a:cubicBezTo>
                    <a:pt x="3147" y="30685"/>
                    <a:pt x="4860" y="28880"/>
                    <a:pt x="7035" y="27492"/>
                  </a:cubicBezTo>
                  <a:cubicBezTo>
                    <a:pt x="9210" y="26103"/>
                    <a:pt x="11709" y="25131"/>
                    <a:pt x="14625" y="24483"/>
                  </a:cubicBezTo>
                  <a:cubicBezTo>
                    <a:pt x="17495" y="23835"/>
                    <a:pt x="20549" y="23511"/>
                    <a:pt x="23696" y="23511"/>
                  </a:cubicBezTo>
                  <a:cubicBezTo>
                    <a:pt x="24715" y="23511"/>
                    <a:pt x="25733" y="23558"/>
                    <a:pt x="26844" y="23696"/>
                  </a:cubicBezTo>
                  <a:cubicBezTo>
                    <a:pt x="27908" y="23789"/>
                    <a:pt x="28973" y="23928"/>
                    <a:pt x="29945" y="24113"/>
                  </a:cubicBezTo>
                  <a:cubicBezTo>
                    <a:pt x="30916" y="24298"/>
                    <a:pt x="31750" y="24437"/>
                    <a:pt x="32490" y="24622"/>
                  </a:cubicBezTo>
                  <a:cubicBezTo>
                    <a:pt x="33231" y="24761"/>
                    <a:pt x="33740" y="24853"/>
                    <a:pt x="34017" y="24946"/>
                  </a:cubicBezTo>
                  <a:lnTo>
                    <a:pt x="34017" y="22123"/>
                  </a:lnTo>
                  <a:cubicBezTo>
                    <a:pt x="34017" y="20457"/>
                    <a:pt x="33832" y="18837"/>
                    <a:pt x="33462" y="17217"/>
                  </a:cubicBezTo>
                  <a:cubicBezTo>
                    <a:pt x="33092" y="15597"/>
                    <a:pt x="32444" y="14162"/>
                    <a:pt x="31518" y="12866"/>
                  </a:cubicBezTo>
                  <a:cubicBezTo>
                    <a:pt x="30592" y="11617"/>
                    <a:pt x="29297" y="10599"/>
                    <a:pt x="27677" y="9858"/>
                  </a:cubicBezTo>
                  <a:cubicBezTo>
                    <a:pt x="26057" y="9118"/>
                    <a:pt x="23928" y="8701"/>
                    <a:pt x="21336" y="8701"/>
                  </a:cubicBezTo>
                  <a:cubicBezTo>
                    <a:pt x="18004" y="8701"/>
                    <a:pt x="15134" y="8932"/>
                    <a:pt x="12635" y="9395"/>
                  </a:cubicBezTo>
                  <a:cubicBezTo>
                    <a:pt x="10136" y="9858"/>
                    <a:pt x="8284" y="10367"/>
                    <a:pt x="7081" y="10876"/>
                  </a:cubicBezTo>
                  <a:lnTo>
                    <a:pt x="5878" y="2545"/>
                  </a:lnTo>
                  <a:cubicBezTo>
                    <a:pt x="7174" y="1990"/>
                    <a:pt x="9349" y="1388"/>
                    <a:pt x="12357" y="879"/>
                  </a:cubicBezTo>
                  <a:cubicBezTo>
                    <a:pt x="15366" y="324"/>
                    <a:pt x="18652" y="93"/>
                    <a:pt x="22215" y="93"/>
                  </a:cubicBezTo>
                  <a:close/>
                  <a:moveTo>
                    <a:pt x="23048" y="50448"/>
                  </a:moveTo>
                  <a:cubicBezTo>
                    <a:pt x="25409" y="50448"/>
                    <a:pt x="27538" y="50401"/>
                    <a:pt x="29389" y="50262"/>
                  </a:cubicBezTo>
                  <a:cubicBezTo>
                    <a:pt x="31240" y="50124"/>
                    <a:pt x="32768" y="49938"/>
                    <a:pt x="33971" y="49661"/>
                  </a:cubicBezTo>
                  <a:lnTo>
                    <a:pt x="33971" y="32907"/>
                  </a:lnTo>
                  <a:cubicBezTo>
                    <a:pt x="33231" y="32536"/>
                    <a:pt x="32074" y="32259"/>
                    <a:pt x="30454" y="31981"/>
                  </a:cubicBezTo>
                  <a:cubicBezTo>
                    <a:pt x="28834" y="31750"/>
                    <a:pt x="26844" y="31611"/>
                    <a:pt x="24576" y="31611"/>
                  </a:cubicBezTo>
                  <a:cubicBezTo>
                    <a:pt x="23048" y="31611"/>
                    <a:pt x="21475" y="31703"/>
                    <a:pt x="19762" y="31935"/>
                  </a:cubicBezTo>
                  <a:cubicBezTo>
                    <a:pt x="18050" y="32166"/>
                    <a:pt x="16523" y="32583"/>
                    <a:pt x="15088" y="33277"/>
                  </a:cubicBezTo>
                  <a:cubicBezTo>
                    <a:pt x="13700" y="33971"/>
                    <a:pt x="12496" y="34897"/>
                    <a:pt x="11571" y="36100"/>
                  </a:cubicBezTo>
                  <a:cubicBezTo>
                    <a:pt x="10645" y="37303"/>
                    <a:pt x="10182" y="38877"/>
                    <a:pt x="10182" y="40821"/>
                  </a:cubicBezTo>
                  <a:cubicBezTo>
                    <a:pt x="10182" y="44431"/>
                    <a:pt x="11339" y="46930"/>
                    <a:pt x="13653" y="48365"/>
                  </a:cubicBezTo>
                  <a:cubicBezTo>
                    <a:pt x="15967" y="49753"/>
                    <a:pt x="19115" y="50494"/>
                    <a:pt x="23048" y="50494"/>
                  </a:cubicBezTo>
                  <a:close/>
                </a:path>
              </a:pathLst>
            </a:custGeom>
            <a:solidFill>
              <a:schemeClr val="accent2"/>
            </a:solidFill>
            <a:ln w="461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D3CB79-BBC1-2225-402E-99B181072652}"/>
                </a:ext>
              </a:extLst>
            </p:cNvPr>
            <p:cNvSpPr/>
            <p:nvPr/>
          </p:nvSpPr>
          <p:spPr>
            <a:xfrm>
              <a:off x="589038" y="6207264"/>
              <a:ext cx="31934" cy="57528"/>
            </a:xfrm>
            <a:custGeom>
              <a:avLst/>
              <a:gdLst>
                <a:gd name="connsiteX0" fmla="*/ 20734 w 31934"/>
                <a:gd name="connsiteY0" fmla="*/ 0 h 57528"/>
                <a:gd name="connsiteX1" fmla="*/ 23696 w 31934"/>
                <a:gd name="connsiteY1" fmla="*/ 185 h 57528"/>
                <a:gd name="connsiteX2" fmla="*/ 26982 w 31934"/>
                <a:gd name="connsiteY2" fmla="*/ 602 h 57528"/>
                <a:gd name="connsiteX3" fmla="*/ 29945 w 31934"/>
                <a:gd name="connsiteY3" fmla="*/ 1157 h 57528"/>
                <a:gd name="connsiteX4" fmla="*/ 31935 w 31934"/>
                <a:gd name="connsiteY4" fmla="*/ 1666 h 57528"/>
                <a:gd name="connsiteX5" fmla="*/ 30222 w 31934"/>
                <a:gd name="connsiteY5" fmla="*/ 10413 h 57528"/>
                <a:gd name="connsiteX6" fmla="*/ 26288 w 31934"/>
                <a:gd name="connsiteY6" fmla="*/ 9395 h 57528"/>
                <a:gd name="connsiteX7" fmla="*/ 19207 w 31934"/>
                <a:gd name="connsiteY7" fmla="*/ 8794 h 57528"/>
                <a:gd name="connsiteX8" fmla="*/ 13653 w 31934"/>
                <a:gd name="connsiteY8" fmla="*/ 9395 h 57528"/>
                <a:gd name="connsiteX9" fmla="*/ 10043 w 31934"/>
                <a:gd name="connsiteY9" fmla="*/ 10228 h 57528"/>
                <a:gd name="connsiteX10" fmla="*/ 10043 w 31934"/>
                <a:gd name="connsiteY10" fmla="*/ 57529 h 57528"/>
                <a:gd name="connsiteX11" fmla="*/ 0 w 31934"/>
                <a:gd name="connsiteY11" fmla="*/ 57529 h 57528"/>
                <a:gd name="connsiteX12" fmla="*/ 0 w 31934"/>
                <a:gd name="connsiteY12" fmla="*/ 3610 h 57528"/>
                <a:gd name="connsiteX13" fmla="*/ 8886 w 31934"/>
                <a:gd name="connsiteY13" fmla="*/ 1157 h 57528"/>
                <a:gd name="connsiteX14" fmla="*/ 20781 w 31934"/>
                <a:gd name="connsiteY14" fmla="*/ 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34" h="57528">
                  <a:moveTo>
                    <a:pt x="20734" y="0"/>
                  </a:moveTo>
                  <a:cubicBezTo>
                    <a:pt x="21614" y="0"/>
                    <a:pt x="22586" y="46"/>
                    <a:pt x="23696" y="185"/>
                  </a:cubicBezTo>
                  <a:cubicBezTo>
                    <a:pt x="24807" y="278"/>
                    <a:pt x="25918" y="417"/>
                    <a:pt x="26982" y="602"/>
                  </a:cubicBezTo>
                  <a:cubicBezTo>
                    <a:pt x="28047" y="787"/>
                    <a:pt x="29065" y="972"/>
                    <a:pt x="29945" y="1157"/>
                  </a:cubicBezTo>
                  <a:cubicBezTo>
                    <a:pt x="30824" y="1342"/>
                    <a:pt x="31518" y="1481"/>
                    <a:pt x="31935" y="1666"/>
                  </a:cubicBezTo>
                  <a:lnTo>
                    <a:pt x="30222" y="10413"/>
                  </a:lnTo>
                  <a:cubicBezTo>
                    <a:pt x="29435" y="10136"/>
                    <a:pt x="28093" y="9766"/>
                    <a:pt x="26288" y="9395"/>
                  </a:cubicBezTo>
                  <a:cubicBezTo>
                    <a:pt x="24437" y="8979"/>
                    <a:pt x="22077" y="8794"/>
                    <a:pt x="19207" y="8794"/>
                  </a:cubicBezTo>
                  <a:cubicBezTo>
                    <a:pt x="17310" y="8794"/>
                    <a:pt x="15458" y="8979"/>
                    <a:pt x="13653" y="9395"/>
                  </a:cubicBezTo>
                  <a:cubicBezTo>
                    <a:pt x="11848" y="9812"/>
                    <a:pt x="10599" y="10043"/>
                    <a:pt x="10043" y="10228"/>
                  </a:cubicBezTo>
                  <a:lnTo>
                    <a:pt x="10043" y="57529"/>
                  </a:lnTo>
                  <a:lnTo>
                    <a:pt x="0" y="57529"/>
                  </a:lnTo>
                  <a:lnTo>
                    <a:pt x="0" y="3610"/>
                  </a:lnTo>
                  <a:cubicBezTo>
                    <a:pt x="2360" y="2731"/>
                    <a:pt x="5322" y="1944"/>
                    <a:pt x="8886" y="1157"/>
                  </a:cubicBezTo>
                  <a:cubicBezTo>
                    <a:pt x="12404" y="417"/>
                    <a:pt x="16384" y="0"/>
                    <a:pt x="20781" y="0"/>
                  </a:cubicBezTo>
                  <a:close/>
                </a:path>
              </a:pathLst>
            </a:custGeom>
            <a:solidFill>
              <a:schemeClr val="accent2"/>
            </a:solidFill>
            <a:ln w="4617"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7B41B94-31C9-4B43-FD85-FAE57C49EF34}"/>
                </a:ext>
              </a:extLst>
            </p:cNvPr>
            <p:cNvSpPr/>
            <p:nvPr/>
          </p:nvSpPr>
          <p:spPr>
            <a:xfrm>
              <a:off x="629952" y="6191066"/>
              <a:ext cx="33600" cy="74884"/>
            </a:xfrm>
            <a:custGeom>
              <a:avLst/>
              <a:gdLst>
                <a:gd name="connsiteX0" fmla="*/ 10136 w 33600"/>
                <a:gd name="connsiteY0" fmla="*/ 17402 h 74884"/>
                <a:gd name="connsiteX1" fmla="*/ 31472 w 33600"/>
                <a:gd name="connsiteY1" fmla="*/ 17402 h 74884"/>
                <a:gd name="connsiteX2" fmla="*/ 31472 w 33600"/>
                <a:gd name="connsiteY2" fmla="*/ 25825 h 74884"/>
                <a:gd name="connsiteX3" fmla="*/ 10136 w 33600"/>
                <a:gd name="connsiteY3" fmla="*/ 25825 h 74884"/>
                <a:gd name="connsiteX4" fmla="*/ 10136 w 33600"/>
                <a:gd name="connsiteY4" fmla="*/ 51790 h 74884"/>
                <a:gd name="connsiteX5" fmla="*/ 10784 w 33600"/>
                <a:gd name="connsiteY5" fmla="*/ 58778 h 74884"/>
                <a:gd name="connsiteX6" fmla="*/ 12728 w 33600"/>
                <a:gd name="connsiteY6" fmla="*/ 63129 h 74884"/>
                <a:gd name="connsiteX7" fmla="*/ 15967 w 33600"/>
                <a:gd name="connsiteY7" fmla="*/ 65350 h 74884"/>
                <a:gd name="connsiteX8" fmla="*/ 20503 w 33600"/>
                <a:gd name="connsiteY8" fmla="*/ 65998 h 74884"/>
                <a:gd name="connsiteX9" fmla="*/ 27816 w 33600"/>
                <a:gd name="connsiteY9" fmla="*/ 64980 h 74884"/>
                <a:gd name="connsiteX10" fmla="*/ 31657 w 33600"/>
                <a:gd name="connsiteY10" fmla="*/ 63499 h 74884"/>
                <a:gd name="connsiteX11" fmla="*/ 33601 w 33600"/>
                <a:gd name="connsiteY11" fmla="*/ 71830 h 74884"/>
                <a:gd name="connsiteX12" fmla="*/ 28278 w 33600"/>
                <a:gd name="connsiteY12" fmla="*/ 73727 h 74884"/>
                <a:gd name="connsiteX13" fmla="*/ 19624 w 33600"/>
                <a:gd name="connsiteY13" fmla="*/ 74885 h 74884"/>
                <a:gd name="connsiteX14" fmla="*/ 10136 w 33600"/>
                <a:gd name="connsiteY14" fmla="*/ 73403 h 74884"/>
                <a:gd name="connsiteX15" fmla="*/ 4119 w 33600"/>
                <a:gd name="connsiteY15" fmla="*/ 69007 h 74884"/>
                <a:gd name="connsiteX16" fmla="*/ 926 w 33600"/>
                <a:gd name="connsiteY16" fmla="*/ 61833 h 74884"/>
                <a:gd name="connsiteX17" fmla="*/ 0 w 33600"/>
                <a:gd name="connsiteY17" fmla="*/ 51929 h 74884"/>
                <a:gd name="connsiteX18" fmla="*/ 0 w 33600"/>
                <a:gd name="connsiteY18" fmla="*/ 1712 h 74884"/>
                <a:gd name="connsiteX19" fmla="*/ 10043 w 33600"/>
                <a:gd name="connsiteY19" fmla="*/ 0 h 74884"/>
                <a:gd name="connsiteX20" fmla="*/ 10043 w 33600"/>
                <a:gd name="connsiteY20" fmla="*/ 17402 h 7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0" h="74884">
                  <a:moveTo>
                    <a:pt x="10136" y="17402"/>
                  </a:moveTo>
                  <a:lnTo>
                    <a:pt x="31472" y="17402"/>
                  </a:lnTo>
                  <a:lnTo>
                    <a:pt x="31472" y="25825"/>
                  </a:lnTo>
                  <a:lnTo>
                    <a:pt x="10136" y="25825"/>
                  </a:lnTo>
                  <a:lnTo>
                    <a:pt x="10136" y="51790"/>
                  </a:lnTo>
                  <a:cubicBezTo>
                    <a:pt x="10136" y="54613"/>
                    <a:pt x="10367" y="56927"/>
                    <a:pt x="10784" y="58778"/>
                  </a:cubicBezTo>
                  <a:cubicBezTo>
                    <a:pt x="11200" y="60630"/>
                    <a:pt x="11848" y="62064"/>
                    <a:pt x="12728" y="63129"/>
                  </a:cubicBezTo>
                  <a:cubicBezTo>
                    <a:pt x="13607" y="64193"/>
                    <a:pt x="14671" y="64934"/>
                    <a:pt x="15967" y="65350"/>
                  </a:cubicBezTo>
                  <a:cubicBezTo>
                    <a:pt x="17263" y="65767"/>
                    <a:pt x="18791" y="65998"/>
                    <a:pt x="20503" y="65998"/>
                  </a:cubicBezTo>
                  <a:cubicBezTo>
                    <a:pt x="23511" y="65998"/>
                    <a:pt x="25964" y="65674"/>
                    <a:pt x="27816" y="64980"/>
                  </a:cubicBezTo>
                  <a:cubicBezTo>
                    <a:pt x="29667" y="64286"/>
                    <a:pt x="30916" y="63823"/>
                    <a:pt x="31657" y="63499"/>
                  </a:cubicBezTo>
                  <a:lnTo>
                    <a:pt x="33601" y="71830"/>
                  </a:lnTo>
                  <a:cubicBezTo>
                    <a:pt x="32583" y="72339"/>
                    <a:pt x="30824" y="72987"/>
                    <a:pt x="28278" y="73727"/>
                  </a:cubicBezTo>
                  <a:cubicBezTo>
                    <a:pt x="25733" y="74468"/>
                    <a:pt x="22863" y="74885"/>
                    <a:pt x="19624" y="74885"/>
                  </a:cubicBezTo>
                  <a:cubicBezTo>
                    <a:pt x="15782" y="74885"/>
                    <a:pt x="12635" y="74422"/>
                    <a:pt x="10136" y="73403"/>
                  </a:cubicBezTo>
                  <a:cubicBezTo>
                    <a:pt x="7637" y="72432"/>
                    <a:pt x="5646" y="70951"/>
                    <a:pt x="4119" y="69007"/>
                  </a:cubicBezTo>
                  <a:cubicBezTo>
                    <a:pt x="2592" y="67063"/>
                    <a:pt x="1527" y="64656"/>
                    <a:pt x="926" y="61833"/>
                  </a:cubicBezTo>
                  <a:cubicBezTo>
                    <a:pt x="324" y="58963"/>
                    <a:pt x="0" y="55677"/>
                    <a:pt x="0" y="51929"/>
                  </a:cubicBezTo>
                  <a:lnTo>
                    <a:pt x="0" y="1712"/>
                  </a:lnTo>
                  <a:lnTo>
                    <a:pt x="10043" y="0"/>
                  </a:lnTo>
                  <a:lnTo>
                    <a:pt x="10043" y="17402"/>
                  </a:lnTo>
                  <a:close/>
                </a:path>
              </a:pathLst>
            </a:custGeom>
            <a:solidFill>
              <a:schemeClr val="accent2"/>
            </a:solidFill>
            <a:ln w="461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EBEC0A2-C81B-C2CC-45ED-CFEF798DEA9B}"/>
                </a:ext>
              </a:extLst>
            </p:cNvPr>
            <p:cNvSpPr/>
            <p:nvPr/>
          </p:nvSpPr>
          <p:spPr>
            <a:xfrm>
              <a:off x="690350"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256 w 52761"/>
                <a:gd name="connsiteY17" fmla="*/ 29574 h 59148"/>
                <a:gd name="connsiteX18" fmla="*/ 37998 w 52761"/>
                <a:gd name="connsiteY18" fmla="*/ 14486 h 59148"/>
                <a:gd name="connsiteX19" fmla="*/ 26381 w 52761"/>
                <a:gd name="connsiteY19" fmla="*/ 8886 h 59148"/>
                <a:gd name="connsiteX20" fmla="*/ 14764 w 52761"/>
                <a:gd name="connsiteY20" fmla="*/ 14486 h 59148"/>
                <a:gd name="connsiteX21" fmla="*/ 10506 w 52761"/>
                <a:gd name="connsiteY21" fmla="*/ 29574 h 59148"/>
                <a:gd name="connsiteX22" fmla="*/ 14764 w 52761"/>
                <a:gd name="connsiteY22" fmla="*/ 44662 h 59148"/>
                <a:gd name="connsiteX23" fmla="*/ 26381 w 52761"/>
                <a:gd name="connsiteY23" fmla="*/ 50216 h 59148"/>
                <a:gd name="connsiteX24" fmla="*/ 37998 w 52761"/>
                <a:gd name="connsiteY24" fmla="*/ 44662 h 59148"/>
                <a:gd name="connsiteX25" fmla="*/ 42256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256" y="29574"/>
                  </a:moveTo>
                  <a:cubicBezTo>
                    <a:pt x="42256" y="23234"/>
                    <a:pt x="40821" y="18189"/>
                    <a:pt x="37998" y="14486"/>
                  </a:cubicBezTo>
                  <a:cubicBezTo>
                    <a:pt x="35174" y="10784"/>
                    <a:pt x="31287" y="8886"/>
                    <a:pt x="26381" y="8886"/>
                  </a:cubicBezTo>
                  <a:cubicBezTo>
                    <a:pt x="21475" y="8886"/>
                    <a:pt x="17587" y="10737"/>
                    <a:pt x="14764" y="14486"/>
                  </a:cubicBezTo>
                  <a:cubicBezTo>
                    <a:pt x="11895" y="18189"/>
                    <a:pt x="10506" y="23234"/>
                    <a:pt x="10506" y="29574"/>
                  </a:cubicBezTo>
                  <a:cubicBezTo>
                    <a:pt x="10506" y="35915"/>
                    <a:pt x="11941" y="40960"/>
                    <a:pt x="14764" y="44662"/>
                  </a:cubicBezTo>
                  <a:cubicBezTo>
                    <a:pt x="17633" y="48365"/>
                    <a:pt x="21475" y="50216"/>
                    <a:pt x="26381" y="50216"/>
                  </a:cubicBezTo>
                  <a:cubicBezTo>
                    <a:pt x="31287" y="50216"/>
                    <a:pt x="35174" y="48365"/>
                    <a:pt x="37998" y="44662"/>
                  </a:cubicBezTo>
                  <a:cubicBezTo>
                    <a:pt x="40867" y="40960"/>
                    <a:pt x="42256" y="35915"/>
                    <a:pt x="42256" y="29574"/>
                  </a:cubicBezTo>
                  <a:close/>
                </a:path>
              </a:pathLst>
            </a:custGeom>
            <a:solidFill>
              <a:schemeClr val="accent2"/>
            </a:solidFill>
            <a:ln w="461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DBF578D-5E57-B530-30FC-B41ECE9F5716}"/>
                </a:ext>
              </a:extLst>
            </p:cNvPr>
            <p:cNvSpPr/>
            <p:nvPr/>
          </p:nvSpPr>
          <p:spPr>
            <a:xfrm>
              <a:off x="756070" y="6180745"/>
              <a:ext cx="34109" cy="83955"/>
            </a:xfrm>
            <a:custGeom>
              <a:avLst/>
              <a:gdLst>
                <a:gd name="connsiteX0" fmla="*/ 21984 w 34109"/>
                <a:gd name="connsiteY0" fmla="*/ 0 h 83955"/>
                <a:gd name="connsiteX1" fmla="*/ 29621 w 34109"/>
                <a:gd name="connsiteY1" fmla="*/ 648 h 83955"/>
                <a:gd name="connsiteX2" fmla="*/ 34110 w 34109"/>
                <a:gd name="connsiteY2" fmla="*/ 1851 h 83955"/>
                <a:gd name="connsiteX3" fmla="*/ 32259 w 34109"/>
                <a:gd name="connsiteY3" fmla="*/ 10506 h 83955"/>
                <a:gd name="connsiteX4" fmla="*/ 28556 w 34109"/>
                <a:gd name="connsiteY4" fmla="*/ 9256 h 83955"/>
                <a:gd name="connsiteX5" fmla="*/ 22725 w 34109"/>
                <a:gd name="connsiteY5" fmla="*/ 8655 h 83955"/>
                <a:gd name="connsiteX6" fmla="*/ 12866 w 34109"/>
                <a:gd name="connsiteY6" fmla="*/ 12496 h 83955"/>
                <a:gd name="connsiteX7" fmla="*/ 10043 w 34109"/>
                <a:gd name="connsiteY7" fmla="*/ 22817 h 83955"/>
                <a:gd name="connsiteX8" fmla="*/ 10043 w 34109"/>
                <a:gd name="connsiteY8" fmla="*/ 27677 h 83955"/>
                <a:gd name="connsiteX9" fmla="*/ 31703 w 34109"/>
                <a:gd name="connsiteY9" fmla="*/ 27677 h 83955"/>
                <a:gd name="connsiteX10" fmla="*/ 31703 w 34109"/>
                <a:gd name="connsiteY10" fmla="*/ 36100 h 83955"/>
                <a:gd name="connsiteX11" fmla="*/ 10043 w 34109"/>
                <a:gd name="connsiteY11" fmla="*/ 36100 h 83955"/>
                <a:gd name="connsiteX12" fmla="*/ 10043 w 34109"/>
                <a:gd name="connsiteY12" fmla="*/ 83956 h 83955"/>
                <a:gd name="connsiteX13" fmla="*/ 0 w 34109"/>
                <a:gd name="connsiteY13" fmla="*/ 83956 h 83955"/>
                <a:gd name="connsiteX14" fmla="*/ 0 w 34109"/>
                <a:gd name="connsiteY14" fmla="*/ 22586 h 83955"/>
                <a:gd name="connsiteX15" fmla="*/ 5322 w 34109"/>
                <a:gd name="connsiteY15" fmla="*/ 5878 h 83955"/>
                <a:gd name="connsiteX16" fmla="*/ 21984 w 34109"/>
                <a:gd name="connsiteY16" fmla="*/ 0 h 8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09" h="83955">
                  <a:moveTo>
                    <a:pt x="21984" y="0"/>
                  </a:moveTo>
                  <a:cubicBezTo>
                    <a:pt x="24946" y="0"/>
                    <a:pt x="27492" y="231"/>
                    <a:pt x="29621" y="648"/>
                  </a:cubicBezTo>
                  <a:cubicBezTo>
                    <a:pt x="31750" y="1064"/>
                    <a:pt x="33231" y="1481"/>
                    <a:pt x="34110" y="1851"/>
                  </a:cubicBezTo>
                  <a:lnTo>
                    <a:pt x="32259" y="10506"/>
                  </a:lnTo>
                  <a:cubicBezTo>
                    <a:pt x="31379" y="10090"/>
                    <a:pt x="30176" y="9673"/>
                    <a:pt x="28556" y="9256"/>
                  </a:cubicBezTo>
                  <a:cubicBezTo>
                    <a:pt x="26982" y="8886"/>
                    <a:pt x="25039" y="8655"/>
                    <a:pt x="22725" y="8655"/>
                  </a:cubicBezTo>
                  <a:cubicBezTo>
                    <a:pt x="18050" y="8655"/>
                    <a:pt x="14764" y="9951"/>
                    <a:pt x="12866" y="12496"/>
                  </a:cubicBezTo>
                  <a:cubicBezTo>
                    <a:pt x="10969" y="15042"/>
                    <a:pt x="10043" y="18513"/>
                    <a:pt x="10043" y="22817"/>
                  </a:cubicBezTo>
                  <a:lnTo>
                    <a:pt x="10043" y="27677"/>
                  </a:lnTo>
                  <a:lnTo>
                    <a:pt x="31703" y="27677"/>
                  </a:lnTo>
                  <a:lnTo>
                    <a:pt x="31703" y="36100"/>
                  </a:lnTo>
                  <a:lnTo>
                    <a:pt x="10043" y="36100"/>
                  </a:lnTo>
                  <a:lnTo>
                    <a:pt x="10043" y="83956"/>
                  </a:lnTo>
                  <a:lnTo>
                    <a:pt x="0" y="83956"/>
                  </a:lnTo>
                  <a:lnTo>
                    <a:pt x="0" y="22586"/>
                  </a:lnTo>
                  <a:cubicBezTo>
                    <a:pt x="0" y="15366"/>
                    <a:pt x="1759" y="9812"/>
                    <a:pt x="5322" y="5878"/>
                  </a:cubicBezTo>
                  <a:cubicBezTo>
                    <a:pt x="8886" y="1944"/>
                    <a:pt x="14394" y="0"/>
                    <a:pt x="21984" y="0"/>
                  </a:cubicBezTo>
                  <a:close/>
                </a:path>
              </a:pathLst>
            </a:custGeom>
            <a:solidFill>
              <a:schemeClr val="accent2"/>
            </a:solidFill>
            <a:ln w="461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B381597-1C7C-DD6C-749B-A57B2E2DFF5C}"/>
                </a:ext>
              </a:extLst>
            </p:cNvPr>
            <p:cNvSpPr/>
            <p:nvPr/>
          </p:nvSpPr>
          <p:spPr>
            <a:xfrm>
              <a:off x="817857" y="6188983"/>
              <a:ext cx="52669" cy="75763"/>
            </a:xfrm>
            <a:custGeom>
              <a:avLst/>
              <a:gdLst>
                <a:gd name="connsiteX0" fmla="*/ 19855 w 52669"/>
                <a:gd name="connsiteY0" fmla="*/ 0 h 75763"/>
                <a:gd name="connsiteX1" fmla="*/ 44153 w 52669"/>
                <a:gd name="connsiteY1" fmla="*/ 6017 h 75763"/>
                <a:gd name="connsiteX2" fmla="*/ 52669 w 52669"/>
                <a:gd name="connsiteY2" fmla="*/ 23928 h 75763"/>
                <a:gd name="connsiteX3" fmla="*/ 50355 w 52669"/>
                <a:gd name="connsiteY3" fmla="*/ 35036 h 75763"/>
                <a:gd name="connsiteX4" fmla="*/ 43644 w 52669"/>
                <a:gd name="connsiteY4" fmla="*/ 42487 h 75763"/>
                <a:gd name="connsiteX5" fmla="*/ 32999 w 52669"/>
                <a:gd name="connsiteY5" fmla="*/ 46652 h 75763"/>
                <a:gd name="connsiteX6" fmla="*/ 18837 w 52669"/>
                <a:gd name="connsiteY6" fmla="*/ 47948 h 75763"/>
                <a:gd name="connsiteX7" fmla="*/ 10506 w 52669"/>
                <a:gd name="connsiteY7" fmla="*/ 47948 h 75763"/>
                <a:gd name="connsiteX8" fmla="*/ 10506 w 52669"/>
                <a:gd name="connsiteY8" fmla="*/ 75764 h 75763"/>
                <a:gd name="connsiteX9" fmla="*/ 0 w 52669"/>
                <a:gd name="connsiteY9" fmla="*/ 75764 h 75763"/>
                <a:gd name="connsiteX10" fmla="*/ 0 w 52669"/>
                <a:gd name="connsiteY10" fmla="*/ 1851 h 75763"/>
                <a:gd name="connsiteX11" fmla="*/ 9904 w 52669"/>
                <a:gd name="connsiteY11" fmla="*/ 370 h 75763"/>
                <a:gd name="connsiteX12" fmla="*/ 19901 w 52669"/>
                <a:gd name="connsiteY12" fmla="*/ 0 h 75763"/>
                <a:gd name="connsiteX13" fmla="*/ 20734 w 52669"/>
                <a:gd name="connsiteY13" fmla="*/ 9164 h 75763"/>
                <a:gd name="connsiteX14" fmla="*/ 10460 w 52669"/>
                <a:gd name="connsiteY14" fmla="*/ 9488 h 75763"/>
                <a:gd name="connsiteX15" fmla="*/ 10460 w 52669"/>
                <a:gd name="connsiteY15" fmla="*/ 38923 h 75763"/>
                <a:gd name="connsiteX16" fmla="*/ 18374 w 52669"/>
                <a:gd name="connsiteY16" fmla="*/ 38923 h 75763"/>
                <a:gd name="connsiteX17" fmla="*/ 28093 w 52669"/>
                <a:gd name="connsiteY17" fmla="*/ 38229 h 75763"/>
                <a:gd name="connsiteX18" fmla="*/ 35406 w 52669"/>
                <a:gd name="connsiteY18" fmla="*/ 35869 h 75763"/>
                <a:gd name="connsiteX19" fmla="*/ 39988 w 52669"/>
                <a:gd name="connsiteY19" fmla="*/ 31287 h 75763"/>
                <a:gd name="connsiteX20" fmla="*/ 41608 w 52669"/>
                <a:gd name="connsiteY20" fmla="*/ 23835 h 75763"/>
                <a:gd name="connsiteX21" fmla="*/ 39941 w 52669"/>
                <a:gd name="connsiteY21" fmla="*/ 16708 h 75763"/>
                <a:gd name="connsiteX22" fmla="*/ 35406 w 52669"/>
                <a:gd name="connsiteY22" fmla="*/ 12218 h 75763"/>
                <a:gd name="connsiteX23" fmla="*/ 28741 w 52669"/>
                <a:gd name="connsiteY23" fmla="*/ 9904 h 75763"/>
                <a:gd name="connsiteX24" fmla="*/ 20734 w 52669"/>
                <a:gd name="connsiteY24" fmla="*/ 9256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69" h="75763">
                  <a:moveTo>
                    <a:pt x="19855" y="0"/>
                  </a:moveTo>
                  <a:cubicBezTo>
                    <a:pt x="30407" y="0"/>
                    <a:pt x="38507" y="1990"/>
                    <a:pt x="44153" y="6017"/>
                  </a:cubicBezTo>
                  <a:cubicBezTo>
                    <a:pt x="49800" y="10043"/>
                    <a:pt x="52669" y="16014"/>
                    <a:pt x="52669" y="23928"/>
                  </a:cubicBezTo>
                  <a:cubicBezTo>
                    <a:pt x="52669" y="28278"/>
                    <a:pt x="51882" y="31935"/>
                    <a:pt x="50355" y="35036"/>
                  </a:cubicBezTo>
                  <a:cubicBezTo>
                    <a:pt x="48828" y="38090"/>
                    <a:pt x="46560" y="40589"/>
                    <a:pt x="43644" y="42487"/>
                  </a:cubicBezTo>
                  <a:cubicBezTo>
                    <a:pt x="40728" y="44385"/>
                    <a:pt x="37165" y="45773"/>
                    <a:pt x="32999" y="46652"/>
                  </a:cubicBezTo>
                  <a:cubicBezTo>
                    <a:pt x="28834" y="47532"/>
                    <a:pt x="24067" y="47948"/>
                    <a:pt x="18837" y="47948"/>
                  </a:cubicBezTo>
                  <a:lnTo>
                    <a:pt x="10506" y="47948"/>
                  </a:lnTo>
                  <a:lnTo>
                    <a:pt x="10506" y="75764"/>
                  </a:lnTo>
                  <a:lnTo>
                    <a:pt x="0" y="75764"/>
                  </a:lnTo>
                  <a:lnTo>
                    <a:pt x="0" y="1851"/>
                  </a:lnTo>
                  <a:cubicBezTo>
                    <a:pt x="2962" y="1111"/>
                    <a:pt x="6248" y="648"/>
                    <a:pt x="9904" y="370"/>
                  </a:cubicBezTo>
                  <a:cubicBezTo>
                    <a:pt x="13561" y="93"/>
                    <a:pt x="16893" y="0"/>
                    <a:pt x="19901" y="0"/>
                  </a:cubicBezTo>
                  <a:close/>
                  <a:moveTo>
                    <a:pt x="20734" y="9164"/>
                  </a:moveTo>
                  <a:cubicBezTo>
                    <a:pt x="16245" y="9164"/>
                    <a:pt x="12820" y="9256"/>
                    <a:pt x="10460" y="9488"/>
                  </a:cubicBezTo>
                  <a:lnTo>
                    <a:pt x="10460" y="38923"/>
                  </a:lnTo>
                  <a:lnTo>
                    <a:pt x="18374" y="38923"/>
                  </a:lnTo>
                  <a:cubicBezTo>
                    <a:pt x="21984" y="38923"/>
                    <a:pt x="25224" y="38692"/>
                    <a:pt x="28093" y="38229"/>
                  </a:cubicBezTo>
                  <a:cubicBezTo>
                    <a:pt x="30963" y="37766"/>
                    <a:pt x="33416" y="36979"/>
                    <a:pt x="35406" y="35869"/>
                  </a:cubicBezTo>
                  <a:cubicBezTo>
                    <a:pt x="37396" y="34758"/>
                    <a:pt x="38923" y="33231"/>
                    <a:pt x="39988" y="31287"/>
                  </a:cubicBezTo>
                  <a:cubicBezTo>
                    <a:pt x="41052" y="29343"/>
                    <a:pt x="41608" y="26844"/>
                    <a:pt x="41608" y="23835"/>
                  </a:cubicBezTo>
                  <a:cubicBezTo>
                    <a:pt x="41608" y="20827"/>
                    <a:pt x="41052" y="18559"/>
                    <a:pt x="39941" y="16708"/>
                  </a:cubicBezTo>
                  <a:cubicBezTo>
                    <a:pt x="38831" y="14810"/>
                    <a:pt x="37303" y="13329"/>
                    <a:pt x="35406" y="12218"/>
                  </a:cubicBezTo>
                  <a:cubicBezTo>
                    <a:pt x="33508" y="11108"/>
                    <a:pt x="31287" y="10321"/>
                    <a:pt x="28741" y="9904"/>
                  </a:cubicBezTo>
                  <a:cubicBezTo>
                    <a:pt x="26196" y="9488"/>
                    <a:pt x="23558" y="9256"/>
                    <a:pt x="20734" y="9256"/>
                  </a:cubicBezTo>
                  <a:close/>
                </a:path>
              </a:pathLst>
            </a:custGeom>
            <a:solidFill>
              <a:schemeClr val="accent2"/>
            </a:solidFill>
            <a:ln w="4617"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5A5C9D3-BB91-A263-ABF3-72E85D2D386B}"/>
                </a:ext>
              </a:extLst>
            </p:cNvPr>
            <p:cNvSpPr/>
            <p:nvPr/>
          </p:nvSpPr>
          <p:spPr>
            <a:xfrm>
              <a:off x="881541" y="6180791"/>
              <a:ext cx="45449" cy="84094"/>
            </a:xfrm>
            <a:custGeom>
              <a:avLst/>
              <a:gdLst>
                <a:gd name="connsiteX0" fmla="*/ 0 w 45449"/>
                <a:gd name="connsiteY0" fmla="*/ 83956 h 84094"/>
                <a:gd name="connsiteX1" fmla="*/ 0 w 45449"/>
                <a:gd name="connsiteY1" fmla="*/ 1712 h 84094"/>
                <a:gd name="connsiteX2" fmla="*/ 10043 w 45449"/>
                <a:gd name="connsiteY2" fmla="*/ 0 h 84094"/>
                <a:gd name="connsiteX3" fmla="*/ 10043 w 45449"/>
                <a:gd name="connsiteY3" fmla="*/ 28787 h 84094"/>
                <a:gd name="connsiteX4" fmla="*/ 16060 w 45449"/>
                <a:gd name="connsiteY4" fmla="*/ 27121 h 84094"/>
                <a:gd name="connsiteX5" fmla="*/ 22401 w 45449"/>
                <a:gd name="connsiteY5" fmla="*/ 26520 h 84094"/>
                <a:gd name="connsiteX6" fmla="*/ 33555 w 45449"/>
                <a:gd name="connsiteY6" fmla="*/ 28417 h 84094"/>
                <a:gd name="connsiteX7" fmla="*/ 40636 w 45449"/>
                <a:gd name="connsiteY7" fmla="*/ 33740 h 84094"/>
                <a:gd name="connsiteX8" fmla="*/ 44385 w 45449"/>
                <a:gd name="connsiteY8" fmla="*/ 41932 h 84094"/>
                <a:gd name="connsiteX9" fmla="*/ 45449 w 45449"/>
                <a:gd name="connsiteY9" fmla="*/ 52438 h 84094"/>
                <a:gd name="connsiteX10" fmla="*/ 45449 w 45449"/>
                <a:gd name="connsiteY10" fmla="*/ 84048 h 84094"/>
                <a:gd name="connsiteX11" fmla="*/ 35406 w 45449"/>
                <a:gd name="connsiteY11" fmla="*/ 84048 h 84094"/>
                <a:gd name="connsiteX12" fmla="*/ 35406 w 45449"/>
                <a:gd name="connsiteY12" fmla="*/ 54613 h 84094"/>
                <a:gd name="connsiteX13" fmla="*/ 34712 w 45449"/>
                <a:gd name="connsiteY13" fmla="*/ 45727 h 84094"/>
                <a:gd name="connsiteX14" fmla="*/ 32397 w 45449"/>
                <a:gd name="connsiteY14" fmla="*/ 39756 h 84094"/>
                <a:gd name="connsiteX15" fmla="*/ 28047 w 45449"/>
                <a:gd name="connsiteY15" fmla="*/ 36470 h 84094"/>
                <a:gd name="connsiteX16" fmla="*/ 21336 w 45449"/>
                <a:gd name="connsiteY16" fmla="*/ 35452 h 84094"/>
                <a:gd name="connsiteX17" fmla="*/ 18004 w 45449"/>
                <a:gd name="connsiteY17" fmla="*/ 35684 h 84094"/>
                <a:gd name="connsiteX18" fmla="*/ 14718 w 45449"/>
                <a:gd name="connsiteY18" fmla="*/ 36193 h 84094"/>
                <a:gd name="connsiteX19" fmla="*/ 11895 w 45449"/>
                <a:gd name="connsiteY19" fmla="*/ 36794 h 84094"/>
                <a:gd name="connsiteX20" fmla="*/ 10090 w 45449"/>
                <a:gd name="connsiteY20" fmla="*/ 37350 h 84094"/>
                <a:gd name="connsiteX21" fmla="*/ 10090 w 45449"/>
                <a:gd name="connsiteY21" fmla="*/ 84095 h 84094"/>
                <a:gd name="connsiteX22" fmla="*/ 46 w 45449"/>
                <a:gd name="connsiteY22" fmla="*/ 84095 h 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49" h="84094">
                  <a:moveTo>
                    <a:pt x="0" y="83956"/>
                  </a:moveTo>
                  <a:lnTo>
                    <a:pt x="0" y="1712"/>
                  </a:lnTo>
                  <a:lnTo>
                    <a:pt x="10043" y="0"/>
                  </a:lnTo>
                  <a:lnTo>
                    <a:pt x="10043" y="28787"/>
                  </a:lnTo>
                  <a:cubicBezTo>
                    <a:pt x="11941" y="28047"/>
                    <a:pt x="13931" y="27492"/>
                    <a:pt x="16060" y="27121"/>
                  </a:cubicBezTo>
                  <a:cubicBezTo>
                    <a:pt x="18189" y="26751"/>
                    <a:pt x="20318" y="26520"/>
                    <a:pt x="22401" y="26520"/>
                  </a:cubicBezTo>
                  <a:cubicBezTo>
                    <a:pt x="26890" y="26520"/>
                    <a:pt x="30592" y="27168"/>
                    <a:pt x="33555" y="28417"/>
                  </a:cubicBezTo>
                  <a:cubicBezTo>
                    <a:pt x="36517" y="29667"/>
                    <a:pt x="38877" y="31426"/>
                    <a:pt x="40636" y="33740"/>
                  </a:cubicBezTo>
                  <a:cubicBezTo>
                    <a:pt x="42394" y="36054"/>
                    <a:pt x="43644" y="38738"/>
                    <a:pt x="44385" y="41932"/>
                  </a:cubicBezTo>
                  <a:cubicBezTo>
                    <a:pt x="45125" y="45125"/>
                    <a:pt x="45449" y="48596"/>
                    <a:pt x="45449" y="52438"/>
                  </a:cubicBezTo>
                  <a:lnTo>
                    <a:pt x="45449" y="84048"/>
                  </a:lnTo>
                  <a:lnTo>
                    <a:pt x="35406" y="84048"/>
                  </a:lnTo>
                  <a:lnTo>
                    <a:pt x="35406" y="54613"/>
                  </a:lnTo>
                  <a:cubicBezTo>
                    <a:pt x="35406" y="51142"/>
                    <a:pt x="35174" y="48180"/>
                    <a:pt x="34712" y="45727"/>
                  </a:cubicBezTo>
                  <a:cubicBezTo>
                    <a:pt x="34249" y="43274"/>
                    <a:pt x="33462" y="41284"/>
                    <a:pt x="32397" y="39756"/>
                  </a:cubicBezTo>
                  <a:cubicBezTo>
                    <a:pt x="31333" y="38229"/>
                    <a:pt x="29852" y="37165"/>
                    <a:pt x="28047" y="36470"/>
                  </a:cubicBezTo>
                  <a:cubicBezTo>
                    <a:pt x="26242" y="35776"/>
                    <a:pt x="24020" y="35452"/>
                    <a:pt x="21336" y="35452"/>
                  </a:cubicBezTo>
                  <a:cubicBezTo>
                    <a:pt x="20272" y="35452"/>
                    <a:pt x="19115" y="35545"/>
                    <a:pt x="18004" y="35684"/>
                  </a:cubicBezTo>
                  <a:cubicBezTo>
                    <a:pt x="16847" y="35822"/>
                    <a:pt x="15736" y="36007"/>
                    <a:pt x="14718" y="36193"/>
                  </a:cubicBezTo>
                  <a:cubicBezTo>
                    <a:pt x="13653" y="36378"/>
                    <a:pt x="12728" y="36563"/>
                    <a:pt x="11895" y="36794"/>
                  </a:cubicBezTo>
                  <a:cubicBezTo>
                    <a:pt x="11061" y="37026"/>
                    <a:pt x="10460" y="37211"/>
                    <a:pt x="10090" y="37350"/>
                  </a:cubicBezTo>
                  <a:lnTo>
                    <a:pt x="10090" y="84095"/>
                  </a:lnTo>
                  <a:lnTo>
                    <a:pt x="46" y="84095"/>
                  </a:lnTo>
                  <a:close/>
                </a:path>
              </a:pathLst>
            </a:custGeom>
            <a:solidFill>
              <a:schemeClr val="accent2"/>
            </a:solidFill>
            <a:ln w="4617"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03BE48A-6FA7-4EA7-8C1F-DEFB3FA4AA64}"/>
                </a:ext>
              </a:extLst>
            </p:cNvPr>
            <p:cNvSpPr/>
            <p:nvPr/>
          </p:nvSpPr>
          <p:spPr>
            <a:xfrm>
              <a:off x="939255"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302 w 52761"/>
                <a:gd name="connsiteY17" fmla="*/ 29574 h 59148"/>
                <a:gd name="connsiteX18" fmla="*/ 38044 w 52761"/>
                <a:gd name="connsiteY18" fmla="*/ 14486 h 59148"/>
                <a:gd name="connsiteX19" fmla="*/ 26427 w 52761"/>
                <a:gd name="connsiteY19" fmla="*/ 8886 h 59148"/>
                <a:gd name="connsiteX20" fmla="*/ 14810 w 52761"/>
                <a:gd name="connsiteY20" fmla="*/ 14486 h 59148"/>
                <a:gd name="connsiteX21" fmla="*/ 10552 w 52761"/>
                <a:gd name="connsiteY21" fmla="*/ 29574 h 59148"/>
                <a:gd name="connsiteX22" fmla="*/ 14810 w 52761"/>
                <a:gd name="connsiteY22" fmla="*/ 44662 h 59148"/>
                <a:gd name="connsiteX23" fmla="*/ 26427 w 52761"/>
                <a:gd name="connsiteY23" fmla="*/ 50216 h 59148"/>
                <a:gd name="connsiteX24" fmla="*/ 38044 w 52761"/>
                <a:gd name="connsiteY24" fmla="*/ 44662 h 59148"/>
                <a:gd name="connsiteX25" fmla="*/ 42302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302" y="29574"/>
                  </a:moveTo>
                  <a:cubicBezTo>
                    <a:pt x="42302" y="23234"/>
                    <a:pt x="40867" y="18189"/>
                    <a:pt x="38044" y="14486"/>
                  </a:cubicBezTo>
                  <a:cubicBezTo>
                    <a:pt x="35221" y="10784"/>
                    <a:pt x="31333" y="8886"/>
                    <a:pt x="26427" y="8886"/>
                  </a:cubicBezTo>
                  <a:cubicBezTo>
                    <a:pt x="21521" y="8886"/>
                    <a:pt x="17633" y="10737"/>
                    <a:pt x="14810" y="14486"/>
                  </a:cubicBezTo>
                  <a:cubicBezTo>
                    <a:pt x="11941" y="18189"/>
                    <a:pt x="10552" y="23234"/>
                    <a:pt x="10552" y="29574"/>
                  </a:cubicBezTo>
                  <a:cubicBezTo>
                    <a:pt x="10552" y="35915"/>
                    <a:pt x="11987" y="40960"/>
                    <a:pt x="14810" y="44662"/>
                  </a:cubicBezTo>
                  <a:cubicBezTo>
                    <a:pt x="17680" y="48365"/>
                    <a:pt x="21521" y="50216"/>
                    <a:pt x="26427" y="50216"/>
                  </a:cubicBezTo>
                  <a:cubicBezTo>
                    <a:pt x="31333" y="50216"/>
                    <a:pt x="35221" y="48365"/>
                    <a:pt x="38044" y="44662"/>
                  </a:cubicBezTo>
                  <a:cubicBezTo>
                    <a:pt x="40913" y="40960"/>
                    <a:pt x="42302" y="35915"/>
                    <a:pt x="42302" y="29574"/>
                  </a:cubicBezTo>
                  <a:close/>
                </a:path>
              </a:pathLst>
            </a:custGeom>
            <a:solidFill>
              <a:schemeClr val="accent2"/>
            </a:solidFill>
            <a:ln w="4617"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AEFA7DB-9A12-1F89-EDA4-2890B85A871F}"/>
                </a:ext>
              </a:extLst>
            </p:cNvPr>
            <p:cNvSpPr/>
            <p:nvPr/>
          </p:nvSpPr>
          <p:spPr>
            <a:xfrm>
              <a:off x="1002199" y="6207033"/>
              <a:ext cx="49197" cy="58917"/>
            </a:xfrm>
            <a:custGeom>
              <a:avLst/>
              <a:gdLst>
                <a:gd name="connsiteX0" fmla="*/ 0 w 49197"/>
                <a:gd name="connsiteY0" fmla="*/ 29667 h 58917"/>
                <a:gd name="connsiteX1" fmla="*/ 2175 w 49197"/>
                <a:gd name="connsiteY1" fmla="*/ 16615 h 58917"/>
                <a:gd name="connsiteX2" fmla="*/ 7914 w 49197"/>
                <a:gd name="connsiteY2" fmla="*/ 7359 h 58917"/>
                <a:gd name="connsiteX3" fmla="*/ 16152 w 49197"/>
                <a:gd name="connsiteY3" fmla="*/ 1851 h 58917"/>
                <a:gd name="connsiteX4" fmla="*/ 25687 w 49197"/>
                <a:gd name="connsiteY4" fmla="*/ 0 h 58917"/>
                <a:gd name="connsiteX5" fmla="*/ 43135 w 49197"/>
                <a:gd name="connsiteY5" fmla="*/ 7081 h 58917"/>
                <a:gd name="connsiteX6" fmla="*/ 49198 w 49197"/>
                <a:gd name="connsiteY6" fmla="*/ 28695 h 58917"/>
                <a:gd name="connsiteX7" fmla="*/ 49198 w 49197"/>
                <a:gd name="connsiteY7" fmla="*/ 30361 h 58917"/>
                <a:gd name="connsiteX8" fmla="*/ 49105 w 49197"/>
                <a:gd name="connsiteY8" fmla="*/ 32259 h 58917"/>
                <a:gd name="connsiteX9" fmla="*/ 10552 w 49197"/>
                <a:gd name="connsiteY9" fmla="*/ 32259 h 58917"/>
                <a:gd name="connsiteX10" fmla="*/ 15643 w 49197"/>
                <a:gd name="connsiteY10" fmla="*/ 45588 h 58917"/>
                <a:gd name="connsiteX11" fmla="*/ 29482 w 49197"/>
                <a:gd name="connsiteY11" fmla="*/ 50124 h 58917"/>
                <a:gd name="connsiteX12" fmla="*/ 38414 w 49197"/>
                <a:gd name="connsiteY12" fmla="*/ 49198 h 58917"/>
                <a:gd name="connsiteX13" fmla="*/ 43875 w 49197"/>
                <a:gd name="connsiteY13" fmla="*/ 47393 h 58917"/>
                <a:gd name="connsiteX14" fmla="*/ 45264 w 49197"/>
                <a:gd name="connsiteY14" fmla="*/ 55816 h 58917"/>
                <a:gd name="connsiteX15" fmla="*/ 38831 w 49197"/>
                <a:gd name="connsiteY15" fmla="*/ 57853 h 58917"/>
                <a:gd name="connsiteX16" fmla="*/ 28371 w 49197"/>
                <a:gd name="connsiteY16" fmla="*/ 58917 h 58917"/>
                <a:gd name="connsiteX17" fmla="*/ 15643 w 49197"/>
                <a:gd name="connsiteY17" fmla="*/ 56696 h 58917"/>
                <a:gd name="connsiteX18" fmla="*/ 6803 w 49197"/>
                <a:gd name="connsiteY18" fmla="*/ 50586 h 58917"/>
                <a:gd name="connsiteX19" fmla="*/ 1666 w 49197"/>
                <a:gd name="connsiteY19" fmla="*/ 41330 h 58917"/>
                <a:gd name="connsiteX20" fmla="*/ 0 w 49197"/>
                <a:gd name="connsiteY20" fmla="*/ 29574 h 58917"/>
                <a:gd name="connsiteX21" fmla="*/ 38646 w 49197"/>
                <a:gd name="connsiteY21" fmla="*/ 24159 h 58917"/>
                <a:gd name="connsiteX22" fmla="*/ 35221 w 49197"/>
                <a:gd name="connsiteY22" fmla="*/ 12959 h 58917"/>
                <a:gd name="connsiteX23" fmla="*/ 25548 w 49197"/>
                <a:gd name="connsiteY23" fmla="*/ 8562 h 58917"/>
                <a:gd name="connsiteX24" fmla="*/ 19439 w 49197"/>
                <a:gd name="connsiteY24" fmla="*/ 9904 h 58917"/>
                <a:gd name="connsiteX25" fmla="*/ 14949 w 49197"/>
                <a:gd name="connsiteY25" fmla="*/ 13422 h 58917"/>
                <a:gd name="connsiteX26" fmla="*/ 12080 w 49197"/>
                <a:gd name="connsiteY26" fmla="*/ 18420 h 58917"/>
                <a:gd name="connsiteX27" fmla="*/ 10737 w 49197"/>
                <a:gd name="connsiteY27" fmla="*/ 24159 h 58917"/>
                <a:gd name="connsiteX28" fmla="*/ 38646 w 49197"/>
                <a:gd name="connsiteY28" fmla="*/ 24159 h 5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97" h="58917">
                  <a:moveTo>
                    <a:pt x="0" y="29667"/>
                  </a:moveTo>
                  <a:cubicBezTo>
                    <a:pt x="0" y="24668"/>
                    <a:pt x="741" y="20364"/>
                    <a:pt x="2175" y="16615"/>
                  </a:cubicBezTo>
                  <a:cubicBezTo>
                    <a:pt x="3610" y="12866"/>
                    <a:pt x="5508" y="9812"/>
                    <a:pt x="7914" y="7359"/>
                  </a:cubicBezTo>
                  <a:cubicBezTo>
                    <a:pt x="10275" y="4906"/>
                    <a:pt x="13052" y="3055"/>
                    <a:pt x="16152" y="1851"/>
                  </a:cubicBezTo>
                  <a:cubicBezTo>
                    <a:pt x="19253" y="648"/>
                    <a:pt x="22447" y="0"/>
                    <a:pt x="25687" y="0"/>
                  </a:cubicBezTo>
                  <a:cubicBezTo>
                    <a:pt x="33277" y="0"/>
                    <a:pt x="39062" y="2360"/>
                    <a:pt x="43135" y="7081"/>
                  </a:cubicBezTo>
                  <a:cubicBezTo>
                    <a:pt x="47161" y="11802"/>
                    <a:pt x="49198" y="19022"/>
                    <a:pt x="49198" y="28695"/>
                  </a:cubicBezTo>
                  <a:lnTo>
                    <a:pt x="49198" y="30361"/>
                  </a:lnTo>
                  <a:cubicBezTo>
                    <a:pt x="49198" y="31055"/>
                    <a:pt x="49198" y="31657"/>
                    <a:pt x="49105" y="32259"/>
                  </a:cubicBezTo>
                  <a:lnTo>
                    <a:pt x="10552" y="32259"/>
                  </a:lnTo>
                  <a:cubicBezTo>
                    <a:pt x="10969" y="38090"/>
                    <a:pt x="12681" y="42533"/>
                    <a:pt x="15643" y="45588"/>
                  </a:cubicBezTo>
                  <a:cubicBezTo>
                    <a:pt x="18605" y="48643"/>
                    <a:pt x="23234" y="50124"/>
                    <a:pt x="29482" y="50124"/>
                  </a:cubicBezTo>
                  <a:cubicBezTo>
                    <a:pt x="32999" y="50124"/>
                    <a:pt x="36007" y="49800"/>
                    <a:pt x="38414" y="49198"/>
                  </a:cubicBezTo>
                  <a:cubicBezTo>
                    <a:pt x="40821" y="48596"/>
                    <a:pt x="42672" y="47995"/>
                    <a:pt x="43875" y="47393"/>
                  </a:cubicBezTo>
                  <a:lnTo>
                    <a:pt x="45264" y="55816"/>
                  </a:lnTo>
                  <a:cubicBezTo>
                    <a:pt x="44014" y="56464"/>
                    <a:pt x="41885" y="57158"/>
                    <a:pt x="38831" y="57853"/>
                  </a:cubicBezTo>
                  <a:cubicBezTo>
                    <a:pt x="35776" y="58593"/>
                    <a:pt x="32259" y="58917"/>
                    <a:pt x="28371" y="58917"/>
                  </a:cubicBezTo>
                  <a:cubicBezTo>
                    <a:pt x="23465" y="58917"/>
                    <a:pt x="19207" y="58177"/>
                    <a:pt x="15643" y="56696"/>
                  </a:cubicBezTo>
                  <a:cubicBezTo>
                    <a:pt x="12080" y="55215"/>
                    <a:pt x="9118" y="53178"/>
                    <a:pt x="6803" y="50586"/>
                  </a:cubicBezTo>
                  <a:cubicBezTo>
                    <a:pt x="4489" y="47995"/>
                    <a:pt x="2777" y="44894"/>
                    <a:pt x="1666" y="41330"/>
                  </a:cubicBezTo>
                  <a:cubicBezTo>
                    <a:pt x="555" y="37766"/>
                    <a:pt x="0" y="33832"/>
                    <a:pt x="0" y="29574"/>
                  </a:cubicBezTo>
                  <a:close/>
                  <a:moveTo>
                    <a:pt x="38646" y="24159"/>
                  </a:moveTo>
                  <a:cubicBezTo>
                    <a:pt x="38738" y="19624"/>
                    <a:pt x="37581" y="15875"/>
                    <a:pt x="35221" y="12959"/>
                  </a:cubicBezTo>
                  <a:cubicBezTo>
                    <a:pt x="32860" y="10043"/>
                    <a:pt x="29621" y="8562"/>
                    <a:pt x="25548" y="8562"/>
                  </a:cubicBezTo>
                  <a:cubicBezTo>
                    <a:pt x="23234" y="8562"/>
                    <a:pt x="21197" y="9025"/>
                    <a:pt x="19439" y="9904"/>
                  </a:cubicBezTo>
                  <a:cubicBezTo>
                    <a:pt x="17680" y="10830"/>
                    <a:pt x="16152" y="11987"/>
                    <a:pt x="14949" y="13422"/>
                  </a:cubicBezTo>
                  <a:cubicBezTo>
                    <a:pt x="13700" y="14857"/>
                    <a:pt x="12774" y="16523"/>
                    <a:pt x="12080" y="18420"/>
                  </a:cubicBezTo>
                  <a:cubicBezTo>
                    <a:pt x="11385" y="20318"/>
                    <a:pt x="10923" y="22215"/>
                    <a:pt x="10737" y="24159"/>
                  </a:cubicBezTo>
                  <a:lnTo>
                    <a:pt x="38646" y="24159"/>
                  </a:lnTo>
                  <a:close/>
                </a:path>
              </a:pathLst>
            </a:custGeom>
            <a:solidFill>
              <a:schemeClr val="accent2"/>
            </a:solidFill>
            <a:ln w="4617"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4273A72-CFDA-C4F1-C4FC-23FD0C508D75}"/>
                </a:ext>
              </a:extLst>
            </p:cNvPr>
            <p:cNvSpPr/>
            <p:nvPr/>
          </p:nvSpPr>
          <p:spPr>
            <a:xfrm>
              <a:off x="1064448" y="6207264"/>
              <a:ext cx="45449" cy="57528"/>
            </a:xfrm>
            <a:custGeom>
              <a:avLst/>
              <a:gdLst>
                <a:gd name="connsiteX0" fmla="*/ 0 w 45449"/>
                <a:gd name="connsiteY0" fmla="*/ 2823 h 57528"/>
                <a:gd name="connsiteX1" fmla="*/ 9210 w 45449"/>
                <a:gd name="connsiteY1" fmla="*/ 972 h 57528"/>
                <a:gd name="connsiteX2" fmla="*/ 22401 w 45449"/>
                <a:gd name="connsiteY2" fmla="*/ 0 h 57528"/>
                <a:gd name="connsiteX3" fmla="*/ 33555 w 45449"/>
                <a:gd name="connsiteY3" fmla="*/ 1898 h 57528"/>
                <a:gd name="connsiteX4" fmla="*/ 40636 w 45449"/>
                <a:gd name="connsiteY4" fmla="*/ 7220 h 57528"/>
                <a:gd name="connsiteX5" fmla="*/ 44385 w 45449"/>
                <a:gd name="connsiteY5" fmla="*/ 15412 h 57528"/>
                <a:gd name="connsiteX6" fmla="*/ 45449 w 45449"/>
                <a:gd name="connsiteY6" fmla="*/ 25918 h 57528"/>
                <a:gd name="connsiteX7" fmla="*/ 45449 w 45449"/>
                <a:gd name="connsiteY7" fmla="*/ 57529 h 57528"/>
                <a:gd name="connsiteX8" fmla="*/ 35406 w 45449"/>
                <a:gd name="connsiteY8" fmla="*/ 57529 h 57528"/>
                <a:gd name="connsiteX9" fmla="*/ 35406 w 45449"/>
                <a:gd name="connsiteY9" fmla="*/ 28093 h 57528"/>
                <a:gd name="connsiteX10" fmla="*/ 34712 w 45449"/>
                <a:gd name="connsiteY10" fmla="*/ 19207 h 57528"/>
                <a:gd name="connsiteX11" fmla="*/ 32397 w 45449"/>
                <a:gd name="connsiteY11" fmla="*/ 13237 h 57528"/>
                <a:gd name="connsiteX12" fmla="*/ 28047 w 45449"/>
                <a:gd name="connsiteY12" fmla="*/ 9951 h 57528"/>
                <a:gd name="connsiteX13" fmla="*/ 21336 w 45449"/>
                <a:gd name="connsiteY13" fmla="*/ 8932 h 57528"/>
                <a:gd name="connsiteX14" fmla="*/ 18004 w 45449"/>
                <a:gd name="connsiteY14" fmla="*/ 9025 h 57528"/>
                <a:gd name="connsiteX15" fmla="*/ 14718 w 45449"/>
                <a:gd name="connsiteY15" fmla="*/ 9303 h 57528"/>
                <a:gd name="connsiteX16" fmla="*/ 11894 w 45449"/>
                <a:gd name="connsiteY16" fmla="*/ 9673 h 57528"/>
                <a:gd name="connsiteX17" fmla="*/ 10089 w 45449"/>
                <a:gd name="connsiteY17" fmla="*/ 9997 h 57528"/>
                <a:gd name="connsiteX18" fmla="*/ 10089 w 45449"/>
                <a:gd name="connsiteY18" fmla="*/ 57529 h 57528"/>
                <a:gd name="connsiteX19" fmla="*/ 46 w 45449"/>
                <a:gd name="connsiteY19" fmla="*/ 57529 h 57528"/>
                <a:gd name="connsiteX20" fmla="*/ 46 w 45449"/>
                <a:gd name="connsiteY20" fmla="*/ 287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49" h="57528">
                  <a:moveTo>
                    <a:pt x="0" y="2823"/>
                  </a:moveTo>
                  <a:cubicBezTo>
                    <a:pt x="2314" y="2268"/>
                    <a:pt x="5369" y="1620"/>
                    <a:pt x="9210" y="972"/>
                  </a:cubicBezTo>
                  <a:cubicBezTo>
                    <a:pt x="13052" y="324"/>
                    <a:pt x="17448" y="0"/>
                    <a:pt x="22401" y="0"/>
                  </a:cubicBezTo>
                  <a:cubicBezTo>
                    <a:pt x="26890" y="0"/>
                    <a:pt x="30592" y="648"/>
                    <a:pt x="33555" y="1898"/>
                  </a:cubicBezTo>
                  <a:cubicBezTo>
                    <a:pt x="36517" y="3147"/>
                    <a:pt x="38877" y="4906"/>
                    <a:pt x="40636" y="7220"/>
                  </a:cubicBezTo>
                  <a:cubicBezTo>
                    <a:pt x="42394" y="9534"/>
                    <a:pt x="43644" y="12218"/>
                    <a:pt x="44385" y="15412"/>
                  </a:cubicBezTo>
                  <a:cubicBezTo>
                    <a:pt x="45125" y="18605"/>
                    <a:pt x="45449" y="22077"/>
                    <a:pt x="45449" y="25918"/>
                  </a:cubicBezTo>
                  <a:lnTo>
                    <a:pt x="45449" y="57529"/>
                  </a:lnTo>
                  <a:lnTo>
                    <a:pt x="35406" y="57529"/>
                  </a:lnTo>
                  <a:lnTo>
                    <a:pt x="35406" y="28093"/>
                  </a:lnTo>
                  <a:cubicBezTo>
                    <a:pt x="35406" y="24622"/>
                    <a:pt x="35174" y="21660"/>
                    <a:pt x="34712" y="19207"/>
                  </a:cubicBezTo>
                  <a:cubicBezTo>
                    <a:pt x="34249" y="16754"/>
                    <a:pt x="33462" y="14764"/>
                    <a:pt x="32397" y="13237"/>
                  </a:cubicBezTo>
                  <a:cubicBezTo>
                    <a:pt x="31333" y="11709"/>
                    <a:pt x="29852" y="10645"/>
                    <a:pt x="28047" y="9951"/>
                  </a:cubicBezTo>
                  <a:cubicBezTo>
                    <a:pt x="26242" y="9256"/>
                    <a:pt x="24020" y="8932"/>
                    <a:pt x="21336" y="8932"/>
                  </a:cubicBezTo>
                  <a:cubicBezTo>
                    <a:pt x="20272" y="8932"/>
                    <a:pt x="19114" y="8932"/>
                    <a:pt x="18004" y="9025"/>
                  </a:cubicBezTo>
                  <a:cubicBezTo>
                    <a:pt x="16847" y="9118"/>
                    <a:pt x="15736" y="9210"/>
                    <a:pt x="14718" y="9303"/>
                  </a:cubicBezTo>
                  <a:cubicBezTo>
                    <a:pt x="13653" y="9395"/>
                    <a:pt x="12728" y="9534"/>
                    <a:pt x="11894" y="9673"/>
                  </a:cubicBezTo>
                  <a:cubicBezTo>
                    <a:pt x="11061" y="9812"/>
                    <a:pt x="10460" y="9904"/>
                    <a:pt x="10089" y="9997"/>
                  </a:cubicBezTo>
                  <a:lnTo>
                    <a:pt x="10089" y="57529"/>
                  </a:lnTo>
                  <a:lnTo>
                    <a:pt x="46" y="57529"/>
                  </a:lnTo>
                  <a:lnTo>
                    <a:pt x="46" y="2870"/>
                  </a:lnTo>
                  <a:close/>
                </a:path>
              </a:pathLst>
            </a:custGeom>
            <a:solidFill>
              <a:schemeClr val="accent2"/>
            </a:solidFill>
            <a:ln w="4617"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1787CB8-C5F7-7FEF-1A24-BC342A7FF6C2}"/>
                </a:ext>
              </a:extLst>
            </p:cNvPr>
            <p:cNvSpPr/>
            <p:nvPr/>
          </p:nvSpPr>
          <p:spPr>
            <a:xfrm>
              <a:off x="1123643" y="6185049"/>
              <a:ext cx="12959" cy="79697"/>
            </a:xfrm>
            <a:custGeom>
              <a:avLst/>
              <a:gdLst>
                <a:gd name="connsiteX0" fmla="*/ 6480 w 12959"/>
                <a:gd name="connsiteY0" fmla="*/ 13237 h 79697"/>
                <a:gd name="connsiteX1" fmla="*/ 1898 w 12959"/>
                <a:gd name="connsiteY1" fmla="*/ 11432 h 79697"/>
                <a:gd name="connsiteX2" fmla="*/ 0 w 12959"/>
                <a:gd name="connsiteY2" fmla="*/ 6618 h 79697"/>
                <a:gd name="connsiteX3" fmla="*/ 1898 w 12959"/>
                <a:gd name="connsiteY3" fmla="*/ 1805 h 79697"/>
                <a:gd name="connsiteX4" fmla="*/ 6480 w 12959"/>
                <a:gd name="connsiteY4" fmla="*/ 0 h 79697"/>
                <a:gd name="connsiteX5" fmla="*/ 11061 w 12959"/>
                <a:gd name="connsiteY5" fmla="*/ 1805 h 79697"/>
                <a:gd name="connsiteX6" fmla="*/ 12959 w 12959"/>
                <a:gd name="connsiteY6" fmla="*/ 6618 h 79697"/>
                <a:gd name="connsiteX7" fmla="*/ 11061 w 12959"/>
                <a:gd name="connsiteY7" fmla="*/ 11432 h 79697"/>
                <a:gd name="connsiteX8" fmla="*/ 6480 w 12959"/>
                <a:gd name="connsiteY8" fmla="*/ 13237 h 79697"/>
                <a:gd name="connsiteX9" fmla="*/ 11571 w 12959"/>
                <a:gd name="connsiteY9" fmla="*/ 79698 h 79697"/>
                <a:gd name="connsiteX10" fmla="*/ 1527 w 12959"/>
                <a:gd name="connsiteY10" fmla="*/ 79698 h 79697"/>
                <a:gd name="connsiteX11" fmla="*/ 1527 w 12959"/>
                <a:gd name="connsiteY11" fmla="*/ 23419 h 79697"/>
                <a:gd name="connsiteX12" fmla="*/ 11571 w 12959"/>
                <a:gd name="connsiteY12" fmla="*/ 23419 h 79697"/>
                <a:gd name="connsiteX13" fmla="*/ 11571 w 12959"/>
                <a:gd name="connsiteY13" fmla="*/ 79698 h 7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59" h="79697">
                  <a:moveTo>
                    <a:pt x="6480" y="13237"/>
                  </a:moveTo>
                  <a:cubicBezTo>
                    <a:pt x="4675" y="13237"/>
                    <a:pt x="3147" y="12635"/>
                    <a:pt x="1898" y="11432"/>
                  </a:cubicBezTo>
                  <a:cubicBezTo>
                    <a:pt x="648" y="10228"/>
                    <a:pt x="0" y="8655"/>
                    <a:pt x="0" y="6618"/>
                  </a:cubicBezTo>
                  <a:cubicBezTo>
                    <a:pt x="0" y="4582"/>
                    <a:pt x="648" y="3008"/>
                    <a:pt x="1898" y="1805"/>
                  </a:cubicBezTo>
                  <a:cubicBezTo>
                    <a:pt x="3147" y="602"/>
                    <a:pt x="4675" y="0"/>
                    <a:pt x="6480" y="0"/>
                  </a:cubicBezTo>
                  <a:cubicBezTo>
                    <a:pt x="8285" y="0"/>
                    <a:pt x="9812" y="602"/>
                    <a:pt x="11061" y="1805"/>
                  </a:cubicBezTo>
                  <a:cubicBezTo>
                    <a:pt x="12311" y="3008"/>
                    <a:pt x="12959" y="4582"/>
                    <a:pt x="12959" y="6618"/>
                  </a:cubicBezTo>
                  <a:cubicBezTo>
                    <a:pt x="12959" y="8655"/>
                    <a:pt x="12311" y="10228"/>
                    <a:pt x="11061" y="11432"/>
                  </a:cubicBezTo>
                  <a:cubicBezTo>
                    <a:pt x="9812" y="12635"/>
                    <a:pt x="8285" y="13237"/>
                    <a:pt x="6480" y="13237"/>
                  </a:cubicBezTo>
                  <a:close/>
                  <a:moveTo>
                    <a:pt x="11571" y="79698"/>
                  </a:moveTo>
                  <a:lnTo>
                    <a:pt x="1527" y="79698"/>
                  </a:lnTo>
                  <a:lnTo>
                    <a:pt x="1527" y="23419"/>
                  </a:lnTo>
                  <a:lnTo>
                    <a:pt x="11571" y="23419"/>
                  </a:lnTo>
                  <a:lnTo>
                    <a:pt x="11571" y="79698"/>
                  </a:lnTo>
                  <a:close/>
                </a:path>
              </a:pathLst>
            </a:custGeom>
            <a:solidFill>
              <a:schemeClr val="accent2"/>
            </a:solidFill>
            <a:ln w="4617"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016DF84-570C-6B75-2DD9-2745B1F10132}"/>
                </a:ext>
              </a:extLst>
            </p:cNvPr>
            <p:cNvSpPr/>
            <p:nvPr/>
          </p:nvSpPr>
          <p:spPr>
            <a:xfrm>
              <a:off x="1144840" y="6208422"/>
              <a:ext cx="51604" cy="56325"/>
            </a:xfrm>
            <a:custGeom>
              <a:avLst/>
              <a:gdLst>
                <a:gd name="connsiteX0" fmla="*/ 40589 w 51604"/>
                <a:gd name="connsiteY0" fmla="*/ 56325 h 56325"/>
                <a:gd name="connsiteX1" fmla="*/ 37674 w 51604"/>
                <a:gd name="connsiteY1" fmla="*/ 51003 h 56325"/>
                <a:gd name="connsiteX2" fmla="*/ 33879 w 51604"/>
                <a:gd name="connsiteY2" fmla="*/ 44986 h 56325"/>
                <a:gd name="connsiteX3" fmla="*/ 29667 w 51604"/>
                <a:gd name="connsiteY3" fmla="*/ 38877 h 56325"/>
                <a:gd name="connsiteX4" fmla="*/ 25455 w 51604"/>
                <a:gd name="connsiteY4" fmla="*/ 33138 h 56325"/>
                <a:gd name="connsiteX5" fmla="*/ 21243 w 51604"/>
                <a:gd name="connsiteY5" fmla="*/ 38923 h 56325"/>
                <a:gd name="connsiteX6" fmla="*/ 17078 w 51604"/>
                <a:gd name="connsiteY6" fmla="*/ 45079 h 56325"/>
                <a:gd name="connsiteX7" fmla="*/ 13329 w 51604"/>
                <a:gd name="connsiteY7" fmla="*/ 51095 h 56325"/>
                <a:gd name="connsiteX8" fmla="*/ 10413 w 51604"/>
                <a:gd name="connsiteY8" fmla="*/ 56279 h 56325"/>
                <a:gd name="connsiteX9" fmla="*/ 0 w 51604"/>
                <a:gd name="connsiteY9" fmla="*/ 56279 h 56325"/>
                <a:gd name="connsiteX10" fmla="*/ 9025 w 51604"/>
                <a:gd name="connsiteY10" fmla="*/ 41284 h 56325"/>
                <a:gd name="connsiteX11" fmla="*/ 19485 w 51604"/>
                <a:gd name="connsiteY11" fmla="*/ 26751 h 56325"/>
                <a:gd name="connsiteX12" fmla="*/ 879 w 51604"/>
                <a:gd name="connsiteY12" fmla="*/ 0 h 56325"/>
                <a:gd name="connsiteX13" fmla="*/ 12265 w 51604"/>
                <a:gd name="connsiteY13" fmla="*/ 0 h 56325"/>
                <a:gd name="connsiteX14" fmla="*/ 25687 w 51604"/>
                <a:gd name="connsiteY14" fmla="*/ 19716 h 56325"/>
                <a:gd name="connsiteX15" fmla="*/ 39201 w 51604"/>
                <a:gd name="connsiteY15" fmla="*/ 0 h 56325"/>
                <a:gd name="connsiteX16" fmla="*/ 49892 w 51604"/>
                <a:gd name="connsiteY16" fmla="*/ 0 h 56325"/>
                <a:gd name="connsiteX17" fmla="*/ 31703 w 51604"/>
                <a:gd name="connsiteY17" fmla="*/ 26103 h 56325"/>
                <a:gd name="connsiteX18" fmla="*/ 42348 w 51604"/>
                <a:gd name="connsiteY18" fmla="*/ 41006 h 56325"/>
                <a:gd name="connsiteX19" fmla="*/ 51605 w 51604"/>
                <a:gd name="connsiteY19" fmla="*/ 56325 h 56325"/>
                <a:gd name="connsiteX20" fmla="*/ 40589 w 51604"/>
                <a:gd name="connsiteY20" fmla="*/ 56325 h 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4" h="56325">
                  <a:moveTo>
                    <a:pt x="40589" y="56325"/>
                  </a:moveTo>
                  <a:cubicBezTo>
                    <a:pt x="39803" y="54752"/>
                    <a:pt x="38831" y="52993"/>
                    <a:pt x="37674" y="51003"/>
                  </a:cubicBezTo>
                  <a:cubicBezTo>
                    <a:pt x="36517" y="49013"/>
                    <a:pt x="35267" y="47069"/>
                    <a:pt x="33879" y="44986"/>
                  </a:cubicBezTo>
                  <a:cubicBezTo>
                    <a:pt x="32490" y="42904"/>
                    <a:pt x="31102" y="40913"/>
                    <a:pt x="29667" y="38877"/>
                  </a:cubicBezTo>
                  <a:cubicBezTo>
                    <a:pt x="28232" y="36841"/>
                    <a:pt x="26797" y="34943"/>
                    <a:pt x="25455" y="33138"/>
                  </a:cubicBezTo>
                  <a:cubicBezTo>
                    <a:pt x="24067" y="34943"/>
                    <a:pt x="22678" y="36887"/>
                    <a:pt x="21243" y="38923"/>
                  </a:cubicBezTo>
                  <a:cubicBezTo>
                    <a:pt x="19809" y="40960"/>
                    <a:pt x="18420" y="43042"/>
                    <a:pt x="17078" y="45079"/>
                  </a:cubicBezTo>
                  <a:cubicBezTo>
                    <a:pt x="15736" y="47115"/>
                    <a:pt x="14486" y="49152"/>
                    <a:pt x="13329" y="51095"/>
                  </a:cubicBezTo>
                  <a:cubicBezTo>
                    <a:pt x="12172" y="53039"/>
                    <a:pt x="11200" y="54752"/>
                    <a:pt x="10413" y="56279"/>
                  </a:cubicBezTo>
                  <a:lnTo>
                    <a:pt x="0" y="56279"/>
                  </a:lnTo>
                  <a:cubicBezTo>
                    <a:pt x="2546" y="51373"/>
                    <a:pt x="5554" y="46375"/>
                    <a:pt x="9025" y="41284"/>
                  </a:cubicBezTo>
                  <a:cubicBezTo>
                    <a:pt x="12542" y="36193"/>
                    <a:pt x="16014" y="31333"/>
                    <a:pt x="19485" y="26751"/>
                  </a:cubicBezTo>
                  <a:lnTo>
                    <a:pt x="879" y="0"/>
                  </a:lnTo>
                  <a:lnTo>
                    <a:pt x="12265" y="0"/>
                  </a:lnTo>
                  <a:lnTo>
                    <a:pt x="25687" y="19716"/>
                  </a:lnTo>
                  <a:lnTo>
                    <a:pt x="39201" y="0"/>
                  </a:lnTo>
                  <a:lnTo>
                    <a:pt x="49892" y="0"/>
                  </a:lnTo>
                  <a:lnTo>
                    <a:pt x="31703" y="26103"/>
                  </a:lnTo>
                  <a:cubicBezTo>
                    <a:pt x="35174" y="30778"/>
                    <a:pt x="38738" y="35730"/>
                    <a:pt x="42348" y="41006"/>
                  </a:cubicBezTo>
                  <a:cubicBezTo>
                    <a:pt x="46004" y="46236"/>
                    <a:pt x="49059" y="51327"/>
                    <a:pt x="51605" y="56325"/>
                  </a:cubicBezTo>
                  <a:lnTo>
                    <a:pt x="40589" y="56325"/>
                  </a:lnTo>
                  <a:close/>
                </a:path>
              </a:pathLst>
            </a:custGeom>
            <a:solidFill>
              <a:schemeClr val="accent2"/>
            </a:solidFill>
            <a:ln w="461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30193-88B4-FB23-8D2C-D33A8CFFCD6E}"/>
                </a:ext>
              </a:extLst>
            </p:cNvPr>
            <p:cNvSpPr/>
            <p:nvPr/>
          </p:nvSpPr>
          <p:spPr>
            <a:xfrm>
              <a:off x="1223936" y="6188011"/>
              <a:ext cx="59333" cy="78216"/>
            </a:xfrm>
            <a:custGeom>
              <a:avLst/>
              <a:gdLst>
                <a:gd name="connsiteX0" fmla="*/ 48828 w 59333"/>
                <a:gd name="connsiteY0" fmla="*/ 39803 h 78216"/>
                <a:gd name="connsiteX1" fmla="*/ 59334 w 59333"/>
                <a:gd name="connsiteY1" fmla="*/ 39803 h 78216"/>
                <a:gd name="connsiteX2" fmla="*/ 59334 w 59333"/>
                <a:gd name="connsiteY2" fmla="*/ 74885 h 78216"/>
                <a:gd name="connsiteX3" fmla="*/ 55585 w 59333"/>
                <a:gd name="connsiteY3" fmla="*/ 75856 h 78216"/>
                <a:gd name="connsiteX4" fmla="*/ 49938 w 59333"/>
                <a:gd name="connsiteY4" fmla="*/ 76921 h 78216"/>
                <a:gd name="connsiteX5" fmla="*/ 42950 w 59333"/>
                <a:gd name="connsiteY5" fmla="*/ 77847 h 78216"/>
                <a:gd name="connsiteX6" fmla="*/ 35267 w 59333"/>
                <a:gd name="connsiteY6" fmla="*/ 78217 h 78216"/>
                <a:gd name="connsiteX7" fmla="*/ 20873 w 59333"/>
                <a:gd name="connsiteY7" fmla="*/ 75625 h 78216"/>
                <a:gd name="connsiteX8" fmla="*/ 9719 w 59333"/>
                <a:gd name="connsiteY8" fmla="*/ 68035 h 78216"/>
                <a:gd name="connsiteX9" fmla="*/ 2546 w 59333"/>
                <a:gd name="connsiteY9" fmla="*/ 55816 h 78216"/>
                <a:gd name="connsiteX10" fmla="*/ 0 w 59333"/>
                <a:gd name="connsiteY10" fmla="*/ 39155 h 78216"/>
                <a:gd name="connsiteX11" fmla="*/ 2870 w 59333"/>
                <a:gd name="connsiteY11" fmla="*/ 22447 h 78216"/>
                <a:gd name="connsiteX12" fmla="*/ 10599 w 59333"/>
                <a:gd name="connsiteY12" fmla="*/ 10182 h 78216"/>
                <a:gd name="connsiteX13" fmla="*/ 22030 w 59333"/>
                <a:gd name="connsiteY13" fmla="*/ 2592 h 78216"/>
                <a:gd name="connsiteX14" fmla="*/ 36054 w 59333"/>
                <a:gd name="connsiteY14" fmla="*/ 0 h 78216"/>
                <a:gd name="connsiteX15" fmla="*/ 45079 w 59333"/>
                <a:gd name="connsiteY15" fmla="*/ 648 h 78216"/>
                <a:gd name="connsiteX16" fmla="*/ 51836 w 59333"/>
                <a:gd name="connsiteY16" fmla="*/ 2175 h 78216"/>
                <a:gd name="connsiteX17" fmla="*/ 56418 w 59333"/>
                <a:gd name="connsiteY17" fmla="*/ 3888 h 78216"/>
                <a:gd name="connsiteX18" fmla="*/ 58871 w 59333"/>
                <a:gd name="connsiteY18" fmla="*/ 5184 h 78216"/>
                <a:gd name="connsiteX19" fmla="*/ 55539 w 59333"/>
                <a:gd name="connsiteY19" fmla="*/ 13931 h 78216"/>
                <a:gd name="connsiteX20" fmla="*/ 47208 w 59333"/>
                <a:gd name="connsiteY20" fmla="*/ 10506 h 78216"/>
                <a:gd name="connsiteX21" fmla="*/ 36609 w 59333"/>
                <a:gd name="connsiteY21" fmla="*/ 9164 h 78216"/>
                <a:gd name="connsiteX22" fmla="*/ 26149 w 59333"/>
                <a:gd name="connsiteY22" fmla="*/ 11200 h 78216"/>
                <a:gd name="connsiteX23" fmla="*/ 18143 w 59333"/>
                <a:gd name="connsiteY23" fmla="*/ 17171 h 78216"/>
                <a:gd name="connsiteX24" fmla="*/ 13005 w 59333"/>
                <a:gd name="connsiteY24" fmla="*/ 26659 h 78216"/>
                <a:gd name="connsiteX25" fmla="*/ 11154 w 59333"/>
                <a:gd name="connsiteY25" fmla="*/ 39155 h 78216"/>
                <a:gd name="connsiteX26" fmla="*/ 12728 w 59333"/>
                <a:gd name="connsiteY26" fmla="*/ 51373 h 78216"/>
                <a:gd name="connsiteX27" fmla="*/ 17495 w 59333"/>
                <a:gd name="connsiteY27" fmla="*/ 60861 h 78216"/>
                <a:gd name="connsiteX28" fmla="*/ 25409 w 59333"/>
                <a:gd name="connsiteY28" fmla="*/ 66970 h 78216"/>
                <a:gd name="connsiteX29" fmla="*/ 36517 w 59333"/>
                <a:gd name="connsiteY29" fmla="*/ 69146 h 78216"/>
                <a:gd name="connsiteX30" fmla="*/ 44246 w 59333"/>
                <a:gd name="connsiteY30" fmla="*/ 68636 h 78216"/>
                <a:gd name="connsiteX31" fmla="*/ 48828 w 59333"/>
                <a:gd name="connsiteY31" fmla="*/ 67711 h 78216"/>
                <a:gd name="connsiteX32" fmla="*/ 48828 w 59333"/>
                <a:gd name="connsiteY32" fmla="*/ 39803 h 7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333" h="78216">
                  <a:moveTo>
                    <a:pt x="48828" y="39803"/>
                  </a:moveTo>
                  <a:lnTo>
                    <a:pt x="59334" y="39803"/>
                  </a:lnTo>
                  <a:lnTo>
                    <a:pt x="59334" y="74885"/>
                  </a:lnTo>
                  <a:cubicBezTo>
                    <a:pt x="58454" y="75162"/>
                    <a:pt x="57205" y="75486"/>
                    <a:pt x="55585" y="75856"/>
                  </a:cubicBezTo>
                  <a:cubicBezTo>
                    <a:pt x="53965" y="76227"/>
                    <a:pt x="52067" y="76597"/>
                    <a:pt x="49938" y="76921"/>
                  </a:cubicBezTo>
                  <a:cubicBezTo>
                    <a:pt x="47809" y="77245"/>
                    <a:pt x="45495" y="77569"/>
                    <a:pt x="42950" y="77847"/>
                  </a:cubicBezTo>
                  <a:cubicBezTo>
                    <a:pt x="40404" y="78124"/>
                    <a:pt x="37859" y="78217"/>
                    <a:pt x="35267" y="78217"/>
                  </a:cubicBezTo>
                  <a:cubicBezTo>
                    <a:pt x="29991" y="78217"/>
                    <a:pt x="25224" y="77337"/>
                    <a:pt x="20873" y="75625"/>
                  </a:cubicBezTo>
                  <a:cubicBezTo>
                    <a:pt x="16569" y="73866"/>
                    <a:pt x="12820" y="71367"/>
                    <a:pt x="9719" y="68035"/>
                  </a:cubicBezTo>
                  <a:cubicBezTo>
                    <a:pt x="6618" y="64702"/>
                    <a:pt x="4212" y="60630"/>
                    <a:pt x="2546" y="55816"/>
                  </a:cubicBezTo>
                  <a:cubicBezTo>
                    <a:pt x="833" y="51003"/>
                    <a:pt x="0" y="45449"/>
                    <a:pt x="0" y="39155"/>
                  </a:cubicBezTo>
                  <a:cubicBezTo>
                    <a:pt x="0" y="32860"/>
                    <a:pt x="972" y="27306"/>
                    <a:pt x="2870" y="22447"/>
                  </a:cubicBezTo>
                  <a:cubicBezTo>
                    <a:pt x="4767" y="17587"/>
                    <a:pt x="7359" y="13468"/>
                    <a:pt x="10599" y="10182"/>
                  </a:cubicBezTo>
                  <a:cubicBezTo>
                    <a:pt x="13838" y="6850"/>
                    <a:pt x="17634" y="4351"/>
                    <a:pt x="22030" y="2592"/>
                  </a:cubicBezTo>
                  <a:cubicBezTo>
                    <a:pt x="26427" y="833"/>
                    <a:pt x="31055" y="0"/>
                    <a:pt x="36054" y="0"/>
                  </a:cubicBezTo>
                  <a:cubicBezTo>
                    <a:pt x="39432" y="0"/>
                    <a:pt x="42441" y="231"/>
                    <a:pt x="45079" y="648"/>
                  </a:cubicBezTo>
                  <a:cubicBezTo>
                    <a:pt x="47717" y="1064"/>
                    <a:pt x="49985" y="1574"/>
                    <a:pt x="51836" y="2175"/>
                  </a:cubicBezTo>
                  <a:cubicBezTo>
                    <a:pt x="53734" y="2731"/>
                    <a:pt x="55261" y="3332"/>
                    <a:pt x="56418" y="3888"/>
                  </a:cubicBezTo>
                  <a:cubicBezTo>
                    <a:pt x="57621" y="4443"/>
                    <a:pt x="58408" y="4906"/>
                    <a:pt x="58871" y="5184"/>
                  </a:cubicBezTo>
                  <a:lnTo>
                    <a:pt x="55539" y="13931"/>
                  </a:lnTo>
                  <a:cubicBezTo>
                    <a:pt x="53456" y="12542"/>
                    <a:pt x="50679" y="11432"/>
                    <a:pt x="47208" y="10506"/>
                  </a:cubicBezTo>
                  <a:cubicBezTo>
                    <a:pt x="43737" y="9627"/>
                    <a:pt x="40219" y="9164"/>
                    <a:pt x="36609" y="9164"/>
                  </a:cubicBezTo>
                  <a:cubicBezTo>
                    <a:pt x="32768" y="9164"/>
                    <a:pt x="29297" y="9858"/>
                    <a:pt x="26149" y="11200"/>
                  </a:cubicBezTo>
                  <a:cubicBezTo>
                    <a:pt x="23002" y="12589"/>
                    <a:pt x="20364" y="14533"/>
                    <a:pt x="18143" y="17171"/>
                  </a:cubicBezTo>
                  <a:cubicBezTo>
                    <a:pt x="15921" y="19762"/>
                    <a:pt x="14209" y="22910"/>
                    <a:pt x="13005" y="26659"/>
                  </a:cubicBezTo>
                  <a:cubicBezTo>
                    <a:pt x="11802" y="30361"/>
                    <a:pt x="11154" y="34526"/>
                    <a:pt x="11154" y="39155"/>
                  </a:cubicBezTo>
                  <a:cubicBezTo>
                    <a:pt x="11154" y="43783"/>
                    <a:pt x="11663" y="47717"/>
                    <a:pt x="12728" y="51373"/>
                  </a:cubicBezTo>
                  <a:cubicBezTo>
                    <a:pt x="13792" y="55029"/>
                    <a:pt x="15366" y="58223"/>
                    <a:pt x="17495" y="60861"/>
                  </a:cubicBezTo>
                  <a:cubicBezTo>
                    <a:pt x="19624" y="63499"/>
                    <a:pt x="22262" y="65535"/>
                    <a:pt x="25409" y="66970"/>
                  </a:cubicBezTo>
                  <a:cubicBezTo>
                    <a:pt x="28556" y="68405"/>
                    <a:pt x="32259" y="69146"/>
                    <a:pt x="36517" y="69146"/>
                  </a:cubicBezTo>
                  <a:cubicBezTo>
                    <a:pt x="39525" y="69146"/>
                    <a:pt x="42117" y="68960"/>
                    <a:pt x="44246" y="68636"/>
                  </a:cubicBezTo>
                  <a:cubicBezTo>
                    <a:pt x="46375" y="68312"/>
                    <a:pt x="47902" y="67988"/>
                    <a:pt x="48828" y="67711"/>
                  </a:cubicBezTo>
                  <a:lnTo>
                    <a:pt x="48828" y="39803"/>
                  </a:lnTo>
                  <a:close/>
                </a:path>
              </a:pathLst>
            </a:custGeom>
            <a:solidFill>
              <a:schemeClr val="accent2"/>
            </a:solidFill>
            <a:ln w="461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860E10-6DCF-15F4-5D12-A3D265D569C2}"/>
                </a:ext>
              </a:extLst>
            </p:cNvPr>
            <p:cNvSpPr/>
            <p:nvPr/>
          </p:nvSpPr>
          <p:spPr>
            <a:xfrm>
              <a:off x="1298913" y="6207264"/>
              <a:ext cx="31934" cy="57528"/>
            </a:xfrm>
            <a:custGeom>
              <a:avLst/>
              <a:gdLst>
                <a:gd name="connsiteX0" fmla="*/ 20734 w 31934"/>
                <a:gd name="connsiteY0" fmla="*/ 0 h 57528"/>
                <a:gd name="connsiteX1" fmla="*/ 23696 w 31934"/>
                <a:gd name="connsiteY1" fmla="*/ 185 h 57528"/>
                <a:gd name="connsiteX2" fmla="*/ 26982 w 31934"/>
                <a:gd name="connsiteY2" fmla="*/ 602 h 57528"/>
                <a:gd name="connsiteX3" fmla="*/ 29944 w 31934"/>
                <a:gd name="connsiteY3" fmla="*/ 1157 h 57528"/>
                <a:gd name="connsiteX4" fmla="*/ 31935 w 31934"/>
                <a:gd name="connsiteY4" fmla="*/ 1666 h 57528"/>
                <a:gd name="connsiteX5" fmla="*/ 30222 w 31934"/>
                <a:gd name="connsiteY5" fmla="*/ 10413 h 57528"/>
                <a:gd name="connsiteX6" fmla="*/ 26288 w 31934"/>
                <a:gd name="connsiteY6" fmla="*/ 9395 h 57528"/>
                <a:gd name="connsiteX7" fmla="*/ 19207 w 31934"/>
                <a:gd name="connsiteY7" fmla="*/ 8794 h 57528"/>
                <a:gd name="connsiteX8" fmla="*/ 13653 w 31934"/>
                <a:gd name="connsiteY8" fmla="*/ 9395 h 57528"/>
                <a:gd name="connsiteX9" fmla="*/ 10043 w 31934"/>
                <a:gd name="connsiteY9" fmla="*/ 10228 h 57528"/>
                <a:gd name="connsiteX10" fmla="*/ 10043 w 31934"/>
                <a:gd name="connsiteY10" fmla="*/ 57529 h 57528"/>
                <a:gd name="connsiteX11" fmla="*/ 0 w 31934"/>
                <a:gd name="connsiteY11" fmla="*/ 57529 h 57528"/>
                <a:gd name="connsiteX12" fmla="*/ 0 w 31934"/>
                <a:gd name="connsiteY12" fmla="*/ 3610 h 57528"/>
                <a:gd name="connsiteX13" fmla="*/ 8886 w 31934"/>
                <a:gd name="connsiteY13" fmla="*/ 1157 h 57528"/>
                <a:gd name="connsiteX14" fmla="*/ 20781 w 31934"/>
                <a:gd name="connsiteY14" fmla="*/ 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34" h="57528">
                  <a:moveTo>
                    <a:pt x="20734" y="0"/>
                  </a:moveTo>
                  <a:cubicBezTo>
                    <a:pt x="21614" y="0"/>
                    <a:pt x="22586" y="46"/>
                    <a:pt x="23696" y="185"/>
                  </a:cubicBezTo>
                  <a:cubicBezTo>
                    <a:pt x="24807" y="278"/>
                    <a:pt x="25918" y="417"/>
                    <a:pt x="26982" y="602"/>
                  </a:cubicBezTo>
                  <a:cubicBezTo>
                    <a:pt x="28047" y="787"/>
                    <a:pt x="29065" y="972"/>
                    <a:pt x="29944" y="1157"/>
                  </a:cubicBezTo>
                  <a:cubicBezTo>
                    <a:pt x="30824" y="1342"/>
                    <a:pt x="31518" y="1481"/>
                    <a:pt x="31935" y="1666"/>
                  </a:cubicBezTo>
                  <a:lnTo>
                    <a:pt x="30222" y="10413"/>
                  </a:lnTo>
                  <a:cubicBezTo>
                    <a:pt x="29435" y="10136"/>
                    <a:pt x="28093" y="9766"/>
                    <a:pt x="26288" y="9395"/>
                  </a:cubicBezTo>
                  <a:cubicBezTo>
                    <a:pt x="24437" y="8979"/>
                    <a:pt x="22077" y="8794"/>
                    <a:pt x="19207" y="8794"/>
                  </a:cubicBezTo>
                  <a:cubicBezTo>
                    <a:pt x="17309" y="8794"/>
                    <a:pt x="15458" y="8979"/>
                    <a:pt x="13653" y="9395"/>
                  </a:cubicBezTo>
                  <a:cubicBezTo>
                    <a:pt x="11848" y="9812"/>
                    <a:pt x="10599" y="10043"/>
                    <a:pt x="10043" y="10228"/>
                  </a:cubicBezTo>
                  <a:lnTo>
                    <a:pt x="10043" y="57529"/>
                  </a:lnTo>
                  <a:lnTo>
                    <a:pt x="0" y="57529"/>
                  </a:lnTo>
                  <a:lnTo>
                    <a:pt x="0" y="3610"/>
                  </a:lnTo>
                  <a:cubicBezTo>
                    <a:pt x="2360" y="2731"/>
                    <a:pt x="5322" y="1944"/>
                    <a:pt x="8886" y="1157"/>
                  </a:cubicBezTo>
                  <a:cubicBezTo>
                    <a:pt x="12404" y="417"/>
                    <a:pt x="16384" y="0"/>
                    <a:pt x="20781" y="0"/>
                  </a:cubicBezTo>
                  <a:close/>
                </a:path>
              </a:pathLst>
            </a:custGeom>
            <a:solidFill>
              <a:schemeClr val="accent2"/>
            </a:solidFill>
            <a:ln w="4617"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B627AFB-F508-FC9D-51D3-CA20D4EC7681}"/>
                </a:ext>
              </a:extLst>
            </p:cNvPr>
            <p:cNvSpPr/>
            <p:nvPr/>
          </p:nvSpPr>
          <p:spPr>
            <a:xfrm>
              <a:off x="1335615"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256 w 52761"/>
                <a:gd name="connsiteY17" fmla="*/ 29574 h 59148"/>
                <a:gd name="connsiteX18" fmla="*/ 37998 w 52761"/>
                <a:gd name="connsiteY18" fmla="*/ 14486 h 59148"/>
                <a:gd name="connsiteX19" fmla="*/ 26381 w 52761"/>
                <a:gd name="connsiteY19" fmla="*/ 8886 h 59148"/>
                <a:gd name="connsiteX20" fmla="*/ 14764 w 52761"/>
                <a:gd name="connsiteY20" fmla="*/ 14486 h 59148"/>
                <a:gd name="connsiteX21" fmla="*/ 10506 w 52761"/>
                <a:gd name="connsiteY21" fmla="*/ 29574 h 59148"/>
                <a:gd name="connsiteX22" fmla="*/ 14764 w 52761"/>
                <a:gd name="connsiteY22" fmla="*/ 44662 h 59148"/>
                <a:gd name="connsiteX23" fmla="*/ 26381 w 52761"/>
                <a:gd name="connsiteY23" fmla="*/ 50216 h 59148"/>
                <a:gd name="connsiteX24" fmla="*/ 37998 w 52761"/>
                <a:gd name="connsiteY24" fmla="*/ 44662 h 59148"/>
                <a:gd name="connsiteX25" fmla="*/ 42256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256" y="29574"/>
                  </a:moveTo>
                  <a:cubicBezTo>
                    <a:pt x="42256" y="23234"/>
                    <a:pt x="40821" y="18189"/>
                    <a:pt x="37998" y="14486"/>
                  </a:cubicBezTo>
                  <a:cubicBezTo>
                    <a:pt x="35174" y="10784"/>
                    <a:pt x="31287" y="8886"/>
                    <a:pt x="26381" y="8886"/>
                  </a:cubicBezTo>
                  <a:cubicBezTo>
                    <a:pt x="21475" y="8886"/>
                    <a:pt x="17587" y="10737"/>
                    <a:pt x="14764" y="14486"/>
                  </a:cubicBezTo>
                  <a:cubicBezTo>
                    <a:pt x="11895" y="18189"/>
                    <a:pt x="10506" y="23234"/>
                    <a:pt x="10506" y="29574"/>
                  </a:cubicBezTo>
                  <a:cubicBezTo>
                    <a:pt x="10506" y="35915"/>
                    <a:pt x="11941" y="40960"/>
                    <a:pt x="14764" y="44662"/>
                  </a:cubicBezTo>
                  <a:cubicBezTo>
                    <a:pt x="17633" y="48365"/>
                    <a:pt x="21475" y="50216"/>
                    <a:pt x="26381" y="50216"/>
                  </a:cubicBezTo>
                  <a:cubicBezTo>
                    <a:pt x="31287" y="50216"/>
                    <a:pt x="35174" y="48365"/>
                    <a:pt x="37998" y="44662"/>
                  </a:cubicBezTo>
                  <a:cubicBezTo>
                    <a:pt x="40867" y="40960"/>
                    <a:pt x="42256" y="35915"/>
                    <a:pt x="42256" y="29574"/>
                  </a:cubicBezTo>
                  <a:close/>
                </a:path>
              </a:pathLst>
            </a:custGeom>
            <a:solidFill>
              <a:schemeClr val="accent2"/>
            </a:solidFill>
            <a:ln w="461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260488C-F953-9CB1-F33D-78BAD3B90CFD}"/>
                </a:ext>
              </a:extLst>
            </p:cNvPr>
            <p:cNvSpPr/>
            <p:nvPr/>
          </p:nvSpPr>
          <p:spPr>
            <a:xfrm>
              <a:off x="1400688" y="6208375"/>
              <a:ext cx="45449" cy="57528"/>
            </a:xfrm>
            <a:custGeom>
              <a:avLst/>
              <a:gdLst>
                <a:gd name="connsiteX0" fmla="*/ 45449 w 45449"/>
                <a:gd name="connsiteY0" fmla="*/ 54705 h 57528"/>
                <a:gd name="connsiteX1" fmla="*/ 36285 w 45449"/>
                <a:gd name="connsiteY1" fmla="*/ 56557 h 57528"/>
                <a:gd name="connsiteX2" fmla="*/ 23141 w 45449"/>
                <a:gd name="connsiteY2" fmla="*/ 57529 h 57528"/>
                <a:gd name="connsiteX3" fmla="*/ 12218 w 45449"/>
                <a:gd name="connsiteY3" fmla="*/ 55631 h 57528"/>
                <a:gd name="connsiteX4" fmla="*/ 5091 w 45449"/>
                <a:gd name="connsiteY4" fmla="*/ 50262 h 57528"/>
                <a:gd name="connsiteX5" fmla="*/ 1203 w 45449"/>
                <a:gd name="connsiteY5" fmla="*/ 42070 h 57528"/>
                <a:gd name="connsiteX6" fmla="*/ 0 w 45449"/>
                <a:gd name="connsiteY6" fmla="*/ 31611 h 57528"/>
                <a:gd name="connsiteX7" fmla="*/ 0 w 45449"/>
                <a:gd name="connsiteY7" fmla="*/ 0 h 57528"/>
                <a:gd name="connsiteX8" fmla="*/ 10043 w 45449"/>
                <a:gd name="connsiteY8" fmla="*/ 0 h 57528"/>
                <a:gd name="connsiteX9" fmla="*/ 10043 w 45449"/>
                <a:gd name="connsiteY9" fmla="*/ 29435 h 57528"/>
                <a:gd name="connsiteX10" fmla="*/ 13283 w 45449"/>
                <a:gd name="connsiteY10" fmla="*/ 44153 h 57528"/>
                <a:gd name="connsiteX11" fmla="*/ 24206 w 45449"/>
                <a:gd name="connsiteY11" fmla="*/ 48596 h 57528"/>
                <a:gd name="connsiteX12" fmla="*/ 27538 w 45449"/>
                <a:gd name="connsiteY12" fmla="*/ 48504 h 57528"/>
                <a:gd name="connsiteX13" fmla="*/ 30778 w 45449"/>
                <a:gd name="connsiteY13" fmla="*/ 48226 h 57528"/>
                <a:gd name="connsiteX14" fmla="*/ 33555 w 45449"/>
                <a:gd name="connsiteY14" fmla="*/ 47902 h 57528"/>
                <a:gd name="connsiteX15" fmla="*/ 35360 w 45449"/>
                <a:gd name="connsiteY15" fmla="*/ 47532 h 57528"/>
                <a:gd name="connsiteX16" fmla="*/ 35360 w 45449"/>
                <a:gd name="connsiteY16" fmla="*/ 0 h 57528"/>
                <a:gd name="connsiteX17" fmla="*/ 45403 w 45449"/>
                <a:gd name="connsiteY17" fmla="*/ 0 h 57528"/>
                <a:gd name="connsiteX18" fmla="*/ 45403 w 45449"/>
                <a:gd name="connsiteY18" fmla="*/ 54659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49" h="57528">
                  <a:moveTo>
                    <a:pt x="45449" y="54705"/>
                  </a:moveTo>
                  <a:cubicBezTo>
                    <a:pt x="43135" y="55261"/>
                    <a:pt x="40080" y="55909"/>
                    <a:pt x="36285" y="56557"/>
                  </a:cubicBezTo>
                  <a:cubicBezTo>
                    <a:pt x="32490" y="57205"/>
                    <a:pt x="28093" y="57529"/>
                    <a:pt x="23141" y="57529"/>
                  </a:cubicBezTo>
                  <a:cubicBezTo>
                    <a:pt x="18837" y="57529"/>
                    <a:pt x="15181" y="56881"/>
                    <a:pt x="12218" y="55631"/>
                  </a:cubicBezTo>
                  <a:cubicBezTo>
                    <a:pt x="9256" y="54382"/>
                    <a:pt x="6896" y="52577"/>
                    <a:pt x="5091" y="50262"/>
                  </a:cubicBezTo>
                  <a:cubicBezTo>
                    <a:pt x="3286" y="47948"/>
                    <a:pt x="1990" y="45218"/>
                    <a:pt x="1203" y="42070"/>
                  </a:cubicBezTo>
                  <a:cubicBezTo>
                    <a:pt x="417" y="38923"/>
                    <a:pt x="0" y="35452"/>
                    <a:pt x="0" y="31611"/>
                  </a:cubicBezTo>
                  <a:lnTo>
                    <a:pt x="0" y="0"/>
                  </a:lnTo>
                  <a:lnTo>
                    <a:pt x="10043" y="0"/>
                  </a:lnTo>
                  <a:lnTo>
                    <a:pt x="10043" y="29435"/>
                  </a:lnTo>
                  <a:cubicBezTo>
                    <a:pt x="10043" y="36285"/>
                    <a:pt x="11108" y="41191"/>
                    <a:pt x="13283" y="44153"/>
                  </a:cubicBezTo>
                  <a:cubicBezTo>
                    <a:pt x="15458" y="47115"/>
                    <a:pt x="19068" y="48596"/>
                    <a:pt x="24206" y="48596"/>
                  </a:cubicBezTo>
                  <a:cubicBezTo>
                    <a:pt x="25270" y="48596"/>
                    <a:pt x="26427" y="48596"/>
                    <a:pt x="27538" y="48504"/>
                  </a:cubicBezTo>
                  <a:cubicBezTo>
                    <a:pt x="28649" y="48411"/>
                    <a:pt x="29759" y="48319"/>
                    <a:pt x="30778" y="48226"/>
                  </a:cubicBezTo>
                  <a:cubicBezTo>
                    <a:pt x="31796" y="48133"/>
                    <a:pt x="32721" y="47995"/>
                    <a:pt x="33555" y="47902"/>
                  </a:cubicBezTo>
                  <a:cubicBezTo>
                    <a:pt x="34388" y="47809"/>
                    <a:pt x="34989" y="47671"/>
                    <a:pt x="35360" y="47532"/>
                  </a:cubicBezTo>
                  <a:lnTo>
                    <a:pt x="35360" y="0"/>
                  </a:lnTo>
                  <a:lnTo>
                    <a:pt x="45403" y="0"/>
                  </a:lnTo>
                  <a:lnTo>
                    <a:pt x="45403" y="54659"/>
                  </a:lnTo>
                  <a:close/>
                </a:path>
              </a:pathLst>
            </a:custGeom>
            <a:solidFill>
              <a:schemeClr val="accent2"/>
            </a:solidFill>
            <a:ln w="461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55B12DC-F0E5-3563-F11D-1EB49A2B8A75}"/>
                </a:ext>
              </a:extLst>
            </p:cNvPr>
            <p:cNvSpPr/>
            <p:nvPr/>
          </p:nvSpPr>
          <p:spPr>
            <a:xfrm>
              <a:off x="1462104" y="6207264"/>
              <a:ext cx="49614" cy="77476"/>
            </a:xfrm>
            <a:custGeom>
              <a:avLst/>
              <a:gdLst>
                <a:gd name="connsiteX0" fmla="*/ 49522 w 49614"/>
                <a:gd name="connsiteY0" fmla="*/ 29435 h 77476"/>
                <a:gd name="connsiteX1" fmla="*/ 47856 w 49614"/>
                <a:gd name="connsiteY1" fmla="*/ 41237 h 77476"/>
                <a:gd name="connsiteX2" fmla="*/ 42950 w 49614"/>
                <a:gd name="connsiteY2" fmla="*/ 50540 h 77476"/>
                <a:gd name="connsiteX3" fmla="*/ 34989 w 49614"/>
                <a:gd name="connsiteY3" fmla="*/ 56603 h 77476"/>
                <a:gd name="connsiteX4" fmla="*/ 24206 w 49614"/>
                <a:gd name="connsiteY4" fmla="*/ 58778 h 77476"/>
                <a:gd name="connsiteX5" fmla="*/ 15597 w 49614"/>
                <a:gd name="connsiteY5" fmla="*/ 57482 h 77476"/>
                <a:gd name="connsiteX6" fmla="*/ 10043 w 49614"/>
                <a:gd name="connsiteY6" fmla="*/ 54983 h 77476"/>
                <a:gd name="connsiteX7" fmla="*/ 10043 w 49614"/>
                <a:gd name="connsiteY7" fmla="*/ 77476 h 77476"/>
                <a:gd name="connsiteX8" fmla="*/ 0 w 49614"/>
                <a:gd name="connsiteY8" fmla="*/ 77476 h 77476"/>
                <a:gd name="connsiteX9" fmla="*/ 0 w 49614"/>
                <a:gd name="connsiteY9" fmla="*/ 2916 h 77476"/>
                <a:gd name="connsiteX10" fmla="*/ 8932 w 49614"/>
                <a:gd name="connsiteY10" fmla="*/ 1018 h 77476"/>
                <a:gd name="connsiteX11" fmla="*/ 21336 w 49614"/>
                <a:gd name="connsiteY11" fmla="*/ 0 h 77476"/>
                <a:gd name="connsiteX12" fmla="*/ 33045 w 49614"/>
                <a:gd name="connsiteY12" fmla="*/ 2036 h 77476"/>
                <a:gd name="connsiteX13" fmla="*/ 41932 w 49614"/>
                <a:gd name="connsiteY13" fmla="*/ 7868 h 77476"/>
                <a:gd name="connsiteX14" fmla="*/ 47624 w 49614"/>
                <a:gd name="connsiteY14" fmla="*/ 17124 h 77476"/>
                <a:gd name="connsiteX15" fmla="*/ 49614 w 49614"/>
                <a:gd name="connsiteY15" fmla="*/ 29389 h 77476"/>
                <a:gd name="connsiteX16" fmla="*/ 39016 w 49614"/>
                <a:gd name="connsiteY16" fmla="*/ 29435 h 77476"/>
                <a:gd name="connsiteX17" fmla="*/ 34156 w 49614"/>
                <a:gd name="connsiteY17" fmla="*/ 14301 h 77476"/>
                <a:gd name="connsiteX18" fmla="*/ 21151 w 49614"/>
                <a:gd name="connsiteY18" fmla="*/ 8979 h 77476"/>
                <a:gd name="connsiteX19" fmla="*/ 14070 w 49614"/>
                <a:gd name="connsiteY19" fmla="*/ 9303 h 77476"/>
                <a:gd name="connsiteX20" fmla="*/ 9997 w 49614"/>
                <a:gd name="connsiteY20" fmla="*/ 10043 h 77476"/>
                <a:gd name="connsiteX21" fmla="*/ 9997 w 49614"/>
                <a:gd name="connsiteY21" fmla="*/ 45542 h 77476"/>
                <a:gd name="connsiteX22" fmla="*/ 15319 w 49614"/>
                <a:gd name="connsiteY22" fmla="*/ 48457 h 77476"/>
                <a:gd name="connsiteX23" fmla="*/ 22910 w 49614"/>
                <a:gd name="connsiteY23" fmla="*/ 49846 h 77476"/>
                <a:gd name="connsiteX24" fmla="*/ 30315 w 49614"/>
                <a:gd name="connsiteY24" fmla="*/ 48272 h 77476"/>
                <a:gd name="connsiteX25" fmla="*/ 35360 w 49614"/>
                <a:gd name="connsiteY25" fmla="*/ 43922 h 77476"/>
                <a:gd name="connsiteX26" fmla="*/ 38183 w 49614"/>
                <a:gd name="connsiteY26" fmla="*/ 37442 h 77476"/>
                <a:gd name="connsiteX27" fmla="*/ 39062 w 49614"/>
                <a:gd name="connsiteY27" fmla="*/ 29389 h 7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614" h="77476">
                  <a:moveTo>
                    <a:pt x="49522" y="29435"/>
                  </a:moveTo>
                  <a:cubicBezTo>
                    <a:pt x="49522" y="33693"/>
                    <a:pt x="48966" y="37627"/>
                    <a:pt x="47856" y="41237"/>
                  </a:cubicBezTo>
                  <a:cubicBezTo>
                    <a:pt x="46745" y="44847"/>
                    <a:pt x="45079" y="47948"/>
                    <a:pt x="42950" y="50540"/>
                  </a:cubicBezTo>
                  <a:cubicBezTo>
                    <a:pt x="40775" y="53132"/>
                    <a:pt x="38136" y="55168"/>
                    <a:pt x="34989" y="56603"/>
                  </a:cubicBezTo>
                  <a:cubicBezTo>
                    <a:pt x="31842" y="58038"/>
                    <a:pt x="28278" y="58778"/>
                    <a:pt x="24206" y="58778"/>
                  </a:cubicBezTo>
                  <a:cubicBezTo>
                    <a:pt x="20966" y="58778"/>
                    <a:pt x="18096" y="58362"/>
                    <a:pt x="15597" y="57482"/>
                  </a:cubicBezTo>
                  <a:cubicBezTo>
                    <a:pt x="13098" y="56603"/>
                    <a:pt x="11247" y="55770"/>
                    <a:pt x="10043" y="54983"/>
                  </a:cubicBezTo>
                  <a:lnTo>
                    <a:pt x="10043" y="77476"/>
                  </a:lnTo>
                  <a:lnTo>
                    <a:pt x="0" y="77476"/>
                  </a:lnTo>
                  <a:lnTo>
                    <a:pt x="0" y="2916"/>
                  </a:lnTo>
                  <a:cubicBezTo>
                    <a:pt x="2360" y="2360"/>
                    <a:pt x="5369" y="1712"/>
                    <a:pt x="8932" y="1018"/>
                  </a:cubicBezTo>
                  <a:cubicBezTo>
                    <a:pt x="12496" y="324"/>
                    <a:pt x="16615" y="0"/>
                    <a:pt x="21336" y="0"/>
                  </a:cubicBezTo>
                  <a:cubicBezTo>
                    <a:pt x="25687" y="0"/>
                    <a:pt x="29574" y="694"/>
                    <a:pt x="33045" y="2036"/>
                  </a:cubicBezTo>
                  <a:cubicBezTo>
                    <a:pt x="36517" y="3379"/>
                    <a:pt x="39479" y="5369"/>
                    <a:pt x="41932" y="7868"/>
                  </a:cubicBezTo>
                  <a:cubicBezTo>
                    <a:pt x="44385" y="10413"/>
                    <a:pt x="46282" y="13468"/>
                    <a:pt x="47624" y="17124"/>
                  </a:cubicBezTo>
                  <a:cubicBezTo>
                    <a:pt x="48966" y="20781"/>
                    <a:pt x="49614" y="24854"/>
                    <a:pt x="49614" y="29389"/>
                  </a:cubicBezTo>
                  <a:close/>
                  <a:moveTo>
                    <a:pt x="39016" y="29435"/>
                  </a:moveTo>
                  <a:cubicBezTo>
                    <a:pt x="39016" y="22863"/>
                    <a:pt x="37396" y="17819"/>
                    <a:pt x="34156" y="14301"/>
                  </a:cubicBezTo>
                  <a:cubicBezTo>
                    <a:pt x="30916" y="10784"/>
                    <a:pt x="26566" y="8979"/>
                    <a:pt x="21151" y="8979"/>
                  </a:cubicBezTo>
                  <a:cubicBezTo>
                    <a:pt x="18143" y="8979"/>
                    <a:pt x="15736" y="9071"/>
                    <a:pt x="14070" y="9303"/>
                  </a:cubicBezTo>
                  <a:cubicBezTo>
                    <a:pt x="12357" y="9534"/>
                    <a:pt x="11015" y="9766"/>
                    <a:pt x="9997" y="10043"/>
                  </a:cubicBezTo>
                  <a:lnTo>
                    <a:pt x="9997" y="45542"/>
                  </a:lnTo>
                  <a:cubicBezTo>
                    <a:pt x="11200" y="46560"/>
                    <a:pt x="13005" y="47532"/>
                    <a:pt x="15319" y="48457"/>
                  </a:cubicBezTo>
                  <a:cubicBezTo>
                    <a:pt x="17633" y="49383"/>
                    <a:pt x="20133" y="49846"/>
                    <a:pt x="22910" y="49846"/>
                  </a:cubicBezTo>
                  <a:cubicBezTo>
                    <a:pt x="25779" y="49846"/>
                    <a:pt x="28278" y="49337"/>
                    <a:pt x="30315" y="48272"/>
                  </a:cubicBezTo>
                  <a:cubicBezTo>
                    <a:pt x="32351" y="47208"/>
                    <a:pt x="34064" y="45773"/>
                    <a:pt x="35360" y="43922"/>
                  </a:cubicBezTo>
                  <a:cubicBezTo>
                    <a:pt x="36655" y="42070"/>
                    <a:pt x="37581" y="39895"/>
                    <a:pt x="38183" y="37442"/>
                  </a:cubicBezTo>
                  <a:cubicBezTo>
                    <a:pt x="38738" y="34943"/>
                    <a:pt x="39062" y="32259"/>
                    <a:pt x="39062" y="29389"/>
                  </a:cubicBezTo>
                  <a:close/>
                </a:path>
              </a:pathLst>
            </a:custGeom>
            <a:solidFill>
              <a:schemeClr val="accent2"/>
            </a:solidFill>
            <a:ln w="4617"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5729289" cy="2671763"/>
          </a:xfrm>
        </p:spPr>
        <p:txBody>
          <a:bodyPr anchor="t" anchorCtr="0">
            <a:normAutofit/>
          </a:bodyPr>
          <a:lstStyle>
            <a:lvl1pPr algn="l">
              <a:defRPr sz="4400" b="1">
                <a:solidFill>
                  <a:schemeClr val="accent2"/>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5729289" cy="887412"/>
          </a:xfrm>
        </p:spPr>
        <p:txBody>
          <a:bodyPr>
            <a:normAutofit/>
          </a:bodyPr>
          <a:lstStyle>
            <a:lvl1pPr marL="0" indent="0" algn="l">
              <a:spcBef>
                <a:spcPts val="600"/>
              </a:spcBef>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08889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 Illustration 6">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5C5F3FF-07C1-2EF3-BDEA-545D9B24F06B}"/>
              </a:ext>
            </a:extLst>
          </p:cNvPr>
          <p:cNvGrpSpPr/>
          <p:nvPr userDrawn="1"/>
        </p:nvGrpSpPr>
        <p:grpSpPr>
          <a:xfrm>
            <a:off x="470602" y="5680204"/>
            <a:ext cx="1967961" cy="604536"/>
            <a:chOff x="470602" y="5680204"/>
            <a:chExt cx="1967961" cy="604536"/>
          </a:xfrm>
        </p:grpSpPr>
        <p:sp>
          <p:nvSpPr>
            <p:cNvPr id="5" name="Freeform: Shape 4">
              <a:extLst>
                <a:ext uri="{FF2B5EF4-FFF2-40B4-BE49-F238E27FC236}">
                  <a16:creationId xmlns:a16="http://schemas.microsoft.com/office/drawing/2014/main" id="{7266CF69-68A0-BF94-5D8B-C39E354E4B75}"/>
                </a:ext>
              </a:extLst>
            </p:cNvPr>
            <p:cNvSpPr/>
            <p:nvPr/>
          </p:nvSpPr>
          <p:spPr>
            <a:xfrm>
              <a:off x="2275188" y="5680204"/>
              <a:ext cx="163375" cy="222524"/>
            </a:xfrm>
            <a:custGeom>
              <a:avLst/>
              <a:gdLst>
                <a:gd name="connsiteX0" fmla="*/ 0 w 163375"/>
                <a:gd name="connsiteY0" fmla="*/ 125239 h 222524"/>
                <a:gd name="connsiteX1" fmla="*/ 49476 w 163375"/>
                <a:gd name="connsiteY1" fmla="*/ 222525 h 222524"/>
                <a:gd name="connsiteX2" fmla="*/ 163376 w 163375"/>
                <a:gd name="connsiteY2" fmla="*/ 0 h 222524"/>
                <a:gd name="connsiteX3" fmla="*/ 0 w 163375"/>
                <a:gd name="connsiteY3" fmla="*/ 125239 h 222524"/>
              </a:gdLst>
              <a:ahLst/>
              <a:cxnLst>
                <a:cxn ang="0">
                  <a:pos x="connsiteX0" y="connsiteY0"/>
                </a:cxn>
                <a:cxn ang="0">
                  <a:pos x="connsiteX1" y="connsiteY1"/>
                </a:cxn>
                <a:cxn ang="0">
                  <a:pos x="connsiteX2" y="connsiteY2"/>
                </a:cxn>
                <a:cxn ang="0">
                  <a:pos x="connsiteX3" y="connsiteY3"/>
                </a:cxn>
              </a:cxnLst>
              <a:rect l="l" t="t" r="r" b="b"/>
              <a:pathLst>
                <a:path w="163375" h="222524">
                  <a:moveTo>
                    <a:pt x="0" y="125239"/>
                  </a:moveTo>
                  <a:lnTo>
                    <a:pt x="49476" y="222525"/>
                  </a:lnTo>
                  <a:lnTo>
                    <a:pt x="163376" y="0"/>
                  </a:lnTo>
                  <a:lnTo>
                    <a:pt x="0" y="125239"/>
                  </a:lnTo>
                  <a:close/>
                </a:path>
              </a:pathLst>
            </a:custGeom>
            <a:solidFill>
              <a:schemeClr val="bg2"/>
            </a:solidFill>
            <a:ln w="4617"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DD071AE-857A-BEBD-4C74-679D0DFE7E3E}"/>
                </a:ext>
              </a:extLst>
            </p:cNvPr>
            <p:cNvSpPr/>
            <p:nvPr/>
          </p:nvSpPr>
          <p:spPr>
            <a:xfrm>
              <a:off x="470602" y="5864314"/>
              <a:ext cx="154674" cy="221506"/>
            </a:xfrm>
            <a:custGeom>
              <a:avLst/>
              <a:gdLst>
                <a:gd name="connsiteX0" fmla="*/ 71136 w 154674"/>
                <a:gd name="connsiteY0" fmla="*/ 180732 h 221506"/>
                <a:gd name="connsiteX1" fmla="*/ 87843 w 154674"/>
                <a:gd name="connsiteY1" fmla="*/ 179066 h 221506"/>
                <a:gd name="connsiteX2" fmla="*/ 98396 w 154674"/>
                <a:gd name="connsiteY2" fmla="*/ 174484 h 221506"/>
                <a:gd name="connsiteX3" fmla="*/ 103903 w 154674"/>
                <a:gd name="connsiteY3" fmla="*/ 167588 h 221506"/>
                <a:gd name="connsiteX4" fmla="*/ 105431 w 154674"/>
                <a:gd name="connsiteY4" fmla="*/ 158701 h 221506"/>
                <a:gd name="connsiteX5" fmla="*/ 95619 w 154674"/>
                <a:gd name="connsiteY5" fmla="*/ 141392 h 221506"/>
                <a:gd name="connsiteX6" fmla="*/ 61925 w 154674"/>
                <a:gd name="connsiteY6" fmla="*/ 126535 h 221506"/>
                <a:gd name="connsiteX7" fmla="*/ 41099 w 154674"/>
                <a:gd name="connsiteY7" fmla="*/ 118112 h 221506"/>
                <a:gd name="connsiteX8" fmla="*/ 22401 w 154674"/>
                <a:gd name="connsiteY8" fmla="*/ 106171 h 221506"/>
                <a:gd name="connsiteX9" fmla="*/ 8932 w 154674"/>
                <a:gd name="connsiteY9" fmla="*/ 88723 h 221506"/>
                <a:gd name="connsiteX10" fmla="*/ 3703 w 154674"/>
                <a:gd name="connsiteY10" fmla="*/ 63777 h 221506"/>
                <a:gd name="connsiteX11" fmla="*/ 9210 w 154674"/>
                <a:gd name="connsiteY11" fmla="*/ 37257 h 221506"/>
                <a:gd name="connsiteX12" fmla="*/ 24853 w 154674"/>
                <a:gd name="connsiteY12" fmla="*/ 17171 h 221506"/>
                <a:gd name="connsiteX13" fmla="*/ 49337 w 154674"/>
                <a:gd name="connsiteY13" fmla="*/ 4443 h 221506"/>
                <a:gd name="connsiteX14" fmla="*/ 81827 w 154674"/>
                <a:gd name="connsiteY14" fmla="*/ 0 h 221506"/>
                <a:gd name="connsiteX15" fmla="*/ 118899 w 154674"/>
                <a:gd name="connsiteY15" fmla="*/ 4582 h 221506"/>
                <a:gd name="connsiteX16" fmla="*/ 144632 w 154674"/>
                <a:gd name="connsiteY16" fmla="*/ 14671 h 221506"/>
                <a:gd name="connsiteX17" fmla="*/ 130840 w 154674"/>
                <a:gd name="connsiteY17" fmla="*/ 52345 h 221506"/>
                <a:gd name="connsiteX18" fmla="*/ 111077 w 154674"/>
                <a:gd name="connsiteY18" fmla="*/ 44246 h 221506"/>
                <a:gd name="connsiteX19" fmla="*/ 84881 w 154674"/>
                <a:gd name="connsiteY19" fmla="*/ 40728 h 221506"/>
                <a:gd name="connsiteX20" fmla="*/ 60213 w 154674"/>
                <a:gd name="connsiteY20" fmla="*/ 45495 h 221506"/>
                <a:gd name="connsiteX21" fmla="*/ 52715 w 154674"/>
                <a:gd name="connsiteY21" fmla="*/ 60028 h 221506"/>
                <a:gd name="connsiteX22" fmla="*/ 55492 w 154674"/>
                <a:gd name="connsiteY22" fmla="*/ 69840 h 221506"/>
                <a:gd name="connsiteX23" fmla="*/ 63314 w 154674"/>
                <a:gd name="connsiteY23" fmla="*/ 77060 h 221506"/>
                <a:gd name="connsiteX24" fmla="*/ 74931 w 154674"/>
                <a:gd name="connsiteY24" fmla="*/ 82891 h 221506"/>
                <a:gd name="connsiteX25" fmla="*/ 89463 w 154674"/>
                <a:gd name="connsiteY25" fmla="*/ 88260 h 221506"/>
                <a:gd name="connsiteX26" fmla="*/ 118251 w 154674"/>
                <a:gd name="connsiteY26" fmla="*/ 100340 h 221506"/>
                <a:gd name="connsiteX27" fmla="*/ 138615 w 154674"/>
                <a:gd name="connsiteY27" fmla="*/ 114271 h 221506"/>
                <a:gd name="connsiteX28" fmla="*/ 150695 w 154674"/>
                <a:gd name="connsiteY28" fmla="*/ 132969 h 221506"/>
                <a:gd name="connsiteX29" fmla="*/ 154675 w 154674"/>
                <a:gd name="connsiteY29" fmla="*/ 159025 h 221506"/>
                <a:gd name="connsiteX30" fmla="*/ 133848 w 154674"/>
                <a:gd name="connsiteY30" fmla="*/ 205122 h 221506"/>
                <a:gd name="connsiteX31" fmla="*/ 71043 w 154674"/>
                <a:gd name="connsiteY31" fmla="*/ 221506 h 221506"/>
                <a:gd name="connsiteX32" fmla="*/ 45634 w 154674"/>
                <a:gd name="connsiteY32" fmla="*/ 219840 h 221506"/>
                <a:gd name="connsiteX33" fmla="*/ 25548 w 154674"/>
                <a:gd name="connsiteY33" fmla="*/ 215721 h 221506"/>
                <a:gd name="connsiteX34" fmla="*/ 10552 w 154674"/>
                <a:gd name="connsiteY34" fmla="*/ 210491 h 221506"/>
                <a:gd name="connsiteX35" fmla="*/ 0 w 154674"/>
                <a:gd name="connsiteY35" fmla="*/ 205308 h 221506"/>
                <a:gd name="connsiteX36" fmla="*/ 13468 w 154674"/>
                <a:gd name="connsiteY36" fmla="*/ 167310 h 221506"/>
                <a:gd name="connsiteX37" fmla="*/ 36887 w 154674"/>
                <a:gd name="connsiteY37" fmla="*/ 176659 h 221506"/>
                <a:gd name="connsiteX38" fmla="*/ 71043 w 154674"/>
                <a:gd name="connsiteY38" fmla="*/ 180778 h 2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674" h="221506">
                  <a:moveTo>
                    <a:pt x="71136" y="180732"/>
                  </a:moveTo>
                  <a:cubicBezTo>
                    <a:pt x="77893" y="180732"/>
                    <a:pt x="83447" y="180176"/>
                    <a:pt x="87843" y="179066"/>
                  </a:cubicBezTo>
                  <a:cubicBezTo>
                    <a:pt x="92240" y="177955"/>
                    <a:pt x="95758" y="176428"/>
                    <a:pt x="98396" y="174484"/>
                  </a:cubicBezTo>
                  <a:cubicBezTo>
                    <a:pt x="101034" y="172540"/>
                    <a:pt x="102885" y="170272"/>
                    <a:pt x="103903" y="167588"/>
                  </a:cubicBezTo>
                  <a:cubicBezTo>
                    <a:pt x="104922" y="164950"/>
                    <a:pt x="105431" y="161987"/>
                    <a:pt x="105431" y="158701"/>
                  </a:cubicBezTo>
                  <a:cubicBezTo>
                    <a:pt x="105431" y="151759"/>
                    <a:pt x="102191" y="145974"/>
                    <a:pt x="95619" y="141392"/>
                  </a:cubicBezTo>
                  <a:cubicBezTo>
                    <a:pt x="89093" y="136810"/>
                    <a:pt x="77847" y="131858"/>
                    <a:pt x="61925" y="126535"/>
                  </a:cubicBezTo>
                  <a:cubicBezTo>
                    <a:pt x="54983" y="124082"/>
                    <a:pt x="48041" y="121259"/>
                    <a:pt x="41099" y="118112"/>
                  </a:cubicBezTo>
                  <a:cubicBezTo>
                    <a:pt x="34156" y="114965"/>
                    <a:pt x="27908" y="110985"/>
                    <a:pt x="22401" y="106171"/>
                  </a:cubicBezTo>
                  <a:cubicBezTo>
                    <a:pt x="16893" y="101358"/>
                    <a:pt x="12404" y="95573"/>
                    <a:pt x="8932" y="88723"/>
                  </a:cubicBezTo>
                  <a:cubicBezTo>
                    <a:pt x="5461" y="81873"/>
                    <a:pt x="3703" y="73542"/>
                    <a:pt x="3703" y="63777"/>
                  </a:cubicBezTo>
                  <a:cubicBezTo>
                    <a:pt x="3703" y="54011"/>
                    <a:pt x="5554" y="45125"/>
                    <a:pt x="9210" y="37257"/>
                  </a:cubicBezTo>
                  <a:cubicBezTo>
                    <a:pt x="12866" y="29389"/>
                    <a:pt x="18096" y="22725"/>
                    <a:pt x="24853" y="17171"/>
                  </a:cubicBezTo>
                  <a:cubicBezTo>
                    <a:pt x="31611" y="11663"/>
                    <a:pt x="39756" y="7405"/>
                    <a:pt x="49337" y="4443"/>
                  </a:cubicBezTo>
                  <a:cubicBezTo>
                    <a:pt x="58917" y="1481"/>
                    <a:pt x="69747" y="0"/>
                    <a:pt x="81827" y="0"/>
                  </a:cubicBezTo>
                  <a:cubicBezTo>
                    <a:pt x="96128" y="0"/>
                    <a:pt x="108485" y="1527"/>
                    <a:pt x="118899" y="4582"/>
                  </a:cubicBezTo>
                  <a:cubicBezTo>
                    <a:pt x="129312" y="7637"/>
                    <a:pt x="137874" y="11015"/>
                    <a:pt x="144632" y="14671"/>
                  </a:cubicBezTo>
                  <a:lnTo>
                    <a:pt x="130840" y="52345"/>
                  </a:lnTo>
                  <a:cubicBezTo>
                    <a:pt x="124915" y="49290"/>
                    <a:pt x="118343" y="46560"/>
                    <a:pt x="111077" y="44246"/>
                  </a:cubicBezTo>
                  <a:cubicBezTo>
                    <a:pt x="103811" y="41885"/>
                    <a:pt x="95110" y="40728"/>
                    <a:pt x="84881" y="40728"/>
                  </a:cubicBezTo>
                  <a:cubicBezTo>
                    <a:pt x="73450" y="40728"/>
                    <a:pt x="65212" y="42302"/>
                    <a:pt x="60213" y="45495"/>
                  </a:cubicBezTo>
                  <a:cubicBezTo>
                    <a:pt x="55215" y="48643"/>
                    <a:pt x="52715" y="53502"/>
                    <a:pt x="52715" y="60028"/>
                  </a:cubicBezTo>
                  <a:cubicBezTo>
                    <a:pt x="52715" y="63916"/>
                    <a:pt x="53641" y="67202"/>
                    <a:pt x="55492" y="69840"/>
                  </a:cubicBezTo>
                  <a:cubicBezTo>
                    <a:pt x="57344" y="72478"/>
                    <a:pt x="59935" y="74885"/>
                    <a:pt x="63314" y="77060"/>
                  </a:cubicBezTo>
                  <a:cubicBezTo>
                    <a:pt x="66693" y="79189"/>
                    <a:pt x="70580" y="81133"/>
                    <a:pt x="74931" y="82891"/>
                  </a:cubicBezTo>
                  <a:cubicBezTo>
                    <a:pt x="79281" y="84650"/>
                    <a:pt x="84187" y="86409"/>
                    <a:pt x="89463" y="88260"/>
                  </a:cubicBezTo>
                  <a:cubicBezTo>
                    <a:pt x="100478" y="92333"/>
                    <a:pt x="110105" y="96359"/>
                    <a:pt x="118251" y="100340"/>
                  </a:cubicBezTo>
                  <a:cubicBezTo>
                    <a:pt x="126396" y="104320"/>
                    <a:pt x="133200" y="108994"/>
                    <a:pt x="138615" y="114271"/>
                  </a:cubicBezTo>
                  <a:cubicBezTo>
                    <a:pt x="144030" y="119593"/>
                    <a:pt x="148057" y="125795"/>
                    <a:pt x="150695" y="132969"/>
                  </a:cubicBezTo>
                  <a:cubicBezTo>
                    <a:pt x="153333" y="140142"/>
                    <a:pt x="154675" y="148797"/>
                    <a:pt x="154675" y="159025"/>
                  </a:cubicBezTo>
                  <a:cubicBezTo>
                    <a:pt x="154675" y="178834"/>
                    <a:pt x="147733" y="194200"/>
                    <a:pt x="133848" y="205122"/>
                  </a:cubicBezTo>
                  <a:cubicBezTo>
                    <a:pt x="119963" y="216045"/>
                    <a:pt x="98997" y="221506"/>
                    <a:pt x="71043" y="221506"/>
                  </a:cubicBezTo>
                  <a:cubicBezTo>
                    <a:pt x="61648" y="221506"/>
                    <a:pt x="53178" y="220951"/>
                    <a:pt x="45634" y="219840"/>
                  </a:cubicBezTo>
                  <a:cubicBezTo>
                    <a:pt x="38090" y="218729"/>
                    <a:pt x="31379" y="217341"/>
                    <a:pt x="25548" y="215721"/>
                  </a:cubicBezTo>
                  <a:cubicBezTo>
                    <a:pt x="19716" y="214101"/>
                    <a:pt x="14718" y="212342"/>
                    <a:pt x="10552" y="210491"/>
                  </a:cubicBezTo>
                  <a:cubicBezTo>
                    <a:pt x="6387" y="208640"/>
                    <a:pt x="2823" y="206927"/>
                    <a:pt x="0" y="205308"/>
                  </a:cubicBezTo>
                  <a:lnTo>
                    <a:pt x="13468" y="167310"/>
                  </a:lnTo>
                  <a:cubicBezTo>
                    <a:pt x="19809" y="170781"/>
                    <a:pt x="27584" y="173882"/>
                    <a:pt x="36887" y="176659"/>
                  </a:cubicBezTo>
                  <a:cubicBezTo>
                    <a:pt x="46190" y="179436"/>
                    <a:pt x="57575" y="180778"/>
                    <a:pt x="71043" y="180778"/>
                  </a:cubicBezTo>
                  <a:close/>
                </a:path>
              </a:pathLst>
            </a:custGeom>
            <a:solidFill>
              <a:schemeClr val="accent2"/>
            </a:solidFill>
            <a:ln w="461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3A2AF40-0BDB-A330-F585-1F0D583BD737}"/>
                </a:ext>
              </a:extLst>
            </p:cNvPr>
            <p:cNvSpPr/>
            <p:nvPr/>
          </p:nvSpPr>
          <p:spPr>
            <a:xfrm>
              <a:off x="647354" y="5872876"/>
              <a:ext cx="106911" cy="212296"/>
            </a:xfrm>
            <a:custGeom>
              <a:avLst/>
              <a:gdLst>
                <a:gd name="connsiteX0" fmla="*/ 0 w 106911"/>
                <a:gd name="connsiteY0" fmla="*/ 7359 h 212296"/>
                <a:gd name="connsiteX1" fmla="*/ 45634 w 106911"/>
                <a:gd name="connsiteY1" fmla="*/ 0 h 212296"/>
                <a:gd name="connsiteX2" fmla="*/ 45634 w 106911"/>
                <a:gd name="connsiteY2" fmla="*/ 47485 h 212296"/>
                <a:gd name="connsiteX3" fmla="*/ 100478 w 106911"/>
                <a:gd name="connsiteY3" fmla="*/ 47485 h 212296"/>
                <a:gd name="connsiteX4" fmla="*/ 100478 w 106911"/>
                <a:gd name="connsiteY4" fmla="*/ 85483 h 212296"/>
                <a:gd name="connsiteX5" fmla="*/ 45634 w 106911"/>
                <a:gd name="connsiteY5" fmla="*/ 85483 h 212296"/>
                <a:gd name="connsiteX6" fmla="*/ 45634 w 106911"/>
                <a:gd name="connsiteY6" fmla="*/ 142179 h 212296"/>
                <a:gd name="connsiteX7" fmla="*/ 50679 w 106911"/>
                <a:gd name="connsiteY7" fmla="*/ 165135 h 212296"/>
                <a:gd name="connsiteX8" fmla="*/ 71043 w 106911"/>
                <a:gd name="connsiteY8" fmla="*/ 173697 h 212296"/>
                <a:gd name="connsiteX9" fmla="*/ 86224 w 106911"/>
                <a:gd name="connsiteY9" fmla="*/ 172308 h 212296"/>
                <a:gd name="connsiteX10" fmla="*/ 100478 w 106911"/>
                <a:gd name="connsiteY10" fmla="*/ 168467 h 212296"/>
                <a:gd name="connsiteX11" fmla="*/ 106912 w 106911"/>
                <a:gd name="connsiteY11" fmla="*/ 204012 h 212296"/>
                <a:gd name="connsiteX12" fmla="*/ 88538 w 106911"/>
                <a:gd name="connsiteY12" fmla="*/ 209843 h 212296"/>
                <a:gd name="connsiteX13" fmla="*/ 63730 w 106911"/>
                <a:gd name="connsiteY13" fmla="*/ 212296 h 212296"/>
                <a:gd name="connsiteX14" fmla="*/ 32814 w 106911"/>
                <a:gd name="connsiteY14" fmla="*/ 207251 h 212296"/>
                <a:gd name="connsiteX15" fmla="*/ 13190 w 106911"/>
                <a:gd name="connsiteY15" fmla="*/ 193182 h 212296"/>
                <a:gd name="connsiteX16" fmla="*/ 2916 w 106911"/>
                <a:gd name="connsiteY16" fmla="*/ 171290 h 212296"/>
                <a:gd name="connsiteX17" fmla="*/ 0 w 106911"/>
                <a:gd name="connsiteY17" fmla="*/ 142780 h 212296"/>
                <a:gd name="connsiteX18" fmla="*/ 0 w 106911"/>
                <a:gd name="connsiteY18" fmla="*/ 7359 h 2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911" h="212296">
                  <a:moveTo>
                    <a:pt x="0" y="7359"/>
                  </a:moveTo>
                  <a:lnTo>
                    <a:pt x="45634" y="0"/>
                  </a:lnTo>
                  <a:lnTo>
                    <a:pt x="45634" y="47485"/>
                  </a:lnTo>
                  <a:lnTo>
                    <a:pt x="100478" y="47485"/>
                  </a:lnTo>
                  <a:lnTo>
                    <a:pt x="100478" y="85483"/>
                  </a:lnTo>
                  <a:lnTo>
                    <a:pt x="45634" y="85483"/>
                  </a:lnTo>
                  <a:lnTo>
                    <a:pt x="45634" y="142179"/>
                  </a:lnTo>
                  <a:cubicBezTo>
                    <a:pt x="45634" y="151759"/>
                    <a:pt x="47300" y="159442"/>
                    <a:pt x="50679" y="165135"/>
                  </a:cubicBezTo>
                  <a:cubicBezTo>
                    <a:pt x="54058" y="170827"/>
                    <a:pt x="60861" y="173697"/>
                    <a:pt x="71043" y="173697"/>
                  </a:cubicBezTo>
                  <a:cubicBezTo>
                    <a:pt x="75949" y="173697"/>
                    <a:pt x="80994" y="173234"/>
                    <a:pt x="86224" y="172308"/>
                  </a:cubicBezTo>
                  <a:cubicBezTo>
                    <a:pt x="91453" y="171383"/>
                    <a:pt x="96174" y="170133"/>
                    <a:pt x="100478" y="168467"/>
                  </a:cubicBezTo>
                  <a:lnTo>
                    <a:pt x="106912" y="204012"/>
                  </a:lnTo>
                  <a:cubicBezTo>
                    <a:pt x="101404" y="206279"/>
                    <a:pt x="95295" y="208177"/>
                    <a:pt x="88538" y="209843"/>
                  </a:cubicBezTo>
                  <a:cubicBezTo>
                    <a:pt x="81780" y="211463"/>
                    <a:pt x="73542" y="212296"/>
                    <a:pt x="63730" y="212296"/>
                  </a:cubicBezTo>
                  <a:cubicBezTo>
                    <a:pt x="51281" y="212296"/>
                    <a:pt x="40960" y="210630"/>
                    <a:pt x="32814" y="207251"/>
                  </a:cubicBezTo>
                  <a:cubicBezTo>
                    <a:pt x="24622" y="203873"/>
                    <a:pt x="18096" y="199198"/>
                    <a:pt x="13190" y="193182"/>
                  </a:cubicBezTo>
                  <a:cubicBezTo>
                    <a:pt x="8285" y="187165"/>
                    <a:pt x="4860" y="179852"/>
                    <a:pt x="2916" y="171290"/>
                  </a:cubicBezTo>
                  <a:cubicBezTo>
                    <a:pt x="972" y="162728"/>
                    <a:pt x="0" y="153240"/>
                    <a:pt x="0" y="142780"/>
                  </a:cubicBezTo>
                  <a:lnTo>
                    <a:pt x="0" y="7359"/>
                  </a:lnTo>
                  <a:close/>
                </a:path>
              </a:pathLst>
            </a:custGeom>
            <a:solidFill>
              <a:schemeClr val="accent2"/>
            </a:solidFill>
            <a:ln w="461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D9EEC91-B307-ADBC-955A-535536E9047B}"/>
                </a:ext>
              </a:extLst>
            </p:cNvPr>
            <p:cNvSpPr/>
            <p:nvPr/>
          </p:nvSpPr>
          <p:spPr>
            <a:xfrm>
              <a:off x="764633" y="5916057"/>
              <a:ext cx="138753" cy="168790"/>
            </a:xfrm>
            <a:custGeom>
              <a:avLst/>
              <a:gdLst>
                <a:gd name="connsiteX0" fmla="*/ 68636 w 138753"/>
                <a:gd name="connsiteY0" fmla="*/ 0 h 168790"/>
                <a:gd name="connsiteX1" fmla="*/ 102330 w 138753"/>
                <a:gd name="connsiteY1" fmla="*/ 4582 h 168790"/>
                <a:gd name="connsiteX2" fmla="*/ 123897 w 138753"/>
                <a:gd name="connsiteY2" fmla="*/ 17772 h 168790"/>
                <a:gd name="connsiteX3" fmla="*/ 135375 w 138753"/>
                <a:gd name="connsiteY3" fmla="*/ 38599 h 168790"/>
                <a:gd name="connsiteX4" fmla="*/ 138754 w 138753"/>
                <a:gd name="connsiteY4" fmla="*/ 65860 h 168790"/>
                <a:gd name="connsiteX5" fmla="*/ 138754 w 138753"/>
                <a:gd name="connsiteY5" fmla="*/ 160830 h 168790"/>
                <a:gd name="connsiteX6" fmla="*/ 111494 w 138753"/>
                <a:gd name="connsiteY6" fmla="*/ 165875 h 168790"/>
                <a:gd name="connsiteX7" fmla="*/ 69192 w 138753"/>
                <a:gd name="connsiteY7" fmla="*/ 168791 h 168790"/>
                <a:gd name="connsiteX8" fmla="*/ 40867 w 138753"/>
                <a:gd name="connsiteY8" fmla="*/ 166014 h 168790"/>
                <a:gd name="connsiteX9" fmla="*/ 18976 w 138753"/>
                <a:gd name="connsiteY9" fmla="*/ 156989 h 168790"/>
                <a:gd name="connsiteX10" fmla="*/ 4906 w 138753"/>
                <a:gd name="connsiteY10" fmla="*/ 140605 h 168790"/>
                <a:gd name="connsiteX11" fmla="*/ 0 w 138753"/>
                <a:gd name="connsiteY11" fmla="*/ 115798 h 168790"/>
                <a:gd name="connsiteX12" fmla="*/ 5646 w 138753"/>
                <a:gd name="connsiteY12" fmla="*/ 91916 h 168790"/>
                <a:gd name="connsiteX13" fmla="*/ 20827 w 138753"/>
                <a:gd name="connsiteY13" fmla="*/ 76273 h 168790"/>
                <a:gd name="connsiteX14" fmla="*/ 42580 w 138753"/>
                <a:gd name="connsiteY14" fmla="*/ 67850 h 168790"/>
                <a:gd name="connsiteX15" fmla="*/ 67988 w 138753"/>
                <a:gd name="connsiteY15" fmla="*/ 65258 h 168790"/>
                <a:gd name="connsiteX16" fmla="*/ 83771 w 138753"/>
                <a:gd name="connsiteY16" fmla="*/ 66045 h 168790"/>
                <a:gd name="connsiteX17" fmla="*/ 94971 w 138753"/>
                <a:gd name="connsiteY17" fmla="*/ 68035 h 168790"/>
                <a:gd name="connsiteX18" fmla="*/ 94971 w 138753"/>
                <a:gd name="connsiteY18" fmla="*/ 63731 h 168790"/>
                <a:gd name="connsiteX19" fmla="*/ 87936 w 138753"/>
                <a:gd name="connsiteY19" fmla="*/ 45033 h 168790"/>
                <a:gd name="connsiteX20" fmla="*/ 63407 w 138753"/>
                <a:gd name="connsiteY20" fmla="*/ 37998 h 168790"/>
                <a:gd name="connsiteX21" fmla="*/ 40451 w 138753"/>
                <a:gd name="connsiteY21" fmla="*/ 39664 h 168790"/>
                <a:gd name="connsiteX22" fmla="*/ 20873 w 138753"/>
                <a:gd name="connsiteY22" fmla="*/ 44431 h 168790"/>
                <a:gd name="connsiteX23" fmla="*/ 15042 w 138753"/>
                <a:gd name="connsiteY23" fmla="*/ 7683 h 168790"/>
                <a:gd name="connsiteX24" fmla="*/ 24992 w 138753"/>
                <a:gd name="connsiteY24" fmla="*/ 5091 h 168790"/>
                <a:gd name="connsiteX25" fmla="*/ 37998 w 138753"/>
                <a:gd name="connsiteY25" fmla="*/ 2638 h 168790"/>
                <a:gd name="connsiteX26" fmla="*/ 52854 w 138753"/>
                <a:gd name="connsiteY26" fmla="*/ 787 h 168790"/>
                <a:gd name="connsiteX27" fmla="*/ 68636 w 138753"/>
                <a:gd name="connsiteY27" fmla="*/ 0 h 168790"/>
                <a:gd name="connsiteX28" fmla="*/ 72339 w 138753"/>
                <a:gd name="connsiteY28" fmla="*/ 133570 h 168790"/>
                <a:gd name="connsiteX29" fmla="*/ 85205 w 138753"/>
                <a:gd name="connsiteY29" fmla="*/ 133246 h 168790"/>
                <a:gd name="connsiteX30" fmla="*/ 95017 w 138753"/>
                <a:gd name="connsiteY30" fmla="*/ 132321 h 168790"/>
                <a:gd name="connsiteX31" fmla="*/ 95017 w 138753"/>
                <a:gd name="connsiteY31" fmla="*/ 97702 h 168790"/>
                <a:gd name="connsiteX32" fmla="*/ 86733 w 138753"/>
                <a:gd name="connsiteY32" fmla="*/ 96498 h 168790"/>
                <a:gd name="connsiteX33" fmla="*/ 76597 w 138753"/>
                <a:gd name="connsiteY33" fmla="*/ 95897 h 168790"/>
                <a:gd name="connsiteX34" fmla="*/ 64517 w 138753"/>
                <a:gd name="connsiteY34" fmla="*/ 96683 h 168790"/>
                <a:gd name="connsiteX35" fmla="*/ 54567 w 138753"/>
                <a:gd name="connsiteY35" fmla="*/ 99599 h 168790"/>
                <a:gd name="connsiteX36" fmla="*/ 47809 w 138753"/>
                <a:gd name="connsiteY36" fmla="*/ 105431 h 168790"/>
                <a:gd name="connsiteX37" fmla="*/ 45356 w 138753"/>
                <a:gd name="connsiteY37" fmla="*/ 114641 h 168790"/>
                <a:gd name="connsiteX38" fmla="*/ 52576 w 138753"/>
                <a:gd name="connsiteY38" fmla="*/ 129497 h 168790"/>
                <a:gd name="connsiteX39" fmla="*/ 72339 w 138753"/>
                <a:gd name="connsiteY39" fmla="*/ 133617 h 1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8753" h="168790">
                  <a:moveTo>
                    <a:pt x="68636" y="0"/>
                  </a:moveTo>
                  <a:cubicBezTo>
                    <a:pt x="82104" y="0"/>
                    <a:pt x="93351" y="1527"/>
                    <a:pt x="102330" y="4582"/>
                  </a:cubicBezTo>
                  <a:cubicBezTo>
                    <a:pt x="111308" y="7637"/>
                    <a:pt x="118528" y="12033"/>
                    <a:pt x="123897" y="17772"/>
                  </a:cubicBezTo>
                  <a:cubicBezTo>
                    <a:pt x="129312" y="23511"/>
                    <a:pt x="133154" y="30454"/>
                    <a:pt x="135375" y="38599"/>
                  </a:cubicBezTo>
                  <a:cubicBezTo>
                    <a:pt x="137643" y="46791"/>
                    <a:pt x="138754" y="55863"/>
                    <a:pt x="138754" y="65860"/>
                  </a:cubicBezTo>
                  <a:lnTo>
                    <a:pt x="138754" y="160830"/>
                  </a:lnTo>
                  <a:cubicBezTo>
                    <a:pt x="132228" y="162265"/>
                    <a:pt x="123110" y="163931"/>
                    <a:pt x="111494" y="165875"/>
                  </a:cubicBezTo>
                  <a:cubicBezTo>
                    <a:pt x="99877" y="167819"/>
                    <a:pt x="85761" y="168791"/>
                    <a:pt x="69192" y="168791"/>
                  </a:cubicBezTo>
                  <a:cubicBezTo>
                    <a:pt x="58778" y="168791"/>
                    <a:pt x="49337" y="167865"/>
                    <a:pt x="40867" y="166014"/>
                  </a:cubicBezTo>
                  <a:cubicBezTo>
                    <a:pt x="32397" y="164163"/>
                    <a:pt x="25085" y="161154"/>
                    <a:pt x="18976" y="156989"/>
                  </a:cubicBezTo>
                  <a:cubicBezTo>
                    <a:pt x="12866" y="152824"/>
                    <a:pt x="8146" y="147316"/>
                    <a:pt x="4906" y="140605"/>
                  </a:cubicBezTo>
                  <a:cubicBezTo>
                    <a:pt x="1620" y="133848"/>
                    <a:pt x="0" y="125610"/>
                    <a:pt x="0" y="115798"/>
                  </a:cubicBezTo>
                  <a:cubicBezTo>
                    <a:pt x="0" y="105986"/>
                    <a:pt x="1898" y="98442"/>
                    <a:pt x="5646" y="91916"/>
                  </a:cubicBezTo>
                  <a:cubicBezTo>
                    <a:pt x="9442" y="85391"/>
                    <a:pt x="14486" y="80161"/>
                    <a:pt x="20827" y="76273"/>
                  </a:cubicBezTo>
                  <a:cubicBezTo>
                    <a:pt x="27168" y="72385"/>
                    <a:pt x="34388" y="69562"/>
                    <a:pt x="42580" y="67850"/>
                  </a:cubicBezTo>
                  <a:cubicBezTo>
                    <a:pt x="50771" y="66137"/>
                    <a:pt x="59241" y="65258"/>
                    <a:pt x="67988" y="65258"/>
                  </a:cubicBezTo>
                  <a:cubicBezTo>
                    <a:pt x="73913" y="65258"/>
                    <a:pt x="79189" y="65536"/>
                    <a:pt x="83771" y="66045"/>
                  </a:cubicBezTo>
                  <a:cubicBezTo>
                    <a:pt x="88353" y="66554"/>
                    <a:pt x="92101" y="67202"/>
                    <a:pt x="94971" y="68035"/>
                  </a:cubicBezTo>
                  <a:lnTo>
                    <a:pt x="94971" y="63731"/>
                  </a:lnTo>
                  <a:cubicBezTo>
                    <a:pt x="94971" y="55955"/>
                    <a:pt x="92611" y="49753"/>
                    <a:pt x="87936" y="45033"/>
                  </a:cubicBezTo>
                  <a:cubicBezTo>
                    <a:pt x="83215" y="40358"/>
                    <a:pt x="75070" y="37998"/>
                    <a:pt x="63407" y="37998"/>
                  </a:cubicBezTo>
                  <a:cubicBezTo>
                    <a:pt x="55631" y="37998"/>
                    <a:pt x="47995" y="38553"/>
                    <a:pt x="40451" y="39664"/>
                  </a:cubicBezTo>
                  <a:cubicBezTo>
                    <a:pt x="32907" y="40775"/>
                    <a:pt x="26381" y="42394"/>
                    <a:pt x="20873" y="44431"/>
                  </a:cubicBezTo>
                  <a:lnTo>
                    <a:pt x="15042" y="7683"/>
                  </a:lnTo>
                  <a:cubicBezTo>
                    <a:pt x="17680" y="6850"/>
                    <a:pt x="21012" y="6017"/>
                    <a:pt x="24992" y="5091"/>
                  </a:cubicBezTo>
                  <a:cubicBezTo>
                    <a:pt x="28973" y="4165"/>
                    <a:pt x="33323" y="3379"/>
                    <a:pt x="37998" y="2638"/>
                  </a:cubicBezTo>
                  <a:cubicBezTo>
                    <a:pt x="42718" y="1944"/>
                    <a:pt x="47671" y="1296"/>
                    <a:pt x="52854" y="787"/>
                  </a:cubicBezTo>
                  <a:cubicBezTo>
                    <a:pt x="58084" y="278"/>
                    <a:pt x="63314" y="0"/>
                    <a:pt x="68636" y="0"/>
                  </a:cubicBezTo>
                  <a:close/>
                  <a:moveTo>
                    <a:pt x="72339" y="133570"/>
                  </a:moveTo>
                  <a:cubicBezTo>
                    <a:pt x="76828" y="133570"/>
                    <a:pt x="81133" y="133478"/>
                    <a:pt x="85205" y="133246"/>
                  </a:cubicBezTo>
                  <a:cubicBezTo>
                    <a:pt x="89278" y="133061"/>
                    <a:pt x="92564" y="132737"/>
                    <a:pt x="95017" y="132321"/>
                  </a:cubicBezTo>
                  <a:lnTo>
                    <a:pt x="95017" y="97702"/>
                  </a:lnTo>
                  <a:cubicBezTo>
                    <a:pt x="93166" y="97285"/>
                    <a:pt x="90435" y="96869"/>
                    <a:pt x="86733" y="96498"/>
                  </a:cubicBezTo>
                  <a:cubicBezTo>
                    <a:pt x="83076" y="96082"/>
                    <a:pt x="79698" y="95897"/>
                    <a:pt x="76597" y="95897"/>
                  </a:cubicBezTo>
                  <a:cubicBezTo>
                    <a:pt x="72293" y="95897"/>
                    <a:pt x="68266" y="96174"/>
                    <a:pt x="64517" y="96683"/>
                  </a:cubicBezTo>
                  <a:cubicBezTo>
                    <a:pt x="60722" y="97192"/>
                    <a:pt x="57436" y="98164"/>
                    <a:pt x="54567" y="99599"/>
                  </a:cubicBezTo>
                  <a:cubicBezTo>
                    <a:pt x="51697" y="101034"/>
                    <a:pt x="49476" y="102978"/>
                    <a:pt x="47809" y="105431"/>
                  </a:cubicBezTo>
                  <a:cubicBezTo>
                    <a:pt x="46190" y="107884"/>
                    <a:pt x="45356" y="110938"/>
                    <a:pt x="45356" y="114641"/>
                  </a:cubicBezTo>
                  <a:cubicBezTo>
                    <a:pt x="45356" y="121815"/>
                    <a:pt x="47763" y="126720"/>
                    <a:pt x="52576" y="129497"/>
                  </a:cubicBezTo>
                  <a:cubicBezTo>
                    <a:pt x="57390" y="132274"/>
                    <a:pt x="63962" y="133617"/>
                    <a:pt x="72339" y="133617"/>
                  </a:cubicBezTo>
                  <a:close/>
                </a:path>
              </a:pathLst>
            </a:custGeom>
            <a:solidFill>
              <a:schemeClr val="accent2"/>
            </a:solidFill>
            <a:ln w="461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8D747D0-B86C-CA25-45C0-82F19BF34E66}"/>
                </a:ext>
              </a:extLst>
            </p:cNvPr>
            <p:cNvSpPr/>
            <p:nvPr/>
          </p:nvSpPr>
          <p:spPr>
            <a:xfrm>
              <a:off x="935182" y="5916659"/>
              <a:ext cx="139123" cy="164856"/>
            </a:xfrm>
            <a:custGeom>
              <a:avLst/>
              <a:gdLst>
                <a:gd name="connsiteX0" fmla="*/ 0 w 139123"/>
                <a:gd name="connsiteY0" fmla="*/ 9210 h 164856"/>
                <a:gd name="connsiteX1" fmla="*/ 30037 w 139123"/>
                <a:gd name="connsiteY1" fmla="*/ 2916 h 164856"/>
                <a:gd name="connsiteX2" fmla="*/ 68636 w 139123"/>
                <a:gd name="connsiteY2" fmla="*/ 0 h 164856"/>
                <a:gd name="connsiteX3" fmla="*/ 102793 w 139123"/>
                <a:gd name="connsiteY3" fmla="*/ 5369 h 164856"/>
                <a:gd name="connsiteX4" fmla="*/ 124406 w 139123"/>
                <a:gd name="connsiteY4" fmla="*/ 20549 h 164856"/>
                <a:gd name="connsiteX5" fmla="*/ 135745 w 139123"/>
                <a:gd name="connsiteY5" fmla="*/ 43829 h 164856"/>
                <a:gd name="connsiteX6" fmla="*/ 139124 w 139123"/>
                <a:gd name="connsiteY6" fmla="*/ 73866 h 164856"/>
                <a:gd name="connsiteX7" fmla="*/ 139124 w 139123"/>
                <a:gd name="connsiteY7" fmla="*/ 164857 h 164856"/>
                <a:gd name="connsiteX8" fmla="*/ 93490 w 139123"/>
                <a:gd name="connsiteY8" fmla="*/ 164857 h 164856"/>
                <a:gd name="connsiteX9" fmla="*/ 93490 w 139123"/>
                <a:gd name="connsiteY9" fmla="*/ 79374 h 164856"/>
                <a:gd name="connsiteX10" fmla="*/ 87658 w 139123"/>
                <a:gd name="connsiteY10" fmla="*/ 48133 h 164856"/>
                <a:gd name="connsiteX11" fmla="*/ 65906 w 139123"/>
                <a:gd name="connsiteY11" fmla="*/ 38923 h 164856"/>
                <a:gd name="connsiteX12" fmla="*/ 55492 w 139123"/>
                <a:gd name="connsiteY12" fmla="*/ 39386 h 164856"/>
                <a:gd name="connsiteX13" fmla="*/ 45680 w 139123"/>
                <a:gd name="connsiteY13" fmla="*/ 40451 h 164856"/>
                <a:gd name="connsiteX14" fmla="*/ 45680 w 139123"/>
                <a:gd name="connsiteY14" fmla="*/ 164811 h 164856"/>
                <a:gd name="connsiteX15" fmla="*/ 46 w 139123"/>
                <a:gd name="connsiteY15" fmla="*/ 164811 h 164856"/>
                <a:gd name="connsiteX16" fmla="*/ 46 w 139123"/>
                <a:gd name="connsiteY16" fmla="*/ 9164 h 1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123" h="164856">
                  <a:moveTo>
                    <a:pt x="0" y="9210"/>
                  </a:moveTo>
                  <a:cubicBezTo>
                    <a:pt x="7775" y="6989"/>
                    <a:pt x="17772" y="4860"/>
                    <a:pt x="30037" y="2916"/>
                  </a:cubicBezTo>
                  <a:cubicBezTo>
                    <a:pt x="42302" y="972"/>
                    <a:pt x="55168" y="0"/>
                    <a:pt x="68636" y="0"/>
                  </a:cubicBezTo>
                  <a:cubicBezTo>
                    <a:pt x="82104" y="0"/>
                    <a:pt x="93721" y="1805"/>
                    <a:pt x="102793" y="5369"/>
                  </a:cubicBezTo>
                  <a:cubicBezTo>
                    <a:pt x="111864" y="8932"/>
                    <a:pt x="119084" y="14023"/>
                    <a:pt x="124406" y="20549"/>
                  </a:cubicBezTo>
                  <a:cubicBezTo>
                    <a:pt x="129729" y="27075"/>
                    <a:pt x="133478" y="34850"/>
                    <a:pt x="135745" y="43829"/>
                  </a:cubicBezTo>
                  <a:cubicBezTo>
                    <a:pt x="137967" y="52808"/>
                    <a:pt x="139124" y="62805"/>
                    <a:pt x="139124" y="73866"/>
                  </a:cubicBezTo>
                  <a:lnTo>
                    <a:pt x="139124" y="164857"/>
                  </a:lnTo>
                  <a:lnTo>
                    <a:pt x="93490" y="164857"/>
                  </a:lnTo>
                  <a:lnTo>
                    <a:pt x="93490" y="79374"/>
                  </a:lnTo>
                  <a:cubicBezTo>
                    <a:pt x="93490" y="64656"/>
                    <a:pt x="91546" y="54243"/>
                    <a:pt x="87658" y="48133"/>
                  </a:cubicBezTo>
                  <a:cubicBezTo>
                    <a:pt x="83771" y="42024"/>
                    <a:pt x="76504" y="38923"/>
                    <a:pt x="65906" y="38923"/>
                  </a:cubicBezTo>
                  <a:cubicBezTo>
                    <a:pt x="62620" y="38923"/>
                    <a:pt x="59149" y="39062"/>
                    <a:pt x="55492" y="39386"/>
                  </a:cubicBezTo>
                  <a:cubicBezTo>
                    <a:pt x="51836" y="39710"/>
                    <a:pt x="48550" y="40034"/>
                    <a:pt x="45680" y="40451"/>
                  </a:cubicBezTo>
                  <a:lnTo>
                    <a:pt x="45680" y="164811"/>
                  </a:lnTo>
                  <a:lnTo>
                    <a:pt x="46" y="164811"/>
                  </a:lnTo>
                  <a:lnTo>
                    <a:pt x="46" y="9164"/>
                  </a:lnTo>
                  <a:close/>
                </a:path>
              </a:pathLst>
            </a:custGeom>
            <a:solidFill>
              <a:schemeClr val="accent2"/>
            </a:solidFill>
            <a:ln w="461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C7E4618-3772-BD4F-36F3-4FCF88C0A7F7}"/>
                </a:ext>
              </a:extLst>
            </p:cNvPr>
            <p:cNvSpPr/>
            <p:nvPr/>
          </p:nvSpPr>
          <p:spPr>
            <a:xfrm>
              <a:off x="1098095" y="5843765"/>
              <a:ext cx="149815" cy="241731"/>
            </a:xfrm>
            <a:custGeom>
              <a:avLst/>
              <a:gdLst>
                <a:gd name="connsiteX0" fmla="*/ 149815 w 149815"/>
                <a:gd name="connsiteY0" fmla="*/ 232521 h 241731"/>
                <a:gd name="connsiteX1" fmla="*/ 135745 w 149815"/>
                <a:gd name="connsiteY1" fmla="*/ 236039 h 241731"/>
                <a:gd name="connsiteX2" fmla="*/ 119038 w 149815"/>
                <a:gd name="connsiteY2" fmla="*/ 238955 h 241731"/>
                <a:gd name="connsiteX3" fmla="*/ 101265 w 149815"/>
                <a:gd name="connsiteY3" fmla="*/ 240945 h 241731"/>
                <a:gd name="connsiteX4" fmla="*/ 83956 w 149815"/>
                <a:gd name="connsiteY4" fmla="*/ 241732 h 241731"/>
                <a:gd name="connsiteX5" fmla="*/ 48411 w 149815"/>
                <a:gd name="connsiteY5" fmla="*/ 235900 h 241731"/>
                <a:gd name="connsiteX6" fmla="*/ 22077 w 149815"/>
                <a:gd name="connsiteY6" fmla="*/ 219192 h 241731"/>
                <a:gd name="connsiteX7" fmla="*/ 5693 w 149815"/>
                <a:gd name="connsiteY7" fmla="*/ 192858 h 241731"/>
                <a:gd name="connsiteX8" fmla="*/ 0 w 149815"/>
                <a:gd name="connsiteY8" fmla="*/ 158100 h 241731"/>
                <a:gd name="connsiteX9" fmla="*/ 4906 w 149815"/>
                <a:gd name="connsiteY9" fmla="*/ 122694 h 241731"/>
                <a:gd name="connsiteX10" fmla="*/ 19022 w 149815"/>
                <a:gd name="connsiteY10" fmla="*/ 95897 h 241731"/>
                <a:gd name="connsiteX11" fmla="*/ 41515 w 149815"/>
                <a:gd name="connsiteY11" fmla="*/ 79050 h 241731"/>
                <a:gd name="connsiteX12" fmla="*/ 71969 w 149815"/>
                <a:gd name="connsiteY12" fmla="*/ 73218 h 241731"/>
                <a:gd name="connsiteX13" fmla="*/ 88954 w 149815"/>
                <a:gd name="connsiteY13" fmla="*/ 75070 h 241731"/>
                <a:gd name="connsiteX14" fmla="*/ 104135 w 149815"/>
                <a:gd name="connsiteY14" fmla="*/ 80253 h 241731"/>
                <a:gd name="connsiteX15" fmla="*/ 104135 w 149815"/>
                <a:gd name="connsiteY15" fmla="*/ 7359 h 241731"/>
                <a:gd name="connsiteX16" fmla="*/ 149769 w 149815"/>
                <a:gd name="connsiteY16" fmla="*/ 0 h 241731"/>
                <a:gd name="connsiteX17" fmla="*/ 149769 w 149815"/>
                <a:gd name="connsiteY17" fmla="*/ 232521 h 241731"/>
                <a:gd name="connsiteX18" fmla="*/ 46606 w 149815"/>
                <a:gd name="connsiteY18" fmla="*/ 155925 h 241731"/>
                <a:gd name="connsiteX19" fmla="*/ 56094 w 149815"/>
                <a:gd name="connsiteY19" fmla="*/ 189942 h 241731"/>
                <a:gd name="connsiteX20" fmla="*/ 84280 w 149815"/>
                <a:gd name="connsiteY20" fmla="*/ 202808 h 241731"/>
                <a:gd name="connsiteX21" fmla="*/ 95619 w 149815"/>
                <a:gd name="connsiteY21" fmla="*/ 202346 h 241731"/>
                <a:gd name="connsiteX22" fmla="*/ 104181 w 149815"/>
                <a:gd name="connsiteY22" fmla="*/ 201281 h 241731"/>
                <a:gd name="connsiteX23" fmla="*/ 104181 w 149815"/>
                <a:gd name="connsiteY23" fmla="*/ 118251 h 241731"/>
                <a:gd name="connsiteX24" fmla="*/ 93027 w 149815"/>
                <a:gd name="connsiteY24" fmla="*/ 113669 h 241731"/>
                <a:gd name="connsiteX25" fmla="*/ 79096 w 149815"/>
                <a:gd name="connsiteY25" fmla="*/ 111818 h 241731"/>
                <a:gd name="connsiteX26" fmla="*/ 46652 w 149815"/>
                <a:gd name="connsiteY26" fmla="*/ 155925 h 2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815" h="241731">
                  <a:moveTo>
                    <a:pt x="149815" y="232521"/>
                  </a:moveTo>
                  <a:cubicBezTo>
                    <a:pt x="145742" y="233725"/>
                    <a:pt x="141022" y="234928"/>
                    <a:pt x="135745" y="236039"/>
                  </a:cubicBezTo>
                  <a:cubicBezTo>
                    <a:pt x="130423" y="237150"/>
                    <a:pt x="124869" y="238122"/>
                    <a:pt x="119038" y="238955"/>
                  </a:cubicBezTo>
                  <a:cubicBezTo>
                    <a:pt x="113206" y="239788"/>
                    <a:pt x="107282" y="240436"/>
                    <a:pt x="101265" y="240945"/>
                  </a:cubicBezTo>
                  <a:cubicBezTo>
                    <a:pt x="95249" y="241454"/>
                    <a:pt x="89463" y="241732"/>
                    <a:pt x="83956" y="241732"/>
                  </a:cubicBezTo>
                  <a:cubicBezTo>
                    <a:pt x="70673" y="241732"/>
                    <a:pt x="58825" y="239788"/>
                    <a:pt x="48411" y="235900"/>
                  </a:cubicBezTo>
                  <a:cubicBezTo>
                    <a:pt x="37998" y="232012"/>
                    <a:pt x="29204" y="226458"/>
                    <a:pt x="22077" y="219192"/>
                  </a:cubicBezTo>
                  <a:cubicBezTo>
                    <a:pt x="14903" y="211926"/>
                    <a:pt x="9442" y="203179"/>
                    <a:pt x="5693" y="192858"/>
                  </a:cubicBezTo>
                  <a:cubicBezTo>
                    <a:pt x="1898" y="182537"/>
                    <a:pt x="0" y="170966"/>
                    <a:pt x="0" y="158100"/>
                  </a:cubicBezTo>
                  <a:cubicBezTo>
                    <a:pt x="0" y="145233"/>
                    <a:pt x="1620" y="133246"/>
                    <a:pt x="4906" y="122694"/>
                  </a:cubicBezTo>
                  <a:cubicBezTo>
                    <a:pt x="8192" y="112188"/>
                    <a:pt x="12866" y="103255"/>
                    <a:pt x="19022" y="95897"/>
                  </a:cubicBezTo>
                  <a:cubicBezTo>
                    <a:pt x="25131" y="88538"/>
                    <a:pt x="32629" y="82938"/>
                    <a:pt x="41515" y="79050"/>
                  </a:cubicBezTo>
                  <a:cubicBezTo>
                    <a:pt x="50401" y="75162"/>
                    <a:pt x="60537" y="73218"/>
                    <a:pt x="71969" y="73218"/>
                  </a:cubicBezTo>
                  <a:cubicBezTo>
                    <a:pt x="78309" y="73218"/>
                    <a:pt x="83956" y="73820"/>
                    <a:pt x="88954" y="75070"/>
                  </a:cubicBezTo>
                  <a:cubicBezTo>
                    <a:pt x="93953" y="76273"/>
                    <a:pt x="98997" y="78032"/>
                    <a:pt x="104135" y="80253"/>
                  </a:cubicBezTo>
                  <a:lnTo>
                    <a:pt x="104135" y="7359"/>
                  </a:lnTo>
                  <a:lnTo>
                    <a:pt x="149769" y="0"/>
                  </a:lnTo>
                  <a:lnTo>
                    <a:pt x="149769" y="232521"/>
                  </a:lnTo>
                  <a:close/>
                  <a:moveTo>
                    <a:pt x="46606" y="155925"/>
                  </a:moveTo>
                  <a:cubicBezTo>
                    <a:pt x="46606" y="169994"/>
                    <a:pt x="49753" y="181333"/>
                    <a:pt x="56094" y="189942"/>
                  </a:cubicBezTo>
                  <a:cubicBezTo>
                    <a:pt x="62435" y="198504"/>
                    <a:pt x="71830" y="202808"/>
                    <a:pt x="84280" y="202808"/>
                  </a:cubicBezTo>
                  <a:cubicBezTo>
                    <a:pt x="88353" y="202808"/>
                    <a:pt x="92148" y="202669"/>
                    <a:pt x="95619" y="202346"/>
                  </a:cubicBezTo>
                  <a:cubicBezTo>
                    <a:pt x="99090" y="202022"/>
                    <a:pt x="101960" y="201698"/>
                    <a:pt x="104181" y="201281"/>
                  </a:cubicBezTo>
                  <a:lnTo>
                    <a:pt x="104181" y="118251"/>
                  </a:lnTo>
                  <a:cubicBezTo>
                    <a:pt x="101312" y="116400"/>
                    <a:pt x="97609" y="114872"/>
                    <a:pt x="93027" y="113669"/>
                  </a:cubicBezTo>
                  <a:cubicBezTo>
                    <a:pt x="88445" y="112466"/>
                    <a:pt x="83771" y="111818"/>
                    <a:pt x="79096" y="111818"/>
                  </a:cubicBezTo>
                  <a:cubicBezTo>
                    <a:pt x="57436" y="111818"/>
                    <a:pt x="46652" y="126535"/>
                    <a:pt x="46652" y="155925"/>
                  </a:cubicBezTo>
                  <a:close/>
                </a:path>
              </a:pathLst>
            </a:custGeom>
            <a:solidFill>
              <a:schemeClr val="accent2"/>
            </a:solidFill>
            <a:ln w="461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3BF5976-4BC1-0E0A-15DF-5480F7FFCC34}"/>
                </a:ext>
              </a:extLst>
            </p:cNvPr>
            <p:cNvSpPr/>
            <p:nvPr/>
          </p:nvSpPr>
          <p:spPr>
            <a:xfrm>
              <a:off x="1270496" y="5916057"/>
              <a:ext cx="138753" cy="168790"/>
            </a:xfrm>
            <a:custGeom>
              <a:avLst/>
              <a:gdLst>
                <a:gd name="connsiteX0" fmla="*/ 68636 w 138753"/>
                <a:gd name="connsiteY0" fmla="*/ 0 h 168790"/>
                <a:gd name="connsiteX1" fmla="*/ 102330 w 138753"/>
                <a:gd name="connsiteY1" fmla="*/ 4582 h 168790"/>
                <a:gd name="connsiteX2" fmla="*/ 123897 w 138753"/>
                <a:gd name="connsiteY2" fmla="*/ 17772 h 168790"/>
                <a:gd name="connsiteX3" fmla="*/ 135375 w 138753"/>
                <a:gd name="connsiteY3" fmla="*/ 38599 h 168790"/>
                <a:gd name="connsiteX4" fmla="*/ 138754 w 138753"/>
                <a:gd name="connsiteY4" fmla="*/ 65860 h 168790"/>
                <a:gd name="connsiteX5" fmla="*/ 138754 w 138753"/>
                <a:gd name="connsiteY5" fmla="*/ 160830 h 168790"/>
                <a:gd name="connsiteX6" fmla="*/ 111494 w 138753"/>
                <a:gd name="connsiteY6" fmla="*/ 165875 h 168790"/>
                <a:gd name="connsiteX7" fmla="*/ 69192 w 138753"/>
                <a:gd name="connsiteY7" fmla="*/ 168791 h 168790"/>
                <a:gd name="connsiteX8" fmla="*/ 40867 w 138753"/>
                <a:gd name="connsiteY8" fmla="*/ 166014 h 168790"/>
                <a:gd name="connsiteX9" fmla="*/ 18976 w 138753"/>
                <a:gd name="connsiteY9" fmla="*/ 156989 h 168790"/>
                <a:gd name="connsiteX10" fmla="*/ 4906 w 138753"/>
                <a:gd name="connsiteY10" fmla="*/ 140605 h 168790"/>
                <a:gd name="connsiteX11" fmla="*/ 0 w 138753"/>
                <a:gd name="connsiteY11" fmla="*/ 115798 h 168790"/>
                <a:gd name="connsiteX12" fmla="*/ 5646 w 138753"/>
                <a:gd name="connsiteY12" fmla="*/ 91916 h 168790"/>
                <a:gd name="connsiteX13" fmla="*/ 20827 w 138753"/>
                <a:gd name="connsiteY13" fmla="*/ 76273 h 168790"/>
                <a:gd name="connsiteX14" fmla="*/ 42580 w 138753"/>
                <a:gd name="connsiteY14" fmla="*/ 67850 h 168790"/>
                <a:gd name="connsiteX15" fmla="*/ 67988 w 138753"/>
                <a:gd name="connsiteY15" fmla="*/ 65258 h 168790"/>
                <a:gd name="connsiteX16" fmla="*/ 83771 w 138753"/>
                <a:gd name="connsiteY16" fmla="*/ 66045 h 168790"/>
                <a:gd name="connsiteX17" fmla="*/ 94971 w 138753"/>
                <a:gd name="connsiteY17" fmla="*/ 68035 h 168790"/>
                <a:gd name="connsiteX18" fmla="*/ 94971 w 138753"/>
                <a:gd name="connsiteY18" fmla="*/ 63731 h 168790"/>
                <a:gd name="connsiteX19" fmla="*/ 87936 w 138753"/>
                <a:gd name="connsiteY19" fmla="*/ 45033 h 168790"/>
                <a:gd name="connsiteX20" fmla="*/ 63406 w 138753"/>
                <a:gd name="connsiteY20" fmla="*/ 37998 h 168790"/>
                <a:gd name="connsiteX21" fmla="*/ 40451 w 138753"/>
                <a:gd name="connsiteY21" fmla="*/ 39664 h 168790"/>
                <a:gd name="connsiteX22" fmla="*/ 20873 w 138753"/>
                <a:gd name="connsiteY22" fmla="*/ 44431 h 168790"/>
                <a:gd name="connsiteX23" fmla="*/ 15042 w 138753"/>
                <a:gd name="connsiteY23" fmla="*/ 7683 h 168790"/>
                <a:gd name="connsiteX24" fmla="*/ 24992 w 138753"/>
                <a:gd name="connsiteY24" fmla="*/ 5091 h 168790"/>
                <a:gd name="connsiteX25" fmla="*/ 37998 w 138753"/>
                <a:gd name="connsiteY25" fmla="*/ 2638 h 168790"/>
                <a:gd name="connsiteX26" fmla="*/ 52854 w 138753"/>
                <a:gd name="connsiteY26" fmla="*/ 787 h 168790"/>
                <a:gd name="connsiteX27" fmla="*/ 68636 w 138753"/>
                <a:gd name="connsiteY27" fmla="*/ 0 h 168790"/>
                <a:gd name="connsiteX28" fmla="*/ 72293 w 138753"/>
                <a:gd name="connsiteY28" fmla="*/ 133570 h 168790"/>
                <a:gd name="connsiteX29" fmla="*/ 85159 w 138753"/>
                <a:gd name="connsiteY29" fmla="*/ 133246 h 168790"/>
                <a:gd name="connsiteX30" fmla="*/ 94971 w 138753"/>
                <a:gd name="connsiteY30" fmla="*/ 132321 h 168790"/>
                <a:gd name="connsiteX31" fmla="*/ 94971 w 138753"/>
                <a:gd name="connsiteY31" fmla="*/ 97702 h 168790"/>
                <a:gd name="connsiteX32" fmla="*/ 86686 w 138753"/>
                <a:gd name="connsiteY32" fmla="*/ 96498 h 168790"/>
                <a:gd name="connsiteX33" fmla="*/ 76551 w 138753"/>
                <a:gd name="connsiteY33" fmla="*/ 95897 h 168790"/>
                <a:gd name="connsiteX34" fmla="*/ 64471 w 138753"/>
                <a:gd name="connsiteY34" fmla="*/ 96683 h 168790"/>
                <a:gd name="connsiteX35" fmla="*/ 54520 w 138753"/>
                <a:gd name="connsiteY35" fmla="*/ 99599 h 168790"/>
                <a:gd name="connsiteX36" fmla="*/ 47763 w 138753"/>
                <a:gd name="connsiteY36" fmla="*/ 105431 h 168790"/>
                <a:gd name="connsiteX37" fmla="*/ 45310 w 138753"/>
                <a:gd name="connsiteY37" fmla="*/ 114641 h 168790"/>
                <a:gd name="connsiteX38" fmla="*/ 52530 w 138753"/>
                <a:gd name="connsiteY38" fmla="*/ 129497 h 168790"/>
                <a:gd name="connsiteX39" fmla="*/ 72293 w 138753"/>
                <a:gd name="connsiteY39" fmla="*/ 133617 h 1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8753" h="168790">
                  <a:moveTo>
                    <a:pt x="68636" y="0"/>
                  </a:moveTo>
                  <a:cubicBezTo>
                    <a:pt x="82104" y="0"/>
                    <a:pt x="93351" y="1527"/>
                    <a:pt x="102330" y="4582"/>
                  </a:cubicBezTo>
                  <a:cubicBezTo>
                    <a:pt x="111308" y="7637"/>
                    <a:pt x="118528" y="12033"/>
                    <a:pt x="123897" y="17772"/>
                  </a:cubicBezTo>
                  <a:cubicBezTo>
                    <a:pt x="129312" y="23511"/>
                    <a:pt x="133154" y="30454"/>
                    <a:pt x="135375" y="38599"/>
                  </a:cubicBezTo>
                  <a:cubicBezTo>
                    <a:pt x="137643" y="46791"/>
                    <a:pt x="138754" y="55863"/>
                    <a:pt x="138754" y="65860"/>
                  </a:cubicBezTo>
                  <a:lnTo>
                    <a:pt x="138754" y="160830"/>
                  </a:lnTo>
                  <a:cubicBezTo>
                    <a:pt x="132228" y="162265"/>
                    <a:pt x="123110" y="163931"/>
                    <a:pt x="111494" y="165875"/>
                  </a:cubicBezTo>
                  <a:cubicBezTo>
                    <a:pt x="99877" y="167819"/>
                    <a:pt x="85761" y="168791"/>
                    <a:pt x="69192" y="168791"/>
                  </a:cubicBezTo>
                  <a:cubicBezTo>
                    <a:pt x="58778" y="168791"/>
                    <a:pt x="49337" y="167865"/>
                    <a:pt x="40867" y="166014"/>
                  </a:cubicBezTo>
                  <a:cubicBezTo>
                    <a:pt x="32397" y="164163"/>
                    <a:pt x="25085" y="161154"/>
                    <a:pt x="18976" y="156989"/>
                  </a:cubicBezTo>
                  <a:cubicBezTo>
                    <a:pt x="12866" y="152824"/>
                    <a:pt x="8146" y="147316"/>
                    <a:pt x="4906" y="140605"/>
                  </a:cubicBezTo>
                  <a:cubicBezTo>
                    <a:pt x="1620" y="133848"/>
                    <a:pt x="0" y="125610"/>
                    <a:pt x="0" y="115798"/>
                  </a:cubicBezTo>
                  <a:cubicBezTo>
                    <a:pt x="0" y="105986"/>
                    <a:pt x="1898" y="98442"/>
                    <a:pt x="5646" y="91916"/>
                  </a:cubicBezTo>
                  <a:cubicBezTo>
                    <a:pt x="9442" y="85391"/>
                    <a:pt x="14486" y="80161"/>
                    <a:pt x="20827" y="76273"/>
                  </a:cubicBezTo>
                  <a:cubicBezTo>
                    <a:pt x="27168" y="72385"/>
                    <a:pt x="34388" y="69562"/>
                    <a:pt x="42580" y="67850"/>
                  </a:cubicBezTo>
                  <a:cubicBezTo>
                    <a:pt x="50771" y="66137"/>
                    <a:pt x="59241" y="65258"/>
                    <a:pt x="67988" y="65258"/>
                  </a:cubicBezTo>
                  <a:cubicBezTo>
                    <a:pt x="73912" y="65258"/>
                    <a:pt x="79189" y="65536"/>
                    <a:pt x="83771" y="66045"/>
                  </a:cubicBezTo>
                  <a:cubicBezTo>
                    <a:pt x="88353" y="66554"/>
                    <a:pt x="92101" y="67202"/>
                    <a:pt x="94971" y="68035"/>
                  </a:cubicBezTo>
                  <a:lnTo>
                    <a:pt x="94971" y="63731"/>
                  </a:lnTo>
                  <a:cubicBezTo>
                    <a:pt x="94971" y="55955"/>
                    <a:pt x="92610" y="49753"/>
                    <a:pt x="87936" y="45033"/>
                  </a:cubicBezTo>
                  <a:cubicBezTo>
                    <a:pt x="83215" y="40358"/>
                    <a:pt x="75070" y="37998"/>
                    <a:pt x="63406" y="37998"/>
                  </a:cubicBezTo>
                  <a:cubicBezTo>
                    <a:pt x="55631" y="37998"/>
                    <a:pt x="47995" y="38553"/>
                    <a:pt x="40451" y="39664"/>
                  </a:cubicBezTo>
                  <a:cubicBezTo>
                    <a:pt x="32907" y="40775"/>
                    <a:pt x="26381" y="42394"/>
                    <a:pt x="20873" y="44431"/>
                  </a:cubicBezTo>
                  <a:lnTo>
                    <a:pt x="15042" y="7683"/>
                  </a:lnTo>
                  <a:cubicBezTo>
                    <a:pt x="17680" y="6850"/>
                    <a:pt x="21012" y="6017"/>
                    <a:pt x="24992" y="5091"/>
                  </a:cubicBezTo>
                  <a:cubicBezTo>
                    <a:pt x="28973" y="4165"/>
                    <a:pt x="33323" y="3379"/>
                    <a:pt x="37998" y="2638"/>
                  </a:cubicBezTo>
                  <a:cubicBezTo>
                    <a:pt x="42718" y="1944"/>
                    <a:pt x="47671" y="1296"/>
                    <a:pt x="52854" y="787"/>
                  </a:cubicBezTo>
                  <a:cubicBezTo>
                    <a:pt x="58084" y="278"/>
                    <a:pt x="63314" y="0"/>
                    <a:pt x="68636" y="0"/>
                  </a:cubicBezTo>
                  <a:close/>
                  <a:moveTo>
                    <a:pt x="72293" y="133570"/>
                  </a:moveTo>
                  <a:cubicBezTo>
                    <a:pt x="76782" y="133570"/>
                    <a:pt x="81086" y="133478"/>
                    <a:pt x="85159" y="133246"/>
                  </a:cubicBezTo>
                  <a:cubicBezTo>
                    <a:pt x="89232" y="133061"/>
                    <a:pt x="92518" y="132737"/>
                    <a:pt x="94971" y="132321"/>
                  </a:cubicBezTo>
                  <a:lnTo>
                    <a:pt x="94971" y="97702"/>
                  </a:lnTo>
                  <a:cubicBezTo>
                    <a:pt x="93120" y="97285"/>
                    <a:pt x="90389" y="96869"/>
                    <a:pt x="86686" y="96498"/>
                  </a:cubicBezTo>
                  <a:cubicBezTo>
                    <a:pt x="83030" y="96082"/>
                    <a:pt x="79651" y="95897"/>
                    <a:pt x="76551" y="95897"/>
                  </a:cubicBezTo>
                  <a:cubicBezTo>
                    <a:pt x="72246" y="95897"/>
                    <a:pt x="68220" y="96174"/>
                    <a:pt x="64471" y="96683"/>
                  </a:cubicBezTo>
                  <a:cubicBezTo>
                    <a:pt x="60676" y="97192"/>
                    <a:pt x="57390" y="98164"/>
                    <a:pt x="54520" y="99599"/>
                  </a:cubicBezTo>
                  <a:cubicBezTo>
                    <a:pt x="51651" y="101034"/>
                    <a:pt x="49429" y="102978"/>
                    <a:pt x="47763" y="105431"/>
                  </a:cubicBezTo>
                  <a:cubicBezTo>
                    <a:pt x="46143" y="107884"/>
                    <a:pt x="45310" y="110938"/>
                    <a:pt x="45310" y="114641"/>
                  </a:cubicBezTo>
                  <a:cubicBezTo>
                    <a:pt x="45310" y="121815"/>
                    <a:pt x="47717" y="126720"/>
                    <a:pt x="52530" y="129497"/>
                  </a:cubicBezTo>
                  <a:cubicBezTo>
                    <a:pt x="57344" y="132274"/>
                    <a:pt x="63916" y="133617"/>
                    <a:pt x="72293" y="133617"/>
                  </a:cubicBezTo>
                  <a:close/>
                </a:path>
              </a:pathLst>
            </a:custGeom>
            <a:solidFill>
              <a:schemeClr val="accent2"/>
            </a:solidFill>
            <a:ln w="461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02A75CE-AC2A-040A-7791-2DD4BCF3E304}"/>
                </a:ext>
              </a:extLst>
            </p:cNvPr>
            <p:cNvSpPr/>
            <p:nvPr/>
          </p:nvSpPr>
          <p:spPr>
            <a:xfrm>
              <a:off x="1441046" y="5917029"/>
              <a:ext cx="104782" cy="164486"/>
            </a:xfrm>
            <a:custGeom>
              <a:avLst/>
              <a:gdLst>
                <a:gd name="connsiteX0" fmla="*/ 97100 w 104782"/>
                <a:gd name="connsiteY0" fmla="*/ 43783 h 164486"/>
                <a:gd name="connsiteX1" fmla="*/ 82706 w 104782"/>
                <a:gd name="connsiteY1" fmla="*/ 40543 h 164486"/>
                <a:gd name="connsiteX2" fmla="*/ 64934 w 104782"/>
                <a:gd name="connsiteY2" fmla="*/ 38877 h 164486"/>
                <a:gd name="connsiteX3" fmla="*/ 54659 w 104782"/>
                <a:gd name="connsiteY3" fmla="*/ 39664 h 164486"/>
                <a:gd name="connsiteX4" fmla="*/ 45634 w 104782"/>
                <a:gd name="connsiteY4" fmla="*/ 41330 h 164486"/>
                <a:gd name="connsiteX5" fmla="*/ 45634 w 104782"/>
                <a:gd name="connsiteY5" fmla="*/ 164487 h 164486"/>
                <a:gd name="connsiteX6" fmla="*/ 0 w 104782"/>
                <a:gd name="connsiteY6" fmla="*/ 164487 h 164486"/>
                <a:gd name="connsiteX7" fmla="*/ 0 w 104782"/>
                <a:gd name="connsiteY7" fmla="*/ 11941 h 164486"/>
                <a:gd name="connsiteX8" fmla="*/ 28973 w 104782"/>
                <a:gd name="connsiteY8" fmla="*/ 3841 h 164486"/>
                <a:gd name="connsiteX9" fmla="*/ 66183 w 104782"/>
                <a:gd name="connsiteY9" fmla="*/ 0 h 164486"/>
                <a:gd name="connsiteX10" fmla="*/ 75070 w 104782"/>
                <a:gd name="connsiteY10" fmla="*/ 463 h 164486"/>
                <a:gd name="connsiteX11" fmla="*/ 85483 w 104782"/>
                <a:gd name="connsiteY11" fmla="*/ 1666 h 164486"/>
                <a:gd name="connsiteX12" fmla="*/ 95897 w 104782"/>
                <a:gd name="connsiteY12" fmla="*/ 3517 h 164486"/>
                <a:gd name="connsiteX13" fmla="*/ 104783 w 104782"/>
                <a:gd name="connsiteY13" fmla="*/ 6109 h 164486"/>
                <a:gd name="connsiteX14" fmla="*/ 97100 w 104782"/>
                <a:gd name="connsiteY14" fmla="*/ 43783 h 16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82" h="164486">
                  <a:moveTo>
                    <a:pt x="97100" y="43783"/>
                  </a:moveTo>
                  <a:cubicBezTo>
                    <a:pt x="93027" y="42765"/>
                    <a:pt x="88214" y="41700"/>
                    <a:pt x="82706" y="40543"/>
                  </a:cubicBezTo>
                  <a:cubicBezTo>
                    <a:pt x="77199" y="39432"/>
                    <a:pt x="71275" y="38877"/>
                    <a:pt x="64934" y="38877"/>
                  </a:cubicBezTo>
                  <a:cubicBezTo>
                    <a:pt x="62064" y="38877"/>
                    <a:pt x="58639" y="39155"/>
                    <a:pt x="54659" y="39664"/>
                  </a:cubicBezTo>
                  <a:cubicBezTo>
                    <a:pt x="50679" y="40173"/>
                    <a:pt x="47671" y="40728"/>
                    <a:pt x="45634" y="41330"/>
                  </a:cubicBezTo>
                  <a:lnTo>
                    <a:pt x="45634" y="164487"/>
                  </a:lnTo>
                  <a:lnTo>
                    <a:pt x="0" y="164487"/>
                  </a:lnTo>
                  <a:lnTo>
                    <a:pt x="0" y="11941"/>
                  </a:lnTo>
                  <a:cubicBezTo>
                    <a:pt x="8146" y="9071"/>
                    <a:pt x="17819" y="6387"/>
                    <a:pt x="28973" y="3841"/>
                  </a:cubicBezTo>
                  <a:cubicBezTo>
                    <a:pt x="40080" y="1296"/>
                    <a:pt x="52530" y="0"/>
                    <a:pt x="66183" y="0"/>
                  </a:cubicBezTo>
                  <a:cubicBezTo>
                    <a:pt x="68636" y="0"/>
                    <a:pt x="71598" y="139"/>
                    <a:pt x="75070" y="463"/>
                  </a:cubicBezTo>
                  <a:cubicBezTo>
                    <a:pt x="78541" y="787"/>
                    <a:pt x="82012" y="1203"/>
                    <a:pt x="85483" y="1666"/>
                  </a:cubicBezTo>
                  <a:cubicBezTo>
                    <a:pt x="88954" y="2175"/>
                    <a:pt x="92425" y="2777"/>
                    <a:pt x="95897" y="3517"/>
                  </a:cubicBezTo>
                  <a:cubicBezTo>
                    <a:pt x="99368" y="4258"/>
                    <a:pt x="102330" y="5091"/>
                    <a:pt x="104783" y="6109"/>
                  </a:cubicBezTo>
                  <a:lnTo>
                    <a:pt x="97100" y="43783"/>
                  </a:lnTo>
                  <a:close/>
                </a:path>
              </a:pathLst>
            </a:custGeom>
            <a:solidFill>
              <a:schemeClr val="accent2"/>
            </a:solidFill>
            <a:ln w="4617"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D8BE88B-8915-0CB2-4BF6-DC52D9593D81}"/>
                </a:ext>
              </a:extLst>
            </p:cNvPr>
            <p:cNvSpPr/>
            <p:nvPr/>
          </p:nvSpPr>
          <p:spPr>
            <a:xfrm>
              <a:off x="1551243" y="5843765"/>
              <a:ext cx="149815" cy="241731"/>
            </a:xfrm>
            <a:custGeom>
              <a:avLst/>
              <a:gdLst>
                <a:gd name="connsiteX0" fmla="*/ 149815 w 149815"/>
                <a:gd name="connsiteY0" fmla="*/ 232521 h 241731"/>
                <a:gd name="connsiteX1" fmla="*/ 135745 w 149815"/>
                <a:gd name="connsiteY1" fmla="*/ 236039 h 241731"/>
                <a:gd name="connsiteX2" fmla="*/ 119038 w 149815"/>
                <a:gd name="connsiteY2" fmla="*/ 238955 h 241731"/>
                <a:gd name="connsiteX3" fmla="*/ 101265 w 149815"/>
                <a:gd name="connsiteY3" fmla="*/ 240945 h 241731"/>
                <a:gd name="connsiteX4" fmla="*/ 83956 w 149815"/>
                <a:gd name="connsiteY4" fmla="*/ 241732 h 241731"/>
                <a:gd name="connsiteX5" fmla="*/ 48411 w 149815"/>
                <a:gd name="connsiteY5" fmla="*/ 235900 h 241731"/>
                <a:gd name="connsiteX6" fmla="*/ 22077 w 149815"/>
                <a:gd name="connsiteY6" fmla="*/ 219192 h 241731"/>
                <a:gd name="connsiteX7" fmla="*/ 5693 w 149815"/>
                <a:gd name="connsiteY7" fmla="*/ 192858 h 241731"/>
                <a:gd name="connsiteX8" fmla="*/ 0 w 149815"/>
                <a:gd name="connsiteY8" fmla="*/ 158100 h 241731"/>
                <a:gd name="connsiteX9" fmla="*/ 4906 w 149815"/>
                <a:gd name="connsiteY9" fmla="*/ 122694 h 241731"/>
                <a:gd name="connsiteX10" fmla="*/ 19022 w 149815"/>
                <a:gd name="connsiteY10" fmla="*/ 95897 h 241731"/>
                <a:gd name="connsiteX11" fmla="*/ 41515 w 149815"/>
                <a:gd name="connsiteY11" fmla="*/ 79050 h 241731"/>
                <a:gd name="connsiteX12" fmla="*/ 71969 w 149815"/>
                <a:gd name="connsiteY12" fmla="*/ 73218 h 241731"/>
                <a:gd name="connsiteX13" fmla="*/ 88954 w 149815"/>
                <a:gd name="connsiteY13" fmla="*/ 75070 h 241731"/>
                <a:gd name="connsiteX14" fmla="*/ 104135 w 149815"/>
                <a:gd name="connsiteY14" fmla="*/ 80253 h 241731"/>
                <a:gd name="connsiteX15" fmla="*/ 104135 w 149815"/>
                <a:gd name="connsiteY15" fmla="*/ 7359 h 241731"/>
                <a:gd name="connsiteX16" fmla="*/ 149769 w 149815"/>
                <a:gd name="connsiteY16" fmla="*/ 0 h 241731"/>
                <a:gd name="connsiteX17" fmla="*/ 149769 w 149815"/>
                <a:gd name="connsiteY17" fmla="*/ 232521 h 241731"/>
                <a:gd name="connsiteX18" fmla="*/ 46606 w 149815"/>
                <a:gd name="connsiteY18" fmla="*/ 155925 h 241731"/>
                <a:gd name="connsiteX19" fmla="*/ 56094 w 149815"/>
                <a:gd name="connsiteY19" fmla="*/ 189942 h 241731"/>
                <a:gd name="connsiteX20" fmla="*/ 84280 w 149815"/>
                <a:gd name="connsiteY20" fmla="*/ 202808 h 241731"/>
                <a:gd name="connsiteX21" fmla="*/ 95619 w 149815"/>
                <a:gd name="connsiteY21" fmla="*/ 202346 h 241731"/>
                <a:gd name="connsiteX22" fmla="*/ 104181 w 149815"/>
                <a:gd name="connsiteY22" fmla="*/ 201281 h 241731"/>
                <a:gd name="connsiteX23" fmla="*/ 104181 w 149815"/>
                <a:gd name="connsiteY23" fmla="*/ 118251 h 241731"/>
                <a:gd name="connsiteX24" fmla="*/ 93027 w 149815"/>
                <a:gd name="connsiteY24" fmla="*/ 113669 h 241731"/>
                <a:gd name="connsiteX25" fmla="*/ 79096 w 149815"/>
                <a:gd name="connsiteY25" fmla="*/ 111818 h 241731"/>
                <a:gd name="connsiteX26" fmla="*/ 46652 w 149815"/>
                <a:gd name="connsiteY26" fmla="*/ 155925 h 24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815" h="241731">
                  <a:moveTo>
                    <a:pt x="149815" y="232521"/>
                  </a:moveTo>
                  <a:cubicBezTo>
                    <a:pt x="145742" y="233725"/>
                    <a:pt x="141022" y="234928"/>
                    <a:pt x="135745" y="236039"/>
                  </a:cubicBezTo>
                  <a:cubicBezTo>
                    <a:pt x="130423" y="237150"/>
                    <a:pt x="124869" y="238122"/>
                    <a:pt x="119038" y="238955"/>
                  </a:cubicBezTo>
                  <a:cubicBezTo>
                    <a:pt x="113206" y="239788"/>
                    <a:pt x="107282" y="240436"/>
                    <a:pt x="101265" y="240945"/>
                  </a:cubicBezTo>
                  <a:cubicBezTo>
                    <a:pt x="95249" y="241454"/>
                    <a:pt x="89463" y="241732"/>
                    <a:pt x="83956" y="241732"/>
                  </a:cubicBezTo>
                  <a:cubicBezTo>
                    <a:pt x="70673" y="241732"/>
                    <a:pt x="58825" y="239788"/>
                    <a:pt x="48411" y="235900"/>
                  </a:cubicBezTo>
                  <a:cubicBezTo>
                    <a:pt x="37998" y="232012"/>
                    <a:pt x="29204" y="226458"/>
                    <a:pt x="22077" y="219192"/>
                  </a:cubicBezTo>
                  <a:cubicBezTo>
                    <a:pt x="14903" y="211926"/>
                    <a:pt x="9442" y="203179"/>
                    <a:pt x="5693" y="192858"/>
                  </a:cubicBezTo>
                  <a:cubicBezTo>
                    <a:pt x="1898" y="182537"/>
                    <a:pt x="0" y="170966"/>
                    <a:pt x="0" y="158100"/>
                  </a:cubicBezTo>
                  <a:cubicBezTo>
                    <a:pt x="0" y="145233"/>
                    <a:pt x="1620" y="133246"/>
                    <a:pt x="4906" y="122694"/>
                  </a:cubicBezTo>
                  <a:cubicBezTo>
                    <a:pt x="8192" y="112188"/>
                    <a:pt x="12866" y="103255"/>
                    <a:pt x="19022" y="95897"/>
                  </a:cubicBezTo>
                  <a:cubicBezTo>
                    <a:pt x="25131" y="88538"/>
                    <a:pt x="32629" y="82938"/>
                    <a:pt x="41515" y="79050"/>
                  </a:cubicBezTo>
                  <a:cubicBezTo>
                    <a:pt x="50401" y="75162"/>
                    <a:pt x="60537" y="73218"/>
                    <a:pt x="71969" y="73218"/>
                  </a:cubicBezTo>
                  <a:cubicBezTo>
                    <a:pt x="78309" y="73218"/>
                    <a:pt x="83956" y="73820"/>
                    <a:pt x="88954" y="75070"/>
                  </a:cubicBezTo>
                  <a:cubicBezTo>
                    <a:pt x="93953" y="76273"/>
                    <a:pt x="98997" y="78032"/>
                    <a:pt x="104135" y="80253"/>
                  </a:cubicBezTo>
                  <a:lnTo>
                    <a:pt x="104135" y="7359"/>
                  </a:lnTo>
                  <a:lnTo>
                    <a:pt x="149769" y="0"/>
                  </a:lnTo>
                  <a:lnTo>
                    <a:pt x="149769" y="232521"/>
                  </a:lnTo>
                  <a:close/>
                  <a:moveTo>
                    <a:pt x="46606" y="155925"/>
                  </a:moveTo>
                  <a:cubicBezTo>
                    <a:pt x="46606" y="169994"/>
                    <a:pt x="49753" y="181333"/>
                    <a:pt x="56094" y="189942"/>
                  </a:cubicBezTo>
                  <a:cubicBezTo>
                    <a:pt x="62435" y="198504"/>
                    <a:pt x="71830" y="202808"/>
                    <a:pt x="84280" y="202808"/>
                  </a:cubicBezTo>
                  <a:cubicBezTo>
                    <a:pt x="88353" y="202808"/>
                    <a:pt x="92148" y="202669"/>
                    <a:pt x="95619" y="202346"/>
                  </a:cubicBezTo>
                  <a:cubicBezTo>
                    <a:pt x="99090" y="202022"/>
                    <a:pt x="101960" y="201698"/>
                    <a:pt x="104181" y="201281"/>
                  </a:cubicBezTo>
                  <a:lnTo>
                    <a:pt x="104181" y="118251"/>
                  </a:lnTo>
                  <a:cubicBezTo>
                    <a:pt x="101312" y="116400"/>
                    <a:pt x="97609" y="114872"/>
                    <a:pt x="93027" y="113669"/>
                  </a:cubicBezTo>
                  <a:cubicBezTo>
                    <a:pt x="88445" y="112466"/>
                    <a:pt x="83771" y="111818"/>
                    <a:pt x="79096" y="111818"/>
                  </a:cubicBezTo>
                  <a:cubicBezTo>
                    <a:pt x="57436" y="111818"/>
                    <a:pt x="46652" y="126535"/>
                    <a:pt x="46652" y="155925"/>
                  </a:cubicBezTo>
                  <a:close/>
                </a:path>
              </a:pathLst>
            </a:custGeom>
            <a:solidFill>
              <a:schemeClr val="accent2"/>
            </a:solidFill>
            <a:ln w="461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16B8667-6D91-679B-4D1A-579EBB4F44D1}"/>
                </a:ext>
              </a:extLst>
            </p:cNvPr>
            <p:cNvSpPr/>
            <p:nvPr/>
          </p:nvSpPr>
          <p:spPr>
            <a:xfrm>
              <a:off x="1781312" y="5869220"/>
              <a:ext cx="141854" cy="212296"/>
            </a:xfrm>
            <a:custGeom>
              <a:avLst/>
              <a:gdLst>
                <a:gd name="connsiteX0" fmla="*/ 141855 w 141854"/>
                <a:gd name="connsiteY0" fmla="*/ 171244 h 212296"/>
                <a:gd name="connsiteX1" fmla="*/ 141855 w 141854"/>
                <a:gd name="connsiteY1" fmla="*/ 212296 h 212296"/>
                <a:gd name="connsiteX2" fmla="*/ 0 w 141854"/>
                <a:gd name="connsiteY2" fmla="*/ 212296 h 212296"/>
                <a:gd name="connsiteX3" fmla="*/ 0 w 141854"/>
                <a:gd name="connsiteY3" fmla="*/ 0 h 212296"/>
                <a:gd name="connsiteX4" fmla="*/ 47809 w 141854"/>
                <a:gd name="connsiteY4" fmla="*/ 0 h 212296"/>
                <a:gd name="connsiteX5" fmla="*/ 47809 w 141854"/>
                <a:gd name="connsiteY5" fmla="*/ 171244 h 212296"/>
                <a:gd name="connsiteX6" fmla="*/ 141855 w 141854"/>
                <a:gd name="connsiteY6" fmla="*/ 171244 h 2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54" h="212296">
                  <a:moveTo>
                    <a:pt x="141855" y="171244"/>
                  </a:moveTo>
                  <a:lnTo>
                    <a:pt x="141855" y="212296"/>
                  </a:lnTo>
                  <a:lnTo>
                    <a:pt x="0" y="212296"/>
                  </a:lnTo>
                  <a:lnTo>
                    <a:pt x="0" y="0"/>
                  </a:lnTo>
                  <a:lnTo>
                    <a:pt x="47809" y="0"/>
                  </a:lnTo>
                  <a:lnTo>
                    <a:pt x="47809" y="171244"/>
                  </a:lnTo>
                  <a:lnTo>
                    <a:pt x="141855" y="171244"/>
                  </a:lnTo>
                  <a:close/>
                </a:path>
              </a:pathLst>
            </a:custGeom>
            <a:solidFill>
              <a:schemeClr val="accent2"/>
            </a:solidFill>
            <a:ln w="461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3CBC986-1CFA-EC80-5232-10886BA32CEE}"/>
                </a:ext>
              </a:extLst>
            </p:cNvPr>
            <p:cNvSpPr/>
            <p:nvPr/>
          </p:nvSpPr>
          <p:spPr>
            <a:xfrm>
              <a:off x="1940939" y="5846819"/>
              <a:ext cx="54520" cy="234696"/>
            </a:xfrm>
            <a:custGeom>
              <a:avLst/>
              <a:gdLst>
                <a:gd name="connsiteX0" fmla="*/ 54520 w 54520"/>
                <a:gd name="connsiteY0" fmla="*/ 26982 h 234696"/>
                <a:gd name="connsiteX1" fmla="*/ 46421 w 54520"/>
                <a:gd name="connsiteY1" fmla="*/ 46745 h 234696"/>
                <a:gd name="connsiteX2" fmla="*/ 27260 w 54520"/>
                <a:gd name="connsiteY2" fmla="*/ 53965 h 234696"/>
                <a:gd name="connsiteX3" fmla="*/ 8099 w 54520"/>
                <a:gd name="connsiteY3" fmla="*/ 46745 h 234696"/>
                <a:gd name="connsiteX4" fmla="*/ 0 w 54520"/>
                <a:gd name="connsiteY4" fmla="*/ 26982 h 234696"/>
                <a:gd name="connsiteX5" fmla="*/ 8099 w 54520"/>
                <a:gd name="connsiteY5" fmla="*/ 7220 h 234696"/>
                <a:gd name="connsiteX6" fmla="*/ 27260 w 54520"/>
                <a:gd name="connsiteY6" fmla="*/ 0 h 234696"/>
                <a:gd name="connsiteX7" fmla="*/ 46421 w 54520"/>
                <a:gd name="connsiteY7" fmla="*/ 7220 h 234696"/>
                <a:gd name="connsiteX8" fmla="*/ 54520 w 54520"/>
                <a:gd name="connsiteY8" fmla="*/ 26982 h 234696"/>
                <a:gd name="connsiteX9" fmla="*/ 50216 w 54520"/>
                <a:gd name="connsiteY9" fmla="*/ 234697 h 234696"/>
                <a:gd name="connsiteX10" fmla="*/ 4582 w 54520"/>
                <a:gd name="connsiteY10" fmla="*/ 234697 h 234696"/>
                <a:gd name="connsiteX11" fmla="*/ 4582 w 54520"/>
                <a:gd name="connsiteY11" fmla="*/ 73542 h 234696"/>
                <a:gd name="connsiteX12" fmla="*/ 50216 w 54520"/>
                <a:gd name="connsiteY12" fmla="*/ 73542 h 234696"/>
                <a:gd name="connsiteX13" fmla="*/ 50216 w 54520"/>
                <a:gd name="connsiteY13" fmla="*/ 234697 h 23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520" h="234696">
                  <a:moveTo>
                    <a:pt x="54520" y="26982"/>
                  </a:moveTo>
                  <a:cubicBezTo>
                    <a:pt x="54520" y="35360"/>
                    <a:pt x="51836" y="41932"/>
                    <a:pt x="46421" y="46745"/>
                  </a:cubicBezTo>
                  <a:cubicBezTo>
                    <a:pt x="41006" y="51558"/>
                    <a:pt x="34619" y="53965"/>
                    <a:pt x="27260" y="53965"/>
                  </a:cubicBezTo>
                  <a:cubicBezTo>
                    <a:pt x="19901" y="53965"/>
                    <a:pt x="13514" y="51558"/>
                    <a:pt x="8099" y="46745"/>
                  </a:cubicBezTo>
                  <a:cubicBezTo>
                    <a:pt x="2684" y="41932"/>
                    <a:pt x="0" y="35360"/>
                    <a:pt x="0" y="26982"/>
                  </a:cubicBezTo>
                  <a:cubicBezTo>
                    <a:pt x="0" y="18605"/>
                    <a:pt x="2684" y="12033"/>
                    <a:pt x="8099" y="7220"/>
                  </a:cubicBezTo>
                  <a:cubicBezTo>
                    <a:pt x="13514" y="2407"/>
                    <a:pt x="19901" y="0"/>
                    <a:pt x="27260" y="0"/>
                  </a:cubicBezTo>
                  <a:cubicBezTo>
                    <a:pt x="34619" y="0"/>
                    <a:pt x="41006" y="2407"/>
                    <a:pt x="46421" y="7220"/>
                  </a:cubicBezTo>
                  <a:cubicBezTo>
                    <a:pt x="51836" y="12033"/>
                    <a:pt x="54520" y="18605"/>
                    <a:pt x="54520" y="26982"/>
                  </a:cubicBezTo>
                  <a:close/>
                  <a:moveTo>
                    <a:pt x="50216" y="234697"/>
                  </a:moveTo>
                  <a:lnTo>
                    <a:pt x="4582" y="234697"/>
                  </a:lnTo>
                  <a:lnTo>
                    <a:pt x="4582" y="73542"/>
                  </a:lnTo>
                  <a:lnTo>
                    <a:pt x="50216" y="73542"/>
                  </a:lnTo>
                  <a:lnTo>
                    <a:pt x="50216" y="234697"/>
                  </a:lnTo>
                  <a:close/>
                </a:path>
              </a:pathLst>
            </a:custGeom>
            <a:solidFill>
              <a:schemeClr val="accent2"/>
            </a:solidFill>
            <a:ln w="4617"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2D054F5-1A77-436E-34F0-CB865A44691C}"/>
                </a:ext>
              </a:extLst>
            </p:cNvPr>
            <p:cNvSpPr/>
            <p:nvPr/>
          </p:nvSpPr>
          <p:spPr>
            <a:xfrm>
              <a:off x="2019896" y="5843765"/>
              <a:ext cx="109966" cy="237751"/>
            </a:xfrm>
            <a:custGeom>
              <a:avLst/>
              <a:gdLst>
                <a:gd name="connsiteX0" fmla="*/ 69840 w 109966"/>
                <a:gd name="connsiteY0" fmla="*/ 0 h 237751"/>
                <a:gd name="connsiteX1" fmla="*/ 93444 w 109966"/>
                <a:gd name="connsiteY1" fmla="*/ 2592 h 237751"/>
                <a:gd name="connsiteX2" fmla="*/ 109966 w 109966"/>
                <a:gd name="connsiteY2" fmla="*/ 7637 h 237751"/>
                <a:gd name="connsiteX3" fmla="*/ 101080 w 109966"/>
                <a:gd name="connsiteY3" fmla="*/ 44107 h 237751"/>
                <a:gd name="connsiteX4" fmla="*/ 87751 w 109966"/>
                <a:gd name="connsiteY4" fmla="*/ 39988 h 237751"/>
                <a:gd name="connsiteX5" fmla="*/ 74422 w 109966"/>
                <a:gd name="connsiteY5" fmla="*/ 38599 h 237751"/>
                <a:gd name="connsiteX6" fmla="*/ 60491 w 109966"/>
                <a:gd name="connsiteY6" fmla="*/ 40913 h 237751"/>
                <a:gd name="connsiteX7" fmla="*/ 51605 w 109966"/>
                <a:gd name="connsiteY7" fmla="*/ 47208 h 237751"/>
                <a:gd name="connsiteX8" fmla="*/ 47023 w 109966"/>
                <a:gd name="connsiteY8" fmla="*/ 56696 h 237751"/>
                <a:gd name="connsiteX9" fmla="*/ 45634 w 109966"/>
                <a:gd name="connsiteY9" fmla="*/ 68636 h 237751"/>
                <a:gd name="connsiteX10" fmla="*/ 45634 w 109966"/>
                <a:gd name="connsiteY10" fmla="*/ 76597 h 237751"/>
                <a:gd name="connsiteX11" fmla="*/ 102006 w 109966"/>
                <a:gd name="connsiteY11" fmla="*/ 76597 h 237751"/>
                <a:gd name="connsiteX12" fmla="*/ 102006 w 109966"/>
                <a:gd name="connsiteY12" fmla="*/ 114595 h 237751"/>
                <a:gd name="connsiteX13" fmla="*/ 45634 w 109966"/>
                <a:gd name="connsiteY13" fmla="*/ 114595 h 237751"/>
                <a:gd name="connsiteX14" fmla="*/ 45634 w 109966"/>
                <a:gd name="connsiteY14" fmla="*/ 237751 h 237751"/>
                <a:gd name="connsiteX15" fmla="*/ 0 w 109966"/>
                <a:gd name="connsiteY15" fmla="*/ 237751 h 237751"/>
                <a:gd name="connsiteX16" fmla="*/ 0 w 109966"/>
                <a:gd name="connsiteY16" fmla="*/ 68035 h 237751"/>
                <a:gd name="connsiteX17" fmla="*/ 17633 w 109966"/>
                <a:gd name="connsiteY17" fmla="*/ 18420 h 237751"/>
                <a:gd name="connsiteX18" fmla="*/ 69886 w 109966"/>
                <a:gd name="connsiteY18" fmla="*/ 46 h 23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66" h="237751">
                  <a:moveTo>
                    <a:pt x="69840" y="0"/>
                  </a:moveTo>
                  <a:cubicBezTo>
                    <a:pt x="78402" y="0"/>
                    <a:pt x="86270" y="879"/>
                    <a:pt x="93444" y="2592"/>
                  </a:cubicBezTo>
                  <a:cubicBezTo>
                    <a:pt x="100617" y="4351"/>
                    <a:pt x="106125" y="6017"/>
                    <a:pt x="109966" y="7637"/>
                  </a:cubicBezTo>
                  <a:lnTo>
                    <a:pt x="101080" y="44107"/>
                  </a:lnTo>
                  <a:cubicBezTo>
                    <a:pt x="97007" y="42256"/>
                    <a:pt x="92564" y="40867"/>
                    <a:pt x="87751" y="39988"/>
                  </a:cubicBezTo>
                  <a:cubicBezTo>
                    <a:pt x="82938" y="39062"/>
                    <a:pt x="78495" y="38599"/>
                    <a:pt x="74422" y="38599"/>
                  </a:cubicBezTo>
                  <a:cubicBezTo>
                    <a:pt x="68914" y="38599"/>
                    <a:pt x="64240" y="39386"/>
                    <a:pt x="60491" y="40913"/>
                  </a:cubicBezTo>
                  <a:cubicBezTo>
                    <a:pt x="56696" y="42441"/>
                    <a:pt x="53734" y="44523"/>
                    <a:pt x="51605" y="47208"/>
                  </a:cubicBezTo>
                  <a:cubicBezTo>
                    <a:pt x="49476" y="49846"/>
                    <a:pt x="47948" y="53039"/>
                    <a:pt x="47023" y="56696"/>
                  </a:cubicBezTo>
                  <a:cubicBezTo>
                    <a:pt x="46097" y="60352"/>
                    <a:pt x="45634" y="64332"/>
                    <a:pt x="45634" y="68636"/>
                  </a:cubicBezTo>
                  <a:lnTo>
                    <a:pt x="45634" y="76597"/>
                  </a:lnTo>
                  <a:lnTo>
                    <a:pt x="102006" y="76597"/>
                  </a:lnTo>
                  <a:lnTo>
                    <a:pt x="102006" y="114595"/>
                  </a:lnTo>
                  <a:lnTo>
                    <a:pt x="45634" y="114595"/>
                  </a:lnTo>
                  <a:lnTo>
                    <a:pt x="45634" y="237751"/>
                  </a:lnTo>
                  <a:lnTo>
                    <a:pt x="0" y="237751"/>
                  </a:lnTo>
                  <a:lnTo>
                    <a:pt x="0" y="68035"/>
                  </a:lnTo>
                  <a:cubicBezTo>
                    <a:pt x="0" y="47208"/>
                    <a:pt x="5878" y="30639"/>
                    <a:pt x="17633" y="18420"/>
                  </a:cubicBezTo>
                  <a:cubicBezTo>
                    <a:pt x="29389" y="6156"/>
                    <a:pt x="46791" y="46"/>
                    <a:pt x="69886" y="46"/>
                  </a:cubicBezTo>
                  <a:close/>
                </a:path>
              </a:pathLst>
            </a:custGeom>
            <a:solidFill>
              <a:schemeClr val="accent2"/>
            </a:solidFill>
            <a:ln w="4617"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EDC45EB-B1F9-9763-E7D0-B694529E95DC}"/>
                </a:ext>
              </a:extLst>
            </p:cNvPr>
            <p:cNvSpPr/>
            <p:nvPr/>
          </p:nvSpPr>
          <p:spPr>
            <a:xfrm>
              <a:off x="2131205" y="5916057"/>
              <a:ext cx="151342" cy="169716"/>
            </a:xfrm>
            <a:custGeom>
              <a:avLst/>
              <a:gdLst>
                <a:gd name="connsiteX0" fmla="*/ 0 w 151342"/>
                <a:gd name="connsiteY0" fmla="*/ 86085 h 169716"/>
                <a:gd name="connsiteX1" fmla="*/ 6572 w 151342"/>
                <a:gd name="connsiteY1" fmla="*/ 48550 h 169716"/>
                <a:gd name="connsiteX2" fmla="*/ 23882 w 151342"/>
                <a:gd name="connsiteY2" fmla="*/ 21753 h 169716"/>
                <a:gd name="connsiteX3" fmla="*/ 48550 w 151342"/>
                <a:gd name="connsiteY3" fmla="*/ 5508 h 169716"/>
                <a:gd name="connsiteX4" fmla="*/ 77199 w 151342"/>
                <a:gd name="connsiteY4" fmla="*/ 0 h 169716"/>
                <a:gd name="connsiteX5" fmla="*/ 131441 w 151342"/>
                <a:gd name="connsiteY5" fmla="*/ 20966 h 169716"/>
                <a:gd name="connsiteX6" fmla="*/ 151342 w 151342"/>
                <a:gd name="connsiteY6" fmla="*/ 82706 h 169716"/>
                <a:gd name="connsiteX7" fmla="*/ 151019 w 151342"/>
                <a:gd name="connsiteY7" fmla="*/ 91454 h 169716"/>
                <a:gd name="connsiteX8" fmla="*/ 150417 w 151342"/>
                <a:gd name="connsiteY8" fmla="*/ 99877 h 169716"/>
                <a:gd name="connsiteX9" fmla="*/ 46884 w 151342"/>
                <a:gd name="connsiteY9" fmla="*/ 99877 h 169716"/>
                <a:gd name="connsiteX10" fmla="*/ 60074 w 151342"/>
                <a:gd name="connsiteY10" fmla="*/ 122231 h 169716"/>
                <a:gd name="connsiteX11" fmla="*/ 91315 w 151342"/>
                <a:gd name="connsiteY11" fmla="*/ 130516 h 169716"/>
                <a:gd name="connsiteX12" fmla="*/ 115983 w 151342"/>
                <a:gd name="connsiteY12" fmla="*/ 128202 h 169716"/>
                <a:gd name="connsiteX13" fmla="*/ 135745 w 151342"/>
                <a:gd name="connsiteY13" fmla="*/ 122555 h 169716"/>
                <a:gd name="connsiteX14" fmla="*/ 141855 w 151342"/>
                <a:gd name="connsiteY14" fmla="*/ 159627 h 169716"/>
                <a:gd name="connsiteX15" fmla="*/ 132043 w 151342"/>
                <a:gd name="connsiteY15" fmla="*/ 163283 h 169716"/>
                <a:gd name="connsiteX16" fmla="*/ 118436 w 151342"/>
                <a:gd name="connsiteY16" fmla="*/ 166477 h 169716"/>
                <a:gd name="connsiteX17" fmla="*/ 102330 w 151342"/>
                <a:gd name="connsiteY17" fmla="*/ 168791 h 169716"/>
                <a:gd name="connsiteX18" fmla="*/ 85159 w 151342"/>
                <a:gd name="connsiteY18" fmla="*/ 169717 h 169716"/>
                <a:gd name="connsiteX19" fmla="*/ 47347 w 151342"/>
                <a:gd name="connsiteY19" fmla="*/ 163283 h 169716"/>
                <a:gd name="connsiteX20" fmla="*/ 20688 w 151342"/>
                <a:gd name="connsiteY20" fmla="*/ 145650 h 169716"/>
                <a:gd name="connsiteX21" fmla="*/ 5045 w 151342"/>
                <a:gd name="connsiteY21" fmla="*/ 119130 h 169716"/>
                <a:gd name="connsiteX22" fmla="*/ 0 w 151342"/>
                <a:gd name="connsiteY22" fmla="*/ 86039 h 169716"/>
                <a:gd name="connsiteX23" fmla="*/ 107236 w 151342"/>
                <a:gd name="connsiteY23" fmla="*/ 68636 h 169716"/>
                <a:gd name="connsiteX24" fmla="*/ 105245 w 151342"/>
                <a:gd name="connsiteY24" fmla="*/ 57297 h 169716"/>
                <a:gd name="connsiteX25" fmla="*/ 100016 w 151342"/>
                <a:gd name="connsiteY25" fmla="*/ 47485 h 169716"/>
                <a:gd name="connsiteX26" fmla="*/ 91130 w 151342"/>
                <a:gd name="connsiteY26" fmla="*/ 40451 h 169716"/>
                <a:gd name="connsiteX27" fmla="*/ 77800 w 151342"/>
                <a:gd name="connsiteY27" fmla="*/ 37674 h 169716"/>
                <a:gd name="connsiteX28" fmla="*/ 64610 w 151342"/>
                <a:gd name="connsiteY28" fmla="*/ 40265 h 169716"/>
                <a:gd name="connsiteX29" fmla="*/ 55400 w 151342"/>
                <a:gd name="connsiteY29" fmla="*/ 47162 h 169716"/>
                <a:gd name="connsiteX30" fmla="*/ 49753 w 151342"/>
                <a:gd name="connsiteY30" fmla="*/ 57112 h 169716"/>
                <a:gd name="connsiteX31" fmla="*/ 46837 w 151342"/>
                <a:gd name="connsiteY31" fmla="*/ 68590 h 169716"/>
                <a:gd name="connsiteX32" fmla="*/ 107189 w 151342"/>
                <a:gd name="connsiteY32" fmla="*/ 68590 h 16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342" h="169716">
                  <a:moveTo>
                    <a:pt x="0" y="86085"/>
                  </a:moveTo>
                  <a:cubicBezTo>
                    <a:pt x="0" y="71784"/>
                    <a:pt x="2221" y="59287"/>
                    <a:pt x="6572" y="48550"/>
                  </a:cubicBezTo>
                  <a:cubicBezTo>
                    <a:pt x="10969" y="37813"/>
                    <a:pt x="16708" y="28880"/>
                    <a:pt x="23882" y="21753"/>
                  </a:cubicBezTo>
                  <a:cubicBezTo>
                    <a:pt x="31009" y="14625"/>
                    <a:pt x="39247" y="9210"/>
                    <a:pt x="48550" y="5508"/>
                  </a:cubicBezTo>
                  <a:cubicBezTo>
                    <a:pt x="57853" y="1851"/>
                    <a:pt x="67387" y="0"/>
                    <a:pt x="77199" y="0"/>
                  </a:cubicBezTo>
                  <a:cubicBezTo>
                    <a:pt x="100062" y="0"/>
                    <a:pt x="118158" y="6989"/>
                    <a:pt x="131441" y="20966"/>
                  </a:cubicBezTo>
                  <a:cubicBezTo>
                    <a:pt x="144724" y="34943"/>
                    <a:pt x="151342" y="55539"/>
                    <a:pt x="151342" y="82706"/>
                  </a:cubicBezTo>
                  <a:cubicBezTo>
                    <a:pt x="151342" y="85344"/>
                    <a:pt x="151250" y="88260"/>
                    <a:pt x="151019" y="91454"/>
                  </a:cubicBezTo>
                  <a:cubicBezTo>
                    <a:pt x="150833" y="94601"/>
                    <a:pt x="150602" y="97424"/>
                    <a:pt x="150417" y="99877"/>
                  </a:cubicBezTo>
                  <a:lnTo>
                    <a:pt x="46884" y="99877"/>
                  </a:lnTo>
                  <a:cubicBezTo>
                    <a:pt x="47902" y="109272"/>
                    <a:pt x="52299" y="116724"/>
                    <a:pt x="60074" y="122231"/>
                  </a:cubicBezTo>
                  <a:cubicBezTo>
                    <a:pt x="67850" y="127739"/>
                    <a:pt x="78263" y="130516"/>
                    <a:pt x="91315" y="130516"/>
                  </a:cubicBezTo>
                  <a:cubicBezTo>
                    <a:pt x="99692" y="130516"/>
                    <a:pt x="107884" y="129775"/>
                    <a:pt x="115983" y="128202"/>
                  </a:cubicBezTo>
                  <a:cubicBezTo>
                    <a:pt x="124036" y="126674"/>
                    <a:pt x="130654" y="124777"/>
                    <a:pt x="135745" y="122555"/>
                  </a:cubicBezTo>
                  <a:lnTo>
                    <a:pt x="141855" y="159627"/>
                  </a:lnTo>
                  <a:cubicBezTo>
                    <a:pt x="139402" y="160830"/>
                    <a:pt x="136116" y="162080"/>
                    <a:pt x="132043" y="163283"/>
                  </a:cubicBezTo>
                  <a:cubicBezTo>
                    <a:pt x="127970" y="164487"/>
                    <a:pt x="123434" y="165597"/>
                    <a:pt x="118436" y="166477"/>
                  </a:cubicBezTo>
                  <a:cubicBezTo>
                    <a:pt x="113437" y="167402"/>
                    <a:pt x="108069" y="168143"/>
                    <a:pt x="102330" y="168791"/>
                  </a:cubicBezTo>
                  <a:cubicBezTo>
                    <a:pt x="96591" y="169393"/>
                    <a:pt x="90898" y="169717"/>
                    <a:pt x="85159" y="169717"/>
                  </a:cubicBezTo>
                  <a:cubicBezTo>
                    <a:pt x="70673" y="169717"/>
                    <a:pt x="58038" y="167588"/>
                    <a:pt x="47347" y="163283"/>
                  </a:cubicBezTo>
                  <a:cubicBezTo>
                    <a:pt x="36609" y="158979"/>
                    <a:pt x="27723" y="153148"/>
                    <a:pt x="20688" y="145650"/>
                  </a:cubicBezTo>
                  <a:cubicBezTo>
                    <a:pt x="13653" y="138198"/>
                    <a:pt x="8423" y="129359"/>
                    <a:pt x="5045" y="119130"/>
                  </a:cubicBezTo>
                  <a:cubicBezTo>
                    <a:pt x="1666" y="108902"/>
                    <a:pt x="0" y="97887"/>
                    <a:pt x="0" y="86039"/>
                  </a:cubicBezTo>
                  <a:close/>
                  <a:moveTo>
                    <a:pt x="107236" y="68636"/>
                  </a:moveTo>
                  <a:cubicBezTo>
                    <a:pt x="107051" y="64749"/>
                    <a:pt x="106356" y="61000"/>
                    <a:pt x="105245" y="57297"/>
                  </a:cubicBezTo>
                  <a:cubicBezTo>
                    <a:pt x="104135" y="53641"/>
                    <a:pt x="102376" y="50355"/>
                    <a:pt x="100016" y="47485"/>
                  </a:cubicBezTo>
                  <a:cubicBezTo>
                    <a:pt x="97655" y="44616"/>
                    <a:pt x="94693" y="42302"/>
                    <a:pt x="91130" y="40451"/>
                  </a:cubicBezTo>
                  <a:cubicBezTo>
                    <a:pt x="87566" y="38599"/>
                    <a:pt x="83123" y="37674"/>
                    <a:pt x="77800" y="37674"/>
                  </a:cubicBezTo>
                  <a:cubicBezTo>
                    <a:pt x="72478" y="37674"/>
                    <a:pt x="68312" y="38553"/>
                    <a:pt x="64610" y="40265"/>
                  </a:cubicBezTo>
                  <a:cubicBezTo>
                    <a:pt x="60953" y="42024"/>
                    <a:pt x="57853" y="44292"/>
                    <a:pt x="55400" y="47162"/>
                  </a:cubicBezTo>
                  <a:cubicBezTo>
                    <a:pt x="52947" y="50031"/>
                    <a:pt x="51049" y="53317"/>
                    <a:pt x="49753" y="57112"/>
                  </a:cubicBezTo>
                  <a:cubicBezTo>
                    <a:pt x="48411" y="60907"/>
                    <a:pt x="47439" y="64702"/>
                    <a:pt x="46837" y="68590"/>
                  </a:cubicBezTo>
                  <a:lnTo>
                    <a:pt x="107189" y="68590"/>
                  </a:lnTo>
                  <a:close/>
                </a:path>
              </a:pathLst>
            </a:custGeom>
            <a:solidFill>
              <a:schemeClr val="accent2"/>
            </a:solidFill>
            <a:ln w="4617"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A5692D5-4D1A-3D78-F122-B0510634BB8B}"/>
                </a:ext>
              </a:extLst>
            </p:cNvPr>
            <p:cNvSpPr/>
            <p:nvPr/>
          </p:nvSpPr>
          <p:spPr>
            <a:xfrm>
              <a:off x="470926" y="6188983"/>
              <a:ext cx="52715" cy="75763"/>
            </a:xfrm>
            <a:custGeom>
              <a:avLst/>
              <a:gdLst>
                <a:gd name="connsiteX0" fmla="*/ 19901 w 52715"/>
                <a:gd name="connsiteY0" fmla="*/ 0 h 75763"/>
                <a:gd name="connsiteX1" fmla="*/ 44199 w 52715"/>
                <a:gd name="connsiteY1" fmla="*/ 6017 h 75763"/>
                <a:gd name="connsiteX2" fmla="*/ 52715 w 52715"/>
                <a:gd name="connsiteY2" fmla="*/ 23928 h 75763"/>
                <a:gd name="connsiteX3" fmla="*/ 50401 w 52715"/>
                <a:gd name="connsiteY3" fmla="*/ 35036 h 75763"/>
                <a:gd name="connsiteX4" fmla="*/ 43690 w 52715"/>
                <a:gd name="connsiteY4" fmla="*/ 42487 h 75763"/>
                <a:gd name="connsiteX5" fmla="*/ 33045 w 52715"/>
                <a:gd name="connsiteY5" fmla="*/ 46652 h 75763"/>
                <a:gd name="connsiteX6" fmla="*/ 18883 w 52715"/>
                <a:gd name="connsiteY6" fmla="*/ 47948 h 75763"/>
                <a:gd name="connsiteX7" fmla="*/ 10552 w 52715"/>
                <a:gd name="connsiteY7" fmla="*/ 47948 h 75763"/>
                <a:gd name="connsiteX8" fmla="*/ 10552 w 52715"/>
                <a:gd name="connsiteY8" fmla="*/ 75764 h 75763"/>
                <a:gd name="connsiteX9" fmla="*/ 0 w 52715"/>
                <a:gd name="connsiteY9" fmla="*/ 75764 h 75763"/>
                <a:gd name="connsiteX10" fmla="*/ 0 w 52715"/>
                <a:gd name="connsiteY10" fmla="*/ 1851 h 75763"/>
                <a:gd name="connsiteX11" fmla="*/ 9904 w 52715"/>
                <a:gd name="connsiteY11" fmla="*/ 370 h 75763"/>
                <a:gd name="connsiteX12" fmla="*/ 19901 w 52715"/>
                <a:gd name="connsiteY12" fmla="*/ 0 h 75763"/>
                <a:gd name="connsiteX13" fmla="*/ 20781 w 52715"/>
                <a:gd name="connsiteY13" fmla="*/ 9164 h 75763"/>
                <a:gd name="connsiteX14" fmla="*/ 10506 w 52715"/>
                <a:gd name="connsiteY14" fmla="*/ 9488 h 75763"/>
                <a:gd name="connsiteX15" fmla="*/ 10506 w 52715"/>
                <a:gd name="connsiteY15" fmla="*/ 38923 h 75763"/>
                <a:gd name="connsiteX16" fmla="*/ 18420 w 52715"/>
                <a:gd name="connsiteY16" fmla="*/ 38923 h 75763"/>
                <a:gd name="connsiteX17" fmla="*/ 28140 w 52715"/>
                <a:gd name="connsiteY17" fmla="*/ 38229 h 75763"/>
                <a:gd name="connsiteX18" fmla="*/ 35452 w 52715"/>
                <a:gd name="connsiteY18" fmla="*/ 35869 h 75763"/>
                <a:gd name="connsiteX19" fmla="*/ 40034 w 52715"/>
                <a:gd name="connsiteY19" fmla="*/ 31287 h 75763"/>
                <a:gd name="connsiteX20" fmla="*/ 41654 w 52715"/>
                <a:gd name="connsiteY20" fmla="*/ 23835 h 75763"/>
                <a:gd name="connsiteX21" fmla="*/ 39988 w 52715"/>
                <a:gd name="connsiteY21" fmla="*/ 16708 h 75763"/>
                <a:gd name="connsiteX22" fmla="*/ 35452 w 52715"/>
                <a:gd name="connsiteY22" fmla="*/ 12218 h 75763"/>
                <a:gd name="connsiteX23" fmla="*/ 28787 w 52715"/>
                <a:gd name="connsiteY23" fmla="*/ 9904 h 75763"/>
                <a:gd name="connsiteX24" fmla="*/ 20781 w 52715"/>
                <a:gd name="connsiteY24" fmla="*/ 9256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715" h="75763">
                  <a:moveTo>
                    <a:pt x="19901" y="0"/>
                  </a:moveTo>
                  <a:cubicBezTo>
                    <a:pt x="30454" y="0"/>
                    <a:pt x="38553" y="1990"/>
                    <a:pt x="44199" y="6017"/>
                  </a:cubicBezTo>
                  <a:cubicBezTo>
                    <a:pt x="49846" y="10043"/>
                    <a:pt x="52715" y="16014"/>
                    <a:pt x="52715" y="23928"/>
                  </a:cubicBezTo>
                  <a:cubicBezTo>
                    <a:pt x="52715" y="28278"/>
                    <a:pt x="51929" y="31935"/>
                    <a:pt x="50401" y="35036"/>
                  </a:cubicBezTo>
                  <a:cubicBezTo>
                    <a:pt x="48874" y="38090"/>
                    <a:pt x="46606" y="40589"/>
                    <a:pt x="43690" y="42487"/>
                  </a:cubicBezTo>
                  <a:cubicBezTo>
                    <a:pt x="40775" y="44385"/>
                    <a:pt x="37211" y="45773"/>
                    <a:pt x="33045" y="46652"/>
                  </a:cubicBezTo>
                  <a:cubicBezTo>
                    <a:pt x="28880" y="47532"/>
                    <a:pt x="24113" y="47948"/>
                    <a:pt x="18883" y="47948"/>
                  </a:cubicBezTo>
                  <a:lnTo>
                    <a:pt x="10552" y="47948"/>
                  </a:lnTo>
                  <a:lnTo>
                    <a:pt x="10552" y="75764"/>
                  </a:lnTo>
                  <a:lnTo>
                    <a:pt x="0" y="75764"/>
                  </a:lnTo>
                  <a:lnTo>
                    <a:pt x="0" y="1851"/>
                  </a:lnTo>
                  <a:cubicBezTo>
                    <a:pt x="2962" y="1111"/>
                    <a:pt x="6248" y="648"/>
                    <a:pt x="9904" y="370"/>
                  </a:cubicBezTo>
                  <a:cubicBezTo>
                    <a:pt x="13561" y="93"/>
                    <a:pt x="16893" y="0"/>
                    <a:pt x="19901" y="0"/>
                  </a:cubicBezTo>
                  <a:close/>
                  <a:moveTo>
                    <a:pt x="20781" y="9164"/>
                  </a:moveTo>
                  <a:cubicBezTo>
                    <a:pt x="16291" y="9164"/>
                    <a:pt x="12866" y="9256"/>
                    <a:pt x="10506" y="9488"/>
                  </a:cubicBezTo>
                  <a:lnTo>
                    <a:pt x="10506" y="38923"/>
                  </a:lnTo>
                  <a:lnTo>
                    <a:pt x="18420" y="38923"/>
                  </a:lnTo>
                  <a:cubicBezTo>
                    <a:pt x="22030" y="38923"/>
                    <a:pt x="25270" y="38692"/>
                    <a:pt x="28140" y="38229"/>
                  </a:cubicBezTo>
                  <a:cubicBezTo>
                    <a:pt x="31009" y="37766"/>
                    <a:pt x="33462" y="36979"/>
                    <a:pt x="35452" y="35869"/>
                  </a:cubicBezTo>
                  <a:cubicBezTo>
                    <a:pt x="37442" y="34758"/>
                    <a:pt x="38970" y="33231"/>
                    <a:pt x="40034" y="31287"/>
                  </a:cubicBezTo>
                  <a:cubicBezTo>
                    <a:pt x="41099" y="29343"/>
                    <a:pt x="41654" y="26844"/>
                    <a:pt x="41654" y="23835"/>
                  </a:cubicBezTo>
                  <a:cubicBezTo>
                    <a:pt x="41654" y="20827"/>
                    <a:pt x="41099" y="18559"/>
                    <a:pt x="39988" y="16708"/>
                  </a:cubicBezTo>
                  <a:cubicBezTo>
                    <a:pt x="38877" y="14810"/>
                    <a:pt x="37350" y="13329"/>
                    <a:pt x="35452" y="12218"/>
                  </a:cubicBezTo>
                  <a:cubicBezTo>
                    <a:pt x="33555" y="11108"/>
                    <a:pt x="31333" y="10321"/>
                    <a:pt x="28787" y="9904"/>
                  </a:cubicBezTo>
                  <a:cubicBezTo>
                    <a:pt x="26242" y="9488"/>
                    <a:pt x="23604" y="9256"/>
                    <a:pt x="20781" y="9256"/>
                  </a:cubicBezTo>
                  <a:close/>
                </a:path>
              </a:pathLst>
            </a:custGeom>
            <a:solidFill>
              <a:schemeClr val="accent2"/>
            </a:solidFill>
            <a:ln w="461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BD6CD5B-548E-2C5E-E07C-DF6E800D8302}"/>
                </a:ext>
              </a:extLst>
            </p:cNvPr>
            <p:cNvSpPr/>
            <p:nvPr/>
          </p:nvSpPr>
          <p:spPr>
            <a:xfrm>
              <a:off x="529704" y="6207033"/>
              <a:ext cx="43782" cy="58870"/>
            </a:xfrm>
            <a:custGeom>
              <a:avLst/>
              <a:gdLst>
                <a:gd name="connsiteX0" fmla="*/ 22169 w 43782"/>
                <a:gd name="connsiteY0" fmla="*/ 0 h 58870"/>
                <a:gd name="connsiteX1" fmla="*/ 32397 w 43782"/>
                <a:gd name="connsiteY1" fmla="*/ 1574 h 58870"/>
                <a:gd name="connsiteX2" fmla="*/ 39108 w 43782"/>
                <a:gd name="connsiteY2" fmla="*/ 6017 h 58870"/>
                <a:gd name="connsiteX3" fmla="*/ 42718 w 43782"/>
                <a:gd name="connsiteY3" fmla="*/ 12820 h 58870"/>
                <a:gd name="connsiteX4" fmla="*/ 43783 w 43782"/>
                <a:gd name="connsiteY4" fmla="*/ 21521 h 58870"/>
                <a:gd name="connsiteX5" fmla="*/ 43783 w 43782"/>
                <a:gd name="connsiteY5" fmla="*/ 56696 h 58870"/>
                <a:gd name="connsiteX6" fmla="*/ 40173 w 43782"/>
                <a:gd name="connsiteY6" fmla="*/ 57297 h 58870"/>
                <a:gd name="connsiteX7" fmla="*/ 34943 w 43782"/>
                <a:gd name="connsiteY7" fmla="*/ 57992 h 58870"/>
                <a:gd name="connsiteX8" fmla="*/ 28602 w 43782"/>
                <a:gd name="connsiteY8" fmla="*/ 58593 h 58870"/>
                <a:gd name="connsiteX9" fmla="*/ 21845 w 43782"/>
                <a:gd name="connsiteY9" fmla="*/ 58871 h 58870"/>
                <a:gd name="connsiteX10" fmla="*/ 13098 w 43782"/>
                <a:gd name="connsiteY10" fmla="*/ 57899 h 58870"/>
                <a:gd name="connsiteX11" fmla="*/ 6156 w 43782"/>
                <a:gd name="connsiteY11" fmla="*/ 54798 h 58870"/>
                <a:gd name="connsiteX12" fmla="*/ 1620 w 43782"/>
                <a:gd name="connsiteY12" fmla="*/ 49244 h 58870"/>
                <a:gd name="connsiteX13" fmla="*/ 0 w 43782"/>
                <a:gd name="connsiteY13" fmla="*/ 40913 h 58870"/>
                <a:gd name="connsiteX14" fmla="*/ 1898 w 43782"/>
                <a:gd name="connsiteY14" fmla="*/ 32907 h 58870"/>
                <a:gd name="connsiteX15" fmla="*/ 7035 w 43782"/>
                <a:gd name="connsiteY15" fmla="*/ 27492 h 58870"/>
                <a:gd name="connsiteX16" fmla="*/ 14625 w 43782"/>
                <a:gd name="connsiteY16" fmla="*/ 24483 h 58870"/>
                <a:gd name="connsiteX17" fmla="*/ 23696 w 43782"/>
                <a:gd name="connsiteY17" fmla="*/ 23511 h 58870"/>
                <a:gd name="connsiteX18" fmla="*/ 26844 w 43782"/>
                <a:gd name="connsiteY18" fmla="*/ 23696 h 58870"/>
                <a:gd name="connsiteX19" fmla="*/ 29945 w 43782"/>
                <a:gd name="connsiteY19" fmla="*/ 24113 h 58870"/>
                <a:gd name="connsiteX20" fmla="*/ 32490 w 43782"/>
                <a:gd name="connsiteY20" fmla="*/ 24622 h 58870"/>
                <a:gd name="connsiteX21" fmla="*/ 34017 w 43782"/>
                <a:gd name="connsiteY21" fmla="*/ 24946 h 58870"/>
                <a:gd name="connsiteX22" fmla="*/ 34017 w 43782"/>
                <a:gd name="connsiteY22" fmla="*/ 22123 h 58870"/>
                <a:gd name="connsiteX23" fmla="*/ 33462 w 43782"/>
                <a:gd name="connsiteY23" fmla="*/ 17217 h 58870"/>
                <a:gd name="connsiteX24" fmla="*/ 31518 w 43782"/>
                <a:gd name="connsiteY24" fmla="*/ 12866 h 58870"/>
                <a:gd name="connsiteX25" fmla="*/ 27677 w 43782"/>
                <a:gd name="connsiteY25" fmla="*/ 9858 h 58870"/>
                <a:gd name="connsiteX26" fmla="*/ 21336 w 43782"/>
                <a:gd name="connsiteY26" fmla="*/ 8701 h 58870"/>
                <a:gd name="connsiteX27" fmla="*/ 12635 w 43782"/>
                <a:gd name="connsiteY27" fmla="*/ 9395 h 58870"/>
                <a:gd name="connsiteX28" fmla="*/ 7081 w 43782"/>
                <a:gd name="connsiteY28" fmla="*/ 10876 h 58870"/>
                <a:gd name="connsiteX29" fmla="*/ 5878 w 43782"/>
                <a:gd name="connsiteY29" fmla="*/ 2545 h 58870"/>
                <a:gd name="connsiteX30" fmla="*/ 12357 w 43782"/>
                <a:gd name="connsiteY30" fmla="*/ 879 h 58870"/>
                <a:gd name="connsiteX31" fmla="*/ 22215 w 43782"/>
                <a:gd name="connsiteY31" fmla="*/ 93 h 58870"/>
                <a:gd name="connsiteX32" fmla="*/ 23048 w 43782"/>
                <a:gd name="connsiteY32" fmla="*/ 50448 h 58870"/>
                <a:gd name="connsiteX33" fmla="*/ 29389 w 43782"/>
                <a:gd name="connsiteY33" fmla="*/ 50262 h 58870"/>
                <a:gd name="connsiteX34" fmla="*/ 33971 w 43782"/>
                <a:gd name="connsiteY34" fmla="*/ 49661 h 58870"/>
                <a:gd name="connsiteX35" fmla="*/ 33971 w 43782"/>
                <a:gd name="connsiteY35" fmla="*/ 32907 h 58870"/>
                <a:gd name="connsiteX36" fmla="*/ 30454 w 43782"/>
                <a:gd name="connsiteY36" fmla="*/ 31981 h 58870"/>
                <a:gd name="connsiteX37" fmla="*/ 24576 w 43782"/>
                <a:gd name="connsiteY37" fmla="*/ 31611 h 58870"/>
                <a:gd name="connsiteX38" fmla="*/ 19762 w 43782"/>
                <a:gd name="connsiteY38" fmla="*/ 31935 h 58870"/>
                <a:gd name="connsiteX39" fmla="*/ 15088 w 43782"/>
                <a:gd name="connsiteY39" fmla="*/ 33277 h 58870"/>
                <a:gd name="connsiteX40" fmla="*/ 11571 w 43782"/>
                <a:gd name="connsiteY40" fmla="*/ 36100 h 58870"/>
                <a:gd name="connsiteX41" fmla="*/ 10182 w 43782"/>
                <a:gd name="connsiteY41" fmla="*/ 40821 h 58870"/>
                <a:gd name="connsiteX42" fmla="*/ 13653 w 43782"/>
                <a:gd name="connsiteY42" fmla="*/ 48365 h 58870"/>
                <a:gd name="connsiteX43" fmla="*/ 23048 w 43782"/>
                <a:gd name="connsiteY43" fmla="*/ 50494 h 5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782" h="58870">
                  <a:moveTo>
                    <a:pt x="22169" y="0"/>
                  </a:moveTo>
                  <a:cubicBezTo>
                    <a:pt x="26196" y="0"/>
                    <a:pt x="29621" y="509"/>
                    <a:pt x="32397" y="1574"/>
                  </a:cubicBezTo>
                  <a:cubicBezTo>
                    <a:pt x="35174" y="2638"/>
                    <a:pt x="37396" y="4119"/>
                    <a:pt x="39108" y="6017"/>
                  </a:cubicBezTo>
                  <a:cubicBezTo>
                    <a:pt x="40821" y="7914"/>
                    <a:pt x="42024" y="10182"/>
                    <a:pt x="42718" y="12820"/>
                  </a:cubicBezTo>
                  <a:cubicBezTo>
                    <a:pt x="43459" y="15458"/>
                    <a:pt x="43783" y="18374"/>
                    <a:pt x="43783" y="21521"/>
                  </a:cubicBezTo>
                  <a:lnTo>
                    <a:pt x="43783" y="56696"/>
                  </a:lnTo>
                  <a:cubicBezTo>
                    <a:pt x="42904" y="56834"/>
                    <a:pt x="41700" y="57020"/>
                    <a:pt x="40173" y="57297"/>
                  </a:cubicBezTo>
                  <a:cubicBezTo>
                    <a:pt x="38599" y="57529"/>
                    <a:pt x="36887" y="57806"/>
                    <a:pt x="34943" y="57992"/>
                  </a:cubicBezTo>
                  <a:cubicBezTo>
                    <a:pt x="32999" y="58177"/>
                    <a:pt x="30870" y="58408"/>
                    <a:pt x="28602" y="58593"/>
                  </a:cubicBezTo>
                  <a:cubicBezTo>
                    <a:pt x="26335" y="58778"/>
                    <a:pt x="24067" y="58871"/>
                    <a:pt x="21845" y="58871"/>
                  </a:cubicBezTo>
                  <a:cubicBezTo>
                    <a:pt x="18652" y="58871"/>
                    <a:pt x="15736" y="58547"/>
                    <a:pt x="13098" y="57899"/>
                  </a:cubicBezTo>
                  <a:cubicBezTo>
                    <a:pt x="10460" y="57251"/>
                    <a:pt x="8099" y="56233"/>
                    <a:pt x="6156" y="54798"/>
                  </a:cubicBezTo>
                  <a:cubicBezTo>
                    <a:pt x="4212" y="53410"/>
                    <a:pt x="2684" y="51512"/>
                    <a:pt x="1620" y="49244"/>
                  </a:cubicBezTo>
                  <a:cubicBezTo>
                    <a:pt x="555" y="46930"/>
                    <a:pt x="0" y="44153"/>
                    <a:pt x="0" y="40913"/>
                  </a:cubicBezTo>
                  <a:cubicBezTo>
                    <a:pt x="0" y="37674"/>
                    <a:pt x="648" y="35128"/>
                    <a:pt x="1898" y="32907"/>
                  </a:cubicBezTo>
                  <a:cubicBezTo>
                    <a:pt x="3147" y="30685"/>
                    <a:pt x="4860" y="28880"/>
                    <a:pt x="7035" y="27492"/>
                  </a:cubicBezTo>
                  <a:cubicBezTo>
                    <a:pt x="9210" y="26103"/>
                    <a:pt x="11709" y="25131"/>
                    <a:pt x="14625" y="24483"/>
                  </a:cubicBezTo>
                  <a:cubicBezTo>
                    <a:pt x="17495" y="23835"/>
                    <a:pt x="20549" y="23511"/>
                    <a:pt x="23696" y="23511"/>
                  </a:cubicBezTo>
                  <a:cubicBezTo>
                    <a:pt x="24715" y="23511"/>
                    <a:pt x="25733" y="23558"/>
                    <a:pt x="26844" y="23696"/>
                  </a:cubicBezTo>
                  <a:cubicBezTo>
                    <a:pt x="27908" y="23789"/>
                    <a:pt x="28973" y="23928"/>
                    <a:pt x="29945" y="24113"/>
                  </a:cubicBezTo>
                  <a:cubicBezTo>
                    <a:pt x="30916" y="24298"/>
                    <a:pt x="31750" y="24437"/>
                    <a:pt x="32490" y="24622"/>
                  </a:cubicBezTo>
                  <a:cubicBezTo>
                    <a:pt x="33231" y="24761"/>
                    <a:pt x="33740" y="24853"/>
                    <a:pt x="34017" y="24946"/>
                  </a:cubicBezTo>
                  <a:lnTo>
                    <a:pt x="34017" y="22123"/>
                  </a:lnTo>
                  <a:cubicBezTo>
                    <a:pt x="34017" y="20457"/>
                    <a:pt x="33832" y="18837"/>
                    <a:pt x="33462" y="17217"/>
                  </a:cubicBezTo>
                  <a:cubicBezTo>
                    <a:pt x="33092" y="15597"/>
                    <a:pt x="32444" y="14162"/>
                    <a:pt x="31518" y="12866"/>
                  </a:cubicBezTo>
                  <a:cubicBezTo>
                    <a:pt x="30592" y="11617"/>
                    <a:pt x="29297" y="10599"/>
                    <a:pt x="27677" y="9858"/>
                  </a:cubicBezTo>
                  <a:cubicBezTo>
                    <a:pt x="26057" y="9118"/>
                    <a:pt x="23928" y="8701"/>
                    <a:pt x="21336" y="8701"/>
                  </a:cubicBezTo>
                  <a:cubicBezTo>
                    <a:pt x="18004" y="8701"/>
                    <a:pt x="15134" y="8932"/>
                    <a:pt x="12635" y="9395"/>
                  </a:cubicBezTo>
                  <a:cubicBezTo>
                    <a:pt x="10136" y="9858"/>
                    <a:pt x="8284" y="10367"/>
                    <a:pt x="7081" y="10876"/>
                  </a:cubicBezTo>
                  <a:lnTo>
                    <a:pt x="5878" y="2545"/>
                  </a:lnTo>
                  <a:cubicBezTo>
                    <a:pt x="7174" y="1990"/>
                    <a:pt x="9349" y="1388"/>
                    <a:pt x="12357" y="879"/>
                  </a:cubicBezTo>
                  <a:cubicBezTo>
                    <a:pt x="15366" y="324"/>
                    <a:pt x="18652" y="93"/>
                    <a:pt x="22215" y="93"/>
                  </a:cubicBezTo>
                  <a:close/>
                  <a:moveTo>
                    <a:pt x="23048" y="50448"/>
                  </a:moveTo>
                  <a:cubicBezTo>
                    <a:pt x="25409" y="50448"/>
                    <a:pt x="27538" y="50401"/>
                    <a:pt x="29389" y="50262"/>
                  </a:cubicBezTo>
                  <a:cubicBezTo>
                    <a:pt x="31240" y="50124"/>
                    <a:pt x="32768" y="49938"/>
                    <a:pt x="33971" y="49661"/>
                  </a:cubicBezTo>
                  <a:lnTo>
                    <a:pt x="33971" y="32907"/>
                  </a:lnTo>
                  <a:cubicBezTo>
                    <a:pt x="33231" y="32536"/>
                    <a:pt x="32074" y="32259"/>
                    <a:pt x="30454" y="31981"/>
                  </a:cubicBezTo>
                  <a:cubicBezTo>
                    <a:pt x="28834" y="31750"/>
                    <a:pt x="26844" y="31611"/>
                    <a:pt x="24576" y="31611"/>
                  </a:cubicBezTo>
                  <a:cubicBezTo>
                    <a:pt x="23048" y="31611"/>
                    <a:pt x="21475" y="31703"/>
                    <a:pt x="19762" y="31935"/>
                  </a:cubicBezTo>
                  <a:cubicBezTo>
                    <a:pt x="18050" y="32166"/>
                    <a:pt x="16523" y="32583"/>
                    <a:pt x="15088" y="33277"/>
                  </a:cubicBezTo>
                  <a:cubicBezTo>
                    <a:pt x="13700" y="33971"/>
                    <a:pt x="12496" y="34897"/>
                    <a:pt x="11571" y="36100"/>
                  </a:cubicBezTo>
                  <a:cubicBezTo>
                    <a:pt x="10645" y="37303"/>
                    <a:pt x="10182" y="38877"/>
                    <a:pt x="10182" y="40821"/>
                  </a:cubicBezTo>
                  <a:cubicBezTo>
                    <a:pt x="10182" y="44431"/>
                    <a:pt x="11339" y="46930"/>
                    <a:pt x="13653" y="48365"/>
                  </a:cubicBezTo>
                  <a:cubicBezTo>
                    <a:pt x="15967" y="49753"/>
                    <a:pt x="19115" y="50494"/>
                    <a:pt x="23048" y="50494"/>
                  </a:cubicBezTo>
                  <a:close/>
                </a:path>
              </a:pathLst>
            </a:custGeom>
            <a:solidFill>
              <a:schemeClr val="accent2"/>
            </a:solidFill>
            <a:ln w="461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D3CB79-BBC1-2225-402E-99B181072652}"/>
                </a:ext>
              </a:extLst>
            </p:cNvPr>
            <p:cNvSpPr/>
            <p:nvPr/>
          </p:nvSpPr>
          <p:spPr>
            <a:xfrm>
              <a:off x="589038" y="6207264"/>
              <a:ext cx="31934" cy="57528"/>
            </a:xfrm>
            <a:custGeom>
              <a:avLst/>
              <a:gdLst>
                <a:gd name="connsiteX0" fmla="*/ 20734 w 31934"/>
                <a:gd name="connsiteY0" fmla="*/ 0 h 57528"/>
                <a:gd name="connsiteX1" fmla="*/ 23696 w 31934"/>
                <a:gd name="connsiteY1" fmla="*/ 185 h 57528"/>
                <a:gd name="connsiteX2" fmla="*/ 26982 w 31934"/>
                <a:gd name="connsiteY2" fmla="*/ 602 h 57528"/>
                <a:gd name="connsiteX3" fmla="*/ 29945 w 31934"/>
                <a:gd name="connsiteY3" fmla="*/ 1157 h 57528"/>
                <a:gd name="connsiteX4" fmla="*/ 31935 w 31934"/>
                <a:gd name="connsiteY4" fmla="*/ 1666 h 57528"/>
                <a:gd name="connsiteX5" fmla="*/ 30222 w 31934"/>
                <a:gd name="connsiteY5" fmla="*/ 10413 h 57528"/>
                <a:gd name="connsiteX6" fmla="*/ 26288 w 31934"/>
                <a:gd name="connsiteY6" fmla="*/ 9395 h 57528"/>
                <a:gd name="connsiteX7" fmla="*/ 19207 w 31934"/>
                <a:gd name="connsiteY7" fmla="*/ 8794 h 57528"/>
                <a:gd name="connsiteX8" fmla="*/ 13653 w 31934"/>
                <a:gd name="connsiteY8" fmla="*/ 9395 h 57528"/>
                <a:gd name="connsiteX9" fmla="*/ 10043 w 31934"/>
                <a:gd name="connsiteY9" fmla="*/ 10228 h 57528"/>
                <a:gd name="connsiteX10" fmla="*/ 10043 w 31934"/>
                <a:gd name="connsiteY10" fmla="*/ 57529 h 57528"/>
                <a:gd name="connsiteX11" fmla="*/ 0 w 31934"/>
                <a:gd name="connsiteY11" fmla="*/ 57529 h 57528"/>
                <a:gd name="connsiteX12" fmla="*/ 0 w 31934"/>
                <a:gd name="connsiteY12" fmla="*/ 3610 h 57528"/>
                <a:gd name="connsiteX13" fmla="*/ 8886 w 31934"/>
                <a:gd name="connsiteY13" fmla="*/ 1157 h 57528"/>
                <a:gd name="connsiteX14" fmla="*/ 20781 w 31934"/>
                <a:gd name="connsiteY14" fmla="*/ 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34" h="57528">
                  <a:moveTo>
                    <a:pt x="20734" y="0"/>
                  </a:moveTo>
                  <a:cubicBezTo>
                    <a:pt x="21614" y="0"/>
                    <a:pt x="22586" y="46"/>
                    <a:pt x="23696" y="185"/>
                  </a:cubicBezTo>
                  <a:cubicBezTo>
                    <a:pt x="24807" y="278"/>
                    <a:pt x="25918" y="417"/>
                    <a:pt x="26982" y="602"/>
                  </a:cubicBezTo>
                  <a:cubicBezTo>
                    <a:pt x="28047" y="787"/>
                    <a:pt x="29065" y="972"/>
                    <a:pt x="29945" y="1157"/>
                  </a:cubicBezTo>
                  <a:cubicBezTo>
                    <a:pt x="30824" y="1342"/>
                    <a:pt x="31518" y="1481"/>
                    <a:pt x="31935" y="1666"/>
                  </a:cubicBezTo>
                  <a:lnTo>
                    <a:pt x="30222" y="10413"/>
                  </a:lnTo>
                  <a:cubicBezTo>
                    <a:pt x="29435" y="10136"/>
                    <a:pt x="28093" y="9766"/>
                    <a:pt x="26288" y="9395"/>
                  </a:cubicBezTo>
                  <a:cubicBezTo>
                    <a:pt x="24437" y="8979"/>
                    <a:pt x="22077" y="8794"/>
                    <a:pt x="19207" y="8794"/>
                  </a:cubicBezTo>
                  <a:cubicBezTo>
                    <a:pt x="17310" y="8794"/>
                    <a:pt x="15458" y="8979"/>
                    <a:pt x="13653" y="9395"/>
                  </a:cubicBezTo>
                  <a:cubicBezTo>
                    <a:pt x="11848" y="9812"/>
                    <a:pt x="10599" y="10043"/>
                    <a:pt x="10043" y="10228"/>
                  </a:cubicBezTo>
                  <a:lnTo>
                    <a:pt x="10043" y="57529"/>
                  </a:lnTo>
                  <a:lnTo>
                    <a:pt x="0" y="57529"/>
                  </a:lnTo>
                  <a:lnTo>
                    <a:pt x="0" y="3610"/>
                  </a:lnTo>
                  <a:cubicBezTo>
                    <a:pt x="2360" y="2731"/>
                    <a:pt x="5322" y="1944"/>
                    <a:pt x="8886" y="1157"/>
                  </a:cubicBezTo>
                  <a:cubicBezTo>
                    <a:pt x="12404" y="417"/>
                    <a:pt x="16384" y="0"/>
                    <a:pt x="20781" y="0"/>
                  </a:cubicBezTo>
                  <a:close/>
                </a:path>
              </a:pathLst>
            </a:custGeom>
            <a:solidFill>
              <a:schemeClr val="accent2"/>
            </a:solidFill>
            <a:ln w="4617"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7B41B94-31C9-4B43-FD85-FAE57C49EF34}"/>
                </a:ext>
              </a:extLst>
            </p:cNvPr>
            <p:cNvSpPr/>
            <p:nvPr/>
          </p:nvSpPr>
          <p:spPr>
            <a:xfrm>
              <a:off x="629952" y="6191066"/>
              <a:ext cx="33600" cy="74884"/>
            </a:xfrm>
            <a:custGeom>
              <a:avLst/>
              <a:gdLst>
                <a:gd name="connsiteX0" fmla="*/ 10136 w 33600"/>
                <a:gd name="connsiteY0" fmla="*/ 17402 h 74884"/>
                <a:gd name="connsiteX1" fmla="*/ 31472 w 33600"/>
                <a:gd name="connsiteY1" fmla="*/ 17402 h 74884"/>
                <a:gd name="connsiteX2" fmla="*/ 31472 w 33600"/>
                <a:gd name="connsiteY2" fmla="*/ 25825 h 74884"/>
                <a:gd name="connsiteX3" fmla="*/ 10136 w 33600"/>
                <a:gd name="connsiteY3" fmla="*/ 25825 h 74884"/>
                <a:gd name="connsiteX4" fmla="*/ 10136 w 33600"/>
                <a:gd name="connsiteY4" fmla="*/ 51790 h 74884"/>
                <a:gd name="connsiteX5" fmla="*/ 10784 w 33600"/>
                <a:gd name="connsiteY5" fmla="*/ 58778 h 74884"/>
                <a:gd name="connsiteX6" fmla="*/ 12728 w 33600"/>
                <a:gd name="connsiteY6" fmla="*/ 63129 h 74884"/>
                <a:gd name="connsiteX7" fmla="*/ 15967 w 33600"/>
                <a:gd name="connsiteY7" fmla="*/ 65350 h 74884"/>
                <a:gd name="connsiteX8" fmla="*/ 20503 w 33600"/>
                <a:gd name="connsiteY8" fmla="*/ 65998 h 74884"/>
                <a:gd name="connsiteX9" fmla="*/ 27816 w 33600"/>
                <a:gd name="connsiteY9" fmla="*/ 64980 h 74884"/>
                <a:gd name="connsiteX10" fmla="*/ 31657 w 33600"/>
                <a:gd name="connsiteY10" fmla="*/ 63499 h 74884"/>
                <a:gd name="connsiteX11" fmla="*/ 33601 w 33600"/>
                <a:gd name="connsiteY11" fmla="*/ 71830 h 74884"/>
                <a:gd name="connsiteX12" fmla="*/ 28278 w 33600"/>
                <a:gd name="connsiteY12" fmla="*/ 73727 h 74884"/>
                <a:gd name="connsiteX13" fmla="*/ 19624 w 33600"/>
                <a:gd name="connsiteY13" fmla="*/ 74885 h 74884"/>
                <a:gd name="connsiteX14" fmla="*/ 10136 w 33600"/>
                <a:gd name="connsiteY14" fmla="*/ 73403 h 74884"/>
                <a:gd name="connsiteX15" fmla="*/ 4119 w 33600"/>
                <a:gd name="connsiteY15" fmla="*/ 69007 h 74884"/>
                <a:gd name="connsiteX16" fmla="*/ 926 w 33600"/>
                <a:gd name="connsiteY16" fmla="*/ 61833 h 74884"/>
                <a:gd name="connsiteX17" fmla="*/ 0 w 33600"/>
                <a:gd name="connsiteY17" fmla="*/ 51929 h 74884"/>
                <a:gd name="connsiteX18" fmla="*/ 0 w 33600"/>
                <a:gd name="connsiteY18" fmla="*/ 1712 h 74884"/>
                <a:gd name="connsiteX19" fmla="*/ 10043 w 33600"/>
                <a:gd name="connsiteY19" fmla="*/ 0 h 74884"/>
                <a:gd name="connsiteX20" fmla="*/ 10043 w 33600"/>
                <a:gd name="connsiteY20" fmla="*/ 17402 h 7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00" h="74884">
                  <a:moveTo>
                    <a:pt x="10136" y="17402"/>
                  </a:moveTo>
                  <a:lnTo>
                    <a:pt x="31472" y="17402"/>
                  </a:lnTo>
                  <a:lnTo>
                    <a:pt x="31472" y="25825"/>
                  </a:lnTo>
                  <a:lnTo>
                    <a:pt x="10136" y="25825"/>
                  </a:lnTo>
                  <a:lnTo>
                    <a:pt x="10136" y="51790"/>
                  </a:lnTo>
                  <a:cubicBezTo>
                    <a:pt x="10136" y="54613"/>
                    <a:pt x="10367" y="56927"/>
                    <a:pt x="10784" y="58778"/>
                  </a:cubicBezTo>
                  <a:cubicBezTo>
                    <a:pt x="11200" y="60630"/>
                    <a:pt x="11848" y="62064"/>
                    <a:pt x="12728" y="63129"/>
                  </a:cubicBezTo>
                  <a:cubicBezTo>
                    <a:pt x="13607" y="64193"/>
                    <a:pt x="14671" y="64934"/>
                    <a:pt x="15967" y="65350"/>
                  </a:cubicBezTo>
                  <a:cubicBezTo>
                    <a:pt x="17263" y="65767"/>
                    <a:pt x="18791" y="65998"/>
                    <a:pt x="20503" y="65998"/>
                  </a:cubicBezTo>
                  <a:cubicBezTo>
                    <a:pt x="23511" y="65998"/>
                    <a:pt x="25964" y="65674"/>
                    <a:pt x="27816" y="64980"/>
                  </a:cubicBezTo>
                  <a:cubicBezTo>
                    <a:pt x="29667" y="64286"/>
                    <a:pt x="30916" y="63823"/>
                    <a:pt x="31657" y="63499"/>
                  </a:cubicBezTo>
                  <a:lnTo>
                    <a:pt x="33601" y="71830"/>
                  </a:lnTo>
                  <a:cubicBezTo>
                    <a:pt x="32583" y="72339"/>
                    <a:pt x="30824" y="72987"/>
                    <a:pt x="28278" y="73727"/>
                  </a:cubicBezTo>
                  <a:cubicBezTo>
                    <a:pt x="25733" y="74468"/>
                    <a:pt x="22863" y="74885"/>
                    <a:pt x="19624" y="74885"/>
                  </a:cubicBezTo>
                  <a:cubicBezTo>
                    <a:pt x="15782" y="74885"/>
                    <a:pt x="12635" y="74422"/>
                    <a:pt x="10136" y="73403"/>
                  </a:cubicBezTo>
                  <a:cubicBezTo>
                    <a:pt x="7637" y="72432"/>
                    <a:pt x="5646" y="70951"/>
                    <a:pt x="4119" y="69007"/>
                  </a:cubicBezTo>
                  <a:cubicBezTo>
                    <a:pt x="2592" y="67063"/>
                    <a:pt x="1527" y="64656"/>
                    <a:pt x="926" y="61833"/>
                  </a:cubicBezTo>
                  <a:cubicBezTo>
                    <a:pt x="324" y="58963"/>
                    <a:pt x="0" y="55677"/>
                    <a:pt x="0" y="51929"/>
                  </a:cubicBezTo>
                  <a:lnTo>
                    <a:pt x="0" y="1712"/>
                  </a:lnTo>
                  <a:lnTo>
                    <a:pt x="10043" y="0"/>
                  </a:lnTo>
                  <a:lnTo>
                    <a:pt x="10043" y="17402"/>
                  </a:lnTo>
                  <a:close/>
                </a:path>
              </a:pathLst>
            </a:custGeom>
            <a:solidFill>
              <a:schemeClr val="accent2"/>
            </a:solidFill>
            <a:ln w="461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EBEC0A2-C81B-C2CC-45ED-CFEF798DEA9B}"/>
                </a:ext>
              </a:extLst>
            </p:cNvPr>
            <p:cNvSpPr/>
            <p:nvPr/>
          </p:nvSpPr>
          <p:spPr>
            <a:xfrm>
              <a:off x="690350"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256 w 52761"/>
                <a:gd name="connsiteY17" fmla="*/ 29574 h 59148"/>
                <a:gd name="connsiteX18" fmla="*/ 37998 w 52761"/>
                <a:gd name="connsiteY18" fmla="*/ 14486 h 59148"/>
                <a:gd name="connsiteX19" fmla="*/ 26381 w 52761"/>
                <a:gd name="connsiteY19" fmla="*/ 8886 h 59148"/>
                <a:gd name="connsiteX20" fmla="*/ 14764 w 52761"/>
                <a:gd name="connsiteY20" fmla="*/ 14486 h 59148"/>
                <a:gd name="connsiteX21" fmla="*/ 10506 w 52761"/>
                <a:gd name="connsiteY21" fmla="*/ 29574 h 59148"/>
                <a:gd name="connsiteX22" fmla="*/ 14764 w 52761"/>
                <a:gd name="connsiteY22" fmla="*/ 44662 h 59148"/>
                <a:gd name="connsiteX23" fmla="*/ 26381 w 52761"/>
                <a:gd name="connsiteY23" fmla="*/ 50216 h 59148"/>
                <a:gd name="connsiteX24" fmla="*/ 37998 w 52761"/>
                <a:gd name="connsiteY24" fmla="*/ 44662 h 59148"/>
                <a:gd name="connsiteX25" fmla="*/ 42256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256" y="29574"/>
                  </a:moveTo>
                  <a:cubicBezTo>
                    <a:pt x="42256" y="23234"/>
                    <a:pt x="40821" y="18189"/>
                    <a:pt x="37998" y="14486"/>
                  </a:cubicBezTo>
                  <a:cubicBezTo>
                    <a:pt x="35174" y="10784"/>
                    <a:pt x="31287" y="8886"/>
                    <a:pt x="26381" y="8886"/>
                  </a:cubicBezTo>
                  <a:cubicBezTo>
                    <a:pt x="21475" y="8886"/>
                    <a:pt x="17587" y="10737"/>
                    <a:pt x="14764" y="14486"/>
                  </a:cubicBezTo>
                  <a:cubicBezTo>
                    <a:pt x="11895" y="18189"/>
                    <a:pt x="10506" y="23234"/>
                    <a:pt x="10506" y="29574"/>
                  </a:cubicBezTo>
                  <a:cubicBezTo>
                    <a:pt x="10506" y="35915"/>
                    <a:pt x="11941" y="40960"/>
                    <a:pt x="14764" y="44662"/>
                  </a:cubicBezTo>
                  <a:cubicBezTo>
                    <a:pt x="17633" y="48365"/>
                    <a:pt x="21475" y="50216"/>
                    <a:pt x="26381" y="50216"/>
                  </a:cubicBezTo>
                  <a:cubicBezTo>
                    <a:pt x="31287" y="50216"/>
                    <a:pt x="35174" y="48365"/>
                    <a:pt x="37998" y="44662"/>
                  </a:cubicBezTo>
                  <a:cubicBezTo>
                    <a:pt x="40867" y="40960"/>
                    <a:pt x="42256" y="35915"/>
                    <a:pt x="42256" y="29574"/>
                  </a:cubicBezTo>
                  <a:close/>
                </a:path>
              </a:pathLst>
            </a:custGeom>
            <a:solidFill>
              <a:schemeClr val="accent2"/>
            </a:solidFill>
            <a:ln w="461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DBF578D-5E57-B530-30FC-B41ECE9F5716}"/>
                </a:ext>
              </a:extLst>
            </p:cNvPr>
            <p:cNvSpPr/>
            <p:nvPr/>
          </p:nvSpPr>
          <p:spPr>
            <a:xfrm>
              <a:off x="756070" y="6180745"/>
              <a:ext cx="34109" cy="83955"/>
            </a:xfrm>
            <a:custGeom>
              <a:avLst/>
              <a:gdLst>
                <a:gd name="connsiteX0" fmla="*/ 21984 w 34109"/>
                <a:gd name="connsiteY0" fmla="*/ 0 h 83955"/>
                <a:gd name="connsiteX1" fmla="*/ 29621 w 34109"/>
                <a:gd name="connsiteY1" fmla="*/ 648 h 83955"/>
                <a:gd name="connsiteX2" fmla="*/ 34110 w 34109"/>
                <a:gd name="connsiteY2" fmla="*/ 1851 h 83955"/>
                <a:gd name="connsiteX3" fmla="*/ 32259 w 34109"/>
                <a:gd name="connsiteY3" fmla="*/ 10506 h 83955"/>
                <a:gd name="connsiteX4" fmla="*/ 28556 w 34109"/>
                <a:gd name="connsiteY4" fmla="*/ 9256 h 83955"/>
                <a:gd name="connsiteX5" fmla="*/ 22725 w 34109"/>
                <a:gd name="connsiteY5" fmla="*/ 8655 h 83955"/>
                <a:gd name="connsiteX6" fmla="*/ 12866 w 34109"/>
                <a:gd name="connsiteY6" fmla="*/ 12496 h 83955"/>
                <a:gd name="connsiteX7" fmla="*/ 10043 w 34109"/>
                <a:gd name="connsiteY7" fmla="*/ 22817 h 83955"/>
                <a:gd name="connsiteX8" fmla="*/ 10043 w 34109"/>
                <a:gd name="connsiteY8" fmla="*/ 27677 h 83955"/>
                <a:gd name="connsiteX9" fmla="*/ 31703 w 34109"/>
                <a:gd name="connsiteY9" fmla="*/ 27677 h 83955"/>
                <a:gd name="connsiteX10" fmla="*/ 31703 w 34109"/>
                <a:gd name="connsiteY10" fmla="*/ 36100 h 83955"/>
                <a:gd name="connsiteX11" fmla="*/ 10043 w 34109"/>
                <a:gd name="connsiteY11" fmla="*/ 36100 h 83955"/>
                <a:gd name="connsiteX12" fmla="*/ 10043 w 34109"/>
                <a:gd name="connsiteY12" fmla="*/ 83956 h 83955"/>
                <a:gd name="connsiteX13" fmla="*/ 0 w 34109"/>
                <a:gd name="connsiteY13" fmla="*/ 83956 h 83955"/>
                <a:gd name="connsiteX14" fmla="*/ 0 w 34109"/>
                <a:gd name="connsiteY14" fmla="*/ 22586 h 83955"/>
                <a:gd name="connsiteX15" fmla="*/ 5322 w 34109"/>
                <a:gd name="connsiteY15" fmla="*/ 5878 h 83955"/>
                <a:gd name="connsiteX16" fmla="*/ 21984 w 34109"/>
                <a:gd name="connsiteY16" fmla="*/ 0 h 8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09" h="83955">
                  <a:moveTo>
                    <a:pt x="21984" y="0"/>
                  </a:moveTo>
                  <a:cubicBezTo>
                    <a:pt x="24946" y="0"/>
                    <a:pt x="27492" y="231"/>
                    <a:pt x="29621" y="648"/>
                  </a:cubicBezTo>
                  <a:cubicBezTo>
                    <a:pt x="31750" y="1064"/>
                    <a:pt x="33231" y="1481"/>
                    <a:pt x="34110" y="1851"/>
                  </a:cubicBezTo>
                  <a:lnTo>
                    <a:pt x="32259" y="10506"/>
                  </a:lnTo>
                  <a:cubicBezTo>
                    <a:pt x="31379" y="10090"/>
                    <a:pt x="30176" y="9673"/>
                    <a:pt x="28556" y="9256"/>
                  </a:cubicBezTo>
                  <a:cubicBezTo>
                    <a:pt x="26982" y="8886"/>
                    <a:pt x="25039" y="8655"/>
                    <a:pt x="22725" y="8655"/>
                  </a:cubicBezTo>
                  <a:cubicBezTo>
                    <a:pt x="18050" y="8655"/>
                    <a:pt x="14764" y="9951"/>
                    <a:pt x="12866" y="12496"/>
                  </a:cubicBezTo>
                  <a:cubicBezTo>
                    <a:pt x="10969" y="15042"/>
                    <a:pt x="10043" y="18513"/>
                    <a:pt x="10043" y="22817"/>
                  </a:cubicBezTo>
                  <a:lnTo>
                    <a:pt x="10043" y="27677"/>
                  </a:lnTo>
                  <a:lnTo>
                    <a:pt x="31703" y="27677"/>
                  </a:lnTo>
                  <a:lnTo>
                    <a:pt x="31703" y="36100"/>
                  </a:lnTo>
                  <a:lnTo>
                    <a:pt x="10043" y="36100"/>
                  </a:lnTo>
                  <a:lnTo>
                    <a:pt x="10043" y="83956"/>
                  </a:lnTo>
                  <a:lnTo>
                    <a:pt x="0" y="83956"/>
                  </a:lnTo>
                  <a:lnTo>
                    <a:pt x="0" y="22586"/>
                  </a:lnTo>
                  <a:cubicBezTo>
                    <a:pt x="0" y="15366"/>
                    <a:pt x="1759" y="9812"/>
                    <a:pt x="5322" y="5878"/>
                  </a:cubicBezTo>
                  <a:cubicBezTo>
                    <a:pt x="8886" y="1944"/>
                    <a:pt x="14394" y="0"/>
                    <a:pt x="21984" y="0"/>
                  </a:cubicBezTo>
                  <a:close/>
                </a:path>
              </a:pathLst>
            </a:custGeom>
            <a:solidFill>
              <a:schemeClr val="accent2"/>
            </a:solidFill>
            <a:ln w="461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B381597-1C7C-DD6C-749B-A57B2E2DFF5C}"/>
                </a:ext>
              </a:extLst>
            </p:cNvPr>
            <p:cNvSpPr/>
            <p:nvPr/>
          </p:nvSpPr>
          <p:spPr>
            <a:xfrm>
              <a:off x="817857" y="6188983"/>
              <a:ext cx="52669" cy="75763"/>
            </a:xfrm>
            <a:custGeom>
              <a:avLst/>
              <a:gdLst>
                <a:gd name="connsiteX0" fmla="*/ 19855 w 52669"/>
                <a:gd name="connsiteY0" fmla="*/ 0 h 75763"/>
                <a:gd name="connsiteX1" fmla="*/ 44153 w 52669"/>
                <a:gd name="connsiteY1" fmla="*/ 6017 h 75763"/>
                <a:gd name="connsiteX2" fmla="*/ 52669 w 52669"/>
                <a:gd name="connsiteY2" fmla="*/ 23928 h 75763"/>
                <a:gd name="connsiteX3" fmla="*/ 50355 w 52669"/>
                <a:gd name="connsiteY3" fmla="*/ 35036 h 75763"/>
                <a:gd name="connsiteX4" fmla="*/ 43644 w 52669"/>
                <a:gd name="connsiteY4" fmla="*/ 42487 h 75763"/>
                <a:gd name="connsiteX5" fmla="*/ 32999 w 52669"/>
                <a:gd name="connsiteY5" fmla="*/ 46652 h 75763"/>
                <a:gd name="connsiteX6" fmla="*/ 18837 w 52669"/>
                <a:gd name="connsiteY6" fmla="*/ 47948 h 75763"/>
                <a:gd name="connsiteX7" fmla="*/ 10506 w 52669"/>
                <a:gd name="connsiteY7" fmla="*/ 47948 h 75763"/>
                <a:gd name="connsiteX8" fmla="*/ 10506 w 52669"/>
                <a:gd name="connsiteY8" fmla="*/ 75764 h 75763"/>
                <a:gd name="connsiteX9" fmla="*/ 0 w 52669"/>
                <a:gd name="connsiteY9" fmla="*/ 75764 h 75763"/>
                <a:gd name="connsiteX10" fmla="*/ 0 w 52669"/>
                <a:gd name="connsiteY10" fmla="*/ 1851 h 75763"/>
                <a:gd name="connsiteX11" fmla="*/ 9904 w 52669"/>
                <a:gd name="connsiteY11" fmla="*/ 370 h 75763"/>
                <a:gd name="connsiteX12" fmla="*/ 19901 w 52669"/>
                <a:gd name="connsiteY12" fmla="*/ 0 h 75763"/>
                <a:gd name="connsiteX13" fmla="*/ 20734 w 52669"/>
                <a:gd name="connsiteY13" fmla="*/ 9164 h 75763"/>
                <a:gd name="connsiteX14" fmla="*/ 10460 w 52669"/>
                <a:gd name="connsiteY14" fmla="*/ 9488 h 75763"/>
                <a:gd name="connsiteX15" fmla="*/ 10460 w 52669"/>
                <a:gd name="connsiteY15" fmla="*/ 38923 h 75763"/>
                <a:gd name="connsiteX16" fmla="*/ 18374 w 52669"/>
                <a:gd name="connsiteY16" fmla="*/ 38923 h 75763"/>
                <a:gd name="connsiteX17" fmla="*/ 28093 w 52669"/>
                <a:gd name="connsiteY17" fmla="*/ 38229 h 75763"/>
                <a:gd name="connsiteX18" fmla="*/ 35406 w 52669"/>
                <a:gd name="connsiteY18" fmla="*/ 35869 h 75763"/>
                <a:gd name="connsiteX19" fmla="*/ 39988 w 52669"/>
                <a:gd name="connsiteY19" fmla="*/ 31287 h 75763"/>
                <a:gd name="connsiteX20" fmla="*/ 41608 w 52669"/>
                <a:gd name="connsiteY20" fmla="*/ 23835 h 75763"/>
                <a:gd name="connsiteX21" fmla="*/ 39941 w 52669"/>
                <a:gd name="connsiteY21" fmla="*/ 16708 h 75763"/>
                <a:gd name="connsiteX22" fmla="*/ 35406 w 52669"/>
                <a:gd name="connsiteY22" fmla="*/ 12218 h 75763"/>
                <a:gd name="connsiteX23" fmla="*/ 28741 w 52669"/>
                <a:gd name="connsiteY23" fmla="*/ 9904 h 75763"/>
                <a:gd name="connsiteX24" fmla="*/ 20734 w 52669"/>
                <a:gd name="connsiteY24" fmla="*/ 9256 h 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69" h="75763">
                  <a:moveTo>
                    <a:pt x="19855" y="0"/>
                  </a:moveTo>
                  <a:cubicBezTo>
                    <a:pt x="30407" y="0"/>
                    <a:pt x="38507" y="1990"/>
                    <a:pt x="44153" y="6017"/>
                  </a:cubicBezTo>
                  <a:cubicBezTo>
                    <a:pt x="49800" y="10043"/>
                    <a:pt x="52669" y="16014"/>
                    <a:pt x="52669" y="23928"/>
                  </a:cubicBezTo>
                  <a:cubicBezTo>
                    <a:pt x="52669" y="28278"/>
                    <a:pt x="51882" y="31935"/>
                    <a:pt x="50355" y="35036"/>
                  </a:cubicBezTo>
                  <a:cubicBezTo>
                    <a:pt x="48828" y="38090"/>
                    <a:pt x="46560" y="40589"/>
                    <a:pt x="43644" y="42487"/>
                  </a:cubicBezTo>
                  <a:cubicBezTo>
                    <a:pt x="40728" y="44385"/>
                    <a:pt x="37165" y="45773"/>
                    <a:pt x="32999" y="46652"/>
                  </a:cubicBezTo>
                  <a:cubicBezTo>
                    <a:pt x="28834" y="47532"/>
                    <a:pt x="24067" y="47948"/>
                    <a:pt x="18837" y="47948"/>
                  </a:cubicBezTo>
                  <a:lnTo>
                    <a:pt x="10506" y="47948"/>
                  </a:lnTo>
                  <a:lnTo>
                    <a:pt x="10506" y="75764"/>
                  </a:lnTo>
                  <a:lnTo>
                    <a:pt x="0" y="75764"/>
                  </a:lnTo>
                  <a:lnTo>
                    <a:pt x="0" y="1851"/>
                  </a:lnTo>
                  <a:cubicBezTo>
                    <a:pt x="2962" y="1111"/>
                    <a:pt x="6248" y="648"/>
                    <a:pt x="9904" y="370"/>
                  </a:cubicBezTo>
                  <a:cubicBezTo>
                    <a:pt x="13561" y="93"/>
                    <a:pt x="16893" y="0"/>
                    <a:pt x="19901" y="0"/>
                  </a:cubicBezTo>
                  <a:close/>
                  <a:moveTo>
                    <a:pt x="20734" y="9164"/>
                  </a:moveTo>
                  <a:cubicBezTo>
                    <a:pt x="16245" y="9164"/>
                    <a:pt x="12820" y="9256"/>
                    <a:pt x="10460" y="9488"/>
                  </a:cubicBezTo>
                  <a:lnTo>
                    <a:pt x="10460" y="38923"/>
                  </a:lnTo>
                  <a:lnTo>
                    <a:pt x="18374" y="38923"/>
                  </a:lnTo>
                  <a:cubicBezTo>
                    <a:pt x="21984" y="38923"/>
                    <a:pt x="25224" y="38692"/>
                    <a:pt x="28093" y="38229"/>
                  </a:cubicBezTo>
                  <a:cubicBezTo>
                    <a:pt x="30963" y="37766"/>
                    <a:pt x="33416" y="36979"/>
                    <a:pt x="35406" y="35869"/>
                  </a:cubicBezTo>
                  <a:cubicBezTo>
                    <a:pt x="37396" y="34758"/>
                    <a:pt x="38923" y="33231"/>
                    <a:pt x="39988" y="31287"/>
                  </a:cubicBezTo>
                  <a:cubicBezTo>
                    <a:pt x="41052" y="29343"/>
                    <a:pt x="41608" y="26844"/>
                    <a:pt x="41608" y="23835"/>
                  </a:cubicBezTo>
                  <a:cubicBezTo>
                    <a:pt x="41608" y="20827"/>
                    <a:pt x="41052" y="18559"/>
                    <a:pt x="39941" y="16708"/>
                  </a:cubicBezTo>
                  <a:cubicBezTo>
                    <a:pt x="38831" y="14810"/>
                    <a:pt x="37303" y="13329"/>
                    <a:pt x="35406" y="12218"/>
                  </a:cubicBezTo>
                  <a:cubicBezTo>
                    <a:pt x="33508" y="11108"/>
                    <a:pt x="31287" y="10321"/>
                    <a:pt x="28741" y="9904"/>
                  </a:cubicBezTo>
                  <a:cubicBezTo>
                    <a:pt x="26196" y="9488"/>
                    <a:pt x="23558" y="9256"/>
                    <a:pt x="20734" y="9256"/>
                  </a:cubicBezTo>
                  <a:close/>
                </a:path>
              </a:pathLst>
            </a:custGeom>
            <a:solidFill>
              <a:schemeClr val="accent2"/>
            </a:solidFill>
            <a:ln w="4617"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5A5C9D3-BB91-A263-ABF3-72E85D2D386B}"/>
                </a:ext>
              </a:extLst>
            </p:cNvPr>
            <p:cNvSpPr/>
            <p:nvPr/>
          </p:nvSpPr>
          <p:spPr>
            <a:xfrm>
              <a:off x="881541" y="6180791"/>
              <a:ext cx="45449" cy="84094"/>
            </a:xfrm>
            <a:custGeom>
              <a:avLst/>
              <a:gdLst>
                <a:gd name="connsiteX0" fmla="*/ 0 w 45449"/>
                <a:gd name="connsiteY0" fmla="*/ 83956 h 84094"/>
                <a:gd name="connsiteX1" fmla="*/ 0 w 45449"/>
                <a:gd name="connsiteY1" fmla="*/ 1712 h 84094"/>
                <a:gd name="connsiteX2" fmla="*/ 10043 w 45449"/>
                <a:gd name="connsiteY2" fmla="*/ 0 h 84094"/>
                <a:gd name="connsiteX3" fmla="*/ 10043 w 45449"/>
                <a:gd name="connsiteY3" fmla="*/ 28787 h 84094"/>
                <a:gd name="connsiteX4" fmla="*/ 16060 w 45449"/>
                <a:gd name="connsiteY4" fmla="*/ 27121 h 84094"/>
                <a:gd name="connsiteX5" fmla="*/ 22401 w 45449"/>
                <a:gd name="connsiteY5" fmla="*/ 26520 h 84094"/>
                <a:gd name="connsiteX6" fmla="*/ 33555 w 45449"/>
                <a:gd name="connsiteY6" fmla="*/ 28417 h 84094"/>
                <a:gd name="connsiteX7" fmla="*/ 40636 w 45449"/>
                <a:gd name="connsiteY7" fmla="*/ 33740 h 84094"/>
                <a:gd name="connsiteX8" fmla="*/ 44385 w 45449"/>
                <a:gd name="connsiteY8" fmla="*/ 41932 h 84094"/>
                <a:gd name="connsiteX9" fmla="*/ 45449 w 45449"/>
                <a:gd name="connsiteY9" fmla="*/ 52438 h 84094"/>
                <a:gd name="connsiteX10" fmla="*/ 45449 w 45449"/>
                <a:gd name="connsiteY10" fmla="*/ 84048 h 84094"/>
                <a:gd name="connsiteX11" fmla="*/ 35406 w 45449"/>
                <a:gd name="connsiteY11" fmla="*/ 84048 h 84094"/>
                <a:gd name="connsiteX12" fmla="*/ 35406 w 45449"/>
                <a:gd name="connsiteY12" fmla="*/ 54613 h 84094"/>
                <a:gd name="connsiteX13" fmla="*/ 34712 w 45449"/>
                <a:gd name="connsiteY13" fmla="*/ 45727 h 84094"/>
                <a:gd name="connsiteX14" fmla="*/ 32397 w 45449"/>
                <a:gd name="connsiteY14" fmla="*/ 39756 h 84094"/>
                <a:gd name="connsiteX15" fmla="*/ 28047 w 45449"/>
                <a:gd name="connsiteY15" fmla="*/ 36470 h 84094"/>
                <a:gd name="connsiteX16" fmla="*/ 21336 w 45449"/>
                <a:gd name="connsiteY16" fmla="*/ 35452 h 84094"/>
                <a:gd name="connsiteX17" fmla="*/ 18004 w 45449"/>
                <a:gd name="connsiteY17" fmla="*/ 35684 h 84094"/>
                <a:gd name="connsiteX18" fmla="*/ 14718 w 45449"/>
                <a:gd name="connsiteY18" fmla="*/ 36193 h 84094"/>
                <a:gd name="connsiteX19" fmla="*/ 11895 w 45449"/>
                <a:gd name="connsiteY19" fmla="*/ 36794 h 84094"/>
                <a:gd name="connsiteX20" fmla="*/ 10090 w 45449"/>
                <a:gd name="connsiteY20" fmla="*/ 37350 h 84094"/>
                <a:gd name="connsiteX21" fmla="*/ 10090 w 45449"/>
                <a:gd name="connsiteY21" fmla="*/ 84095 h 84094"/>
                <a:gd name="connsiteX22" fmla="*/ 46 w 45449"/>
                <a:gd name="connsiteY22" fmla="*/ 84095 h 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49" h="84094">
                  <a:moveTo>
                    <a:pt x="0" y="83956"/>
                  </a:moveTo>
                  <a:lnTo>
                    <a:pt x="0" y="1712"/>
                  </a:lnTo>
                  <a:lnTo>
                    <a:pt x="10043" y="0"/>
                  </a:lnTo>
                  <a:lnTo>
                    <a:pt x="10043" y="28787"/>
                  </a:lnTo>
                  <a:cubicBezTo>
                    <a:pt x="11941" y="28047"/>
                    <a:pt x="13931" y="27492"/>
                    <a:pt x="16060" y="27121"/>
                  </a:cubicBezTo>
                  <a:cubicBezTo>
                    <a:pt x="18189" y="26751"/>
                    <a:pt x="20318" y="26520"/>
                    <a:pt x="22401" y="26520"/>
                  </a:cubicBezTo>
                  <a:cubicBezTo>
                    <a:pt x="26890" y="26520"/>
                    <a:pt x="30592" y="27168"/>
                    <a:pt x="33555" y="28417"/>
                  </a:cubicBezTo>
                  <a:cubicBezTo>
                    <a:pt x="36517" y="29667"/>
                    <a:pt x="38877" y="31426"/>
                    <a:pt x="40636" y="33740"/>
                  </a:cubicBezTo>
                  <a:cubicBezTo>
                    <a:pt x="42394" y="36054"/>
                    <a:pt x="43644" y="38738"/>
                    <a:pt x="44385" y="41932"/>
                  </a:cubicBezTo>
                  <a:cubicBezTo>
                    <a:pt x="45125" y="45125"/>
                    <a:pt x="45449" y="48596"/>
                    <a:pt x="45449" y="52438"/>
                  </a:cubicBezTo>
                  <a:lnTo>
                    <a:pt x="45449" y="84048"/>
                  </a:lnTo>
                  <a:lnTo>
                    <a:pt x="35406" y="84048"/>
                  </a:lnTo>
                  <a:lnTo>
                    <a:pt x="35406" y="54613"/>
                  </a:lnTo>
                  <a:cubicBezTo>
                    <a:pt x="35406" y="51142"/>
                    <a:pt x="35174" y="48180"/>
                    <a:pt x="34712" y="45727"/>
                  </a:cubicBezTo>
                  <a:cubicBezTo>
                    <a:pt x="34249" y="43274"/>
                    <a:pt x="33462" y="41284"/>
                    <a:pt x="32397" y="39756"/>
                  </a:cubicBezTo>
                  <a:cubicBezTo>
                    <a:pt x="31333" y="38229"/>
                    <a:pt x="29852" y="37165"/>
                    <a:pt x="28047" y="36470"/>
                  </a:cubicBezTo>
                  <a:cubicBezTo>
                    <a:pt x="26242" y="35776"/>
                    <a:pt x="24020" y="35452"/>
                    <a:pt x="21336" y="35452"/>
                  </a:cubicBezTo>
                  <a:cubicBezTo>
                    <a:pt x="20272" y="35452"/>
                    <a:pt x="19115" y="35545"/>
                    <a:pt x="18004" y="35684"/>
                  </a:cubicBezTo>
                  <a:cubicBezTo>
                    <a:pt x="16847" y="35822"/>
                    <a:pt x="15736" y="36007"/>
                    <a:pt x="14718" y="36193"/>
                  </a:cubicBezTo>
                  <a:cubicBezTo>
                    <a:pt x="13653" y="36378"/>
                    <a:pt x="12728" y="36563"/>
                    <a:pt x="11895" y="36794"/>
                  </a:cubicBezTo>
                  <a:cubicBezTo>
                    <a:pt x="11061" y="37026"/>
                    <a:pt x="10460" y="37211"/>
                    <a:pt x="10090" y="37350"/>
                  </a:cubicBezTo>
                  <a:lnTo>
                    <a:pt x="10090" y="84095"/>
                  </a:lnTo>
                  <a:lnTo>
                    <a:pt x="46" y="84095"/>
                  </a:lnTo>
                  <a:close/>
                </a:path>
              </a:pathLst>
            </a:custGeom>
            <a:solidFill>
              <a:schemeClr val="accent2"/>
            </a:solidFill>
            <a:ln w="4617"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03BE48A-6FA7-4EA7-8C1F-DEFB3FA4AA64}"/>
                </a:ext>
              </a:extLst>
            </p:cNvPr>
            <p:cNvSpPr/>
            <p:nvPr/>
          </p:nvSpPr>
          <p:spPr>
            <a:xfrm>
              <a:off x="939255"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302 w 52761"/>
                <a:gd name="connsiteY17" fmla="*/ 29574 h 59148"/>
                <a:gd name="connsiteX18" fmla="*/ 38044 w 52761"/>
                <a:gd name="connsiteY18" fmla="*/ 14486 h 59148"/>
                <a:gd name="connsiteX19" fmla="*/ 26427 w 52761"/>
                <a:gd name="connsiteY19" fmla="*/ 8886 h 59148"/>
                <a:gd name="connsiteX20" fmla="*/ 14810 w 52761"/>
                <a:gd name="connsiteY20" fmla="*/ 14486 h 59148"/>
                <a:gd name="connsiteX21" fmla="*/ 10552 w 52761"/>
                <a:gd name="connsiteY21" fmla="*/ 29574 h 59148"/>
                <a:gd name="connsiteX22" fmla="*/ 14810 w 52761"/>
                <a:gd name="connsiteY22" fmla="*/ 44662 h 59148"/>
                <a:gd name="connsiteX23" fmla="*/ 26427 w 52761"/>
                <a:gd name="connsiteY23" fmla="*/ 50216 h 59148"/>
                <a:gd name="connsiteX24" fmla="*/ 38044 w 52761"/>
                <a:gd name="connsiteY24" fmla="*/ 44662 h 59148"/>
                <a:gd name="connsiteX25" fmla="*/ 42302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302" y="29574"/>
                  </a:moveTo>
                  <a:cubicBezTo>
                    <a:pt x="42302" y="23234"/>
                    <a:pt x="40867" y="18189"/>
                    <a:pt x="38044" y="14486"/>
                  </a:cubicBezTo>
                  <a:cubicBezTo>
                    <a:pt x="35221" y="10784"/>
                    <a:pt x="31333" y="8886"/>
                    <a:pt x="26427" y="8886"/>
                  </a:cubicBezTo>
                  <a:cubicBezTo>
                    <a:pt x="21521" y="8886"/>
                    <a:pt x="17633" y="10737"/>
                    <a:pt x="14810" y="14486"/>
                  </a:cubicBezTo>
                  <a:cubicBezTo>
                    <a:pt x="11941" y="18189"/>
                    <a:pt x="10552" y="23234"/>
                    <a:pt x="10552" y="29574"/>
                  </a:cubicBezTo>
                  <a:cubicBezTo>
                    <a:pt x="10552" y="35915"/>
                    <a:pt x="11987" y="40960"/>
                    <a:pt x="14810" y="44662"/>
                  </a:cubicBezTo>
                  <a:cubicBezTo>
                    <a:pt x="17680" y="48365"/>
                    <a:pt x="21521" y="50216"/>
                    <a:pt x="26427" y="50216"/>
                  </a:cubicBezTo>
                  <a:cubicBezTo>
                    <a:pt x="31333" y="50216"/>
                    <a:pt x="35221" y="48365"/>
                    <a:pt x="38044" y="44662"/>
                  </a:cubicBezTo>
                  <a:cubicBezTo>
                    <a:pt x="40913" y="40960"/>
                    <a:pt x="42302" y="35915"/>
                    <a:pt x="42302" y="29574"/>
                  </a:cubicBezTo>
                  <a:close/>
                </a:path>
              </a:pathLst>
            </a:custGeom>
            <a:solidFill>
              <a:schemeClr val="accent2"/>
            </a:solidFill>
            <a:ln w="4617"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AEFA7DB-9A12-1F89-EDA4-2890B85A871F}"/>
                </a:ext>
              </a:extLst>
            </p:cNvPr>
            <p:cNvSpPr/>
            <p:nvPr/>
          </p:nvSpPr>
          <p:spPr>
            <a:xfrm>
              <a:off x="1002199" y="6207033"/>
              <a:ext cx="49197" cy="58917"/>
            </a:xfrm>
            <a:custGeom>
              <a:avLst/>
              <a:gdLst>
                <a:gd name="connsiteX0" fmla="*/ 0 w 49197"/>
                <a:gd name="connsiteY0" fmla="*/ 29667 h 58917"/>
                <a:gd name="connsiteX1" fmla="*/ 2175 w 49197"/>
                <a:gd name="connsiteY1" fmla="*/ 16615 h 58917"/>
                <a:gd name="connsiteX2" fmla="*/ 7914 w 49197"/>
                <a:gd name="connsiteY2" fmla="*/ 7359 h 58917"/>
                <a:gd name="connsiteX3" fmla="*/ 16152 w 49197"/>
                <a:gd name="connsiteY3" fmla="*/ 1851 h 58917"/>
                <a:gd name="connsiteX4" fmla="*/ 25687 w 49197"/>
                <a:gd name="connsiteY4" fmla="*/ 0 h 58917"/>
                <a:gd name="connsiteX5" fmla="*/ 43135 w 49197"/>
                <a:gd name="connsiteY5" fmla="*/ 7081 h 58917"/>
                <a:gd name="connsiteX6" fmla="*/ 49198 w 49197"/>
                <a:gd name="connsiteY6" fmla="*/ 28695 h 58917"/>
                <a:gd name="connsiteX7" fmla="*/ 49198 w 49197"/>
                <a:gd name="connsiteY7" fmla="*/ 30361 h 58917"/>
                <a:gd name="connsiteX8" fmla="*/ 49105 w 49197"/>
                <a:gd name="connsiteY8" fmla="*/ 32259 h 58917"/>
                <a:gd name="connsiteX9" fmla="*/ 10552 w 49197"/>
                <a:gd name="connsiteY9" fmla="*/ 32259 h 58917"/>
                <a:gd name="connsiteX10" fmla="*/ 15643 w 49197"/>
                <a:gd name="connsiteY10" fmla="*/ 45588 h 58917"/>
                <a:gd name="connsiteX11" fmla="*/ 29482 w 49197"/>
                <a:gd name="connsiteY11" fmla="*/ 50124 h 58917"/>
                <a:gd name="connsiteX12" fmla="*/ 38414 w 49197"/>
                <a:gd name="connsiteY12" fmla="*/ 49198 h 58917"/>
                <a:gd name="connsiteX13" fmla="*/ 43875 w 49197"/>
                <a:gd name="connsiteY13" fmla="*/ 47393 h 58917"/>
                <a:gd name="connsiteX14" fmla="*/ 45264 w 49197"/>
                <a:gd name="connsiteY14" fmla="*/ 55816 h 58917"/>
                <a:gd name="connsiteX15" fmla="*/ 38831 w 49197"/>
                <a:gd name="connsiteY15" fmla="*/ 57853 h 58917"/>
                <a:gd name="connsiteX16" fmla="*/ 28371 w 49197"/>
                <a:gd name="connsiteY16" fmla="*/ 58917 h 58917"/>
                <a:gd name="connsiteX17" fmla="*/ 15643 w 49197"/>
                <a:gd name="connsiteY17" fmla="*/ 56696 h 58917"/>
                <a:gd name="connsiteX18" fmla="*/ 6803 w 49197"/>
                <a:gd name="connsiteY18" fmla="*/ 50586 h 58917"/>
                <a:gd name="connsiteX19" fmla="*/ 1666 w 49197"/>
                <a:gd name="connsiteY19" fmla="*/ 41330 h 58917"/>
                <a:gd name="connsiteX20" fmla="*/ 0 w 49197"/>
                <a:gd name="connsiteY20" fmla="*/ 29574 h 58917"/>
                <a:gd name="connsiteX21" fmla="*/ 38646 w 49197"/>
                <a:gd name="connsiteY21" fmla="*/ 24159 h 58917"/>
                <a:gd name="connsiteX22" fmla="*/ 35221 w 49197"/>
                <a:gd name="connsiteY22" fmla="*/ 12959 h 58917"/>
                <a:gd name="connsiteX23" fmla="*/ 25548 w 49197"/>
                <a:gd name="connsiteY23" fmla="*/ 8562 h 58917"/>
                <a:gd name="connsiteX24" fmla="*/ 19439 w 49197"/>
                <a:gd name="connsiteY24" fmla="*/ 9904 h 58917"/>
                <a:gd name="connsiteX25" fmla="*/ 14949 w 49197"/>
                <a:gd name="connsiteY25" fmla="*/ 13422 h 58917"/>
                <a:gd name="connsiteX26" fmla="*/ 12080 w 49197"/>
                <a:gd name="connsiteY26" fmla="*/ 18420 h 58917"/>
                <a:gd name="connsiteX27" fmla="*/ 10737 w 49197"/>
                <a:gd name="connsiteY27" fmla="*/ 24159 h 58917"/>
                <a:gd name="connsiteX28" fmla="*/ 38646 w 49197"/>
                <a:gd name="connsiteY28" fmla="*/ 24159 h 5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97" h="58917">
                  <a:moveTo>
                    <a:pt x="0" y="29667"/>
                  </a:moveTo>
                  <a:cubicBezTo>
                    <a:pt x="0" y="24668"/>
                    <a:pt x="741" y="20364"/>
                    <a:pt x="2175" y="16615"/>
                  </a:cubicBezTo>
                  <a:cubicBezTo>
                    <a:pt x="3610" y="12866"/>
                    <a:pt x="5508" y="9812"/>
                    <a:pt x="7914" y="7359"/>
                  </a:cubicBezTo>
                  <a:cubicBezTo>
                    <a:pt x="10275" y="4906"/>
                    <a:pt x="13052" y="3055"/>
                    <a:pt x="16152" y="1851"/>
                  </a:cubicBezTo>
                  <a:cubicBezTo>
                    <a:pt x="19253" y="648"/>
                    <a:pt x="22447" y="0"/>
                    <a:pt x="25687" y="0"/>
                  </a:cubicBezTo>
                  <a:cubicBezTo>
                    <a:pt x="33277" y="0"/>
                    <a:pt x="39062" y="2360"/>
                    <a:pt x="43135" y="7081"/>
                  </a:cubicBezTo>
                  <a:cubicBezTo>
                    <a:pt x="47161" y="11802"/>
                    <a:pt x="49198" y="19022"/>
                    <a:pt x="49198" y="28695"/>
                  </a:cubicBezTo>
                  <a:lnTo>
                    <a:pt x="49198" y="30361"/>
                  </a:lnTo>
                  <a:cubicBezTo>
                    <a:pt x="49198" y="31055"/>
                    <a:pt x="49198" y="31657"/>
                    <a:pt x="49105" y="32259"/>
                  </a:cubicBezTo>
                  <a:lnTo>
                    <a:pt x="10552" y="32259"/>
                  </a:lnTo>
                  <a:cubicBezTo>
                    <a:pt x="10969" y="38090"/>
                    <a:pt x="12681" y="42533"/>
                    <a:pt x="15643" y="45588"/>
                  </a:cubicBezTo>
                  <a:cubicBezTo>
                    <a:pt x="18605" y="48643"/>
                    <a:pt x="23234" y="50124"/>
                    <a:pt x="29482" y="50124"/>
                  </a:cubicBezTo>
                  <a:cubicBezTo>
                    <a:pt x="32999" y="50124"/>
                    <a:pt x="36007" y="49800"/>
                    <a:pt x="38414" y="49198"/>
                  </a:cubicBezTo>
                  <a:cubicBezTo>
                    <a:pt x="40821" y="48596"/>
                    <a:pt x="42672" y="47995"/>
                    <a:pt x="43875" y="47393"/>
                  </a:cubicBezTo>
                  <a:lnTo>
                    <a:pt x="45264" y="55816"/>
                  </a:lnTo>
                  <a:cubicBezTo>
                    <a:pt x="44014" y="56464"/>
                    <a:pt x="41885" y="57158"/>
                    <a:pt x="38831" y="57853"/>
                  </a:cubicBezTo>
                  <a:cubicBezTo>
                    <a:pt x="35776" y="58593"/>
                    <a:pt x="32259" y="58917"/>
                    <a:pt x="28371" y="58917"/>
                  </a:cubicBezTo>
                  <a:cubicBezTo>
                    <a:pt x="23465" y="58917"/>
                    <a:pt x="19207" y="58177"/>
                    <a:pt x="15643" y="56696"/>
                  </a:cubicBezTo>
                  <a:cubicBezTo>
                    <a:pt x="12080" y="55215"/>
                    <a:pt x="9118" y="53178"/>
                    <a:pt x="6803" y="50586"/>
                  </a:cubicBezTo>
                  <a:cubicBezTo>
                    <a:pt x="4489" y="47995"/>
                    <a:pt x="2777" y="44894"/>
                    <a:pt x="1666" y="41330"/>
                  </a:cubicBezTo>
                  <a:cubicBezTo>
                    <a:pt x="555" y="37766"/>
                    <a:pt x="0" y="33832"/>
                    <a:pt x="0" y="29574"/>
                  </a:cubicBezTo>
                  <a:close/>
                  <a:moveTo>
                    <a:pt x="38646" y="24159"/>
                  </a:moveTo>
                  <a:cubicBezTo>
                    <a:pt x="38738" y="19624"/>
                    <a:pt x="37581" y="15875"/>
                    <a:pt x="35221" y="12959"/>
                  </a:cubicBezTo>
                  <a:cubicBezTo>
                    <a:pt x="32860" y="10043"/>
                    <a:pt x="29621" y="8562"/>
                    <a:pt x="25548" y="8562"/>
                  </a:cubicBezTo>
                  <a:cubicBezTo>
                    <a:pt x="23234" y="8562"/>
                    <a:pt x="21197" y="9025"/>
                    <a:pt x="19439" y="9904"/>
                  </a:cubicBezTo>
                  <a:cubicBezTo>
                    <a:pt x="17680" y="10830"/>
                    <a:pt x="16152" y="11987"/>
                    <a:pt x="14949" y="13422"/>
                  </a:cubicBezTo>
                  <a:cubicBezTo>
                    <a:pt x="13700" y="14857"/>
                    <a:pt x="12774" y="16523"/>
                    <a:pt x="12080" y="18420"/>
                  </a:cubicBezTo>
                  <a:cubicBezTo>
                    <a:pt x="11385" y="20318"/>
                    <a:pt x="10923" y="22215"/>
                    <a:pt x="10737" y="24159"/>
                  </a:cubicBezTo>
                  <a:lnTo>
                    <a:pt x="38646" y="24159"/>
                  </a:lnTo>
                  <a:close/>
                </a:path>
              </a:pathLst>
            </a:custGeom>
            <a:solidFill>
              <a:schemeClr val="accent2"/>
            </a:solidFill>
            <a:ln w="4617"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4273A72-CFDA-C4F1-C4FC-23FD0C508D75}"/>
                </a:ext>
              </a:extLst>
            </p:cNvPr>
            <p:cNvSpPr/>
            <p:nvPr/>
          </p:nvSpPr>
          <p:spPr>
            <a:xfrm>
              <a:off x="1064448" y="6207264"/>
              <a:ext cx="45449" cy="57528"/>
            </a:xfrm>
            <a:custGeom>
              <a:avLst/>
              <a:gdLst>
                <a:gd name="connsiteX0" fmla="*/ 0 w 45449"/>
                <a:gd name="connsiteY0" fmla="*/ 2823 h 57528"/>
                <a:gd name="connsiteX1" fmla="*/ 9210 w 45449"/>
                <a:gd name="connsiteY1" fmla="*/ 972 h 57528"/>
                <a:gd name="connsiteX2" fmla="*/ 22401 w 45449"/>
                <a:gd name="connsiteY2" fmla="*/ 0 h 57528"/>
                <a:gd name="connsiteX3" fmla="*/ 33555 w 45449"/>
                <a:gd name="connsiteY3" fmla="*/ 1898 h 57528"/>
                <a:gd name="connsiteX4" fmla="*/ 40636 w 45449"/>
                <a:gd name="connsiteY4" fmla="*/ 7220 h 57528"/>
                <a:gd name="connsiteX5" fmla="*/ 44385 w 45449"/>
                <a:gd name="connsiteY5" fmla="*/ 15412 h 57528"/>
                <a:gd name="connsiteX6" fmla="*/ 45449 w 45449"/>
                <a:gd name="connsiteY6" fmla="*/ 25918 h 57528"/>
                <a:gd name="connsiteX7" fmla="*/ 45449 w 45449"/>
                <a:gd name="connsiteY7" fmla="*/ 57529 h 57528"/>
                <a:gd name="connsiteX8" fmla="*/ 35406 w 45449"/>
                <a:gd name="connsiteY8" fmla="*/ 57529 h 57528"/>
                <a:gd name="connsiteX9" fmla="*/ 35406 w 45449"/>
                <a:gd name="connsiteY9" fmla="*/ 28093 h 57528"/>
                <a:gd name="connsiteX10" fmla="*/ 34712 w 45449"/>
                <a:gd name="connsiteY10" fmla="*/ 19207 h 57528"/>
                <a:gd name="connsiteX11" fmla="*/ 32397 w 45449"/>
                <a:gd name="connsiteY11" fmla="*/ 13237 h 57528"/>
                <a:gd name="connsiteX12" fmla="*/ 28047 w 45449"/>
                <a:gd name="connsiteY12" fmla="*/ 9951 h 57528"/>
                <a:gd name="connsiteX13" fmla="*/ 21336 w 45449"/>
                <a:gd name="connsiteY13" fmla="*/ 8932 h 57528"/>
                <a:gd name="connsiteX14" fmla="*/ 18004 w 45449"/>
                <a:gd name="connsiteY14" fmla="*/ 9025 h 57528"/>
                <a:gd name="connsiteX15" fmla="*/ 14718 w 45449"/>
                <a:gd name="connsiteY15" fmla="*/ 9303 h 57528"/>
                <a:gd name="connsiteX16" fmla="*/ 11894 w 45449"/>
                <a:gd name="connsiteY16" fmla="*/ 9673 h 57528"/>
                <a:gd name="connsiteX17" fmla="*/ 10089 w 45449"/>
                <a:gd name="connsiteY17" fmla="*/ 9997 h 57528"/>
                <a:gd name="connsiteX18" fmla="*/ 10089 w 45449"/>
                <a:gd name="connsiteY18" fmla="*/ 57529 h 57528"/>
                <a:gd name="connsiteX19" fmla="*/ 46 w 45449"/>
                <a:gd name="connsiteY19" fmla="*/ 57529 h 57528"/>
                <a:gd name="connsiteX20" fmla="*/ 46 w 45449"/>
                <a:gd name="connsiteY20" fmla="*/ 287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49" h="57528">
                  <a:moveTo>
                    <a:pt x="0" y="2823"/>
                  </a:moveTo>
                  <a:cubicBezTo>
                    <a:pt x="2314" y="2268"/>
                    <a:pt x="5369" y="1620"/>
                    <a:pt x="9210" y="972"/>
                  </a:cubicBezTo>
                  <a:cubicBezTo>
                    <a:pt x="13052" y="324"/>
                    <a:pt x="17448" y="0"/>
                    <a:pt x="22401" y="0"/>
                  </a:cubicBezTo>
                  <a:cubicBezTo>
                    <a:pt x="26890" y="0"/>
                    <a:pt x="30592" y="648"/>
                    <a:pt x="33555" y="1898"/>
                  </a:cubicBezTo>
                  <a:cubicBezTo>
                    <a:pt x="36517" y="3147"/>
                    <a:pt x="38877" y="4906"/>
                    <a:pt x="40636" y="7220"/>
                  </a:cubicBezTo>
                  <a:cubicBezTo>
                    <a:pt x="42394" y="9534"/>
                    <a:pt x="43644" y="12218"/>
                    <a:pt x="44385" y="15412"/>
                  </a:cubicBezTo>
                  <a:cubicBezTo>
                    <a:pt x="45125" y="18605"/>
                    <a:pt x="45449" y="22077"/>
                    <a:pt x="45449" y="25918"/>
                  </a:cubicBezTo>
                  <a:lnTo>
                    <a:pt x="45449" y="57529"/>
                  </a:lnTo>
                  <a:lnTo>
                    <a:pt x="35406" y="57529"/>
                  </a:lnTo>
                  <a:lnTo>
                    <a:pt x="35406" y="28093"/>
                  </a:lnTo>
                  <a:cubicBezTo>
                    <a:pt x="35406" y="24622"/>
                    <a:pt x="35174" y="21660"/>
                    <a:pt x="34712" y="19207"/>
                  </a:cubicBezTo>
                  <a:cubicBezTo>
                    <a:pt x="34249" y="16754"/>
                    <a:pt x="33462" y="14764"/>
                    <a:pt x="32397" y="13237"/>
                  </a:cubicBezTo>
                  <a:cubicBezTo>
                    <a:pt x="31333" y="11709"/>
                    <a:pt x="29852" y="10645"/>
                    <a:pt x="28047" y="9951"/>
                  </a:cubicBezTo>
                  <a:cubicBezTo>
                    <a:pt x="26242" y="9256"/>
                    <a:pt x="24020" y="8932"/>
                    <a:pt x="21336" y="8932"/>
                  </a:cubicBezTo>
                  <a:cubicBezTo>
                    <a:pt x="20272" y="8932"/>
                    <a:pt x="19114" y="8932"/>
                    <a:pt x="18004" y="9025"/>
                  </a:cubicBezTo>
                  <a:cubicBezTo>
                    <a:pt x="16847" y="9118"/>
                    <a:pt x="15736" y="9210"/>
                    <a:pt x="14718" y="9303"/>
                  </a:cubicBezTo>
                  <a:cubicBezTo>
                    <a:pt x="13653" y="9395"/>
                    <a:pt x="12728" y="9534"/>
                    <a:pt x="11894" y="9673"/>
                  </a:cubicBezTo>
                  <a:cubicBezTo>
                    <a:pt x="11061" y="9812"/>
                    <a:pt x="10460" y="9904"/>
                    <a:pt x="10089" y="9997"/>
                  </a:cubicBezTo>
                  <a:lnTo>
                    <a:pt x="10089" y="57529"/>
                  </a:lnTo>
                  <a:lnTo>
                    <a:pt x="46" y="57529"/>
                  </a:lnTo>
                  <a:lnTo>
                    <a:pt x="46" y="2870"/>
                  </a:lnTo>
                  <a:close/>
                </a:path>
              </a:pathLst>
            </a:custGeom>
            <a:solidFill>
              <a:schemeClr val="accent2"/>
            </a:solidFill>
            <a:ln w="4617"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1787CB8-C5F7-7FEF-1A24-BC342A7FF6C2}"/>
                </a:ext>
              </a:extLst>
            </p:cNvPr>
            <p:cNvSpPr/>
            <p:nvPr/>
          </p:nvSpPr>
          <p:spPr>
            <a:xfrm>
              <a:off x="1123643" y="6185049"/>
              <a:ext cx="12959" cy="79697"/>
            </a:xfrm>
            <a:custGeom>
              <a:avLst/>
              <a:gdLst>
                <a:gd name="connsiteX0" fmla="*/ 6480 w 12959"/>
                <a:gd name="connsiteY0" fmla="*/ 13237 h 79697"/>
                <a:gd name="connsiteX1" fmla="*/ 1898 w 12959"/>
                <a:gd name="connsiteY1" fmla="*/ 11432 h 79697"/>
                <a:gd name="connsiteX2" fmla="*/ 0 w 12959"/>
                <a:gd name="connsiteY2" fmla="*/ 6618 h 79697"/>
                <a:gd name="connsiteX3" fmla="*/ 1898 w 12959"/>
                <a:gd name="connsiteY3" fmla="*/ 1805 h 79697"/>
                <a:gd name="connsiteX4" fmla="*/ 6480 w 12959"/>
                <a:gd name="connsiteY4" fmla="*/ 0 h 79697"/>
                <a:gd name="connsiteX5" fmla="*/ 11061 w 12959"/>
                <a:gd name="connsiteY5" fmla="*/ 1805 h 79697"/>
                <a:gd name="connsiteX6" fmla="*/ 12959 w 12959"/>
                <a:gd name="connsiteY6" fmla="*/ 6618 h 79697"/>
                <a:gd name="connsiteX7" fmla="*/ 11061 w 12959"/>
                <a:gd name="connsiteY7" fmla="*/ 11432 h 79697"/>
                <a:gd name="connsiteX8" fmla="*/ 6480 w 12959"/>
                <a:gd name="connsiteY8" fmla="*/ 13237 h 79697"/>
                <a:gd name="connsiteX9" fmla="*/ 11571 w 12959"/>
                <a:gd name="connsiteY9" fmla="*/ 79698 h 79697"/>
                <a:gd name="connsiteX10" fmla="*/ 1527 w 12959"/>
                <a:gd name="connsiteY10" fmla="*/ 79698 h 79697"/>
                <a:gd name="connsiteX11" fmla="*/ 1527 w 12959"/>
                <a:gd name="connsiteY11" fmla="*/ 23419 h 79697"/>
                <a:gd name="connsiteX12" fmla="*/ 11571 w 12959"/>
                <a:gd name="connsiteY12" fmla="*/ 23419 h 79697"/>
                <a:gd name="connsiteX13" fmla="*/ 11571 w 12959"/>
                <a:gd name="connsiteY13" fmla="*/ 79698 h 7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59" h="79697">
                  <a:moveTo>
                    <a:pt x="6480" y="13237"/>
                  </a:moveTo>
                  <a:cubicBezTo>
                    <a:pt x="4675" y="13237"/>
                    <a:pt x="3147" y="12635"/>
                    <a:pt x="1898" y="11432"/>
                  </a:cubicBezTo>
                  <a:cubicBezTo>
                    <a:pt x="648" y="10228"/>
                    <a:pt x="0" y="8655"/>
                    <a:pt x="0" y="6618"/>
                  </a:cubicBezTo>
                  <a:cubicBezTo>
                    <a:pt x="0" y="4582"/>
                    <a:pt x="648" y="3008"/>
                    <a:pt x="1898" y="1805"/>
                  </a:cubicBezTo>
                  <a:cubicBezTo>
                    <a:pt x="3147" y="602"/>
                    <a:pt x="4675" y="0"/>
                    <a:pt x="6480" y="0"/>
                  </a:cubicBezTo>
                  <a:cubicBezTo>
                    <a:pt x="8285" y="0"/>
                    <a:pt x="9812" y="602"/>
                    <a:pt x="11061" y="1805"/>
                  </a:cubicBezTo>
                  <a:cubicBezTo>
                    <a:pt x="12311" y="3008"/>
                    <a:pt x="12959" y="4582"/>
                    <a:pt x="12959" y="6618"/>
                  </a:cubicBezTo>
                  <a:cubicBezTo>
                    <a:pt x="12959" y="8655"/>
                    <a:pt x="12311" y="10228"/>
                    <a:pt x="11061" y="11432"/>
                  </a:cubicBezTo>
                  <a:cubicBezTo>
                    <a:pt x="9812" y="12635"/>
                    <a:pt x="8285" y="13237"/>
                    <a:pt x="6480" y="13237"/>
                  </a:cubicBezTo>
                  <a:close/>
                  <a:moveTo>
                    <a:pt x="11571" y="79698"/>
                  </a:moveTo>
                  <a:lnTo>
                    <a:pt x="1527" y="79698"/>
                  </a:lnTo>
                  <a:lnTo>
                    <a:pt x="1527" y="23419"/>
                  </a:lnTo>
                  <a:lnTo>
                    <a:pt x="11571" y="23419"/>
                  </a:lnTo>
                  <a:lnTo>
                    <a:pt x="11571" y="79698"/>
                  </a:lnTo>
                  <a:close/>
                </a:path>
              </a:pathLst>
            </a:custGeom>
            <a:solidFill>
              <a:schemeClr val="accent2"/>
            </a:solidFill>
            <a:ln w="4617"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016DF84-570C-6B75-2DD9-2745B1F10132}"/>
                </a:ext>
              </a:extLst>
            </p:cNvPr>
            <p:cNvSpPr/>
            <p:nvPr/>
          </p:nvSpPr>
          <p:spPr>
            <a:xfrm>
              <a:off x="1144840" y="6208422"/>
              <a:ext cx="51604" cy="56325"/>
            </a:xfrm>
            <a:custGeom>
              <a:avLst/>
              <a:gdLst>
                <a:gd name="connsiteX0" fmla="*/ 40589 w 51604"/>
                <a:gd name="connsiteY0" fmla="*/ 56325 h 56325"/>
                <a:gd name="connsiteX1" fmla="*/ 37674 w 51604"/>
                <a:gd name="connsiteY1" fmla="*/ 51003 h 56325"/>
                <a:gd name="connsiteX2" fmla="*/ 33879 w 51604"/>
                <a:gd name="connsiteY2" fmla="*/ 44986 h 56325"/>
                <a:gd name="connsiteX3" fmla="*/ 29667 w 51604"/>
                <a:gd name="connsiteY3" fmla="*/ 38877 h 56325"/>
                <a:gd name="connsiteX4" fmla="*/ 25455 w 51604"/>
                <a:gd name="connsiteY4" fmla="*/ 33138 h 56325"/>
                <a:gd name="connsiteX5" fmla="*/ 21243 w 51604"/>
                <a:gd name="connsiteY5" fmla="*/ 38923 h 56325"/>
                <a:gd name="connsiteX6" fmla="*/ 17078 w 51604"/>
                <a:gd name="connsiteY6" fmla="*/ 45079 h 56325"/>
                <a:gd name="connsiteX7" fmla="*/ 13329 w 51604"/>
                <a:gd name="connsiteY7" fmla="*/ 51095 h 56325"/>
                <a:gd name="connsiteX8" fmla="*/ 10413 w 51604"/>
                <a:gd name="connsiteY8" fmla="*/ 56279 h 56325"/>
                <a:gd name="connsiteX9" fmla="*/ 0 w 51604"/>
                <a:gd name="connsiteY9" fmla="*/ 56279 h 56325"/>
                <a:gd name="connsiteX10" fmla="*/ 9025 w 51604"/>
                <a:gd name="connsiteY10" fmla="*/ 41284 h 56325"/>
                <a:gd name="connsiteX11" fmla="*/ 19485 w 51604"/>
                <a:gd name="connsiteY11" fmla="*/ 26751 h 56325"/>
                <a:gd name="connsiteX12" fmla="*/ 879 w 51604"/>
                <a:gd name="connsiteY12" fmla="*/ 0 h 56325"/>
                <a:gd name="connsiteX13" fmla="*/ 12265 w 51604"/>
                <a:gd name="connsiteY13" fmla="*/ 0 h 56325"/>
                <a:gd name="connsiteX14" fmla="*/ 25687 w 51604"/>
                <a:gd name="connsiteY14" fmla="*/ 19716 h 56325"/>
                <a:gd name="connsiteX15" fmla="*/ 39201 w 51604"/>
                <a:gd name="connsiteY15" fmla="*/ 0 h 56325"/>
                <a:gd name="connsiteX16" fmla="*/ 49892 w 51604"/>
                <a:gd name="connsiteY16" fmla="*/ 0 h 56325"/>
                <a:gd name="connsiteX17" fmla="*/ 31703 w 51604"/>
                <a:gd name="connsiteY17" fmla="*/ 26103 h 56325"/>
                <a:gd name="connsiteX18" fmla="*/ 42348 w 51604"/>
                <a:gd name="connsiteY18" fmla="*/ 41006 h 56325"/>
                <a:gd name="connsiteX19" fmla="*/ 51605 w 51604"/>
                <a:gd name="connsiteY19" fmla="*/ 56325 h 56325"/>
                <a:gd name="connsiteX20" fmla="*/ 40589 w 51604"/>
                <a:gd name="connsiteY20" fmla="*/ 56325 h 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4" h="56325">
                  <a:moveTo>
                    <a:pt x="40589" y="56325"/>
                  </a:moveTo>
                  <a:cubicBezTo>
                    <a:pt x="39803" y="54752"/>
                    <a:pt x="38831" y="52993"/>
                    <a:pt x="37674" y="51003"/>
                  </a:cubicBezTo>
                  <a:cubicBezTo>
                    <a:pt x="36517" y="49013"/>
                    <a:pt x="35267" y="47069"/>
                    <a:pt x="33879" y="44986"/>
                  </a:cubicBezTo>
                  <a:cubicBezTo>
                    <a:pt x="32490" y="42904"/>
                    <a:pt x="31102" y="40913"/>
                    <a:pt x="29667" y="38877"/>
                  </a:cubicBezTo>
                  <a:cubicBezTo>
                    <a:pt x="28232" y="36841"/>
                    <a:pt x="26797" y="34943"/>
                    <a:pt x="25455" y="33138"/>
                  </a:cubicBezTo>
                  <a:cubicBezTo>
                    <a:pt x="24067" y="34943"/>
                    <a:pt x="22678" y="36887"/>
                    <a:pt x="21243" y="38923"/>
                  </a:cubicBezTo>
                  <a:cubicBezTo>
                    <a:pt x="19809" y="40960"/>
                    <a:pt x="18420" y="43042"/>
                    <a:pt x="17078" y="45079"/>
                  </a:cubicBezTo>
                  <a:cubicBezTo>
                    <a:pt x="15736" y="47115"/>
                    <a:pt x="14486" y="49152"/>
                    <a:pt x="13329" y="51095"/>
                  </a:cubicBezTo>
                  <a:cubicBezTo>
                    <a:pt x="12172" y="53039"/>
                    <a:pt x="11200" y="54752"/>
                    <a:pt x="10413" y="56279"/>
                  </a:cubicBezTo>
                  <a:lnTo>
                    <a:pt x="0" y="56279"/>
                  </a:lnTo>
                  <a:cubicBezTo>
                    <a:pt x="2546" y="51373"/>
                    <a:pt x="5554" y="46375"/>
                    <a:pt x="9025" y="41284"/>
                  </a:cubicBezTo>
                  <a:cubicBezTo>
                    <a:pt x="12542" y="36193"/>
                    <a:pt x="16014" y="31333"/>
                    <a:pt x="19485" y="26751"/>
                  </a:cubicBezTo>
                  <a:lnTo>
                    <a:pt x="879" y="0"/>
                  </a:lnTo>
                  <a:lnTo>
                    <a:pt x="12265" y="0"/>
                  </a:lnTo>
                  <a:lnTo>
                    <a:pt x="25687" y="19716"/>
                  </a:lnTo>
                  <a:lnTo>
                    <a:pt x="39201" y="0"/>
                  </a:lnTo>
                  <a:lnTo>
                    <a:pt x="49892" y="0"/>
                  </a:lnTo>
                  <a:lnTo>
                    <a:pt x="31703" y="26103"/>
                  </a:lnTo>
                  <a:cubicBezTo>
                    <a:pt x="35174" y="30778"/>
                    <a:pt x="38738" y="35730"/>
                    <a:pt x="42348" y="41006"/>
                  </a:cubicBezTo>
                  <a:cubicBezTo>
                    <a:pt x="46004" y="46236"/>
                    <a:pt x="49059" y="51327"/>
                    <a:pt x="51605" y="56325"/>
                  </a:cubicBezTo>
                  <a:lnTo>
                    <a:pt x="40589" y="56325"/>
                  </a:lnTo>
                  <a:close/>
                </a:path>
              </a:pathLst>
            </a:custGeom>
            <a:solidFill>
              <a:schemeClr val="accent2"/>
            </a:solidFill>
            <a:ln w="4617"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30193-88B4-FB23-8D2C-D33A8CFFCD6E}"/>
                </a:ext>
              </a:extLst>
            </p:cNvPr>
            <p:cNvSpPr/>
            <p:nvPr/>
          </p:nvSpPr>
          <p:spPr>
            <a:xfrm>
              <a:off x="1223936" y="6188011"/>
              <a:ext cx="59333" cy="78216"/>
            </a:xfrm>
            <a:custGeom>
              <a:avLst/>
              <a:gdLst>
                <a:gd name="connsiteX0" fmla="*/ 48828 w 59333"/>
                <a:gd name="connsiteY0" fmla="*/ 39803 h 78216"/>
                <a:gd name="connsiteX1" fmla="*/ 59334 w 59333"/>
                <a:gd name="connsiteY1" fmla="*/ 39803 h 78216"/>
                <a:gd name="connsiteX2" fmla="*/ 59334 w 59333"/>
                <a:gd name="connsiteY2" fmla="*/ 74885 h 78216"/>
                <a:gd name="connsiteX3" fmla="*/ 55585 w 59333"/>
                <a:gd name="connsiteY3" fmla="*/ 75856 h 78216"/>
                <a:gd name="connsiteX4" fmla="*/ 49938 w 59333"/>
                <a:gd name="connsiteY4" fmla="*/ 76921 h 78216"/>
                <a:gd name="connsiteX5" fmla="*/ 42950 w 59333"/>
                <a:gd name="connsiteY5" fmla="*/ 77847 h 78216"/>
                <a:gd name="connsiteX6" fmla="*/ 35267 w 59333"/>
                <a:gd name="connsiteY6" fmla="*/ 78217 h 78216"/>
                <a:gd name="connsiteX7" fmla="*/ 20873 w 59333"/>
                <a:gd name="connsiteY7" fmla="*/ 75625 h 78216"/>
                <a:gd name="connsiteX8" fmla="*/ 9719 w 59333"/>
                <a:gd name="connsiteY8" fmla="*/ 68035 h 78216"/>
                <a:gd name="connsiteX9" fmla="*/ 2546 w 59333"/>
                <a:gd name="connsiteY9" fmla="*/ 55816 h 78216"/>
                <a:gd name="connsiteX10" fmla="*/ 0 w 59333"/>
                <a:gd name="connsiteY10" fmla="*/ 39155 h 78216"/>
                <a:gd name="connsiteX11" fmla="*/ 2870 w 59333"/>
                <a:gd name="connsiteY11" fmla="*/ 22447 h 78216"/>
                <a:gd name="connsiteX12" fmla="*/ 10599 w 59333"/>
                <a:gd name="connsiteY12" fmla="*/ 10182 h 78216"/>
                <a:gd name="connsiteX13" fmla="*/ 22030 w 59333"/>
                <a:gd name="connsiteY13" fmla="*/ 2592 h 78216"/>
                <a:gd name="connsiteX14" fmla="*/ 36054 w 59333"/>
                <a:gd name="connsiteY14" fmla="*/ 0 h 78216"/>
                <a:gd name="connsiteX15" fmla="*/ 45079 w 59333"/>
                <a:gd name="connsiteY15" fmla="*/ 648 h 78216"/>
                <a:gd name="connsiteX16" fmla="*/ 51836 w 59333"/>
                <a:gd name="connsiteY16" fmla="*/ 2175 h 78216"/>
                <a:gd name="connsiteX17" fmla="*/ 56418 w 59333"/>
                <a:gd name="connsiteY17" fmla="*/ 3888 h 78216"/>
                <a:gd name="connsiteX18" fmla="*/ 58871 w 59333"/>
                <a:gd name="connsiteY18" fmla="*/ 5184 h 78216"/>
                <a:gd name="connsiteX19" fmla="*/ 55539 w 59333"/>
                <a:gd name="connsiteY19" fmla="*/ 13931 h 78216"/>
                <a:gd name="connsiteX20" fmla="*/ 47208 w 59333"/>
                <a:gd name="connsiteY20" fmla="*/ 10506 h 78216"/>
                <a:gd name="connsiteX21" fmla="*/ 36609 w 59333"/>
                <a:gd name="connsiteY21" fmla="*/ 9164 h 78216"/>
                <a:gd name="connsiteX22" fmla="*/ 26149 w 59333"/>
                <a:gd name="connsiteY22" fmla="*/ 11200 h 78216"/>
                <a:gd name="connsiteX23" fmla="*/ 18143 w 59333"/>
                <a:gd name="connsiteY23" fmla="*/ 17171 h 78216"/>
                <a:gd name="connsiteX24" fmla="*/ 13005 w 59333"/>
                <a:gd name="connsiteY24" fmla="*/ 26659 h 78216"/>
                <a:gd name="connsiteX25" fmla="*/ 11154 w 59333"/>
                <a:gd name="connsiteY25" fmla="*/ 39155 h 78216"/>
                <a:gd name="connsiteX26" fmla="*/ 12728 w 59333"/>
                <a:gd name="connsiteY26" fmla="*/ 51373 h 78216"/>
                <a:gd name="connsiteX27" fmla="*/ 17495 w 59333"/>
                <a:gd name="connsiteY27" fmla="*/ 60861 h 78216"/>
                <a:gd name="connsiteX28" fmla="*/ 25409 w 59333"/>
                <a:gd name="connsiteY28" fmla="*/ 66970 h 78216"/>
                <a:gd name="connsiteX29" fmla="*/ 36517 w 59333"/>
                <a:gd name="connsiteY29" fmla="*/ 69146 h 78216"/>
                <a:gd name="connsiteX30" fmla="*/ 44246 w 59333"/>
                <a:gd name="connsiteY30" fmla="*/ 68636 h 78216"/>
                <a:gd name="connsiteX31" fmla="*/ 48828 w 59333"/>
                <a:gd name="connsiteY31" fmla="*/ 67711 h 78216"/>
                <a:gd name="connsiteX32" fmla="*/ 48828 w 59333"/>
                <a:gd name="connsiteY32" fmla="*/ 39803 h 7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333" h="78216">
                  <a:moveTo>
                    <a:pt x="48828" y="39803"/>
                  </a:moveTo>
                  <a:lnTo>
                    <a:pt x="59334" y="39803"/>
                  </a:lnTo>
                  <a:lnTo>
                    <a:pt x="59334" y="74885"/>
                  </a:lnTo>
                  <a:cubicBezTo>
                    <a:pt x="58454" y="75162"/>
                    <a:pt x="57205" y="75486"/>
                    <a:pt x="55585" y="75856"/>
                  </a:cubicBezTo>
                  <a:cubicBezTo>
                    <a:pt x="53965" y="76227"/>
                    <a:pt x="52067" y="76597"/>
                    <a:pt x="49938" y="76921"/>
                  </a:cubicBezTo>
                  <a:cubicBezTo>
                    <a:pt x="47809" y="77245"/>
                    <a:pt x="45495" y="77569"/>
                    <a:pt x="42950" y="77847"/>
                  </a:cubicBezTo>
                  <a:cubicBezTo>
                    <a:pt x="40404" y="78124"/>
                    <a:pt x="37859" y="78217"/>
                    <a:pt x="35267" y="78217"/>
                  </a:cubicBezTo>
                  <a:cubicBezTo>
                    <a:pt x="29991" y="78217"/>
                    <a:pt x="25224" y="77337"/>
                    <a:pt x="20873" y="75625"/>
                  </a:cubicBezTo>
                  <a:cubicBezTo>
                    <a:pt x="16569" y="73866"/>
                    <a:pt x="12820" y="71367"/>
                    <a:pt x="9719" y="68035"/>
                  </a:cubicBezTo>
                  <a:cubicBezTo>
                    <a:pt x="6618" y="64702"/>
                    <a:pt x="4212" y="60630"/>
                    <a:pt x="2546" y="55816"/>
                  </a:cubicBezTo>
                  <a:cubicBezTo>
                    <a:pt x="833" y="51003"/>
                    <a:pt x="0" y="45449"/>
                    <a:pt x="0" y="39155"/>
                  </a:cubicBezTo>
                  <a:cubicBezTo>
                    <a:pt x="0" y="32860"/>
                    <a:pt x="972" y="27306"/>
                    <a:pt x="2870" y="22447"/>
                  </a:cubicBezTo>
                  <a:cubicBezTo>
                    <a:pt x="4767" y="17587"/>
                    <a:pt x="7359" y="13468"/>
                    <a:pt x="10599" y="10182"/>
                  </a:cubicBezTo>
                  <a:cubicBezTo>
                    <a:pt x="13838" y="6850"/>
                    <a:pt x="17634" y="4351"/>
                    <a:pt x="22030" y="2592"/>
                  </a:cubicBezTo>
                  <a:cubicBezTo>
                    <a:pt x="26427" y="833"/>
                    <a:pt x="31055" y="0"/>
                    <a:pt x="36054" y="0"/>
                  </a:cubicBezTo>
                  <a:cubicBezTo>
                    <a:pt x="39432" y="0"/>
                    <a:pt x="42441" y="231"/>
                    <a:pt x="45079" y="648"/>
                  </a:cubicBezTo>
                  <a:cubicBezTo>
                    <a:pt x="47717" y="1064"/>
                    <a:pt x="49985" y="1574"/>
                    <a:pt x="51836" y="2175"/>
                  </a:cubicBezTo>
                  <a:cubicBezTo>
                    <a:pt x="53734" y="2731"/>
                    <a:pt x="55261" y="3332"/>
                    <a:pt x="56418" y="3888"/>
                  </a:cubicBezTo>
                  <a:cubicBezTo>
                    <a:pt x="57621" y="4443"/>
                    <a:pt x="58408" y="4906"/>
                    <a:pt x="58871" y="5184"/>
                  </a:cubicBezTo>
                  <a:lnTo>
                    <a:pt x="55539" y="13931"/>
                  </a:lnTo>
                  <a:cubicBezTo>
                    <a:pt x="53456" y="12542"/>
                    <a:pt x="50679" y="11432"/>
                    <a:pt x="47208" y="10506"/>
                  </a:cubicBezTo>
                  <a:cubicBezTo>
                    <a:pt x="43737" y="9627"/>
                    <a:pt x="40219" y="9164"/>
                    <a:pt x="36609" y="9164"/>
                  </a:cubicBezTo>
                  <a:cubicBezTo>
                    <a:pt x="32768" y="9164"/>
                    <a:pt x="29297" y="9858"/>
                    <a:pt x="26149" y="11200"/>
                  </a:cubicBezTo>
                  <a:cubicBezTo>
                    <a:pt x="23002" y="12589"/>
                    <a:pt x="20364" y="14533"/>
                    <a:pt x="18143" y="17171"/>
                  </a:cubicBezTo>
                  <a:cubicBezTo>
                    <a:pt x="15921" y="19762"/>
                    <a:pt x="14209" y="22910"/>
                    <a:pt x="13005" y="26659"/>
                  </a:cubicBezTo>
                  <a:cubicBezTo>
                    <a:pt x="11802" y="30361"/>
                    <a:pt x="11154" y="34526"/>
                    <a:pt x="11154" y="39155"/>
                  </a:cubicBezTo>
                  <a:cubicBezTo>
                    <a:pt x="11154" y="43783"/>
                    <a:pt x="11663" y="47717"/>
                    <a:pt x="12728" y="51373"/>
                  </a:cubicBezTo>
                  <a:cubicBezTo>
                    <a:pt x="13792" y="55029"/>
                    <a:pt x="15366" y="58223"/>
                    <a:pt x="17495" y="60861"/>
                  </a:cubicBezTo>
                  <a:cubicBezTo>
                    <a:pt x="19624" y="63499"/>
                    <a:pt x="22262" y="65535"/>
                    <a:pt x="25409" y="66970"/>
                  </a:cubicBezTo>
                  <a:cubicBezTo>
                    <a:pt x="28556" y="68405"/>
                    <a:pt x="32259" y="69146"/>
                    <a:pt x="36517" y="69146"/>
                  </a:cubicBezTo>
                  <a:cubicBezTo>
                    <a:pt x="39525" y="69146"/>
                    <a:pt x="42117" y="68960"/>
                    <a:pt x="44246" y="68636"/>
                  </a:cubicBezTo>
                  <a:cubicBezTo>
                    <a:pt x="46375" y="68312"/>
                    <a:pt x="47902" y="67988"/>
                    <a:pt x="48828" y="67711"/>
                  </a:cubicBezTo>
                  <a:lnTo>
                    <a:pt x="48828" y="39803"/>
                  </a:lnTo>
                  <a:close/>
                </a:path>
              </a:pathLst>
            </a:custGeom>
            <a:solidFill>
              <a:schemeClr val="accent2"/>
            </a:solidFill>
            <a:ln w="4617"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860E10-6DCF-15F4-5D12-A3D265D569C2}"/>
                </a:ext>
              </a:extLst>
            </p:cNvPr>
            <p:cNvSpPr/>
            <p:nvPr/>
          </p:nvSpPr>
          <p:spPr>
            <a:xfrm>
              <a:off x="1298913" y="6207264"/>
              <a:ext cx="31934" cy="57528"/>
            </a:xfrm>
            <a:custGeom>
              <a:avLst/>
              <a:gdLst>
                <a:gd name="connsiteX0" fmla="*/ 20734 w 31934"/>
                <a:gd name="connsiteY0" fmla="*/ 0 h 57528"/>
                <a:gd name="connsiteX1" fmla="*/ 23696 w 31934"/>
                <a:gd name="connsiteY1" fmla="*/ 185 h 57528"/>
                <a:gd name="connsiteX2" fmla="*/ 26982 w 31934"/>
                <a:gd name="connsiteY2" fmla="*/ 602 h 57528"/>
                <a:gd name="connsiteX3" fmla="*/ 29944 w 31934"/>
                <a:gd name="connsiteY3" fmla="*/ 1157 h 57528"/>
                <a:gd name="connsiteX4" fmla="*/ 31935 w 31934"/>
                <a:gd name="connsiteY4" fmla="*/ 1666 h 57528"/>
                <a:gd name="connsiteX5" fmla="*/ 30222 w 31934"/>
                <a:gd name="connsiteY5" fmla="*/ 10413 h 57528"/>
                <a:gd name="connsiteX6" fmla="*/ 26288 w 31934"/>
                <a:gd name="connsiteY6" fmla="*/ 9395 h 57528"/>
                <a:gd name="connsiteX7" fmla="*/ 19207 w 31934"/>
                <a:gd name="connsiteY7" fmla="*/ 8794 h 57528"/>
                <a:gd name="connsiteX8" fmla="*/ 13653 w 31934"/>
                <a:gd name="connsiteY8" fmla="*/ 9395 h 57528"/>
                <a:gd name="connsiteX9" fmla="*/ 10043 w 31934"/>
                <a:gd name="connsiteY9" fmla="*/ 10228 h 57528"/>
                <a:gd name="connsiteX10" fmla="*/ 10043 w 31934"/>
                <a:gd name="connsiteY10" fmla="*/ 57529 h 57528"/>
                <a:gd name="connsiteX11" fmla="*/ 0 w 31934"/>
                <a:gd name="connsiteY11" fmla="*/ 57529 h 57528"/>
                <a:gd name="connsiteX12" fmla="*/ 0 w 31934"/>
                <a:gd name="connsiteY12" fmla="*/ 3610 h 57528"/>
                <a:gd name="connsiteX13" fmla="*/ 8886 w 31934"/>
                <a:gd name="connsiteY13" fmla="*/ 1157 h 57528"/>
                <a:gd name="connsiteX14" fmla="*/ 20781 w 31934"/>
                <a:gd name="connsiteY14" fmla="*/ 0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34" h="57528">
                  <a:moveTo>
                    <a:pt x="20734" y="0"/>
                  </a:moveTo>
                  <a:cubicBezTo>
                    <a:pt x="21614" y="0"/>
                    <a:pt x="22586" y="46"/>
                    <a:pt x="23696" y="185"/>
                  </a:cubicBezTo>
                  <a:cubicBezTo>
                    <a:pt x="24807" y="278"/>
                    <a:pt x="25918" y="417"/>
                    <a:pt x="26982" y="602"/>
                  </a:cubicBezTo>
                  <a:cubicBezTo>
                    <a:pt x="28047" y="787"/>
                    <a:pt x="29065" y="972"/>
                    <a:pt x="29944" y="1157"/>
                  </a:cubicBezTo>
                  <a:cubicBezTo>
                    <a:pt x="30824" y="1342"/>
                    <a:pt x="31518" y="1481"/>
                    <a:pt x="31935" y="1666"/>
                  </a:cubicBezTo>
                  <a:lnTo>
                    <a:pt x="30222" y="10413"/>
                  </a:lnTo>
                  <a:cubicBezTo>
                    <a:pt x="29435" y="10136"/>
                    <a:pt x="28093" y="9766"/>
                    <a:pt x="26288" y="9395"/>
                  </a:cubicBezTo>
                  <a:cubicBezTo>
                    <a:pt x="24437" y="8979"/>
                    <a:pt x="22077" y="8794"/>
                    <a:pt x="19207" y="8794"/>
                  </a:cubicBezTo>
                  <a:cubicBezTo>
                    <a:pt x="17309" y="8794"/>
                    <a:pt x="15458" y="8979"/>
                    <a:pt x="13653" y="9395"/>
                  </a:cubicBezTo>
                  <a:cubicBezTo>
                    <a:pt x="11848" y="9812"/>
                    <a:pt x="10599" y="10043"/>
                    <a:pt x="10043" y="10228"/>
                  </a:cubicBezTo>
                  <a:lnTo>
                    <a:pt x="10043" y="57529"/>
                  </a:lnTo>
                  <a:lnTo>
                    <a:pt x="0" y="57529"/>
                  </a:lnTo>
                  <a:lnTo>
                    <a:pt x="0" y="3610"/>
                  </a:lnTo>
                  <a:cubicBezTo>
                    <a:pt x="2360" y="2731"/>
                    <a:pt x="5322" y="1944"/>
                    <a:pt x="8886" y="1157"/>
                  </a:cubicBezTo>
                  <a:cubicBezTo>
                    <a:pt x="12404" y="417"/>
                    <a:pt x="16384" y="0"/>
                    <a:pt x="20781" y="0"/>
                  </a:cubicBezTo>
                  <a:close/>
                </a:path>
              </a:pathLst>
            </a:custGeom>
            <a:solidFill>
              <a:schemeClr val="accent2"/>
            </a:solidFill>
            <a:ln w="4617"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B627AFB-F508-FC9D-51D3-CA20D4EC7681}"/>
                </a:ext>
              </a:extLst>
            </p:cNvPr>
            <p:cNvSpPr/>
            <p:nvPr/>
          </p:nvSpPr>
          <p:spPr>
            <a:xfrm>
              <a:off x="1335615" y="6207033"/>
              <a:ext cx="52761" cy="59148"/>
            </a:xfrm>
            <a:custGeom>
              <a:avLst/>
              <a:gdLst>
                <a:gd name="connsiteX0" fmla="*/ 52762 w 52761"/>
                <a:gd name="connsiteY0" fmla="*/ 29574 h 59148"/>
                <a:gd name="connsiteX1" fmla="*/ 50818 w 52761"/>
                <a:gd name="connsiteY1" fmla="*/ 41700 h 59148"/>
                <a:gd name="connsiteX2" fmla="*/ 45356 w 52761"/>
                <a:gd name="connsiteY2" fmla="*/ 51003 h 59148"/>
                <a:gd name="connsiteX3" fmla="*/ 36979 w 52761"/>
                <a:gd name="connsiteY3" fmla="*/ 57020 h 59148"/>
                <a:gd name="connsiteX4" fmla="*/ 26381 w 52761"/>
                <a:gd name="connsiteY4" fmla="*/ 59149 h 59148"/>
                <a:gd name="connsiteX5" fmla="*/ 15782 w 52761"/>
                <a:gd name="connsiteY5" fmla="*/ 57020 h 59148"/>
                <a:gd name="connsiteX6" fmla="*/ 7405 w 52761"/>
                <a:gd name="connsiteY6" fmla="*/ 51003 h 59148"/>
                <a:gd name="connsiteX7" fmla="*/ 1944 w 52761"/>
                <a:gd name="connsiteY7" fmla="*/ 41700 h 59148"/>
                <a:gd name="connsiteX8" fmla="*/ 0 w 52761"/>
                <a:gd name="connsiteY8" fmla="*/ 29574 h 59148"/>
                <a:gd name="connsiteX9" fmla="*/ 1944 w 52761"/>
                <a:gd name="connsiteY9" fmla="*/ 17495 h 59148"/>
                <a:gd name="connsiteX10" fmla="*/ 7405 w 52761"/>
                <a:gd name="connsiteY10" fmla="*/ 8146 h 59148"/>
                <a:gd name="connsiteX11" fmla="*/ 15782 w 52761"/>
                <a:gd name="connsiteY11" fmla="*/ 2129 h 59148"/>
                <a:gd name="connsiteX12" fmla="*/ 26381 w 52761"/>
                <a:gd name="connsiteY12" fmla="*/ 0 h 59148"/>
                <a:gd name="connsiteX13" fmla="*/ 36979 w 52761"/>
                <a:gd name="connsiteY13" fmla="*/ 2129 h 59148"/>
                <a:gd name="connsiteX14" fmla="*/ 45356 w 52761"/>
                <a:gd name="connsiteY14" fmla="*/ 8146 h 59148"/>
                <a:gd name="connsiteX15" fmla="*/ 50818 w 52761"/>
                <a:gd name="connsiteY15" fmla="*/ 17495 h 59148"/>
                <a:gd name="connsiteX16" fmla="*/ 52762 w 52761"/>
                <a:gd name="connsiteY16" fmla="*/ 29574 h 59148"/>
                <a:gd name="connsiteX17" fmla="*/ 42256 w 52761"/>
                <a:gd name="connsiteY17" fmla="*/ 29574 h 59148"/>
                <a:gd name="connsiteX18" fmla="*/ 37998 w 52761"/>
                <a:gd name="connsiteY18" fmla="*/ 14486 h 59148"/>
                <a:gd name="connsiteX19" fmla="*/ 26381 w 52761"/>
                <a:gd name="connsiteY19" fmla="*/ 8886 h 59148"/>
                <a:gd name="connsiteX20" fmla="*/ 14764 w 52761"/>
                <a:gd name="connsiteY20" fmla="*/ 14486 h 59148"/>
                <a:gd name="connsiteX21" fmla="*/ 10506 w 52761"/>
                <a:gd name="connsiteY21" fmla="*/ 29574 h 59148"/>
                <a:gd name="connsiteX22" fmla="*/ 14764 w 52761"/>
                <a:gd name="connsiteY22" fmla="*/ 44662 h 59148"/>
                <a:gd name="connsiteX23" fmla="*/ 26381 w 52761"/>
                <a:gd name="connsiteY23" fmla="*/ 50216 h 59148"/>
                <a:gd name="connsiteX24" fmla="*/ 37998 w 52761"/>
                <a:gd name="connsiteY24" fmla="*/ 44662 h 59148"/>
                <a:gd name="connsiteX25" fmla="*/ 42256 w 52761"/>
                <a:gd name="connsiteY25" fmla="*/ 29574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61" h="59148">
                  <a:moveTo>
                    <a:pt x="52762" y="29574"/>
                  </a:moveTo>
                  <a:cubicBezTo>
                    <a:pt x="52762" y="34064"/>
                    <a:pt x="52114" y="38090"/>
                    <a:pt x="50818" y="41700"/>
                  </a:cubicBezTo>
                  <a:cubicBezTo>
                    <a:pt x="49522" y="45310"/>
                    <a:pt x="47717" y="48411"/>
                    <a:pt x="45356" y="51003"/>
                  </a:cubicBezTo>
                  <a:cubicBezTo>
                    <a:pt x="42996" y="53595"/>
                    <a:pt x="40219" y="55585"/>
                    <a:pt x="36979" y="57020"/>
                  </a:cubicBezTo>
                  <a:cubicBezTo>
                    <a:pt x="33740" y="58408"/>
                    <a:pt x="30176" y="59149"/>
                    <a:pt x="26381" y="59149"/>
                  </a:cubicBezTo>
                  <a:cubicBezTo>
                    <a:pt x="22586" y="59149"/>
                    <a:pt x="19022" y="58454"/>
                    <a:pt x="15782" y="57020"/>
                  </a:cubicBezTo>
                  <a:cubicBezTo>
                    <a:pt x="12542" y="55631"/>
                    <a:pt x="9719" y="53595"/>
                    <a:pt x="7405" y="51003"/>
                  </a:cubicBezTo>
                  <a:cubicBezTo>
                    <a:pt x="5045" y="48411"/>
                    <a:pt x="3240" y="45310"/>
                    <a:pt x="1944" y="41700"/>
                  </a:cubicBezTo>
                  <a:cubicBezTo>
                    <a:pt x="648" y="38090"/>
                    <a:pt x="0" y="34064"/>
                    <a:pt x="0" y="29574"/>
                  </a:cubicBezTo>
                  <a:cubicBezTo>
                    <a:pt x="0" y="25085"/>
                    <a:pt x="648" y="21151"/>
                    <a:pt x="1944" y="17495"/>
                  </a:cubicBezTo>
                  <a:cubicBezTo>
                    <a:pt x="3240" y="13838"/>
                    <a:pt x="5045" y="10737"/>
                    <a:pt x="7405" y="8146"/>
                  </a:cubicBezTo>
                  <a:cubicBezTo>
                    <a:pt x="9766" y="5554"/>
                    <a:pt x="12542" y="3564"/>
                    <a:pt x="15782" y="2129"/>
                  </a:cubicBezTo>
                  <a:cubicBezTo>
                    <a:pt x="19022" y="740"/>
                    <a:pt x="22586" y="0"/>
                    <a:pt x="26381" y="0"/>
                  </a:cubicBezTo>
                  <a:cubicBezTo>
                    <a:pt x="30176" y="0"/>
                    <a:pt x="33740" y="694"/>
                    <a:pt x="36979" y="2129"/>
                  </a:cubicBezTo>
                  <a:cubicBezTo>
                    <a:pt x="40219" y="3517"/>
                    <a:pt x="43042" y="5554"/>
                    <a:pt x="45356" y="8146"/>
                  </a:cubicBezTo>
                  <a:cubicBezTo>
                    <a:pt x="47717" y="10737"/>
                    <a:pt x="49522" y="13885"/>
                    <a:pt x="50818" y="17495"/>
                  </a:cubicBezTo>
                  <a:cubicBezTo>
                    <a:pt x="52114" y="21151"/>
                    <a:pt x="52762" y="25177"/>
                    <a:pt x="52762" y="29574"/>
                  </a:cubicBezTo>
                  <a:close/>
                  <a:moveTo>
                    <a:pt x="42256" y="29574"/>
                  </a:moveTo>
                  <a:cubicBezTo>
                    <a:pt x="42256" y="23234"/>
                    <a:pt x="40821" y="18189"/>
                    <a:pt x="37998" y="14486"/>
                  </a:cubicBezTo>
                  <a:cubicBezTo>
                    <a:pt x="35174" y="10784"/>
                    <a:pt x="31287" y="8886"/>
                    <a:pt x="26381" y="8886"/>
                  </a:cubicBezTo>
                  <a:cubicBezTo>
                    <a:pt x="21475" y="8886"/>
                    <a:pt x="17587" y="10737"/>
                    <a:pt x="14764" y="14486"/>
                  </a:cubicBezTo>
                  <a:cubicBezTo>
                    <a:pt x="11895" y="18189"/>
                    <a:pt x="10506" y="23234"/>
                    <a:pt x="10506" y="29574"/>
                  </a:cubicBezTo>
                  <a:cubicBezTo>
                    <a:pt x="10506" y="35915"/>
                    <a:pt x="11941" y="40960"/>
                    <a:pt x="14764" y="44662"/>
                  </a:cubicBezTo>
                  <a:cubicBezTo>
                    <a:pt x="17633" y="48365"/>
                    <a:pt x="21475" y="50216"/>
                    <a:pt x="26381" y="50216"/>
                  </a:cubicBezTo>
                  <a:cubicBezTo>
                    <a:pt x="31287" y="50216"/>
                    <a:pt x="35174" y="48365"/>
                    <a:pt x="37998" y="44662"/>
                  </a:cubicBezTo>
                  <a:cubicBezTo>
                    <a:pt x="40867" y="40960"/>
                    <a:pt x="42256" y="35915"/>
                    <a:pt x="42256" y="29574"/>
                  </a:cubicBezTo>
                  <a:close/>
                </a:path>
              </a:pathLst>
            </a:custGeom>
            <a:solidFill>
              <a:schemeClr val="accent2"/>
            </a:solidFill>
            <a:ln w="4617"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260488C-F953-9CB1-F33D-78BAD3B90CFD}"/>
                </a:ext>
              </a:extLst>
            </p:cNvPr>
            <p:cNvSpPr/>
            <p:nvPr/>
          </p:nvSpPr>
          <p:spPr>
            <a:xfrm>
              <a:off x="1400688" y="6208375"/>
              <a:ext cx="45449" cy="57528"/>
            </a:xfrm>
            <a:custGeom>
              <a:avLst/>
              <a:gdLst>
                <a:gd name="connsiteX0" fmla="*/ 45449 w 45449"/>
                <a:gd name="connsiteY0" fmla="*/ 54705 h 57528"/>
                <a:gd name="connsiteX1" fmla="*/ 36285 w 45449"/>
                <a:gd name="connsiteY1" fmla="*/ 56557 h 57528"/>
                <a:gd name="connsiteX2" fmla="*/ 23141 w 45449"/>
                <a:gd name="connsiteY2" fmla="*/ 57529 h 57528"/>
                <a:gd name="connsiteX3" fmla="*/ 12218 w 45449"/>
                <a:gd name="connsiteY3" fmla="*/ 55631 h 57528"/>
                <a:gd name="connsiteX4" fmla="*/ 5091 w 45449"/>
                <a:gd name="connsiteY4" fmla="*/ 50262 h 57528"/>
                <a:gd name="connsiteX5" fmla="*/ 1203 w 45449"/>
                <a:gd name="connsiteY5" fmla="*/ 42070 h 57528"/>
                <a:gd name="connsiteX6" fmla="*/ 0 w 45449"/>
                <a:gd name="connsiteY6" fmla="*/ 31611 h 57528"/>
                <a:gd name="connsiteX7" fmla="*/ 0 w 45449"/>
                <a:gd name="connsiteY7" fmla="*/ 0 h 57528"/>
                <a:gd name="connsiteX8" fmla="*/ 10043 w 45449"/>
                <a:gd name="connsiteY8" fmla="*/ 0 h 57528"/>
                <a:gd name="connsiteX9" fmla="*/ 10043 w 45449"/>
                <a:gd name="connsiteY9" fmla="*/ 29435 h 57528"/>
                <a:gd name="connsiteX10" fmla="*/ 13283 w 45449"/>
                <a:gd name="connsiteY10" fmla="*/ 44153 h 57528"/>
                <a:gd name="connsiteX11" fmla="*/ 24206 w 45449"/>
                <a:gd name="connsiteY11" fmla="*/ 48596 h 57528"/>
                <a:gd name="connsiteX12" fmla="*/ 27538 w 45449"/>
                <a:gd name="connsiteY12" fmla="*/ 48504 h 57528"/>
                <a:gd name="connsiteX13" fmla="*/ 30778 w 45449"/>
                <a:gd name="connsiteY13" fmla="*/ 48226 h 57528"/>
                <a:gd name="connsiteX14" fmla="*/ 33555 w 45449"/>
                <a:gd name="connsiteY14" fmla="*/ 47902 h 57528"/>
                <a:gd name="connsiteX15" fmla="*/ 35360 w 45449"/>
                <a:gd name="connsiteY15" fmla="*/ 47532 h 57528"/>
                <a:gd name="connsiteX16" fmla="*/ 35360 w 45449"/>
                <a:gd name="connsiteY16" fmla="*/ 0 h 57528"/>
                <a:gd name="connsiteX17" fmla="*/ 45403 w 45449"/>
                <a:gd name="connsiteY17" fmla="*/ 0 h 57528"/>
                <a:gd name="connsiteX18" fmla="*/ 45403 w 45449"/>
                <a:gd name="connsiteY18" fmla="*/ 54659 h 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49" h="57528">
                  <a:moveTo>
                    <a:pt x="45449" y="54705"/>
                  </a:moveTo>
                  <a:cubicBezTo>
                    <a:pt x="43135" y="55261"/>
                    <a:pt x="40080" y="55909"/>
                    <a:pt x="36285" y="56557"/>
                  </a:cubicBezTo>
                  <a:cubicBezTo>
                    <a:pt x="32490" y="57205"/>
                    <a:pt x="28093" y="57529"/>
                    <a:pt x="23141" y="57529"/>
                  </a:cubicBezTo>
                  <a:cubicBezTo>
                    <a:pt x="18837" y="57529"/>
                    <a:pt x="15181" y="56881"/>
                    <a:pt x="12218" y="55631"/>
                  </a:cubicBezTo>
                  <a:cubicBezTo>
                    <a:pt x="9256" y="54382"/>
                    <a:pt x="6896" y="52577"/>
                    <a:pt x="5091" y="50262"/>
                  </a:cubicBezTo>
                  <a:cubicBezTo>
                    <a:pt x="3286" y="47948"/>
                    <a:pt x="1990" y="45218"/>
                    <a:pt x="1203" y="42070"/>
                  </a:cubicBezTo>
                  <a:cubicBezTo>
                    <a:pt x="417" y="38923"/>
                    <a:pt x="0" y="35452"/>
                    <a:pt x="0" y="31611"/>
                  </a:cubicBezTo>
                  <a:lnTo>
                    <a:pt x="0" y="0"/>
                  </a:lnTo>
                  <a:lnTo>
                    <a:pt x="10043" y="0"/>
                  </a:lnTo>
                  <a:lnTo>
                    <a:pt x="10043" y="29435"/>
                  </a:lnTo>
                  <a:cubicBezTo>
                    <a:pt x="10043" y="36285"/>
                    <a:pt x="11108" y="41191"/>
                    <a:pt x="13283" y="44153"/>
                  </a:cubicBezTo>
                  <a:cubicBezTo>
                    <a:pt x="15458" y="47115"/>
                    <a:pt x="19068" y="48596"/>
                    <a:pt x="24206" y="48596"/>
                  </a:cubicBezTo>
                  <a:cubicBezTo>
                    <a:pt x="25270" y="48596"/>
                    <a:pt x="26427" y="48596"/>
                    <a:pt x="27538" y="48504"/>
                  </a:cubicBezTo>
                  <a:cubicBezTo>
                    <a:pt x="28649" y="48411"/>
                    <a:pt x="29759" y="48319"/>
                    <a:pt x="30778" y="48226"/>
                  </a:cubicBezTo>
                  <a:cubicBezTo>
                    <a:pt x="31796" y="48133"/>
                    <a:pt x="32721" y="47995"/>
                    <a:pt x="33555" y="47902"/>
                  </a:cubicBezTo>
                  <a:cubicBezTo>
                    <a:pt x="34388" y="47809"/>
                    <a:pt x="34989" y="47671"/>
                    <a:pt x="35360" y="47532"/>
                  </a:cubicBezTo>
                  <a:lnTo>
                    <a:pt x="35360" y="0"/>
                  </a:lnTo>
                  <a:lnTo>
                    <a:pt x="45403" y="0"/>
                  </a:lnTo>
                  <a:lnTo>
                    <a:pt x="45403" y="54659"/>
                  </a:lnTo>
                  <a:close/>
                </a:path>
              </a:pathLst>
            </a:custGeom>
            <a:solidFill>
              <a:schemeClr val="accent2"/>
            </a:solidFill>
            <a:ln w="4617"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55B12DC-F0E5-3563-F11D-1EB49A2B8A75}"/>
                </a:ext>
              </a:extLst>
            </p:cNvPr>
            <p:cNvSpPr/>
            <p:nvPr/>
          </p:nvSpPr>
          <p:spPr>
            <a:xfrm>
              <a:off x="1462104" y="6207264"/>
              <a:ext cx="49614" cy="77476"/>
            </a:xfrm>
            <a:custGeom>
              <a:avLst/>
              <a:gdLst>
                <a:gd name="connsiteX0" fmla="*/ 49522 w 49614"/>
                <a:gd name="connsiteY0" fmla="*/ 29435 h 77476"/>
                <a:gd name="connsiteX1" fmla="*/ 47856 w 49614"/>
                <a:gd name="connsiteY1" fmla="*/ 41237 h 77476"/>
                <a:gd name="connsiteX2" fmla="*/ 42950 w 49614"/>
                <a:gd name="connsiteY2" fmla="*/ 50540 h 77476"/>
                <a:gd name="connsiteX3" fmla="*/ 34989 w 49614"/>
                <a:gd name="connsiteY3" fmla="*/ 56603 h 77476"/>
                <a:gd name="connsiteX4" fmla="*/ 24206 w 49614"/>
                <a:gd name="connsiteY4" fmla="*/ 58778 h 77476"/>
                <a:gd name="connsiteX5" fmla="*/ 15597 w 49614"/>
                <a:gd name="connsiteY5" fmla="*/ 57482 h 77476"/>
                <a:gd name="connsiteX6" fmla="*/ 10043 w 49614"/>
                <a:gd name="connsiteY6" fmla="*/ 54983 h 77476"/>
                <a:gd name="connsiteX7" fmla="*/ 10043 w 49614"/>
                <a:gd name="connsiteY7" fmla="*/ 77476 h 77476"/>
                <a:gd name="connsiteX8" fmla="*/ 0 w 49614"/>
                <a:gd name="connsiteY8" fmla="*/ 77476 h 77476"/>
                <a:gd name="connsiteX9" fmla="*/ 0 w 49614"/>
                <a:gd name="connsiteY9" fmla="*/ 2916 h 77476"/>
                <a:gd name="connsiteX10" fmla="*/ 8932 w 49614"/>
                <a:gd name="connsiteY10" fmla="*/ 1018 h 77476"/>
                <a:gd name="connsiteX11" fmla="*/ 21336 w 49614"/>
                <a:gd name="connsiteY11" fmla="*/ 0 h 77476"/>
                <a:gd name="connsiteX12" fmla="*/ 33045 w 49614"/>
                <a:gd name="connsiteY12" fmla="*/ 2036 h 77476"/>
                <a:gd name="connsiteX13" fmla="*/ 41932 w 49614"/>
                <a:gd name="connsiteY13" fmla="*/ 7868 h 77476"/>
                <a:gd name="connsiteX14" fmla="*/ 47624 w 49614"/>
                <a:gd name="connsiteY14" fmla="*/ 17124 h 77476"/>
                <a:gd name="connsiteX15" fmla="*/ 49614 w 49614"/>
                <a:gd name="connsiteY15" fmla="*/ 29389 h 77476"/>
                <a:gd name="connsiteX16" fmla="*/ 39016 w 49614"/>
                <a:gd name="connsiteY16" fmla="*/ 29435 h 77476"/>
                <a:gd name="connsiteX17" fmla="*/ 34156 w 49614"/>
                <a:gd name="connsiteY17" fmla="*/ 14301 h 77476"/>
                <a:gd name="connsiteX18" fmla="*/ 21151 w 49614"/>
                <a:gd name="connsiteY18" fmla="*/ 8979 h 77476"/>
                <a:gd name="connsiteX19" fmla="*/ 14070 w 49614"/>
                <a:gd name="connsiteY19" fmla="*/ 9303 h 77476"/>
                <a:gd name="connsiteX20" fmla="*/ 9997 w 49614"/>
                <a:gd name="connsiteY20" fmla="*/ 10043 h 77476"/>
                <a:gd name="connsiteX21" fmla="*/ 9997 w 49614"/>
                <a:gd name="connsiteY21" fmla="*/ 45542 h 77476"/>
                <a:gd name="connsiteX22" fmla="*/ 15319 w 49614"/>
                <a:gd name="connsiteY22" fmla="*/ 48457 h 77476"/>
                <a:gd name="connsiteX23" fmla="*/ 22910 w 49614"/>
                <a:gd name="connsiteY23" fmla="*/ 49846 h 77476"/>
                <a:gd name="connsiteX24" fmla="*/ 30315 w 49614"/>
                <a:gd name="connsiteY24" fmla="*/ 48272 h 77476"/>
                <a:gd name="connsiteX25" fmla="*/ 35360 w 49614"/>
                <a:gd name="connsiteY25" fmla="*/ 43922 h 77476"/>
                <a:gd name="connsiteX26" fmla="*/ 38183 w 49614"/>
                <a:gd name="connsiteY26" fmla="*/ 37442 h 77476"/>
                <a:gd name="connsiteX27" fmla="*/ 39062 w 49614"/>
                <a:gd name="connsiteY27" fmla="*/ 29389 h 7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614" h="77476">
                  <a:moveTo>
                    <a:pt x="49522" y="29435"/>
                  </a:moveTo>
                  <a:cubicBezTo>
                    <a:pt x="49522" y="33693"/>
                    <a:pt x="48966" y="37627"/>
                    <a:pt x="47856" y="41237"/>
                  </a:cubicBezTo>
                  <a:cubicBezTo>
                    <a:pt x="46745" y="44847"/>
                    <a:pt x="45079" y="47948"/>
                    <a:pt x="42950" y="50540"/>
                  </a:cubicBezTo>
                  <a:cubicBezTo>
                    <a:pt x="40775" y="53132"/>
                    <a:pt x="38136" y="55168"/>
                    <a:pt x="34989" y="56603"/>
                  </a:cubicBezTo>
                  <a:cubicBezTo>
                    <a:pt x="31842" y="58038"/>
                    <a:pt x="28278" y="58778"/>
                    <a:pt x="24206" y="58778"/>
                  </a:cubicBezTo>
                  <a:cubicBezTo>
                    <a:pt x="20966" y="58778"/>
                    <a:pt x="18096" y="58362"/>
                    <a:pt x="15597" y="57482"/>
                  </a:cubicBezTo>
                  <a:cubicBezTo>
                    <a:pt x="13098" y="56603"/>
                    <a:pt x="11247" y="55770"/>
                    <a:pt x="10043" y="54983"/>
                  </a:cubicBezTo>
                  <a:lnTo>
                    <a:pt x="10043" y="77476"/>
                  </a:lnTo>
                  <a:lnTo>
                    <a:pt x="0" y="77476"/>
                  </a:lnTo>
                  <a:lnTo>
                    <a:pt x="0" y="2916"/>
                  </a:lnTo>
                  <a:cubicBezTo>
                    <a:pt x="2360" y="2360"/>
                    <a:pt x="5369" y="1712"/>
                    <a:pt x="8932" y="1018"/>
                  </a:cubicBezTo>
                  <a:cubicBezTo>
                    <a:pt x="12496" y="324"/>
                    <a:pt x="16615" y="0"/>
                    <a:pt x="21336" y="0"/>
                  </a:cubicBezTo>
                  <a:cubicBezTo>
                    <a:pt x="25687" y="0"/>
                    <a:pt x="29574" y="694"/>
                    <a:pt x="33045" y="2036"/>
                  </a:cubicBezTo>
                  <a:cubicBezTo>
                    <a:pt x="36517" y="3379"/>
                    <a:pt x="39479" y="5369"/>
                    <a:pt x="41932" y="7868"/>
                  </a:cubicBezTo>
                  <a:cubicBezTo>
                    <a:pt x="44385" y="10413"/>
                    <a:pt x="46282" y="13468"/>
                    <a:pt x="47624" y="17124"/>
                  </a:cubicBezTo>
                  <a:cubicBezTo>
                    <a:pt x="48966" y="20781"/>
                    <a:pt x="49614" y="24854"/>
                    <a:pt x="49614" y="29389"/>
                  </a:cubicBezTo>
                  <a:close/>
                  <a:moveTo>
                    <a:pt x="39016" y="29435"/>
                  </a:moveTo>
                  <a:cubicBezTo>
                    <a:pt x="39016" y="22863"/>
                    <a:pt x="37396" y="17819"/>
                    <a:pt x="34156" y="14301"/>
                  </a:cubicBezTo>
                  <a:cubicBezTo>
                    <a:pt x="30916" y="10784"/>
                    <a:pt x="26566" y="8979"/>
                    <a:pt x="21151" y="8979"/>
                  </a:cubicBezTo>
                  <a:cubicBezTo>
                    <a:pt x="18143" y="8979"/>
                    <a:pt x="15736" y="9071"/>
                    <a:pt x="14070" y="9303"/>
                  </a:cubicBezTo>
                  <a:cubicBezTo>
                    <a:pt x="12357" y="9534"/>
                    <a:pt x="11015" y="9766"/>
                    <a:pt x="9997" y="10043"/>
                  </a:cubicBezTo>
                  <a:lnTo>
                    <a:pt x="9997" y="45542"/>
                  </a:lnTo>
                  <a:cubicBezTo>
                    <a:pt x="11200" y="46560"/>
                    <a:pt x="13005" y="47532"/>
                    <a:pt x="15319" y="48457"/>
                  </a:cubicBezTo>
                  <a:cubicBezTo>
                    <a:pt x="17633" y="49383"/>
                    <a:pt x="20133" y="49846"/>
                    <a:pt x="22910" y="49846"/>
                  </a:cubicBezTo>
                  <a:cubicBezTo>
                    <a:pt x="25779" y="49846"/>
                    <a:pt x="28278" y="49337"/>
                    <a:pt x="30315" y="48272"/>
                  </a:cubicBezTo>
                  <a:cubicBezTo>
                    <a:pt x="32351" y="47208"/>
                    <a:pt x="34064" y="45773"/>
                    <a:pt x="35360" y="43922"/>
                  </a:cubicBezTo>
                  <a:cubicBezTo>
                    <a:pt x="36655" y="42070"/>
                    <a:pt x="37581" y="39895"/>
                    <a:pt x="38183" y="37442"/>
                  </a:cubicBezTo>
                  <a:cubicBezTo>
                    <a:pt x="38738" y="34943"/>
                    <a:pt x="39062" y="32259"/>
                    <a:pt x="39062" y="29389"/>
                  </a:cubicBezTo>
                  <a:close/>
                </a:path>
              </a:pathLst>
            </a:custGeom>
            <a:solidFill>
              <a:schemeClr val="accent2"/>
            </a:solidFill>
            <a:ln w="4617"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B30A6B90-F3CA-EADC-D6FB-64FDCC2715B1}"/>
              </a:ext>
            </a:extLst>
          </p:cNvPr>
          <p:cNvSpPr>
            <a:spLocks noGrp="1"/>
          </p:cNvSpPr>
          <p:nvPr>
            <p:ph type="ctrTitle"/>
          </p:nvPr>
        </p:nvSpPr>
        <p:spPr>
          <a:xfrm>
            <a:off x="457199" y="571499"/>
            <a:ext cx="5729289" cy="2671763"/>
          </a:xfrm>
        </p:spPr>
        <p:txBody>
          <a:bodyPr anchor="t" anchorCtr="0">
            <a:normAutofit/>
          </a:bodyPr>
          <a:lstStyle>
            <a:lvl1pPr algn="l">
              <a:defRPr sz="4400" b="1">
                <a:solidFill>
                  <a:schemeClr val="accent2"/>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3F86098-DFA7-563D-3C33-1009C5A4D0D6}"/>
              </a:ext>
            </a:extLst>
          </p:cNvPr>
          <p:cNvSpPr>
            <a:spLocks noGrp="1"/>
          </p:cNvSpPr>
          <p:nvPr>
            <p:ph type="subTitle" idx="1"/>
          </p:nvPr>
        </p:nvSpPr>
        <p:spPr>
          <a:xfrm>
            <a:off x="457199" y="3429000"/>
            <a:ext cx="5729289" cy="887412"/>
          </a:xfrm>
        </p:spPr>
        <p:txBody>
          <a:bodyPr>
            <a:normAutofit/>
          </a:bodyPr>
          <a:lstStyle>
            <a:lvl1pPr marL="0" indent="0" algn="l">
              <a:spcBef>
                <a:spcPts val="600"/>
              </a:spcBef>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40" name="Picture 39" descr="A person presenting to a group of people&#10;&#10;AI-generated content may be incorrect.">
            <a:extLst>
              <a:ext uri="{FF2B5EF4-FFF2-40B4-BE49-F238E27FC236}">
                <a16:creationId xmlns:a16="http://schemas.microsoft.com/office/drawing/2014/main" id="{81A11D7E-538D-5F9B-DEF9-186EBC34CB4A}"/>
              </a:ext>
            </a:extLst>
          </p:cNvPr>
          <p:cNvPicPr>
            <a:picLocks noChangeAspect="1"/>
          </p:cNvPicPr>
          <p:nvPr userDrawn="1"/>
        </p:nvPicPr>
        <p:blipFill>
          <a:blip r:embed="rId2"/>
          <a:stretch>
            <a:fillRect/>
          </a:stretch>
        </p:blipFill>
        <p:spPr>
          <a:xfrm>
            <a:off x="5274495" y="1474982"/>
            <a:ext cx="7088837" cy="5461530"/>
          </a:xfrm>
          <a:prstGeom prst="rect">
            <a:avLst/>
          </a:prstGeom>
        </p:spPr>
      </p:pic>
    </p:spTree>
    <p:extLst>
      <p:ext uri="{BB962C8B-B14F-4D97-AF65-F5344CB8AC3E}">
        <p14:creationId xmlns:p14="http://schemas.microsoft.com/office/powerpoint/2010/main" val="78704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D784D7-3AEA-E893-D407-84C108700E02}"/>
              </a:ext>
            </a:extLst>
          </p:cNvPr>
          <p:cNvSpPr>
            <a:spLocks noGrp="1"/>
          </p:cNvSpPr>
          <p:nvPr>
            <p:ph type="title"/>
          </p:nvPr>
        </p:nvSpPr>
        <p:spPr>
          <a:xfrm>
            <a:off x="457200" y="404813"/>
            <a:ext cx="11277600" cy="416966"/>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3FB87F-51D3-FCAA-B728-6A2B1B76AEF6}"/>
              </a:ext>
            </a:extLst>
          </p:cNvPr>
          <p:cNvSpPr>
            <a:spLocks noGrp="1"/>
          </p:cNvSpPr>
          <p:nvPr>
            <p:ph type="body" idx="1"/>
          </p:nvPr>
        </p:nvSpPr>
        <p:spPr>
          <a:xfrm>
            <a:off x="457200" y="1714500"/>
            <a:ext cx="11277600" cy="4572000"/>
          </a:xfrm>
          <a:prstGeom prst="rect">
            <a:avLst/>
          </a:prstGeom>
        </p:spPr>
        <p:txBody>
          <a:bodyPr vert="horz" lIns="0" tIns="0" rIns="18000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9EB697F2-B7A8-689D-2DB9-574225AC8E72}"/>
              </a:ext>
            </a:extLst>
          </p:cNvPr>
          <p:cNvSpPr>
            <a:spLocks noGrp="1"/>
          </p:cNvSpPr>
          <p:nvPr>
            <p:ph type="ftr" sz="quarter" idx="3"/>
          </p:nvPr>
        </p:nvSpPr>
        <p:spPr>
          <a:xfrm>
            <a:off x="457200" y="6400800"/>
            <a:ext cx="5546725" cy="342900"/>
          </a:xfrm>
          <a:prstGeom prst="rect">
            <a:avLst/>
          </a:prstGeom>
        </p:spPr>
        <p:txBody>
          <a:bodyPr vert="horz" lIns="0" tIns="0" rIns="0" bIns="0" rtlCol="0" anchor="ctr" anchorCtr="0"/>
          <a:lstStyle>
            <a:lvl1pPr algn="l">
              <a:defRPr sz="800">
                <a:solidFill>
                  <a:schemeClr val="tx2"/>
                </a:solidFill>
              </a:defRPr>
            </a:lvl1pPr>
          </a:lstStyle>
          <a:p>
            <a:r>
              <a:rPr lang="en-GB"/>
              <a:t>Presentation Title</a:t>
            </a:r>
          </a:p>
        </p:txBody>
      </p:sp>
      <p:sp>
        <p:nvSpPr>
          <p:cNvPr id="6" name="Slide Number Placeholder 5">
            <a:extLst>
              <a:ext uri="{FF2B5EF4-FFF2-40B4-BE49-F238E27FC236}">
                <a16:creationId xmlns:a16="http://schemas.microsoft.com/office/drawing/2014/main" id="{14939416-8CF8-349C-2E85-7FC90B07652B}"/>
              </a:ext>
            </a:extLst>
          </p:cNvPr>
          <p:cNvSpPr>
            <a:spLocks noGrp="1"/>
          </p:cNvSpPr>
          <p:nvPr>
            <p:ph type="sldNum" sz="quarter" idx="4"/>
          </p:nvPr>
        </p:nvSpPr>
        <p:spPr>
          <a:xfrm>
            <a:off x="10960100" y="6400800"/>
            <a:ext cx="774700" cy="342900"/>
          </a:xfrm>
          <a:prstGeom prst="rect">
            <a:avLst/>
          </a:prstGeom>
        </p:spPr>
        <p:txBody>
          <a:bodyPr vert="horz" lIns="0" tIns="0" rIns="0" bIns="0" rtlCol="0" anchor="ctr" anchorCtr="0"/>
          <a:lstStyle>
            <a:lvl1pPr algn="r">
              <a:defRPr sz="1000">
                <a:solidFill>
                  <a:schemeClr val="tx1"/>
                </a:solidFill>
              </a:defRPr>
            </a:lvl1pPr>
          </a:lstStyle>
          <a:p>
            <a:fld id="{FB0ADE4F-00DA-43EE-98AE-3026AE64406D}" type="slidenum">
              <a:rPr lang="en-GB" smtClean="0"/>
              <a:pPr/>
              <a:t>‹Nr.›</a:t>
            </a:fld>
            <a:endParaRPr lang="en-GB"/>
          </a:p>
        </p:txBody>
      </p:sp>
    </p:spTree>
    <p:extLst>
      <p:ext uri="{BB962C8B-B14F-4D97-AF65-F5344CB8AC3E}">
        <p14:creationId xmlns:p14="http://schemas.microsoft.com/office/powerpoint/2010/main" val="273216589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809" r:id="rId21"/>
    <p:sldLayoutId id="2147483790" r:id="rId22"/>
    <p:sldLayoutId id="2147483791" r:id="rId23"/>
    <p:sldLayoutId id="2147483792" r:id="rId24"/>
    <p:sldLayoutId id="2147483793" r:id="rId25"/>
    <p:sldLayoutId id="2147483794" r:id="rId26"/>
    <p:sldLayoutId id="2147483811" r:id="rId27"/>
    <p:sldLayoutId id="2147483795" r:id="rId28"/>
    <p:sldLayoutId id="2147483796" r:id="rId29"/>
    <p:sldLayoutId id="2147483810"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12" r:id="rId42"/>
    <p:sldLayoutId id="2147483813" r:id="rId43"/>
    <p:sldLayoutId id="2147483814" r:id="rId44"/>
    <p:sldLayoutId id="2147483815" r:id="rId45"/>
    <p:sldLayoutId id="2147483816" r:id="rId46"/>
    <p:sldLayoutId id="2147483817" r:id="rId47"/>
    <p:sldLayoutId id="2147483818" r:id="rId48"/>
    <p:sldLayoutId id="2147483819" r:id="rId49"/>
    <p:sldLayoutId id="2147483820" r:id="rId50"/>
    <p:sldLayoutId id="2147483821" r:id="rId51"/>
    <p:sldLayoutId id="2147483822" r:id="rId52"/>
    <p:sldLayoutId id="2147483823" r:id="rId53"/>
    <p:sldLayoutId id="2147483824" r:id="rId54"/>
    <p:sldLayoutId id="2147483825" r:id="rId55"/>
    <p:sldLayoutId id="2147483826" r:id="rId56"/>
    <p:sldLayoutId id="2147483827" r:id="rId57"/>
    <p:sldLayoutId id="2147483828"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a:solidFill>
            <a:schemeClr val="tx2"/>
          </a:solidFill>
          <a:latin typeface="Ubuntu" panose="020B0504030602030204" pitchFamily="34" charset="0"/>
          <a:ea typeface="+mj-ea"/>
          <a:cs typeface="+mj-cs"/>
        </a:defRPr>
      </a:lvl1pPr>
    </p:titleStyle>
    <p:body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26B43"/>
          </p15:clr>
        </p15:guide>
        <p15:guide id="3" pos="288">
          <p15:clr>
            <a:srgbClr val="F26B43"/>
          </p15:clr>
        </p15:guide>
        <p15:guide id="4" pos="1376">
          <p15:clr>
            <a:srgbClr val="F26B43"/>
          </p15:clr>
        </p15:guide>
        <p15:guide id="5" pos="1491">
          <p15:clr>
            <a:srgbClr val="F26B43"/>
          </p15:clr>
        </p15:guide>
        <p15:guide id="6" pos="2579">
          <p15:clr>
            <a:srgbClr val="F26B43"/>
          </p15:clr>
        </p15:guide>
        <p15:guide id="7" pos="2694">
          <p15:clr>
            <a:srgbClr val="F26B43"/>
          </p15:clr>
        </p15:guide>
        <p15:guide id="8" pos="3782">
          <p15:clr>
            <a:srgbClr val="F26B43"/>
          </p15:clr>
        </p15:guide>
        <p15:guide id="9" pos="3897">
          <p15:clr>
            <a:srgbClr val="F26B43"/>
          </p15:clr>
        </p15:guide>
        <p15:guide id="10" pos="4985">
          <p15:clr>
            <a:srgbClr val="F26B43"/>
          </p15:clr>
        </p15:guide>
        <p15:guide id="11" pos="5100">
          <p15:clr>
            <a:srgbClr val="F26B43"/>
          </p15:clr>
        </p15:guide>
        <p15:guide id="12" pos="6188">
          <p15:clr>
            <a:srgbClr val="F26B43"/>
          </p15:clr>
        </p15:guide>
        <p15:guide id="13" pos="6304">
          <p15:clr>
            <a:srgbClr val="F26B43"/>
          </p15:clr>
        </p15:guide>
        <p15:guide id="14" pos="7392">
          <p15:clr>
            <a:srgbClr val="F26B43"/>
          </p15:clr>
        </p15:guide>
        <p15:guide id="15" orient="horz">
          <p15:clr>
            <a:srgbClr val="F26B43"/>
          </p15:clr>
        </p15:guide>
        <p15:guide id="16" orient="horz" pos="4320">
          <p15:clr>
            <a:srgbClr val="F26B43"/>
          </p15:clr>
        </p15:guide>
        <p15:guide id="18" orient="horz" pos="618" userDrawn="1">
          <p15:clr>
            <a:srgbClr val="F26B43"/>
          </p15:clr>
        </p15:guide>
        <p15:guide id="19" orient="horz" pos="1080">
          <p15:clr>
            <a:srgbClr val="F26B43"/>
          </p15:clr>
        </p15:guide>
        <p15:guide id="27" orient="horz" pos="3960">
          <p15:clr>
            <a:srgbClr val="F26B43"/>
          </p15:clr>
        </p15:guide>
        <p15:guide id="28">
          <p15:clr>
            <a:srgbClr val="F26B43"/>
          </p15:clr>
        </p15:guide>
        <p15:guide id="29" orient="horz" pos="2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0.xml"/><Relationship Id="rId5" Type="http://schemas.openxmlformats.org/officeDocument/2006/relationships/image" Target="../media/image47.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chart" Target="../charts/chart9.xml"/><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hyperlink" Target="https://www.standardlife.de/dl-e5918ec" TargetMode="External"/><Relationship Id="rId3" Type="http://schemas.openxmlformats.org/officeDocument/2006/relationships/hyperlink" Target="https://www.standardlife.de/dl-df2a59b" TargetMode="External"/><Relationship Id="rId7" Type="http://schemas.openxmlformats.org/officeDocument/2006/relationships/image" Target="../media/image57.jpeg"/><Relationship Id="rId12" Type="http://schemas.openxmlformats.org/officeDocument/2006/relationships/image" Target="../media/image61.png"/><Relationship Id="rId2" Type="http://schemas.openxmlformats.org/officeDocument/2006/relationships/hyperlink" Target="https://www.standardlife.de/dl-f7bcc46" TargetMode="External"/><Relationship Id="rId1" Type="http://schemas.openxmlformats.org/officeDocument/2006/relationships/slideLayout" Target="../slideLayouts/slideLayout40.xml"/><Relationship Id="rId6" Type="http://schemas.openxmlformats.org/officeDocument/2006/relationships/image" Target="../media/image56.jpeg"/><Relationship Id="rId11" Type="http://schemas.openxmlformats.org/officeDocument/2006/relationships/image" Target="../media/image38.png"/><Relationship Id="rId5" Type="http://schemas.openxmlformats.org/officeDocument/2006/relationships/hyperlink" Target="https://www.standardlife.de/dl-2616f01" TargetMode="External"/><Relationship Id="rId10" Type="http://schemas.openxmlformats.org/officeDocument/2006/relationships/image" Target="../media/image60.png"/><Relationship Id="rId4" Type="http://schemas.openxmlformats.org/officeDocument/2006/relationships/hyperlink" Target="https://www.standardlife.de/dl-acf1931" TargetMode="External"/><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hyperlink" Target="http://www.standardlife.de/dl-24b8b81" TargetMode="External"/><Relationship Id="rId3" Type="http://schemas.openxmlformats.org/officeDocument/2006/relationships/hyperlink" Target="http://www.standardlife.de/dl-99d0e34" TargetMode="External"/><Relationship Id="rId7" Type="http://schemas.openxmlformats.org/officeDocument/2006/relationships/hyperlink" Target="http://www.standardlife.de/dl-2dd3ca8" TargetMode="External"/><Relationship Id="rId2" Type="http://schemas.openxmlformats.org/officeDocument/2006/relationships/hyperlink" Target="http://www.standardlife.de/dl-0f801c2" TargetMode="External"/><Relationship Id="rId1" Type="http://schemas.openxmlformats.org/officeDocument/2006/relationships/slideLayout" Target="../slideLayouts/slideLayout40.xml"/><Relationship Id="rId6" Type="http://schemas.openxmlformats.org/officeDocument/2006/relationships/hyperlink" Target="http://www.standardlife.de/dl-8d7c0ae" TargetMode="External"/><Relationship Id="rId5" Type="http://schemas.openxmlformats.org/officeDocument/2006/relationships/hyperlink" Target="http://www.standardlife.de/dl-78d880e" TargetMode="External"/><Relationship Id="rId4" Type="http://schemas.openxmlformats.org/officeDocument/2006/relationships/hyperlink" Target="http://www.standardlife.de/dl-961fdfb" TargetMode="External"/><Relationship Id="rId9" Type="http://schemas.openxmlformats.org/officeDocument/2006/relationships/hyperlink" Target="http://www.standardlife.de/dl-52bdbe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hyperlink" Target="mailto:Steffen.liebig@standardlife.de" TargetMode="External"/><Relationship Id="rId2" Type="http://schemas.openxmlformats.org/officeDocument/2006/relationships/hyperlink" Target="mailto:mlp@standardlife.de" TargetMode="Externa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hyperlink" Target="https://www.standardlife.de/dl-875c86b" TargetMode="External"/><Relationship Id="rId2" Type="http://schemas.openxmlformats.org/officeDocument/2006/relationships/hyperlink" Target="https://www.standardlife.de/dl-25e126b" TargetMode="External"/><Relationship Id="rId1" Type="http://schemas.openxmlformats.org/officeDocument/2006/relationships/slideLayout" Target="../slideLayouts/slideLayout40.xml"/><Relationship Id="rId4" Type="http://schemas.openxmlformats.org/officeDocument/2006/relationships/hyperlink" Target="https://www.standardlife.de/dl-829e9b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hyperlink" Target="http://www.standardlife.de/deinbestesleben" TargetMode="Externa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hyperlink" Target="http://www.standardlife.de/dasbesteleben" TargetMode="External"/><Relationship Id="rId16" Type="http://schemas.openxmlformats.org/officeDocument/2006/relationships/image" Target="../media/image40.png"/><Relationship Id="rId1" Type="http://schemas.openxmlformats.org/officeDocument/2006/relationships/slideLayout" Target="../slideLayouts/slideLayout40.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hyperlink" Target="https://www.standardlife.de/fuer-vertriebspartner/die-vertriebspartner-welt/" TargetMode="External"/><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EA75C9D4-497F-9E38-43D5-D2D6B108F05C}"/>
              </a:ext>
            </a:extLst>
          </p:cNvPr>
          <p:cNvSpPr>
            <a:spLocks noGrp="1"/>
          </p:cNvSpPr>
          <p:nvPr>
            <p:ph type="ctrTitle"/>
          </p:nvPr>
        </p:nvSpPr>
        <p:spPr>
          <a:xfrm>
            <a:off x="749300" y="989452"/>
            <a:ext cx="4984750" cy="1908175"/>
          </a:xfrm>
        </p:spPr>
        <p:txBody>
          <a:bodyPr>
            <a:noAutofit/>
          </a:bodyPr>
          <a:lstStyle/>
          <a:p>
            <a:r>
              <a:rPr lang="en-US" dirty="0" err="1"/>
              <a:t>Vielen</a:t>
            </a:r>
            <a:r>
              <a:rPr lang="en-US" dirty="0"/>
              <a:t> Dank für 30 Jahre Zusammenarbeit.</a:t>
            </a:r>
            <a:endParaRPr lang="en-GB" dirty="0"/>
          </a:p>
        </p:txBody>
      </p:sp>
      <p:pic>
        <p:nvPicPr>
          <p:cNvPr id="6" name="Bildplatzhalter 5">
            <a:extLst>
              <a:ext uri="{FF2B5EF4-FFF2-40B4-BE49-F238E27FC236}">
                <a16:creationId xmlns:a16="http://schemas.microsoft.com/office/drawing/2014/main" id="{8203DCCE-4B7C-8258-8BB8-85EA5B9A8C99}"/>
              </a:ext>
            </a:extLst>
          </p:cNvPr>
          <p:cNvPicPr>
            <a:picLocks noGrp="1" noChangeAspect="1"/>
          </p:cNvPicPr>
          <p:nvPr>
            <p:ph type="pic" sz="quarter" idx="11"/>
          </p:nvPr>
        </p:nvPicPr>
        <p:blipFill>
          <a:blip r:embed="rId3"/>
          <a:srcRect t="17629" r="14132" b="9646"/>
          <a:stretch>
            <a:fillRect/>
          </a:stretch>
        </p:blipFill>
        <p:spPr>
          <a:xfrm>
            <a:off x="0" y="-4460"/>
            <a:ext cx="12192000" cy="6862460"/>
          </a:xfrm>
        </p:spPr>
      </p:pic>
      <p:pic>
        <p:nvPicPr>
          <p:cNvPr id="3" name="Grafik 2">
            <a:extLst>
              <a:ext uri="{FF2B5EF4-FFF2-40B4-BE49-F238E27FC236}">
                <a16:creationId xmlns:a16="http://schemas.microsoft.com/office/drawing/2014/main" id="{A5B3B3E5-3470-79AA-E44E-A8B0B6E625B5}"/>
              </a:ext>
            </a:extLst>
          </p:cNvPr>
          <p:cNvPicPr>
            <a:picLocks noChangeAspect="1"/>
          </p:cNvPicPr>
          <p:nvPr/>
        </p:nvPicPr>
        <p:blipFill>
          <a:blip r:embed="rId4"/>
          <a:stretch>
            <a:fillRect/>
          </a:stretch>
        </p:blipFill>
        <p:spPr>
          <a:xfrm>
            <a:off x="749300" y="3134844"/>
            <a:ext cx="2045855" cy="1577764"/>
          </a:xfrm>
          <a:prstGeom prst="rect">
            <a:avLst/>
          </a:prstGeom>
        </p:spPr>
      </p:pic>
    </p:spTree>
    <p:extLst>
      <p:ext uri="{BB962C8B-B14F-4D97-AF65-F5344CB8AC3E}">
        <p14:creationId xmlns:p14="http://schemas.microsoft.com/office/powerpoint/2010/main" val="355647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7F581-FE89-4B24-97CE-F5F9E29F4B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7E2995-8925-740D-830B-2F40BF65BDF2}"/>
              </a:ext>
            </a:extLst>
          </p:cNvPr>
          <p:cNvSpPr>
            <a:spLocks noGrp="1"/>
          </p:cNvSpPr>
          <p:nvPr>
            <p:ph type="title" idx="4294967295"/>
          </p:nvPr>
        </p:nvSpPr>
        <p:spPr>
          <a:xfrm>
            <a:off x="379461" y="820026"/>
            <a:ext cx="11277600" cy="415925"/>
          </a:xfrm>
        </p:spPr>
        <p:txBody>
          <a:bodyPr/>
          <a:lstStyle/>
          <a:p>
            <a:r>
              <a:rPr lang="de-DE" dirty="0"/>
              <a:t>Produkte für jeden Anlass</a:t>
            </a:r>
          </a:p>
        </p:txBody>
      </p:sp>
      <p:sp>
        <p:nvSpPr>
          <p:cNvPr id="14" name="Textplatzhalter 13">
            <a:extLst>
              <a:ext uri="{FF2B5EF4-FFF2-40B4-BE49-F238E27FC236}">
                <a16:creationId xmlns:a16="http://schemas.microsoft.com/office/drawing/2014/main" id="{21334734-162F-1FB3-4CC9-999E15B93469}"/>
              </a:ext>
            </a:extLst>
          </p:cNvPr>
          <p:cNvSpPr>
            <a:spLocks noGrp="1"/>
          </p:cNvSpPr>
          <p:nvPr>
            <p:ph type="body" sz="quarter" idx="4294967295"/>
          </p:nvPr>
        </p:nvSpPr>
        <p:spPr>
          <a:xfrm>
            <a:off x="379461" y="1362340"/>
            <a:ext cx="11277600" cy="395288"/>
          </a:xfrm>
        </p:spPr>
        <p:txBody>
          <a:bodyPr/>
          <a:lstStyle/>
          <a:p>
            <a:r>
              <a:rPr lang="de-DE" dirty="0"/>
              <a:t>Von Kapitalaufbau bis Nachfolgeplanung</a:t>
            </a:r>
          </a:p>
        </p:txBody>
      </p:sp>
      <p:pic>
        <p:nvPicPr>
          <p:cNvPr id="3" name="Grafik 2" descr="Ein Bild, das Person, Im Haus, Menschliches Gesicht, Kleidung enthält.&#10;&#10;KI-generierte Inhalte können fehlerhaft sein.">
            <a:extLst>
              <a:ext uri="{FF2B5EF4-FFF2-40B4-BE49-F238E27FC236}">
                <a16:creationId xmlns:a16="http://schemas.microsoft.com/office/drawing/2014/main" id="{DB1F0D87-A4F3-A0EF-191F-519A4FA487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flipH="1">
            <a:off x="6074999" y="2480003"/>
            <a:ext cx="5643396" cy="2402632"/>
          </a:xfrm>
          <a:custGeom>
            <a:avLst/>
            <a:gdLst>
              <a:gd name="connsiteX0" fmla="*/ 5643396 w 5643396"/>
              <a:gd name="connsiteY0" fmla="*/ 2840 h 2402632"/>
              <a:gd name="connsiteX1" fmla="*/ 0 w 5643396"/>
              <a:gd name="connsiteY1" fmla="*/ 2397008 h 2402632"/>
              <a:gd name="connsiteX2" fmla="*/ 0 w 5643396"/>
              <a:gd name="connsiteY2" fmla="*/ 2402632 h 2402632"/>
              <a:gd name="connsiteX3" fmla="*/ 5643396 w 5643396"/>
              <a:gd name="connsiteY3" fmla="*/ 2402632 h 2402632"/>
              <a:gd name="connsiteX4" fmla="*/ 5643396 w 5643396"/>
              <a:gd name="connsiteY4" fmla="*/ 0 h 2402632"/>
              <a:gd name="connsiteX5" fmla="*/ 0 w 5643396"/>
              <a:gd name="connsiteY5" fmla="*/ 0 h 2402632"/>
              <a:gd name="connsiteX6" fmla="*/ 0 w 5643396"/>
              <a:gd name="connsiteY6" fmla="*/ 61 h 2402632"/>
              <a:gd name="connsiteX7" fmla="*/ 5643396 w 5643396"/>
              <a:gd name="connsiteY7" fmla="*/ 61 h 240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3396" h="2402632">
                <a:moveTo>
                  <a:pt x="5643396" y="2840"/>
                </a:moveTo>
                <a:lnTo>
                  <a:pt x="0" y="2397008"/>
                </a:lnTo>
                <a:lnTo>
                  <a:pt x="0" y="2402632"/>
                </a:lnTo>
                <a:lnTo>
                  <a:pt x="5643396" y="2402632"/>
                </a:lnTo>
                <a:close/>
                <a:moveTo>
                  <a:pt x="5643396" y="0"/>
                </a:moveTo>
                <a:lnTo>
                  <a:pt x="0" y="0"/>
                </a:lnTo>
                <a:lnTo>
                  <a:pt x="0" y="61"/>
                </a:lnTo>
                <a:lnTo>
                  <a:pt x="5643396" y="61"/>
                </a:lnTo>
                <a:close/>
              </a:path>
            </a:pathLst>
          </a:custGeom>
        </p:spPr>
      </p:pic>
      <p:pic>
        <p:nvPicPr>
          <p:cNvPr id="4" name="Grafik 3" descr="Ein Bild, das Person, Kleidung, Baum, draußen enthält.&#10;&#10;KI-generierte Inhalte können fehlerhaft sein.">
            <a:extLst>
              <a:ext uri="{FF2B5EF4-FFF2-40B4-BE49-F238E27FC236}">
                <a16:creationId xmlns:a16="http://schemas.microsoft.com/office/drawing/2014/main" id="{8445759D-1D38-2CD5-E501-EDCBF219FE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457198" y="2480064"/>
            <a:ext cx="5633812" cy="2402163"/>
          </a:xfrm>
          <a:prstGeom prst="rtTriangle">
            <a:avLst/>
          </a:prstGeom>
        </p:spPr>
      </p:pic>
      <p:sp>
        <p:nvSpPr>
          <p:cNvPr id="12" name="Rechteck 11">
            <a:extLst>
              <a:ext uri="{FF2B5EF4-FFF2-40B4-BE49-F238E27FC236}">
                <a16:creationId xmlns:a16="http://schemas.microsoft.com/office/drawing/2014/main" id="{C4EAE824-3C79-CF78-AF68-0B65A7C8F4A6}"/>
              </a:ext>
            </a:extLst>
          </p:cNvPr>
          <p:cNvSpPr/>
          <p:nvPr/>
        </p:nvSpPr>
        <p:spPr>
          <a:xfrm>
            <a:off x="357243" y="2106064"/>
            <a:ext cx="5585257" cy="355713"/>
          </a:xfrm>
          <a:prstGeom prst="rect">
            <a:avLst/>
          </a:pr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de-DE" b="1" dirty="0">
                <a:solidFill>
                  <a:srgbClr val="0A2F73"/>
                </a:solidFill>
                <a:latin typeface="Ubuntu" panose="020B0504030602030204" pitchFamily="34" charset="0"/>
                <a:cs typeface="Arial" pitchFamily="34" charset="0"/>
              </a:rPr>
              <a:t>Altersvorsorge</a:t>
            </a:r>
            <a:endParaRPr lang="de-DE" dirty="0">
              <a:solidFill>
                <a:srgbClr val="FFFFFF"/>
              </a:solidFill>
              <a:latin typeface="Aptos" panose="02110004020202020204"/>
            </a:endParaRPr>
          </a:p>
        </p:txBody>
      </p:sp>
      <p:sp>
        <p:nvSpPr>
          <p:cNvPr id="15" name="Rechteck 14">
            <a:extLst>
              <a:ext uri="{FF2B5EF4-FFF2-40B4-BE49-F238E27FC236}">
                <a16:creationId xmlns:a16="http://schemas.microsoft.com/office/drawing/2014/main" id="{FAF3A760-DA22-98EA-9F30-8305A497D9D9}"/>
              </a:ext>
            </a:extLst>
          </p:cNvPr>
          <p:cNvSpPr/>
          <p:nvPr/>
        </p:nvSpPr>
        <p:spPr>
          <a:xfrm>
            <a:off x="6123552" y="2124352"/>
            <a:ext cx="5611248" cy="355713"/>
          </a:xfrm>
          <a:prstGeom prst="rect">
            <a:avLst/>
          </a:pr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de-DE" b="1" dirty="0">
                <a:solidFill>
                  <a:srgbClr val="0A2F73"/>
                </a:solidFill>
                <a:latin typeface="Ubuntu" panose="020B0504030602030204" pitchFamily="34" charset="0"/>
                <a:cs typeface="Arial" pitchFamily="34" charset="0"/>
              </a:rPr>
              <a:t>Ruhestandsplanung</a:t>
            </a:r>
            <a:endParaRPr lang="de-DE" dirty="0">
              <a:solidFill>
                <a:srgbClr val="FFFFFF"/>
              </a:solidFill>
              <a:latin typeface="Aptos" panose="02110004020202020204"/>
            </a:endParaRPr>
          </a:p>
        </p:txBody>
      </p:sp>
      <p:sp>
        <p:nvSpPr>
          <p:cNvPr id="16" name="Richtungspfeil 15">
            <a:extLst>
              <a:ext uri="{FF2B5EF4-FFF2-40B4-BE49-F238E27FC236}">
                <a16:creationId xmlns:a16="http://schemas.microsoft.com/office/drawing/2014/main" id="{DCE0B50E-9121-5EE2-44A5-915103B11DCB}"/>
              </a:ext>
            </a:extLst>
          </p:cNvPr>
          <p:cNvSpPr/>
          <p:nvPr/>
        </p:nvSpPr>
        <p:spPr>
          <a:xfrm flipH="1">
            <a:off x="457199" y="6330695"/>
            <a:ext cx="5636741" cy="281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67" b="0" i="0" u="none" strike="noStrike" kern="1200" cap="none" spc="0" normalizeH="0" baseline="0" noProof="0">
              <a:ln>
                <a:noFill/>
              </a:ln>
              <a:solidFill>
                <a:srgbClr val="FFFFFF"/>
              </a:solidFill>
              <a:effectLst/>
              <a:uLnTx/>
              <a:uFillTx/>
              <a:latin typeface="Ubuntu" panose="020B0504030602030204" pitchFamily="34" charset="0"/>
            </a:endParaRPr>
          </a:p>
        </p:txBody>
      </p:sp>
      <p:sp>
        <p:nvSpPr>
          <p:cNvPr id="17" name="Richtungspfeil 16">
            <a:extLst>
              <a:ext uri="{FF2B5EF4-FFF2-40B4-BE49-F238E27FC236}">
                <a16:creationId xmlns:a16="http://schemas.microsoft.com/office/drawing/2014/main" id="{704CA020-00A9-AE2C-6240-86538E018403}"/>
              </a:ext>
            </a:extLst>
          </p:cNvPr>
          <p:cNvSpPr/>
          <p:nvPr/>
        </p:nvSpPr>
        <p:spPr>
          <a:xfrm>
            <a:off x="6093944" y="6330696"/>
            <a:ext cx="5636742" cy="281763"/>
          </a:xfrm>
          <a:prstGeom prst="homePlate">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67" b="0" i="0" u="none" strike="noStrike" kern="1200" cap="none" spc="0" normalizeH="0" baseline="0" noProof="0">
              <a:ln>
                <a:noFill/>
              </a:ln>
              <a:solidFill>
                <a:srgbClr val="4B4B4B"/>
              </a:solidFill>
              <a:effectLst/>
              <a:uLnTx/>
              <a:uFillTx/>
              <a:latin typeface="Ubuntu" panose="020B0504030602030204" pitchFamily="34" charset="0"/>
            </a:endParaRPr>
          </a:p>
        </p:txBody>
      </p:sp>
      <p:sp>
        <p:nvSpPr>
          <p:cNvPr id="18" name="Rechteck 17">
            <a:extLst>
              <a:ext uri="{FF2B5EF4-FFF2-40B4-BE49-F238E27FC236}">
                <a16:creationId xmlns:a16="http://schemas.microsoft.com/office/drawing/2014/main" id="{90CA51CB-8713-9BEC-6821-4A7A47928803}"/>
              </a:ext>
            </a:extLst>
          </p:cNvPr>
          <p:cNvSpPr/>
          <p:nvPr/>
        </p:nvSpPr>
        <p:spPr>
          <a:xfrm>
            <a:off x="1610003" y="6321716"/>
            <a:ext cx="2890180" cy="307777"/>
          </a:xfrm>
          <a:prstGeom prst="rect">
            <a:avLst/>
          </a:prstGeom>
        </p:spPr>
        <p:txBody>
          <a:bodyPr wrap="square" lIns="91435" tIns="45718" rIns="91435" bIns="45718">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Ubuntu" panose="020B0504030602030204" pitchFamily="34" charset="0"/>
                <a:cs typeface="Arial" pitchFamily="34" charset="0"/>
              </a:rPr>
              <a:t>Kapitalaufbau</a:t>
            </a:r>
          </a:p>
        </p:txBody>
      </p:sp>
      <p:sp>
        <p:nvSpPr>
          <p:cNvPr id="19" name="Rechteck 18">
            <a:extLst>
              <a:ext uri="{FF2B5EF4-FFF2-40B4-BE49-F238E27FC236}">
                <a16:creationId xmlns:a16="http://schemas.microsoft.com/office/drawing/2014/main" id="{DAF52015-1569-4DF5-CAE5-4971BC19CD50}"/>
              </a:ext>
            </a:extLst>
          </p:cNvPr>
          <p:cNvSpPr/>
          <p:nvPr/>
        </p:nvSpPr>
        <p:spPr>
          <a:xfrm>
            <a:off x="6908562" y="6313655"/>
            <a:ext cx="4334695" cy="307777"/>
          </a:xfrm>
          <a:prstGeom prst="rect">
            <a:avLst/>
          </a:prstGeom>
        </p:spPr>
        <p:txBody>
          <a:bodyPr wrap="square" lIns="91435" tIns="45718" rIns="91435" bIns="45718">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Ubuntu" panose="020B0504030602030204" pitchFamily="34" charset="0"/>
                <a:cs typeface="Arial" pitchFamily="34" charset="0"/>
              </a:rPr>
              <a:t>Kapitalverwendung</a:t>
            </a:r>
          </a:p>
        </p:txBody>
      </p:sp>
      <p:grpSp>
        <p:nvGrpSpPr>
          <p:cNvPr id="20" name="Gruppieren 19">
            <a:extLst>
              <a:ext uri="{FF2B5EF4-FFF2-40B4-BE49-F238E27FC236}">
                <a16:creationId xmlns:a16="http://schemas.microsoft.com/office/drawing/2014/main" id="{6E9BD434-5EBF-D25B-3C39-BC8F35CBC089}"/>
              </a:ext>
            </a:extLst>
          </p:cNvPr>
          <p:cNvGrpSpPr/>
          <p:nvPr/>
        </p:nvGrpSpPr>
        <p:grpSpPr>
          <a:xfrm>
            <a:off x="457199" y="5950477"/>
            <a:ext cx="11525694" cy="257759"/>
            <a:chOff x="457199" y="5540624"/>
            <a:chExt cx="11525694" cy="257759"/>
          </a:xfrm>
        </p:grpSpPr>
        <p:cxnSp>
          <p:nvCxnSpPr>
            <p:cNvPr id="21" name="Gerade Verbindung 20">
              <a:extLst>
                <a:ext uri="{FF2B5EF4-FFF2-40B4-BE49-F238E27FC236}">
                  <a16:creationId xmlns:a16="http://schemas.microsoft.com/office/drawing/2014/main" id="{86F9E908-CB2A-E8D2-D582-5B3B5E56EA54}"/>
                </a:ext>
              </a:extLst>
            </p:cNvPr>
            <p:cNvCxnSpPr>
              <a:cxnSpLocks/>
            </p:cNvCxnSpPr>
            <p:nvPr/>
          </p:nvCxnSpPr>
          <p:spPr>
            <a:xfrm flipV="1">
              <a:off x="457199" y="5585228"/>
              <a:ext cx="11273487" cy="2143"/>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3AB24A56-B217-50A0-E48C-E3ABBC940089}"/>
                </a:ext>
              </a:extLst>
            </p:cNvPr>
            <p:cNvCxnSpPr/>
            <p:nvPr/>
          </p:nvCxnSpPr>
          <p:spPr>
            <a:xfrm>
              <a:off x="11590429"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0A4F38FA-0EF3-57D8-C236-31A6868B126C}"/>
                </a:ext>
              </a:extLst>
            </p:cNvPr>
            <p:cNvCxnSpPr/>
            <p:nvPr/>
          </p:nvCxnSpPr>
          <p:spPr>
            <a:xfrm>
              <a:off x="634847"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8B173646-5F41-66E7-9FEB-BA0C4FF9EAF0}"/>
                </a:ext>
              </a:extLst>
            </p:cNvPr>
            <p:cNvCxnSpPr/>
            <p:nvPr/>
          </p:nvCxnSpPr>
          <p:spPr>
            <a:xfrm>
              <a:off x="2004295"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8DEADEDE-221A-1439-0423-4A6086C14238}"/>
                </a:ext>
              </a:extLst>
            </p:cNvPr>
            <p:cNvCxnSpPr/>
            <p:nvPr/>
          </p:nvCxnSpPr>
          <p:spPr>
            <a:xfrm>
              <a:off x="3373743"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AD81C1D5-FC5F-D2C2-70A3-2DD962DBE7F4}"/>
                </a:ext>
              </a:extLst>
            </p:cNvPr>
            <p:cNvCxnSpPr/>
            <p:nvPr/>
          </p:nvCxnSpPr>
          <p:spPr>
            <a:xfrm>
              <a:off x="4743191"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0AAA4690-547F-6AD8-33CD-F02628D5C9B7}"/>
                </a:ext>
              </a:extLst>
            </p:cNvPr>
            <p:cNvCxnSpPr/>
            <p:nvPr/>
          </p:nvCxnSpPr>
          <p:spPr>
            <a:xfrm>
              <a:off x="6112639"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D26B7AC5-B527-B94E-4767-68A5882D6849}"/>
                </a:ext>
              </a:extLst>
            </p:cNvPr>
            <p:cNvCxnSpPr/>
            <p:nvPr/>
          </p:nvCxnSpPr>
          <p:spPr>
            <a:xfrm>
              <a:off x="7482087"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A514BA03-FC45-15C0-5070-819394290B17}"/>
                </a:ext>
              </a:extLst>
            </p:cNvPr>
            <p:cNvCxnSpPr>
              <a:cxnSpLocks/>
            </p:cNvCxnSpPr>
            <p:nvPr/>
          </p:nvCxnSpPr>
          <p:spPr>
            <a:xfrm>
              <a:off x="8851535"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99651571-A5FA-E902-AC9B-9398FE064910}"/>
                </a:ext>
              </a:extLst>
            </p:cNvPr>
            <p:cNvSpPr/>
            <p:nvPr/>
          </p:nvSpPr>
          <p:spPr>
            <a:xfrm>
              <a:off x="1904328" y="5644495"/>
              <a:ext cx="193016"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40</a:t>
              </a:r>
            </a:p>
          </p:txBody>
        </p:sp>
        <p:sp>
          <p:nvSpPr>
            <p:cNvPr id="31" name="Rechteck 30">
              <a:extLst>
                <a:ext uri="{FF2B5EF4-FFF2-40B4-BE49-F238E27FC236}">
                  <a16:creationId xmlns:a16="http://schemas.microsoft.com/office/drawing/2014/main" id="{493C7B6B-5A05-75A5-F593-BE8BF5EA05F1}"/>
                </a:ext>
              </a:extLst>
            </p:cNvPr>
            <p:cNvSpPr/>
            <p:nvPr/>
          </p:nvSpPr>
          <p:spPr>
            <a:xfrm>
              <a:off x="4646076" y="5644495"/>
              <a:ext cx="193016"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60</a:t>
              </a:r>
            </a:p>
          </p:txBody>
        </p:sp>
        <p:sp>
          <p:nvSpPr>
            <p:cNvPr id="32" name="Rechteck 31">
              <a:extLst>
                <a:ext uri="{FF2B5EF4-FFF2-40B4-BE49-F238E27FC236}">
                  <a16:creationId xmlns:a16="http://schemas.microsoft.com/office/drawing/2014/main" id="{4021F10F-9BD9-123D-8129-66932D193253}"/>
                </a:ext>
              </a:extLst>
            </p:cNvPr>
            <p:cNvSpPr/>
            <p:nvPr/>
          </p:nvSpPr>
          <p:spPr>
            <a:xfrm>
              <a:off x="6021835" y="5644495"/>
              <a:ext cx="193016"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65</a:t>
              </a:r>
            </a:p>
          </p:txBody>
        </p:sp>
        <p:sp>
          <p:nvSpPr>
            <p:cNvPr id="33" name="Rechteck 32">
              <a:extLst>
                <a:ext uri="{FF2B5EF4-FFF2-40B4-BE49-F238E27FC236}">
                  <a16:creationId xmlns:a16="http://schemas.microsoft.com/office/drawing/2014/main" id="{330A6094-2611-0AB3-161F-DCFE78A103F5}"/>
                </a:ext>
              </a:extLst>
            </p:cNvPr>
            <p:cNvSpPr/>
            <p:nvPr/>
          </p:nvSpPr>
          <p:spPr>
            <a:xfrm>
              <a:off x="7385580" y="5644495"/>
              <a:ext cx="193016"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70</a:t>
              </a:r>
            </a:p>
          </p:txBody>
        </p:sp>
        <p:sp>
          <p:nvSpPr>
            <p:cNvPr id="34" name="Rechteck 33">
              <a:extLst>
                <a:ext uri="{FF2B5EF4-FFF2-40B4-BE49-F238E27FC236}">
                  <a16:creationId xmlns:a16="http://schemas.microsoft.com/office/drawing/2014/main" id="{D49BB3CE-5948-A351-1ABE-37662C31827D}"/>
                </a:ext>
              </a:extLst>
            </p:cNvPr>
            <p:cNvSpPr/>
            <p:nvPr/>
          </p:nvSpPr>
          <p:spPr>
            <a:xfrm>
              <a:off x="8749325" y="5644493"/>
              <a:ext cx="193016"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80</a:t>
              </a:r>
            </a:p>
          </p:txBody>
        </p:sp>
        <p:sp>
          <p:nvSpPr>
            <p:cNvPr id="35" name="Rechteck 34">
              <a:extLst>
                <a:ext uri="{FF2B5EF4-FFF2-40B4-BE49-F238E27FC236}">
                  <a16:creationId xmlns:a16="http://schemas.microsoft.com/office/drawing/2014/main" id="{AE116C62-E3FF-C208-9D9F-8EF5C1852953}"/>
                </a:ext>
              </a:extLst>
            </p:cNvPr>
            <p:cNvSpPr/>
            <p:nvPr/>
          </p:nvSpPr>
          <p:spPr>
            <a:xfrm>
              <a:off x="11197965" y="5644495"/>
              <a:ext cx="784928"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100 Jahre</a:t>
              </a:r>
            </a:p>
          </p:txBody>
        </p:sp>
        <p:sp>
          <p:nvSpPr>
            <p:cNvPr id="36" name="Rechteck 35">
              <a:extLst>
                <a:ext uri="{FF2B5EF4-FFF2-40B4-BE49-F238E27FC236}">
                  <a16:creationId xmlns:a16="http://schemas.microsoft.com/office/drawing/2014/main" id="{BFD7AA73-8F84-7F21-3AA2-1ECFDA603C64}"/>
                </a:ext>
              </a:extLst>
            </p:cNvPr>
            <p:cNvSpPr/>
            <p:nvPr/>
          </p:nvSpPr>
          <p:spPr>
            <a:xfrm>
              <a:off x="3270318" y="5644495"/>
              <a:ext cx="193016"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50</a:t>
              </a:r>
            </a:p>
          </p:txBody>
        </p:sp>
        <p:sp>
          <p:nvSpPr>
            <p:cNvPr id="37" name="Rechteck 36">
              <a:extLst>
                <a:ext uri="{FF2B5EF4-FFF2-40B4-BE49-F238E27FC236}">
                  <a16:creationId xmlns:a16="http://schemas.microsoft.com/office/drawing/2014/main" id="{6E807C2C-E241-CEEF-172E-1BF5AC8136ED}"/>
                </a:ext>
              </a:extLst>
            </p:cNvPr>
            <p:cNvSpPr/>
            <p:nvPr/>
          </p:nvSpPr>
          <p:spPr>
            <a:xfrm>
              <a:off x="538339" y="5644493"/>
              <a:ext cx="193016"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30</a:t>
              </a:r>
            </a:p>
          </p:txBody>
        </p:sp>
        <p:sp>
          <p:nvSpPr>
            <p:cNvPr id="38" name="Rechteck 37">
              <a:extLst>
                <a:ext uri="{FF2B5EF4-FFF2-40B4-BE49-F238E27FC236}">
                  <a16:creationId xmlns:a16="http://schemas.microsoft.com/office/drawing/2014/main" id="{139BB9E3-30D6-2A8E-962C-67F084ED7490}"/>
                </a:ext>
              </a:extLst>
            </p:cNvPr>
            <p:cNvSpPr/>
            <p:nvPr/>
          </p:nvSpPr>
          <p:spPr>
            <a:xfrm>
              <a:off x="10125084" y="5644495"/>
              <a:ext cx="193016" cy="153888"/>
            </a:xfrm>
            <a:prstGeom prst="rect">
              <a:avLst/>
            </a:prstGeom>
          </p:spPr>
          <p:txBody>
            <a:bodyPr wrap="non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i="0" u="none" strike="noStrike" kern="1200" cap="none" spc="0" normalizeH="0" baseline="0" noProof="0" dirty="0">
                  <a:ln>
                    <a:noFill/>
                  </a:ln>
                  <a:solidFill>
                    <a:schemeClr val="tx2"/>
                  </a:solidFill>
                  <a:effectLst/>
                  <a:uLnTx/>
                  <a:uFillTx/>
                  <a:latin typeface="Ubuntu" panose="020B0504030602030204" pitchFamily="34" charset="0"/>
                  <a:cs typeface="Arial" pitchFamily="34" charset="0"/>
                </a:rPr>
                <a:t>90</a:t>
              </a:r>
            </a:p>
          </p:txBody>
        </p:sp>
        <p:cxnSp>
          <p:nvCxnSpPr>
            <p:cNvPr id="39" name="Gerade Verbindung 38">
              <a:extLst>
                <a:ext uri="{FF2B5EF4-FFF2-40B4-BE49-F238E27FC236}">
                  <a16:creationId xmlns:a16="http://schemas.microsoft.com/office/drawing/2014/main" id="{8A7CB62A-F9D3-306D-4CDB-D3787E0DAA3C}"/>
                </a:ext>
              </a:extLst>
            </p:cNvPr>
            <p:cNvCxnSpPr/>
            <p:nvPr/>
          </p:nvCxnSpPr>
          <p:spPr>
            <a:xfrm>
              <a:off x="10220984" y="5540624"/>
              <a:ext cx="0" cy="923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0" name="Rechteck 39">
            <a:extLst>
              <a:ext uri="{FF2B5EF4-FFF2-40B4-BE49-F238E27FC236}">
                <a16:creationId xmlns:a16="http://schemas.microsoft.com/office/drawing/2014/main" id="{0FEBD8F5-1097-6F09-C337-706934C72D8D}"/>
              </a:ext>
            </a:extLst>
          </p:cNvPr>
          <p:cNvSpPr/>
          <p:nvPr/>
        </p:nvSpPr>
        <p:spPr>
          <a:xfrm rot="5400000" flipH="1">
            <a:off x="4894913" y="3394066"/>
            <a:ext cx="2402160" cy="574157"/>
          </a:xfrm>
          <a:prstGeom prst="rect">
            <a:avLst/>
          </a:prstGeom>
          <a:solidFill>
            <a:schemeClr val="bg1">
              <a:alpha val="89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67" b="0" i="0" u="none" strike="noStrike" kern="1200" cap="none" spc="0" normalizeH="0" baseline="0" noProof="0">
              <a:ln>
                <a:noFill/>
              </a:ln>
              <a:solidFill>
                <a:srgbClr val="4B4B4B"/>
              </a:solidFill>
              <a:effectLst/>
              <a:uLnTx/>
              <a:uFillTx/>
              <a:latin typeface="Ubuntu" panose="020B0504030602030204" pitchFamily="34" charset="0"/>
            </a:endParaRPr>
          </a:p>
        </p:txBody>
      </p:sp>
      <p:grpSp>
        <p:nvGrpSpPr>
          <p:cNvPr id="41" name="Gruppieren 40">
            <a:extLst>
              <a:ext uri="{FF2B5EF4-FFF2-40B4-BE49-F238E27FC236}">
                <a16:creationId xmlns:a16="http://schemas.microsoft.com/office/drawing/2014/main" id="{D77826B6-2E20-32A4-3D4A-89F8D6BA5534}"/>
              </a:ext>
            </a:extLst>
          </p:cNvPr>
          <p:cNvGrpSpPr/>
          <p:nvPr/>
        </p:nvGrpSpPr>
        <p:grpSpPr>
          <a:xfrm>
            <a:off x="457199" y="4948555"/>
            <a:ext cx="11277591" cy="900000"/>
            <a:chOff x="1882768" y="4807580"/>
            <a:chExt cx="8426456" cy="788622"/>
          </a:xfrm>
        </p:grpSpPr>
        <p:sp>
          <p:nvSpPr>
            <p:cNvPr id="42" name="Rechteck 41">
              <a:extLst>
                <a:ext uri="{FF2B5EF4-FFF2-40B4-BE49-F238E27FC236}">
                  <a16:creationId xmlns:a16="http://schemas.microsoft.com/office/drawing/2014/main" id="{24596C4C-2F86-366F-01E9-BAC241E2DC99}"/>
                </a:ext>
              </a:extLst>
            </p:cNvPr>
            <p:cNvSpPr/>
            <p:nvPr/>
          </p:nvSpPr>
          <p:spPr>
            <a:xfrm>
              <a:off x="1882768" y="5227961"/>
              <a:ext cx="4227206" cy="144000"/>
            </a:xfrm>
            <a:prstGeom prst="rect">
              <a:avLst/>
            </a:prstGeom>
            <a:solidFill>
              <a:schemeClr val="bg2"/>
            </a:solidFill>
          </p:spPr>
          <p:txBody>
            <a:bodyPr wrap="square" tIns="18000" bIns="3600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de-DE" sz="1000" b="1" i="0" u="none" strike="noStrike" kern="1200" cap="none" spc="0" normalizeH="0" baseline="0" noProof="0" dirty="0" err="1">
                  <a:ln>
                    <a:noFill/>
                  </a:ln>
                  <a:solidFill>
                    <a:srgbClr val="FFFFFF"/>
                  </a:solidFill>
                  <a:effectLst/>
                  <a:uLnTx/>
                  <a:uFillTx/>
                  <a:latin typeface="Ubuntu" panose="020B0504030602030204" pitchFamily="34" charset="0"/>
                  <a:cs typeface="Arial" pitchFamily="34" charset="0"/>
                </a:rPr>
                <a:t>Maxxellence</a:t>
              </a:r>
              <a:r>
                <a:rPr kumimoji="0" lang="de-DE" sz="1000" b="1" i="0" u="none" strike="noStrike" kern="1200" cap="none" spc="0" normalizeH="0" baseline="0" noProof="0" dirty="0">
                  <a:ln>
                    <a:noFill/>
                  </a:ln>
                  <a:solidFill>
                    <a:srgbClr val="FFFFFF"/>
                  </a:solidFill>
                  <a:effectLst/>
                  <a:uLnTx/>
                  <a:uFillTx/>
                  <a:latin typeface="Ubuntu" panose="020B0504030602030204" pitchFamily="34" charset="0"/>
                  <a:cs typeface="Arial" pitchFamily="34" charset="0"/>
                </a:rPr>
                <a:t> </a:t>
              </a:r>
              <a:r>
                <a:rPr kumimoji="0" lang="de-DE" sz="1000" b="1" i="0" u="none" strike="noStrike" kern="1200" cap="none" spc="0" normalizeH="0" baseline="0" noProof="0" dirty="0" err="1">
                  <a:ln>
                    <a:noFill/>
                  </a:ln>
                  <a:solidFill>
                    <a:srgbClr val="FFFFFF"/>
                  </a:solidFill>
                  <a:effectLst/>
                  <a:uLnTx/>
                  <a:uFillTx/>
                  <a:latin typeface="Ubuntu" panose="020B0504030602030204" pitchFamily="34" charset="0"/>
                  <a:cs typeface="Arial" pitchFamily="34" charset="0"/>
                </a:rPr>
                <a:t>Invest</a:t>
              </a:r>
              <a:r>
                <a:rPr kumimoji="0" lang="de-DE" sz="1000" b="1" i="0" u="none" strike="noStrike" kern="1200" cap="none" spc="0" normalizeH="0" baseline="0" noProof="0" dirty="0">
                  <a:ln>
                    <a:noFill/>
                  </a:ln>
                  <a:solidFill>
                    <a:srgbClr val="FFFFFF"/>
                  </a:solidFill>
                  <a:effectLst/>
                  <a:uLnTx/>
                  <a:uFillTx/>
                  <a:latin typeface="Ubuntu" panose="020B0504030602030204" pitchFamily="34" charset="0"/>
                  <a:cs typeface="Arial" pitchFamily="34" charset="0"/>
                </a:rPr>
                <a:t> &amp; </a:t>
              </a:r>
              <a:r>
                <a:rPr kumimoji="0" lang="de-DE" sz="1000" b="1" i="0" u="none" strike="noStrike" kern="1200" cap="none" spc="0" normalizeH="0" baseline="0" noProof="0" dirty="0" err="1">
                  <a:ln>
                    <a:noFill/>
                  </a:ln>
                  <a:solidFill>
                    <a:srgbClr val="FFFFFF"/>
                  </a:solidFill>
                  <a:effectLst/>
                  <a:uLnTx/>
                  <a:uFillTx/>
                  <a:latin typeface="Ubuntu" panose="020B0504030602030204" pitchFamily="34" charset="0"/>
                  <a:cs typeface="Arial" pitchFamily="34" charset="0"/>
                </a:rPr>
                <a:t>Maxxellence</a:t>
              </a:r>
              <a:r>
                <a:rPr kumimoji="0" lang="de-DE" sz="1000" b="1" i="0" u="none" strike="noStrike" kern="1200" cap="none" spc="0" normalizeH="0" baseline="0" noProof="0" dirty="0">
                  <a:ln>
                    <a:noFill/>
                  </a:ln>
                  <a:solidFill>
                    <a:srgbClr val="FFFFFF"/>
                  </a:solidFill>
                  <a:effectLst/>
                  <a:uLnTx/>
                  <a:uFillTx/>
                  <a:latin typeface="Ubuntu" panose="020B0504030602030204" pitchFamily="34" charset="0"/>
                  <a:cs typeface="Arial" pitchFamily="34" charset="0"/>
                </a:rPr>
                <a:t> </a:t>
              </a:r>
              <a:r>
                <a:rPr kumimoji="0" lang="de-DE" sz="1000" b="1" i="0" u="none" strike="noStrike" kern="1200" cap="none" spc="0" normalizeH="0" baseline="0" noProof="0" dirty="0" err="1">
                  <a:ln>
                    <a:noFill/>
                  </a:ln>
                  <a:solidFill>
                    <a:srgbClr val="FFFFFF"/>
                  </a:solidFill>
                  <a:effectLst/>
                  <a:uLnTx/>
                  <a:uFillTx/>
                  <a:latin typeface="Ubuntu" panose="020B0504030602030204" pitchFamily="34" charset="0"/>
                  <a:cs typeface="Arial" pitchFamily="34" charset="0"/>
                </a:rPr>
                <a:t>Invest</a:t>
              </a:r>
              <a:r>
                <a:rPr kumimoji="0" lang="de-DE" sz="1000" b="1" i="0" u="none" strike="noStrike" kern="1200" cap="none" spc="0" normalizeH="0" baseline="0" noProof="0" dirty="0">
                  <a:ln>
                    <a:noFill/>
                  </a:ln>
                  <a:solidFill>
                    <a:srgbClr val="FFFFFF"/>
                  </a:solidFill>
                  <a:effectLst/>
                  <a:uLnTx/>
                  <a:uFillTx/>
                  <a:latin typeface="Ubuntu" panose="020B0504030602030204" pitchFamily="34" charset="0"/>
                  <a:cs typeface="Arial" pitchFamily="34" charset="0"/>
                </a:rPr>
                <a:t> Basisvorsorge</a:t>
              </a:r>
            </a:p>
          </p:txBody>
        </p:sp>
        <p:sp>
          <p:nvSpPr>
            <p:cNvPr id="43" name="Rechteck 42">
              <a:extLst>
                <a:ext uri="{FF2B5EF4-FFF2-40B4-BE49-F238E27FC236}">
                  <a16:creationId xmlns:a16="http://schemas.microsoft.com/office/drawing/2014/main" id="{B51FDF22-772B-71FC-BB84-3FEC1AA8AB55}"/>
                </a:ext>
              </a:extLst>
            </p:cNvPr>
            <p:cNvSpPr/>
            <p:nvPr/>
          </p:nvSpPr>
          <p:spPr>
            <a:xfrm>
              <a:off x="3036576" y="5017771"/>
              <a:ext cx="5120606" cy="144000"/>
            </a:xfrm>
            <a:prstGeom prst="rect">
              <a:avLst/>
            </a:prstGeom>
            <a:solidFill>
              <a:schemeClr val="accent1"/>
            </a:solidFill>
          </p:spPr>
          <p:txBody>
            <a:bodyPr wrap="square" tIns="18000" bIns="3600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de-DE" sz="1000" b="1" i="0" u="none" strike="noStrike" kern="1200" cap="none" spc="0" normalizeH="0" baseline="0" noProof="0" dirty="0" err="1">
                  <a:ln>
                    <a:noFill/>
                  </a:ln>
                  <a:solidFill>
                    <a:srgbClr val="FFFFFF"/>
                  </a:solidFill>
                  <a:effectLst/>
                  <a:uLnTx/>
                  <a:uFillTx/>
                  <a:latin typeface="Ubuntu" panose="020B0504030602030204" pitchFamily="34" charset="0"/>
                  <a:cs typeface="Arial" pitchFamily="34" charset="0"/>
                </a:rPr>
                <a:t>ParkAllee</a:t>
              </a:r>
              <a:endParaRPr kumimoji="0" lang="de-DE" sz="1000" b="1" i="0" u="none" strike="noStrike" kern="1200" cap="none" spc="0" normalizeH="0" baseline="0" noProof="0" dirty="0">
                <a:ln>
                  <a:noFill/>
                </a:ln>
                <a:solidFill>
                  <a:srgbClr val="FFFFFF"/>
                </a:solidFill>
                <a:effectLst/>
                <a:uLnTx/>
                <a:uFillTx/>
                <a:latin typeface="Ubuntu" panose="020B0504030602030204" pitchFamily="34" charset="0"/>
                <a:cs typeface="Arial" pitchFamily="34" charset="0"/>
              </a:endParaRPr>
            </a:p>
          </p:txBody>
        </p:sp>
        <p:sp>
          <p:nvSpPr>
            <p:cNvPr id="44" name="Rechteck 43">
              <a:extLst>
                <a:ext uri="{FF2B5EF4-FFF2-40B4-BE49-F238E27FC236}">
                  <a16:creationId xmlns:a16="http://schemas.microsoft.com/office/drawing/2014/main" id="{237E2540-B58A-B4DF-17CC-DC79229D112D}"/>
                </a:ext>
              </a:extLst>
            </p:cNvPr>
            <p:cNvSpPr/>
            <p:nvPr/>
          </p:nvSpPr>
          <p:spPr>
            <a:xfrm>
              <a:off x="4057594" y="4807580"/>
              <a:ext cx="6251630" cy="144000"/>
            </a:xfrm>
            <a:prstGeom prst="rect">
              <a:avLst/>
            </a:prstGeom>
            <a:solidFill>
              <a:schemeClr val="accent6"/>
            </a:solidFill>
          </p:spPr>
          <p:txBody>
            <a:bodyPr wrap="square" tIns="18000" bIns="3600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de-DE" sz="1000" b="1" i="0" u="none" strike="noStrike" kern="1200" cap="none" spc="0" normalizeH="0" baseline="0" noProof="0" dirty="0" err="1">
                  <a:ln>
                    <a:noFill/>
                  </a:ln>
                  <a:solidFill>
                    <a:srgbClr val="FFFFFF"/>
                  </a:solidFill>
                  <a:effectLst/>
                  <a:uLnTx/>
                  <a:uFillTx/>
                  <a:latin typeface="Ubuntu" panose="020B0504030602030204" pitchFamily="34" charset="0"/>
                  <a:cs typeface="Arial" pitchFamily="34" charset="0"/>
                </a:rPr>
                <a:t>WeitBlick</a:t>
              </a:r>
              <a:endParaRPr kumimoji="0" lang="de-DE" sz="1000" b="1" i="0" u="none" strike="noStrike" kern="1200" cap="none" spc="0" normalizeH="0" baseline="0" noProof="0" dirty="0">
                <a:ln>
                  <a:noFill/>
                </a:ln>
                <a:solidFill>
                  <a:srgbClr val="FFFFFF"/>
                </a:solidFill>
                <a:effectLst/>
                <a:uLnTx/>
                <a:uFillTx/>
                <a:latin typeface="Ubuntu" panose="020B0504030602030204" pitchFamily="34" charset="0"/>
                <a:cs typeface="Arial" pitchFamily="34" charset="0"/>
              </a:endParaRPr>
            </a:p>
          </p:txBody>
        </p:sp>
        <p:sp>
          <p:nvSpPr>
            <p:cNvPr id="45" name="Textfeld 44">
              <a:extLst>
                <a:ext uri="{FF2B5EF4-FFF2-40B4-BE49-F238E27FC236}">
                  <a16:creationId xmlns:a16="http://schemas.microsoft.com/office/drawing/2014/main" id="{79DC67BE-90D7-2DE3-541A-E8391E560651}"/>
                </a:ext>
              </a:extLst>
            </p:cNvPr>
            <p:cNvSpPr txBox="1"/>
            <p:nvPr/>
          </p:nvSpPr>
          <p:spPr>
            <a:xfrm>
              <a:off x="5808920" y="5444538"/>
              <a:ext cx="4500304" cy="151664"/>
            </a:xfrm>
            <a:prstGeom prst="rect">
              <a:avLst/>
            </a:prstGeom>
            <a:solidFill>
              <a:srgbClr val="83BDC4"/>
            </a:solidFill>
            <a:ln>
              <a:noFill/>
              <a:prstDash val="dash"/>
            </a:ln>
          </p:spPr>
          <p:txBody>
            <a:bodyPr wrap="square" tIns="18000" rIns="90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FFFFFF"/>
                  </a:solidFill>
                  <a:effectLst/>
                  <a:uLnTx/>
                  <a:uFillTx/>
                  <a:latin typeface="Ubuntu" panose="020B0504030602030204" pitchFamily="34" charset="0"/>
                </a:rPr>
                <a:t>FREELAX</a:t>
              </a:r>
              <a:r>
                <a:rPr kumimoji="0" lang="de-DE" sz="1000" b="1" i="0" u="none" strike="noStrike" kern="1200" cap="none" spc="0" normalizeH="0" baseline="30000" noProof="0" dirty="0">
                  <a:ln>
                    <a:noFill/>
                  </a:ln>
                  <a:solidFill>
                    <a:srgbClr val="FFFFFF"/>
                  </a:solidFill>
                  <a:effectLst/>
                  <a:uLnTx/>
                  <a:uFillTx/>
                  <a:latin typeface="Ubuntu" panose="020B0504030602030204" pitchFamily="34" charset="0"/>
                </a:rPr>
                <a:t>SOFORT</a:t>
              </a:r>
              <a:r>
                <a:rPr kumimoji="0" lang="de-DE" sz="1000" b="1" i="0" u="none" strike="noStrike" kern="1200" cap="none" spc="0" normalizeH="0" baseline="0" noProof="0" dirty="0">
                  <a:ln>
                    <a:noFill/>
                  </a:ln>
                  <a:solidFill>
                    <a:srgbClr val="FFFFFF"/>
                  </a:solidFill>
                  <a:effectLst/>
                  <a:uLnTx/>
                  <a:uFillTx/>
                  <a:latin typeface="Ubuntu" panose="020B0504030602030204" pitchFamily="34" charset="0"/>
                </a:rPr>
                <a:t> &amp; FREELAX</a:t>
              </a:r>
              <a:r>
                <a:rPr kumimoji="0" lang="de-DE" sz="1000" b="1" i="0" u="none" strike="noStrike" kern="1200" cap="none" spc="0" normalizeH="0" baseline="30000" noProof="0" dirty="0">
                  <a:ln>
                    <a:noFill/>
                  </a:ln>
                  <a:solidFill>
                    <a:srgbClr val="FFFFFF"/>
                  </a:solidFill>
                  <a:effectLst/>
                  <a:uLnTx/>
                  <a:uFillTx/>
                  <a:latin typeface="Ubuntu" panose="020B0504030602030204" pitchFamily="34" charset="0"/>
                </a:rPr>
                <a:t>SOFORT</a:t>
              </a:r>
              <a:r>
                <a:rPr kumimoji="0" lang="de-DE" sz="1000" b="1" i="0" u="none" strike="noStrike" kern="1200" cap="none" spc="0" normalizeH="0" baseline="0" noProof="0" dirty="0">
                  <a:ln>
                    <a:noFill/>
                  </a:ln>
                  <a:solidFill>
                    <a:srgbClr val="FFFFFF"/>
                  </a:solidFill>
                  <a:effectLst/>
                  <a:uLnTx/>
                  <a:uFillTx/>
                  <a:latin typeface="Ubuntu" panose="020B0504030602030204" pitchFamily="34" charset="0"/>
                </a:rPr>
                <a:t> Basisvorsorge </a:t>
              </a:r>
            </a:p>
          </p:txBody>
        </p:sp>
      </p:grpSp>
      <p:sp>
        <p:nvSpPr>
          <p:cNvPr id="46" name="TextBox 21">
            <a:extLst>
              <a:ext uri="{FF2B5EF4-FFF2-40B4-BE49-F238E27FC236}">
                <a16:creationId xmlns:a16="http://schemas.microsoft.com/office/drawing/2014/main" id="{F70F7AA5-ED65-B49C-C4FE-4FF1204E0829}"/>
              </a:ext>
            </a:extLst>
          </p:cNvPr>
          <p:cNvSpPr txBox="1"/>
          <p:nvPr/>
        </p:nvSpPr>
        <p:spPr>
          <a:xfrm rot="21152102">
            <a:off x="10727455" y="5169517"/>
            <a:ext cx="881398" cy="457580"/>
          </a:xfrm>
          <a:prstGeom prst="roundRect">
            <a:avLst>
              <a:gd name="adj" fmla="val 0"/>
            </a:avLst>
          </a:prstGeom>
          <a:noFill/>
          <a:ln w="53975">
            <a:noFill/>
          </a:ln>
        </p:spPr>
        <p:txBody>
          <a:bodyPr wrap="square" lIns="27000" tIns="0" rIns="27000" bIns="0" rtlCol="0" anchor="ctr" anchorCtr="0">
            <a:noAutofit/>
          </a:bodyPr>
          <a:lstStyle/>
          <a:p>
            <a:pPr algn="ctr">
              <a:spcAft>
                <a:spcPts val="600"/>
              </a:spcAft>
              <a:defRPr/>
            </a:pPr>
            <a:r>
              <a:rPr lang="de-DE" sz="1050" b="1" dirty="0">
                <a:solidFill>
                  <a:schemeClr val="accent4"/>
                </a:solidFill>
                <a:latin typeface="+mj-lt"/>
                <a:cs typeface="Calibri"/>
              </a:rPr>
              <a:t>  </a:t>
            </a:r>
            <a:r>
              <a:rPr lang="de-DE" sz="1050" b="1" dirty="0">
                <a:solidFill>
                  <a:schemeClr val="accent3"/>
                </a:solidFill>
                <a:latin typeface="+mj-lt"/>
                <a:cs typeface="Calibri"/>
              </a:rPr>
              <a:t>2,95% </a:t>
            </a:r>
            <a:r>
              <a:rPr lang="de-DE" sz="1000" dirty="0">
                <a:solidFill>
                  <a:schemeClr val="tx2"/>
                </a:solidFill>
                <a:latin typeface="Ubuntu Light" panose="020B0304030602030204" pitchFamily="34" charset="0"/>
                <a:cs typeface="Calibri"/>
              </a:rPr>
              <a:t>Verrentungs-zins*</a:t>
            </a:r>
            <a:endParaRPr lang="de-DE" sz="1050" dirty="0">
              <a:solidFill>
                <a:schemeClr val="tx2"/>
              </a:solidFill>
              <a:latin typeface="Ubuntu Light" panose="020B0304030602030204" pitchFamily="34" charset="0"/>
              <a:cs typeface="Calibri"/>
            </a:endParaRPr>
          </a:p>
        </p:txBody>
      </p:sp>
      <p:sp>
        <p:nvSpPr>
          <p:cNvPr id="47" name="Freeform: Shape 91">
            <a:extLst>
              <a:ext uri="{FF2B5EF4-FFF2-40B4-BE49-F238E27FC236}">
                <a16:creationId xmlns:a16="http://schemas.microsoft.com/office/drawing/2014/main" id="{C2C37E95-BAA4-15D1-2D1C-E6F67CFEB419}"/>
              </a:ext>
            </a:extLst>
          </p:cNvPr>
          <p:cNvSpPr/>
          <p:nvPr/>
        </p:nvSpPr>
        <p:spPr>
          <a:xfrm rot="20100968">
            <a:off x="10335536" y="4898938"/>
            <a:ext cx="1582214" cy="967640"/>
          </a:xfrm>
          <a:custGeom>
            <a:avLst/>
            <a:gdLst>
              <a:gd name="connsiteX0" fmla="*/ 263995 w 1249959"/>
              <a:gd name="connsiteY0" fmla="*/ 125697 h 764442"/>
              <a:gd name="connsiteX1" fmla="*/ 152827 w 1249959"/>
              <a:gd name="connsiteY1" fmla="*/ 230983 h 764442"/>
              <a:gd name="connsiteX2" fmla="*/ 130801 w 1249959"/>
              <a:gd name="connsiteY2" fmla="*/ 374556 h 764442"/>
              <a:gd name="connsiteX3" fmla="*/ 194342 w 1249959"/>
              <a:gd name="connsiteY3" fmla="*/ 535888 h 764442"/>
              <a:gd name="connsiteX4" fmla="*/ 345987 w 1249959"/>
              <a:gd name="connsiteY4" fmla="*/ 651899 h 764442"/>
              <a:gd name="connsiteX5" fmla="*/ 701286 w 1249959"/>
              <a:gd name="connsiteY5" fmla="*/ 757416 h 764442"/>
              <a:gd name="connsiteX6" fmla="*/ 869191 w 1249959"/>
              <a:gd name="connsiteY6" fmla="*/ 762606 h 764442"/>
              <a:gd name="connsiteX7" fmla="*/ 1022567 w 1249959"/>
              <a:gd name="connsiteY7" fmla="*/ 739196 h 764442"/>
              <a:gd name="connsiteX8" fmla="*/ 1159104 w 1249959"/>
              <a:gd name="connsiteY8" fmla="*/ 680037 h 764442"/>
              <a:gd name="connsiteX9" fmla="*/ 1248016 w 1249959"/>
              <a:gd name="connsiteY9" fmla="*/ 528046 h 764442"/>
              <a:gd name="connsiteX10" fmla="*/ 1090374 w 1249959"/>
              <a:gd name="connsiteY10" fmla="*/ 198463 h 764442"/>
              <a:gd name="connsiteX11" fmla="*/ 458423 w 1249959"/>
              <a:gd name="connsiteY11" fmla="*/ 460 h 764442"/>
              <a:gd name="connsiteX12" fmla="*/ 109352 w 1249959"/>
              <a:gd name="connsiteY12" fmla="*/ 99404 h 764442"/>
              <a:gd name="connsiteX13" fmla="*/ 19518 w 1249959"/>
              <a:gd name="connsiteY13" fmla="*/ 400849 h 764442"/>
              <a:gd name="connsiteX14" fmla="*/ 67837 w 1249959"/>
              <a:gd name="connsiteY14" fmla="*/ 463929 h 764442"/>
              <a:gd name="connsiteX15" fmla="*/ 89978 w 1249959"/>
              <a:gd name="connsiteY15" fmla="*/ 425527 h 764442"/>
              <a:gd name="connsiteX16" fmla="*/ 31857 w 1249959"/>
              <a:gd name="connsiteY16" fmla="*/ 291641 h 764442"/>
              <a:gd name="connsiteX17" fmla="*/ 89171 w 1249959"/>
              <a:gd name="connsiteY17" fmla="*/ 157064 h 764442"/>
              <a:gd name="connsiteX18" fmla="*/ 401225 w 1249959"/>
              <a:gd name="connsiteY18" fmla="*/ 42782 h 764442"/>
              <a:gd name="connsiteX19" fmla="*/ 1001347 w 1249959"/>
              <a:gd name="connsiteY19" fmla="*/ 183126 h 764442"/>
              <a:gd name="connsiteX20" fmla="*/ 1207654 w 1249959"/>
              <a:gd name="connsiteY20" fmla="*/ 443402 h 764442"/>
              <a:gd name="connsiteX21" fmla="*/ 1192201 w 1249959"/>
              <a:gd name="connsiteY21" fmla="*/ 605771 h 764442"/>
              <a:gd name="connsiteX22" fmla="*/ 1073883 w 1249959"/>
              <a:gd name="connsiteY22" fmla="*/ 687879 h 764442"/>
              <a:gd name="connsiteX23" fmla="*/ 805074 w 1249959"/>
              <a:gd name="connsiteY23" fmla="*/ 722590 h 764442"/>
              <a:gd name="connsiteX24" fmla="*/ 471109 w 1249959"/>
              <a:gd name="connsiteY24" fmla="*/ 660548 h 764442"/>
              <a:gd name="connsiteX25" fmla="*/ 190767 w 1249959"/>
              <a:gd name="connsiteY25" fmla="*/ 455971 h 764442"/>
              <a:gd name="connsiteX26" fmla="*/ 161591 w 1249959"/>
              <a:gd name="connsiteY26" fmla="*/ 310554 h 764442"/>
              <a:gd name="connsiteX27" fmla="*/ 205067 w 1249959"/>
              <a:gd name="connsiteY27" fmla="*/ 201461 h 764442"/>
              <a:gd name="connsiteX28" fmla="*/ 264687 w 1249959"/>
              <a:gd name="connsiteY28" fmla="*/ 162138 h 764442"/>
              <a:gd name="connsiteX29" fmla="*/ 264110 w 1249959"/>
              <a:gd name="connsiteY29" fmla="*/ 125581 h 76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49959" h="764442">
                <a:moveTo>
                  <a:pt x="263995" y="125697"/>
                </a:moveTo>
                <a:cubicBezTo>
                  <a:pt x="216022" y="147607"/>
                  <a:pt x="175775" y="183010"/>
                  <a:pt x="152827" y="230983"/>
                </a:cubicBezTo>
                <a:cubicBezTo>
                  <a:pt x="131378" y="275497"/>
                  <a:pt x="126188" y="325776"/>
                  <a:pt x="130801" y="374556"/>
                </a:cubicBezTo>
                <a:cubicBezTo>
                  <a:pt x="136452" y="434522"/>
                  <a:pt x="155941" y="488953"/>
                  <a:pt x="194342" y="535888"/>
                </a:cubicBezTo>
                <a:cubicBezTo>
                  <a:pt x="235165" y="585706"/>
                  <a:pt x="289596" y="622031"/>
                  <a:pt x="345987" y="651899"/>
                </a:cubicBezTo>
                <a:cubicBezTo>
                  <a:pt x="456809" y="710597"/>
                  <a:pt x="576626" y="745193"/>
                  <a:pt x="701286" y="757416"/>
                </a:cubicBezTo>
                <a:cubicBezTo>
                  <a:pt x="756640" y="762837"/>
                  <a:pt x="813492" y="766988"/>
                  <a:pt x="869191" y="762606"/>
                </a:cubicBezTo>
                <a:cubicBezTo>
                  <a:pt x="920739" y="758454"/>
                  <a:pt x="972172" y="750497"/>
                  <a:pt x="1022567" y="739196"/>
                </a:cubicBezTo>
                <a:cubicBezTo>
                  <a:pt x="1071923" y="728125"/>
                  <a:pt x="1118512" y="711289"/>
                  <a:pt x="1159104" y="680037"/>
                </a:cubicBezTo>
                <a:cubicBezTo>
                  <a:pt x="1207192" y="643135"/>
                  <a:pt x="1240635" y="588589"/>
                  <a:pt x="1248016" y="528046"/>
                </a:cubicBezTo>
                <a:cubicBezTo>
                  <a:pt x="1263815" y="398427"/>
                  <a:pt x="1180784" y="281954"/>
                  <a:pt x="1090374" y="198463"/>
                </a:cubicBezTo>
                <a:cubicBezTo>
                  <a:pt x="923507" y="44281"/>
                  <a:pt x="679376" y="-5422"/>
                  <a:pt x="458423" y="460"/>
                </a:cubicBezTo>
                <a:cubicBezTo>
                  <a:pt x="336762" y="3689"/>
                  <a:pt x="206912" y="20410"/>
                  <a:pt x="109352" y="99404"/>
                </a:cubicBezTo>
                <a:cubicBezTo>
                  <a:pt x="21824" y="170325"/>
                  <a:pt x="-30646" y="292794"/>
                  <a:pt x="19518" y="400849"/>
                </a:cubicBezTo>
                <a:cubicBezTo>
                  <a:pt x="30934" y="425527"/>
                  <a:pt x="47079" y="446400"/>
                  <a:pt x="67837" y="463929"/>
                </a:cubicBezTo>
                <a:cubicBezTo>
                  <a:pt x="80752" y="474884"/>
                  <a:pt x="104278" y="437636"/>
                  <a:pt x="89978" y="425527"/>
                </a:cubicBezTo>
                <a:cubicBezTo>
                  <a:pt x="51230" y="392661"/>
                  <a:pt x="31626" y="341805"/>
                  <a:pt x="31857" y="291641"/>
                </a:cubicBezTo>
                <a:cubicBezTo>
                  <a:pt x="32088" y="240670"/>
                  <a:pt x="55152" y="193966"/>
                  <a:pt x="89171" y="157064"/>
                </a:cubicBezTo>
                <a:cubicBezTo>
                  <a:pt x="167588" y="71612"/>
                  <a:pt x="290749" y="49586"/>
                  <a:pt x="401225" y="42782"/>
                </a:cubicBezTo>
                <a:cubicBezTo>
                  <a:pt x="606378" y="30212"/>
                  <a:pt x="829176" y="64347"/>
                  <a:pt x="1001347" y="183126"/>
                </a:cubicBezTo>
                <a:cubicBezTo>
                  <a:pt x="1091066" y="244937"/>
                  <a:pt x="1177094" y="336731"/>
                  <a:pt x="1207654" y="443402"/>
                </a:cubicBezTo>
                <a:cubicBezTo>
                  <a:pt x="1222992" y="496795"/>
                  <a:pt x="1224260" y="558029"/>
                  <a:pt x="1192201" y="605771"/>
                </a:cubicBezTo>
                <a:cubicBezTo>
                  <a:pt x="1164986" y="646364"/>
                  <a:pt x="1119781" y="673579"/>
                  <a:pt x="1073883" y="687879"/>
                </a:cubicBezTo>
                <a:cubicBezTo>
                  <a:pt x="988085" y="714402"/>
                  <a:pt x="894677" y="725934"/>
                  <a:pt x="805074" y="722590"/>
                </a:cubicBezTo>
                <a:cubicBezTo>
                  <a:pt x="691138" y="718323"/>
                  <a:pt x="577895" y="701948"/>
                  <a:pt x="471109" y="660548"/>
                </a:cubicBezTo>
                <a:cubicBezTo>
                  <a:pt x="365246" y="619494"/>
                  <a:pt x="246697" y="560105"/>
                  <a:pt x="190767" y="455971"/>
                </a:cubicBezTo>
                <a:cubicBezTo>
                  <a:pt x="167242" y="412150"/>
                  <a:pt x="159285" y="359910"/>
                  <a:pt x="161591" y="310554"/>
                </a:cubicBezTo>
                <a:cubicBezTo>
                  <a:pt x="163437" y="270307"/>
                  <a:pt x="176237" y="230522"/>
                  <a:pt x="205067" y="201461"/>
                </a:cubicBezTo>
                <a:cubicBezTo>
                  <a:pt x="222019" y="184279"/>
                  <a:pt x="242891" y="172055"/>
                  <a:pt x="264687" y="162138"/>
                </a:cubicBezTo>
                <a:cubicBezTo>
                  <a:pt x="280255" y="155103"/>
                  <a:pt x="288097" y="114741"/>
                  <a:pt x="264110" y="125581"/>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48" name="Rechteck 47">
            <a:extLst>
              <a:ext uri="{FF2B5EF4-FFF2-40B4-BE49-F238E27FC236}">
                <a16:creationId xmlns:a16="http://schemas.microsoft.com/office/drawing/2014/main" id="{AC9E7476-95C0-A764-722A-5EED4C8C3B4D}"/>
              </a:ext>
            </a:extLst>
          </p:cNvPr>
          <p:cNvSpPr/>
          <p:nvPr/>
        </p:nvSpPr>
        <p:spPr>
          <a:xfrm rot="5400000" flipH="1">
            <a:off x="5955112" y="6182480"/>
            <a:ext cx="281765" cy="574157"/>
          </a:xfrm>
          <a:prstGeom prst="rect">
            <a:avLst/>
          </a:prstGeom>
          <a:solidFill>
            <a:schemeClr val="bg1">
              <a:alpha val="441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67" b="0" i="0" u="none" strike="noStrike" kern="1200" cap="none" spc="0" normalizeH="0" baseline="0" noProof="0">
              <a:ln>
                <a:noFill/>
              </a:ln>
              <a:solidFill>
                <a:srgbClr val="4B4B4B"/>
              </a:solidFill>
              <a:effectLst/>
              <a:uLnTx/>
              <a:uFillTx/>
              <a:latin typeface="Ubuntu" panose="020B0504030602030204" pitchFamily="34" charset="0"/>
            </a:endParaRPr>
          </a:p>
        </p:txBody>
      </p:sp>
      <p:sp>
        <p:nvSpPr>
          <p:cNvPr id="49" name="TextBox 21">
            <a:extLst>
              <a:ext uri="{FF2B5EF4-FFF2-40B4-BE49-F238E27FC236}">
                <a16:creationId xmlns:a16="http://schemas.microsoft.com/office/drawing/2014/main" id="{AE1A798B-78C1-C1F4-468B-AD927A8DFBE1}"/>
              </a:ext>
            </a:extLst>
          </p:cNvPr>
          <p:cNvSpPr txBox="1"/>
          <p:nvPr/>
        </p:nvSpPr>
        <p:spPr>
          <a:xfrm rot="21243254">
            <a:off x="466877" y="2886125"/>
            <a:ext cx="1975616" cy="917781"/>
          </a:xfrm>
          <a:prstGeom prst="roundRect">
            <a:avLst>
              <a:gd name="adj" fmla="val 12460"/>
            </a:avLst>
          </a:prstGeom>
          <a:solidFill>
            <a:schemeClr val="bg1"/>
          </a:solidFill>
          <a:ln w="69850">
            <a:noFill/>
          </a:ln>
        </p:spPr>
        <p:txBody>
          <a:bodyPr wrap="square" lIns="121920" tIns="0" rIns="121920" bIns="60960" rtlCol="0" anchor="ctr" anchorCtr="0">
            <a:noAutofit/>
          </a:bodyPr>
          <a:lstStyle/>
          <a:p>
            <a:pPr algn="ctr">
              <a:spcAft>
                <a:spcPts val="800"/>
              </a:spcAft>
              <a:defRPr/>
            </a:pPr>
            <a:r>
              <a:rPr lang="de-DE" sz="1500" b="1" dirty="0">
                <a:solidFill>
                  <a:schemeClr val="tx2"/>
                </a:solidFill>
                <a:latin typeface="Ubuntu Light" panose="020B0304030602030204" pitchFamily="34" charset="0"/>
                <a:cs typeface="Calibri"/>
              </a:rPr>
              <a:t>An die Biometrie gedacht?</a:t>
            </a:r>
          </a:p>
        </p:txBody>
      </p:sp>
      <p:sp>
        <p:nvSpPr>
          <p:cNvPr id="50" name="Freeform: Shape 91">
            <a:extLst>
              <a:ext uri="{FF2B5EF4-FFF2-40B4-BE49-F238E27FC236}">
                <a16:creationId xmlns:a16="http://schemas.microsoft.com/office/drawing/2014/main" id="{74923D4E-7310-AABF-663F-24CB05FDA691}"/>
              </a:ext>
            </a:extLst>
          </p:cNvPr>
          <p:cNvSpPr/>
          <p:nvPr/>
        </p:nvSpPr>
        <p:spPr>
          <a:xfrm rot="9074629">
            <a:off x="405853" y="2628802"/>
            <a:ext cx="2097665" cy="1286836"/>
          </a:xfrm>
          <a:custGeom>
            <a:avLst/>
            <a:gdLst>
              <a:gd name="connsiteX0" fmla="*/ 263995 w 1249959"/>
              <a:gd name="connsiteY0" fmla="*/ 125697 h 764442"/>
              <a:gd name="connsiteX1" fmla="*/ 152827 w 1249959"/>
              <a:gd name="connsiteY1" fmla="*/ 230983 h 764442"/>
              <a:gd name="connsiteX2" fmla="*/ 130801 w 1249959"/>
              <a:gd name="connsiteY2" fmla="*/ 374556 h 764442"/>
              <a:gd name="connsiteX3" fmla="*/ 194342 w 1249959"/>
              <a:gd name="connsiteY3" fmla="*/ 535888 h 764442"/>
              <a:gd name="connsiteX4" fmla="*/ 345987 w 1249959"/>
              <a:gd name="connsiteY4" fmla="*/ 651899 h 764442"/>
              <a:gd name="connsiteX5" fmla="*/ 701286 w 1249959"/>
              <a:gd name="connsiteY5" fmla="*/ 757416 h 764442"/>
              <a:gd name="connsiteX6" fmla="*/ 869191 w 1249959"/>
              <a:gd name="connsiteY6" fmla="*/ 762606 h 764442"/>
              <a:gd name="connsiteX7" fmla="*/ 1022567 w 1249959"/>
              <a:gd name="connsiteY7" fmla="*/ 739196 h 764442"/>
              <a:gd name="connsiteX8" fmla="*/ 1159104 w 1249959"/>
              <a:gd name="connsiteY8" fmla="*/ 680037 h 764442"/>
              <a:gd name="connsiteX9" fmla="*/ 1248016 w 1249959"/>
              <a:gd name="connsiteY9" fmla="*/ 528046 h 764442"/>
              <a:gd name="connsiteX10" fmla="*/ 1090374 w 1249959"/>
              <a:gd name="connsiteY10" fmla="*/ 198463 h 764442"/>
              <a:gd name="connsiteX11" fmla="*/ 458423 w 1249959"/>
              <a:gd name="connsiteY11" fmla="*/ 460 h 764442"/>
              <a:gd name="connsiteX12" fmla="*/ 109352 w 1249959"/>
              <a:gd name="connsiteY12" fmla="*/ 99404 h 764442"/>
              <a:gd name="connsiteX13" fmla="*/ 19518 w 1249959"/>
              <a:gd name="connsiteY13" fmla="*/ 400849 h 764442"/>
              <a:gd name="connsiteX14" fmla="*/ 67837 w 1249959"/>
              <a:gd name="connsiteY14" fmla="*/ 463929 h 764442"/>
              <a:gd name="connsiteX15" fmla="*/ 89978 w 1249959"/>
              <a:gd name="connsiteY15" fmla="*/ 425527 h 764442"/>
              <a:gd name="connsiteX16" fmla="*/ 31857 w 1249959"/>
              <a:gd name="connsiteY16" fmla="*/ 291641 h 764442"/>
              <a:gd name="connsiteX17" fmla="*/ 89171 w 1249959"/>
              <a:gd name="connsiteY17" fmla="*/ 157064 h 764442"/>
              <a:gd name="connsiteX18" fmla="*/ 401225 w 1249959"/>
              <a:gd name="connsiteY18" fmla="*/ 42782 h 764442"/>
              <a:gd name="connsiteX19" fmla="*/ 1001347 w 1249959"/>
              <a:gd name="connsiteY19" fmla="*/ 183126 h 764442"/>
              <a:gd name="connsiteX20" fmla="*/ 1207654 w 1249959"/>
              <a:gd name="connsiteY20" fmla="*/ 443402 h 764442"/>
              <a:gd name="connsiteX21" fmla="*/ 1192201 w 1249959"/>
              <a:gd name="connsiteY21" fmla="*/ 605771 h 764442"/>
              <a:gd name="connsiteX22" fmla="*/ 1073883 w 1249959"/>
              <a:gd name="connsiteY22" fmla="*/ 687879 h 764442"/>
              <a:gd name="connsiteX23" fmla="*/ 805074 w 1249959"/>
              <a:gd name="connsiteY23" fmla="*/ 722590 h 764442"/>
              <a:gd name="connsiteX24" fmla="*/ 471109 w 1249959"/>
              <a:gd name="connsiteY24" fmla="*/ 660548 h 764442"/>
              <a:gd name="connsiteX25" fmla="*/ 190767 w 1249959"/>
              <a:gd name="connsiteY25" fmla="*/ 455971 h 764442"/>
              <a:gd name="connsiteX26" fmla="*/ 161591 w 1249959"/>
              <a:gd name="connsiteY26" fmla="*/ 310554 h 764442"/>
              <a:gd name="connsiteX27" fmla="*/ 205067 w 1249959"/>
              <a:gd name="connsiteY27" fmla="*/ 201461 h 764442"/>
              <a:gd name="connsiteX28" fmla="*/ 264687 w 1249959"/>
              <a:gd name="connsiteY28" fmla="*/ 162138 h 764442"/>
              <a:gd name="connsiteX29" fmla="*/ 264110 w 1249959"/>
              <a:gd name="connsiteY29" fmla="*/ 125581 h 76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49959" h="764442">
                <a:moveTo>
                  <a:pt x="263995" y="125697"/>
                </a:moveTo>
                <a:cubicBezTo>
                  <a:pt x="216022" y="147607"/>
                  <a:pt x="175775" y="183010"/>
                  <a:pt x="152827" y="230983"/>
                </a:cubicBezTo>
                <a:cubicBezTo>
                  <a:pt x="131378" y="275497"/>
                  <a:pt x="126188" y="325776"/>
                  <a:pt x="130801" y="374556"/>
                </a:cubicBezTo>
                <a:cubicBezTo>
                  <a:pt x="136452" y="434522"/>
                  <a:pt x="155941" y="488953"/>
                  <a:pt x="194342" y="535888"/>
                </a:cubicBezTo>
                <a:cubicBezTo>
                  <a:pt x="235165" y="585706"/>
                  <a:pt x="289596" y="622031"/>
                  <a:pt x="345987" y="651899"/>
                </a:cubicBezTo>
                <a:cubicBezTo>
                  <a:pt x="456809" y="710597"/>
                  <a:pt x="576626" y="745193"/>
                  <a:pt x="701286" y="757416"/>
                </a:cubicBezTo>
                <a:cubicBezTo>
                  <a:pt x="756640" y="762837"/>
                  <a:pt x="813492" y="766988"/>
                  <a:pt x="869191" y="762606"/>
                </a:cubicBezTo>
                <a:cubicBezTo>
                  <a:pt x="920739" y="758454"/>
                  <a:pt x="972172" y="750497"/>
                  <a:pt x="1022567" y="739196"/>
                </a:cubicBezTo>
                <a:cubicBezTo>
                  <a:pt x="1071923" y="728125"/>
                  <a:pt x="1118512" y="711289"/>
                  <a:pt x="1159104" y="680037"/>
                </a:cubicBezTo>
                <a:cubicBezTo>
                  <a:pt x="1207192" y="643135"/>
                  <a:pt x="1240635" y="588589"/>
                  <a:pt x="1248016" y="528046"/>
                </a:cubicBezTo>
                <a:cubicBezTo>
                  <a:pt x="1263815" y="398427"/>
                  <a:pt x="1180784" y="281954"/>
                  <a:pt x="1090374" y="198463"/>
                </a:cubicBezTo>
                <a:cubicBezTo>
                  <a:pt x="923507" y="44281"/>
                  <a:pt x="679376" y="-5422"/>
                  <a:pt x="458423" y="460"/>
                </a:cubicBezTo>
                <a:cubicBezTo>
                  <a:pt x="336762" y="3689"/>
                  <a:pt x="206912" y="20410"/>
                  <a:pt x="109352" y="99404"/>
                </a:cubicBezTo>
                <a:cubicBezTo>
                  <a:pt x="21824" y="170325"/>
                  <a:pt x="-30646" y="292794"/>
                  <a:pt x="19518" y="400849"/>
                </a:cubicBezTo>
                <a:cubicBezTo>
                  <a:pt x="30934" y="425527"/>
                  <a:pt x="47079" y="446400"/>
                  <a:pt x="67837" y="463929"/>
                </a:cubicBezTo>
                <a:cubicBezTo>
                  <a:pt x="80752" y="474884"/>
                  <a:pt x="104278" y="437636"/>
                  <a:pt x="89978" y="425527"/>
                </a:cubicBezTo>
                <a:cubicBezTo>
                  <a:pt x="51230" y="392661"/>
                  <a:pt x="31626" y="341805"/>
                  <a:pt x="31857" y="291641"/>
                </a:cubicBezTo>
                <a:cubicBezTo>
                  <a:pt x="32088" y="240670"/>
                  <a:pt x="55152" y="193966"/>
                  <a:pt x="89171" y="157064"/>
                </a:cubicBezTo>
                <a:cubicBezTo>
                  <a:pt x="167588" y="71612"/>
                  <a:pt x="290749" y="49586"/>
                  <a:pt x="401225" y="42782"/>
                </a:cubicBezTo>
                <a:cubicBezTo>
                  <a:pt x="606378" y="30212"/>
                  <a:pt x="829176" y="64347"/>
                  <a:pt x="1001347" y="183126"/>
                </a:cubicBezTo>
                <a:cubicBezTo>
                  <a:pt x="1091066" y="244937"/>
                  <a:pt x="1177094" y="336731"/>
                  <a:pt x="1207654" y="443402"/>
                </a:cubicBezTo>
                <a:cubicBezTo>
                  <a:pt x="1222992" y="496795"/>
                  <a:pt x="1224260" y="558029"/>
                  <a:pt x="1192201" y="605771"/>
                </a:cubicBezTo>
                <a:cubicBezTo>
                  <a:pt x="1164986" y="646364"/>
                  <a:pt x="1119781" y="673579"/>
                  <a:pt x="1073883" y="687879"/>
                </a:cubicBezTo>
                <a:cubicBezTo>
                  <a:pt x="988085" y="714402"/>
                  <a:pt x="894677" y="725934"/>
                  <a:pt x="805074" y="722590"/>
                </a:cubicBezTo>
                <a:cubicBezTo>
                  <a:pt x="691138" y="718323"/>
                  <a:pt x="577895" y="701948"/>
                  <a:pt x="471109" y="660548"/>
                </a:cubicBezTo>
                <a:cubicBezTo>
                  <a:pt x="365246" y="619494"/>
                  <a:pt x="246697" y="560105"/>
                  <a:pt x="190767" y="455971"/>
                </a:cubicBezTo>
                <a:cubicBezTo>
                  <a:pt x="167242" y="412150"/>
                  <a:pt x="159285" y="359910"/>
                  <a:pt x="161591" y="310554"/>
                </a:cubicBezTo>
                <a:cubicBezTo>
                  <a:pt x="163437" y="270307"/>
                  <a:pt x="176237" y="230522"/>
                  <a:pt x="205067" y="201461"/>
                </a:cubicBezTo>
                <a:cubicBezTo>
                  <a:pt x="222019" y="184279"/>
                  <a:pt x="242891" y="172055"/>
                  <a:pt x="264687" y="162138"/>
                </a:cubicBezTo>
                <a:cubicBezTo>
                  <a:pt x="280255" y="155103"/>
                  <a:pt x="288097" y="114741"/>
                  <a:pt x="264110" y="125581"/>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047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F2DA3-9761-5B80-A38F-C54A5587BAD3}"/>
              </a:ext>
            </a:extLst>
          </p:cNvPr>
          <p:cNvSpPr>
            <a:spLocks noGrp="1"/>
          </p:cNvSpPr>
          <p:nvPr>
            <p:ph type="title"/>
          </p:nvPr>
        </p:nvSpPr>
        <p:spPr/>
        <p:txBody>
          <a:bodyPr/>
          <a:lstStyle/>
          <a:p>
            <a:r>
              <a:rPr lang="de-DE" dirty="0"/>
              <a:t>Reicht die Rente für den Ruhestand</a:t>
            </a:r>
          </a:p>
        </p:txBody>
      </p:sp>
      <p:sp>
        <p:nvSpPr>
          <p:cNvPr id="5" name="Fußzeilenplatzhalter 4">
            <a:extLst>
              <a:ext uri="{FF2B5EF4-FFF2-40B4-BE49-F238E27FC236}">
                <a16:creationId xmlns:a16="http://schemas.microsoft.com/office/drawing/2014/main" id="{DF4809BC-CF10-00A4-57C5-E33145671856}"/>
              </a:ext>
            </a:extLst>
          </p:cNvPr>
          <p:cNvSpPr>
            <a:spLocks noGrp="1"/>
          </p:cNvSpPr>
          <p:nvPr>
            <p:ph type="ftr" sz="quarter" idx="11"/>
          </p:nvPr>
        </p:nvSpPr>
        <p:spPr/>
        <p:txBody>
          <a:bodyPr/>
          <a:lstStyle/>
          <a:p>
            <a:r>
              <a:rPr lang="en-GB"/>
              <a:t>Presentation Title</a:t>
            </a:r>
          </a:p>
        </p:txBody>
      </p:sp>
      <p:sp>
        <p:nvSpPr>
          <p:cNvPr id="6" name="Foliennummernplatzhalter 5">
            <a:extLst>
              <a:ext uri="{FF2B5EF4-FFF2-40B4-BE49-F238E27FC236}">
                <a16:creationId xmlns:a16="http://schemas.microsoft.com/office/drawing/2014/main" id="{D9CC77A3-1EE8-9BC2-3B88-75F6BBF95825}"/>
              </a:ext>
            </a:extLst>
          </p:cNvPr>
          <p:cNvSpPr>
            <a:spLocks noGrp="1"/>
          </p:cNvSpPr>
          <p:nvPr>
            <p:ph type="sldNum" sz="quarter" idx="12"/>
          </p:nvPr>
        </p:nvSpPr>
        <p:spPr/>
        <p:txBody>
          <a:bodyPr/>
          <a:lstStyle/>
          <a:p>
            <a:fld id="{FB0ADE4F-00DA-43EE-98AE-3026AE64406D}" type="slidenum">
              <a:rPr lang="en-GB" smtClean="0"/>
              <a:t>11</a:t>
            </a:fld>
            <a:endParaRPr lang="en-GB"/>
          </a:p>
        </p:txBody>
      </p:sp>
      <p:pic>
        <p:nvPicPr>
          <p:cNvPr id="8" name="Picture 2" descr="...">
            <a:extLst>
              <a:ext uri="{FF2B5EF4-FFF2-40B4-BE49-F238E27FC236}">
                <a16:creationId xmlns:a16="http://schemas.microsoft.com/office/drawing/2014/main" id="{B9F3FDFE-728E-28ED-5F91-588B4DCF037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82469" y="1252331"/>
            <a:ext cx="4657279" cy="5546432"/>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6DFD2828-F7FA-5CB9-232C-60CE2FA40814}"/>
              </a:ext>
            </a:extLst>
          </p:cNvPr>
          <p:cNvSpPr txBox="1">
            <a:spLocks/>
          </p:cNvSpPr>
          <p:nvPr/>
        </p:nvSpPr>
        <p:spPr>
          <a:xfrm>
            <a:off x="6003925" y="1460661"/>
            <a:ext cx="5080000" cy="4572000"/>
          </a:xfrm>
          <a:prstGeom prst="rect">
            <a:avLst/>
          </a:prstGeom>
        </p:spPr>
        <p:txBody>
          <a:bodyPr vert="horz" lIns="0" tIns="0" rIns="180000" bIns="0" rtlCol="0" anchor="t" anchorCtr="0">
            <a:normAutofit/>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de-DE" dirty="0">
                <a:latin typeface="+mj-lt"/>
              </a:rPr>
              <a:t>Kapital löst  nicht das Einkommensproblem.</a:t>
            </a:r>
            <a:br>
              <a:rPr lang="de-DE" dirty="0">
                <a:latin typeface="+mj-lt"/>
              </a:rPr>
            </a:br>
            <a:endParaRPr lang="de-DE" dirty="0">
              <a:latin typeface="+mj-lt"/>
            </a:endParaRPr>
          </a:p>
          <a:p>
            <a:pPr lvl="3">
              <a:spcAft>
                <a:spcPts val="500"/>
              </a:spcAft>
            </a:pPr>
            <a:r>
              <a:rPr lang="de-DE" dirty="0"/>
              <a:t>Reichen die laufenden Einnahmen aus, </a:t>
            </a:r>
            <a:br>
              <a:rPr lang="de-DE" dirty="0"/>
            </a:br>
            <a:r>
              <a:rPr lang="de-DE" dirty="0"/>
              <a:t>um die laufenden Ausgaben zu decken?</a:t>
            </a:r>
          </a:p>
          <a:p>
            <a:pPr lvl="3">
              <a:spcAft>
                <a:spcPts val="500"/>
              </a:spcAft>
            </a:pPr>
            <a:r>
              <a:rPr lang="de-DE" dirty="0"/>
              <a:t>Wie viel wird für die eigenen Bedürfnisse eingesetzt? </a:t>
            </a:r>
          </a:p>
          <a:p>
            <a:pPr lvl="3">
              <a:spcAft>
                <a:spcPts val="500"/>
              </a:spcAft>
            </a:pPr>
            <a:r>
              <a:rPr lang="de-DE" dirty="0"/>
              <a:t>Welcher Teil des Vermögens soll ganz oder in Teilen an die nachfolgende Generation vererbt werden?</a:t>
            </a:r>
          </a:p>
          <a:p>
            <a:pPr lvl="3">
              <a:spcAft>
                <a:spcPts val="500"/>
              </a:spcAft>
            </a:pPr>
            <a:r>
              <a:rPr lang="de-DE" dirty="0"/>
              <a:t>Wie viel kann angesichts der schwer kalkulierbaren Lebenserwartung überhaupt verbraucht werden?</a:t>
            </a:r>
          </a:p>
          <a:p>
            <a:pPr lvl="3">
              <a:spcAft>
                <a:spcPts val="500"/>
              </a:spcAft>
            </a:pPr>
            <a:r>
              <a:rPr lang="de-DE" dirty="0"/>
              <a:t>Wie viel wird für Unvorhersehbares </a:t>
            </a:r>
            <a:br>
              <a:rPr lang="de-DE" dirty="0"/>
            </a:br>
            <a:r>
              <a:rPr lang="de-DE" dirty="0"/>
              <a:t>(als lebenslange Reserve) zurückgehalten? </a:t>
            </a:r>
            <a:br>
              <a:rPr lang="de-DE" dirty="0"/>
            </a:br>
            <a:endParaRPr lang="de-DE" dirty="0"/>
          </a:p>
          <a:p>
            <a:pPr marL="0" lvl="3" indent="0">
              <a:spcAft>
                <a:spcPts val="1000"/>
              </a:spcAft>
              <a:buFont typeface="Arial" panose="020B0604020202020204" pitchFamily="34" charset="0"/>
              <a:buNone/>
            </a:pPr>
            <a:r>
              <a:rPr lang="de-DE" b="1" dirty="0">
                <a:latin typeface="+mj-lt"/>
              </a:rPr>
              <a:t>Fazit: </a:t>
            </a:r>
            <a:r>
              <a:rPr lang="de-DE" b="1" dirty="0" err="1">
                <a:latin typeface="+mj-lt"/>
              </a:rPr>
              <a:t>Entsparen</a:t>
            </a:r>
            <a:r>
              <a:rPr lang="de-DE" b="1" dirty="0">
                <a:latin typeface="+mj-lt"/>
              </a:rPr>
              <a:t> und sparen in Kombination</a:t>
            </a:r>
          </a:p>
          <a:p>
            <a:pPr lvl="2"/>
            <a:endParaRPr lang="de-DE" dirty="0"/>
          </a:p>
          <a:p>
            <a:pPr lvl="2"/>
            <a:endParaRPr lang="de-DE" dirty="0"/>
          </a:p>
        </p:txBody>
      </p:sp>
      <p:sp>
        <p:nvSpPr>
          <p:cNvPr id="9" name="Freeform: Shape 106">
            <a:extLst>
              <a:ext uri="{FF2B5EF4-FFF2-40B4-BE49-F238E27FC236}">
                <a16:creationId xmlns:a16="http://schemas.microsoft.com/office/drawing/2014/main" id="{6D022749-55F9-2E49-A744-AA33EA735B2F}"/>
              </a:ext>
            </a:extLst>
          </p:cNvPr>
          <p:cNvSpPr/>
          <p:nvPr/>
        </p:nvSpPr>
        <p:spPr>
          <a:xfrm>
            <a:off x="6003925" y="5064980"/>
            <a:ext cx="4287520" cy="79065"/>
          </a:xfrm>
          <a:custGeom>
            <a:avLst/>
            <a:gdLst>
              <a:gd name="connsiteX0" fmla="*/ 28267 w 2689161"/>
              <a:gd name="connsiteY0" fmla="*/ 48992 h 52686"/>
              <a:gd name="connsiteX1" fmla="*/ 498194 w 2689161"/>
              <a:gd name="connsiteY1" fmla="*/ 52682 h 52686"/>
              <a:gd name="connsiteX2" fmla="*/ 1066488 w 2689161"/>
              <a:gd name="connsiteY2" fmla="*/ 49914 h 52686"/>
              <a:gd name="connsiteX3" fmla="*/ 1638934 w 2689161"/>
              <a:gd name="connsiteY3" fmla="*/ 47031 h 52686"/>
              <a:gd name="connsiteX4" fmla="*/ 2114281 w 2689161"/>
              <a:gd name="connsiteY4" fmla="*/ 44148 h 52686"/>
              <a:gd name="connsiteX5" fmla="*/ 2635524 w 2689161"/>
              <a:gd name="connsiteY5" fmla="*/ 43226 h 52686"/>
              <a:gd name="connsiteX6" fmla="*/ 2649017 w 2689161"/>
              <a:gd name="connsiteY6" fmla="*/ 43341 h 52686"/>
              <a:gd name="connsiteX7" fmla="*/ 2688687 w 2689161"/>
              <a:gd name="connsiteY7" fmla="*/ 22699 h 52686"/>
              <a:gd name="connsiteX8" fmla="*/ 2661010 w 2689161"/>
              <a:gd name="connsiteY8" fmla="*/ 1250 h 52686"/>
              <a:gd name="connsiteX9" fmla="*/ 2165482 w 2689161"/>
              <a:gd name="connsiteY9" fmla="*/ 1711 h 52686"/>
              <a:gd name="connsiteX10" fmla="*/ 1721387 w 2689161"/>
              <a:gd name="connsiteY10" fmla="*/ 4594 h 52686"/>
              <a:gd name="connsiteX11" fmla="*/ 1147442 w 2689161"/>
              <a:gd name="connsiteY11" fmla="*/ 7477 h 52686"/>
              <a:gd name="connsiteX12" fmla="*/ 608324 w 2689161"/>
              <a:gd name="connsiteY12" fmla="*/ 10590 h 52686"/>
              <a:gd name="connsiteX13" fmla="*/ 49717 w 2689161"/>
              <a:gd name="connsiteY13" fmla="*/ 7131 h 52686"/>
              <a:gd name="connsiteX14" fmla="*/ 40145 w 2689161"/>
              <a:gd name="connsiteY14" fmla="*/ 7015 h 52686"/>
              <a:gd name="connsiteX15" fmla="*/ 475 w 2689161"/>
              <a:gd name="connsiteY15" fmla="*/ 27658 h 52686"/>
              <a:gd name="connsiteX16" fmla="*/ 28152 w 2689161"/>
              <a:gd name="connsiteY16" fmla="*/ 49107 h 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9161" h="52686">
                <a:moveTo>
                  <a:pt x="28267" y="48992"/>
                </a:moveTo>
                <a:cubicBezTo>
                  <a:pt x="184871" y="51644"/>
                  <a:pt x="341590" y="52567"/>
                  <a:pt x="498194" y="52682"/>
                </a:cubicBezTo>
                <a:cubicBezTo>
                  <a:pt x="687664" y="52797"/>
                  <a:pt x="877018" y="50837"/>
                  <a:pt x="1066488" y="49914"/>
                </a:cubicBezTo>
                <a:cubicBezTo>
                  <a:pt x="1257342" y="48876"/>
                  <a:pt x="1448195" y="47954"/>
                  <a:pt x="1638934" y="47031"/>
                </a:cubicBezTo>
                <a:cubicBezTo>
                  <a:pt x="1797383" y="46224"/>
                  <a:pt x="1955831" y="45417"/>
                  <a:pt x="2114281" y="44148"/>
                </a:cubicBezTo>
                <a:cubicBezTo>
                  <a:pt x="2288067" y="42649"/>
                  <a:pt x="2461738" y="41265"/>
                  <a:pt x="2635524" y="43226"/>
                </a:cubicBezTo>
                <a:cubicBezTo>
                  <a:pt x="2640022" y="43226"/>
                  <a:pt x="2644519" y="43226"/>
                  <a:pt x="2649017" y="43341"/>
                </a:cubicBezTo>
                <a:cubicBezTo>
                  <a:pt x="2662394" y="43456"/>
                  <a:pt x="2684881" y="37921"/>
                  <a:pt x="2688687" y="22699"/>
                </a:cubicBezTo>
                <a:cubicBezTo>
                  <a:pt x="2692492" y="7131"/>
                  <a:pt x="2672542" y="1365"/>
                  <a:pt x="2661010" y="1250"/>
                </a:cubicBezTo>
                <a:cubicBezTo>
                  <a:pt x="2495757" y="-942"/>
                  <a:pt x="2330620" y="96"/>
                  <a:pt x="2165482" y="1711"/>
                </a:cubicBezTo>
                <a:cubicBezTo>
                  <a:pt x="2017412" y="3095"/>
                  <a:pt x="1869457" y="3787"/>
                  <a:pt x="1721387" y="4594"/>
                </a:cubicBezTo>
                <a:cubicBezTo>
                  <a:pt x="1530072" y="5632"/>
                  <a:pt x="1338757" y="6439"/>
                  <a:pt x="1147442" y="7477"/>
                </a:cubicBezTo>
                <a:cubicBezTo>
                  <a:pt x="967775" y="8399"/>
                  <a:pt x="787992" y="10129"/>
                  <a:pt x="608324" y="10590"/>
                </a:cubicBezTo>
                <a:cubicBezTo>
                  <a:pt x="422083" y="11052"/>
                  <a:pt x="235842" y="10014"/>
                  <a:pt x="49717" y="7131"/>
                </a:cubicBezTo>
                <a:cubicBezTo>
                  <a:pt x="46488" y="7131"/>
                  <a:pt x="43374" y="7131"/>
                  <a:pt x="40145" y="7015"/>
                </a:cubicBezTo>
                <a:cubicBezTo>
                  <a:pt x="26768" y="6785"/>
                  <a:pt x="4165" y="12436"/>
                  <a:pt x="475" y="27658"/>
                </a:cubicBezTo>
                <a:cubicBezTo>
                  <a:pt x="-3330" y="43226"/>
                  <a:pt x="16620" y="48992"/>
                  <a:pt x="28152" y="49107"/>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50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172B-30AE-8F60-B917-776C7577D706}"/>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4EA0139-A251-91E4-2176-140837142560}"/>
              </a:ext>
            </a:extLst>
          </p:cNvPr>
          <p:cNvSpPr>
            <a:spLocks noGrp="1"/>
          </p:cNvSpPr>
          <p:nvPr>
            <p:ph type="sldNum" sz="quarter" idx="12"/>
          </p:nvPr>
        </p:nvSpPr>
        <p:spPr/>
        <p:txBody>
          <a:bodyPr/>
          <a:lstStyle/>
          <a:p>
            <a:pPr defTabSz="914377">
              <a:defRPr/>
            </a:pPr>
            <a:fld id="{5CA30057-1522-A34D-9EDB-EBE4F30CB92E}" type="slidenum">
              <a:rPr lang="en-US" sz="800">
                <a:solidFill>
                  <a:srgbClr val="121F47"/>
                </a:solidFill>
                <a:latin typeface="Ubuntu" panose="020B0504030602030204" pitchFamily="34" charset="0"/>
              </a:rPr>
              <a:pPr defTabSz="914377">
                <a:defRPr/>
              </a:pPr>
              <a:t>12</a:t>
            </a:fld>
            <a:endParaRPr lang="en-US" sz="800" dirty="0">
              <a:solidFill>
                <a:srgbClr val="121F47"/>
              </a:solidFill>
              <a:latin typeface="Ubuntu" panose="020B0504030602030204" pitchFamily="34" charset="0"/>
            </a:endParaRPr>
          </a:p>
        </p:txBody>
      </p:sp>
      <p:sp>
        <p:nvSpPr>
          <p:cNvPr id="3" name="Titel 2">
            <a:extLst>
              <a:ext uri="{FF2B5EF4-FFF2-40B4-BE49-F238E27FC236}">
                <a16:creationId xmlns:a16="http://schemas.microsoft.com/office/drawing/2014/main" id="{A8954BCD-16EE-4027-A11D-45283805D5A9}"/>
              </a:ext>
            </a:extLst>
          </p:cNvPr>
          <p:cNvSpPr>
            <a:spLocks noGrp="1"/>
          </p:cNvSpPr>
          <p:nvPr>
            <p:ph type="title" idx="4294967295"/>
          </p:nvPr>
        </p:nvSpPr>
        <p:spPr>
          <a:xfrm>
            <a:off x="218661" y="465842"/>
            <a:ext cx="9894888" cy="908050"/>
          </a:xfrm>
        </p:spPr>
        <p:txBody>
          <a:bodyPr>
            <a:normAutofit fontScale="90000"/>
          </a:bodyPr>
          <a:lstStyle/>
          <a:p>
            <a:r>
              <a:rPr lang="de-DE" dirty="0"/>
              <a:t>Welche der folgenden Produkteigenschaften sind Ihnen bei einer Geldanlage im Ruhestand am wichtigsten (in %, bis zu drei Eigenschaften)?</a:t>
            </a:r>
          </a:p>
        </p:txBody>
      </p:sp>
      <p:sp>
        <p:nvSpPr>
          <p:cNvPr id="5" name="Textplatzhalter 4">
            <a:extLst>
              <a:ext uri="{FF2B5EF4-FFF2-40B4-BE49-F238E27FC236}">
                <a16:creationId xmlns:a16="http://schemas.microsoft.com/office/drawing/2014/main" id="{FDF24B76-D0D7-95C9-C1F4-CE4D87BDA39D}"/>
              </a:ext>
            </a:extLst>
          </p:cNvPr>
          <p:cNvSpPr>
            <a:spLocks noGrp="1"/>
          </p:cNvSpPr>
          <p:nvPr>
            <p:ph type="body" sz="quarter" idx="4294967295"/>
          </p:nvPr>
        </p:nvSpPr>
        <p:spPr>
          <a:xfrm>
            <a:off x="218661" y="6400800"/>
            <a:ext cx="9334500" cy="276225"/>
          </a:xfrm>
        </p:spPr>
        <p:txBody>
          <a:bodyPr>
            <a:normAutofit/>
          </a:bodyPr>
          <a:lstStyle/>
          <a:p>
            <a:endParaRPr lang="de-DE" sz="800" dirty="0"/>
          </a:p>
        </p:txBody>
      </p:sp>
      <p:graphicFrame>
        <p:nvGraphicFramePr>
          <p:cNvPr id="6" name="Chart 5">
            <a:extLst>
              <a:ext uri="{FF2B5EF4-FFF2-40B4-BE49-F238E27FC236}">
                <a16:creationId xmlns:a16="http://schemas.microsoft.com/office/drawing/2014/main" id="{B65839E9-781D-ABF4-7E58-680DBFC664EC}"/>
              </a:ext>
            </a:extLst>
          </p:cNvPr>
          <p:cNvGraphicFramePr>
            <a:graphicFrameLocks/>
          </p:cNvGraphicFramePr>
          <p:nvPr>
            <p:extLst>
              <p:ext uri="{D42A27DB-BD31-4B8C-83A1-F6EECF244321}">
                <p14:modId xmlns:p14="http://schemas.microsoft.com/office/powerpoint/2010/main" val="4174784041"/>
              </p:ext>
            </p:extLst>
          </p:nvPr>
        </p:nvGraphicFramePr>
        <p:xfrm>
          <a:off x="322332" y="1530626"/>
          <a:ext cx="10491442" cy="4861532"/>
        </p:xfrm>
        <a:graphic>
          <a:graphicData uri="http://schemas.openxmlformats.org/drawingml/2006/chart">
            <c:chart xmlns:c="http://schemas.openxmlformats.org/drawingml/2006/chart" xmlns:r="http://schemas.openxmlformats.org/officeDocument/2006/relationships" r:id="rId2"/>
          </a:graphicData>
        </a:graphic>
      </p:graphicFrame>
      <p:sp>
        <p:nvSpPr>
          <p:cNvPr id="2" name="Ellipse 1">
            <a:extLst>
              <a:ext uri="{FF2B5EF4-FFF2-40B4-BE49-F238E27FC236}">
                <a16:creationId xmlns:a16="http://schemas.microsoft.com/office/drawing/2014/main" id="{C7CA300B-22AD-2BCB-48FC-7632B693482D}"/>
              </a:ext>
            </a:extLst>
          </p:cNvPr>
          <p:cNvSpPr/>
          <p:nvPr/>
        </p:nvSpPr>
        <p:spPr>
          <a:xfrm>
            <a:off x="2047340" y="3429000"/>
            <a:ext cx="8261887" cy="1804990"/>
          </a:xfrm>
          <a:prstGeom prst="ellipse">
            <a:avLst/>
          </a:prstGeom>
          <a:noFill/>
          <a:ln w="203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1085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4436B-A04F-0236-4942-BE07084D9F50}"/>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ACFDEAD5-E21D-153A-6E97-A3A501FF1B77}"/>
              </a:ext>
            </a:extLst>
          </p:cNvPr>
          <p:cNvSpPr>
            <a:spLocks noGrp="1"/>
          </p:cNvSpPr>
          <p:nvPr>
            <p:ph type="title" idx="4294967295"/>
          </p:nvPr>
        </p:nvSpPr>
        <p:spPr>
          <a:xfrm>
            <a:off x="367748" y="441406"/>
            <a:ext cx="11277600" cy="415925"/>
          </a:xfrm>
        </p:spPr>
        <p:txBody>
          <a:bodyPr/>
          <a:lstStyle/>
          <a:p>
            <a:r>
              <a:rPr lang="de-DE" dirty="0"/>
              <a:t>Für die lebenslange garantierte Rente</a:t>
            </a:r>
          </a:p>
        </p:txBody>
      </p:sp>
      <p:graphicFrame>
        <p:nvGraphicFramePr>
          <p:cNvPr id="10" name="Diagramm 9">
            <a:extLst>
              <a:ext uri="{FF2B5EF4-FFF2-40B4-BE49-F238E27FC236}">
                <a16:creationId xmlns:a16="http://schemas.microsoft.com/office/drawing/2014/main" id="{F3D99816-6770-3886-ADFB-48520C86B649}"/>
              </a:ext>
            </a:extLst>
          </p:cNvPr>
          <p:cNvGraphicFramePr/>
          <p:nvPr/>
        </p:nvGraphicFramePr>
        <p:xfrm>
          <a:off x="1878239" y="2279449"/>
          <a:ext cx="7964332" cy="42497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Diagramm 10">
            <a:extLst>
              <a:ext uri="{FF2B5EF4-FFF2-40B4-BE49-F238E27FC236}">
                <a16:creationId xmlns:a16="http://schemas.microsoft.com/office/drawing/2014/main" id="{A91F694A-8A27-299F-8810-6E93178FC080}"/>
              </a:ext>
            </a:extLst>
          </p:cNvPr>
          <p:cNvGraphicFramePr/>
          <p:nvPr/>
        </p:nvGraphicFramePr>
        <p:xfrm>
          <a:off x="2094449" y="1892047"/>
          <a:ext cx="7964332" cy="4249744"/>
        </p:xfrm>
        <a:graphic>
          <a:graphicData uri="http://schemas.openxmlformats.org/drawingml/2006/chart">
            <c:chart xmlns:c="http://schemas.openxmlformats.org/drawingml/2006/chart" xmlns:r="http://schemas.openxmlformats.org/officeDocument/2006/relationships" r:id="rId3"/>
          </a:graphicData>
        </a:graphic>
      </p:graphicFrame>
      <p:sp>
        <p:nvSpPr>
          <p:cNvPr id="14" name="Ellipse 21">
            <a:extLst>
              <a:ext uri="{FF2B5EF4-FFF2-40B4-BE49-F238E27FC236}">
                <a16:creationId xmlns:a16="http://schemas.microsoft.com/office/drawing/2014/main" id="{462844AA-19D7-615B-B5EA-7CC65AEDE12F}"/>
              </a:ext>
            </a:extLst>
          </p:cNvPr>
          <p:cNvSpPr/>
          <p:nvPr/>
        </p:nvSpPr>
        <p:spPr>
          <a:xfrm>
            <a:off x="7757080" y="3928724"/>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17" name="Ellipse 2">
            <a:extLst>
              <a:ext uri="{FF2B5EF4-FFF2-40B4-BE49-F238E27FC236}">
                <a16:creationId xmlns:a16="http://schemas.microsoft.com/office/drawing/2014/main" id="{AEE60F6C-A74B-2846-D142-A4DB62BE2E47}"/>
              </a:ext>
            </a:extLst>
          </p:cNvPr>
          <p:cNvSpPr/>
          <p:nvPr/>
        </p:nvSpPr>
        <p:spPr>
          <a:xfrm>
            <a:off x="4602961" y="2952156"/>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25" name="Ellipse 15">
            <a:extLst>
              <a:ext uri="{FF2B5EF4-FFF2-40B4-BE49-F238E27FC236}">
                <a16:creationId xmlns:a16="http://schemas.microsoft.com/office/drawing/2014/main" id="{525275AE-2CAB-D550-CE03-2936284ED09D}"/>
              </a:ext>
            </a:extLst>
          </p:cNvPr>
          <p:cNvSpPr/>
          <p:nvPr/>
        </p:nvSpPr>
        <p:spPr>
          <a:xfrm>
            <a:off x="4299230" y="3883891"/>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26" name="Ellipse 16">
            <a:extLst>
              <a:ext uri="{FF2B5EF4-FFF2-40B4-BE49-F238E27FC236}">
                <a16:creationId xmlns:a16="http://schemas.microsoft.com/office/drawing/2014/main" id="{DAA4E06B-149F-2795-3E6E-14C270A5C2EC}"/>
              </a:ext>
            </a:extLst>
          </p:cNvPr>
          <p:cNvSpPr/>
          <p:nvPr/>
        </p:nvSpPr>
        <p:spPr>
          <a:xfrm>
            <a:off x="4609889" y="4950157"/>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27" name="Ellipse 17">
            <a:extLst>
              <a:ext uri="{FF2B5EF4-FFF2-40B4-BE49-F238E27FC236}">
                <a16:creationId xmlns:a16="http://schemas.microsoft.com/office/drawing/2014/main" id="{D5906E1F-CC36-C5EB-EB00-EDC7A36F5BD3}"/>
              </a:ext>
            </a:extLst>
          </p:cNvPr>
          <p:cNvSpPr/>
          <p:nvPr/>
        </p:nvSpPr>
        <p:spPr>
          <a:xfrm>
            <a:off x="5448450" y="5566164"/>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0" name="Ellipse 18">
            <a:extLst>
              <a:ext uri="{FF2B5EF4-FFF2-40B4-BE49-F238E27FC236}">
                <a16:creationId xmlns:a16="http://schemas.microsoft.com/office/drawing/2014/main" id="{A1859678-D70C-A663-2303-78F5F76608C0}"/>
              </a:ext>
            </a:extLst>
          </p:cNvPr>
          <p:cNvSpPr/>
          <p:nvPr/>
        </p:nvSpPr>
        <p:spPr>
          <a:xfrm>
            <a:off x="6576883" y="5593717"/>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1" name="Ellipse 20">
            <a:extLst>
              <a:ext uri="{FF2B5EF4-FFF2-40B4-BE49-F238E27FC236}">
                <a16:creationId xmlns:a16="http://schemas.microsoft.com/office/drawing/2014/main" id="{012826B6-DAA6-E64F-93EB-B6B7EAF6A6D4}"/>
              </a:ext>
            </a:extLst>
          </p:cNvPr>
          <p:cNvSpPr/>
          <p:nvPr/>
        </p:nvSpPr>
        <p:spPr>
          <a:xfrm>
            <a:off x="7394739" y="4967438"/>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4" name="Ellipse 23">
            <a:extLst>
              <a:ext uri="{FF2B5EF4-FFF2-40B4-BE49-F238E27FC236}">
                <a16:creationId xmlns:a16="http://schemas.microsoft.com/office/drawing/2014/main" id="{6390AF14-4ECA-49D8-E872-02EE325071A4}"/>
              </a:ext>
            </a:extLst>
          </p:cNvPr>
          <p:cNvSpPr/>
          <p:nvPr/>
        </p:nvSpPr>
        <p:spPr>
          <a:xfrm>
            <a:off x="6545825" y="2313800"/>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5" name="Ellipse 22">
            <a:extLst>
              <a:ext uri="{FF2B5EF4-FFF2-40B4-BE49-F238E27FC236}">
                <a16:creationId xmlns:a16="http://schemas.microsoft.com/office/drawing/2014/main" id="{F8F49240-EF64-7573-54B7-7451B54526C4}"/>
              </a:ext>
            </a:extLst>
          </p:cNvPr>
          <p:cNvSpPr/>
          <p:nvPr/>
        </p:nvSpPr>
        <p:spPr>
          <a:xfrm>
            <a:off x="7418949" y="2938380"/>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6" name="Content Placeholder 9">
            <a:extLst>
              <a:ext uri="{FF2B5EF4-FFF2-40B4-BE49-F238E27FC236}">
                <a16:creationId xmlns:a16="http://schemas.microsoft.com/office/drawing/2014/main" id="{9297B459-DA50-C550-9A35-EB331EF54137}"/>
              </a:ext>
            </a:extLst>
          </p:cNvPr>
          <p:cNvSpPr txBox="1">
            <a:spLocks/>
          </p:cNvSpPr>
          <p:nvPr/>
        </p:nvSpPr>
        <p:spPr>
          <a:xfrm>
            <a:off x="4634243" y="3832092"/>
            <a:ext cx="2891983" cy="415498"/>
          </a:xfrm>
          <a:prstGeom prst="rect">
            <a:avLst/>
          </a:prstGeom>
          <a:noFill/>
          <a:ln w="12700">
            <a:noFill/>
          </a:ln>
        </p:spPr>
        <p:txBody>
          <a:bodyPr vert="horz" wrap="square" lIns="0" tIns="0" rIns="0" bIns="0" rtlCol="0" anchor="ctr" anchorCtr="0">
            <a:spAutoFit/>
          </a:bodyPr>
          <a:lstStyle>
            <a:lvl1pPr marL="0" indent="0" algn="l" defTabSz="685800" rtl="0" eaLnBrk="1" latinLnBrk="0" hangingPunct="1">
              <a:lnSpc>
                <a:spcPct val="130000"/>
              </a:lnSpc>
              <a:spcBef>
                <a:spcPts val="0"/>
              </a:spcBef>
              <a:buClr>
                <a:schemeClr val="bg1"/>
              </a:buClr>
              <a:buFont typeface="Wingdings" charset="2"/>
              <a:buNone/>
              <a:defRPr sz="1500" b="1" i="0" kern="1200">
                <a:solidFill>
                  <a:schemeClr val="bg1"/>
                </a:solidFill>
                <a:latin typeface="Arial" charset="0"/>
                <a:ea typeface="Arial" charset="0"/>
                <a:cs typeface="Arial" charset="0"/>
              </a:defRPr>
            </a:lvl1pPr>
            <a:lvl2pPr marL="328613" indent="-328613" algn="l" defTabSz="685800" rtl="0" eaLnBrk="1" latinLnBrk="0" hangingPunct="1">
              <a:lnSpc>
                <a:spcPct val="130000"/>
              </a:lnSpc>
              <a:spcBef>
                <a:spcPts val="375"/>
              </a:spcBef>
              <a:buClr>
                <a:schemeClr val="bg1"/>
              </a:buClr>
              <a:buFont typeface="Arial" charset="0"/>
              <a:buChar char="•"/>
              <a:tabLst/>
              <a:defRPr sz="1500" b="0" i="0" kern="1200">
                <a:solidFill>
                  <a:schemeClr val="bg1"/>
                </a:solidFill>
                <a:latin typeface="Arial" charset="0"/>
                <a:ea typeface="Arial" charset="0"/>
                <a:cs typeface="Arial" charset="0"/>
              </a:defRPr>
            </a:lvl2pPr>
            <a:lvl3pPr marL="669925" indent="-306388" algn="l" defTabSz="685800" rtl="0" eaLnBrk="1" latinLnBrk="0" hangingPunct="1">
              <a:lnSpc>
                <a:spcPct val="130000"/>
              </a:lnSpc>
              <a:spcBef>
                <a:spcPts val="375"/>
              </a:spcBef>
              <a:buClr>
                <a:schemeClr val="bg1"/>
              </a:buClr>
              <a:buFont typeface="Arial" charset="0"/>
              <a:buChar char="•"/>
              <a:tabLst/>
              <a:defRPr sz="1500" b="0" i="0" kern="1200">
                <a:solidFill>
                  <a:schemeClr val="bg1"/>
                </a:solidFill>
                <a:latin typeface="Arial" charset="0"/>
                <a:ea typeface="Arial" charset="0"/>
                <a:cs typeface="Arial" charset="0"/>
              </a:defRPr>
            </a:lvl3pPr>
            <a:lvl4pPr marL="939800" indent="-269875" algn="l" defTabSz="685800" rtl="0" eaLnBrk="1" latinLnBrk="0" hangingPunct="1">
              <a:lnSpc>
                <a:spcPct val="130000"/>
              </a:lnSpc>
              <a:spcBef>
                <a:spcPts val="375"/>
              </a:spcBef>
              <a:buClr>
                <a:schemeClr val="bg1"/>
              </a:buClr>
              <a:buFont typeface="Arial" charset="0"/>
              <a:buChar char="•"/>
              <a:tabLst/>
              <a:defRPr sz="1500" b="0" i="0" kern="1200">
                <a:solidFill>
                  <a:schemeClr val="bg1"/>
                </a:solidFill>
                <a:latin typeface="Arial" charset="0"/>
                <a:ea typeface="Arial" charset="0"/>
                <a:cs typeface="Arial" charset="0"/>
              </a:defRPr>
            </a:lvl4pPr>
            <a:lvl5pPr marL="1163638" indent="-223838" algn="l" defTabSz="685800" rtl="0" eaLnBrk="1" latinLnBrk="0" hangingPunct="1">
              <a:lnSpc>
                <a:spcPct val="130000"/>
              </a:lnSpc>
              <a:spcBef>
                <a:spcPts val="375"/>
              </a:spcBef>
              <a:buClr>
                <a:schemeClr val="bg1"/>
              </a:buClr>
              <a:buFont typeface="Arial" charset="0"/>
              <a:buChar char="•"/>
              <a:tabLst/>
              <a:defRPr sz="1500" b="0" i="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lnSpc>
                <a:spcPct val="90000"/>
              </a:lnSpc>
              <a:buClr>
                <a:srgbClr val="FFFFFF"/>
              </a:buClr>
            </a:pPr>
            <a:r>
              <a:rPr lang="en-US" sz="3000" b="0" dirty="0">
                <a:solidFill>
                  <a:schemeClr val="tx2"/>
                </a:solidFill>
                <a:latin typeface="Ubuntu" panose="020B0504030602030204" pitchFamily="34" charset="0"/>
              </a:rPr>
              <a:t>FREELAX</a:t>
            </a:r>
            <a:r>
              <a:rPr lang="en-US" sz="3000" b="0" baseline="30000" dirty="0">
                <a:solidFill>
                  <a:schemeClr val="tx2"/>
                </a:solidFill>
                <a:latin typeface="Ubuntu" panose="020B0504030602030204" pitchFamily="34" charset="0"/>
              </a:rPr>
              <a:t>SOFORT</a:t>
            </a:r>
          </a:p>
        </p:txBody>
      </p:sp>
      <p:sp>
        <p:nvSpPr>
          <p:cNvPr id="37" name="Ellipse 14">
            <a:extLst>
              <a:ext uri="{FF2B5EF4-FFF2-40B4-BE49-F238E27FC236}">
                <a16:creationId xmlns:a16="http://schemas.microsoft.com/office/drawing/2014/main" id="{E8FDC42F-2EB8-9153-9116-0334D160DA83}"/>
              </a:ext>
            </a:extLst>
          </p:cNvPr>
          <p:cNvSpPr/>
          <p:nvPr/>
        </p:nvSpPr>
        <p:spPr>
          <a:xfrm>
            <a:off x="5431169" y="2310296"/>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9" name="Inhaltsplatzhalter 2">
            <a:extLst>
              <a:ext uri="{FF2B5EF4-FFF2-40B4-BE49-F238E27FC236}">
                <a16:creationId xmlns:a16="http://schemas.microsoft.com/office/drawing/2014/main" id="{3B01BACB-E963-EEA1-F86E-92EEADFCAD7C}"/>
              </a:ext>
            </a:extLst>
          </p:cNvPr>
          <p:cNvSpPr txBox="1">
            <a:spLocks/>
          </p:cNvSpPr>
          <p:nvPr/>
        </p:nvSpPr>
        <p:spPr>
          <a:xfrm>
            <a:off x="457200" y="2942533"/>
            <a:ext cx="2869382" cy="442762"/>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Einmalbeitrag ab  20.000 Euro </a:t>
            </a:r>
            <a:br>
              <a:rPr lang="de-DE" sz="1200" dirty="0">
                <a:latin typeface="Ubuntu Light" panose="020B0304030602030204" pitchFamily="34" charset="0"/>
              </a:rPr>
            </a:br>
            <a:r>
              <a:rPr lang="de-DE" sz="1200" dirty="0">
                <a:latin typeface="Ubuntu Light" panose="020B0304030602030204" pitchFamily="34" charset="0"/>
              </a:rPr>
              <a:t>und maximal 1.500.000 Euro</a:t>
            </a:r>
          </a:p>
        </p:txBody>
      </p:sp>
      <p:sp>
        <p:nvSpPr>
          <p:cNvPr id="41" name="Inhaltsplatzhalter 2">
            <a:extLst>
              <a:ext uri="{FF2B5EF4-FFF2-40B4-BE49-F238E27FC236}">
                <a16:creationId xmlns:a16="http://schemas.microsoft.com/office/drawing/2014/main" id="{11C3F816-18BD-2B53-9F91-492404E958B8}"/>
              </a:ext>
            </a:extLst>
          </p:cNvPr>
          <p:cNvSpPr txBox="1">
            <a:spLocks/>
          </p:cNvSpPr>
          <p:nvPr/>
        </p:nvSpPr>
        <p:spPr>
          <a:xfrm>
            <a:off x="457201" y="3886621"/>
            <a:ext cx="2869382" cy="627428"/>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Höchsteintrittsalter der versicherten Person (VP) 85 Jahre und Mindestalter 18 Jahre</a:t>
            </a:r>
          </a:p>
        </p:txBody>
      </p:sp>
      <p:sp>
        <p:nvSpPr>
          <p:cNvPr id="43" name="Inhaltsplatzhalter 2">
            <a:extLst>
              <a:ext uri="{FF2B5EF4-FFF2-40B4-BE49-F238E27FC236}">
                <a16:creationId xmlns:a16="http://schemas.microsoft.com/office/drawing/2014/main" id="{168CE62C-397A-9A2E-3769-711933B6EB20}"/>
              </a:ext>
            </a:extLst>
          </p:cNvPr>
          <p:cNvSpPr txBox="1">
            <a:spLocks/>
          </p:cNvSpPr>
          <p:nvPr/>
        </p:nvSpPr>
        <p:spPr>
          <a:xfrm>
            <a:off x="457201" y="5774799"/>
            <a:ext cx="2869382" cy="442762"/>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Die vereinbarten Rentenzahlungen </a:t>
            </a:r>
            <a:br>
              <a:rPr lang="de-DE" sz="1200" dirty="0">
                <a:latin typeface="Ubuntu Light" panose="020B0304030602030204" pitchFamily="34" charset="0"/>
              </a:rPr>
            </a:br>
            <a:r>
              <a:rPr lang="de-DE" sz="1200" dirty="0">
                <a:latin typeface="Ubuntu Light" panose="020B0304030602030204" pitchFamily="34" charset="0"/>
              </a:rPr>
              <a:t>sind in voller Höhe garantiert</a:t>
            </a:r>
          </a:p>
        </p:txBody>
      </p:sp>
      <p:sp>
        <p:nvSpPr>
          <p:cNvPr id="45" name="Inhaltsplatzhalter 2">
            <a:extLst>
              <a:ext uri="{FF2B5EF4-FFF2-40B4-BE49-F238E27FC236}">
                <a16:creationId xmlns:a16="http://schemas.microsoft.com/office/drawing/2014/main" id="{BD1FCFBA-B912-A77D-950C-B38A73DDE62E}"/>
              </a:ext>
            </a:extLst>
          </p:cNvPr>
          <p:cNvSpPr txBox="1">
            <a:spLocks/>
          </p:cNvSpPr>
          <p:nvPr/>
        </p:nvSpPr>
        <p:spPr>
          <a:xfrm>
            <a:off x="457201" y="1813779"/>
            <a:ext cx="2869382" cy="627428"/>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FREELAX</a:t>
            </a:r>
            <a:r>
              <a:rPr lang="de-DE" sz="1200" baseline="30000" dirty="0">
                <a:latin typeface="Ubuntu Light" panose="020B0304030602030204" pitchFamily="34" charset="0"/>
              </a:rPr>
              <a:t>SOFORT</a:t>
            </a:r>
            <a:r>
              <a:rPr lang="de-DE" sz="1200" dirty="0">
                <a:latin typeface="Ubuntu Light" panose="020B0304030602030204" pitchFamily="34" charset="0"/>
              </a:rPr>
              <a:t> ist eine sofort-beginnende Rentenversicherung </a:t>
            </a:r>
            <a:br>
              <a:rPr lang="de-DE" sz="1200" dirty="0">
                <a:latin typeface="Ubuntu Light" panose="020B0304030602030204" pitchFamily="34" charset="0"/>
              </a:rPr>
            </a:br>
            <a:r>
              <a:rPr lang="de-DE" sz="1200" dirty="0">
                <a:latin typeface="Ubuntu Light" panose="020B0304030602030204" pitchFamily="34" charset="0"/>
              </a:rPr>
              <a:t>gegen Einmalbeitrag in der 3. Schicht </a:t>
            </a:r>
          </a:p>
        </p:txBody>
      </p:sp>
      <p:sp>
        <p:nvSpPr>
          <p:cNvPr id="47" name="Inhaltsplatzhalter 2">
            <a:extLst>
              <a:ext uri="{FF2B5EF4-FFF2-40B4-BE49-F238E27FC236}">
                <a16:creationId xmlns:a16="http://schemas.microsoft.com/office/drawing/2014/main" id="{8D27B009-39F8-B21A-021B-33C1797A48C8}"/>
              </a:ext>
            </a:extLst>
          </p:cNvPr>
          <p:cNvSpPr txBox="1">
            <a:spLocks/>
          </p:cNvSpPr>
          <p:nvPr/>
        </p:nvSpPr>
        <p:spPr>
          <a:xfrm>
            <a:off x="8865416" y="2896367"/>
            <a:ext cx="2869382" cy="442762"/>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pPr>
              <a:lnSpc>
                <a:spcPct val="100000"/>
              </a:lnSpc>
              <a:defRPr/>
            </a:pPr>
            <a:r>
              <a:rPr lang="de-DE" sz="1200" dirty="0">
                <a:latin typeface="Ubuntu Light" panose="020B0304030602030204" pitchFamily="34" charset="0"/>
              </a:rPr>
              <a:t>Garantierter lebenslanger Verrentungszins von aktuell 2,75%* p.a. </a:t>
            </a:r>
          </a:p>
        </p:txBody>
      </p:sp>
      <p:sp>
        <p:nvSpPr>
          <p:cNvPr id="49" name="Inhaltsplatzhalter 2">
            <a:extLst>
              <a:ext uri="{FF2B5EF4-FFF2-40B4-BE49-F238E27FC236}">
                <a16:creationId xmlns:a16="http://schemas.microsoft.com/office/drawing/2014/main" id="{62BF83B0-DC7C-97B2-E8F8-37DC619F4253}"/>
              </a:ext>
            </a:extLst>
          </p:cNvPr>
          <p:cNvSpPr txBox="1">
            <a:spLocks/>
          </p:cNvSpPr>
          <p:nvPr/>
        </p:nvSpPr>
        <p:spPr>
          <a:xfrm>
            <a:off x="8865415" y="3794289"/>
            <a:ext cx="2869382" cy="442762"/>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1200" b="0">
                <a:solidFill>
                  <a:schemeClr val="bg1"/>
                </a:solidFill>
                <a:latin typeface="Ubuntu Light" panose="020B0304030602030204" pitchFamily="34" charset="0"/>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dirty="0">
                <a:solidFill>
                  <a:schemeClr val="tx2"/>
                </a:solidFill>
              </a:rPr>
              <a:t>Kapitalentnahmeoption unter definierten Voraussetzungen</a:t>
            </a:r>
          </a:p>
        </p:txBody>
      </p:sp>
      <p:sp>
        <p:nvSpPr>
          <p:cNvPr id="51" name="Inhaltsplatzhalter 2">
            <a:extLst>
              <a:ext uri="{FF2B5EF4-FFF2-40B4-BE49-F238E27FC236}">
                <a16:creationId xmlns:a16="http://schemas.microsoft.com/office/drawing/2014/main" id="{B84738A6-B5F3-38ED-B880-59975380F290}"/>
              </a:ext>
            </a:extLst>
          </p:cNvPr>
          <p:cNvSpPr txBox="1">
            <a:spLocks/>
          </p:cNvSpPr>
          <p:nvPr/>
        </p:nvSpPr>
        <p:spPr>
          <a:xfrm>
            <a:off x="8865418" y="4692211"/>
            <a:ext cx="2869382" cy="442762"/>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pPr>
              <a:lnSpc>
                <a:spcPct val="100000"/>
              </a:lnSpc>
              <a:defRPr/>
            </a:pPr>
            <a:r>
              <a:rPr lang="de-DE" sz="1200" dirty="0">
                <a:latin typeface="Ubuntu Light" panose="020B0304030602030204" pitchFamily="34" charset="0"/>
              </a:rPr>
              <a:t>Hinterbliebene absichern durch Kapitalschutz oder Rentengarantiezeit </a:t>
            </a:r>
          </a:p>
        </p:txBody>
      </p:sp>
      <p:sp>
        <p:nvSpPr>
          <p:cNvPr id="53" name="Inhaltsplatzhalter 2">
            <a:extLst>
              <a:ext uri="{FF2B5EF4-FFF2-40B4-BE49-F238E27FC236}">
                <a16:creationId xmlns:a16="http://schemas.microsoft.com/office/drawing/2014/main" id="{C146F930-D93B-5099-D1A7-17C918EF2929}"/>
              </a:ext>
            </a:extLst>
          </p:cNvPr>
          <p:cNvSpPr txBox="1">
            <a:spLocks/>
          </p:cNvSpPr>
          <p:nvPr/>
        </p:nvSpPr>
        <p:spPr>
          <a:xfrm>
            <a:off x="8865414" y="5590133"/>
            <a:ext cx="2869382" cy="627428"/>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1200" b="0">
                <a:solidFill>
                  <a:schemeClr val="bg1"/>
                </a:solidFill>
                <a:latin typeface="Ubuntu Light" panose="020B0304030602030204" pitchFamily="34" charset="0"/>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dirty="0">
                <a:solidFill>
                  <a:schemeClr val="tx2"/>
                </a:solidFill>
              </a:rPr>
              <a:t>Die Zahlungsweise kann monatlich, vierteljährlich, halbjährlich oder jährlich erfolgen </a:t>
            </a:r>
          </a:p>
        </p:txBody>
      </p:sp>
      <p:sp>
        <p:nvSpPr>
          <p:cNvPr id="55" name="Inhaltsplatzhalter 2">
            <a:extLst>
              <a:ext uri="{FF2B5EF4-FFF2-40B4-BE49-F238E27FC236}">
                <a16:creationId xmlns:a16="http://schemas.microsoft.com/office/drawing/2014/main" id="{D50234E8-999C-211A-016D-7B4EC050714B}"/>
              </a:ext>
            </a:extLst>
          </p:cNvPr>
          <p:cNvSpPr txBox="1">
            <a:spLocks/>
          </p:cNvSpPr>
          <p:nvPr/>
        </p:nvSpPr>
        <p:spPr>
          <a:xfrm>
            <a:off x="8865417" y="1813779"/>
            <a:ext cx="2869382" cy="627428"/>
          </a:xfrm>
          <a:prstGeom prst="rect">
            <a:avLst/>
          </a:prstGeom>
          <a:solidFill>
            <a:srgbClr val="E6F2F3"/>
          </a:solidFill>
          <a:effectLst>
            <a:outerShdw dist="38100" dir="16200000" rotWithShape="0">
              <a:schemeClr val="accent5"/>
            </a:outerShdw>
          </a:effectLst>
        </p:spPr>
        <p:txBody>
          <a:bodyPr wrap="square" tIns="27000" rIns="72000" rtlCol="0">
            <a:spAutoFit/>
          </a:bodyPr>
          <a:lstStyle>
            <a:lvl1pPr marL="0" indent="0" algn="l" defTabSz="685800" rtl="0" eaLnBrk="1" latinLnBrk="0" hangingPunct="1">
              <a:lnSpc>
                <a:spcPct val="90000"/>
              </a:lnSpc>
              <a:spcBef>
                <a:spcPts val="0"/>
              </a:spcBef>
              <a:buFont typeface="Arial"/>
              <a:buNone/>
              <a:defRPr sz="1500" b="1" kern="1200">
                <a:solidFill>
                  <a:schemeClr val="tx1"/>
                </a:solidFill>
                <a:latin typeface="Arial" charset="0"/>
                <a:ea typeface="Arial" charset="0"/>
                <a:cs typeface="Arial" charset="0"/>
              </a:defRPr>
            </a:lvl1pPr>
            <a:lvl2pPr marL="312738" indent="-306388" algn="l" defTabSz="685800" rtl="0" eaLnBrk="1" latinLnBrk="0" hangingPunct="1">
              <a:lnSpc>
                <a:spcPct val="90000"/>
              </a:lnSpc>
              <a:spcBef>
                <a:spcPts val="375"/>
              </a:spcBef>
              <a:buClr>
                <a:schemeClr val="accent3"/>
              </a:buClr>
              <a:buFont typeface="Arial" charset="0"/>
              <a:buChar char="•"/>
              <a:tabLst/>
              <a:defRPr sz="1400" kern="1200">
                <a:solidFill>
                  <a:schemeClr val="tx1"/>
                </a:solidFill>
                <a:latin typeface="Arial" charset="0"/>
                <a:ea typeface="Arial" charset="0"/>
                <a:cs typeface="Arial" charset="0"/>
              </a:defRPr>
            </a:lvl2pPr>
            <a:lvl3pPr marL="582613" indent="-269875" algn="l" defTabSz="685800" rtl="0" eaLnBrk="1" latinLnBrk="0" hangingPunct="1">
              <a:lnSpc>
                <a:spcPct val="90000"/>
              </a:lnSpc>
              <a:spcBef>
                <a:spcPts val="375"/>
              </a:spcBef>
              <a:buClr>
                <a:schemeClr val="accent3"/>
              </a:buClr>
              <a:buFont typeface="Arial" charset="0"/>
              <a:buChar char="•"/>
              <a:tabLst/>
              <a:defRPr sz="1400" kern="1200">
                <a:solidFill>
                  <a:schemeClr val="tx1"/>
                </a:solidFill>
                <a:latin typeface="Arial" charset="0"/>
                <a:ea typeface="Arial" charset="0"/>
                <a:cs typeface="Arial" charset="0"/>
              </a:defRPr>
            </a:lvl3pPr>
            <a:lvl4pPr marL="868363" indent="-285750" algn="l" defTabSz="685800" rtl="0" eaLnBrk="1" latinLnBrk="0" hangingPunct="1">
              <a:lnSpc>
                <a:spcPct val="90000"/>
              </a:lnSpc>
              <a:spcBef>
                <a:spcPts val="375"/>
              </a:spcBef>
              <a:buClr>
                <a:schemeClr val="accent3"/>
              </a:buClr>
              <a:buFont typeface="Arial" charset="0"/>
              <a:buChar char="•"/>
              <a:tabLst/>
              <a:defRPr sz="1400" kern="1200">
                <a:solidFill>
                  <a:schemeClr val="tx1"/>
                </a:solidFill>
                <a:latin typeface="Arial" charset="0"/>
                <a:ea typeface="Arial" charset="0"/>
                <a:cs typeface="Arial" charset="0"/>
              </a:defRPr>
            </a:lvl4pPr>
            <a:lvl5pPr marL="1160463" indent="-269875" algn="l" defTabSz="685800" rtl="0" eaLnBrk="1" latinLnBrk="0" hangingPunct="1">
              <a:lnSpc>
                <a:spcPct val="90000"/>
              </a:lnSpc>
              <a:spcBef>
                <a:spcPts val="375"/>
              </a:spcBef>
              <a:buClr>
                <a:schemeClr val="accent3"/>
              </a:buClr>
              <a:buFont typeface="Arial" charset="0"/>
              <a:buChar char="•"/>
              <a:tabLst/>
              <a:defRPr sz="14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100000"/>
              </a:lnSpc>
              <a:defRPr/>
            </a:pPr>
            <a:r>
              <a:rPr lang="de-DE" sz="1200" b="0" dirty="0">
                <a:solidFill>
                  <a:schemeClr val="tx2"/>
                </a:solidFill>
                <a:latin typeface="Ubuntu Light" panose="020B0304030602030204" pitchFamily="34" charset="0"/>
                <a:ea typeface="+mn-ea"/>
              </a:rPr>
              <a:t>Rentendynamik zwischen </a:t>
            </a:r>
            <a:br>
              <a:rPr lang="de-DE" sz="1200" b="0" dirty="0">
                <a:solidFill>
                  <a:schemeClr val="tx2"/>
                </a:solidFill>
                <a:latin typeface="Ubuntu Light" panose="020B0304030602030204" pitchFamily="34" charset="0"/>
                <a:ea typeface="+mn-ea"/>
              </a:rPr>
            </a:br>
            <a:r>
              <a:rPr lang="de-DE" sz="1200" b="0" dirty="0">
                <a:solidFill>
                  <a:schemeClr val="tx2"/>
                </a:solidFill>
                <a:latin typeface="Ubuntu Light" panose="020B0304030602030204" pitchFamily="34" charset="0"/>
                <a:ea typeface="+mn-ea"/>
              </a:rPr>
              <a:t>0 und 8,5 Prozent pro Jahr </a:t>
            </a:r>
            <a:br>
              <a:rPr lang="de-DE" sz="1200" b="0" dirty="0">
                <a:solidFill>
                  <a:schemeClr val="tx2"/>
                </a:solidFill>
                <a:latin typeface="Ubuntu Light" panose="020B0304030602030204" pitchFamily="34" charset="0"/>
                <a:ea typeface="+mn-ea"/>
              </a:rPr>
            </a:br>
            <a:r>
              <a:rPr lang="de-DE" sz="1200" b="0" dirty="0">
                <a:solidFill>
                  <a:schemeClr val="tx2"/>
                </a:solidFill>
                <a:latin typeface="Ubuntu Light" panose="020B0304030602030204" pitchFamily="34" charset="0"/>
                <a:ea typeface="+mn-ea"/>
              </a:rPr>
              <a:t>(in 0,1-Prozent-Schritten) möglich</a:t>
            </a:r>
          </a:p>
        </p:txBody>
      </p:sp>
      <p:sp>
        <p:nvSpPr>
          <p:cNvPr id="57" name="Inhaltsplatzhalter 2">
            <a:extLst>
              <a:ext uri="{FF2B5EF4-FFF2-40B4-BE49-F238E27FC236}">
                <a16:creationId xmlns:a16="http://schemas.microsoft.com/office/drawing/2014/main" id="{5D8659B7-DE2B-09AC-A69D-41AD071A71FB}"/>
              </a:ext>
            </a:extLst>
          </p:cNvPr>
          <p:cNvSpPr txBox="1">
            <a:spLocks/>
          </p:cNvSpPr>
          <p:nvPr/>
        </p:nvSpPr>
        <p:spPr>
          <a:xfrm>
            <a:off x="457201" y="5015375"/>
            <a:ext cx="2869382" cy="258096"/>
          </a:xfrm>
          <a:prstGeom prst="rect">
            <a:avLst/>
          </a:prstGeom>
          <a:solidFill>
            <a:srgbClr val="E6F2F3"/>
          </a:solidFill>
          <a:effectLst>
            <a:outerShdw dist="38100" dir="16200000" rotWithShape="0">
              <a:schemeClr val="accent5"/>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Juristische Personen möglich</a:t>
            </a:r>
          </a:p>
        </p:txBody>
      </p:sp>
      <p:cxnSp>
        <p:nvCxnSpPr>
          <p:cNvPr id="59" name="Gewinkelte Verbindung 58">
            <a:extLst>
              <a:ext uri="{FF2B5EF4-FFF2-40B4-BE49-F238E27FC236}">
                <a16:creationId xmlns:a16="http://schemas.microsoft.com/office/drawing/2014/main" id="{8F9DAEC6-A63D-D24C-C9C4-FA2503DCD90C}"/>
              </a:ext>
            </a:extLst>
          </p:cNvPr>
          <p:cNvCxnSpPr>
            <a:cxnSpLocks/>
            <a:stCxn id="34" idx="0"/>
            <a:endCxn id="55" idx="1"/>
          </p:cNvCxnSpPr>
          <p:nvPr/>
        </p:nvCxnSpPr>
        <p:spPr>
          <a:xfrm rot="5400000" flipH="1" flipV="1">
            <a:off x="7641814" y="1090197"/>
            <a:ext cx="186307" cy="2260900"/>
          </a:xfrm>
          <a:prstGeom prst="bentConnector2">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Gewinkelte Verbindung 60">
            <a:extLst>
              <a:ext uri="{FF2B5EF4-FFF2-40B4-BE49-F238E27FC236}">
                <a16:creationId xmlns:a16="http://schemas.microsoft.com/office/drawing/2014/main" id="{38038390-2A0B-7DE1-23ED-2B9440BA0C02}"/>
              </a:ext>
            </a:extLst>
          </p:cNvPr>
          <p:cNvCxnSpPr>
            <a:cxnSpLocks/>
            <a:stCxn id="37" idx="0"/>
            <a:endCxn id="45" idx="3"/>
          </p:cNvCxnSpPr>
          <p:nvPr/>
        </p:nvCxnSpPr>
        <p:spPr>
          <a:xfrm rot="16200000" flipV="1">
            <a:off x="4316821" y="1137256"/>
            <a:ext cx="182803" cy="2163278"/>
          </a:xfrm>
          <a:prstGeom prst="bentConnector2">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4" name="Gewinkelte Verbindung 63">
            <a:extLst>
              <a:ext uri="{FF2B5EF4-FFF2-40B4-BE49-F238E27FC236}">
                <a16:creationId xmlns:a16="http://schemas.microsoft.com/office/drawing/2014/main" id="{203FD481-8258-E042-9DFF-AE170A0F2165}"/>
              </a:ext>
            </a:extLst>
          </p:cNvPr>
          <p:cNvCxnSpPr>
            <a:cxnSpLocks/>
            <a:endCxn id="47" idx="1"/>
          </p:cNvCxnSpPr>
          <p:nvPr/>
        </p:nvCxnSpPr>
        <p:spPr>
          <a:xfrm>
            <a:off x="7536333" y="2992629"/>
            <a:ext cx="1329083" cy="125119"/>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7" name="Gewinkelte Verbindung 66">
            <a:extLst>
              <a:ext uri="{FF2B5EF4-FFF2-40B4-BE49-F238E27FC236}">
                <a16:creationId xmlns:a16="http://schemas.microsoft.com/office/drawing/2014/main" id="{7EE52E4D-D4A8-F62C-D2F9-018BED0FFEDD}"/>
              </a:ext>
            </a:extLst>
          </p:cNvPr>
          <p:cNvCxnSpPr>
            <a:cxnSpLocks/>
            <a:stCxn id="14" idx="6"/>
            <a:endCxn id="49" idx="1"/>
          </p:cNvCxnSpPr>
          <p:nvPr/>
        </p:nvCxnSpPr>
        <p:spPr>
          <a:xfrm>
            <a:off x="7874464" y="3987416"/>
            <a:ext cx="990951" cy="28254"/>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Gewinkelte Verbindung 69">
            <a:extLst>
              <a:ext uri="{FF2B5EF4-FFF2-40B4-BE49-F238E27FC236}">
                <a16:creationId xmlns:a16="http://schemas.microsoft.com/office/drawing/2014/main" id="{CEE5A5F4-7A08-DC03-F533-5D777A7207A8}"/>
              </a:ext>
            </a:extLst>
          </p:cNvPr>
          <p:cNvCxnSpPr>
            <a:cxnSpLocks/>
            <a:stCxn id="31" idx="6"/>
            <a:endCxn id="51" idx="1"/>
          </p:cNvCxnSpPr>
          <p:nvPr/>
        </p:nvCxnSpPr>
        <p:spPr>
          <a:xfrm flipV="1">
            <a:off x="7512123" y="4913592"/>
            <a:ext cx="1353295" cy="112538"/>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Gewinkelte Verbindung 72">
            <a:extLst>
              <a:ext uri="{FF2B5EF4-FFF2-40B4-BE49-F238E27FC236}">
                <a16:creationId xmlns:a16="http://schemas.microsoft.com/office/drawing/2014/main" id="{F99B2385-BB5E-8F10-70EE-D749F019D96F}"/>
              </a:ext>
            </a:extLst>
          </p:cNvPr>
          <p:cNvCxnSpPr>
            <a:cxnSpLocks/>
            <a:stCxn id="30" idx="4"/>
            <a:endCxn id="53" idx="1"/>
          </p:cNvCxnSpPr>
          <p:nvPr/>
        </p:nvCxnSpPr>
        <p:spPr>
          <a:xfrm rot="16200000" flipH="1">
            <a:off x="7654121" y="4692554"/>
            <a:ext cx="192746" cy="2229839"/>
          </a:xfrm>
          <a:prstGeom prst="bentConnector2">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Gewinkelte Verbindung 75">
            <a:extLst>
              <a:ext uri="{FF2B5EF4-FFF2-40B4-BE49-F238E27FC236}">
                <a16:creationId xmlns:a16="http://schemas.microsoft.com/office/drawing/2014/main" id="{F78A2D93-E21B-FDD1-30EB-0672CE61DDB6}"/>
              </a:ext>
            </a:extLst>
          </p:cNvPr>
          <p:cNvCxnSpPr>
            <a:cxnSpLocks/>
            <a:stCxn id="43" idx="3"/>
            <a:endCxn id="27" idx="4"/>
          </p:cNvCxnSpPr>
          <p:nvPr/>
        </p:nvCxnSpPr>
        <p:spPr>
          <a:xfrm flipV="1">
            <a:off x="3326583" y="5683548"/>
            <a:ext cx="2180559" cy="312632"/>
          </a:xfrm>
          <a:prstGeom prst="bentConnector2">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Gewinkelte Verbindung 78">
            <a:extLst>
              <a:ext uri="{FF2B5EF4-FFF2-40B4-BE49-F238E27FC236}">
                <a16:creationId xmlns:a16="http://schemas.microsoft.com/office/drawing/2014/main" id="{D6A5CD32-5A82-7C81-87EB-62834D1C52F2}"/>
              </a:ext>
            </a:extLst>
          </p:cNvPr>
          <p:cNvCxnSpPr>
            <a:cxnSpLocks/>
            <a:stCxn id="57" idx="3"/>
            <a:endCxn id="26" idx="2"/>
          </p:cNvCxnSpPr>
          <p:nvPr/>
        </p:nvCxnSpPr>
        <p:spPr>
          <a:xfrm flipV="1">
            <a:off x="3326583" y="5008849"/>
            <a:ext cx="1283306" cy="135574"/>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Gewinkelte Verbindung 81">
            <a:extLst>
              <a:ext uri="{FF2B5EF4-FFF2-40B4-BE49-F238E27FC236}">
                <a16:creationId xmlns:a16="http://schemas.microsoft.com/office/drawing/2014/main" id="{9DC7DB81-8408-DE3C-EC42-70AF4B602AD0}"/>
              </a:ext>
            </a:extLst>
          </p:cNvPr>
          <p:cNvCxnSpPr>
            <a:cxnSpLocks/>
            <a:stCxn id="41" idx="3"/>
            <a:endCxn id="25" idx="2"/>
          </p:cNvCxnSpPr>
          <p:nvPr/>
        </p:nvCxnSpPr>
        <p:spPr>
          <a:xfrm flipV="1">
            <a:off x="3326583" y="3942583"/>
            <a:ext cx="972647" cy="257752"/>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Gewinkelte Verbindung 84">
            <a:extLst>
              <a:ext uri="{FF2B5EF4-FFF2-40B4-BE49-F238E27FC236}">
                <a16:creationId xmlns:a16="http://schemas.microsoft.com/office/drawing/2014/main" id="{5E3D81FA-205A-2205-0AF7-F5A9163D4587}"/>
              </a:ext>
            </a:extLst>
          </p:cNvPr>
          <p:cNvCxnSpPr>
            <a:cxnSpLocks/>
            <a:stCxn id="39" idx="3"/>
            <a:endCxn id="17" idx="2"/>
          </p:cNvCxnSpPr>
          <p:nvPr/>
        </p:nvCxnSpPr>
        <p:spPr>
          <a:xfrm flipV="1">
            <a:off x="3326582" y="3010848"/>
            <a:ext cx="1276379" cy="153066"/>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platzhalter 6">
            <a:extLst>
              <a:ext uri="{FF2B5EF4-FFF2-40B4-BE49-F238E27FC236}">
                <a16:creationId xmlns:a16="http://schemas.microsoft.com/office/drawing/2014/main" id="{595EE454-6305-B645-30EC-0CDDF6908A8B}"/>
              </a:ext>
            </a:extLst>
          </p:cNvPr>
          <p:cNvSpPr txBox="1">
            <a:spLocks/>
          </p:cNvSpPr>
          <p:nvPr/>
        </p:nvSpPr>
        <p:spPr>
          <a:xfrm>
            <a:off x="457200" y="6441728"/>
            <a:ext cx="7216711" cy="419911"/>
          </a:xfrm>
          <a:prstGeom prst="rect">
            <a:avLst/>
          </a:prstGeom>
        </p:spPr>
        <p:txBody>
          <a:bodyPr lIns="0" tIns="0" rIns="0" bIns="0" anchor="ctr"/>
          <a:lstStyle>
            <a:lvl1pPr marL="0" indent="0" algn="l" defTabSz="514350" rtl="0" eaLnBrk="1" latinLnBrk="0" hangingPunct="1">
              <a:lnSpc>
                <a:spcPct val="110000"/>
              </a:lnSpc>
              <a:spcBef>
                <a:spcPts val="800"/>
              </a:spcBef>
              <a:buFont typeface="Arial"/>
              <a:buNone/>
              <a:defRPr sz="1200" b="1" kern="1200">
                <a:solidFill>
                  <a:schemeClr val="tx2"/>
                </a:solidFill>
                <a:latin typeface="Arial" charset="0"/>
                <a:ea typeface="Arial" charset="0"/>
                <a:cs typeface="Arial" charset="0"/>
              </a:defRPr>
            </a:lvl1pPr>
            <a:lvl2pPr marL="4763" indent="0" algn="l" defTabSz="514350" rtl="0" eaLnBrk="1" latinLnBrk="0" hangingPunct="1">
              <a:lnSpc>
                <a:spcPct val="110000"/>
              </a:lnSpc>
              <a:spcBef>
                <a:spcPts val="800"/>
              </a:spcBef>
              <a:buClr>
                <a:schemeClr val="accent3"/>
              </a:buClr>
              <a:buFont typeface="Arial" charset="0"/>
              <a:buNone/>
              <a:tabLst/>
              <a:defRPr sz="1200" kern="1200">
                <a:solidFill>
                  <a:schemeClr val="tx2"/>
                </a:solidFill>
                <a:latin typeface="Arial" charset="0"/>
                <a:ea typeface="Arial" charset="0"/>
                <a:cs typeface="Arial" charset="0"/>
              </a:defRPr>
            </a:lvl2pPr>
            <a:lvl3pPr marL="133350" indent="-130175"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3pPr>
            <a:lvl4pPr marL="268288"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4pPr>
            <a:lvl5pPr marL="403225"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pPr>
              <a:spcBef>
                <a:spcPts val="200"/>
              </a:spcBef>
            </a:pPr>
            <a:r>
              <a:rPr lang="de-DE" sz="600" b="0" baseline="30000" dirty="0">
                <a:latin typeface="+mn-lt"/>
              </a:rPr>
              <a:t>* </a:t>
            </a:r>
            <a:r>
              <a:rPr lang="de-DE" sz="600" b="0" dirty="0">
                <a:latin typeface="+mn-lt"/>
              </a:rPr>
              <a:t>freibleibend</a:t>
            </a:r>
          </a:p>
        </p:txBody>
      </p:sp>
    </p:spTree>
    <p:extLst>
      <p:ext uri="{BB962C8B-B14F-4D97-AF65-F5344CB8AC3E}">
        <p14:creationId xmlns:p14="http://schemas.microsoft.com/office/powerpoint/2010/main" val="36166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2E5B-F7F4-EAE2-2BE3-B26E3AB9F6E4}"/>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54C8419B-6E64-4B7E-6531-82682CB4C389}"/>
              </a:ext>
            </a:extLst>
          </p:cNvPr>
          <p:cNvSpPr>
            <a:spLocks noGrp="1"/>
          </p:cNvSpPr>
          <p:nvPr>
            <p:ph type="title" idx="4294967295"/>
          </p:nvPr>
        </p:nvSpPr>
        <p:spPr>
          <a:xfrm>
            <a:off x="258418" y="331845"/>
            <a:ext cx="11277600" cy="415925"/>
          </a:xfrm>
        </p:spPr>
        <p:txBody>
          <a:bodyPr/>
          <a:lstStyle/>
          <a:p>
            <a:r>
              <a:rPr lang="de-DE" dirty="0"/>
              <a:t>FREELAX</a:t>
            </a:r>
            <a:r>
              <a:rPr lang="de-DE" baseline="30000" dirty="0"/>
              <a:t>SOFORT</a:t>
            </a:r>
            <a:r>
              <a:rPr lang="de-DE" dirty="0"/>
              <a:t> garantierte Steigerung  	</a:t>
            </a:r>
          </a:p>
        </p:txBody>
      </p:sp>
      <p:sp>
        <p:nvSpPr>
          <p:cNvPr id="17" name="Textplatzhalter 16">
            <a:extLst>
              <a:ext uri="{FF2B5EF4-FFF2-40B4-BE49-F238E27FC236}">
                <a16:creationId xmlns:a16="http://schemas.microsoft.com/office/drawing/2014/main" id="{33D39E6F-45DB-5C1E-54D8-8798E73FC7CA}"/>
              </a:ext>
            </a:extLst>
          </p:cNvPr>
          <p:cNvSpPr>
            <a:spLocks noGrp="1"/>
          </p:cNvSpPr>
          <p:nvPr>
            <p:ph type="body" sz="quarter" idx="4294967295"/>
          </p:nvPr>
        </p:nvSpPr>
        <p:spPr>
          <a:xfrm>
            <a:off x="258418" y="814531"/>
            <a:ext cx="11277600" cy="395287"/>
          </a:xfrm>
        </p:spPr>
        <p:txBody>
          <a:bodyPr/>
          <a:lstStyle/>
          <a:p>
            <a:r>
              <a:rPr lang="de-DE" dirty="0"/>
              <a:t>Ihre Kunden wollen nichts dem Zufall überlassen?</a:t>
            </a:r>
          </a:p>
        </p:txBody>
      </p:sp>
      <p:sp>
        <p:nvSpPr>
          <p:cNvPr id="6" name="Textplatzhalter 6">
            <a:extLst>
              <a:ext uri="{FF2B5EF4-FFF2-40B4-BE49-F238E27FC236}">
                <a16:creationId xmlns:a16="http://schemas.microsoft.com/office/drawing/2014/main" id="{87068ECA-B22B-9727-AC1A-16D9F40E3791}"/>
              </a:ext>
            </a:extLst>
          </p:cNvPr>
          <p:cNvSpPr txBox="1">
            <a:spLocks/>
          </p:cNvSpPr>
          <p:nvPr/>
        </p:nvSpPr>
        <p:spPr>
          <a:xfrm>
            <a:off x="457200" y="6438089"/>
            <a:ext cx="5838326" cy="419911"/>
          </a:xfrm>
          <a:prstGeom prst="rect">
            <a:avLst/>
          </a:prstGeom>
        </p:spPr>
        <p:txBody>
          <a:bodyPr lIns="0" tIns="0" rIns="0" bIns="0" anchor="ctr"/>
          <a:lstStyle>
            <a:lvl1pPr marL="0" indent="0" algn="l" defTabSz="514350" rtl="0" eaLnBrk="1" latinLnBrk="0" hangingPunct="1">
              <a:lnSpc>
                <a:spcPct val="110000"/>
              </a:lnSpc>
              <a:spcBef>
                <a:spcPts val="800"/>
              </a:spcBef>
              <a:buFont typeface="Arial"/>
              <a:buNone/>
              <a:defRPr sz="1200" b="1" kern="1200">
                <a:solidFill>
                  <a:schemeClr val="tx2"/>
                </a:solidFill>
                <a:latin typeface="Arial" charset="0"/>
                <a:ea typeface="Arial" charset="0"/>
                <a:cs typeface="Arial" charset="0"/>
              </a:defRPr>
            </a:lvl1pPr>
            <a:lvl2pPr marL="4763" indent="0" algn="l" defTabSz="514350" rtl="0" eaLnBrk="1" latinLnBrk="0" hangingPunct="1">
              <a:lnSpc>
                <a:spcPct val="110000"/>
              </a:lnSpc>
              <a:spcBef>
                <a:spcPts val="800"/>
              </a:spcBef>
              <a:buClr>
                <a:schemeClr val="accent3"/>
              </a:buClr>
              <a:buFont typeface="Arial" charset="0"/>
              <a:buNone/>
              <a:tabLst/>
              <a:defRPr sz="1200" kern="1200">
                <a:solidFill>
                  <a:schemeClr val="tx2"/>
                </a:solidFill>
                <a:latin typeface="Arial" charset="0"/>
                <a:ea typeface="Arial" charset="0"/>
                <a:cs typeface="Arial" charset="0"/>
              </a:defRPr>
            </a:lvl2pPr>
            <a:lvl3pPr marL="133350" indent="-130175"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3pPr>
            <a:lvl4pPr marL="268288"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4pPr>
            <a:lvl5pPr marL="403225"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r>
              <a:rPr lang="de-DE" sz="600" b="0" baseline="30000" dirty="0">
                <a:latin typeface="+mn-lt"/>
              </a:rPr>
              <a:t>1 </a:t>
            </a:r>
            <a:r>
              <a:rPr lang="de-DE" sz="600" b="0" dirty="0">
                <a:latin typeface="+mn-lt"/>
              </a:rPr>
              <a:t>Eigene Berechnung Stand 2025</a:t>
            </a:r>
          </a:p>
        </p:txBody>
      </p:sp>
      <p:sp>
        <p:nvSpPr>
          <p:cNvPr id="10" name="Content Placeholder 8">
            <a:extLst>
              <a:ext uri="{FF2B5EF4-FFF2-40B4-BE49-F238E27FC236}">
                <a16:creationId xmlns:a16="http://schemas.microsoft.com/office/drawing/2014/main" id="{CF430F3C-4ADF-D223-E9DD-21400E2E7DF5}"/>
              </a:ext>
            </a:extLst>
          </p:cNvPr>
          <p:cNvSpPr txBox="1">
            <a:spLocks/>
          </p:cNvSpPr>
          <p:nvPr/>
        </p:nvSpPr>
        <p:spPr>
          <a:xfrm>
            <a:off x="441061" y="2081573"/>
            <a:ext cx="5551592" cy="4464275"/>
          </a:xfrm>
          <a:prstGeom prst="rect">
            <a:avLst/>
          </a:prstGeom>
          <a:solidFill>
            <a:srgbClr val="E6EAF1"/>
          </a:solidFill>
        </p:spPr>
        <p:txBody>
          <a:bodyPr vert="horz" lIns="180000" tIns="180000" rIns="0" bIns="0" rtlCol="0" anchor="t" anchorCtr="0">
            <a:noAutofit/>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t>Mit FREELAX</a:t>
            </a:r>
            <a:r>
              <a:rPr lang="de-DE" sz="1600" baseline="30000" dirty="0"/>
              <a:t>SOFORT</a:t>
            </a:r>
            <a:r>
              <a:rPr lang="de-DE" sz="1600" dirty="0"/>
              <a:t> wissen Kunden vom ersten Tag </a:t>
            </a:r>
            <a:br>
              <a:rPr lang="de-DE" sz="1600" dirty="0"/>
            </a:br>
            <a:r>
              <a:rPr lang="de-DE" sz="1600" dirty="0"/>
              <a:t>an ganz genau, wie viel Rente sie in den nächsten Jahren beziehen werden. </a:t>
            </a:r>
          </a:p>
          <a:p>
            <a:pPr lvl="1"/>
            <a:r>
              <a:rPr lang="de-DE" dirty="0"/>
              <a:t>Gleichbleibende Rentenzahlungen oder </a:t>
            </a:r>
            <a:br>
              <a:rPr lang="de-DE" dirty="0"/>
            </a:br>
            <a:r>
              <a:rPr lang="de-DE" dirty="0"/>
              <a:t>garantierte jährliche Steigerung zwischen:</a:t>
            </a:r>
          </a:p>
          <a:p>
            <a:pPr lvl="3"/>
            <a:r>
              <a:rPr lang="de-DE" dirty="0"/>
              <a:t>0,1 % und 8,5 % jährlich</a:t>
            </a:r>
          </a:p>
          <a:p>
            <a:pPr lvl="3"/>
            <a:r>
              <a:rPr lang="de-DE" dirty="0"/>
              <a:t>Bei 100.000 Euro für einen 65-Jährigen</a:t>
            </a:r>
          </a:p>
        </p:txBody>
      </p:sp>
      <p:sp>
        <p:nvSpPr>
          <p:cNvPr id="11" name="Content Placeholder 9">
            <a:extLst>
              <a:ext uri="{FF2B5EF4-FFF2-40B4-BE49-F238E27FC236}">
                <a16:creationId xmlns:a16="http://schemas.microsoft.com/office/drawing/2014/main" id="{BB03BFE5-FF94-95D3-8AD5-F066B056F527}"/>
              </a:ext>
            </a:extLst>
          </p:cNvPr>
          <p:cNvSpPr txBox="1">
            <a:spLocks/>
          </p:cNvSpPr>
          <p:nvPr/>
        </p:nvSpPr>
        <p:spPr>
          <a:xfrm>
            <a:off x="6186488" y="2067154"/>
            <a:ext cx="5551592" cy="4464275"/>
          </a:xfrm>
          <a:custGeom>
            <a:avLst/>
            <a:gdLst>
              <a:gd name="connsiteX0" fmla="*/ 0 w 5551592"/>
              <a:gd name="connsiteY0" fmla="*/ 0 h 4572000"/>
              <a:gd name="connsiteX1" fmla="*/ 5551592 w 5551592"/>
              <a:gd name="connsiteY1" fmla="*/ 0 h 4572000"/>
              <a:gd name="connsiteX2" fmla="*/ 5551592 w 5551592"/>
              <a:gd name="connsiteY2" fmla="*/ 4317206 h 4572000"/>
              <a:gd name="connsiteX3" fmla="*/ 5296798 w 5551592"/>
              <a:gd name="connsiteY3" fmla="*/ 4572000 h 4572000"/>
              <a:gd name="connsiteX4" fmla="*/ 0 w 5551592"/>
              <a:gd name="connsiteY4" fmla="*/ 457200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92" h="4572000">
                <a:moveTo>
                  <a:pt x="0" y="0"/>
                </a:moveTo>
                <a:lnTo>
                  <a:pt x="5551592" y="0"/>
                </a:lnTo>
                <a:lnTo>
                  <a:pt x="5551592" y="4317206"/>
                </a:lnTo>
                <a:lnTo>
                  <a:pt x="5296798" y="4572000"/>
                </a:lnTo>
                <a:lnTo>
                  <a:pt x="0" y="4572000"/>
                </a:lnTo>
                <a:close/>
              </a:path>
            </a:pathLst>
          </a:custGeom>
          <a:solidFill>
            <a:srgbClr val="E6EAF1"/>
          </a:solidFill>
        </p:spPr>
        <p:txBody>
          <a:bodyPr>
            <a:normAutofit/>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endParaRPr lang="en-GB" dirty="0"/>
          </a:p>
        </p:txBody>
      </p:sp>
      <p:graphicFrame>
        <p:nvGraphicFramePr>
          <p:cNvPr id="14" name="Tabelle 13">
            <a:extLst>
              <a:ext uri="{FF2B5EF4-FFF2-40B4-BE49-F238E27FC236}">
                <a16:creationId xmlns:a16="http://schemas.microsoft.com/office/drawing/2014/main" id="{7CE971BD-DCF3-BDEC-2C89-4F71EF2B69B5}"/>
              </a:ext>
            </a:extLst>
          </p:cNvPr>
          <p:cNvGraphicFramePr>
            <a:graphicFrameLocks noGrp="1"/>
          </p:cNvGraphicFramePr>
          <p:nvPr/>
        </p:nvGraphicFramePr>
        <p:xfrm>
          <a:off x="807010" y="4705922"/>
          <a:ext cx="4652496" cy="1381760"/>
        </p:xfrm>
        <a:graphic>
          <a:graphicData uri="http://schemas.openxmlformats.org/drawingml/2006/table">
            <a:tbl>
              <a:tblPr firstRow="1" bandRow="1">
                <a:tableStyleId>{5C22544A-7EE6-4342-B048-85BDC9FD1C3A}</a:tableStyleId>
              </a:tblPr>
              <a:tblGrid>
                <a:gridCol w="2326248">
                  <a:extLst>
                    <a:ext uri="{9D8B030D-6E8A-4147-A177-3AD203B41FA5}">
                      <a16:colId xmlns:a16="http://schemas.microsoft.com/office/drawing/2014/main" val="111755858"/>
                    </a:ext>
                  </a:extLst>
                </a:gridCol>
                <a:gridCol w="2326248">
                  <a:extLst>
                    <a:ext uri="{9D8B030D-6E8A-4147-A177-3AD203B41FA5}">
                      <a16:colId xmlns:a16="http://schemas.microsoft.com/office/drawing/2014/main" val="833851556"/>
                    </a:ext>
                  </a:extLst>
                </a:gridCol>
              </a:tblGrid>
              <a:tr h="497840">
                <a:tc>
                  <a:txBody>
                    <a:bodyPr/>
                    <a:lstStyle/>
                    <a:p>
                      <a:pPr algn="ctr"/>
                      <a:r>
                        <a:rPr lang="de-DE" sz="1300" dirty="0">
                          <a:solidFill>
                            <a:schemeClr val="tx2"/>
                          </a:solidFill>
                          <a:latin typeface="+mj-lt"/>
                        </a:rPr>
                        <a:t>Renten-</a:t>
                      </a:r>
                      <a:br>
                        <a:rPr lang="de-DE" sz="1300" dirty="0">
                          <a:solidFill>
                            <a:schemeClr val="tx2"/>
                          </a:solidFill>
                          <a:latin typeface="+mj-lt"/>
                        </a:rPr>
                      </a:br>
                      <a:r>
                        <a:rPr lang="de-DE" sz="1300" dirty="0" err="1">
                          <a:solidFill>
                            <a:schemeClr val="tx2"/>
                          </a:solidFill>
                          <a:latin typeface="+mj-lt"/>
                        </a:rPr>
                        <a:t>dynamik</a:t>
                      </a:r>
                      <a:endParaRPr lang="de-DE" sz="1300" dirty="0">
                        <a:solidFill>
                          <a:schemeClr val="tx2"/>
                        </a:solidFill>
                        <a:latin typeface="+mj-lt"/>
                      </a:endParaRPr>
                    </a:p>
                  </a:txBody>
                  <a:tcP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300" dirty="0">
                          <a:solidFill>
                            <a:schemeClr val="tx2"/>
                          </a:solidFill>
                          <a:latin typeface="+mj-lt"/>
                        </a:rPr>
                        <a:t>Monatliche garantierte Rente</a:t>
                      </a:r>
                      <a:r>
                        <a:rPr lang="de-DE" sz="1300" baseline="30000" dirty="0">
                          <a:solidFill>
                            <a:schemeClr val="tx2"/>
                          </a:solidFill>
                          <a:latin typeface="+mj-lt"/>
                        </a:rPr>
                        <a:t>1</a:t>
                      </a:r>
                    </a:p>
                  </a:txBody>
                  <a:tcP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6028668"/>
                  </a:ext>
                </a:extLst>
              </a:tr>
              <a:tr h="294640">
                <a:tc>
                  <a:txBody>
                    <a:bodyPr/>
                    <a:lstStyle/>
                    <a:p>
                      <a:pPr algn="ctr"/>
                      <a:r>
                        <a:rPr lang="de-DE" sz="1300" dirty="0">
                          <a:solidFill>
                            <a:schemeClr val="tx2"/>
                          </a:solidFill>
                        </a:rPr>
                        <a:t> 0 %</a:t>
                      </a:r>
                    </a:p>
                  </a:txBody>
                  <a:tcP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300" dirty="0">
                          <a:solidFill>
                            <a:schemeClr val="tx2"/>
                          </a:solidFill>
                        </a:rPr>
                        <a:t>410,57 €</a:t>
                      </a:r>
                    </a:p>
                  </a:txBody>
                  <a:tcP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989422"/>
                  </a:ext>
                </a:extLst>
              </a:tr>
              <a:tr h="294640">
                <a:tc>
                  <a:txBody>
                    <a:bodyPr/>
                    <a:lstStyle/>
                    <a:p>
                      <a:pPr algn="ctr"/>
                      <a:r>
                        <a:rPr lang="de-DE" sz="1300" dirty="0">
                          <a:solidFill>
                            <a:schemeClr val="tx2"/>
                          </a:solidFill>
                        </a:rPr>
                        <a:t>1 %</a:t>
                      </a:r>
                    </a:p>
                  </a:txBody>
                  <a:tcP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300" dirty="0">
                          <a:solidFill>
                            <a:schemeClr val="tx2"/>
                          </a:solidFill>
                        </a:rPr>
                        <a:t>360,04 €</a:t>
                      </a:r>
                    </a:p>
                  </a:txBody>
                  <a:tcP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101869"/>
                  </a:ext>
                </a:extLst>
              </a:tr>
              <a:tr h="294640">
                <a:tc>
                  <a:txBody>
                    <a:bodyPr/>
                    <a:lstStyle/>
                    <a:p>
                      <a:pPr algn="ctr"/>
                      <a:r>
                        <a:rPr lang="de-DE" sz="1300" dirty="0">
                          <a:solidFill>
                            <a:schemeClr val="tx2"/>
                          </a:solidFill>
                        </a:rPr>
                        <a:t>2 %</a:t>
                      </a:r>
                    </a:p>
                  </a:txBody>
                  <a:tcP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300" dirty="0">
                          <a:solidFill>
                            <a:schemeClr val="tx2"/>
                          </a:solidFill>
                        </a:rPr>
                        <a:t>312,98 €</a:t>
                      </a:r>
                    </a:p>
                  </a:txBody>
                  <a:tcP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317295"/>
                  </a:ext>
                </a:extLst>
              </a:tr>
            </a:tbl>
          </a:graphicData>
        </a:graphic>
      </p:graphicFrame>
      <p:pic>
        <p:nvPicPr>
          <p:cNvPr id="15" name="Inhaltsplatzhalter 7">
            <a:extLst>
              <a:ext uri="{FF2B5EF4-FFF2-40B4-BE49-F238E27FC236}">
                <a16:creationId xmlns:a16="http://schemas.microsoft.com/office/drawing/2014/main" id="{4F250C2B-FCE9-7DA1-86AF-FFD2B2D39FAB}"/>
              </a:ext>
            </a:extLst>
          </p:cNvPr>
          <p:cNvPicPr>
            <a:picLocks noChangeAspect="1"/>
          </p:cNvPicPr>
          <p:nvPr/>
        </p:nvPicPr>
        <p:blipFill>
          <a:blip r:embed="rId3" cstate="screen">
            <a:extLst>
              <a:ext uri="{28A0092B-C50C-407E-A947-70E740481C1C}">
                <a14:useLocalDpi xmlns:a14="http://schemas.microsoft.com/office/drawing/2010/main"/>
              </a:ext>
            </a:extLst>
          </a:blip>
          <a:srcRect r="4185"/>
          <a:stretch>
            <a:fillRect/>
          </a:stretch>
        </p:blipFill>
        <p:spPr>
          <a:xfrm>
            <a:off x="6683197" y="2281519"/>
            <a:ext cx="4601498" cy="4163347"/>
          </a:xfrm>
          <a:prstGeom prst="rect">
            <a:avLst/>
          </a:prstGeom>
        </p:spPr>
      </p:pic>
    </p:spTree>
    <p:extLst>
      <p:ext uri="{BB962C8B-B14F-4D97-AF65-F5344CB8AC3E}">
        <p14:creationId xmlns:p14="http://schemas.microsoft.com/office/powerpoint/2010/main" val="202431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85436-5F05-D063-E49B-B17B866098DD}"/>
            </a:ext>
          </a:extLst>
        </p:cNvPr>
        <p:cNvGrpSpPr/>
        <p:nvPr/>
      </p:nvGrpSpPr>
      <p:grpSpPr>
        <a:xfrm>
          <a:off x="0" y="0"/>
          <a:ext cx="0" cy="0"/>
          <a:chOff x="0" y="0"/>
          <a:chExt cx="0" cy="0"/>
        </a:xfrm>
      </p:grpSpPr>
      <p:sp>
        <p:nvSpPr>
          <p:cNvPr id="13" name="Freihandform 12">
            <a:extLst>
              <a:ext uri="{FF2B5EF4-FFF2-40B4-BE49-F238E27FC236}">
                <a16:creationId xmlns:a16="http://schemas.microsoft.com/office/drawing/2014/main" id="{D36C7F6C-5B0E-C028-CFB0-3ACB83DCC83C}"/>
              </a:ext>
            </a:extLst>
          </p:cNvPr>
          <p:cNvSpPr/>
          <p:nvPr/>
        </p:nvSpPr>
        <p:spPr>
          <a:xfrm rot="5400000" flipH="1">
            <a:off x="12095" y="-12094"/>
            <a:ext cx="6866468" cy="6890656"/>
          </a:xfrm>
          <a:custGeom>
            <a:avLst/>
            <a:gdLst>
              <a:gd name="csX0" fmla="*/ 0 w 6372224"/>
              <a:gd name="csY0" fmla="*/ 1529333 h 6767010"/>
              <a:gd name="csX1" fmla="*/ 0 w 6372224"/>
              <a:gd name="csY1" fmla="*/ 6767010 h 6767010"/>
              <a:gd name="csX2" fmla="*/ 6372224 w 6372224"/>
              <a:gd name="csY2" fmla="*/ 6767010 h 6767010"/>
              <a:gd name="csX3" fmla="*/ 6372224 w 6372224"/>
              <a:gd name="csY3" fmla="*/ 0 h 6767010"/>
            </a:gdLst>
            <a:ahLst/>
            <a:cxnLst>
              <a:cxn ang="0">
                <a:pos x="csX0" y="csY0"/>
              </a:cxn>
              <a:cxn ang="0">
                <a:pos x="csX1" y="csY1"/>
              </a:cxn>
              <a:cxn ang="0">
                <a:pos x="csX2" y="csY2"/>
              </a:cxn>
              <a:cxn ang="0">
                <a:pos x="csX3" y="csY3"/>
              </a:cxn>
            </a:cxnLst>
            <a:rect l="l" t="t" r="r" b="b"/>
            <a:pathLst>
              <a:path w="6372224" h="6767010">
                <a:moveTo>
                  <a:pt x="0" y="1529333"/>
                </a:moveTo>
                <a:lnTo>
                  <a:pt x="0" y="6767010"/>
                </a:lnTo>
                <a:lnTo>
                  <a:pt x="6372224" y="6767010"/>
                </a:lnTo>
                <a:lnTo>
                  <a:pt x="6372224" y="0"/>
                </a:lnTo>
                <a:close/>
              </a:path>
            </a:pathLst>
          </a:custGeom>
          <a:gradFill flip="none" rotWithShape="1">
            <a:gsLst>
              <a:gs pos="74000">
                <a:schemeClr val="tx2"/>
              </a:gs>
              <a:gs pos="22000">
                <a:schemeClr val="accent3"/>
              </a:gs>
              <a:gs pos="0">
                <a:schemeClr val="accent3"/>
              </a:gs>
              <a:gs pos="100000">
                <a:schemeClr val="accent1"/>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itel 9">
            <a:extLst>
              <a:ext uri="{FF2B5EF4-FFF2-40B4-BE49-F238E27FC236}">
                <a16:creationId xmlns:a16="http://schemas.microsoft.com/office/drawing/2014/main" id="{A9F43379-3809-62B9-2E55-14C31D95FF8F}"/>
              </a:ext>
            </a:extLst>
          </p:cNvPr>
          <p:cNvSpPr>
            <a:spLocks noGrp="1"/>
          </p:cNvSpPr>
          <p:nvPr>
            <p:ph type="title" idx="4294967295"/>
          </p:nvPr>
        </p:nvSpPr>
        <p:spPr>
          <a:xfrm>
            <a:off x="386801" y="1072656"/>
            <a:ext cx="11277600" cy="415925"/>
          </a:xfrm>
        </p:spPr>
        <p:txBody>
          <a:bodyPr/>
          <a:lstStyle/>
          <a:p>
            <a:r>
              <a:rPr lang="de-DE" spc="-30" dirty="0">
                <a:solidFill>
                  <a:schemeClr val="bg1"/>
                </a:solidFill>
              </a:rPr>
              <a:t>Übertragung und Sofortverrentung</a:t>
            </a:r>
          </a:p>
        </p:txBody>
      </p:sp>
      <p:sp>
        <p:nvSpPr>
          <p:cNvPr id="14" name="Titel 1">
            <a:extLst>
              <a:ext uri="{FF2B5EF4-FFF2-40B4-BE49-F238E27FC236}">
                <a16:creationId xmlns:a16="http://schemas.microsoft.com/office/drawing/2014/main" id="{EAB9DB01-BCDF-8BAB-5F19-6791ED4E376D}"/>
              </a:ext>
            </a:extLst>
          </p:cNvPr>
          <p:cNvSpPr txBox="1">
            <a:spLocks/>
          </p:cNvSpPr>
          <p:nvPr/>
        </p:nvSpPr>
        <p:spPr>
          <a:xfrm>
            <a:off x="457200" y="2079257"/>
            <a:ext cx="5056418" cy="405212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Ubuntu" panose="020B0504030602030204" pitchFamily="34" charset="0"/>
                <a:ea typeface="+mj-ea"/>
                <a:cs typeface="+mj-cs"/>
              </a:defRPr>
            </a:lvl1pPr>
          </a:lstStyle>
          <a:p>
            <a:r>
              <a:rPr lang="de-DE" sz="2000" b="0" dirty="0">
                <a:solidFill>
                  <a:schemeClr val="bg1"/>
                </a:solidFill>
                <a:latin typeface="+mj-lt"/>
              </a:rPr>
              <a:t>Abgelaufene Basisrentenverträge </a:t>
            </a:r>
            <a:br>
              <a:rPr lang="de-DE" sz="2000" b="0" dirty="0">
                <a:solidFill>
                  <a:schemeClr val="bg1"/>
                </a:solidFill>
                <a:latin typeface="+mj-lt"/>
              </a:rPr>
            </a:br>
            <a:r>
              <a:rPr lang="de-DE" sz="2000" b="0" dirty="0">
                <a:solidFill>
                  <a:schemeClr val="bg1"/>
                </a:solidFill>
                <a:latin typeface="+mj-lt"/>
              </a:rPr>
              <a:t>anderer Anbieter können in die </a:t>
            </a:r>
            <a:br>
              <a:rPr lang="de-DE" sz="2000" b="0" dirty="0">
                <a:solidFill>
                  <a:schemeClr val="bg1"/>
                </a:solidFill>
                <a:latin typeface="+mj-lt"/>
              </a:rPr>
            </a:br>
            <a:r>
              <a:rPr lang="de-DE" sz="2000" dirty="0">
                <a:solidFill>
                  <a:schemeClr val="bg1"/>
                </a:solidFill>
                <a:latin typeface="+mj-lt"/>
              </a:rPr>
              <a:t>FREELAX</a:t>
            </a:r>
            <a:r>
              <a:rPr lang="de-DE" sz="2000" baseline="30000" dirty="0">
                <a:solidFill>
                  <a:schemeClr val="bg1"/>
                </a:solidFill>
                <a:latin typeface="+mj-lt"/>
              </a:rPr>
              <a:t>SOFORT</a:t>
            </a:r>
            <a:r>
              <a:rPr lang="de-DE" sz="2000" dirty="0">
                <a:solidFill>
                  <a:schemeClr val="bg1"/>
                </a:solidFill>
                <a:latin typeface="+mj-lt"/>
              </a:rPr>
              <a:t> Basisvorsorge </a:t>
            </a:r>
            <a:r>
              <a:rPr lang="de-DE" sz="2000" b="0" dirty="0">
                <a:solidFill>
                  <a:schemeClr val="bg1"/>
                </a:solidFill>
                <a:latin typeface="+mj-lt"/>
              </a:rPr>
              <a:t>übertragen </a:t>
            </a:r>
            <a:br>
              <a:rPr lang="de-DE" sz="2000" b="0" dirty="0">
                <a:solidFill>
                  <a:schemeClr val="bg1"/>
                </a:solidFill>
                <a:latin typeface="+mj-lt"/>
              </a:rPr>
            </a:br>
            <a:r>
              <a:rPr lang="de-DE" sz="2000" b="0" dirty="0">
                <a:solidFill>
                  <a:schemeClr val="bg1"/>
                </a:solidFill>
                <a:latin typeface="+mj-lt"/>
              </a:rPr>
              <a:t>und verrentet werden. Standard Life bietet einen attraktiven, garantierten Zinssatz. </a:t>
            </a:r>
          </a:p>
          <a:p>
            <a:endParaRPr lang="de-DE" sz="2000" b="0" dirty="0">
              <a:solidFill>
                <a:schemeClr val="bg1"/>
              </a:solidFill>
              <a:latin typeface="+mj-lt"/>
            </a:endParaRPr>
          </a:p>
          <a:p>
            <a:r>
              <a:rPr lang="de-DE" sz="2000" b="0" dirty="0">
                <a:solidFill>
                  <a:schemeClr val="bg1"/>
                </a:solidFill>
                <a:latin typeface="+mj-lt"/>
              </a:rPr>
              <a:t>Es lohnt sich hier, die Modalitäten der Versicherer zu vergleichen. </a:t>
            </a:r>
          </a:p>
          <a:p>
            <a:endParaRPr lang="de-DE" sz="2000" b="0" dirty="0">
              <a:solidFill>
                <a:schemeClr val="bg1"/>
              </a:solidFill>
              <a:latin typeface="+mj-lt"/>
            </a:endParaRPr>
          </a:p>
          <a:p>
            <a:r>
              <a:rPr lang="de-DE" sz="2000" b="0" dirty="0">
                <a:solidFill>
                  <a:schemeClr val="bg1"/>
                </a:solidFill>
                <a:latin typeface="+mj-lt"/>
              </a:rPr>
              <a:t>Die Übertragung erfolgt steuerneutral.</a:t>
            </a:r>
          </a:p>
          <a:p>
            <a:endParaRPr lang="de-DE" sz="2000" b="0" dirty="0">
              <a:solidFill>
                <a:schemeClr val="bg1"/>
              </a:solidFill>
              <a:latin typeface="+mj-lt"/>
            </a:endParaRPr>
          </a:p>
        </p:txBody>
      </p:sp>
      <p:sp>
        <p:nvSpPr>
          <p:cNvPr id="21" name="Textplatzhalter 6">
            <a:extLst>
              <a:ext uri="{FF2B5EF4-FFF2-40B4-BE49-F238E27FC236}">
                <a16:creationId xmlns:a16="http://schemas.microsoft.com/office/drawing/2014/main" id="{567A37B3-BF1F-819E-5988-5BD48B105DBD}"/>
              </a:ext>
            </a:extLst>
          </p:cNvPr>
          <p:cNvSpPr txBox="1">
            <a:spLocks/>
          </p:cNvSpPr>
          <p:nvPr/>
        </p:nvSpPr>
        <p:spPr>
          <a:xfrm>
            <a:off x="457200" y="6438089"/>
            <a:ext cx="2637064" cy="419911"/>
          </a:xfrm>
          <a:prstGeom prst="rect">
            <a:avLst/>
          </a:prstGeom>
        </p:spPr>
        <p:txBody>
          <a:bodyPr lIns="0" tIns="0" rIns="0" bIns="0" anchor="ctr"/>
          <a:lstStyle>
            <a:lvl1pPr marL="0" indent="0" algn="l" defTabSz="514350" rtl="0" eaLnBrk="1" latinLnBrk="0" hangingPunct="1">
              <a:lnSpc>
                <a:spcPct val="110000"/>
              </a:lnSpc>
              <a:spcBef>
                <a:spcPts val="800"/>
              </a:spcBef>
              <a:buFont typeface="Arial"/>
              <a:buNone/>
              <a:defRPr sz="1200" b="1" kern="1200">
                <a:solidFill>
                  <a:schemeClr val="tx2"/>
                </a:solidFill>
                <a:latin typeface="Arial" charset="0"/>
                <a:ea typeface="Arial" charset="0"/>
                <a:cs typeface="Arial" charset="0"/>
              </a:defRPr>
            </a:lvl1pPr>
            <a:lvl2pPr marL="4763" indent="0" algn="l" defTabSz="514350" rtl="0" eaLnBrk="1" latinLnBrk="0" hangingPunct="1">
              <a:lnSpc>
                <a:spcPct val="110000"/>
              </a:lnSpc>
              <a:spcBef>
                <a:spcPts val="800"/>
              </a:spcBef>
              <a:buClr>
                <a:schemeClr val="accent3"/>
              </a:buClr>
              <a:buFont typeface="Arial" charset="0"/>
              <a:buNone/>
              <a:tabLst/>
              <a:defRPr sz="1200" kern="1200">
                <a:solidFill>
                  <a:schemeClr val="tx2"/>
                </a:solidFill>
                <a:latin typeface="Arial" charset="0"/>
                <a:ea typeface="Arial" charset="0"/>
                <a:cs typeface="Arial" charset="0"/>
              </a:defRPr>
            </a:lvl2pPr>
            <a:lvl3pPr marL="133350" indent="-130175"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3pPr>
            <a:lvl4pPr marL="268288"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4pPr>
            <a:lvl5pPr marL="403225"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r>
              <a:rPr lang="de-DE" sz="600" b="0" baseline="30000" dirty="0">
                <a:solidFill>
                  <a:schemeClr val="bg1">
                    <a:alpha val="60000"/>
                  </a:schemeClr>
                </a:solidFill>
                <a:latin typeface="Ubuntu" panose="020B0504030602030204" pitchFamily="34" charset="0"/>
              </a:rPr>
              <a:t>1 </a:t>
            </a:r>
            <a:r>
              <a:rPr lang="de-DE" sz="600" b="0" dirty="0">
                <a:solidFill>
                  <a:schemeClr val="bg1">
                    <a:alpha val="60000"/>
                  </a:schemeClr>
                </a:solidFill>
                <a:latin typeface="Ubuntu" panose="020B0504030602030204" pitchFamily="34" charset="0"/>
              </a:rPr>
              <a:t>Freibleibend</a:t>
            </a:r>
          </a:p>
        </p:txBody>
      </p:sp>
      <p:sp>
        <p:nvSpPr>
          <p:cNvPr id="5" name="Textfeld 4">
            <a:extLst>
              <a:ext uri="{FF2B5EF4-FFF2-40B4-BE49-F238E27FC236}">
                <a16:creationId xmlns:a16="http://schemas.microsoft.com/office/drawing/2014/main" id="{5C6E639F-AC02-FBB7-219B-8359C894DB37}"/>
              </a:ext>
            </a:extLst>
          </p:cNvPr>
          <p:cNvSpPr txBox="1"/>
          <p:nvPr/>
        </p:nvSpPr>
        <p:spPr>
          <a:xfrm>
            <a:off x="7001434" y="1029982"/>
            <a:ext cx="4733366" cy="4547399"/>
          </a:xfrm>
          <a:prstGeom prst="rect">
            <a:avLst/>
          </a:prstGeom>
          <a:noFill/>
        </p:spPr>
        <p:txBody>
          <a:bodyPr wrap="square">
            <a:spAutoFit/>
          </a:bodyPr>
          <a:lstStyle/>
          <a:p>
            <a:pPr algn="ctr">
              <a:spcAft>
                <a:spcPts val="1500"/>
              </a:spcAft>
              <a:defRPr/>
            </a:pPr>
            <a:r>
              <a:rPr lang="de-DE" sz="3600" b="1" dirty="0">
                <a:solidFill>
                  <a:schemeClr val="tx2"/>
                </a:solidFill>
                <a:latin typeface="Ubuntu Light" panose="020B0304030602030204" pitchFamily="34" charset="0"/>
                <a:cs typeface="Calibri"/>
              </a:rPr>
              <a:t>Aktuell</a:t>
            </a:r>
            <a:br>
              <a:rPr lang="de-DE" sz="3600" b="1" dirty="0">
                <a:solidFill>
                  <a:schemeClr val="tx2"/>
                </a:solidFill>
                <a:latin typeface="Ubuntu Light" panose="020B0304030602030204" pitchFamily="34" charset="0"/>
                <a:cs typeface="Calibri"/>
              </a:rPr>
            </a:br>
            <a:r>
              <a:rPr lang="de-DE" sz="3600" b="1" dirty="0">
                <a:solidFill>
                  <a:schemeClr val="tx2"/>
                </a:solidFill>
                <a:latin typeface="Ubuntu Light" panose="020B0304030602030204" pitchFamily="34" charset="0"/>
                <a:cs typeface="Calibri"/>
              </a:rPr>
              <a:t>gewähren wir </a:t>
            </a:r>
          </a:p>
          <a:p>
            <a:pPr algn="ctr">
              <a:spcAft>
                <a:spcPts val="1500"/>
              </a:spcAft>
              <a:defRPr/>
            </a:pPr>
            <a:r>
              <a:rPr lang="de-DE" sz="3600" b="1" dirty="0">
                <a:solidFill>
                  <a:schemeClr val="tx2"/>
                </a:solidFill>
                <a:latin typeface="+mj-lt"/>
                <a:cs typeface="Calibri"/>
              </a:rPr>
              <a:t>2,95 %</a:t>
            </a:r>
            <a:r>
              <a:rPr lang="de-DE" sz="3600" b="1" baseline="30000" dirty="0">
                <a:solidFill>
                  <a:schemeClr val="tx2"/>
                </a:solidFill>
                <a:latin typeface="+mj-lt"/>
                <a:cs typeface="Calibri"/>
              </a:rPr>
              <a:t>1</a:t>
            </a:r>
            <a:r>
              <a:rPr lang="de-DE" sz="3600" b="1" dirty="0">
                <a:solidFill>
                  <a:schemeClr val="tx2"/>
                </a:solidFill>
                <a:latin typeface="+mj-lt"/>
                <a:cs typeface="Calibri"/>
              </a:rPr>
              <a:t> – garantiert</a:t>
            </a:r>
          </a:p>
          <a:p>
            <a:pPr algn="ctr">
              <a:spcAft>
                <a:spcPts val="1500"/>
              </a:spcAft>
              <a:defRPr/>
            </a:pPr>
            <a:r>
              <a:rPr lang="de-DE" sz="3600" b="1" dirty="0">
                <a:solidFill>
                  <a:schemeClr val="tx2"/>
                </a:solidFill>
                <a:latin typeface="Ubuntu Light" panose="020B0304030602030204" pitchFamily="34" charset="0"/>
                <a:cs typeface="Calibri"/>
              </a:rPr>
              <a:t>für die lebenslange Laufzeit!</a:t>
            </a:r>
          </a:p>
          <a:p>
            <a:pPr algn="ctr">
              <a:spcAft>
                <a:spcPts val="600"/>
              </a:spcAft>
              <a:defRPr/>
            </a:pPr>
            <a:r>
              <a:rPr lang="de-DE" sz="3600" b="1" dirty="0">
                <a:solidFill>
                  <a:schemeClr val="tx2"/>
                </a:solidFill>
                <a:latin typeface="Ubuntu Light" panose="020B0304030602030204" pitchFamily="34" charset="0"/>
                <a:cs typeface="Calibri"/>
              </a:rPr>
              <a:t>Auch für alle aktuellen Rentenübergänge.</a:t>
            </a:r>
          </a:p>
        </p:txBody>
      </p:sp>
      <p:sp>
        <p:nvSpPr>
          <p:cNvPr id="6" name="Freeform: Shape 106">
            <a:extLst>
              <a:ext uri="{FF2B5EF4-FFF2-40B4-BE49-F238E27FC236}">
                <a16:creationId xmlns:a16="http://schemas.microsoft.com/office/drawing/2014/main" id="{4B0FE8D8-E911-A4CA-DF2E-022735CEE5FA}"/>
              </a:ext>
            </a:extLst>
          </p:cNvPr>
          <p:cNvSpPr/>
          <p:nvPr/>
        </p:nvSpPr>
        <p:spPr>
          <a:xfrm flipV="1">
            <a:off x="7174828" y="2941741"/>
            <a:ext cx="4489573" cy="70399"/>
          </a:xfrm>
          <a:custGeom>
            <a:avLst/>
            <a:gdLst>
              <a:gd name="connsiteX0" fmla="*/ 28267 w 2689161"/>
              <a:gd name="connsiteY0" fmla="*/ 48992 h 52686"/>
              <a:gd name="connsiteX1" fmla="*/ 498194 w 2689161"/>
              <a:gd name="connsiteY1" fmla="*/ 52682 h 52686"/>
              <a:gd name="connsiteX2" fmla="*/ 1066488 w 2689161"/>
              <a:gd name="connsiteY2" fmla="*/ 49914 h 52686"/>
              <a:gd name="connsiteX3" fmla="*/ 1638934 w 2689161"/>
              <a:gd name="connsiteY3" fmla="*/ 47031 h 52686"/>
              <a:gd name="connsiteX4" fmla="*/ 2114281 w 2689161"/>
              <a:gd name="connsiteY4" fmla="*/ 44148 h 52686"/>
              <a:gd name="connsiteX5" fmla="*/ 2635524 w 2689161"/>
              <a:gd name="connsiteY5" fmla="*/ 43226 h 52686"/>
              <a:gd name="connsiteX6" fmla="*/ 2649017 w 2689161"/>
              <a:gd name="connsiteY6" fmla="*/ 43341 h 52686"/>
              <a:gd name="connsiteX7" fmla="*/ 2688687 w 2689161"/>
              <a:gd name="connsiteY7" fmla="*/ 22699 h 52686"/>
              <a:gd name="connsiteX8" fmla="*/ 2661010 w 2689161"/>
              <a:gd name="connsiteY8" fmla="*/ 1250 h 52686"/>
              <a:gd name="connsiteX9" fmla="*/ 2165482 w 2689161"/>
              <a:gd name="connsiteY9" fmla="*/ 1711 h 52686"/>
              <a:gd name="connsiteX10" fmla="*/ 1721387 w 2689161"/>
              <a:gd name="connsiteY10" fmla="*/ 4594 h 52686"/>
              <a:gd name="connsiteX11" fmla="*/ 1147442 w 2689161"/>
              <a:gd name="connsiteY11" fmla="*/ 7477 h 52686"/>
              <a:gd name="connsiteX12" fmla="*/ 608324 w 2689161"/>
              <a:gd name="connsiteY12" fmla="*/ 10590 h 52686"/>
              <a:gd name="connsiteX13" fmla="*/ 49717 w 2689161"/>
              <a:gd name="connsiteY13" fmla="*/ 7131 h 52686"/>
              <a:gd name="connsiteX14" fmla="*/ 40145 w 2689161"/>
              <a:gd name="connsiteY14" fmla="*/ 7015 h 52686"/>
              <a:gd name="connsiteX15" fmla="*/ 475 w 2689161"/>
              <a:gd name="connsiteY15" fmla="*/ 27658 h 52686"/>
              <a:gd name="connsiteX16" fmla="*/ 28152 w 2689161"/>
              <a:gd name="connsiteY16" fmla="*/ 49107 h 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9161" h="52686">
                <a:moveTo>
                  <a:pt x="28267" y="48992"/>
                </a:moveTo>
                <a:cubicBezTo>
                  <a:pt x="184871" y="51644"/>
                  <a:pt x="341590" y="52567"/>
                  <a:pt x="498194" y="52682"/>
                </a:cubicBezTo>
                <a:cubicBezTo>
                  <a:pt x="687664" y="52797"/>
                  <a:pt x="877018" y="50837"/>
                  <a:pt x="1066488" y="49914"/>
                </a:cubicBezTo>
                <a:cubicBezTo>
                  <a:pt x="1257342" y="48876"/>
                  <a:pt x="1448195" y="47954"/>
                  <a:pt x="1638934" y="47031"/>
                </a:cubicBezTo>
                <a:cubicBezTo>
                  <a:pt x="1797383" y="46224"/>
                  <a:pt x="1955831" y="45417"/>
                  <a:pt x="2114281" y="44148"/>
                </a:cubicBezTo>
                <a:cubicBezTo>
                  <a:pt x="2288067" y="42649"/>
                  <a:pt x="2461738" y="41265"/>
                  <a:pt x="2635524" y="43226"/>
                </a:cubicBezTo>
                <a:cubicBezTo>
                  <a:pt x="2640022" y="43226"/>
                  <a:pt x="2644519" y="43226"/>
                  <a:pt x="2649017" y="43341"/>
                </a:cubicBezTo>
                <a:cubicBezTo>
                  <a:pt x="2662394" y="43456"/>
                  <a:pt x="2684881" y="37921"/>
                  <a:pt x="2688687" y="22699"/>
                </a:cubicBezTo>
                <a:cubicBezTo>
                  <a:pt x="2692492" y="7131"/>
                  <a:pt x="2672542" y="1365"/>
                  <a:pt x="2661010" y="1250"/>
                </a:cubicBezTo>
                <a:cubicBezTo>
                  <a:pt x="2495757" y="-942"/>
                  <a:pt x="2330620" y="96"/>
                  <a:pt x="2165482" y="1711"/>
                </a:cubicBezTo>
                <a:cubicBezTo>
                  <a:pt x="2017412" y="3095"/>
                  <a:pt x="1869457" y="3787"/>
                  <a:pt x="1721387" y="4594"/>
                </a:cubicBezTo>
                <a:cubicBezTo>
                  <a:pt x="1530072" y="5632"/>
                  <a:pt x="1338757" y="6439"/>
                  <a:pt x="1147442" y="7477"/>
                </a:cubicBezTo>
                <a:cubicBezTo>
                  <a:pt x="967775" y="8399"/>
                  <a:pt x="787992" y="10129"/>
                  <a:pt x="608324" y="10590"/>
                </a:cubicBezTo>
                <a:cubicBezTo>
                  <a:pt x="422083" y="11052"/>
                  <a:pt x="235842" y="10014"/>
                  <a:pt x="49717" y="7131"/>
                </a:cubicBezTo>
                <a:cubicBezTo>
                  <a:pt x="46488" y="7131"/>
                  <a:pt x="43374" y="7131"/>
                  <a:pt x="40145" y="7015"/>
                </a:cubicBezTo>
                <a:cubicBezTo>
                  <a:pt x="26768" y="6785"/>
                  <a:pt x="4165" y="12436"/>
                  <a:pt x="475" y="27658"/>
                </a:cubicBezTo>
                <a:cubicBezTo>
                  <a:pt x="-3330" y="43226"/>
                  <a:pt x="16620" y="48992"/>
                  <a:pt x="28152" y="49107"/>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14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E197F-13AF-E5E4-3413-9C9F130D3938}"/>
            </a:ext>
          </a:extLst>
        </p:cNvPr>
        <p:cNvGrpSpPr/>
        <p:nvPr/>
      </p:nvGrpSpPr>
      <p:grpSpPr>
        <a:xfrm>
          <a:off x="0" y="0"/>
          <a:ext cx="0" cy="0"/>
          <a:chOff x="0" y="0"/>
          <a:chExt cx="0" cy="0"/>
        </a:xfrm>
      </p:grpSpPr>
      <p:sp>
        <p:nvSpPr>
          <p:cNvPr id="5" name="Textplatzhalter 14">
            <a:extLst>
              <a:ext uri="{FF2B5EF4-FFF2-40B4-BE49-F238E27FC236}">
                <a16:creationId xmlns:a16="http://schemas.microsoft.com/office/drawing/2014/main" id="{EFADF614-9305-54BC-18A7-034BF8E6F8A6}"/>
              </a:ext>
            </a:extLst>
          </p:cNvPr>
          <p:cNvSpPr txBox="1">
            <a:spLocks/>
          </p:cNvSpPr>
          <p:nvPr/>
        </p:nvSpPr>
        <p:spPr>
          <a:xfrm>
            <a:off x="453920" y="6602198"/>
            <a:ext cx="6369443" cy="91692"/>
          </a:xfrm>
          <a:prstGeom prst="rect">
            <a:avLst/>
          </a:prstGeom>
        </p:spPr>
        <p:txBody>
          <a:bodyPr wrap="square" lIns="0" tIns="0" rIns="0" bIns="0" anchor="b">
            <a:spAutoFit/>
          </a:bodyPr>
          <a:lstStyle>
            <a:lvl1pPr marL="0" indent="0" algn="l" defTabSz="514350" rtl="0" eaLnBrk="1" latinLnBrk="0" hangingPunct="1">
              <a:lnSpc>
                <a:spcPct val="110000"/>
              </a:lnSpc>
              <a:spcBef>
                <a:spcPts val="800"/>
              </a:spcBef>
              <a:buFont typeface="Arial"/>
              <a:buNone/>
              <a:defRPr sz="1200" b="1" kern="1200">
                <a:solidFill>
                  <a:schemeClr val="tx2"/>
                </a:solidFill>
                <a:latin typeface="Arial" charset="0"/>
                <a:ea typeface="Arial" charset="0"/>
                <a:cs typeface="Arial" charset="0"/>
              </a:defRPr>
            </a:lvl1pPr>
            <a:lvl2pPr marL="4763" indent="0" algn="l" defTabSz="514350" rtl="0" eaLnBrk="1" latinLnBrk="0" hangingPunct="1">
              <a:lnSpc>
                <a:spcPct val="110000"/>
              </a:lnSpc>
              <a:spcBef>
                <a:spcPts val="800"/>
              </a:spcBef>
              <a:buClr>
                <a:schemeClr val="accent3"/>
              </a:buClr>
              <a:buFont typeface="Arial" charset="0"/>
              <a:buNone/>
              <a:tabLst/>
              <a:defRPr sz="1200" kern="1200">
                <a:solidFill>
                  <a:schemeClr val="tx2"/>
                </a:solidFill>
                <a:latin typeface="Arial" charset="0"/>
                <a:ea typeface="Arial" charset="0"/>
                <a:cs typeface="Arial" charset="0"/>
              </a:defRPr>
            </a:lvl2pPr>
            <a:lvl3pPr marL="133350" indent="-130175"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3pPr>
            <a:lvl4pPr marL="268288"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4pPr>
            <a:lvl5pPr marL="403225"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pPr marL="44450" indent="-44450"/>
            <a:r>
              <a:rPr lang="de-DE" sz="600" b="0" baseline="30000" dirty="0">
                <a:latin typeface="+mn-lt"/>
              </a:rPr>
              <a:t>1</a:t>
            </a:r>
            <a:r>
              <a:rPr lang="de-DE" sz="600" b="0" dirty="0">
                <a:latin typeface="+mn-lt"/>
              </a:rPr>
              <a:t> Durch den Einschluss von garantierter Rentensteigerung oder Hinterbliebenenschutz sinkt die Rente.</a:t>
            </a:r>
          </a:p>
        </p:txBody>
      </p:sp>
      <p:sp>
        <p:nvSpPr>
          <p:cNvPr id="23" name="Titel 9">
            <a:extLst>
              <a:ext uri="{FF2B5EF4-FFF2-40B4-BE49-F238E27FC236}">
                <a16:creationId xmlns:a16="http://schemas.microsoft.com/office/drawing/2014/main" id="{9FE5570A-6E94-4BA6-5AD7-768E22372AA9}"/>
              </a:ext>
            </a:extLst>
          </p:cNvPr>
          <p:cNvSpPr>
            <a:spLocks noGrp="1"/>
          </p:cNvSpPr>
          <p:nvPr>
            <p:ph type="title" idx="4294967295"/>
          </p:nvPr>
        </p:nvSpPr>
        <p:spPr>
          <a:xfrm>
            <a:off x="366712" y="369060"/>
            <a:ext cx="11277600" cy="415925"/>
          </a:xfrm>
        </p:spPr>
        <p:txBody>
          <a:bodyPr/>
          <a:lstStyle/>
          <a:p>
            <a:r>
              <a:rPr lang="de-DE" dirty="0" err="1"/>
              <a:t>Entsparen</a:t>
            </a:r>
            <a:r>
              <a:rPr lang="de-DE" dirty="0"/>
              <a:t> mit Versicherungsprodukten</a:t>
            </a:r>
          </a:p>
        </p:txBody>
      </p:sp>
      <p:sp>
        <p:nvSpPr>
          <p:cNvPr id="24" name="Textplatzhalter 11">
            <a:extLst>
              <a:ext uri="{FF2B5EF4-FFF2-40B4-BE49-F238E27FC236}">
                <a16:creationId xmlns:a16="http://schemas.microsoft.com/office/drawing/2014/main" id="{E1E5ED8E-AEAA-6A57-935A-B6F2F0447524}"/>
              </a:ext>
            </a:extLst>
          </p:cNvPr>
          <p:cNvSpPr>
            <a:spLocks noGrp="1"/>
          </p:cNvSpPr>
          <p:nvPr>
            <p:ph type="body" sz="quarter" idx="4294967295"/>
          </p:nvPr>
        </p:nvSpPr>
        <p:spPr>
          <a:xfrm>
            <a:off x="366712" y="833139"/>
            <a:ext cx="11277600" cy="395287"/>
          </a:xfrm>
        </p:spPr>
        <p:txBody>
          <a:bodyPr/>
          <a:lstStyle/>
          <a:p>
            <a:r>
              <a:rPr lang="de-DE" dirty="0">
                <a:solidFill>
                  <a:srgbClr val="147CB3"/>
                </a:solidFill>
              </a:rPr>
              <a:t>Es bedarf einer Kombination </a:t>
            </a:r>
          </a:p>
        </p:txBody>
      </p:sp>
      <p:sp>
        <p:nvSpPr>
          <p:cNvPr id="25" name="Inhaltsplatzhalter 1">
            <a:extLst>
              <a:ext uri="{FF2B5EF4-FFF2-40B4-BE49-F238E27FC236}">
                <a16:creationId xmlns:a16="http://schemas.microsoft.com/office/drawing/2014/main" id="{1298585A-69EB-DD83-2BEF-372B1F31ACF4}"/>
              </a:ext>
            </a:extLst>
          </p:cNvPr>
          <p:cNvSpPr txBox="1">
            <a:spLocks/>
          </p:cNvSpPr>
          <p:nvPr/>
        </p:nvSpPr>
        <p:spPr>
          <a:xfrm>
            <a:off x="453920" y="1623006"/>
            <a:ext cx="5551592" cy="4140464"/>
          </a:xfrm>
          <a:prstGeom prst="rect">
            <a:avLst/>
          </a:prstGeom>
          <a:solidFill>
            <a:srgbClr val="E6EAF1"/>
          </a:solidFill>
        </p:spPr>
        <p:txBody>
          <a:bodyPr vert="horz" lIns="251999" tIns="216000" rIns="0" bIns="0" rtlCol="0" anchor="t" anchorCtr="0">
            <a:noAutofit/>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mj-lt"/>
              </a:rPr>
              <a:t>Verrentung</a:t>
            </a:r>
          </a:p>
          <a:p>
            <a:pPr lvl="3">
              <a:spcAft>
                <a:spcPts val="1000"/>
              </a:spcAft>
            </a:pPr>
            <a:r>
              <a:rPr lang="de-DE" sz="2000" dirty="0"/>
              <a:t>Lebenslang garantierte Rente</a:t>
            </a:r>
          </a:p>
          <a:p>
            <a:pPr lvl="3">
              <a:spcAft>
                <a:spcPts val="1000"/>
              </a:spcAft>
            </a:pPr>
            <a:r>
              <a:rPr lang="de-DE" sz="2000" dirty="0"/>
              <a:t>Rente wird bis zum Tode gezahlt</a:t>
            </a:r>
          </a:p>
          <a:p>
            <a:pPr lvl="3">
              <a:spcAft>
                <a:spcPts val="1000"/>
              </a:spcAft>
            </a:pPr>
            <a:r>
              <a:rPr lang="de-DE" sz="2000" dirty="0"/>
              <a:t>Der Ertragsanteil wird </a:t>
            </a:r>
            <a:br>
              <a:rPr lang="de-DE" sz="2000" dirty="0"/>
            </a:br>
            <a:r>
              <a:rPr lang="de-DE" sz="2000" dirty="0"/>
              <a:t>besteuert, abhängig vom </a:t>
            </a:r>
            <a:br>
              <a:rPr lang="de-DE" sz="2000" dirty="0"/>
            </a:br>
            <a:r>
              <a:rPr lang="de-DE" sz="2000" dirty="0"/>
              <a:t>Alter bei Renteneintritt</a:t>
            </a:r>
          </a:p>
          <a:p>
            <a:pPr lvl="3">
              <a:spcAft>
                <a:spcPts val="1000"/>
              </a:spcAft>
            </a:pPr>
            <a:r>
              <a:rPr lang="de-DE" sz="2000" dirty="0"/>
              <a:t>Inflationsschutz durch garantierte Rentensteigerung möglich*</a:t>
            </a:r>
          </a:p>
          <a:p>
            <a:pPr lvl="3">
              <a:spcAft>
                <a:spcPts val="1000"/>
              </a:spcAft>
            </a:pPr>
            <a:r>
              <a:rPr lang="de-DE" sz="2000" dirty="0"/>
              <a:t>Hinterbliebenenschutz*</a:t>
            </a:r>
          </a:p>
        </p:txBody>
      </p:sp>
      <p:sp>
        <p:nvSpPr>
          <p:cNvPr id="26" name="Inhaltsplatzhalter 6">
            <a:extLst>
              <a:ext uri="{FF2B5EF4-FFF2-40B4-BE49-F238E27FC236}">
                <a16:creationId xmlns:a16="http://schemas.microsoft.com/office/drawing/2014/main" id="{774656C6-501D-02B0-A58D-601B408964F2}"/>
              </a:ext>
            </a:extLst>
          </p:cNvPr>
          <p:cNvSpPr txBox="1">
            <a:spLocks/>
          </p:cNvSpPr>
          <p:nvPr/>
        </p:nvSpPr>
        <p:spPr>
          <a:xfrm>
            <a:off x="6285879" y="1623006"/>
            <a:ext cx="5551592" cy="4140464"/>
          </a:xfrm>
          <a:custGeom>
            <a:avLst/>
            <a:gdLst>
              <a:gd name="connsiteX0" fmla="*/ 0 w 5551592"/>
              <a:gd name="connsiteY0" fmla="*/ 0 h 4572000"/>
              <a:gd name="connsiteX1" fmla="*/ 5551592 w 5551592"/>
              <a:gd name="connsiteY1" fmla="*/ 0 h 4572000"/>
              <a:gd name="connsiteX2" fmla="*/ 5551592 w 5551592"/>
              <a:gd name="connsiteY2" fmla="*/ 4317206 h 4572000"/>
              <a:gd name="connsiteX3" fmla="*/ 5296798 w 5551592"/>
              <a:gd name="connsiteY3" fmla="*/ 4572000 h 4572000"/>
              <a:gd name="connsiteX4" fmla="*/ 0 w 5551592"/>
              <a:gd name="connsiteY4" fmla="*/ 457200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92" h="4572000">
                <a:moveTo>
                  <a:pt x="0" y="0"/>
                </a:moveTo>
                <a:lnTo>
                  <a:pt x="5551592" y="0"/>
                </a:lnTo>
                <a:lnTo>
                  <a:pt x="5551592" y="4317206"/>
                </a:lnTo>
                <a:lnTo>
                  <a:pt x="5296798" y="4572000"/>
                </a:lnTo>
                <a:lnTo>
                  <a:pt x="0" y="4572000"/>
                </a:lnTo>
                <a:close/>
              </a:path>
            </a:pathLst>
          </a:custGeom>
          <a:solidFill>
            <a:srgbClr val="E6EAF1"/>
          </a:solidFill>
        </p:spPr>
        <p:txBody>
          <a:bodyPr lIns="251999" tIns="216000"/>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mj-lt"/>
              </a:rPr>
              <a:t>Auszahlplan</a:t>
            </a:r>
          </a:p>
          <a:p>
            <a:pPr lvl="3">
              <a:spcAft>
                <a:spcPts val="1000"/>
              </a:spcAft>
            </a:pPr>
            <a:r>
              <a:rPr lang="de-DE" sz="2000" dirty="0"/>
              <a:t>Regelmäßige Auszahlung </a:t>
            </a:r>
            <a:br>
              <a:rPr lang="de-DE" sz="2000" dirty="0"/>
            </a:br>
            <a:r>
              <a:rPr lang="de-DE" sz="2000" dirty="0"/>
              <a:t>aus dem Versicherungsvertrag</a:t>
            </a:r>
          </a:p>
          <a:p>
            <a:pPr lvl="3">
              <a:spcAft>
                <a:spcPts val="1000"/>
              </a:spcAft>
            </a:pPr>
            <a:r>
              <a:rPr lang="de-DE" sz="2000" dirty="0"/>
              <a:t>Kann zu Lebzeiten aufgebraucht sein</a:t>
            </a:r>
          </a:p>
          <a:p>
            <a:pPr lvl="3">
              <a:spcAft>
                <a:spcPts val="1000"/>
              </a:spcAft>
            </a:pPr>
            <a:r>
              <a:rPr lang="de-DE" sz="2000" dirty="0"/>
              <a:t>Das Kapital ist jederzeit verfügbar, </a:t>
            </a:r>
            <a:br>
              <a:rPr lang="de-DE" sz="2000" dirty="0"/>
            </a:br>
            <a:r>
              <a:rPr lang="de-DE" sz="2000" dirty="0"/>
              <a:t>auch teilweise</a:t>
            </a:r>
          </a:p>
          <a:p>
            <a:pPr lvl="3">
              <a:spcAft>
                <a:spcPts val="1000"/>
              </a:spcAft>
            </a:pPr>
            <a:r>
              <a:rPr lang="de-DE" sz="2000" dirty="0"/>
              <a:t>Anlage partizipiert am Kapitalmarkt</a:t>
            </a:r>
          </a:p>
          <a:p>
            <a:pPr lvl="3">
              <a:spcAft>
                <a:spcPts val="1000"/>
              </a:spcAft>
            </a:pPr>
            <a:r>
              <a:rPr lang="de-DE" sz="2000" dirty="0"/>
              <a:t>Restkapital steht zur Verfügung</a:t>
            </a:r>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40169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18B63-5889-6C73-076A-C74385B4727B}"/>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42535D63-CE96-C744-3BBC-A1167DF050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257" b="-810"/>
          <a:stretch>
            <a:fillRect/>
          </a:stretch>
        </p:blipFill>
        <p:spPr>
          <a:xfrm>
            <a:off x="1" y="327010"/>
            <a:ext cx="12191999" cy="6375400"/>
          </a:xfrm>
          <a:custGeom>
            <a:avLst/>
            <a:gdLst>
              <a:gd name="csX0" fmla="*/ 4319252 w 12191999"/>
              <a:gd name="csY0" fmla="*/ 0 h 6375400"/>
              <a:gd name="csX1" fmla="*/ 6377552 w 12191999"/>
              <a:gd name="csY1" fmla="*/ 0 h 6375400"/>
              <a:gd name="csX2" fmla="*/ 6377552 w 12191999"/>
              <a:gd name="csY2" fmla="*/ 89956 h 6375400"/>
              <a:gd name="csX3" fmla="*/ 4296762 w 12191999"/>
              <a:gd name="csY3" fmla="*/ 89956 h 6375400"/>
              <a:gd name="csX4" fmla="*/ 4255751 w 12191999"/>
              <a:gd name="csY4" fmla="*/ 0 h 6375400"/>
              <a:gd name="csX5" fmla="*/ 4317881 w 12191999"/>
              <a:gd name="csY5" fmla="*/ 0 h 6375400"/>
              <a:gd name="csX6" fmla="*/ 4295392 w 12191999"/>
              <a:gd name="csY6" fmla="*/ 89956 h 6375400"/>
              <a:gd name="csX7" fmla="*/ 4233262 w 12191999"/>
              <a:gd name="csY7" fmla="*/ 89956 h 6375400"/>
              <a:gd name="csX8" fmla="*/ 4192251 w 12191999"/>
              <a:gd name="csY8" fmla="*/ 0 h 6375400"/>
              <a:gd name="csX9" fmla="*/ 4254381 w 12191999"/>
              <a:gd name="csY9" fmla="*/ 0 h 6375400"/>
              <a:gd name="csX10" fmla="*/ 4231893 w 12191999"/>
              <a:gd name="csY10" fmla="*/ 89956 h 6375400"/>
              <a:gd name="csX11" fmla="*/ 4169762 w 12191999"/>
              <a:gd name="csY11" fmla="*/ 89956 h 6375400"/>
              <a:gd name="csX12" fmla="*/ 0 w 12191999"/>
              <a:gd name="csY12" fmla="*/ 0 h 6375400"/>
              <a:gd name="csX13" fmla="*/ 4190881 w 12191999"/>
              <a:gd name="csY13" fmla="*/ 0 h 6375400"/>
              <a:gd name="csX14" fmla="*/ 4111922 w 12191999"/>
              <a:gd name="csY14" fmla="*/ 315834 h 6375400"/>
              <a:gd name="csX15" fmla="*/ 4175422 w 12191999"/>
              <a:gd name="csY15" fmla="*/ 315834 h 6375400"/>
              <a:gd name="csX16" fmla="*/ 4238922 w 12191999"/>
              <a:gd name="csY16" fmla="*/ 315834 h 6375400"/>
              <a:gd name="csX17" fmla="*/ 6377552 w 12191999"/>
              <a:gd name="csY17" fmla="*/ 315834 h 6375400"/>
              <a:gd name="csX18" fmla="*/ 6377552 w 12191999"/>
              <a:gd name="csY18" fmla="*/ 486651 h 6375400"/>
              <a:gd name="csX19" fmla="*/ 12191999 w 12191999"/>
              <a:gd name="csY19" fmla="*/ 486651 h 6375400"/>
              <a:gd name="csX20" fmla="*/ 12191999 w 12191999"/>
              <a:gd name="csY20" fmla="*/ 6375400 h 6375400"/>
              <a:gd name="csX21" fmla="*/ 0 w 12191999"/>
              <a:gd name="csY21" fmla="*/ 6375400 h 6375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2191999" h="6375400">
                <a:moveTo>
                  <a:pt x="4319252" y="0"/>
                </a:moveTo>
                <a:lnTo>
                  <a:pt x="6377552" y="0"/>
                </a:lnTo>
                <a:lnTo>
                  <a:pt x="6377552" y="89956"/>
                </a:lnTo>
                <a:lnTo>
                  <a:pt x="4296762" y="89956"/>
                </a:lnTo>
                <a:close/>
                <a:moveTo>
                  <a:pt x="4255751" y="0"/>
                </a:moveTo>
                <a:lnTo>
                  <a:pt x="4317881" y="0"/>
                </a:lnTo>
                <a:lnTo>
                  <a:pt x="4295392" y="89956"/>
                </a:lnTo>
                <a:lnTo>
                  <a:pt x="4233262" y="89956"/>
                </a:lnTo>
                <a:close/>
                <a:moveTo>
                  <a:pt x="4192251" y="0"/>
                </a:moveTo>
                <a:lnTo>
                  <a:pt x="4254381" y="0"/>
                </a:lnTo>
                <a:lnTo>
                  <a:pt x="4231893" y="89956"/>
                </a:lnTo>
                <a:lnTo>
                  <a:pt x="4169762" y="89956"/>
                </a:lnTo>
                <a:close/>
                <a:moveTo>
                  <a:pt x="0" y="0"/>
                </a:moveTo>
                <a:lnTo>
                  <a:pt x="4190881" y="0"/>
                </a:lnTo>
                <a:lnTo>
                  <a:pt x="4111922" y="315834"/>
                </a:lnTo>
                <a:lnTo>
                  <a:pt x="4175422" y="315834"/>
                </a:lnTo>
                <a:lnTo>
                  <a:pt x="4238922" y="315834"/>
                </a:lnTo>
                <a:lnTo>
                  <a:pt x="6377552" y="315834"/>
                </a:lnTo>
                <a:lnTo>
                  <a:pt x="6377552" y="486651"/>
                </a:lnTo>
                <a:lnTo>
                  <a:pt x="12191999" y="486651"/>
                </a:lnTo>
                <a:lnTo>
                  <a:pt x="12191999" y="6375400"/>
                </a:lnTo>
                <a:lnTo>
                  <a:pt x="0" y="6375400"/>
                </a:lnTo>
                <a:close/>
              </a:path>
            </a:pathLst>
          </a:custGeom>
        </p:spPr>
      </p:pic>
      <p:sp>
        <p:nvSpPr>
          <p:cNvPr id="23" name="Freihandform 22">
            <a:extLst>
              <a:ext uri="{FF2B5EF4-FFF2-40B4-BE49-F238E27FC236}">
                <a16:creationId xmlns:a16="http://schemas.microsoft.com/office/drawing/2014/main" id="{E615AC70-F8B7-A55F-4AE1-06F1C66F97FD}"/>
              </a:ext>
            </a:extLst>
          </p:cNvPr>
          <p:cNvSpPr/>
          <p:nvPr/>
        </p:nvSpPr>
        <p:spPr>
          <a:xfrm rot="10800000" flipH="1" flipV="1">
            <a:off x="-1" y="3402624"/>
            <a:ext cx="12192000" cy="3455376"/>
          </a:xfrm>
          <a:custGeom>
            <a:avLst/>
            <a:gdLst>
              <a:gd name="csX0" fmla="*/ 12192000 w 12192000"/>
              <a:gd name="csY0" fmla="*/ 0 h 3455376"/>
              <a:gd name="csX1" fmla="*/ 12192000 w 12192000"/>
              <a:gd name="csY1" fmla="*/ 3455376 h 3455376"/>
              <a:gd name="csX2" fmla="*/ 0 w 12192000"/>
              <a:gd name="csY2" fmla="*/ 3455376 h 3455376"/>
              <a:gd name="csX3" fmla="*/ 0 w 12192000"/>
              <a:gd name="csY3" fmla="*/ 873578 h 3455376"/>
            </a:gdLst>
            <a:ahLst/>
            <a:cxnLst>
              <a:cxn ang="0">
                <a:pos x="csX0" y="csY0"/>
              </a:cxn>
              <a:cxn ang="0">
                <a:pos x="csX1" y="csY1"/>
              </a:cxn>
              <a:cxn ang="0">
                <a:pos x="csX2" y="csY2"/>
              </a:cxn>
              <a:cxn ang="0">
                <a:pos x="csX3" y="csY3"/>
              </a:cxn>
            </a:cxnLst>
            <a:rect l="l" t="t" r="r" b="b"/>
            <a:pathLst>
              <a:path w="12192000" h="3455376">
                <a:moveTo>
                  <a:pt x="12192000" y="0"/>
                </a:moveTo>
                <a:lnTo>
                  <a:pt x="12192000" y="3455376"/>
                </a:lnTo>
                <a:lnTo>
                  <a:pt x="0" y="3455376"/>
                </a:lnTo>
                <a:lnTo>
                  <a:pt x="0" y="873578"/>
                </a:lnTo>
                <a:close/>
              </a:path>
            </a:pathLst>
          </a:custGeom>
          <a:gradFill flip="none" rotWithShape="1">
            <a:gsLst>
              <a:gs pos="25000">
                <a:schemeClr val="accent3"/>
              </a:gs>
              <a:gs pos="100000">
                <a:schemeClr val="accent1"/>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6" name="Gruppieren 15">
            <a:extLst>
              <a:ext uri="{FF2B5EF4-FFF2-40B4-BE49-F238E27FC236}">
                <a16:creationId xmlns:a16="http://schemas.microsoft.com/office/drawing/2014/main" id="{B4252B4B-3F01-5943-2EDC-85B417F75CAF}"/>
              </a:ext>
            </a:extLst>
          </p:cNvPr>
          <p:cNvGrpSpPr/>
          <p:nvPr/>
        </p:nvGrpSpPr>
        <p:grpSpPr>
          <a:xfrm>
            <a:off x="4882814" y="3099659"/>
            <a:ext cx="2971020" cy="1435436"/>
            <a:chOff x="4914228" y="2765685"/>
            <a:chExt cx="2745816" cy="1326630"/>
          </a:xfrm>
        </p:grpSpPr>
        <p:sp>
          <p:nvSpPr>
            <p:cNvPr id="17" name="Oval 16">
              <a:extLst>
                <a:ext uri="{FF2B5EF4-FFF2-40B4-BE49-F238E27FC236}">
                  <a16:creationId xmlns:a16="http://schemas.microsoft.com/office/drawing/2014/main" id="{B6028C42-E7BF-06A8-AE66-45D0C9EFED61}"/>
                </a:ext>
              </a:extLst>
            </p:cNvPr>
            <p:cNvSpPr/>
            <p:nvPr/>
          </p:nvSpPr>
          <p:spPr>
            <a:xfrm>
              <a:off x="4994031" y="2765685"/>
              <a:ext cx="2620107" cy="13266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algn="ctr"/>
              <a:endParaRPr lang="de-DE">
                <a:solidFill>
                  <a:srgbClr val="FFFFFF"/>
                </a:solidFill>
                <a:latin typeface="Aptos" panose="02110004020202020204"/>
              </a:endParaRPr>
            </a:p>
          </p:txBody>
        </p:sp>
        <p:pic>
          <p:nvPicPr>
            <p:cNvPr id="18" name="Grafik 17">
              <a:extLst>
                <a:ext uri="{FF2B5EF4-FFF2-40B4-BE49-F238E27FC236}">
                  <a16:creationId xmlns:a16="http://schemas.microsoft.com/office/drawing/2014/main" id="{BA707DF4-C5A4-8B1D-D3C6-570C2AE6F79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914228" y="2765685"/>
              <a:ext cx="2745816" cy="1326630"/>
            </a:xfrm>
            <a:prstGeom prst="rect">
              <a:avLst/>
            </a:prstGeom>
          </p:spPr>
        </p:pic>
      </p:grpSp>
      <p:sp>
        <p:nvSpPr>
          <p:cNvPr id="21" name="Rectangle 2">
            <a:extLst>
              <a:ext uri="{FF2B5EF4-FFF2-40B4-BE49-F238E27FC236}">
                <a16:creationId xmlns:a16="http://schemas.microsoft.com/office/drawing/2014/main" id="{3DA5CEB1-98AF-F09B-5581-C843C9F2B939}"/>
              </a:ext>
            </a:extLst>
          </p:cNvPr>
          <p:cNvSpPr/>
          <p:nvPr/>
        </p:nvSpPr>
        <p:spPr>
          <a:xfrm>
            <a:off x="4778904" y="3488036"/>
            <a:ext cx="3251494" cy="605930"/>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51428" tIns="25715" rIns="51428" bIns="25715" rtlCol="0" anchor="ctr">
            <a:spAutoFit/>
          </a:bodyPr>
          <a:lstStyle/>
          <a:p>
            <a:pPr algn="ctr" defTabSz="514350">
              <a:lnSpc>
                <a:spcPct val="90000"/>
              </a:lnSpc>
              <a:spcBef>
                <a:spcPct val="0"/>
              </a:spcBef>
            </a:pPr>
            <a:r>
              <a:rPr lang="de-DE" sz="4000" b="1" dirty="0">
                <a:solidFill>
                  <a:schemeClr val="tx2"/>
                </a:solidFill>
                <a:latin typeface="Ubuntu" panose="020B0504030602030204" pitchFamily="34" charset="0"/>
              </a:rPr>
              <a:t>Fazit</a:t>
            </a:r>
            <a:endParaRPr lang="de-DE" sz="3600" b="1" dirty="0">
              <a:solidFill>
                <a:schemeClr val="tx2"/>
              </a:solidFill>
              <a:latin typeface="Ubuntu" panose="020B0504030602030204" pitchFamily="34" charset="0"/>
            </a:endParaRPr>
          </a:p>
        </p:txBody>
      </p:sp>
      <p:sp>
        <p:nvSpPr>
          <p:cNvPr id="25" name="Rectangle 2">
            <a:extLst>
              <a:ext uri="{FF2B5EF4-FFF2-40B4-BE49-F238E27FC236}">
                <a16:creationId xmlns:a16="http://schemas.microsoft.com/office/drawing/2014/main" id="{5112DA2B-0182-5547-8CD4-38A9A21FE969}"/>
              </a:ext>
            </a:extLst>
          </p:cNvPr>
          <p:cNvSpPr/>
          <p:nvPr/>
        </p:nvSpPr>
        <p:spPr>
          <a:xfrm>
            <a:off x="1036853" y="4795795"/>
            <a:ext cx="6521538" cy="1426668"/>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51428" tIns="25715" rIns="51428" bIns="25715" rtlCol="0" anchor="t">
            <a:spAutoFit/>
          </a:bodyPr>
          <a:lstStyle/>
          <a:p>
            <a:pPr defTabSz="514350">
              <a:lnSpc>
                <a:spcPct val="90000"/>
              </a:lnSpc>
              <a:spcBef>
                <a:spcPct val="0"/>
              </a:spcBef>
              <a:spcAft>
                <a:spcPts val="1000"/>
              </a:spcAft>
            </a:pPr>
            <a:r>
              <a:rPr lang="de-DE" sz="3000" b="1" dirty="0">
                <a:solidFill>
                  <a:srgbClr val="9268AF"/>
                </a:solidFill>
                <a:latin typeface="+mj-lt"/>
              </a:rPr>
              <a:t>WeitBlick</a:t>
            </a:r>
          </a:p>
          <a:p>
            <a:pPr defTabSz="514350">
              <a:lnSpc>
                <a:spcPct val="90000"/>
              </a:lnSpc>
              <a:spcBef>
                <a:spcPct val="0"/>
              </a:spcBef>
            </a:pPr>
            <a:r>
              <a:rPr lang="de-DE" sz="3000" dirty="0">
                <a:solidFill>
                  <a:schemeClr val="bg1"/>
                </a:solidFill>
              </a:rPr>
              <a:t>Investiert bleiben für spontane Ausgaben und Chancen des Markts. </a:t>
            </a:r>
          </a:p>
        </p:txBody>
      </p:sp>
      <p:sp>
        <p:nvSpPr>
          <p:cNvPr id="26" name="Rectangle 2">
            <a:extLst>
              <a:ext uri="{FF2B5EF4-FFF2-40B4-BE49-F238E27FC236}">
                <a16:creationId xmlns:a16="http://schemas.microsoft.com/office/drawing/2014/main" id="{FEEF1F1E-60E4-B191-A0C8-689FAD396C84}"/>
              </a:ext>
            </a:extLst>
          </p:cNvPr>
          <p:cNvSpPr/>
          <p:nvPr/>
        </p:nvSpPr>
        <p:spPr>
          <a:xfrm>
            <a:off x="4525789" y="1097237"/>
            <a:ext cx="6887183" cy="1426668"/>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51428" tIns="25715" rIns="51428" bIns="25715" rtlCol="0" anchor="t">
            <a:spAutoFit/>
          </a:bodyPr>
          <a:lstStyle/>
          <a:p>
            <a:pPr algn="r" defTabSz="514350">
              <a:lnSpc>
                <a:spcPct val="90000"/>
              </a:lnSpc>
              <a:spcBef>
                <a:spcPct val="0"/>
              </a:spcBef>
              <a:spcAft>
                <a:spcPts val="1000"/>
              </a:spcAft>
            </a:pPr>
            <a:r>
              <a:rPr lang="de-DE" sz="3000" b="1" dirty="0">
                <a:solidFill>
                  <a:schemeClr val="accent4"/>
                </a:solidFill>
                <a:latin typeface="+mj-lt"/>
              </a:rPr>
              <a:t>FREELAX</a:t>
            </a:r>
            <a:r>
              <a:rPr lang="de-DE" sz="3000" b="1" baseline="30000" dirty="0">
                <a:solidFill>
                  <a:schemeClr val="accent4"/>
                </a:solidFill>
                <a:latin typeface="+mj-lt"/>
              </a:rPr>
              <a:t>SOFORT</a:t>
            </a:r>
          </a:p>
          <a:p>
            <a:pPr algn="r" defTabSz="514350">
              <a:lnSpc>
                <a:spcPct val="90000"/>
              </a:lnSpc>
              <a:spcBef>
                <a:spcPct val="0"/>
              </a:spcBef>
            </a:pPr>
            <a:r>
              <a:rPr lang="de-DE" sz="3000" dirty="0">
                <a:solidFill>
                  <a:schemeClr val="tx2"/>
                </a:solidFill>
              </a:rPr>
              <a:t>Lebenslange Ausgaben brauchen eine vollgarantierte Rentenzahlung mit.</a:t>
            </a:r>
          </a:p>
        </p:txBody>
      </p:sp>
      <p:pic>
        <p:nvPicPr>
          <p:cNvPr id="43" name="Grafik 42">
            <a:extLst>
              <a:ext uri="{FF2B5EF4-FFF2-40B4-BE49-F238E27FC236}">
                <a16:creationId xmlns:a16="http://schemas.microsoft.com/office/drawing/2014/main" id="{2879F18E-6F22-AC34-D43F-457AB21CE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175745">
            <a:off x="7180525" y="3832033"/>
            <a:ext cx="1419973" cy="1254634"/>
          </a:xfrm>
          <a:prstGeom prst="rect">
            <a:avLst/>
          </a:prstGeom>
        </p:spPr>
      </p:pic>
      <p:pic>
        <p:nvPicPr>
          <p:cNvPr id="27" name="Grafik 26">
            <a:extLst>
              <a:ext uri="{FF2B5EF4-FFF2-40B4-BE49-F238E27FC236}">
                <a16:creationId xmlns:a16="http://schemas.microsoft.com/office/drawing/2014/main" id="{9C635AC8-8874-FBBA-E224-38705B745E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400000">
            <a:off x="4172824" y="2449388"/>
            <a:ext cx="1419973" cy="1254634"/>
          </a:xfrm>
          <a:prstGeom prst="rect">
            <a:avLst/>
          </a:prstGeom>
        </p:spPr>
      </p:pic>
    </p:spTree>
    <p:extLst>
      <p:ext uri="{BB962C8B-B14F-4D97-AF65-F5344CB8AC3E}">
        <p14:creationId xmlns:p14="http://schemas.microsoft.com/office/powerpoint/2010/main" val="185962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73C4-E2E8-BADC-C204-5D42306474CD}"/>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68ACB39-CCB1-D5CD-ED51-DED99D2489E5}"/>
              </a:ext>
            </a:extLst>
          </p:cNvPr>
          <p:cNvSpPr>
            <a:spLocks noGrp="1"/>
          </p:cNvSpPr>
          <p:nvPr>
            <p:ph type="title" idx="4294967295"/>
          </p:nvPr>
        </p:nvSpPr>
        <p:spPr>
          <a:xfrm>
            <a:off x="347869" y="357612"/>
            <a:ext cx="11277600" cy="415925"/>
          </a:xfrm>
        </p:spPr>
        <p:txBody>
          <a:bodyPr/>
          <a:lstStyle/>
          <a:p>
            <a:r>
              <a:rPr lang="de-DE" dirty="0"/>
              <a:t>Für den Auszahlplan sowie Vererben und Verschenken </a:t>
            </a:r>
          </a:p>
        </p:txBody>
      </p:sp>
      <p:graphicFrame>
        <p:nvGraphicFramePr>
          <p:cNvPr id="10" name="Diagramm 9">
            <a:extLst>
              <a:ext uri="{FF2B5EF4-FFF2-40B4-BE49-F238E27FC236}">
                <a16:creationId xmlns:a16="http://schemas.microsoft.com/office/drawing/2014/main" id="{A99010E4-624C-7258-6111-1C8A847F17D4}"/>
              </a:ext>
            </a:extLst>
          </p:cNvPr>
          <p:cNvGraphicFramePr/>
          <p:nvPr/>
        </p:nvGraphicFramePr>
        <p:xfrm>
          <a:off x="1878239" y="2279449"/>
          <a:ext cx="7964332" cy="42497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Diagramm 10">
            <a:extLst>
              <a:ext uri="{FF2B5EF4-FFF2-40B4-BE49-F238E27FC236}">
                <a16:creationId xmlns:a16="http://schemas.microsoft.com/office/drawing/2014/main" id="{4DEAF748-72E0-ACA4-58E7-D671964A9CAF}"/>
              </a:ext>
            </a:extLst>
          </p:cNvPr>
          <p:cNvGraphicFramePr/>
          <p:nvPr/>
        </p:nvGraphicFramePr>
        <p:xfrm>
          <a:off x="2094449" y="1892047"/>
          <a:ext cx="7964332" cy="4249744"/>
        </p:xfrm>
        <a:graphic>
          <a:graphicData uri="http://schemas.openxmlformats.org/drawingml/2006/chart">
            <c:chart xmlns:c="http://schemas.openxmlformats.org/drawingml/2006/chart" xmlns:r="http://schemas.openxmlformats.org/officeDocument/2006/relationships" r:id="rId3"/>
          </a:graphicData>
        </a:graphic>
      </p:graphicFrame>
      <p:sp>
        <p:nvSpPr>
          <p:cNvPr id="14" name="Ellipse 21">
            <a:extLst>
              <a:ext uri="{FF2B5EF4-FFF2-40B4-BE49-F238E27FC236}">
                <a16:creationId xmlns:a16="http://schemas.microsoft.com/office/drawing/2014/main" id="{02D43006-F935-147C-6171-7280B8EFFCD9}"/>
              </a:ext>
            </a:extLst>
          </p:cNvPr>
          <p:cNvSpPr/>
          <p:nvPr/>
        </p:nvSpPr>
        <p:spPr>
          <a:xfrm>
            <a:off x="7757080" y="3928724"/>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17" name="Ellipse 2">
            <a:extLst>
              <a:ext uri="{FF2B5EF4-FFF2-40B4-BE49-F238E27FC236}">
                <a16:creationId xmlns:a16="http://schemas.microsoft.com/office/drawing/2014/main" id="{7CB32756-2093-F606-4293-202D0C060090}"/>
              </a:ext>
            </a:extLst>
          </p:cNvPr>
          <p:cNvSpPr/>
          <p:nvPr/>
        </p:nvSpPr>
        <p:spPr>
          <a:xfrm>
            <a:off x="4602961" y="2952156"/>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25" name="Ellipse 15">
            <a:extLst>
              <a:ext uri="{FF2B5EF4-FFF2-40B4-BE49-F238E27FC236}">
                <a16:creationId xmlns:a16="http://schemas.microsoft.com/office/drawing/2014/main" id="{AA6CE06A-521A-34AF-F95A-31181590A851}"/>
              </a:ext>
            </a:extLst>
          </p:cNvPr>
          <p:cNvSpPr/>
          <p:nvPr/>
        </p:nvSpPr>
        <p:spPr>
          <a:xfrm>
            <a:off x="4299230" y="3883891"/>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26" name="Ellipse 16">
            <a:extLst>
              <a:ext uri="{FF2B5EF4-FFF2-40B4-BE49-F238E27FC236}">
                <a16:creationId xmlns:a16="http://schemas.microsoft.com/office/drawing/2014/main" id="{BDF30829-5841-9F4D-86C8-AA3A95873465}"/>
              </a:ext>
            </a:extLst>
          </p:cNvPr>
          <p:cNvSpPr/>
          <p:nvPr/>
        </p:nvSpPr>
        <p:spPr>
          <a:xfrm>
            <a:off x="4609889" y="4950157"/>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27" name="Ellipse 17">
            <a:extLst>
              <a:ext uri="{FF2B5EF4-FFF2-40B4-BE49-F238E27FC236}">
                <a16:creationId xmlns:a16="http://schemas.microsoft.com/office/drawing/2014/main" id="{D450D8B7-8BE0-D4AE-A0F3-CC2245763811}"/>
              </a:ext>
            </a:extLst>
          </p:cNvPr>
          <p:cNvSpPr/>
          <p:nvPr/>
        </p:nvSpPr>
        <p:spPr>
          <a:xfrm>
            <a:off x="5448450" y="5566164"/>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0" name="Ellipse 18">
            <a:extLst>
              <a:ext uri="{FF2B5EF4-FFF2-40B4-BE49-F238E27FC236}">
                <a16:creationId xmlns:a16="http://schemas.microsoft.com/office/drawing/2014/main" id="{78DA6901-1EF7-6DBA-7B8D-86E85CF92822}"/>
              </a:ext>
            </a:extLst>
          </p:cNvPr>
          <p:cNvSpPr/>
          <p:nvPr/>
        </p:nvSpPr>
        <p:spPr>
          <a:xfrm>
            <a:off x="6576883" y="5593717"/>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1" name="Ellipse 20">
            <a:extLst>
              <a:ext uri="{FF2B5EF4-FFF2-40B4-BE49-F238E27FC236}">
                <a16:creationId xmlns:a16="http://schemas.microsoft.com/office/drawing/2014/main" id="{20A780B4-1F21-11F1-CF8C-7EA741495562}"/>
              </a:ext>
            </a:extLst>
          </p:cNvPr>
          <p:cNvSpPr/>
          <p:nvPr/>
        </p:nvSpPr>
        <p:spPr>
          <a:xfrm>
            <a:off x="7394739" y="4967438"/>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4" name="Ellipse 23">
            <a:extLst>
              <a:ext uri="{FF2B5EF4-FFF2-40B4-BE49-F238E27FC236}">
                <a16:creationId xmlns:a16="http://schemas.microsoft.com/office/drawing/2014/main" id="{97A5378D-AD5A-FB20-E4FD-05C507188327}"/>
              </a:ext>
            </a:extLst>
          </p:cNvPr>
          <p:cNvSpPr/>
          <p:nvPr/>
        </p:nvSpPr>
        <p:spPr>
          <a:xfrm>
            <a:off x="6545825" y="2313800"/>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5" name="Ellipse 22">
            <a:extLst>
              <a:ext uri="{FF2B5EF4-FFF2-40B4-BE49-F238E27FC236}">
                <a16:creationId xmlns:a16="http://schemas.microsoft.com/office/drawing/2014/main" id="{EE122E1B-47BF-B986-99FA-939307FB0298}"/>
              </a:ext>
            </a:extLst>
          </p:cNvPr>
          <p:cNvSpPr/>
          <p:nvPr/>
        </p:nvSpPr>
        <p:spPr>
          <a:xfrm>
            <a:off x="7418949" y="2938380"/>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6" name="Content Placeholder 9">
            <a:extLst>
              <a:ext uri="{FF2B5EF4-FFF2-40B4-BE49-F238E27FC236}">
                <a16:creationId xmlns:a16="http://schemas.microsoft.com/office/drawing/2014/main" id="{F17F7C87-2262-1EF3-E9CC-71589EC7766F}"/>
              </a:ext>
            </a:extLst>
          </p:cNvPr>
          <p:cNvSpPr txBox="1">
            <a:spLocks/>
          </p:cNvSpPr>
          <p:nvPr/>
        </p:nvSpPr>
        <p:spPr>
          <a:xfrm>
            <a:off x="4634243" y="3832092"/>
            <a:ext cx="2891983" cy="415498"/>
          </a:xfrm>
          <a:prstGeom prst="rect">
            <a:avLst/>
          </a:prstGeom>
          <a:noFill/>
          <a:ln w="12700">
            <a:noFill/>
          </a:ln>
        </p:spPr>
        <p:txBody>
          <a:bodyPr vert="horz" wrap="square" lIns="0" tIns="0" rIns="0" bIns="0" rtlCol="0" anchor="ctr" anchorCtr="0">
            <a:spAutoFit/>
          </a:bodyPr>
          <a:lstStyle>
            <a:lvl1pPr marL="0" indent="0" algn="l" defTabSz="685800" rtl="0" eaLnBrk="1" latinLnBrk="0" hangingPunct="1">
              <a:lnSpc>
                <a:spcPct val="130000"/>
              </a:lnSpc>
              <a:spcBef>
                <a:spcPts val="0"/>
              </a:spcBef>
              <a:buClr>
                <a:schemeClr val="bg1"/>
              </a:buClr>
              <a:buFont typeface="Wingdings" charset="2"/>
              <a:buNone/>
              <a:defRPr sz="1500" b="1" i="0" kern="1200">
                <a:solidFill>
                  <a:schemeClr val="bg1"/>
                </a:solidFill>
                <a:latin typeface="Arial" charset="0"/>
                <a:ea typeface="Arial" charset="0"/>
                <a:cs typeface="Arial" charset="0"/>
              </a:defRPr>
            </a:lvl1pPr>
            <a:lvl2pPr marL="328613" indent="-328613" algn="l" defTabSz="685800" rtl="0" eaLnBrk="1" latinLnBrk="0" hangingPunct="1">
              <a:lnSpc>
                <a:spcPct val="130000"/>
              </a:lnSpc>
              <a:spcBef>
                <a:spcPts val="375"/>
              </a:spcBef>
              <a:buClr>
                <a:schemeClr val="bg1"/>
              </a:buClr>
              <a:buFont typeface="Arial" charset="0"/>
              <a:buChar char="•"/>
              <a:tabLst/>
              <a:defRPr sz="1500" b="0" i="0" kern="1200">
                <a:solidFill>
                  <a:schemeClr val="bg1"/>
                </a:solidFill>
                <a:latin typeface="Arial" charset="0"/>
                <a:ea typeface="Arial" charset="0"/>
                <a:cs typeface="Arial" charset="0"/>
              </a:defRPr>
            </a:lvl2pPr>
            <a:lvl3pPr marL="669925" indent="-306388" algn="l" defTabSz="685800" rtl="0" eaLnBrk="1" latinLnBrk="0" hangingPunct="1">
              <a:lnSpc>
                <a:spcPct val="130000"/>
              </a:lnSpc>
              <a:spcBef>
                <a:spcPts val="375"/>
              </a:spcBef>
              <a:buClr>
                <a:schemeClr val="bg1"/>
              </a:buClr>
              <a:buFont typeface="Arial" charset="0"/>
              <a:buChar char="•"/>
              <a:tabLst/>
              <a:defRPr sz="1500" b="0" i="0" kern="1200">
                <a:solidFill>
                  <a:schemeClr val="bg1"/>
                </a:solidFill>
                <a:latin typeface="Arial" charset="0"/>
                <a:ea typeface="Arial" charset="0"/>
                <a:cs typeface="Arial" charset="0"/>
              </a:defRPr>
            </a:lvl3pPr>
            <a:lvl4pPr marL="939800" indent="-269875" algn="l" defTabSz="685800" rtl="0" eaLnBrk="1" latinLnBrk="0" hangingPunct="1">
              <a:lnSpc>
                <a:spcPct val="130000"/>
              </a:lnSpc>
              <a:spcBef>
                <a:spcPts val="375"/>
              </a:spcBef>
              <a:buClr>
                <a:schemeClr val="bg1"/>
              </a:buClr>
              <a:buFont typeface="Arial" charset="0"/>
              <a:buChar char="•"/>
              <a:tabLst/>
              <a:defRPr sz="1500" b="0" i="0" kern="1200">
                <a:solidFill>
                  <a:schemeClr val="bg1"/>
                </a:solidFill>
                <a:latin typeface="Arial" charset="0"/>
                <a:ea typeface="Arial" charset="0"/>
                <a:cs typeface="Arial" charset="0"/>
              </a:defRPr>
            </a:lvl4pPr>
            <a:lvl5pPr marL="1163638" indent="-223838" algn="l" defTabSz="685800" rtl="0" eaLnBrk="1" latinLnBrk="0" hangingPunct="1">
              <a:lnSpc>
                <a:spcPct val="130000"/>
              </a:lnSpc>
              <a:spcBef>
                <a:spcPts val="375"/>
              </a:spcBef>
              <a:buClr>
                <a:schemeClr val="bg1"/>
              </a:buClr>
              <a:buFont typeface="Arial" charset="0"/>
              <a:buChar char="•"/>
              <a:tabLst/>
              <a:defRPr sz="1500" b="0" i="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lnSpc>
                <a:spcPct val="90000"/>
              </a:lnSpc>
              <a:buClr>
                <a:srgbClr val="FFFFFF"/>
              </a:buClr>
            </a:pPr>
            <a:r>
              <a:rPr lang="en-US" sz="3000" b="0" dirty="0">
                <a:solidFill>
                  <a:schemeClr val="tx2"/>
                </a:solidFill>
                <a:latin typeface="Ubuntu" panose="020B0504030602030204" pitchFamily="34" charset="0"/>
              </a:rPr>
              <a:t>WeitBlick</a:t>
            </a:r>
          </a:p>
        </p:txBody>
      </p:sp>
      <p:sp>
        <p:nvSpPr>
          <p:cNvPr id="37" name="Ellipse 14">
            <a:extLst>
              <a:ext uri="{FF2B5EF4-FFF2-40B4-BE49-F238E27FC236}">
                <a16:creationId xmlns:a16="http://schemas.microsoft.com/office/drawing/2014/main" id="{E7F525FB-5926-79D6-E62F-4B830F6F64B6}"/>
              </a:ext>
            </a:extLst>
          </p:cNvPr>
          <p:cNvSpPr/>
          <p:nvPr/>
        </p:nvSpPr>
        <p:spPr>
          <a:xfrm>
            <a:off x="5431169" y="2310296"/>
            <a:ext cx="117384" cy="117384"/>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Ubuntu" panose="020B0504030602030204" pitchFamily="34" charset="0"/>
            </a:endParaRPr>
          </a:p>
        </p:txBody>
      </p:sp>
      <p:sp>
        <p:nvSpPr>
          <p:cNvPr id="39" name="Inhaltsplatzhalter 2">
            <a:extLst>
              <a:ext uri="{FF2B5EF4-FFF2-40B4-BE49-F238E27FC236}">
                <a16:creationId xmlns:a16="http://schemas.microsoft.com/office/drawing/2014/main" id="{C79788A5-C3E2-D2CC-4C05-4A523A7A39A6}"/>
              </a:ext>
            </a:extLst>
          </p:cNvPr>
          <p:cNvSpPr txBox="1">
            <a:spLocks/>
          </p:cNvSpPr>
          <p:nvPr/>
        </p:nvSpPr>
        <p:spPr>
          <a:xfrm>
            <a:off x="457200" y="2619367"/>
            <a:ext cx="2869382" cy="258096"/>
          </a:xfrm>
          <a:prstGeom prst="rect">
            <a:avLst/>
          </a:prstGeom>
          <a:solidFill>
            <a:srgbClr val="F0EBF4"/>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Einmalbeitrag ab 15.000 Euro</a:t>
            </a:r>
          </a:p>
        </p:txBody>
      </p:sp>
      <p:sp>
        <p:nvSpPr>
          <p:cNvPr id="41" name="Inhaltsplatzhalter 2">
            <a:extLst>
              <a:ext uri="{FF2B5EF4-FFF2-40B4-BE49-F238E27FC236}">
                <a16:creationId xmlns:a16="http://schemas.microsoft.com/office/drawing/2014/main" id="{CE6AAF50-21B1-23BF-2CE4-E8F290681FB7}"/>
              </a:ext>
            </a:extLst>
          </p:cNvPr>
          <p:cNvSpPr txBox="1">
            <a:spLocks/>
          </p:cNvSpPr>
          <p:nvPr/>
        </p:nvSpPr>
        <p:spPr>
          <a:xfrm>
            <a:off x="457201" y="3424955"/>
            <a:ext cx="2869382" cy="627428"/>
          </a:xfrm>
          <a:prstGeom prst="rect">
            <a:avLst/>
          </a:prstGeom>
          <a:solidFill>
            <a:srgbClr val="F0EBF4"/>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Höchsteintrittsalter der versicherten Person (VP) 85 Jahre und Mindestalter 7 Jahre</a:t>
            </a:r>
          </a:p>
        </p:txBody>
      </p:sp>
      <p:sp>
        <p:nvSpPr>
          <p:cNvPr id="43" name="Inhaltsplatzhalter 2">
            <a:extLst>
              <a:ext uri="{FF2B5EF4-FFF2-40B4-BE49-F238E27FC236}">
                <a16:creationId xmlns:a16="http://schemas.microsoft.com/office/drawing/2014/main" id="{CB2E4E95-D9E6-0BE7-6D2E-46F6862C096A}"/>
              </a:ext>
            </a:extLst>
          </p:cNvPr>
          <p:cNvSpPr txBox="1">
            <a:spLocks/>
          </p:cNvSpPr>
          <p:nvPr/>
        </p:nvSpPr>
        <p:spPr>
          <a:xfrm>
            <a:off x="457201" y="5590131"/>
            <a:ext cx="2869382" cy="627428"/>
          </a:xfrm>
          <a:prstGeom prst="rect">
            <a:avLst/>
          </a:prstGeom>
          <a:solidFill>
            <a:srgbClr val="F0EBF4"/>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Familien-Option mit bis zu zwei Versicherungsnehmern (VN) und zwei versicherten Personen (VP)</a:t>
            </a:r>
          </a:p>
        </p:txBody>
      </p:sp>
      <p:sp>
        <p:nvSpPr>
          <p:cNvPr id="45" name="Inhaltsplatzhalter 2">
            <a:extLst>
              <a:ext uri="{FF2B5EF4-FFF2-40B4-BE49-F238E27FC236}">
                <a16:creationId xmlns:a16="http://schemas.microsoft.com/office/drawing/2014/main" id="{9EA204F1-6C78-8A9B-B265-7ED6C868F4DB}"/>
              </a:ext>
            </a:extLst>
          </p:cNvPr>
          <p:cNvSpPr txBox="1">
            <a:spLocks/>
          </p:cNvSpPr>
          <p:nvPr/>
        </p:nvSpPr>
        <p:spPr>
          <a:xfrm>
            <a:off x="457201" y="1813779"/>
            <a:ext cx="2869382" cy="258096"/>
          </a:xfrm>
          <a:prstGeom prst="rect">
            <a:avLst/>
          </a:prstGeom>
          <a:solidFill>
            <a:srgbClr val="F0EBF4"/>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latin typeface="Ubuntu Light" panose="020B0304030602030204" pitchFamily="34" charset="0"/>
              </a:rPr>
              <a:t>Fondsgebundene Lebensversicherung</a:t>
            </a:r>
          </a:p>
        </p:txBody>
      </p:sp>
      <p:sp>
        <p:nvSpPr>
          <p:cNvPr id="47" name="Inhaltsplatzhalter 2">
            <a:extLst>
              <a:ext uri="{FF2B5EF4-FFF2-40B4-BE49-F238E27FC236}">
                <a16:creationId xmlns:a16="http://schemas.microsoft.com/office/drawing/2014/main" id="{79ED47B1-3046-3098-E01A-503923FEE7FC}"/>
              </a:ext>
            </a:extLst>
          </p:cNvPr>
          <p:cNvSpPr txBox="1">
            <a:spLocks/>
          </p:cNvSpPr>
          <p:nvPr/>
        </p:nvSpPr>
        <p:spPr>
          <a:xfrm>
            <a:off x="8865414" y="3034867"/>
            <a:ext cx="2869382" cy="442762"/>
          </a:xfrm>
          <a:prstGeom prst="rect">
            <a:avLst/>
          </a:prstGeom>
          <a:solidFill>
            <a:srgbClr val="F0EBF4"/>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pPr>
              <a:lnSpc>
                <a:spcPct val="100000"/>
              </a:lnSpc>
              <a:defRPr/>
            </a:pPr>
            <a:r>
              <a:rPr lang="de-DE" sz="1200" dirty="0">
                <a:latin typeface="Ubuntu Light" panose="020B0304030602030204" pitchFamily="34" charset="0"/>
              </a:rPr>
              <a:t>Start- und Ablauf-</a:t>
            </a:r>
            <a:br>
              <a:rPr lang="de-DE" sz="1200" dirty="0">
                <a:latin typeface="Ubuntu Light" panose="020B0304030602030204" pitchFamily="34" charset="0"/>
              </a:rPr>
            </a:br>
            <a:r>
              <a:rPr lang="de-DE" sz="1200" dirty="0" err="1">
                <a:latin typeface="Ubuntu Light" panose="020B0304030602030204" pitchFamily="34" charset="0"/>
              </a:rPr>
              <a:t>management</a:t>
            </a:r>
            <a:r>
              <a:rPr lang="de-DE" sz="1200" dirty="0">
                <a:latin typeface="Ubuntu Light" panose="020B0304030602030204" pitchFamily="34" charset="0"/>
              </a:rPr>
              <a:t> optional wählbar</a:t>
            </a:r>
          </a:p>
        </p:txBody>
      </p:sp>
      <p:sp>
        <p:nvSpPr>
          <p:cNvPr id="49" name="Inhaltsplatzhalter 2">
            <a:extLst>
              <a:ext uri="{FF2B5EF4-FFF2-40B4-BE49-F238E27FC236}">
                <a16:creationId xmlns:a16="http://schemas.microsoft.com/office/drawing/2014/main" id="{B9B0D5EF-EBE7-5C8E-636F-F36C62ABEE07}"/>
              </a:ext>
            </a:extLst>
          </p:cNvPr>
          <p:cNvSpPr txBox="1">
            <a:spLocks/>
          </p:cNvSpPr>
          <p:nvPr/>
        </p:nvSpPr>
        <p:spPr>
          <a:xfrm>
            <a:off x="8865414" y="4071289"/>
            <a:ext cx="2869382" cy="258096"/>
          </a:xfrm>
          <a:prstGeom prst="rect">
            <a:avLst/>
          </a:prstGeom>
          <a:solidFill>
            <a:schemeClr val="accent6">
              <a:lumMod val="60000"/>
              <a:lumOff val="40000"/>
            </a:schemeClr>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1200" b="0">
                <a:solidFill>
                  <a:schemeClr val="bg1"/>
                </a:solidFill>
                <a:latin typeface="Ubuntu Light" panose="020B0304030602030204" pitchFamily="34" charset="0"/>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dirty="0"/>
              <a:t>Kostenlose Auszahlungsmöglichkeiten</a:t>
            </a:r>
          </a:p>
        </p:txBody>
      </p:sp>
      <p:sp>
        <p:nvSpPr>
          <p:cNvPr id="51" name="Inhaltsplatzhalter 2">
            <a:extLst>
              <a:ext uri="{FF2B5EF4-FFF2-40B4-BE49-F238E27FC236}">
                <a16:creationId xmlns:a16="http://schemas.microsoft.com/office/drawing/2014/main" id="{BD19E37A-9D0E-CE00-9448-59663EA872DD}"/>
              </a:ext>
            </a:extLst>
          </p:cNvPr>
          <p:cNvSpPr txBox="1">
            <a:spLocks/>
          </p:cNvSpPr>
          <p:nvPr/>
        </p:nvSpPr>
        <p:spPr>
          <a:xfrm>
            <a:off x="8865418" y="4923045"/>
            <a:ext cx="2869382" cy="442762"/>
          </a:xfrm>
          <a:prstGeom prst="rect">
            <a:avLst/>
          </a:prstGeom>
          <a:solidFill>
            <a:srgbClr val="F0EBF4"/>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pPr>
              <a:lnSpc>
                <a:spcPct val="100000"/>
              </a:lnSpc>
              <a:defRPr/>
            </a:pPr>
            <a:r>
              <a:rPr lang="de-DE" sz="1200" dirty="0">
                <a:latin typeface="Ubuntu Light" panose="020B0304030602030204" pitchFamily="34" charset="0"/>
              </a:rPr>
              <a:t>Startmanagement auf Beitrag und Zuzahlungen optional wählbar</a:t>
            </a:r>
          </a:p>
        </p:txBody>
      </p:sp>
      <p:sp>
        <p:nvSpPr>
          <p:cNvPr id="53" name="Inhaltsplatzhalter 2">
            <a:extLst>
              <a:ext uri="{FF2B5EF4-FFF2-40B4-BE49-F238E27FC236}">
                <a16:creationId xmlns:a16="http://schemas.microsoft.com/office/drawing/2014/main" id="{5640D141-53BF-2DC1-36AB-35CC1C8D1B31}"/>
              </a:ext>
            </a:extLst>
          </p:cNvPr>
          <p:cNvSpPr txBox="1">
            <a:spLocks/>
          </p:cNvSpPr>
          <p:nvPr/>
        </p:nvSpPr>
        <p:spPr>
          <a:xfrm>
            <a:off x="8865414" y="5959465"/>
            <a:ext cx="2869382" cy="258096"/>
          </a:xfrm>
          <a:prstGeom prst="rect">
            <a:avLst/>
          </a:prstGeom>
          <a:solidFill>
            <a:schemeClr val="accent6">
              <a:lumMod val="60000"/>
              <a:lumOff val="40000"/>
            </a:schemeClr>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1200" b="0">
                <a:solidFill>
                  <a:schemeClr val="bg1"/>
                </a:solidFill>
                <a:latin typeface="Ubuntu Light" panose="020B0304030602030204" pitchFamily="34" charset="0"/>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dirty="0"/>
              <a:t>Flexibler Auszahlungsplan vereinbar</a:t>
            </a:r>
          </a:p>
        </p:txBody>
      </p:sp>
      <p:sp>
        <p:nvSpPr>
          <p:cNvPr id="55" name="Inhaltsplatzhalter 2">
            <a:extLst>
              <a:ext uri="{FF2B5EF4-FFF2-40B4-BE49-F238E27FC236}">
                <a16:creationId xmlns:a16="http://schemas.microsoft.com/office/drawing/2014/main" id="{75FD40F0-E747-C898-73BA-2046DA07ED21}"/>
              </a:ext>
            </a:extLst>
          </p:cNvPr>
          <p:cNvSpPr txBox="1">
            <a:spLocks/>
          </p:cNvSpPr>
          <p:nvPr/>
        </p:nvSpPr>
        <p:spPr>
          <a:xfrm>
            <a:off x="8865414" y="1813779"/>
            <a:ext cx="2869382" cy="627428"/>
          </a:xfrm>
          <a:prstGeom prst="rect">
            <a:avLst/>
          </a:prstGeom>
          <a:solidFill>
            <a:srgbClr val="F0EBF4"/>
          </a:solidFill>
          <a:effectLst>
            <a:outerShdw dist="38100" dir="16200000" rotWithShape="0">
              <a:schemeClr val="accent6"/>
            </a:outerShdw>
          </a:effectLst>
        </p:spPr>
        <p:txBody>
          <a:bodyPr wrap="square" tIns="27000" rIns="72000" rtlCol="0">
            <a:spAutoFit/>
          </a:bodyPr>
          <a:lstStyle>
            <a:lvl1pPr marL="0" indent="0" algn="l" defTabSz="685800" rtl="0" eaLnBrk="1" latinLnBrk="0" hangingPunct="1">
              <a:lnSpc>
                <a:spcPct val="90000"/>
              </a:lnSpc>
              <a:spcBef>
                <a:spcPts val="0"/>
              </a:spcBef>
              <a:buFont typeface="Arial"/>
              <a:buNone/>
              <a:defRPr sz="1500" b="1" kern="1200">
                <a:solidFill>
                  <a:schemeClr val="tx1"/>
                </a:solidFill>
                <a:latin typeface="Arial" charset="0"/>
                <a:ea typeface="Arial" charset="0"/>
                <a:cs typeface="Arial" charset="0"/>
              </a:defRPr>
            </a:lvl1pPr>
            <a:lvl2pPr marL="312738" indent="-306388" algn="l" defTabSz="685800" rtl="0" eaLnBrk="1" latinLnBrk="0" hangingPunct="1">
              <a:lnSpc>
                <a:spcPct val="90000"/>
              </a:lnSpc>
              <a:spcBef>
                <a:spcPts val="375"/>
              </a:spcBef>
              <a:buClr>
                <a:schemeClr val="accent3"/>
              </a:buClr>
              <a:buFont typeface="Arial" charset="0"/>
              <a:buChar char="•"/>
              <a:tabLst/>
              <a:defRPr sz="1400" kern="1200">
                <a:solidFill>
                  <a:schemeClr val="tx1"/>
                </a:solidFill>
                <a:latin typeface="Arial" charset="0"/>
                <a:ea typeface="Arial" charset="0"/>
                <a:cs typeface="Arial" charset="0"/>
              </a:defRPr>
            </a:lvl2pPr>
            <a:lvl3pPr marL="582613" indent="-269875" algn="l" defTabSz="685800" rtl="0" eaLnBrk="1" latinLnBrk="0" hangingPunct="1">
              <a:lnSpc>
                <a:spcPct val="90000"/>
              </a:lnSpc>
              <a:spcBef>
                <a:spcPts val="375"/>
              </a:spcBef>
              <a:buClr>
                <a:schemeClr val="accent3"/>
              </a:buClr>
              <a:buFont typeface="Arial" charset="0"/>
              <a:buChar char="•"/>
              <a:tabLst/>
              <a:defRPr sz="1400" kern="1200">
                <a:solidFill>
                  <a:schemeClr val="tx1"/>
                </a:solidFill>
                <a:latin typeface="Arial" charset="0"/>
                <a:ea typeface="Arial" charset="0"/>
                <a:cs typeface="Arial" charset="0"/>
              </a:defRPr>
            </a:lvl3pPr>
            <a:lvl4pPr marL="868363" indent="-285750" algn="l" defTabSz="685800" rtl="0" eaLnBrk="1" latinLnBrk="0" hangingPunct="1">
              <a:lnSpc>
                <a:spcPct val="90000"/>
              </a:lnSpc>
              <a:spcBef>
                <a:spcPts val="375"/>
              </a:spcBef>
              <a:buClr>
                <a:schemeClr val="accent3"/>
              </a:buClr>
              <a:buFont typeface="Arial" charset="0"/>
              <a:buChar char="•"/>
              <a:tabLst/>
              <a:defRPr sz="1400" kern="1200">
                <a:solidFill>
                  <a:schemeClr val="tx1"/>
                </a:solidFill>
                <a:latin typeface="Arial" charset="0"/>
                <a:ea typeface="Arial" charset="0"/>
                <a:cs typeface="Arial" charset="0"/>
              </a:defRPr>
            </a:lvl4pPr>
            <a:lvl5pPr marL="1160463" indent="-269875" algn="l" defTabSz="685800" rtl="0" eaLnBrk="1" latinLnBrk="0" hangingPunct="1">
              <a:lnSpc>
                <a:spcPct val="90000"/>
              </a:lnSpc>
              <a:spcBef>
                <a:spcPts val="375"/>
              </a:spcBef>
              <a:buClr>
                <a:schemeClr val="accent3"/>
              </a:buClr>
              <a:buFont typeface="Arial" charset="0"/>
              <a:buChar char="•"/>
              <a:tabLst/>
              <a:defRPr sz="14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100000"/>
              </a:lnSpc>
              <a:defRPr/>
            </a:pPr>
            <a:r>
              <a:rPr lang="de-DE" sz="1200" b="0" dirty="0">
                <a:solidFill>
                  <a:schemeClr val="tx2"/>
                </a:solidFill>
                <a:latin typeface="Ubuntu Light" panose="020B0304030602030204" pitchFamily="34" charset="0"/>
                <a:ea typeface="+mn-ea"/>
              </a:rPr>
              <a:t>Hinterbliebene absichern </a:t>
            </a:r>
            <a:br>
              <a:rPr lang="de-DE" sz="1200" b="0" dirty="0">
                <a:solidFill>
                  <a:schemeClr val="tx2"/>
                </a:solidFill>
                <a:latin typeface="Ubuntu Light" panose="020B0304030602030204" pitchFamily="34" charset="0"/>
                <a:ea typeface="+mn-ea"/>
              </a:rPr>
            </a:br>
            <a:r>
              <a:rPr lang="de-DE" sz="1200" b="0" dirty="0">
                <a:solidFill>
                  <a:schemeClr val="tx2"/>
                </a:solidFill>
                <a:latin typeface="Ubuntu Light" panose="020B0304030602030204" pitchFamily="34" charset="0"/>
                <a:ea typeface="+mn-ea"/>
              </a:rPr>
              <a:t>ohne Gesundheitsprüfung bis 2.500.000 Euro</a:t>
            </a:r>
            <a:r>
              <a:rPr lang="de-DE" sz="1200" b="0" baseline="30000" dirty="0">
                <a:solidFill>
                  <a:schemeClr val="tx2"/>
                </a:solidFill>
                <a:latin typeface="Ubuntu Light" panose="020B0304030602030204" pitchFamily="34" charset="0"/>
                <a:ea typeface="+mn-ea"/>
              </a:rPr>
              <a:t>1</a:t>
            </a:r>
          </a:p>
        </p:txBody>
      </p:sp>
      <p:sp>
        <p:nvSpPr>
          <p:cNvPr id="57" name="Inhaltsplatzhalter 2">
            <a:extLst>
              <a:ext uri="{FF2B5EF4-FFF2-40B4-BE49-F238E27FC236}">
                <a16:creationId xmlns:a16="http://schemas.microsoft.com/office/drawing/2014/main" id="{AE7BA6B1-4CCA-F0DD-180C-C72543F71C02}"/>
              </a:ext>
            </a:extLst>
          </p:cNvPr>
          <p:cNvSpPr txBox="1">
            <a:spLocks/>
          </p:cNvSpPr>
          <p:nvPr/>
        </p:nvSpPr>
        <p:spPr>
          <a:xfrm>
            <a:off x="457201" y="4599875"/>
            <a:ext cx="2869382" cy="442762"/>
          </a:xfrm>
          <a:prstGeom prst="rect">
            <a:avLst/>
          </a:prstGeom>
          <a:solidFill>
            <a:schemeClr val="accent6">
              <a:lumMod val="60000"/>
              <a:lumOff val="40000"/>
            </a:schemeClr>
          </a:solidFill>
          <a:effectLst>
            <a:outerShdw dist="38100" dir="16200000" rotWithShape="0">
              <a:schemeClr val="accent6"/>
            </a:outerShdw>
          </a:effectLst>
        </p:spPr>
        <p:txBody>
          <a:bodyPr wrap="square" tIns="27000" rIns="72000" rtlCol="0">
            <a:spAutoFit/>
          </a:bodyPr>
          <a:lstStyle>
            <a:defPPr>
              <a:defRPr lang="en-US"/>
            </a:defPPr>
            <a:lvl1pPr indent="0">
              <a:lnSpc>
                <a:spcPct val="100000"/>
              </a:lnSpc>
              <a:spcBef>
                <a:spcPts val="0"/>
              </a:spcBef>
              <a:buFont typeface="Arial"/>
              <a:buNone/>
              <a:defRPr sz="900" b="0">
                <a:solidFill>
                  <a:schemeClr val="tx2"/>
                </a:solidFill>
              </a:defRPr>
            </a:lvl1pPr>
            <a:lvl2pPr marL="312738" indent="-306388">
              <a:lnSpc>
                <a:spcPct val="90000"/>
              </a:lnSpc>
              <a:spcBef>
                <a:spcPts val="375"/>
              </a:spcBef>
              <a:buClr>
                <a:schemeClr val="accent3"/>
              </a:buClr>
              <a:buFont typeface="Arial" charset="0"/>
              <a:buChar char="•"/>
              <a:tabLst/>
              <a:defRPr>
                <a:latin typeface="Arial" charset="0"/>
                <a:ea typeface="Arial" charset="0"/>
                <a:cs typeface="Arial" charset="0"/>
              </a:defRPr>
            </a:lvl2pPr>
            <a:lvl3pPr marL="582613" indent="-269875">
              <a:lnSpc>
                <a:spcPct val="90000"/>
              </a:lnSpc>
              <a:spcBef>
                <a:spcPts val="375"/>
              </a:spcBef>
              <a:buClr>
                <a:schemeClr val="accent3"/>
              </a:buClr>
              <a:buFont typeface="Arial" charset="0"/>
              <a:buChar char="•"/>
              <a:tabLst/>
              <a:defRPr>
                <a:latin typeface="Arial" charset="0"/>
                <a:ea typeface="Arial" charset="0"/>
                <a:cs typeface="Arial" charset="0"/>
              </a:defRPr>
            </a:lvl3pPr>
            <a:lvl4pPr marL="868363" indent="-285750">
              <a:lnSpc>
                <a:spcPct val="90000"/>
              </a:lnSpc>
              <a:spcBef>
                <a:spcPts val="375"/>
              </a:spcBef>
              <a:buClr>
                <a:schemeClr val="accent3"/>
              </a:buClr>
              <a:buFont typeface="Arial" charset="0"/>
              <a:buChar char="•"/>
              <a:tabLst/>
              <a:defRPr>
                <a:latin typeface="Arial" charset="0"/>
                <a:ea typeface="Arial" charset="0"/>
                <a:cs typeface="Arial" charset="0"/>
              </a:defRPr>
            </a:lvl4pPr>
            <a:lvl5pPr marL="1160463" indent="-269875">
              <a:lnSpc>
                <a:spcPct val="90000"/>
              </a:lnSpc>
              <a:spcBef>
                <a:spcPts val="375"/>
              </a:spcBef>
              <a:buClr>
                <a:schemeClr val="accent3"/>
              </a:buClr>
              <a:buFont typeface="Arial" charset="0"/>
              <a:buChar char="•"/>
              <a:tabLst/>
              <a:defRPr>
                <a:latin typeface="Arial" charset="0"/>
                <a:ea typeface="Arial" charset="0"/>
                <a:cs typeface="Arial" charset="0"/>
              </a:defRPr>
            </a:lvl5pPr>
            <a:lvl6pPr marL="1885950" indent="-171450">
              <a:lnSpc>
                <a:spcPct val="90000"/>
              </a:lnSpc>
              <a:spcBef>
                <a:spcPts val="375"/>
              </a:spcBef>
              <a:buFont typeface="Arial"/>
              <a:buChar char="•"/>
              <a:defRPr sz="1350"/>
            </a:lvl6pPr>
            <a:lvl7pPr marL="2228850" indent="-171450">
              <a:lnSpc>
                <a:spcPct val="90000"/>
              </a:lnSpc>
              <a:spcBef>
                <a:spcPts val="375"/>
              </a:spcBef>
              <a:buFont typeface="Arial"/>
              <a:buChar char="•"/>
              <a:defRPr sz="1350"/>
            </a:lvl7pPr>
            <a:lvl8pPr marL="2571750" indent="-171450">
              <a:lnSpc>
                <a:spcPct val="90000"/>
              </a:lnSpc>
              <a:spcBef>
                <a:spcPts val="375"/>
              </a:spcBef>
              <a:buFont typeface="Arial"/>
              <a:buChar char="•"/>
              <a:defRPr sz="1350"/>
            </a:lvl8pPr>
            <a:lvl9pPr marL="2914650" indent="-171450">
              <a:lnSpc>
                <a:spcPct val="90000"/>
              </a:lnSpc>
              <a:spcBef>
                <a:spcPts val="375"/>
              </a:spcBef>
              <a:buFont typeface="Arial"/>
              <a:buChar char="•"/>
              <a:defRPr sz="1350"/>
            </a:lvl9pPr>
          </a:lstStyle>
          <a:p>
            <a:r>
              <a:rPr lang="de-DE" sz="1200" dirty="0">
                <a:solidFill>
                  <a:schemeClr val="bg1"/>
                </a:solidFill>
                <a:latin typeface="Ubuntu Light" panose="020B0304030602030204" pitchFamily="34" charset="0"/>
              </a:rPr>
              <a:t>Laufzeit bis ins hohe Alter möglich </a:t>
            </a:r>
            <a:br>
              <a:rPr lang="de-DE" sz="1200" dirty="0">
                <a:solidFill>
                  <a:schemeClr val="bg1"/>
                </a:solidFill>
                <a:latin typeface="Ubuntu Light" panose="020B0304030602030204" pitchFamily="34" charset="0"/>
              </a:rPr>
            </a:br>
            <a:r>
              <a:rPr lang="de-DE" sz="1200" dirty="0">
                <a:solidFill>
                  <a:schemeClr val="bg1"/>
                </a:solidFill>
                <a:latin typeface="Ubuntu Light" panose="020B0304030602030204" pitchFamily="34" charset="0"/>
              </a:rPr>
              <a:t>(100 Jahre)</a:t>
            </a:r>
          </a:p>
        </p:txBody>
      </p:sp>
      <p:cxnSp>
        <p:nvCxnSpPr>
          <p:cNvPr id="59" name="Gewinkelte Verbindung 58">
            <a:extLst>
              <a:ext uri="{FF2B5EF4-FFF2-40B4-BE49-F238E27FC236}">
                <a16:creationId xmlns:a16="http://schemas.microsoft.com/office/drawing/2014/main" id="{10F73491-39F7-A84F-8792-AF5059BA6F9D}"/>
              </a:ext>
            </a:extLst>
          </p:cNvPr>
          <p:cNvCxnSpPr>
            <a:cxnSpLocks/>
            <a:stCxn id="34" idx="0"/>
            <a:endCxn id="55" idx="1"/>
          </p:cNvCxnSpPr>
          <p:nvPr/>
        </p:nvCxnSpPr>
        <p:spPr>
          <a:xfrm rot="5400000" flipH="1" flipV="1">
            <a:off x="7641812" y="1090199"/>
            <a:ext cx="186307" cy="2260897"/>
          </a:xfrm>
          <a:prstGeom prst="bentConnector2">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Gewinkelte Verbindung 60">
            <a:extLst>
              <a:ext uri="{FF2B5EF4-FFF2-40B4-BE49-F238E27FC236}">
                <a16:creationId xmlns:a16="http://schemas.microsoft.com/office/drawing/2014/main" id="{A0B6A0D5-3904-9EC4-8927-77AF13AF50AB}"/>
              </a:ext>
            </a:extLst>
          </p:cNvPr>
          <p:cNvCxnSpPr>
            <a:cxnSpLocks/>
            <a:stCxn id="37" idx="0"/>
            <a:endCxn id="45" idx="3"/>
          </p:cNvCxnSpPr>
          <p:nvPr/>
        </p:nvCxnSpPr>
        <p:spPr>
          <a:xfrm rot="16200000" flipV="1">
            <a:off x="4224488" y="1044923"/>
            <a:ext cx="367469" cy="2163278"/>
          </a:xfrm>
          <a:prstGeom prst="bentConnector2">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4" name="Gewinkelte Verbindung 63">
            <a:extLst>
              <a:ext uri="{FF2B5EF4-FFF2-40B4-BE49-F238E27FC236}">
                <a16:creationId xmlns:a16="http://schemas.microsoft.com/office/drawing/2014/main" id="{5FF0B7E7-D646-34BD-FBDD-20E54160D25A}"/>
              </a:ext>
            </a:extLst>
          </p:cNvPr>
          <p:cNvCxnSpPr>
            <a:cxnSpLocks/>
            <a:endCxn id="47" idx="1"/>
          </p:cNvCxnSpPr>
          <p:nvPr/>
        </p:nvCxnSpPr>
        <p:spPr>
          <a:xfrm>
            <a:off x="7536333" y="2992629"/>
            <a:ext cx="1329081" cy="263619"/>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7" name="Gewinkelte Verbindung 66">
            <a:extLst>
              <a:ext uri="{FF2B5EF4-FFF2-40B4-BE49-F238E27FC236}">
                <a16:creationId xmlns:a16="http://schemas.microsoft.com/office/drawing/2014/main" id="{825688DC-5F23-6F91-16B6-3B8B727F8718}"/>
              </a:ext>
            </a:extLst>
          </p:cNvPr>
          <p:cNvCxnSpPr>
            <a:cxnSpLocks/>
            <a:stCxn id="14" idx="6"/>
            <a:endCxn id="49" idx="1"/>
          </p:cNvCxnSpPr>
          <p:nvPr/>
        </p:nvCxnSpPr>
        <p:spPr>
          <a:xfrm>
            <a:off x="7874464" y="3987416"/>
            <a:ext cx="990950" cy="212921"/>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Gewinkelte Verbindung 69">
            <a:extLst>
              <a:ext uri="{FF2B5EF4-FFF2-40B4-BE49-F238E27FC236}">
                <a16:creationId xmlns:a16="http://schemas.microsoft.com/office/drawing/2014/main" id="{92DC706F-54FF-6A05-C002-E549BA8927FE}"/>
              </a:ext>
            </a:extLst>
          </p:cNvPr>
          <p:cNvCxnSpPr>
            <a:cxnSpLocks/>
            <a:stCxn id="31" idx="6"/>
            <a:endCxn id="51" idx="1"/>
          </p:cNvCxnSpPr>
          <p:nvPr/>
        </p:nvCxnSpPr>
        <p:spPr>
          <a:xfrm>
            <a:off x="7512123" y="5026130"/>
            <a:ext cx="1353295" cy="118296"/>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Gewinkelte Verbindung 72">
            <a:extLst>
              <a:ext uri="{FF2B5EF4-FFF2-40B4-BE49-F238E27FC236}">
                <a16:creationId xmlns:a16="http://schemas.microsoft.com/office/drawing/2014/main" id="{648F0477-124E-1A45-6350-684EEFBDCF06}"/>
              </a:ext>
            </a:extLst>
          </p:cNvPr>
          <p:cNvCxnSpPr>
            <a:cxnSpLocks/>
            <a:stCxn id="30" idx="4"/>
            <a:endCxn id="53" idx="1"/>
          </p:cNvCxnSpPr>
          <p:nvPr/>
        </p:nvCxnSpPr>
        <p:spPr>
          <a:xfrm rot="16200000" flipH="1">
            <a:off x="7561788" y="4784887"/>
            <a:ext cx="377412" cy="2229839"/>
          </a:xfrm>
          <a:prstGeom prst="bentConnector2">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Gewinkelte Verbindung 75">
            <a:extLst>
              <a:ext uri="{FF2B5EF4-FFF2-40B4-BE49-F238E27FC236}">
                <a16:creationId xmlns:a16="http://schemas.microsoft.com/office/drawing/2014/main" id="{9F23EB5C-B418-8815-B5BF-A8B463E9A19E}"/>
              </a:ext>
            </a:extLst>
          </p:cNvPr>
          <p:cNvCxnSpPr>
            <a:cxnSpLocks/>
            <a:stCxn id="43" idx="3"/>
            <a:endCxn id="27" idx="4"/>
          </p:cNvCxnSpPr>
          <p:nvPr/>
        </p:nvCxnSpPr>
        <p:spPr>
          <a:xfrm flipV="1">
            <a:off x="3326583" y="5683548"/>
            <a:ext cx="2180559" cy="220297"/>
          </a:xfrm>
          <a:prstGeom prst="bentConnector2">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Gewinkelte Verbindung 78">
            <a:extLst>
              <a:ext uri="{FF2B5EF4-FFF2-40B4-BE49-F238E27FC236}">
                <a16:creationId xmlns:a16="http://schemas.microsoft.com/office/drawing/2014/main" id="{A176EF75-0CEA-0FE6-7DD7-66FB1283E675}"/>
              </a:ext>
            </a:extLst>
          </p:cNvPr>
          <p:cNvCxnSpPr>
            <a:cxnSpLocks/>
            <a:stCxn id="57" idx="3"/>
            <a:endCxn id="26" idx="2"/>
          </p:cNvCxnSpPr>
          <p:nvPr/>
        </p:nvCxnSpPr>
        <p:spPr>
          <a:xfrm>
            <a:off x="3326583" y="4821256"/>
            <a:ext cx="1283306" cy="187593"/>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Gewinkelte Verbindung 81">
            <a:extLst>
              <a:ext uri="{FF2B5EF4-FFF2-40B4-BE49-F238E27FC236}">
                <a16:creationId xmlns:a16="http://schemas.microsoft.com/office/drawing/2014/main" id="{F97396A1-A91C-B734-9424-51FC4F94E4DA}"/>
              </a:ext>
            </a:extLst>
          </p:cNvPr>
          <p:cNvCxnSpPr>
            <a:cxnSpLocks/>
            <a:stCxn id="41" idx="3"/>
            <a:endCxn id="25" idx="2"/>
          </p:cNvCxnSpPr>
          <p:nvPr/>
        </p:nvCxnSpPr>
        <p:spPr>
          <a:xfrm>
            <a:off x="3326583" y="3738669"/>
            <a:ext cx="972647" cy="203914"/>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Gewinkelte Verbindung 84">
            <a:extLst>
              <a:ext uri="{FF2B5EF4-FFF2-40B4-BE49-F238E27FC236}">
                <a16:creationId xmlns:a16="http://schemas.microsoft.com/office/drawing/2014/main" id="{5FB209D3-D3DF-58B7-E011-D383867DB379}"/>
              </a:ext>
            </a:extLst>
          </p:cNvPr>
          <p:cNvCxnSpPr>
            <a:cxnSpLocks/>
            <a:stCxn id="39" idx="3"/>
            <a:endCxn id="17" idx="2"/>
          </p:cNvCxnSpPr>
          <p:nvPr/>
        </p:nvCxnSpPr>
        <p:spPr>
          <a:xfrm>
            <a:off x="3326582" y="2748415"/>
            <a:ext cx="1276379" cy="262433"/>
          </a:xfrm>
          <a:prstGeom prst="bentConnector3">
            <a:avLst>
              <a:gd name="adj1" fmla="val 50000"/>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platzhalter 6">
            <a:extLst>
              <a:ext uri="{FF2B5EF4-FFF2-40B4-BE49-F238E27FC236}">
                <a16:creationId xmlns:a16="http://schemas.microsoft.com/office/drawing/2014/main" id="{A74A3314-3581-11B4-6820-5AFA32EF86E4}"/>
              </a:ext>
            </a:extLst>
          </p:cNvPr>
          <p:cNvSpPr txBox="1">
            <a:spLocks/>
          </p:cNvSpPr>
          <p:nvPr/>
        </p:nvSpPr>
        <p:spPr>
          <a:xfrm>
            <a:off x="457200" y="6441728"/>
            <a:ext cx="7216711" cy="419911"/>
          </a:xfrm>
          <a:prstGeom prst="rect">
            <a:avLst/>
          </a:prstGeom>
        </p:spPr>
        <p:txBody>
          <a:bodyPr lIns="0" tIns="0" rIns="0" bIns="0" anchor="ctr"/>
          <a:lstStyle>
            <a:lvl1pPr marL="0" indent="0" algn="l" defTabSz="514350" rtl="0" eaLnBrk="1" latinLnBrk="0" hangingPunct="1">
              <a:lnSpc>
                <a:spcPct val="110000"/>
              </a:lnSpc>
              <a:spcBef>
                <a:spcPts val="800"/>
              </a:spcBef>
              <a:buFont typeface="Arial"/>
              <a:buNone/>
              <a:defRPr sz="1200" b="1" kern="1200">
                <a:solidFill>
                  <a:schemeClr val="tx2"/>
                </a:solidFill>
                <a:latin typeface="Arial" charset="0"/>
                <a:ea typeface="Arial" charset="0"/>
                <a:cs typeface="Arial" charset="0"/>
              </a:defRPr>
            </a:lvl1pPr>
            <a:lvl2pPr marL="4763" indent="0" algn="l" defTabSz="514350" rtl="0" eaLnBrk="1" latinLnBrk="0" hangingPunct="1">
              <a:lnSpc>
                <a:spcPct val="110000"/>
              </a:lnSpc>
              <a:spcBef>
                <a:spcPts val="800"/>
              </a:spcBef>
              <a:buClr>
                <a:schemeClr val="accent3"/>
              </a:buClr>
              <a:buFont typeface="Arial" charset="0"/>
              <a:buNone/>
              <a:tabLst/>
              <a:defRPr sz="1200" kern="1200">
                <a:solidFill>
                  <a:schemeClr val="tx2"/>
                </a:solidFill>
                <a:latin typeface="Arial" charset="0"/>
                <a:ea typeface="Arial" charset="0"/>
                <a:cs typeface="Arial" charset="0"/>
              </a:defRPr>
            </a:lvl2pPr>
            <a:lvl3pPr marL="133350" indent="-130175"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3pPr>
            <a:lvl4pPr marL="268288"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4pPr>
            <a:lvl5pPr marL="403225"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pPr>
              <a:spcBef>
                <a:spcPts val="200"/>
              </a:spcBef>
            </a:pPr>
            <a:r>
              <a:rPr lang="de-DE" sz="600" b="0" baseline="30000" dirty="0">
                <a:latin typeface="+mn-lt"/>
              </a:rPr>
              <a:t>1</a:t>
            </a:r>
            <a:r>
              <a:rPr lang="de-DE" sz="600" b="0" dirty="0">
                <a:latin typeface="+mn-lt"/>
              </a:rPr>
              <a:t> Höhe der Todesfallleistung: 1. bis 5. Jahr: 100  %  des Fondsvermögens, im 6. Jahr 110 % des Fondsvermögens, danach linear abfallend auf bis 100 % des Fondsvermögens  zum Laufzeitende.</a:t>
            </a:r>
          </a:p>
        </p:txBody>
      </p:sp>
    </p:spTree>
    <p:extLst>
      <p:ext uri="{BB962C8B-B14F-4D97-AF65-F5344CB8AC3E}">
        <p14:creationId xmlns:p14="http://schemas.microsoft.com/office/powerpoint/2010/main" val="48074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09C46-B759-D15B-3804-2E2F3033410E}"/>
            </a:ext>
          </a:extLst>
        </p:cNvPr>
        <p:cNvGrpSpPr/>
        <p:nvPr/>
      </p:nvGrpSpPr>
      <p:grpSpPr>
        <a:xfrm>
          <a:off x="0" y="0"/>
          <a:ext cx="0" cy="0"/>
          <a:chOff x="0" y="0"/>
          <a:chExt cx="0" cy="0"/>
        </a:xfrm>
      </p:grpSpPr>
      <p:sp>
        <p:nvSpPr>
          <p:cNvPr id="23" name="Titel 9">
            <a:extLst>
              <a:ext uri="{FF2B5EF4-FFF2-40B4-BE49-F238E27FC236}">
                <a16:creationId xmlns:a16="http://schemas.microsoft.com/office/drawing/2014/main" id="{D1088C92-6242-BE01-FFA7-62522DB502DA}"/>
              </a:ext>
            </a:extLst>
          </p:cNvPr>
          <p:cNvSpPr>
            <a:spLocks noGrp="1"/>
          </p:cNvSpPr>
          <p:nvPr>
            <p:ph type="title" idx="4294967295"/>
          </p:nvPr>
        </p:nvSpPr>
        <p:spPr>
          <a:xfrm>
            <a:off x="318052" y="617538"/>
            <a:ext cx="11277600" cy="415925"/>
          </a:xfrm>
        </p:spPr>
        <p:txBody>
          <a:bodyPr/>
          <a:lstStyle/>
          <a:p>
            <a:r>
              <a:rPr lang="de-DE" dirty="0"/>
              <a:t>WeitBlick</a:t>
            </a:r>
          </a:p>
        </p:txBody>
      </p:sp>
      <p:sp>
        <p:nvSpPr>
          <p:cNvPr id="19" name="Inhaltsplatzhalter 18">
            <a:extLst>
              <a:ext uri="{FF2B5EF4-FFF2-40B4-BE49-F238E27FC236}">
                <a16:creationId xmlns:a16="http://schemas.microsoft.com/office/drawing/2014/main" id="{33CF2EFA-C8B8-3641-745F-41E0C19B1EB5}"/>
              </a:ext>
            </a:extLst>
          </p:cNvPr>
          <p:cNvSpPr>
            <a:spLocks noGrp="1"/>
          </p:cNvSpPr>
          <p:nvPr>
            <p:ph idx="4294967295"/>
          </p:nvPr>
        </p:nvSpPr>
        <p:spPr>
          <a:xfrm>
            <a:off x="318052" y="1887468"/>
            <a:ext cx="11277600" cy="4254500"/>
          </a:xfrm>
        </p:spPr>
        <p:txBody>
          <a:bodyPr/>
          <a:lstStyle/>
          <a:p>
            <a:pPr lvl="3"/>
            <a:r>
              <a:rPr lang="de-DE" dirty="0"/>
              <a:t>Automatische Auszahlung des angesparten Kapitals</a:t>
            </a:r>
          </a:p>
          <a:p>
            <a:pPr lvl="3"/>
            <a:endParaRPr lang="de-DE" dirty="0"/>
          </a:p>
          <a:p>
            <a:pPr lvl="3"/>
            <a:r>
              <a:rPr lang="de-DE" dirty="0"/>
              <a:t>Höhe und Häufigkeit der Auszahlung individuell wählbar</a:t>
            </a:r>
          </a:p>
          <a:p>
            <a:pPr lvl="3"/>
            <a:endParaRPr lang="de-DE" dirty="0"/>
          </a:p>
          <a:p>
            <a:pPr lvl="3"/>
            <a:r>
              <a:rPr lang="de-DE" dirty="0"/>
              <a:t>Jederzeit flexibel veränderbar</a:t>
            </a:r>
          </a:p>
          <a:p>
            <a:pPr lvl="3"/>
            <a:endParaRPr lang="de-DE" dirty="0"/>
          </a:p>
          <a:p>
            <a:pPr lvl="3"/>
            <a:r>
              <a:rPr lang="de-DE" dirty="0"/>
              <a:t>Fonds, aus dem die Auszahlungen entnommen werden sollen, ist wählbar</a:t>
            </a:r>
          </a:p>
          <a:p>
            <a:pPr lvl="3"/>
            <a:endParaRPr lang="de-DE" dirty="0"/>
          </a:p>
          <a:p>
            <a:pPr lvl="3"/>
            <a:r>
              <a:rPr lang="de-DE" dirty="0"/>
              <a:t>Kombinierbar mit Startmanagement</a:t>
            </a:r>
          </a:p>
          <a:p>
            <a:pPr lvl="3"/>
            <a:endParaRPr lang="de-DE" dirty="0"/>
          </a:p>
          <a:p>
            <a:pPr lvl="3"/>
            <a:endParaRPr lang="de-DE" dirty="0"/>
          </a:p>
        </p:txBody>
      </p:sp>
      <p:sp>
        <p:nvSpPr>
          <p:cNvPr id="26" name="Textplatzhalter 25">
            <a:extLst>
              <a:ext uri="{FF2B5EF4-FFF2-40B4-BE49-F238E27FC236}">
                <a16:creationId xmlns:a16="http://schemas.microsoft.com/office/drawing/2014/main" id="{B3A8CA0C-2B21-B630-27E4-BEE7A4071BC9}"/>
              </a:ext>
            </a:extLst>
          </p:cNvPr>
          <p:cNvSpPr>
            <a:spLocks noGrp="1"/>
          </p:cNvSpPr>
          <p:nvPr>
            <p:ph type="body" sz="quarter" idx="4294967295"/>
          </p:nvPr>
        </p:nvSpPr>
        <p:spPr>
          <a:xfrm>
            <a:off x="318052" y="1093650"/>
            <a:ext cx="11277600" cy="395287"/>
          </a:xfrm>
        </p:spPr>
        <p:txBody>
          <a:bodyPr/>
          <a:lstStyle/>
          <a:p>
            <a:r>
              <a:rPr lang="de-DE" dirty="0">
                <a:solidFill>
                  <a:srgbClr val="147CB3"/>
                </a:solidFill>
              </a:rPr>
              <a:t>Flexibler Auszahlungsplan zur Aufstockung der Rente</a:t>
            </a:r>
          </a:p>
          <a:p>
            <a:endParaRPr lang="de-DE" dirty="0"/>
          </a:p>
        </p:txBody>
      </p:sp>
    </p:spTree>
    <p:extLst>
      <p:ext uri="{BB962C8B-B14F-4D97-AF65-F5344CB8AC3E}">
        <p14:creationId xmlns:p14="http://schemas.microsoft.com/office/powerpoint/2010/main" val="403864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184-6514-A4C8-F800-E274A9180630}"/>
              </a:ext>
            </a:extLst>
          </p:cNvPr>
          <p:cNvSpPr>
            <a:spLocks noGrp="1"/>
          </p:cNvSpPr>
          <p:nvPr>
            <p:ph type="title"/>
          </p:nvPr>
        </p:nvSpPr>
        <p:spPr/>
        <p:txBody>
          <a:bodyPr/>
          <a:lstStyle/>
          <a:p>
            <a:pPr>
              <a:lnSpc>
                <a:spcPct val="115000"/>
              </a:lnSpc>
              <a:spcAft>
                <a:spcPts val="1000"/>
              </a:spcAft>
              <a:tabLst>
                <a:tab pos="1350645" algn="l"/>
                <a:tab pos="5130800" algn="r"/>
              </a:tabLst>
            </a:pPr>
            <a:r>
              <a:rPr lang="de-DE" sz="1800" b="1" dirty="0">
                <a:effectLst/>
                <a:latin typeface="Calibri" panose="020F0502020204030204" pitchFamily="34" charset="0"/>
                <a:ea typeface="Calibri" panose="020F0502020204030204" pitchFamily="34" charset="0"/>
                <a:cs typeface="Calibri" panose="020F0502020204030204" pitchFamily="34" charset="0"/>
              </a:rPr>
              <a:t>Berliner Medizinhistorische Museum – Charité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F53BCDA9-FBB7-2E7A-4F2D-2E5267745D2F}"/>
              </a:ext>
            </a:extLst>
          </p:cNvPr>
          <p:cNvSpPr>
            <a:spLocks noGrp="1"/>
          </p:cNvSpPr>
          <p:nvPr>
            <p:ph sz="half" idx="1"/>
          </p:nvPr>
        </p:nvSpPr>
        <p:spPr>
          <a:xfrm>
            <a:off x="457200" y="1714500"/>
            <a:ext cx="11277600" cy="4572000"/>
          </a:xfrm>
        </p:spPr>
        <p:txBody>
          <a:bodyPr>
            <a:normAutofit/>
          </a:bodyPr>
          <a:lstStyle/>
          <a:p>
            <a:pPr>
              <a:lnSpc>
                <a:spcPct val="115000"/>
              </a:lnSpc>
              <a:spcAft>
                <a:spcPts val="1000"/>
              </a:spcAft>
              <a:tabLst>
                <a:tab pos="1350645" algn="l"/>
                <a:tab pos="5130800" algn="r"/>
              </a:tabLst>
            </a:pPr>
            <a:r>
              <a:rPr lang="de-DE" sz="1800" dirty="0">
                <a:effectLst/>
                <a:latin typeface="Calibri" panose="020F0502020204030204" pitchFamily="34" charset="0"/>
                <a:ea typeface="Calibri" panose="020F0502020204030204" pitchFamily="34" charset="0"/>
                <a:cs typeface="Calibri" panose="020F0502020204030204" pitchFamily="34" charset="0"/>
              </a:rPr>
              <a:t>Das Berliner Medizinhistorische Museum dient nicht nur der Ausstellung historischer und zeitgenössischer Objekte und Dokumente, sondern will auch persönliche Begegnungen ermöglichen und den direkten Austausch fördern.</a:t>
            </a:r>
            <a:endParaRPr lang="de-DE"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50645" algn="l"/>
                <a:tab pos="5130800" algn="r"/>
              </a:tabLst>
            </a:pPr>
            <a:r>
              <a:rPr lang="de-DE" sz="1800" dirty="0">
                <a:effectLst/>
                <a:latin typeface="Calibri" panose="020F0502020204030204" pitchFamily="34" charset="0"/>
                <a:ea typeface="Calibri" panose="020F0502020204030204" pitchFamily="34" charset="0"/>
                <a:cs typeface="Calibri" panose="020F0502020204030204" pitchFamily="34" charset="0"/>
              </a:rPr>
              <a:t>Mit der Hörsaalruine des ehemaligen Rudolf-Virchow-Hörsaales besitzt das Berliner Medizinhistorische Museum einen atemberaubenden einzigartigen Veranstaltungsort, der schon für viele Gäste aus aller Welt ein unvergessliches Erlebnis bot. Der Hörsaal im einstigen Pathologischen Museum wurde Ende des Zweiten Weltkrieges durch Fliegerbomben zerstört. In den Nachkriegsjahren notdürftig wiederhergestellt, geriet er beinahe in Vergessenheit. Seit Mitte der 1990er Jahre ist die „konservierte“ Hörsaalruine ein Ort für festliche Ereignisse, gesellschaftliche Zusammenkünfte und wissenschaftlichen Austausch.</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BF7AC46-6A85-D6A2-1055-437D44F1DCE9}"/>
              </a:ext>
            </a:extLst>
          </p:cNvPr>
          <p:cNvSpPr>
            <a:spLocks noGrp="1"/>
          </p:cNvSpPr>
          <p:nvPr>
            <p:ph type="sldNum" sz="quarter" idx="12"/>
          </p:nvPr>
        </p:nvSpPr>
        <p:spPr/>
        <p:txBody>
          <a:bodyPr/>
          <a:lstStyle/>
          <a:p>
            <a:fld id="{FB0ADE4F-00DA-43EE-98AE-3026AE64406D}" type="slidenum">
              <a:rPr lang="en-GB" smtClean="0"/>
              <a:t>2</a:t>
            </a:fld>
            <a:endParaRPr lang="en-GB"/>
          </a:p>
        </p:txBody>
      </p:sp>
      <p:sp>
        <p:nvSpPr>
          <p:cNvPr id="5" name="Text Placeholder 4">
            <a:extLst>
              <a:ext uri="{FF2B5EF4-FFF2-40B4-BE49-F238E27FC236}">
                <a16:creationId xmlns:a16="http://schemas.microsoft.com/office/drawing/2014/main" id="{8AD47A0E-3F9F-8139-E74D-A96801281BE0}"/>
              </a:ext>
            </a:extLst>
          </p:cNvPr>
          <p:cNvSpPr>
            <a:spLocks noGrp="1"/>
          </p:cNvSpPr>
          <p:nvPr>
            <p:ph type="body" sz="quarter" idx="13"/>
          </p:nvPr>
        </p:nvSpPr>
        <p:spPr/>
        <p:txBody>
          <a:bodyPr/>
          <a:lstStyle/>
          <a:p>
            <a:r>
              <a:rPr lang="de-DE" sz="1800" b="1" dirty="0">
                <a:effectLst/>
                <a:latin typeface="Calibri" panose="020F0502020204030204" pitchFamily="34" charset="0"/>
                <a:ea typeface="Calibri" panose="020F0502020204030204" pitchFamily="34" charset="0"/>
              </a:rPr>
              <a:t>Hörsaalruine</a:t>
            </a:r>
            <a:endParaRPr lang="en-US" dirty="0"/>
          </a:p>
        </p:txBody>
      </p:sp>
    </p:spTree>
    <p:extLst>
      <p:ext uri="{BB962C8B-B14F-4D97-AF65-F5344CB8AC3E}">
        <p14:creationId xmlns:p14="http://schemas.microsoft.com/office/powerpoint/2010/main" val="34834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9CCE1-F566-4ED9-46C0-78CEE27CD4F2}"/>
            </a:ext>
          </a:extLst>
        </p:cNvPr>
        <p:cNvGrpSpPr/>
        <p:nvPr/>
      </p:nvGrpSpPr>
      <p:grpSpPr>
        <a:xfrm>
          <a:off x="0" y="0"/>
          <a:ext cx="0" cy="0"/>
          <a:chOff x="0" y="0"/>
          <a:chExt cx="0" cy="0"/>
        </a:xfrm>
      </p:grpSpPr>
      <p:sp>
        <p:nvSpPr>
          <p:cNvPr id="23" name="Titel 9">
            <a:extLst>
              <a:ext uri="{FF2B5EF4-FFF2-40B4-BE49-F238E27FC236}">
                <a16:creationId xmlns:a16="http://schemas.microsoft.com/office/drawing/2014/main" id="{EFCF3108-8340-0125-5FD0-AF1515161F47}"/>
              </a:ext>
            </a:extLst>
          </p:cNvPr>
          <p:cNvSpPr>
            <a:spLocks noGrp="1"/>
          </p:cNvSpPr>
          <p:nvPr>
            <p:ph type="title" idx="4294967295"/>
          </p:nvPr>
        </p:nvSpPr>
        <p:spPr>
          <a:xfrm>
            <a:off x="327992" y="447625"/>
            <a:ext cx="11277600" cy="415925"/>
          </a:xfrm>
        </p:spPr>
        <p:txBody>
          <a:bodyPr/>
          <a:lstStyle/>
          <a:p>
            <a:r>
              <a:rPr lang="de-DE" dirty="0"/>
              <a:t>WeitBlick</a:t>
            </a:r>
          </a:p>
        </p:txBody>
      </p:sp>
      <p:sp>
        <p:nvSpPr>
          <p:cNvPr id="19" name="Inhaltsplatzhalter 18">
            <a:extLst>
              <a:ext uri="{FF2B5EF4-FFF2-40B4-BE49-F238E27FC236}">
                <a16:creationId xmlns:a16="http://schemas.microsoft.com/office/drawing/2014/main" id="{CF56537E-348E-93A3-685A-3B4F2D6C55A1}"/>
              </a:ext>
            </a:extLst>
          </p:cNvPr>
          <p:cNvSpPr>
            <a:spLocks noGrp="1"/>
          </p:cNvSpPr>
          <p:nvPr>
            <p:ph idx="4294967295"/>
          </p:nvPr>
        </p:nvSpPr>
        <p:spPr>
          <a:xfrm>
            <a:off x="309284" y="1627633"/>
            <a:ext cx="4991100" cy="4484687"/>
          </a:xfrm>
        </p:spPr>
        <p:txBody>
          <a:bodyPr/>
          <a:lstStyle/>
          <a:p>
            <a:pPr lvl="3">
              <a:spcAft>
                <a:spcPts val="700"/>
              </a:spcAft>
              <a:tabLst>
                <a:tab pos="841375" algn="l"/>
              </a:tabLst>
            </a:pPr>
            <a:r>
              <a:rPr lang="de-DE" dirty="0"/>
              <a:t>Höhe der Auszahlungen an Bedarf anpassbar </a:t>
            </a:r>
            <a:br>
              <a:rPr lang="de-DE" dirty="0"/>
            </a:br>
            <a:r>
              <a:rPr lang="de-DE" dirty="0"/>
              <a:t>	Ruhestandsplanung</a:t>
            </a:r>
          </a:p>
          <a:p>
            <a:pPr lvl="3">
              <a:spcAft>
                <a:spcPts val="700"/>
              </a:spcAft>
            </a:pPr>
            <a:r>
              <a:rPr lang="de-DE" dirty="0"/>
              <a:t>Flexibler Zugriff auf das Geld ist </a:t>
            </a:r>
            <a:br>
              <a:rPr lang="de-DE" dirty="0"/>
            </a:br>
            <a:r>
              <a:rPr lang="de-DE" dirty="0"/>
              <a:t>jederzeit kostenfrei möglich</a:t>
            </a:r>
          </a:p>
          <a:p>
            <a:pPr lvl="3">
              <a:spcAft>
                <a:spcPts val="700"/>
              </a:spcAft>
            </a:pPr>
            <a:r>
              <a:rPr lang="de-DE" dirty="0"/>
              <a:t>Gestaltung einer Generationenpolice – </a:t>
            </a:r>
            <a:br>
              <a:rPr lang="de-DE" dirty="0"/>
            </a:br>
            <a:r>
              <a:rPr lang="de-DE" dirty="0"/>
              <a:t>Übertragung des Restkapitals bei Tod</a:t>
            </a:r>
          </a:p>
          <a:p>
            <a:pPr lvl="3">
              <a:spcAft>
                <a:spcPts val="700"/>
              </a:spcAft>
            </a:pPr>
            <a:r>
              <a:rPr lang="de-DE" dirty="0"/>
              <a:t>Freie Gestaltung der Anlage </a:t>
            </a:r>
            <a:br>
              <a:rPr lang="de-DE" dirty="0"/>
            </a:br>
            <a:r>
              <a:rPr lang="de-DE" dirty="0"/>
              <a:t>während der gesamten Laufzeit </a:t>
            </a:r>
          </a:p>
          <a:p>
            <a:pPr lvl="3">
              <a:spcAft>
                <a:spcPts val="700"/>
              </a:spcAft>
            </a:pPr>
            <a:r>
              <a:rPr lang="de-DE" dirty="0"/>
              <a:t>Keine Abhängigkeit von der Überschussbeteiligung</a:t>
            </a:r>
          </a:p>
          <a:p>
            <a:pPr lvl="3">
              <a:spcAft>
                <a:spcPts val="700"/>
              </a:spcAft>
            </a:pPr>
            <a:r>
              <a:rPr lang="de-DE" dirty="0"/>
              <a:t>Todesfallleistung einkommensteuerfrei</a:t>
            </a:r>
          </a:p>
          <a:p>
            <a:pPr lvl="3">
              <a:spcAft>
                <a:spcPts val="700"/>
              </a:spcAft>
            </a:pPr>
            <a:r>
              <a:rPr lang="de-DE" dirty="0"/>
              <a:t>Keine Stornohaftung </a:t>
            </a:r>
          </a:p>
          <a:p>
            <a:pPr lvl="3">
              <a:spcAft>
                <a:spcPts val="700"/>
              </a:spcAft>
            </a:pPr>
            <a:r>
              <a:rPr lang="de-DE" dirty="0"/>
              <a:t>Kapital bleibt investiert</a:t>
            </a:r>
            <a:r>
              <a:rPr lang="de-DE" baseline="30000" dirty="0"/>
              <a:t>1</a:t>
            </a:r>
          </a:p>
          <a:p>
            <a:pPr lvl="3">
              <a:spcAft>
                <a:spcPts val="700"/>
              </a:spcAft>
            </a:pPr>
            <a:r>
              <a:rPr lang="de-DE" dirty="0"/>
              <a:t>Kunde entscheidet welcher Fonds </a:t>
            </a:r>
            <a:r>
              <a:rPr lang="de-DE" dirty="0" err="1"/>
              <a:t>entspart</a:t>
            </a:r>
            <a:r>
              <a:rPr lang="de-DE" dirty="0"/>
              <a:t> wird </a:t>
            </a:r>
          </a:p>
        </p:txBody>
      </p:sp>
      <p:sp>
        <p:nvSpPr>
          <p:cNvPr id="26" name="Textplatzhalter 25">
            <a:extLst>
              <a:ext uri="{FF2B5EF4-FFF2-40B4-BE49-F238E27FC236}">
                <a16:creationId xmlns:a16="http://schemas.microsoft.com/office/drawing/2014/main" id="{8F315074-2819-9FAA-B970-D8D988EE3540}"/>
              </a:ext>
            </a:extLst>
          </p:cNvPr>
          <p:cNvSpPr>
            <a:spLocks noGrp="1"/>
          </p:cNvSpPr>
          <p:nvPr>
            <p:ph type="body" sz="quarter" idx="4294967295"/>
          </p:nvPr>
        </p:nvSpPr>
        <p:spPr>
          <a:xfrm>
            <a:off x="327992" y="940111"/>
            <a:ext cx="11277600" cy="395287"/>
          </a:xfrm>
        </p:spPr>
        <p:txBody>
          <a:bodyPr/>
          <a:lstStyle/>
          <a:p>
            <a:r>
              <a:rPr lang="de-DE" dirty="0">
                <a:solidFill>
                  <a:srgbClr val="147CB3"/>
                </a:solidFill>
              </a:rPr>
              <a:t>Vorteile des Auszahlungsplans</a:t>
            </a:r>
          </a:p>
        </p:txBody>
      </p:sp>
      <p:sp>
        <p:nvSpPr>
          <p:cNvPr id="2" name="Textplatzhalter 14">
            <a:extLst>
              <a:ext uri="{FF2B5EF4-FFF2-40B4-BE49-F238E27FC236}">
                <a16:creationId xmlns:a16="http://schemas.microsoft.com/office/drawing/2014/main" id="{8A7CDD33-9215-FCAA-7D6C-24BE66C13B02}"/>
              </a:ext>
            </a:extLst>
          </p:cNvPr>
          <p:cNvSpPr txBox="1">
            <a:spLocks/>
          </p:cNvSpPr>
          <p:nvPr/>
        </p:nvSpPr>
        <p:spPr>
          <a:xfrm>
            <a:off x="453920" y="6602198"/>
            <a:ext cx="2743531" cy="91756"/>
          </a:xfrm>
          <a:prstGeom prst="rect">
            <a:avLst/>
          </a:prstGeom>
        </p:spPr>
        <p:txBody>
          <a:bodyPr wrap="square" lIns="0" tIns="0" rIns="0" bIns="0" anchor="b">
            <a:spAutoFit/>
          </a:bodyPr>
          <a:lstStyle>
            <a:lvl1pPr marL="0" indent="0" algn="l" defTabSz="514350" rtl="0" eaLnBrk="1" latinLnBrk="0" hangingPunct="1">
              <a:lnSpc>
                <a:spcPct val="110000"/>
              </a:lnSpc>
              <a:spcBef>
                <a:spcPts val="800"/>
              </a:spcBef>
              <a:buFont typeface="Arial"/>
              <a:buNone/>
              <a:defRPr sz="1200" b="1" kern="1200">
                <a:solidFill>
                  <a:schemeClr val="tx2"/>
                </a:solidFill>
                <a:latin typeface="Arial" charset="0"/>
                <a:ea typeface="Arial" charset="0"/>
                <a:cs typeface="Arial" charset="0"/>
              </a:defRPr>
            </a:lvl1pPr>
            <a:lvl2pPr marL="4763" indent="0" algn="l" defTabSz="514350" rtl="0" eaLnBrk="1" latinLnBrk="0" hangingPunct="1">
              <a:lnSpc>
                <a:spcPct val="110000"/>
              </a:lnSpc>
              <a:spcBef>
                <a:spcPts val="800"/>
              </a:spcBef>
              <a:buClr>
                <a:schemeClr val="accent3"/>
              </a:buClr>
              <a:buFont typeface="Arial" charset="0"/>
              <a:buNone/>
              <a:tabLst/>
              <a:defRPr sz="1200" kern="1200">
                <a:solidFill>
                  <a:schemeClr val="tx2"/>
                </a:solidFill>
                <a:latin typeface="Arial" charset="0"/>
                <a:ea typeface="Arial" charset="0"/>
                <a:cs typeface="Arial" charset="0"/>
              </a:defRPr>
            </a:lvl2pPr>
            <a:lvl3pPr marL="133350" indent="-130175"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3pPr>
            <a:lvl4pPr marL="268288"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4pPr>
            <a:lvl5pPr marL="403225"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pPr marL="44450" indent="-44450"/>
            <a:r>
              <a:rPr lang="de-DE" sz="600" b="0" baseline="30000" dirty="0">
                <a:latin typeface="+mn-lt"/>
              </a:rPr>
              <a:t>1</a:t>
            </a:r>
            <a:r>
              <a:rPr lang="de-DE" sz="600" b="0" dirty="0">
                <a:latin typeface="+mn-lt"/>
              </a:rPr>
              <a:t> Das nicht entnommene Kapital bleibt investiert.</a:t>
            </a:r>
          </a:p>
        </p:txBody>
      </p:sp>
      <p:pic>
        <p:nvPicPr>
          <p:cNvPr id="4" name="Grafik 3">
            <a:extLst>
              <a:ext uri="{FF2B5EF4-FFF2-40B4-BE49-F238E27FC236}">
                <a16:creationId xmlns:a16="http://schemas.microsoft.com/office/drawing/2014/main" id="{B4076927-3561-CEAE-4F66-BED7E9EA6B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352" y="1905604"/>
            <a:ext cx="519795" cy="144388"/>
          </a:xfrm>
          <a:prstGeom prst="rect">
            <a:avLst/>
          </a:prstGeom>
        </p:spPr>
      </p:pic>
      <p:sp>
        <p:nvSpPr>
          <p:cNvPr id="21" name="Freihandform 20">
            <a:extLst>
              <a:ext uri="{FF2B5EF4-FFF2-40B4-BE49-F238E27FC236}">
                <a16:creationId xmlns:a16="http://schemas.microsoft.com/office/drawing/2014/main" id="{3B71ABA7-40B4-89FD-DA89-79B925EC689F}"/>
              </a:ext>
            </a:extLst>
          </p:cNvPr>
          <p:cNvSpPr/>
          <p:nvPr/>
        </p:nvSpPr>
        <p:spPr>
          <a:xfrm rot="5400000" flipV="1">
            <a:off x="5232289" y="-101712"/>
            <a:ext cx="7146237" cy="6773191"/>
          </a:xfrm>
          <a:custGeom>
            <a:avLst/>
            <a:gdLst>
              <a:gd name="csX0" fmla="*/ 0 w 6372225"/>
              <a:gd name="csY0" fmla="*/ 4113995 h 6773191"/>
              <a:gd name="csX1" fmla="*/ 0 w 6372225"/>
              <a:gd name="csY1" fmla="*/ 6773191 h 6773191"/>
              <a:gd name="csX2" fmla="*/ 6372224 w 6372225"/>
              <a:gd name="csY2" fmla="*/ 6773191 h 6773191"/>
              <a:gd name="csX3" fmla="*/ 6372224 w 6372225"/>
              <a:gd name="csY3" fmla="*/ 4189851 h 6773191"/>
              <a:gd name="csX4" fmla="*/ 6372225 w 6372225"/>
              <a:gd name="csY4" fmla="*/ 4189851 h 6773191"/>
              <a:gd name="csX5" fmla="*/ 6372225 w 6372225"/>
              <a:gd name="csY5" fmla="*/ 0 h 6773191"/>
              <a:gd name="csX6" fmla="*/ 1 w 6372225"/>
              <a:gd name="csY6" fmla="*/ 1529333 h 6773191"/>
              <a:gd name="csX7" fmla="*/ 1 w 6372225"/>
              <a:gd name="csY7" fmla="*/ 1532853 h 6773191"/>
              <a:gd name="csX8" fmla="*/ 16 w 6372225"/>
              <a:gd name="csY8" fmla="*/ 1532850 h 6773191"/>
              <a:gd name="csX9" fmla="*/ 16 w 6372225"/>
              <a:gd name="csY9" fmla="*/ 1529797 h 6773191"/>
              <a:gd name="csX10" fmla="*/ 225894 w 6372225"/>
              <a:gd name="csY10" fmla="*/ 1475279 h 6773191"/>
              <a:gd name="csX11" fmla="*/ 225894 w 6372225"/>
              <a:gd name="csY11" fmla="*/ 3997986 h 6773191"/>
              <a:gd name="csX12" fmla="*/ 225878 w 6372225"/>
              <a:gd name="csY12" fmla="*/ 3997990 h 6773191"/>
              <a:gd name="csX13" fmla="*/ 225878 w 6372225"/>
              <a:gd name="csY13" fmla="*/ 4060769 h 6773191"/>
              <a:gd name="csX0" fmla="*/ 0 w 6372225"/>
              <a:gd name="csY0" fmla="*/ 4113995 h 6773191"/>
              <a:gd name="csX1" fmla="*/ 0 w 6372225"/>
              <a:gd name="csY1" fmla="*/ 6773191 h 6773191"/>
              <a:gd name="csX2" fmla="*/ 6372224 w 6372225"/>
              <a:gd name="csY2" fmla="*/ 6773191 h 6773191"/>
              <a:gd name="csX3" fmla="*/ 6372224 w 6372225"/>
              <a:gd name="csY3" fmla="*/ 4189851 h 6773191"/>
              <a:gd name="csX4" fmla="*/ 6372225 w 6372225"/>
              <a:gd name="csY4" fmla="*/ 4189851 h 6773191"/>
              <a:gd name="csX5" fmla="*/ 6372225 w 6372225"/>
              <a:gd name="csY5" fmla="*/ 0 h 6773191"/>
              <a:gd name="csX6" fmla="*/ 1 w 6372225"/>
              <a:gd name="csY6" fmla="*/ 1529333 h 6773191"/>
              <a:gd name="csX7" fmla="*/ 1 w 6372225"/>
              <a:gd name="csY7" fmla="*/ 1532853 h 6773191"/>
              <a:gd name="csX8" fmla="*/ 16 w 6372225"/>
              <a:gd name="csY8" fmla="*/ 1532850 h 6773191"/>
              <a:gd name="csX9" fmla="*/ 225894 w 6372225"/>
              <a:gd name="csY9" fmla="*/ 1475279 h 6773191"/>
              <a:gd name="csX10" fmla="*/ 225894 w 6372225"/>
              <a:gd name="csY10" fmla="*/ 3997986 h 6773191"/>
              <a:gd name="csX11" fmla="*/ 225878 w 6372225"/>
              <a:gd name="csY11" fmla="*/ 3997990 h 6773191"/>
              <a:gd name="csX12" fmla="*/ 225878 w 6372225"/>
              <a:gd name="csY12" fmla="*/ 4060769 h 6773191"/>
              <a:gd name="csX13" fmla="*/ 0 w 6372225"/>
              <a:gd name="csY13" fmla="*/ 4113995 h 6773191"/>
              <a:gd name="csX0" fmla="*/ 0 w 6372225"/>
              <a:gd name="csY0" fmla="*/ 4113995 h 6773191"/>
              <a:gd name="csX1" fmla="*/ 0 w 6372225"/>
              <a:gd name="csY1" fmla="*/ 6773191 h 6773191"/>
              <a:gd name="csX2" fmla="*/ 6372224 w 6372225"/>
              <a:gd name="csY2" fmla="*/ 6773191 h 6773191"/>
              <a:gd name="csX3" fmla="*/ 6372224 w 6372225"/>
              <a:gd name="csY3" fmla="*/ 4189851 h 6773191"/>
              <a:gd name="csX4" fmla="*/ 6372225 w 6372225"/>
              <a:gd name="csY4" fmla="*/ 4189851 h 6773191"/>
              <a:gd name="csX5" fmla="*/ 6372225 w 6372225"/>
              <a:gd name="csY5" fmla="*/ 0 h 6773191"/>
              <a:gd name="csX6" fmla="*/ 1 w 6372225"/>
              <a:gd name="csY6" fmla="*/ 1529333 h 6773191"/>
              <a:gd name="csX7" fmla="*/ 1 w 6372225"/>
              <a:gd name="csY7" fmla="*/ 1532853 h 6773191"/>
              <a:gd name="csX8" fmla="*/ 225894 w 6372225"/>
              <a:gd name="csY8" fmla="*/ 1475279 h 6773191"/>
              <a:gd name="csX9" fmla="*/ 225894 w 6372225"/>
              <a:gd name="csY9" fmla="*/ 3997986 h 6773191"/>
              <a:gd name="csX10" fmla="*/ 225878 w 6372225"/>
              <a:gd name="csY10" fmla="*/ 3997990 h 6773191"/>
              <a:gd name="csX11" fmla="*/ 225878 w 6372225"/>
              <a:gd name="csY11" fmla="*/ 4060769 h 6773191"/>
              <a:gd name="csX12" fmla="*/ 0 w 6372225"/>
              <a:gd name="csY12" fmla="*/ 4113995 h 6773191"/>
              <a:gd name="csX0" fmla="*/ 0 w 6372225"/>
              <a:gd name="csY0" fmla="*/ 4113995 h 6773191"/>
              <a:gd name="csX1" fmla="*/ 0 w 6372225"/>
              <a:gd name="csY1" fmla="*/ 6773191 h 6773191"/>
              <a:gd name="csX2" fmla="*/ 6372224 w 6372225"/>
              <a:gd name="csY2" fmla="*/ 6773191 h 6773191"/>
              <a:gd name="csX3" fmla="*/ 6372224 w 6372225"/>
              <a:gd name="csY3" fmla="*/ 4189851 h 6773191"/>
              <a:gd name="csX4" fmla="*/ 6372225 w 6372225"/>
              <a:gd name="csY4" fmla="*/ 4189851 h 6773191"/>
              <a:gd name="csX5" fmla="*/ 6372225 w 6372225"/>
              <a:gd name="csY5" fmla="*/ 0 h 6773191"/>
              <a:gd name="csX6" fmla="*/ 1 w 6372225"/>
              <a:gd name="csY6" fmla="*/ 1529333 h 6773191"/>
              <a:gd name="csX7" fmla="*/ 225894 w 6372225"/>
              <a:gd name="csY7" fmla="*/ 1475279 h 6773191"/>
              <a:gd name="csX8" fmla="*/ 225894 w 6372225"/>
              <a:gd name="csY8" fmla="*/ 3997986 h 6773191"/>
              <a:gd name="csX9" fmla="*/ 225878 w 6372225"/>
              <a:gd name="csY9" fmla="*/ 3997990 h 6773191"/>
              <a:gd name="csX10" fmla="*/ 225878 w 6372225"/>
              <a:gd name="csY10" fmla="*/ 4060769 h 6773191"/>
              <a:gd name="csX11" fmla="*/ 0 w 6372225"/>
              <a:gd name="csY11" fmla="*/ 4113995 h 6773191"/>
              <a:gd name="csX0" fmla="*/ 0 w 6372225"/>
              <a:gd name="csY0" fmla="*/ 4113995 h 6773191"/>
              <a:gd name="csX1" fmla="*/ 0 w 6372225"/>
              <a:gd name="csY1" fmla="*/ 6773191 h 6773191"/>
              <a:gd name="csX2" fmla="*/ 6372224 w 6372225"/>
              <a:gd name="csY2" fmla="*/ 6773191 h 6773191"/>
              <a:gd name="csX3" fmla="*/ 6372224 w 6372225"/>
              <a:gd name="csY3" fmla="*/ 4189851 h 6773191"/>
              <a:gd name="csX4" fmla="*/ 6372225 w 6372225"/>
              <a:gd name="csY4" fmla="*/ 4189851 h 6773191"/>
              <a:gd name="csX5" fmla="*/ 6372225 w 6372225"/>
              <a:gd name="csY5" fmla="*/ 0 h 6773191"/>
              <a:gd name="csX6" fmla="*/ 225894 w 6372225"/>
              <a:gd name="csY6" fmla="*/ 1475279 h 6773191"/>
              <a:gd name="csX7" fmla="*/ 225894 w 6372225"/>
              <a:gd name="csY7" fmla="*/ 3997986 h 6773191"/>
              <a:gd name="csX8" fmla="*/ 225878 w 6372225"/>
              <a:gd name="csY8" fmla="*/ 3997990 h 6773191"/>
              <a:gd name="csX9" fmla="*/ 225878 w 6372225"/>
              <a:gd name="csY9" fmla="*/ 4060769 h 6773191"/>
              <a:gd name="csX10" fmla="*/ 0 w 6372225"/>
              <a:gd name="csY10" fmla="*/ 4113995 h 67731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372225" h="6773191">
                <a:moveTo>
                  <a:pt x="0" y="4113995"/>
                </a:moveTo>
                <a:lnTo>
                  <a:pt x="0" y="6773191"/>
                </a:lnTo>
                <a:lnTo>
                  <a:pt x="6372224" y="6773191"/>
                </a:lnTo>
                <a:lnTo>
                  <a:pt x="6372224" y="4189851"/>
                </a:lnTo>
                <a:lnTo>
                  <a:pt x="6372225" y="4189851"/>
                </a:lnTo>
                <a:lnTo>
                  <a:pt x="6372225" y="0"/>
                </a:lnTo>
                <a:lnTo>
                  <a:pt x="225894" y="1475279"/>
                </a:lnTo>
                <a:lnTo>
                  <a:pt x="225894" y="3997986"/>
                </a:lnTo>
                <a:cubicBezTo>
                  <a:pt x="225889" y="3997987"/>
                  <a:pt x="225883" y="3997989"/>
                  <a:pt x="225878" y="3997990"/>
                </a:cubicBezTo>
                <a:lnTo>
                  <a:pt x="225878" y="4060769"/>
                </a:lnTo>
                <a:lnTo>
                  <a:pt x="0" y="4113995"/>
                </a:lnTo>
                <a:close/>
              </a:path>
            </a:pathLst>
          </a:custGeom>
          <a:gradFill flip="none" rotWithShape="1">
            <a:gsLst>
              <a:gs pos="69000">
                <a:schemeClr val="tx2"/>
              </a:gs>
              <a:gs pos="32000">
                <a:schemeClr val="accent3"/>
              </a:gs>
              <a:gs pos="0">
                <a:schemeClr val="accent3"/>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26EEEA1A-DAAB-E5DE-58A1-7D0C8E25A4CF}"/>
              </a:ext>
            </a:extLst>
          </p:cNvPr>
          <p:cNvSpPr/>
          <p:nvPr/>
        </p:nvSpPr>
        <p:spPr>
          <a:xfrm>
            <a:off x="7121236" y="1089766"/>
            <a:ext cx="4761480" cy="5457403"/>
          </a:xfrm>
          <a:prstGeom prst="rect">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lIns="0" anchor="t"/>
          <a:lstStyle/>
          <a:p>
            <a:pPr>
              <a:spcAft>
                <a:spcPts val="1000"/>
              </a:spcAft>
            </a:pPr>
            <a:r>
              <a:rPr lang="de-DE" altLang="de-DE" sz="2000" b="1" dirty="0">
                <a:solidFill>
                  <a:schemeClr val="bg1"/>
                </a:solidFill>
                <a:latin typeface="Ubuntu" panose="020B0504030602030204" pitchFamily="34" charset="0"/>
              </a:rPr>
              <a:t>Fazit</a:t>
            </a:r>
          </a:p>
          <a:p>
            <a:endParaRPr lang="de-DE" altLang="de-DE" sz="1600" b="1" dirty="0">
              <a:solidFill>
                <a:schemeClr val="bg1"/>
              </a:solidFill>
              <a:latin typeface="Ubuntu" panose="020B0504030602030204" pitchFamily="34" charset="0"/>
            </a:endParaRPr>
          </a:p>
          <a:p>
            <a:pPr marL="717550">
              <a:spcAft>
                <a:spcPts val="1500"/>
              </a:spcAft>
            </a:pPr>
            <a:r>
              <a:rPr lang="de-DE" altLang="de-DE" sz="1600" dirty="0">
                <a:solidFill>
                  <a:schemeClr val="bg1"/>
                </a:solidFill>
              </a:rPr>
              <a:t>Für alle, die Geld an ihre Angehörigen vererben möchten, ist der Auszahlungsplan eine spannende Alternative </a:t>
            </a:r>
          </a:p>
          <a:p>
            <a:pPr marL="717550">
              <a:spcAft>
                <a:spcPts val="1500"/>
              </a:spcAft>
            </a:pPr>
            <a:endParaRPr lang="de-DE" altLang="de-DE" sz="1600" dirty="0">
              <a:solidFill>
                <a:schemeClr val="bg1"/>
              </a:solidFill>
            </a:endParaRPr>
          </a:p>
          <a:p>
            <a:pPr marL="447675">
              <a:spcAft>
                <a:spcPts val="1500"/>
              </a:spcAft>
            </a:pPr>
            <a:r>
              <a:rPr lang="de-DE" altLang="de-DE" sz="1600" dirty="0">
                <a:solidFill>
                  <a:schemeClr val="bg1"/>
                </a:solidFill>
              </a:rPr>
              <a:t>Wer nicht an eine überdurchschnittliche Lebenserwartung glaubt, für denjenigen </a:t>
            </a:r>
            <a:br>
              <a:rPr lang="de-DE" altLang="de-DE" sz="1600" dirty="0">
                <a:solidFill>
                  <a:schemeClr val="bg1"/>
                </a:solidFill>
              </a:rPr>
            </a:br>
            <a:r>
              <a:rPr lang="de-DE" altLang="de-DE" sz="1600" dirty="0">
                <a:solidFill>
                  <a:schemeClr val="bg1"/>
                </a:solidFill>
              </a:rPr>
              <a:t>ist ein Auszahlungsplan interessant</a:t>
            </a:r>
          </a:p>
          <a:p>
            <a:pPr marL="717550">
              <a:spcAft>
                <a:spcPts val="1500"/>
              </a:spcAft>
            </a:pPr>
            <a:endParaRPr lang="de-DE" altLang="de-DE" sz="1600" dirty="0">
              <a:solidFill>
                <a:schemeClr val="bg1"/>
              </a:solidFill>
            </a:endParaRPr>
          </a:p>
          <a:p>
            <a:pPr marL="317500">
              <a:spcAft>
                <a:spcPts val="1500"/>
              </a:spcAft>
            </a:pPr>
            <a:r>
              <a:rPr lang="de-DE" altLang="de-DE" sz="1600" dirty="0">
                <a:solidFill>
                  <a:schemeClr val="bg1"/>
                </a:solidFill>
              </a:rPr>
              <a:t>Überschussbeteiligte Rente interessant, </a:t>
            </a:r>
            <a:br>
              <a:rPr lang="de-DE" altLang="de-DE" sz="1600" dirty="0">
                <a:solidFill>
                  <a:schemeClr val="bg1"/>
                </a:solidFill>
              </a:rPr>
            </a:br>
            <a:r>
              <a:rPr lang="de-DE" altLang="de-DE" sz="1600" dirty="0">
                <a:solidFill>
                  <a:schemeClr val="bg1"/>
                </a:solidFill>
              </a:rPr>
              <a:t>wenn die Überschussbeteiligung stabil </a:t>
            </a:r>
            <a:br>
              <a:rPr lang="de-DE" altLang="de-DE" sz="1600" dirty="0">
                <a:solidFill>
                  <a:schemeClr val="bg1"/>
                </a:solidFill>
              </a:rPr>
            </a:br>
            <a:r>
              <a:rPr lang="de-DE" altLang="de-DE" sz="1600" dirty="0">
                <a:solidFill>
                  <a:schemeClr val="bg1"/>
                </a:solidFill>
              </a:rPr>
              <a:t>bleibt oder steigt </a:t>
            </a:r>
          </a:p>
          <a:p>
            <a:pPr marL="717550">
              <a:spcAft>
                <a:spcPts val="1500"/>
              </a:spcAft>
            </a:pPr>
            <a:endParaRPr lang="de-DE" altLang="de-DE" sz="1600" dirty="0">
              <a:solidFill>
                <a:schemeClr val="bg1"/>
              </a:solidFill>
            </a:endParaRPr>
          </a:p>
          <a:p>
            <a:pPr marL="47625">
              <a:spcAft>
                <a:spcPts val="1500"/>
              </a:spcAft>
            </a:pPr>
            <a:r>
              <a:rPr lang="de-DE" altLang="de-DE" sz="1600" dirty="0">
                <a:solidFill>
                  <a:schemeClr val="bg1"/>
                </a:solidFill>
              </a:rPr>
              <a:t>Kombination mit einer </a:t>
            </a:r>
            <a:br>
              <a:rPr lang="de-DE" altLang="de-DE" sz="1600" dirty="0">
                <a:solidFill>
                  <a:schemeClr val="bg1"/>
                </a:solidFill>
              </a:rPr>
            </a:br>
            <a:r>
              <a:rPr lang="de-DE" altLang="de-DE" sz="1600" dirty="0">
                <a:solidFill>
                  <a:schemeClr val="bg1"/>
                </a:solidFill>
              </a:rPr>
              <a:t>vollgarantierten Rente </a:t>
            </a:r>
          </a:p>
        </p:txBody>
      </p:sp>
      <p:cxnSp>
        <p:nvCxnSpPr>
          <p:cNvPr id="24" name="Gerade Verbindung 23">
            <a:extLst>
              <a:ext uri="{FF2B5EF4-FFF2-40B4-BE49-F238E27FC236}">
                <a16:creationId xmlns:a16="http://schemas.microsoft.com/office/drawing/2014/main" id="{50F03FA8-2488-A216-7EE9-79FDB618FFE2}"/>
              </a:ext>
            </a:extLst>
          </p:cNvPr>
          <p:cNvCxnSpPr>
            <a:cxnSpLocks/>
          </p:cNvCxnSpPr>
          <p:nvPr/>
        </p:nvCxnSpPr>
        <p:spPr>
          <a:xfrm>
            <a:off x="6745338" y="2867891"/>
            <a:ext cx="4989462"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Gerade Verbindung 24">
            <a:extLst>
              <a:ext uri="{FF2B5EF4-FFF2-40B4-BE49-F238E27FC236}">
                <a16:creationId xmlns:a16="http://schemas.microsoft.com/office/drawing/2014/main" id="{12BB106E-9FDE-2A34-D86A-07197A7F86AE}"/>
              </a:ext>
            </a:extLst>
          </p:cNvPr>
          <p:cNvCxnSpPr>
            <a:cxnSpLocks/>
          </p:cNvCxnSpPr>
          <p:nvPr/>
        </p:nvCxnSpPr>
        <p:spPr>
          <a:xfrm>
            <a:off x="6398974" y="4218709"/>
            <a:ext cx="5335826"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Gerade Verbindung 26">
            <a:extLst>
              <a:ext uri="{FF2B5EF4-FFF2-40B4-BE49-F238E27FC236}">
                <a16:creationId xmlns:a16="http://schemas.microsoft.com/office/drawing/2014/main" id="{129DCC8E-47BE-1D02-1CDB-5EBD394A0C36}"/>
              </a:ext>
            </a:extLst>
          </p:cNvPr>
          <p:cNvCxnSpPr>
            <a:cxnSpLocks/>
          </p:cNvCxnSpPr>
          <p:nvPr/>
        </p:nvCxnSpPr>
        <p:spPr>
          <a:xfrm>
            <a:off x="6087247" y="5583381"/>
            <a:ext cx="5647553"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34" name="Grafik 33" descr="Ein Bild, das Symbol, Logo, Grafiken, Schrift enthält.&#10;&#10;KI-generierte Inhalte können fehlerhaft sein.">
            <a:extLst>
              <a:ext uri="{FF2B5EF4-FFF2-40B4-BE49-F238E27FC236}">
                <a16:creationId xmlns:a16="http://schemas.microsoft.com/office/drawing/2014/main" id="{277C6A08-3FCA-8314-3E06-38FFD0D9B9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7285" y="5809598"/>
            <a:ext cx="605445" cy="605445"/>
          </a:xfrm>
          <a:prstGeom prst="rect">
            <a:avLst/>
          </a:prstGeom>
        </p:spPr>
      </p:pic>
      <p:pic>
        <p:nvPicPr>
          <p:cNvPr id="36" name="Grafik 35" descr="Ein Bild, das Grafiken, Reihe, Farbigkeit, Schrift enthält.&#10;&#10;KI-generierte Inhalte können fehlerhaft sein.">
            <a:extLst>
              <a:ext uri="{FF2B5EF4-FFF2-40B4-BE49-F238E27FC236}">
                <a16:creationId xmlns:a16="http://schemas.microsoft.com/office/drawing/2014/main" id="{D14D7770-C3B3-1957-F3B6-4675BDCA07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7383" y="4583693"/>
            <a:ext cx="605445" cy="605445"/>
          </a:xfrm>
          <a:prstGeom prst="rect">
            <a:avLst/>
          </a:prstGeom>
        </p:spPr>
      </p:pic>
      <p:pic>
        <p:nvPicPr>
          <p:cNvPr id="38" name="Grafik 37" descr="Ein Bild, das Herz, Pflaster, Design enthält.&#10;&#10;KI-generierte Inhalte können fehlerhaft sein.">
            <a:extLst>
              <a:ext uri="{FF2B5EF4-FFF2-40B4-BE49-F238E27FC236}">
                <a16:creationId xmlns:a16="http://schemas.microsoft.com/office/drawing/2014/main" id="{C0358888-3467-6D51-3999-5AE38B5D7B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0096" y="1890714"/>
            <a:ext cx="605445" cy="605445"/>
          </a:xfrm>
          <a:prstGeom prst="rect">
            <a:avLst/>
          </a:prstGeom>
        </p:spPr>
      </p:pic>
      <p:pic>
        <p:nvPicPr>
          <p:cNvPr id="40" name="Grafik 39" descr="Ein Bild, das Sanduhr, Design enthält.&#10;&#10;KI-generierte Inhalte können fehlerhaft sein.">
            <a:extLst>
              <a:ext uri="{FF2B5EF4-FFF2-40B4-BE49-F238E27FC236}">
                <a16:creationId xmlns:a16="http://schemas.microsoft.com/office/drawing/2014/main" id="{CC9E0849-3F69-7F92-3E1C-96A8B23241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43968" y="3219277"/>
            <a:ext cx="605445" cy="605445"/>
          </a:xfrm>
          <a:prstGeom prst="rect">
            <a:avLst/>
          </a:prstGeom>
        </p:spPr>
      </p:pic>
    </p:spTree>
    <p:extLst>
      <p:ext uri="{BB962C8B-B14F-4D97-AF65-F5344CB8AC3E}">
        <p14:creationId xmlns:p14="http://schemas.microsoft.com/office/powerpoint/2010/main" val="299597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741D-C90F-0B35-3D4D-EF3FEE901036}"/>
            </a:ext>
          </a:extLst>
        </p:cNvPr>
        <p:cNvGrpSpPr/>
        <p:nvPr/>
      </p:nvGrpSpPr>
      <p:grpSpPr>
        <a:xfrm>
          <a:off x="0" y="0"/>
          <a:ext cx="0" cy="0"/>
          <a:chOff x="0" y="0"/>
          <a:chExt cx="0" cy="0"/>
        </a:xfrm>
      </p:grpSpPr>
      <p:sp>
        <p:nvSpPr>
          <p:cNvPr id="23" name="Titel 9">
            <a:extLst>
              <a:ext uri="{FF2B5EF4-FFF2-40B4-BE49-F238E27FC236}">
                <a16:creationId xmlns:a16="http://schemas.microsoft.com/office/drawing/2014/main" id="{832B66A3-7A93-F6B9-D82A-88A856E9D27C}"/>
              </a:ext>
            </a:extLst>
          </p:cNvPr>
          <p:cNvSpPr>
            <a:spLocks noGrp="1"/>
          </p:cNvSpPr>
          <p:nvPr>
            <p:ph type="title" idx="4294967295"/>
          </p:nvPr>
        </p:nvSpPr>
        <p:spPr>
          <a:xfrm>
            <a:off x="245006" y="438945"/>
            <a:ext cx="11277600" cy="415925"/>
          </a:xfrm>
        </p:spPr>
        <p:txBody>
          <a:bodyPr/>
          <a:lstStyle/>
          <a:p>
            <a:r>
              <a:rPr lang="de-DE" dirty="0"/>
              <a:t>Auszahlungsplan und Rente</a:t>
            </a:r>
          </a:p>
        </p:txBody>
      </p:sp>
      <p:sp>
        <p:nvSpPr>
          <p:cNvPr id="19" name="Inhaltsplatzhalter 18">
            <a:extLst>
              <a:ext uri="{FF2B5EF4-FFF2-40B4-BE49-F238E27FC236}">
                <a16:creationId xmlns:a16="http://schemas.microsoft.com/office/drawing/2014/main" id="{BEB63AB7-CB65-D638-6D5C-E95826E7B1D3}"/>
              </a:ext>
            </a:extLst>
          </p:cNvPr>
          <p:cNvSpPr>
            <a:spLocks noGrp="1"/>
          </p:cNvSpPr>
          <p:nvPr>
            <p:ph idx="4294967295"/>
          </p:nvPr>
        </p:nvSpPr>
        <p:spPr>
          <a:xfrm>
            <a:off x="245006" y="1804471"/>
            <a:ext cx="4246563" cy="4484687"/>
          </a:xfrm>
        </p:spPr>
        <p:txBody>
          <a:bodyPr/>
          <a:lstStyle/>
          <a:p>
            <a:pPr lvl="1">
              <a:spcAft>
                <a:spcPts val="700"/>
              </a:spcAft>
              <a:tabLst>
                <a:tab pos="841375" algn="l"/>
              </a:tabLst>
            </a:pPr>
            <a:r>
              <a:rPr lang="de-DE" dirty="0"/>
              <a:t>Lösungsansatz:</a:t>
            </a:r>
          </a:p>
          <a:p>
            <a:pPr lvl="2">
              <a:spcAft>
                <a:spcPts val="700"/>
              </a:spcAft>
              <a:tabLst>
                <a:tab pos="841375" algn="l"/>
              </a:tabLst>
            </a:pPr>
            <a:r>
              <a:rPr lang="de-DE" dirty="0">
                <a:latin typeface="+mj-lt"/>
              </a:rPr>
              <a:t>Zur Deckung der Fixkosten legen wir </a:t>
            </a:r>
            <a:br>
              <a:rPr lang="de-DE" dirty="0">
                <a:latin typeface="+mj-lt"/>
              </a:rPr>
            </a:br>
            <a:r>
              <a:rPr lang="de-DE" dirty="0">
                <a:latin typeface="+mj-lt"/>
              </a:rPr>
              <a:t>130.138,85 Euro in FREELAX</a:t>
            </a:r>
            <a:r>
              <a:rPr lang="de-DE" baseline="30000" dirty="0">
                <a:latin typeface="+mj-lt"/>
              </a:rPr>
              <a:t>SOFORT</a:t>
            </a:r>
            <a:r>
              <a:rPr lang="de-DE" dirty="0">
                <a:latin typeface="+mj-lt"/>
              </a:rPr>
              <a:t> an</a:t>
            </a:r>
          </a:p>
          <a:p>
            <a:pPr lvl="2">
              <a:spcAft>
                <a:spcPts val="700"/>
              </a:spcAft>
              <a:tabLst>
                <a:tab pos="841375" algn="l"/>
              </a:tabLst>
            </a:pPr>
            <a:r>
              <a:rPr lang="de-DE" dirty="0"/>
              <a:t>Garantierte Rente von 413,36 Euro monatlich mit 2 % garantierter Rentensteigerung im Jahr zur Deckung der laufenden Kosten.</a:t>
            </a:r>
          </a:p>
          <a:p>
            <a:pPr lvl="2">
              <a:spcAft>
                <a:spcPts val="700"/>
              </a:spcAft>
              <a:tabLst>
                <a:tab pos="841375" algn="l"/>
              </a:tabLst>
            </a:pPr>
            <a:r>
              <a:rPr lang="de-DE" dirty="0">
                <a:latin typeface="+mj-lt"/>
              </a:rPr>
              <a:t>Vom Vermögen werden 70.000 Euro </a:t>
            </a:r>
            <a:br>
              <a:rPr lang="de-DE" dirty="0">
                <a:latin typeface="+mj-lt"/>
              </a:rPr>
            </a:br>
            <a:r>
              <a:rPr lang="de-DE" dirty="0">
                <a:latin typeface="+mj-lt"/>
              </a:rPr>
              <a:t>in WeitBlick angelegt</a:t>
            </a:r>
          </a:p>
          <a:p>
            <a:pPr lvl="2">
              <a:spcAft>
                <a:spcPts val="700"/>
              </a:spcAft>
              <a:tabLst>
                <a:tab pos="841375" algn="l"/>
              </a:tabLst>
            </a:pPr>
            <a:r>
              <a:rPr lang="de-DE" dirty="0"/>
              <a:t>Kunde ist am Kapitalmarkt investiert </a:t>
            </a:r>
            <a:br>
              <a:rPr lang="de-DE" dirty="0"/>
            </a:br>
            <a:r>
              <a:rPr lang="de-DE" dirty="0"/>
              <a:t>und profitiert von den Steuervorteilen </a:t>
            </a:r>
            <a:br>
              <a:rPr lang="de-DE" dirty="0"/>
            </a:br>
            <a:r>
              <a:rPr lang="de-DE" dirty="0"/>
              <a:t>der Fondspolice. Bei Bedarf wird Kapital </a:t>
            </a:r>
            <a:br>
              <a:rPr lang="de-DE" dirty="0"/>
            </a:br>
            <a:r>
              <a:rPr lang="de-DE" dirty="0"/>
              <a:t>aus dem Vertrag entnommen oder ein Auszahlplan je nach dem Kapitalbedarf eingerichtet</a:t>
            </a:r>
          </a:p>
          <a:p>
            <a:pPr lvl="2">
              <a:spcAft>
                <a:spcPts val="700"/>
              </a:spcAft>
              <a:tabLst>
                <a:tab pos="841375" algn="l"/>
              </a:tabLst>
            </a:pPr>
            <a:endParaRPr lang="de-DE" dirty="0"/>
          </a:p>
          <a:p>
            <a:pPr lvl="2">
              <a:spcAft>
                <a:spcPts val="700"/>
              </a:spcAft>
              <a:tabLst>
                <a:tab pos="841375" algn="l"/>
              </a:tabLst>
            </a:pPr>
            <a:endParaRPr lang="de-DE" dirty="0"/>
          </a:p>
          <a:p>
            <a:pPr lvl="2">
              <a:spcAft>
                <a:spcPts val="700"/>
              </a:spcAft>
              <a:tabLst>
                <a:tab pos="841375" algn="l"/>
              </a:tabLst>
            </a:pPr>
            <a:endParaRPr lang="de-DE" dirty="0"/>
          </a:p>
          <a:p>
            <a:pPr lvl="2">
              <a:spcAft>
                <a:spcPts val="700"/>
              </a:spcAft>
              <a:tabLst>
                <a:tab pos="841375" algn="l"/>
              </a:tabLst>
            </a:pPr>
            <a:endParaRPr lang="de-DE" dirty="0"/>
          </a:p>
          <a:p>
            <a:pPr lvl="3">
              <a:spcAft>
                <a:spcPts val="700"/>
              </a:spcAft>
              <a:tabLst>
                <a:tab pos="841375" algn="l"/>
              </a:tabLst>
            </a:pPr>
            <a:endParaRPr lang="de-DE" dirty="0"/>
          </a:p>
          <a:p>
            <a:pPr lvl="3">
              <a:spcAft>
                <a:spcPts val="700"/>
              </a:spcAft>
              <a:tabLst>
                <a:tab pos="841375" algn="l"/>
              </a:tabLst>
            </a:pPr>
            <a:endParaRPr lang="de-DE" dirty="0"/>
          </a:p>
          <a:p>
            <a:pPr lvl="3">
              <a:spcAft>
                <a:spcPts val="700"/>
              </a:spcAft>
              <a:tabLst>
                <a:tab pos="841375" algn="l"/>
              </a:tabLst>
            </a:pPr>
            <a:endParaRPr lang="de-DE" dirty="0"/>
          </a:p>
          <a:p>
            <a:pPr lvl="3">
              <a:spcAft>
                <a:spcPts val="700"/>
              </a:spcAft>
              <a:tabLst>
                <a:tab pos="841375" algn="l"/>
              </a:tabLst>
            </a:pPr>
            <a:endParaRPr lang="de-DE" dirty="0"/>
          </a:p>
          <a:p>
            <a:pPr lvl="1">
              <a:spcAft>
                <a:spcPts val="700"/>
              </a:spcAft>
              <a:tabLst>
                <a:tab pos="841375" algn="l"/>
              </a:tabLst>
            </a:pPr>
            <a:endParaRPr lang="de-DE" dirty="0"/>
          </a:p>
        </p:txBody>
      </p:sp>
      <p:sp>
        <p:nvSpPr>
          <p:cNvPr id="26" name="Textplatzhalter 25">
            <a:extLst>
              <a:ext uri="{FF2B5EF4-FFF2-40B4-BE49-F238E27FC236}">
                <a16:creationId xmlns:a16="http://schemas.microsoft.com/office/drawing/2014/main" id="{7DF54C4E-E326-180B-9470-7C6A10FCBAEE}"/>
              </a:ext>
            </a:extLst>
          </p:cNvPr>
          <p:cNvSpPr>
            <a:spLocks noGrp="1"/>
          </p:cNvSpPr>
          <p:nvPr>
            <p:ph type="body" sz="quarter" idx="4294967295"/>
          </p:nvPr>
        </p:nvSpPr>
        <p:spPr>
          <a:xfrm>
            <a:off x="245006" y="925212"/>
            <a:ext cx="11277600" cy="395287"/>
          </a:xfrm>
        </p:spPr>
        <p:txBody>
          <a:bodyPr/>
          <a:lstStyle/>
          <a:p>
            <a:r>
              <a:rPr lang="de-DE" dirty="0">
                <a:solidFill>
                  <a:srgbClr val="147CB3"/>
                </a:solidFill>
              </a:rPr>
              <a:t>Praxisbeispiel</a:t>
            </a:r>
          </a:p>
        </p:txBody>
      </p:sp>
      <p:sp>
        <p:nvSpPr>
          <p:cNvPr id="2" name="Textplatzhalter 14">
            <a:extLst>
              <a:ext uri="{FF2B5EF4-FFF2-40B4-BE49-F238E27FC236}">
                <a16:creationId xmlns:a16="http://schemas.microsoft.com/office/drawing/2014/main" id="{45679AE6-557E-6D96-8082-C772D8FE5B1B}"/>
              </a:ext>
            </a:extLst>
          </p:cNvPr>
          <p:cNvSpPr txBox="1">
            <a:spLocks/>
          </p:cNvSpPr>
          <p:nvPr/>
        </p:nvSpPr>
        <p:spPr>
          <a:xfrm>
            <a:off x="453920" y="6602198"/>
            <a:ext cx="2743531" cy="91756"/>
          </a:xfrm>
          <a:prstGeom prst="rect">
            <a:avLst/>
          </a:prstGeom>
        </p:spPr>
        <p:txBody>
          <a:bodyPr wrap="square" lIns="0" tIns="0" rIns="0" bIns="0" anchor="b">
            <a:spAutoFit/>
          </a:bodyPr>
          <a:lstStyle>
            <a:lvl1pPr marL="0" indent="0" algn="l" defTabSz="514350" rtl="0" eaLnBrk="1" latinLnBrk="0" hangingPunct="1">
              <a:lnSpc>
                <a:spcPct val="110000"/>
              </a:lnSpc>
              <a:spcBef>
                <a:spcPts val="800"/>
              </a:spcBef>
              <a:buFont typeface="Arial"/>
              <a:buNone/>
              <a:defRPr sz="1200" b="1" kern="1200">
                <a:solidFill>
                  <a:schemeClr val="tx2"/>
                </a:solidFill>
                <a:latin typeface="Arial" charset="0"/>
                <a:ea typeface="Arial" charset="0"/>
                <a:cs typeface="Arial" charset="0"/>
              </a:defRPr>
            </a:lvl1pPr>
            <a:lvl2pPr marL="4763" indent="0" algn="l" defTabSz="514350" rtl="0" eaLnBrk="1" latinLnBrk="0" hangingPunct="1">
              <a:lnSpc>
                <a:spcPct val="110000"/>
              </a:lnSpc>
              <a:spcBef>
                <a:spcPts val="800"/>
              </a:spcBef>
              <a:buClr>
                <a:schemeClr val="accent3"/>
              </a:buClr>
              <a:buFont typeface="Arial" charset="0"/>
              <a:buNone/>
              <a:tabLst/>
              <a:defRPr sz="1200" kern="1200">
                <a:solidFill>
                  <a:schemeClr val="tx2"/>
                </a:solidFill>
                <a:latin typeface="Arial" charset="0"/>
                <a:ea typeface="Arial" charset="0"/>
                <a:cs typeface="Arial" charset="0"/>
              </a:defRPr>
            </a:lvl2pPr>
            <a:lvl3pPr marL="133350" indent="-130175"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3pPr>
            <a:lvl4pPr marL="268288"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4pPr>
            <a:lvl5pPr marL="403225"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pPr marL="44450" indent="-44450"/>
            <a:r>
              <a:rPr lang="de-DE" sz="600" b="0" baseline="30000" dirty="0">
                <a:latin typeface="+mn-lt"/>
              </a:rPr>
              <a:t>1</a:t>
            </a:r>
            <a:r>
              <a:rPr lang="de-DE" sz="600" b="0" dirty="0">
                <a:latin typeface="+mn-lt"/>
              </a:rPr>
              <a:t> Das nicht entnommene Kapital bleibt investiert.</a:t>
            </a:r>
          </a:p>
        </p:txBody>
      </p:sp>
      <p:pic>
        <p:nvPicPr>
          <p:cNvPr id="10" name="Grafik 9" descr="Ein Bild, das Kleidung, Person, Im Haus, Menschliches Gesicht enthält.&#10;&#10;KI-generierte Inhalte können fehlerhaft sein.">
            <a:extLst>
              <a:ext uri="{FF2B5EF4-FFF2-40B4-BE49-F238E27FC236}">
                <a16:creationId xmlns:a16="http://schemas.microsoft.com/office/drawing/2014/main" id="{315AF742-291C-6930-88E1-F5667AB360D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18812" y="-274320"/>
            <a:ext cx="6773191" cy="7132323"/>
          </a:xfrm>
          <a:custGeom>
            <a:avLst/>
            <a:gdLst>
              <a:gd name="csX0" fmla="*/ 4113995 w 6773191"/>
              <a:gd name="csY0" fmla="*/ 0 h 6372225"/>
              <a:gd name="csX1" fmla="*/ 6773191 w 6773191"/>
              <a:gd name="csY1" fmla="*/ 0 h 6372225"/>
              <a:gd name="csX2" fmla="*/ 6773191 w 6773191"/>
              <a:gd name="csY2" fmla="*/ 6372224 h 6372225"/>
              <a:gd name="csX3" fmla="*/ 4189851 w 6773191"/>
              <a:gd name="csY3" fmla="*/ 6372224 h 6372225"/>
              <a:gd name="csX4" fmla="*/ 4189851 w 6773191"/>
              <a:gd name="csY4" fmla="*/ 6372225 h 6372225"/>
              <a:gd name="csX5" fmla="*/ 0 w 6773191"/>
              <a:gd name="csY5" fmla="*/ 6372225 h 6372225"/>
              <a:gd name="csX6" fmla="*/ 1475279 w 6773191"/>
              <a:gd name="csY6" fmla="*/ 225894 h 6372225"/>
              <a:gd name="csX7" fmla="*/ 3997986 w 6773191"/>
              <a:gd name="csY7" fmla="*/ 225894 h 6372225"/>
              <a:gd name="csX8" fmla="*/ 3997990 w 6773191"/>
              <a:gd name="csY8" fmla="*/ 225878 h 6372225"/>
              <a:gd name="csX9" fmla="*/ 4060769 w 6773191"/>
              <a:gd name="csY9" fmla="*/ 225878 h 63722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773191" h="6372225">
                <a:moveTo>
                  <a:pt x="4113995" y="0"/>
                </a:moveTo>
                <a:lnTo>
                  <a:pt x="6773191" y="0"/>
                </a:lnTo>
                <a:lnTo>
                  <a:pt x="6773191" y="6372224"/>
                </a:lnTo>
                <a:lnTo>
                  <a:pt x="4189851" y="6372224"/>
                </a:lnTo>
                <a:lnTo>
                  <a:pt x="4189851" y="6372225"/>
                </a:lnTo>
                <a:lnTo>
                  <a:pt x="0" y="6372225"/>
                </a:lnTo>
                <a:lnTo>
                  <a:pt x="1475279" y="225894"/>
                </a:lnTo>
                <a:lnTo>
                  <a:pt x="3997986" y="225894"/>
                </a:lnTo>
                <a:cubicBezTo>
                  <a:pt x="3997987" y="225889"/>
                  <a:pt x="3997989" y="225883"/>
                  <a:pt x="3997990" y="225878"/>
                </a:cubicBezTo>
                <a:lnTo>
                  <a:pt x="4060769" y="225878"/>
                </a:lnTo>
                <a:close/>
              </a:path>
            </a:pathLst>
          </a:custGeom>
        </p:spPr>
      </p:pic>
      <p:sp>
        <p:nvSpPr>
          <p:cNvPr id="15" name="Freihandform 14">
            <a:extLst>
              <a:ext uri="{FF2B5EF4-FFF2-40B4-BE49-F238E27FC236}">
                <a16:creationId xmlns:a16="http://schemas.microsoft.com/office/drawing/2014/main" id="{229EF0A5-F2E1-4648-29F2-8AC7E5D8268E}"/>
              </a:ext>
            </a:extLst>
          </p:cNvPr>
          <p:cNvSpPr/>
          <p:nvPr/>
        </p:nvSpPr>
        <p:spPr>
          <a:xfrm>
            <a:off x="5883806" y="4779911"/>
            <a:ext cx="6063188" cy="1432253"/>
          </a:xfrm>
          <a:custGeom>
            <a:avLst/>
            <a:gdLst>
              <a:gd name="csX0" fmla="*/ 358063 w 7448550"/>
              <a:gd name="csY0" fmla="*/ 0 h 1432253"/>
              <a:gd name="csX1" fmla="*/ 7448550 w 7448550"/>
              <a:gd name="csY1" fmla="*/ 0 h 1432253"/>
              <a:gd name="csX2" fmla="*/ 7090487 w 7448550"/>
              <a:gd name="csY2" fmla="*/ 1432253 h 1432253"/>
              <a:gd name="csX3" fmla="*/ 0 w 7448550"/>
              <a:gd name="csY3" fmla="*/ 1432253 h 1432253"/>
              <a:gd name="csX4" fmla="*/ 358063 w 7448550"/>
              <a:gd name="csY4" fmla="*/ 0 h 1432253"/>
            </a:gdLst>
            <a:ahLst/>
            <a:cxnLst>
              <a:cxn ang="0">
                <a:pos x="csX0" y="csY0"/>
              </a:cxn>
              <a:cxn ang="0">
                <a:pos x="csX1" y="csY1"/>
              </a:cxn>
              <a:cxn ang="0">
                <a:pos x="csX2" y="csY2"/>
              </a:cxn>
              <a:cxn ang="0">
                <a:pos x="csX3" y="csY3"/>
              </a:cxn>
              <a:cxn ang="0">
                <a:pos x="csX4" y="csY4"/>
              </a:cxn>
            </a:cxnLst>
            <a:rect l="l" t="t" r="r" b="b"/>
            <a:pathLst>
              <a:path w="7448550" h="1432253">
                <a:moveTo>
                  <a:pt x="358063" y="0"/>
                </a:moveTo>
                <a:lnTo>
                  <a:pt x="7448550" y="0"/>
                </a:lnTo>
                <a:lnTo>
                  <a:pt x="7090487" y="1432253"/>
                </a:lnTo>
                <a:lnTo>
                  <a:pt x="0" y="1432253"/>
                </a:lnTo>
                <a:lnTo>
                  <a:pt x="358063" y="0"/>
                </a:lnTo>
                <a:close/>
              </a:path>
            </a:pathLst>
          </a:custGeom>
          <a:gradFill>
            <a:gsLst>
              <a:gs pos="0">
                <a:srgbClr val="0A5560"/>
              </a:gs>
              <a:gs pos="100000">
                <a:srgbClr val="00C5B4">
                  <a:alpha val="84778"/>
                </a:srgb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algn="ctr"/>
            <a:endParaRPr lang="de-DE">
              <a:solidFill>
                <a:srgbClr val="FFFFFF"/>
              </a:solidFill>
              <a:latin typeface="Aptos" panose="02110004020202020204"/>
            </a:endParaRPr>
          </a:p>
        </p:txBody>
      </p:sp>
      <p:sp>
        <p:nvSpPr>
          <p:cNvPr id="14" name="Freihandform 13">
            <a:extLst>
              <a:ext uri="{FF2B5EF4-FFF2-40B4-BE49-F238E27FC236}">
                <a16:creationId xmlns:a16="http://schemas.microsoft.com/office/drawing/2014/main" id="{20CD48AF-92B1-5556-7F8D-16113A839680}"/>
              </a:ext>
            </a:extLst>
          </p:cNvPr>
          <p:cNvSpPr/>
          <p:nvPr/>
        </p:nvSpPr>
        <p:spPr>
          <a:xfrm>
            <a:off x="6241871" y="4324350"/>
            <a:ext cx="5807890" cy="455559"/>
          </a:xfrm>
          <a:custGeom>
            <a:avLst/>
            <a:gdLst>
              <a:gd name="csX0" fmla="*/ 113890 w 7204787"/>
              <a:gd name="csY0" fmla="*/ 0 h 1887812"/>
              <a:gd name="csX1" fmla="*/ 7204787 w 7204787"/>
              <a:gd name="csY1" fmla="*/ 0 h 1887812"/>
              <a:gd name="csX2" fmla="*/ 6732834 w 7204787"/>
              <a:gd name="csY2" fmla="*/ 1887812 h 1887812"/>
              <a:gd name="csX3" fmla="*/ 6732424 w 7204787"/>
              <a:gd name="csY3" fmla="*/ 1887812 h 1887812"/>
              <a:gd name="csX4" fmla="*/ 7090487 w 7204787"/>
              <a:gd name="csY4" fmla="*/ 455559 h 1887812"/>
              <a:gd name="csX5" fmla="*/ 0 w 7204787"/>
              <a:gd name="csY5" fmla="*/ 455559 h 1887812"/>
              <a:gd name="csX6" fmla="*/ 113890 w 7204787"/>
              <a:gd name="csY6" fmla="*/ 0 h 1887812"/>
              <a:gd name="csX0" fmla="*/ 113890 w 7204787"/>
              <a:gd name="csY0" fmla="*/ 0 h 1887812"/>
              <a:gd name="csX1" fmla="*/ 7204787 w 7204787"/>
              <a:gd name="csY1" fmla="*/ 0 h 1887812"/>
              <a:gd name="csX2" fmla="*/ 6732834 w 7204787"/>
              <a:gd name="csY2" fmla="*/ 1887812 h 1887812"/>
              <a:gd name="csX3" fmla="*/ 7090487 w 7204787"/>
              <a:gd name="csY3" fmla="*/ 455559 h 1887812"/>
              <a:gd name="csX4" fmla="*/ 0 w 7204787"/>
              <a:gd name="csY4" fmla="*/ 455559 h 1887812"/>
              <a:gd name="csX5" fmla="*/ 113890 w 7204787"/>
              <a:gd name="csY5" fmla="*/ 0 h 1887812"/>
              <a:gd name="csX0" fmla="*/ 113890 w 7204787"/>
              <a:gd name="csY0" fmla="*/ 0 h 455559"/>
              <a:gd name="csX1" fmla="*/ 7204787 w 7204787"/>
              <a:gd name="csY1" fmla="*/ 0 h 455559"/>
              <a:gd name="csX2" fmla="*/ 7090487 w 7204787"/>
              <a:gd name="csY2" fmla="*/ 455559 h 455559"/>
              <a:gd name="csX3" fmla="*/ 0 w 7204787"/>
              <a:gd name="csY3" fmla="*/ 455559 h 455559"/>
              <a:gd name="csX4" fmla="*/ 113890 w 7204787"/>
              <a:gd name="csY4" fmla="*/ 0 h 455559"/>
            </a:gdLst>
            <a:ahLst/>
            <a:cxnLst>
              <a:cxn ang="0">
                <a:pos x="csX0" y="csY0"/>
              </a:cxn>
              <a:cxn ang="0">
                <a:pos x="csX1" y="csY1"/>
              </a:cxn>
              <a:cxn ang="0">
                <a:pos x="csX2" y="csY2"/>
              </a:cxn>
              <a:cxn ang="0">
                <a:pos x="csX3" y="csY3"/>
              </a:cxn>
              <a:cxn ang="0">
                <a:pos x="csX4" y="csY4"/>
              </a:cxn>
            </a:cxnLst>
            <a:rect l="l" t="t" r="r" b="b"/>
            <a:pathLst>
              <a:path w="7204787" h="455559">
                <a:moveTo>
                  <a:pt x="113890" y="0"/>
                </a:moveTo>
                <a:lnTo>
                  <a:pt x="7204787" y="0"/>
                </a:lnTo>
                <a:lnTo>
                  <a:pt x="7090487" y="455559"/>
                </a:lnTo>
                <a:lnTo>
                  <a:pt x="0" y="455559"/>
                </a:lnTo>
                <a:lnTo>
                  <a:pt x="113890" y="0"/>
                </a:lnTo>
                <a:close/>
              </a:path>
            </a:pathLst>
          </a:custGeom>
          <a:solidFill>
            <a:srgbClr val="00C5B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algn="ctr"/>
            <a:endParaRPr lang="de-DE">
              <a:solidFill>
                <a:srgbClr val="FFFFFF"/>
              </a:solidFill>
              <a:latin typeface="Aptos" panose="02110004020202020204"/>
            </a:endParaRPr>
          </a:p>
        </p:txBody>
      </p:sp>
      <p:sp>
        <p:nvSpPr>
          <p:cNvPr id="17" name="Textfeld 16">
            <a:extLst>
              <a:ext uri="{FF2B5EF4-FFF2-40B4-BE49-F238E27FC236}">
                <a16:creationId xmlns:a16="http://schemas.microsoft.com/office/drawing/2014/main" id="{F350FE4C-AF8A-C030-6256-2BE41FAD3930}"/>
              </a:ext>
            </a:extLst>
          </p:cNvPr>
          <p:cNvSpPr txBox="1"/>
          <p:nvPr/>
        </p:nvSpPr>
        <p:spPr>
          <a:xfrm>
            <a:off x="6405738" y="4339736"/>
            <a:ext cx="5541256" cy="400110"/>
          </a:xfrm>
          <a:prstGeom prst="rect">
            <a:avLst/>
          </a:prstGeom>
          <a:noFill/>
        </p:spPr>
        <p:txBody>
          <a:bodyPr wrap="square">
            <a:spAutoFit/>
          </a:bodyPr>
          <a:lstStyle/>
          <a:p>
            <a:r>
              <a:rPr lang="de-DE" sz="2000" b="1" dirty="0">
                <a:solidFill>
                  <a:schemeClr val="bg1"/>
                </a:solidFill>
                <a:latin typeface="Ubuntu" panose="020B0504030602030204" pitchFamily="34" charset="0"/>
              </a:rPr>
              <a:t>65-Jähriger / Single / geht in den Ruhestand</a:t>
            </a:r>
          </a:p>
        </p:txBody>
      </p:sp>
      <p:sp>
        <p:nvSpPr>
          <p:cNvPr id="18" name="Textplatzhalter 3">
            <a:extLst>
              <a:ext uri="{FF2B5EF4-FFF2-40B4-BE49-F238E27FC236}">
                <a16:creationId xmlns:a16="http://schemas.microsoft.com/office/drawing/2014/main" id="{C9732B53-8879-9C29-016C-7483F59D5454}"/>
              </a:ext>
            </a:extLst>
          </p:cNvPr>
          <p:cNvSpPr txBox="1">
            <a:spLocks/>
          </p:cNvSpPr>
          <p:nvPr/>
        </p:nvSpPr>
        <p:spPr>
          <a:xfrm>
            <a:off x="7740246" y="5040236"/>
            <a:ext cx="3386056" cy="892552"/>
          </a:xfrm>
          <a:prstGeom prst="rect">
            <a:avLst/>
          </a:prstGeom>
        </p:spPr>
        <p:txBody>
          <a:bodyPr vert="horz" wrap="square" lIns="0" tIns="0" rIns="0" bIns="0" rtlCol="0">
            <a:spAutoFit/>
          </a:bodyPr>
          <a:lstStyle>
            <a:lvl1pPr marL="0" indent="0" algn="l" defTabSz="514350" rtl="0" eaLnBrk="1" latinLnBrk="0" hangingPunct="1">
              <a:lnSpc>
                <a:spcPct val="100000"/>
              </a:lnSpc>
              <a:spcBef>
                <a:spcPts val="0"/>
              </a:spcBef>
              <a:spcAft>
                <a:spcPts val="600"/>
              </a:spcAft>
              <a:buFont typeface="Arial"/>
              <a:buNone/>
              <a:defRPr sz="1200" b="0" i="0" kern="1200">
                <a:solidFill>
                  <a:schemeClr val="tx2"/>
                </a:solidFill>
                <a:latin typeface="Ubuntu" panose="020B0504030602030204" pitchFamily="34" charset="0"/>
                <a:ea typeface="Ubuntu" panose="020B0504030602030204" pitchFamily="34" charset="0"/>
                <a:cs typeface="Arial" charset="0"/>
              </a:defRPr>
            </a:lvl1pPr>
            <a:lvl2pPr marL="4763" indent="0" algn="l" defTabSz="514350" rtl="0" eaLnBrk="1" latinLnBrk="0" hangingPunct="1">
              <a:lnSpc>
                <a:spcPct val="100000"/>
              </a:lnSpc>
              <a:spcBef>
                <a:spcPts val="0"/>
              </a:spcBef>
              <a:spcAft>
                <a:spcPts val="600"/>
              </a:spcAft>
              <a:buClr>
                <a:schemeClr val="accent3"/>
              </a:buClr>
              <a:buFont typeface="Arial" charset="0"/>
              <a:buNone/>
              <a:tabLst/>
              <a:defRPr sz="1200" b="0" i="0" kern="1200">
                <a:solidFill>
                  <a:schemeClr val="tx2"/>
                </a:solidFill>
                <a:latin typeface="Ubuntu Light" panose="020B0304030602030204" pitchFamily="34" charset="0"/>
                <a:ea typeface="Ubuntu Light" panose="020B0304030602030204" pitchFamily="34" charset="0"/>
                <a:cs typeface="Arial" charset="0"/>
              </a:defRPr>
            </a:lvl2pPr>
            <a:lvl3pPr marL="133350" indent="-130175" algn="l" defTabSz="514350" rtl="0" eaLnBrk="1" latinLnBrk="0" hangingPunct="1">
              <a:lnSpc>
                <a:spcPct val="100000"/>
              </a:lnSpc>
              <a:spcBef>
                <a:spcPts val="0"/>
              </a:spcBef>
              <a:spcAft>
                <a:spcPts val="600"/>
              </a:spcAft>
              <a:buClr>
                <a:schemeClr val="accent1"/>
              </a:buClr>
              <a:buFont typeface="Arial" panose="020B0604020202020204" pitchFamily="34" charset="0"/>
              <a:buChar char="•"/>
              <a:tabLst/>
              <a:defRPr sz="1200" b="0" i="0" kern="1200">
                <a:solidFill>
                  <a:schemeClr val="tx2"/>
                </a:solidFill>
                <a:latin typeface="Ubuntu Light" panose="020B0304030602030204" pitchFamily="34" charset="0"/>
                <a:ea typeface="Ubuntu Light" panose="020B0304030602030204" pitchFamily="34" charset="0"/>
                <a:cs typeface="Arial" charset="0"/>
              </a:defRPr>
            </a:lvl3pPr>
            <a:lvl4pPr marL="268288" indent="-134938" algn="l" defTabSz="514350" rtl="0" eaLnBrk="1" latinLnBrk="0" hangingPunct="1">
              <a:lnSpc>
                <a:spcPct val="100000"/>
              </a:lnSpc>
              <a:spcBef>
                <a:spcPts val="0"/>
              </a:spcBef>
              <a:spcAft>
                <a:spcPts val="600"/>
              </a:spcAft>
              <a:buClrTx/>
              <a:buFont typeface="Arial" panose="020B0604020202020204" pitchFamily="34" charset="0"/>
              <a:buChar char="•"/>
              <a:tabLst/>
              <a:defRPr sz="1200" b="0" i="0" kern="1200">
                <a:solidFill>
                  <a:schemeClr val="tx2"/>
                </a:solidFill>
                <a:latin typeface="Ubuntu Light" panose="020B0304030602030204" pitchFamily="34" charset="0"/>
                <a:ea typeface="Ubuntu Light" panose="020B0304030602030204" pitchFamily="34" charset="0"/>
                <a:cs typeface="Arial" charset="0"/>
              </a:defRPr>
            </a:lvl4pPr>
            <a:lvl5pPr marL="403225" indent="-134938" algn="l" defTabSz="514350" rtl="0" eaLnBrk="1" latinLnBrk="0" hangingPunct="1">
              <a:lnSpc>
                <a:spcPct val="100000"/>
              </a:lnSpc>
              <a:spcBef>
                <a:spcPts val="0"/>
              </a:spcBef>
              <a:spcAft>
                <a:spcPts val="600"/>
              </a:spcAft>
              <a:buClrTx/>
              <a:buFont typeface="Arial" panose="020B0604020202020204" pitchFamily="34" charset="0"/>
              <a:buChar char="•"/>
              <a:tabLst/>
              <a:defRPr sz="1200" b="0" i="0" kern="1200">
                <a:solidFill>
                  <a:schemeClr val="tx2"/>
                </a:solidFill>
                <a:latin typeface="Ubuntu Light" panose="020B0304030602030204" pitchFamily="34" charset="0"/>
                <a:ea typeface="Ubuntu Light" panose="020B0304030602030204" pitchFamily="34"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pPr lvl="1">
              <a:tabLst>
                <a:tab pos="2974975" algn="r"/>
              </a:tabLst>
            </a:pPr>
            <a:r>
              <a:rPr lang="de-DE" sz="1600" dirty="0">
                <a:solidFill>
                  <a:schemeClr val="bg1"/>
                </a:solidFill>
                <a:latin typeface="+mj-lt"/>
              </a:rPr>
              <a:t>Einkünfte im Alter:	2.132 €</a:t>
            </a:r>
          </a:p>
          <a:p>
            <a:pPr lvl="1">
              <a:tabLst>
                <a:tab pos="2974975" algn="r"/>
              </a:tabLst>
            </a:pPr>
            <a:r>
              <a:rPr lang="de-DE" sz="1600" dirty="0">
                <a:solidFill>
                  <a:schemeClr val="bg1"/>
                </a:solidFill>
                <a:latin typeface="+mj-lt"/>
              </a:rPr>
              <a:t>Vermögen:	225.000 €</a:t>
            </a:r>
          </a:p>
          <a:p>
            <a:pPr lvl="1">
              <a:tabLst>
                <a:tab pos="2974975" algn="r"/>
              </a:tabLst>
            </a:pPr>
            <a:r>
              <a:rPr lang="de-DE" sz="1600" dirty="0">
                <a:solidFill>
                  <a:schemeClr val="bg1"/>
                </a:solidFill>
                <a:latin typeface="+mj-lt"/>
              </a:rPr>
              <a:t>Monatliche Ausgaben:	2.540 € </a:t>
            </a:r>
          </a:p>
        </p:txBody>
      </p:sp>
      <p:pic>
        <p:nvPicPr>
          <p:cNvPr id="20" name="Grafik 19" descr="Ein Bild, das Screenshot, Kreis, Farbigkeit, Design enthält.&#10;&#10;Automatisch generierte Beschreibung">
            <a:extLst>
              <a:ext uri="{FF2B5EF4-FFF2-40B4-BE49-F238E27FC236}">
                <a16:creationId xmlns:a16="http://schemas.microsoft.com/office/drawing/2014/main" id="{73380CC0-2D47-BF61-32D5-9AE7049E84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5592" y="5021186"/>
            <a:ext cx="892552" cy="892552"/>
          </a:xfrm>
          <a:prstGeom prst="rect">
            <a:avLst/>
          </a:prstGeom>
        </p:spPr>
      </p:pic>
    </p:spTree>
    <p:extLst>
      <p:ext uri="{BB962C8B-B14F-4D97-AF65-F5344CB8AC3E}">
        <p14:creationId xmlns:p14="http://schemas.microsoft.com/office/powerpoint/2010/main" val="156231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89C00-598E-4C1F-81BA-349F9539357F}"/>
              </a:ext>
            </a:extLst>
          </p:cNvPr>
          <p:cNvSpPr>
            <a:spLocks noGrp="1"/>
          </p:cNvSpPr>
          <p:nvPr>
            <p:ph type="ctrTitle"/>
          </p:nvPr>
        </p:nvSpPr>
        <p:spPr/>
        <p:txBody>
          <a:bodyPr/>
          <a:lstStyle/>
          <a:p>
            <a:r>
              <a:rPr lang="de-DE" dirty="0" err="1"/>
              <a:t>WeitBlick</a:t>
            </a:r>
            <a:r>
              <a:rPr lang="de-DE" dirty="0"/>
              <a:t> </a:t>
            </a:r>
            <a:br>
              <a:rPr lang="de-DE" dirty="0"/>
            </a:br>
            <a:br>
              <a:rPr lang="de-DE" sz="3200" b="0" dirty="0"/>
            </a:br>
            <a:r>
              <a:rPr lang="de-DE" sz="3200" b="0" dirty="0"/>
              <a:t>mehr als nur Geldanlage mit Auszahlplan.</a:t>
            </a:r>
          </a:p>
        </p:txBody>
      </p:sp>
      <p:sp>
        <p:nvSpPr>
          <p:cNvPr id="3" name="Untertitel 2">
            <a:extLst>
              <a:ext uri="{FF2B5EF4-FFF2-40B4-BE49-F238E27FC236}">
                <a16:creationId xmlns:a16="http://schemas.microsoft.com/office/drawing/2014/main" id="{4933068E-58C9-677E-C80B-E127EA83B45D}"/>
              </a:ext>
            </a:extLst>
          </p:cNvPr>
          <p:cNvSpPr>
            <a:spLocks noGrp="1"/>
          </p:cNvSpPr>
          <p:nvPr>
            <p:ph type="subTitle" idx="1"/>
          </p:nvPr>
        </p:nvSpPr>
        <p:spPr>
          <a:xfrm>
            <a:off x="366711" y="2799556"/>
            <a:ext cx="5729289" cy="887412"/>
          </a:xfrm>
        </p:spPr>
        <p:txBody>
          <a:bodyPr/>
          <a:lstStyle/>
          <a:p>
            <a:r>
              <a:rPr lang="de-DE" b="1" dirty="0"/>
              <a:t>Verben &amp; Verschenken mit </a:t>
            </a:r>
            <a:r>
              <a:rPr lang="de-DE" b="1" dirty="0" err="1"/>
              <a:t>WeitBlick</a:t>
            </a:r>
            <a:r>
              <a:rPr lang="de-DE" b="1" dirty="0"/>
              <a:t> </a:t>
            </a:r>
          </a:p>
        </p:txBody>
      </p:sp>
    </p:spTree>
    <p:extLst>
      <p:ext uri="{BB962C8B-B14F-4D97-AF65-F5344CB8AC3E}">
        <p14:creationId xmlns:p14="http://schemas.microsoft.com/office/powerpoint/2010/main" val="17803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6850D-0987-EE7A-35DA-03CEDFC99525}"/>
            </a:ext>
          </a:extLst>
        </p:cNvPr>
        <p:cNvGrpSpPr/>
        <p:nvPr/>
      </p:nvGrpSpPr>
      <p:grpSpPr>
        <a:xfrm>
          <a:off x="0" y="0"/>
          <a:ext cx="0" cy="0"/>
          <a:chOff x="0" y="0"/>
          <a:chExt cx="0" cy="0"/>
        </a:xfrm>
      </p:grpSpPr>
      <p:pic>
        <p:nvPicPr>
          <p:cNvPr id="60" name="Grafik 59" descr="Ein Bild, das Person, Kleidung, Menschliches Gesicht, Im Haus enthält.&#10;&#10;KI-generierte Inhalte können fehlerhaft sein.">
            <a:extLst>
              <a:ext uri="{FF2B5EF4-FFF2-40B4-BE49-F238E27FC236}">
                <a16:creationId xmlns:a16="http://schemas.microsoft.com/office/drawing/2014/main" id="{B0E8E6CA-D932-A88B-D0F4-86C317042226}"/>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5365103" y="0"/>
            <a:ext cx="6826898" cy="6858000"/>
          </a:xfrm>
          <a:custGeom>
            <a:avLst/>
            <a:gdLst>
              <a:gd name="csX0" fmla="*/ 1585602 w 6826898"/>
              <a:gd name="csY0" fmla="*/ 0 h 6373582"/>
              <a:gd name="csX1" fmla="*/ 1605000 w 6826898"/>
              <a:gd name="csY1" fmla="*/ 0 h 6373582"/>
              <a:gd name="csX2" fmla="*/ 3767887 w 6826898"/>
              <a:gd name="csY2" fmla="*/ 0 h 6373582"/>
              <a:gd name="csX3" fmla="*/ 4103461 w 6826898"/>
              <a:gd name="csY3" fmla="*/ 0 h 6373582"/>
              <a:gd name="csX4" fmla="*/ 4050491 w 6826898"/>
              <a:gd name="csY4" fmla="*/ 211880 h 6373582"/>
              <a:gd name="csX5" fmla="*/ 4525009 w 6826898"/>
              <a:gd name="csY5" fmla="*/ 211880 h 6373582"/>
              <a:gd name="csX6" fmla="*/ 6569839 w 6826898"/>
              <a:gd name="csY6" fmla="*/ 211880 h 6373582"/>
              <a:gd name="csX7" fmla="*/ 6826898 w 6826898"/>
              <a:gd name="csY7" fmla="*/ 211880 h 6373582"/>
              <a:gd name="csX8" fmla="*/ 6826898 w 6826898"/>
              <a:gd name="csY8" fmla="*/ 6373582 h 6373582"/>
              <a:gd name="csX9" fmla="*/ 0 w 6826898"/>
              <a:gd name="csY9" fmla="*/ 6373582 h 63735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826898" h="6373582">
                <a:moveTo>
                  <a:pt x="1585602" y="0"/>
                </a:moveTo>
                <a:lnTo>
                  <a:pt x="1605000" y="0"/>
                </a:lnTo>
                <a:lnTo>
                  <a:pt x="3767887" y="0"/>
                </a:lnTo>
                <a:lnTo>
                  <a:pt x="4103461" y="0"/>
                </a:lnTo>
                <a:lnTo>
                  <a:pt x="4050491" y="211880"/>
                </a:lnTo>
                <a:lnTo>
                  <a:pt x="4525009" y="211880"/>
                </a:lnTo>
                <a:lnTo>
                  <a:pt x="6569839" y="211880"/>
                </a:lnTo>
                <a:lnTo>
                  <a:pt x="6826898" y="211880"/>
                </a:lnTo>
                <a:lnTo>
                  <a:pt x="6826898" y="6373582"/>
                </a:lnTo>
                <a:lnTo>
                  <a:pt x="0" y="6373582"/>
                </a:lnTo>
                <a:close/>
              </a:path>
            </a:pathLst>
          </a:custGeom>
        </p:spPr>
      </p:pic>
      <p:sp>
        <p:nvSpPr>
          <p:cNvPr id="4" name="Titel 3">
            <a:extLst>
              <a:ext uri="{FF2B5EF4-FFF2-40B4-BE49-F238E27FC236}">
                <a16:creationId xmlns:a16="http://schemas.microsoft.com/office/drawing/2014/main" id="{54A8F3B8-13BA-7445-1102-D29D26A270FA}"/>
              </a:ext>
            </a:extLst>
          </p:cNvPr>
          <p:cNvSpPr>
            <a:spLocks noGrp="1"/>
          </p:cNvSpPr>
          <p:nvPr>
            <p:ph type="title"/>
          </p:nvPr>
        </p:nvSpPr>
        <p:spPr>
          <a:xfrm>
            <a:off x="457200" y="1434817"/>
            <a:ext cx="3219061" cy="416966"/>
          </a:xfrm>
        </p:spPr>
        <p:txBody>
          <a:bodyPr>
            <a:normAutofit fontScale="90000"/>
          </a:bodyPr>
          <a:lstStyle/>
          <a:p>
            <a:r>
              <a:rPr lang="de-DE" sz="4000" dirty="0"/>
              <a:t>Lösung mit WeitBlick</a:t>
            </a:r>
          </a:p>
        </p:txBody>
      </p:sp>
      <p:sp>
        <p:nvSpPr>
          <p:cNvPr id="6" name="Textplatzhalter 5">
            <a:extLst>
              <a:ext uri="{FF2B5EF4-FFF2-40B4-BE49-F238E27FC236}">
                <a16:creationId xmlns:a16="http://schemas.microsoft.com/office/drawing/2014/main" id="{D1562DD3-95BE-CE25-36FA-14EB441EF1D8}"/>
              </a:ext>
            </a:extLst>
          </p:cNvPr>
          <p:cNvSpPr>
            <a:spLocks noGrp="1"/>
          </p:cNvSpPr>
          <p:nvPr>
            <p:ph type="body" sz="quarter" idx="13"/>
          </p:nvPr>
        </p:nvSpPr>
        <p:spPr>
          <a:xfrm>
            <a:off x="457200" y="520287"/>
            <a:ext cx="5449078" cy="394243"/>
          </a:xfrm>
        </p:spPr>
        <p:txBody>
          <a:bodyPr/>
          <a:lstStyle/>
          <a:p>
            <a:r>
              <a:rPr lang="de-DE" sz="2000" dirty="0"/>
              <a:t>Zeigen Sie Ihren Kunden die Alternative zur Vermögensübertragung oder Schenkung</a:t>
            </a:r>
          </a:p>
        </p:txBody>
      </p:sp>
      <p:sp>
        <p:nvSpPr>
          <p:cNvPr id="7" name="Inhaltsplatzhalter 4">
            <a:extLst>
              <a:ext uri="{FF2B5EF4-FFF2-40B4-BE49-F238E27FC236}">
                <a16:creationId xmlns:a16="http://schemas.microsoft.com/office/drawing/2014/main" id="{26FA6E7B-842C-6EC2-D018-A64F29B99CB5}"/>
              </a:ext>
            </a:extLst>
          </p:cNvPr>
          <p:cNvSpPr>
            <a:spLocks noGrp="1"/>
          </p:cNvSpPr>
          <p:nvPr>
            <p:ph idx="1"/>
          </p:nvPr>
        </p:nvSpPr>
        <p:spPr>
          <a:xfrm>
            <a:off x="321906" y="3033733"/>
            <a:ext cx="4198776" cy="3018646"/>
          </a:xfrm>
        </p:spPr>
        <p:txBody>
          <a:bodyPr/>
          <a:lstStyle/>
          <a:p>
            <a:pPr lvl="3"/>
            <a:r>
              <a:rPr lang="de-DE" dirty="0"/>
              <a:t>Vorteil für Sie: </a:t>
            </a:r>
            <a:r>
              <a:rPr lang="de-DE" b="1" dirty="0"/>
              <a:t>Hervorragendes Pricing </a:t>
            </a:r>
            <a:br>
              <a:rPr lang="de-DE" b="1" dirty="0"/>
            </a:br>
            <a:r>
              <a:rPr lang="de-DE" b="1" dirty="0"/>
              <a:t>für hohe Einmalbeiträge (gedeckelt) </a:t>
            </a:r>
            <a:r>
              <a:rPr lang="de-DE" dirty="0"/>
              <a:t>– </a:t>
            </a:r>
            <a:br>
              <a:rPr lang="de-DE" dirty="0"/>
            </a:br>
            <a:r>
              <a:rPr lang="de-DE" dirty="0"/>
              <a:t>je höher die Einzahlung, desto besser die Konditionen; laufende Einnahmen durch Folgecourtagen; keine Stornohaftung</a:t>
            </a:r>
          </a:p>
          <a:p>
            <a:pPr marL="0" lvl="3" indent="0">
              <a:buNone/>
            </a:pPr>
            <a:endParaRPr lang="de-DE" dirty="0"/>
          </a:p>
          <a:p>
            <a:pPr lvl="3"/>
            <a:r>
              <a:rPr lang="de-DE" dirty="0"/>
              <a:t>Top Produktausstattung mit </a:t>
            </a:r>
            <a:br>
              <a:rPr lang="de-DE" dirty="0"/>
            </a:br>
            <a:r>
              <a:rPr lang="de-DE" b="1" dirty="0"/>
              <a:t>Familien-Option 2 VN und 2 VP</a:t>
            </a:r>
          </a:p>
          <a:p>
            <a:pPr marL="0" lvl="3" indent="0">
              <a:buNone/>
            </a:pPr>
            <a:endParaRPr lang="de-DE" b="1" dirty="0"/>
          </a:p>
          <a:p>
            <a:pPr lvl="3"/>
            <a:r>
              <a:rPr lang="de-DE" dirty="0"/>
              <a:t>Hervorragende Verkaufsunterstützung/ Materialien zur eigenen Information und Ansprache der Endkunden mit Beratungshilfe</a:t>
            </a:r>
          </a:p>
        </p:txBody>
      </p:sp>
      <p:sp>
        <p:nvSpPr>
          <p:cNvPr id="9" name="Freeform: Shape 106">
            <a:extLst>
              <a:ext uri="{FF2B5EF4-FFF2-40B4-BE49-F238E27FC236}">
                <a16:creationId xmlns:a16="http://schemas.microsoft.com/office/drawing/2014/main" id="{B1735211-D3E7-2C89-4A06-8DF7BBAE2423}"/>
              </a:ext>
            </a:extLst>
          </p:cNvPr>
          <p:cNvSpPr/>
          <p:nvPr/>
        </p:nvSpPr>
        <p:spPr>
          <a:xfrm>
            <a:off x="456591" y="2683026"/>
            <a:ext cx="2379306" cy="91534"/>
          </a:xfrm>
          <a:custGeom>
            <a:avLst/>
            <a:gdLst>
              <a:gd name="connsiteX0" fmla="*/ 28267 w 2689161"/>
              <a:gd name="connsiteY0" fmla="*/ 48992 h 52686"/>
              <a:gd name="connsiteX1" fmla="*/ 498194 w 2689161"/>
              <a:gd name="connsiteY1" fmla="*/ 52682 h 52686"/>
              <a:gd name="connsiteX2" fmla="*/ 1066488 w 2689161"/>
              <a:gd name="connsiteY2" fmla="*/ 49914 h 52686"/>
              <a:gd name="connsiteX3" fmla="*/ 1638934 w 2689161"/>
              <a:gd name="connsiteY3" fmla="*/ 47031 h 52686"/>
              <a:gd name="connsiteX4" fmla="*/ 2114281 w 2689161"/>
              <a:gd name="connsiteY4" fmla="*/ 44148 h 52686"/>
              <a:gd name="connsiteX5" fmla="*/ 2635524 w 2689161"/>
              <a:gd name="connsiteY5" fmla="*/ 43226 h 52686"/>
              <a:gd name="connsiteX6" fmla="*/ 2649017 w 2689161"/>
              <a:gd name="connsiteY6" fmla="*/ 43341 h 52686"/>
              <a:gd name="connsiteX7" fmla="*/ 2688687 w 2689161"/>
              <a:gd name="connsiteY7" fmla="*/ 22699 h 52686"/>
              <a:gd name="connsiteX8" fmla="*/ 2661010 w 2689161"/>
              <a:gd name="connsiteY8" fmla="*/ 1250 h 52686"/>
              <a:gd name="connsiteX9" fmla="*/ 2165482 w 2689161"/>
              <a:gd name="connsiteY9" fmla="*/ 1711 h 52686"/>
              <a:gd name="connsiteX10" fmla="*/ 1721387 w 2689161"/>
              <a:gd name="connsiteY10" fmla="*/ 4594 h 52686"/>
              <a:gd name="connsiteX11" fmla="*/ 1147442 w 2689161"/>
              <a:gd name="connsiteY11" fmla="*/ 7477 h 52686"/>
              <a:gd name="connsiteX12" fmla="*/ 608324 w 2689161"/>
              <a:gd name="connsiteY12" fmla="*/ 10590 h 52686"/>
              <a:gd name="connsiteX13" fmla="*/ 49717 w 2689161"/>
              <a:gd name="connsiteY13" fmla="*/ 7131 h 52686"/>
              <a:gd name="connsiteX14" fmla="*/ 40145 w 2689161"/>
              <a:gd name="connsiteY14" fmla="*/ 7015 h 52686"/>
              <a:gd name="connsiteX15" fmla="*/ 475 w 2689161"/>
              <a:gd name="connsiteY15" fmla="*/ 27658 h 52686"/>
              <a:gd name="connsiteX16" fmla="*/ 28152 w 2689161"/>
              <a:gd name="connsiteY16" fmla="*/ 49107 h 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9161" h="52686">
                <a:moveTo>
                  <a:pt x="28267" y="48992"/>
                </a:moveTo>
                <a:cubicBezTo>
                  <a:pt x="184871" y="51644"/>
                  <a:pt x="341590" y="52567"/>
                  <a:pt x="498194" y="52682"/>
                </a:cubicBezTo>
                <a:cubicBezTo>
                  <a:pt x="687664" y="52797"/>
                  <a:pt x="877018" y="50837"/>
                  <a:pt x="1066488" y="49914"/>
                </a:cubicBezTo>
                <a:cubicBezTo>
                  <a:pt x="1257342" y="48876"/>
                  <a:pt x="1448195" y="47954"/>
                  <a:pt x="1638934" y="47031"/>
                </a:cubicBezTo>
                <a:cubicBezTo>
                  <a:pt x="1797383" y="46224"/>
                  <a:pt x="1955831" y="45417"/>
                  <a:pt x="2114281" y="44148"/>
                </a:cubicBezTo>
                <a:cubicBezTo>
                  <a:pt x="2288067" y="42649"/>
                  <a:pt x="2461738" y="41265"/>
                  <a:pt x="2635524" y="43226"/>
                </a:cubicBezTo>
                <a:cubicBezTo>
                  <a:pt x="2640022" y="43226"/>
                  <a:pt x="2644519" y="43226"/>
                  <a:pt x="2649017" y="43341"/>
                </a:cubicBezTo>
                <a:cubicBezTo>
                  <a:pt x="2662394" y="43456"/>
                  <a:pt x="2684881" y="37921"/>
                  <a:pt x="2688687" y="22699"/>
                </a:cubicBezTo>
                <a:cubicBezTo>
                  <a:pt x="2692492" y="7131"/>
                  <a:pt x="2672542" y="1365"/>
                  <a:pt x="2661010" y="1250"/>
                </a:cubicBezTo>
                <a:cubicBezTo>
                  <a:pt x="2495757" y="-942"/>
                  <a:pt x="2330620" y="96"/>
                  <a:pt x="2165482" y="1711"/>
                </a:cubicBezTo>
                <a:cubicBezTo>
                  <a:pt x="2017412" y="3095"/>
                  <a:pt x="1869457" y="3787"/>
                  <a:pt x="1721387" y="4594"/>
                </a:cubicBezTo>
                <a:cubicBezTo>
                  <a:pt x="1530072" y="5632"/>
                  <a:pt x="1338757" y="6439"/>
                  <a:pt x="1147442" y="7477"/>
                </a:cubicBezTo>
                <a:cubicBezTo>
                  <a:pt x="967775" y="8399"/>
                  <a:pt x="787992" y="10129"/>
                  <a:pt x="608324" y="10590"/>
                </a:cubicBezTo>
                <a:cubicBezTo>
                  <a:pt x="422083" y="11052"/>
                  <a:pt x="235842" y="10014"/>
                  <a:pt x="49717" y="7131"/>
                </a:cubicBezTo>
                <a:cubicBezTo>
                  <a:pt x="46488" y="7131"/>
                  <a:pt x="43374" y="7131"/>
                  <a:pt x="40145" y="7015"/>
                </a:cubicBezTo>
                <a:cubicBezTo>
                  <a:pt x="26768" y="6785"/>
                  <a:pt x="4165" y="12436"/>
                  <a:pt x="475" y="27658"/>
                </a:cubicBezTo>
                <a:cubicBezTo>
                  <a:pt x="-3330" y="43226"/>
                  <a:pt x="16620" y="48992"/>
                  <a:pt x="28152" y="49107"/>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652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395EF-457D-C5D0-A508-88DE5F1BC3D3}"/>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9011452-D952-AC9F-701C-B4385B966B22}"/>
              </a:ext>
            </a:extLst>
          </p:cNvPr>
          <p:cNvSpPr>
            <a:spLocks noGrp="1"/>
          </p:cNvSpPr>
          <p:nvPr>
            <p:ph type="sldNum" sz="quarter" idx="12"/>
          </p:nvPr>
        </p:nvSpPr>
        <p:spPr/>
        <p:txBody>
          <a:bodyPr/>
          <a:lstStyle/>
          <a:p>
            <a:fld id="{5CA30057-1522-A34D-9EDB-EBE4F30CB92E}" type="slidenum">
              <a:rPr lang="en-US" smtClean="0"/>
              <a:pPr/>
              <a:t>24</a:t>
            </a:fld>
            <a:endParaRPr lang="en-US" dirty="0"/>
          </a:p>
        </p:txBody>
      </p:sp>
      <p:sp>
        <p:nvSpPr>
          <p:cNvPr id="3" name="Titel 2">
            <a:extLst>
              <a:ext uri="{FF2B5EF4-FFF2-40B4-BE49-F238E27FC236}">
                <a16:creationId xmlns:a16="http://schemas.microsoft.com/office/drawing/2014/main" id="{B5F41E83-C30A-3023-DF9F-9466097C2A71}"/>
              </a:ext>
            </a:extLst>
          </p:cNvPr>
          <p:cNvSpPr>
            <a:spLocks noGrp="1"/>
          </p:cNvSpPr>
          <p:nvPr>
            <p:ph type="title" idx="4294967295"/>
          </p:nvPr>
        </p:nvSpPr>
        <p:spPr>
          <a:xfrm>
            <a:off x="428978" y="605101"/>
            <a:ext cx="9482666" cy="909638"/>
          </a:xfrm>
        </p:spPr>
        <p:txBody>
          <a:bodyPr/>
          <a:lstStyle/>
          <a:p>
            <a:r>
              <a:rPr lang="de-DE" dirty="0"/>
              <a:t>Ich möchte meine Kinder und Enkelkinder finanziell absichern (in %).</a:t>
            </a:r>
          </a:p>
        </p:txBody>
      </p:sp>
      <p:graphicFrame>
        <p:nvGraphicFramePr>
          <p:cNvPr id="33" name="Chart 32">
            <a:extLst>
              <a:ext uri="{FF2B5EF4-FFF2-40B4-BE49-F238E27FC236}">
                <a16:creationId xmlns:a16="http://schemas.microsoft.com/office/drawing/2014/main" id="{07A02A0C-DB06-B2D1-6C0D-F4E99E1A5F2E}"/>
              </a:ext>
            </a:extLst>
          </p:cNvPr>
          <p:cNvGraphicFramePr>
            <a:graphicFrameLocks/>
          </p:cNvGraphicFramePr>
          <p:nvPr/>
        </p:nvGraphicFramePr>
        <p:xfrm>
          <a:off x="1998727" y="2206111"/>
          <a:ext cx="7131447" cy="415024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961EBAB-F6F3-5C79-D7EE-5F910C862C87}"/>
              </a:ext>
            </a:extLst>
          </p:cNvPr>
          <p:cNvSpPr txBox="1"/>
          <p:nvPr/>
        </p:nvSpPr>
        <p:spPr>
          <a:xfrm>
            <a:off x="8550114" y="3793491"/>
            <a:ext cx="1643161" cy="830997"/>
          </a:xfrm>
          <a:prstGeom prst="rect">
            <a:avLst/>
          </a:prstGeom>
          <a:noFill/>
        </p:spPr>
        <p:txBody>
          <a:bodyPr wrap="square" rtlCol="0">
            <a:spAutoFit/>
          </a:bodyPr>
          <a:lstStyle/>
          <a:p>
            <a:r>
              <a:rPr lang="de-DE" sz="1200" b="1" dirty="0">
                <a:solidFill>
                  <a:srgbClr val="FF0000"/>
                </a:solidFill>
                <a:latin typeface="+mj-lt"/>
              </a:rPr>
              <a:t>„Trifft überhaupt nicht / </a:t>
            </a:r>
          </a:p>
          <a:p>
            <a:r>
              <a:rPr lang="de-DE" sz="1200" b="1" dirty="0">
                <a:solidFill>
                  <a:srgbClr val="FF0000"/>
                </a:solidFill>
                <a:latin typeface="+mj-lt"/>
              </a:rPr>
              <a:t>eher nicht zu“: 45 Prozent</a:t>
            </a:r>
            <a:r>
              <a:rPr lang="de-DE" sz="1200" b="1" dirty="0">
                <a:latin typeface="+mj-lt"/>
              </a:rPr>
              <a:t> </a:t>
            </a:r>
            <a:endParaRPr lang="en-GB" sz="1200" b="1" dirty="0">
              <a:latin typeface="+mj-lt"/>
            </a:endParaRPr>
          </a:p>
        </p:txBody>
      </p:sp>
      <p:sp>
        <p:nvSpPr>
          <p:cNvPr id="2" name="TextBox 1">
            <a:extLst>
              <a:ext uri="{FF2B5EF4-FFF2-40B4-BE49-F238E27FC236}">
                <a16:creationId xmlns:a16="http://schemas.microsoft.com/office/drawing/2014/main" id="{7FD82F84-5B7E-1D87-DB8D-CCA1A6BD322A}"/>
              </a:ext>
            </a:extLst>
          </p:cNvPr>
          <p:cNvSpPr txBox="1"/>
          <p:nvPr/>
        </p:nvSpPr>
        <p:spPr>
          <a:xfrm>
            <a:off x="1876710" y="3924374"/>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b="1" dirty="0">
                <a:solidFill>
                  <a:srgbClr val="00B050"/>
                </a:solidFill>
                <a:latin typeface="Ubuntu" panose="020B0504030602030204" pitchFamily="34" charset="0"/>
              </a:rPr>
              <a:t>„Trifft eher / </a:t>
            </a:r>
          </a:p>
          <a:p>
            <a:r>
              <a:rPr lang="de-DE" sz="1200" b="1" dirty="0">
                <a:solidFill>
                  <a:srgbClr val="00B050"/>
                </a:solidFill>
                <a:latin typeface="Ubuntu" panose="020B0504030602030204" pitchFamily="34" charset="0"/>
              </a:rPr>
              <a:t>voll und ganz zu“:</a:t>
            </a:r>
          </a:p>
          <a:p>
            <a:r>
              <a:rPr lang="de-DE" sz="1200" b="1" dirty="0">
                <a:solidFill>
                  <a:srgbClr val="00B050"/>
                </a:solidFill>
                <a:latin typeface="Ubuntu" panose="020B0504030602030204" pitchFamily="34" charset="0"/>
              </a:rPr>
              <a:t>37 Prozent </a:t>
            </a:r>
            <a:endParaRPr lang="en-GB" sz="1200" b="1" dirty="0">
              <a:solidFill>
                <a:srgbClr val="00B050"/>
              </a:solidFill>
              <a:latin typeface="Ubuntu" panose="020B0504030602030204" pitchFamily="34" charset="0"/>
            </a:endParaRPr>
          </a:p>
        </p:txBody>
      </p:sp>
      <p:graphicFrame>
        <p:nvGraphicFramePr>
          <p:cNvPr id="10" name="Chart 9">
            <a:extLst>
              <a:ext uri="{FF2B5EF4-FFF2-40B4-BE49-F238E27FC236}">
                <a16:creationId xmlns:a16="http://schemas.microsoft.com/office/drawing/2014/main" id="{7A02C993-515D-900E-DB58-1887AB2AFC03}"/>
              </a:ext>
            </a:extLst>
          </p:cNvPr>
          <p:cNvGraphicFramePr>
            <a:graphicFrameLocks/>
          </p:cNvGraphicFramePr>
          <p:nvPr/>
        </p:nvGraphicFramePr>
        <p:xfrm>
          <a:off x="3394841" y="2110720"/>
          <a:ext cx="4624552" cy="42456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D2481CB6-0F44-421B-45DD-0FC81BFB953C}"/>
              </a:ext>
            </a:extLst>
          </p:cNvPr>
          <p:cNvGraphicFramePr>
            <a:graphicFrameLocks/>
          </p:cNvGraphicFramePr>
          <p:nvPr/>
        </p:nvGraphicFramePr>
        <p:xfrm>
          <a:off x="2791111" y="1533677"/>
          <a:ext cx="6461079" cy="4822674"/>
        </p:xfrm>
        <a:graphic>
          <a:graphicData uri="http://schemas.openxmlformats.org/drawingml/2006/chart">
            <c:chart xmlns:c="http://schemas.openxmlformats.org/drawingml/2006/chart" xmlns:r="http://schemas.openxmlformats.org/officeDocument/2006/relationships" r:id="rId5"/>
          </a:graphicData>
        </a:graphic>
      </p:graphicFrame>
      <p:sp>
        <p:nvSpPr>
          <p:cNvPr id="9" name="Right Brace 8">
            <a:extLst>
              <a:ext uri="{FF2B5EF4-FFF2-40B4-BE49-F238E27FC236}">
                <a16:creationId xmlns:a16="http://schemas.microsoft.com/office/drawing/2014/main" id="{BA99CC01-6D96-A36A-DCFE-2E1BBF39BADF}"/>
              </a:ext>
            </a:extLst>
          </p:cNvPr>
          <p:cNvSpPr/>
          <p:nvPr/>
        </p:nvSpPr>
        <p:spPr>
          <a:xfrm>
            <a:off x="8019394" y="3300249"/>
            <a:ext cx="530719" cy="18603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590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D8886-8D54-35D7-7266-0AB62C52AD06}"/>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55F848C-115E-DE8C-CBC5-BC2DA628FEBC}"/>
              </a:ext>
            </a:extLst>
          </p:cNvPr>
          <p:cNvSpPr>
            <a:spLocks noGrp="1"/>
          </p:cNvSpPr>
          <p:nvPr>
            <p:ph type="sldNum" sz="quarter" idx="12"/>
          </p:nvPr>
        </p:nvSpPr>
        <p:spPr/>
        <p:txBody>
          <a:bodyPr/>
          <a:lstStyle/>
          <a:p>
            <a:pPr defTabSz="914377">
              <a:defRPr/>
            </a:pPr>
            <a:fld id="{5CA30057-1522-A34D-9EDB-EBE4F30CB92E}" type="slidenum">
              <a:rPr lang="en-US" sz="800">
                <a:solidFill>
                  <a:srgbClr val="121F47"/>
                </a:solidFill>
                <a:latin typeface="Ubuntu" panose="020B0504030602030204" pitchFamily="34" charset="0"/>
              </a:rPr>
              <a:pPr defTabSz="914377">
                <a:defRPr/>
              </a:pPr>
              <a:t>25</a:t>
            </a:fld>
            <a:endParaRPr lang="en-US" sz="800" dirty="0">
              <a:solidFill>
                <a:srgbClr val="121F47"/>
              </a:solidFill>
              <a:latin typeface="Ubuntu" panose="020B0504030602030204" pitchFamily="34" charset="0"/>
            </a:endParaRPr>
          </a:p>
        </p:txBody>
      </p:sp>
      <p:sp>
        <p:nvSpPr>
          <p:cNvPr id="3" name="Titel 2">
            <a:extLst>
              <a:ext uri="{FF2B5EF4-FFF2-40B4-BE49-F238E27FC236}">
                <a16:creationId xmlns:a16="http://schemas.microsoft.com/office/drawing/2014/main" id="{6FF6763B-CA8F-DB01-D5E5-056040B6AF80}"/>
              </a:ext>
            </a:extLst>
          </p:cNvPr>
          <p:cNvSpPr>
            <a:spLocks noGrp="1"/>
          </p:cNvSpPr>
          <p:nvPr>
            <p:ph type="title" idx="4294967295"/>
          </p:nvPr>
        </p:nvSpPr>
        <p:spPr>
          <a:xfrm>
            <a:off x="462844" y="458904"/>
            <a:ext cx="7324725" cy="909638"/>
          </a:xfrm>
        </p:spPr>
        <p:txBody>
          <a:bodyPr>
            <a:normAutofit fontScale="90000"/>
          </a:bodyPr>
          <a:lstStyle/>
          <a:p>
            <a:r>
              <a:rPr lang="de-DE" dirty="0"/>
              <a:t>Wie wichtig ist es Ihnen, dass Sie Ihrer Familie Geld vererben oder verschenken können (in %)?</a:t>
            </a:r>
          </a:p>
        </p:txBody>
      </p:sp>
      <p:graphicFrame>
        <p:nvGraphicFramePr>
          <p:cNvPr id="2" name="Chart 1">
            <a:extLst>
              <a:ext uri="{FF2B5EF4-FFF2-40B4-BE49-F238E27FC236}">
                <a16:creationId xmlns:a16="http://schemas.microsoft.com/office/drawing/2014/main" id="{3C2DB775-E612-6EF3-F17B-0D6977969AA0}"/>
              </a:ext>
            </a:extLst>
          </p:cNvPr>
          <p:cNvGraphicFramePr>
            <a:graphicFrameLocks/>
          </p:cNvGraphicFramePr>
          <p:nvPr>
            <p:extLst>
              <p:ext uri="{D42A27DB-BD31-4B8C-83A1-F6EECF244321}">
                <p14:modId xmlns:p14="http://schemas.microsoft.com/office/powerpoint/2010/main" val="3481738960"/>
              </p:ext>
            </p:extLst>
          </p:nvPr>
        </p:nvGraphicFramePr>
        <p:xfrm>
          <a:off x="462844" y="1459519"/>
          <a:ext cx="7945820" cy="4842367"/>
        </p:xfrm>
        <a:graphic>
          <a:graphicData uri="http://schemas.openxmlformats.org/drawingml/2006/chart">
            <c:chart xmlns:c="http://schemas.openxmlformats.org/drawingml/2006/chart" xmlns:r="http://schemas.openxmlformats.org/officeDocument/2006/relationships" r:id="rId2"/>
          </a:graphicData>
        </a:graphic>
      </p:graphicFrame>
      <p:sp>
        <p:nvSpPr>
          <p:cNvPr id="7" name="Left Brace 6">
            <a:extLst>
              <a:ext uri="{FF2B5EF4-FFF2-40B4-BE49-F238E27FC236}">
                <a16:creationId xmlns:a16="http://schemas.microsoft.com/office/drawing/2014/main" id="{5A34C72F-BAEA-F901-9D68-ADC644583D7B}"/>
              </a:ext>
            </a:extLst>
          </p:cNvPr>
          <p:cNvSpPr/>
          <p:nvPr/>
        </p:nvSpPr>
        <p:spPr>
          <a:xfrm rot="5400000">
            <a:off x="2678620" y="2004797"/>
            <a:ext cx="348708" cy="13873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e 8">
            <a:extLst>
              <a:ext uri="{FF2B5EF4-FFF2-40B4-BE49-F238E27FC236}">
                <a16:creationId xmlns:a16="http://schemas.microsoft.com/office/drawing/2014/main" id="{E4A202B1-F7B0-850B-A8B9-423F95A235E8}"/>
              </a:ext>
            </a:extLst>
          </p:cNvPr>
          <p:cNvSpPr/>
          <p:nvPr/>
        </p:nvSpPr>
        <p:spPr>
          <a:xfrm rot="5400000">
            <a:off x="4914764" y="1449078"/>
            <a:ext cx="246000" cy="148429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05824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DF97-7E51-4FCA-E968-C3522F056A73}"/>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B8202B44-52C5-E901-916F-743E2B5E4700}"/>
              </a:ext>
            </a:extLst>
          </p:cNvPr>
          <p:cNvSpPr>
            <a:spLocks noGrp="1"/>
          </p:cNvSpPr>
          <p:nvPr>
            <p:ph type="title" idx="4294967295"/>
          </p:nvPr>
        </p:nvSpPr>
        <p:spPr>
          <a:xfrm>
            <a:off x="460480" y="752867"/>
            <a:ext cx="11277600" cy="415925"/>
          </a:xfrm>
        </p:spPr>
        <p:txBody>
          <a:bodyPr/>
          <a:lstStyle/>
          <a:p>
            <a:r>
              <a:rPr lang="de-DE" dirty="0"/>
              <a:t>WeitBlick mit der Familien-Option und mehreren Bezugsrechten</a:t>
            </a:r>
          </a:p>
        </p:txBody>
      </p:sp>
      <p:sp>
        <p:nvSpPr>
          <p:cNvPr id="10" name="Textplatzhalter 9">
            <a:extLst>
              <a:ext uri="{FF2B5EF4-FFF2-40B4-BE49-F238E27FC236}">
                <a16:creationId xmlns:a16="http://schemas.microsoft.com/office/drawing/2014/main" id="{4E82F173-D256-44E7-6C5A-51FF7DBD8379}"/>
              </a:ext>
            </a:extLst>
          </p:cNvPr>
          <p:cNvSpPr>
            <a:spLocks noGrp="1"/>
          </p:cNvSpPr>
          <p:nvPr>
            <p:ph type="body" sz="quarter" idx="4294967295"/>
          </p:nvPr>
        </p:nvSpPr>
        <p:spPr>
          <a:xfrm>
            <a:off x="453920" y="1212367"/>
            <a:ext cx="11277600" cy="395287"/>
          </a:xfrm>
        </p:spPr>
        <p:txBody>
          <a:bodyPr/>
          <a:lstStyle/>
          <a:p>
            <a:r>
              <a:rPr lang="de-DE" dirty="0">
                <a:solidFill>
                  <a:srgbClr val="147CB3"/>
                </a:solidFill>
              </a:rPr>
              <a:t>Vermögensübertragung</a:t>
            </a:r>
          </a:p>
        </p:txBody>
      </p:sp>
      <p:sp>
        <p:nvSpPr>
          <p:cNvPr id="27" name="Inhaltsplatzhalter 1">
            <a:extLst>
              <a:ext uri="{FF2B5EF4-FFF2-40B4-BE49-F238E27FC236}">
                <a16:creationId xmlns:a16="http://schemas.microsoft.com/office/drawing/2014/main" id="{A35DFE23-E501-68F3-46DF-EF636AD25857}"/>
              </a:ext>
            </a:extLst>
          </p:cNvPr>
          <p:cNvSpPr txBox="1">
            <a:spLocks/>
          </p:cNvSpPr>
          <p:nvPr/>
        </p:nvSpPr>
        <p:spPr>
          <a:xfrm>
            <a:off x="453920" y="2067154"/>
            <a:ext cx="5551592" cy="4572000"/>
          </a:xfrm>
          <a:prstGeom prst="rect">
            <a:avLst/>
          </a:prstGeom>
          <a:solidFill>
            <a:srgbClr val="E6EAF1"/>
          </a:solidFill>
        </p:spPr>
        <p:txBody>
          <a:bodyPr vert="horz" lIns="251999" tIns="216000" rIns="144000" bIns="0" rtlCol="0" anchor="t" anchorCtr="0">
            <a:noAutofit/>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de-DE" dirty="0"/>
              <a:t>Familien-Option</a:t>
            </a:r>
          </a:p>
          <a:p>
            <a:pPr lvl="3"/>
            <a:r>
              <a:rPr lang="de-DE" dirty="0"/>
              <a:t>Familien-Option mit bis zu 2 Versicherungsnehmern und 2 versicherten Personen, mehrere Bezugsberechtigte</a:t>
            </a:r>
          </a:p>
          <a:p>
            <a:pPr lvl="3"/>
            <a:r>
              <a:rPr lang="de-DE" dirty="0"/>
              <a:t>Bequeme Vermögensübertragung zwischen Generationen über die Option „zwei Versicherungsnehmer“</a:t>
            </a:r>
          </a:p>
          <a:p>
            <a:pPr lvl="3"/>
            <a:r>
              <a:rPr lang="de-DE" dirty="0"/>
              <a:t>Familien-Option ermöglicht die </a:t>
            </a:r>
            <a:br>
              <a:rPr lang="de-DE" dirty="0"/>
            </a:br>
            <a:r>
              <a:rPr lang="de-DE" dirty="0"/>
              <a:t>generationsübergreifende Finanzplanung.</a:t>
            </a:r>
          </a:p>
          <a:p>
            <a:pPr lvl="3"/>
            <a:r>
              <a:rPr lang="de-DE" dirty="0"/>
              <a:t>Absicherung verbundener Leben durch die Vertragsgestaltung mit zwei versicherten Personen</a:t>
            </a:r>
          </a:p>
        </p:txBody>
      </p:sp>
      <p:sp>
        <p:nvSpPr>
          <p:cNvPr id="28" name="Inhaltsplatzhalter 6">
            <a:extLst>
              <a:ext uri="{FF2B5EF4-FFF2-40B4-BE49-F238E27FC236}">
                <a16:creationId xmlns:a16="http://schemas.microsoft.com/office/drawing/2014/main" id="{FA056356-379F-E19C-215A-D5E2691581E3}"/>
              </a:ext>
            </a:extLst>
          </p:cNvPr>
          <p:cNvSpPr txBox="1">
            <a:spLocks/>
          </p:cNvSpPr>
          <p:nvPr/>
        </p:nvSpPr>
        <p:spPr>
          <a:xfrm>
            <a:off x="6186488" y="2067154"/>
            <a:ext cx="5551592" cy="4572000"/>
          </a:xfrm>
          <a:custGeom>
            <a:avLst/>
            <a:gdLst>
              <a:gd name="connsiteX0" fmla="*/ 0 w 5551592"/>
              <a:gd name="connsiteY0" fmla="*/ 0 h 4572000"/>
              <a:gd name="connsiteX1" fmla="*/ 5551592 w 5551592"/>
              <a:gd name="connsiteY1" fmla="*/ 0 h 4572000"/>
              <a:gd name="connsiteX2" fmla="*/ 5551592 w 5551592"/>
              <a:gd name="connsiteY2" fmla="*/ 4317206 h 4572000"/>
              <a:gd name="connsiteX3" fmla="*/ 5296798 w 5551592"/>
              <a:gd name="connsiteY3" fmla="*/ 4572000 h 4572000"/>
              <a:gd name="connsiteX4" fmla="*/ 0 w 5551592"/>
              <a:gd name="connsiteY4" fmla="*/ 457200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92" h="4572000">
                <a:moveTo>
                  <a:pt x="0" y="0"/>
                </a:moveTo>
                <a:lnTo>
                  <a:pt x="5551592" y="0"/>
                </a:lnTo>
                <a:lnTo>
                  <a:pt x="5551592" y="4317206"/>
                </a:lnTo>
                <a:lnTo>
                  <a:pt x="5296798" y="4572000"/>
                </a:lnTo>
                <a:lnTo>
                  <a:pt x="0" y="4572000"/>
                </a:lnTo>
                <a:close/>
              </a:path>
            </a:pathLst>
          </a:custGeom>
          <a:solidFill>
            <a:srgbClr val="E6EAF1"/>
          </a:solidFill>
        </p:spPr>
        <p:txBody>
          <a:bodyPr lIns="251999" tIns="216000" rIns="144000"/>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de-DE" dirty="0"/>
              <a:t>Bezugsrechte</a:t>
            </a:r>
          </a:p>
          <a:p>
            <a:pPr lvl="3"/>
            <a:r>
              <a:rPr lang="de-DE" dirty="0"/>
              <a:t>Durch ein Bezugsrecht auf Todesfall kann man erreichen, dass die Todesfallleistung außerhalb des Erbrechts an gezielt ausgewählte Bezugsberechtigte ausgezahlt wird.</a:t>
            </a:r>
          </a:p>
          <a:p>
            <a:pPr lvl="3"/>
            <a:r>
              <a:rPr lang="de-DE" dirty="0"/>
              <a:t>Bezugsrecht kann leicht vereinbart werden. </a:t>
            </a:r>
          </a:p>
          <a:p>
            <a:pPr lvl="3"/>
            <a:r>
              <a:rPr lang="de-DE" dirty="0"/>
              <a:t>Widerruflich Bezugsberechtigter muss bei </a:t>
            </a:r>
            <a:br>
              <a:rPr lang="de-DE" dirty="0"/>
            </a:br>
            <a:r>
              <a:rPr lang="de-DE" dirty="0"/>
              <a:t>Änderung nicht zustimmen.</a:t>
            </a:r>
          </a:p>
          <a:p>
            <a:pPr lvl="3"/>
            <a:r>
              <a:rPr lang="de-DE" dirty="0"/>
              <a:t>Die VP muss aber zustimmen, wenn VN nicht identisch mit VP (BGH vom 27.06.2018 – IV ZR 222/16).  </a:t>
            </a:r>
          </a:p>
          <a:p>
            <a:pPr lvl="3"/>
            <a:r>
              <a:rPr lang="de-DE" dirty="0"/>
              <a:t>Vorteil gegenüber Depot: In der Praxis wohl möglich, </a:t>
            </a:r>
            <a:br>
              <a:rPr lang="de-DE" dirty="0"/>
            </a:br>
            <a:r>
              <a:rPr lang="de-DE" dirty="0"/>
              <a:t>aber durch dreiseitigen Vertrag aufwändig. Bezugsberechtigter muss zustimmen. Es entsteht unwiderrufliches Bezugsrecht mit allen verbundenen Gefahren.</a:t>
            </a:r>
          </a:p>
        </p:txBody>
      </p:sp>
    </p:spTree>
    <p:extLst>
      <p:ext uri="{BB962C8B-B14F-4D97-AF65-F5344CB8AC3E}">
        <p14:creationId xmlns:p14="http://schemas.microsoft.com/office/powerpoint/2010/main" val="102367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18BFF-7254-395A-FE79-6346388D47C9}"/>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7C996A8A-8252-9C5E-6603-87299F61E4B5}"/>
              </a:ext>
            </a:extLst>
          </p:cNvPr>
          <p:cNvSpPr>
            <a:spLocks noGrp="1"/>
          </p:cNvSpPr>
          <p:nvPr>
            <p:ph type="title" idx="4294967295"/>
          </p:nvPr>
        </p:nvSpPr>
        <p:spPr>
          <a:xfrm>
            <a:off x="457200" y="444970"/>
            <a:ext cx="11277600" cy="415925"/>
          </a:xfrm>
        </p:spPr>
        <p:txBody>
          <a:bodyPr/>
          <a:lstStyle/>
          <a:p>
            <a:r>
              <a:rPr lang="de-DE" dirty="0"/>
              <a:t>Vererben und Verschenken</a:t>
            </a:r>
          </a:p>
        </p:txBody>
      </p:sp>
      <p:sp>
        <p:nvSpPr>
          <p:cNvPr id="10" name="Textplatzhalter 9">
            <a:extLst>
              <a:ext uri="{FF2B5EF4-FFF2-40B4-BE49-F238E27FC236}">
                <a16:creationId xmlns:a16="http://schemas.microsoft.com/office/drawing/2014/main" id="{86F64686-2AE7-9604-DF1F-5599A72169F1}"/>
              </a:ext>
            </a:extLst>
          </p:cNvPr>
          <p:cNvSpPr>
            <a:spLocks noGrp="1"/>
          </p:cNvSpPr>
          <p:nvPr>
            <p:ph type="body" sz="quarter" idx="4294967295"/>
          </p:nvPr>
        </p:nvSpPr>
        <p:spPr>
          <a:xfrm>
            <a:off x="457200" y="928636"/>
            <a:ext cx="11277600" cy="395287"/>
          </a:xfrm>
        </p:spPr>
        <p:txBody>
          <a:bodyPr/>
          <a:lstStyle/>
          <a:p>
            <a:r>
              <a:rPr lang="de-DE" dirty="0">
                <a:solidFill>
                  <a:srgbClr val="147CB3"/>
                </a:solidFill>
              </a:rPr>
              <a:t>Workbook</a:t>
            </a:r>
          </a:p>
        </p:txBody>
      </p:sp>
      <p:sp>
        <p:nvSpPr>
          <p:cNvPr id="3" name="Parallelogramm 2">
            <a:extLst>
              <a:ext uri="{FF2B5EF4-FFF2-40B4-BE49-F238E27FC236}">
                <a16:creationId xmlns:a16="http://schemas.microsoft.com/office/drawing/2014/main" id="{63E4C5DF-9A6C-359F-7A7D-FBCF241251EE}"/>
              </a:ext>
            </a:extLst>
          </p:cNvPr>
          <p:cNvSpPr/>
          <p:nvPr/>
        </p:nvSpPr>
        <p:spPr>
          <a:xfrm>
            <a:off x="457200" y="3429000"/>
            <a:ext cx="11277600" cy="1654449"/>
          </a:xfrm>
          <a:prstGeom prst="parallelogram">
            <a:avLst>
              <a:gd name="adj" fmla="val 25000"/>
            </a:avLst>
          </a:pr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algn="ctr"/>
            <a:endParaRPr lang="de-DE">
              <a:solidFill>
                <a:srgbClr val="FFFFFF"/>
              </a:solidFill>
              <a:latin typeface="Aptos" panose="02110004020202020204"/>
            </a:endParaRPr>
          </a:p>
        </p:txBody>
      </p:sp>
      <p:sp>
        <p:nvSpPr>
          <p:cNvPr id="4" name="object 31">
            <a:hlinkClick r:id="rId2"/>
            <a:extLst>
              <a:ext uri="{FF2B5EF4-FFF2-40B4-BE49-F238E27FC236}">
                <a16:creationId xmlns:a16="http://schemas.microsoft.com/office/drawing/2014/main" id="{B22B1652-7C79-1615-D178-D7D88F26F9B1}"/>
              </a:ext>
            </a:extLst>
          </p:cNvPr>
          <p:cNvSpPr txBox="1"/>
          <p:nvPr/>
        </p:nvSpPr>
        <p:spPr>
          <a:xfrm>
            <a:off x="985054" y="4668375"/>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Checkliste</a:t>
            </a:r>
            <a:endParaRPr lang="de-DE" sz="1050" b="1" baseline="30000" dirty="0">
              <a:solidFill>
                <a:schemeClr val="tx2"/>
              </a:solidFill>
              <a:latin typeface="Ubuntu" panose="020B0504030602030204" pitchFamily="34" charset="0"/>
              <a:cs typeface="Arial"/>
            </a:endParaRPr>
          </a:p>
        </p:txBody>
      </p:sp>
      <p:sp>
        <p:nvSpPr>
          <p:cNvPr id="5" name="object 31">
            <a:hlinkClick r:id="rId3"/>
            <a:extLst>
              <a:ext uri="{FF2B5EF4-FFF2-40B4-BE49-F238E27FC236}">
                <a16:creationId xmlns:a16="http://schemas.microsoft.com/office/drawing/2014/main" id="{674A8F65-03D5-F2A9-37AF-67ACD04F8420}"/>
              </a:ext>
            </a:extLst>
          </p:cNvPr>
          <p:cNvSpPr txBox="1"/>
          <p:nvPr/>
        </p:nvSpPr>
        <p:spPr>
          <a:xfrm>
            <a:off x="5665802" y="4584973"/>
            <a:ext cx="3031745" cy="303536"/>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Tipps zum Umgang mit Schenkung- und  Erbschaftsteuer in einer Lebensversicherung</a:t>
            </a:r>
          </a:p>
        </p:txBody>
      </p:sp>
      <p:sp>
        <p:nvSpPr>
          <p:cNvPr id="6" name="object 31">
            <a:hlinkClick r:id="rId4"/>
            <a:extLst>
              <a:ext uri="{FF2B5EF4-FFF2-40B4-BE49-F238E27FC236}">
                <a16:creationId xmlns:a16="http://schemas.microsoft.com/office/drawing/2014/main" id="{2A2FD6F5-B4CB-5E95-AD29-B9590BAD86EC}"/>
              </a:ext>
            </a:extLst>
          </p:cNvPr>
          <p:cNvSpPr txBox="1"/>
          <p:nvPr/>
        </p:nvSpPr>
        <p:spPr>
          <a:xfrm>
            <a:off x="3642013" y="4668375"/>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Fragebogen Angebot</a:t>
            </a:r>
          </a:p>
        </p:txBody>
      </p:sp>
      <p:sp>
        <p:nvSpPr>
          <p:cNvPr id="8" name="object 31">
            <a:hlinkClick r:id="rId5"/>
            <a:extLst>
              <a:ext uri="{FF2B5EF4-FFF2-40B4-BE49-F238E27FC236}">
                <a16:creationId xmlns:a16="http://schemas.microsoft.com/office/drawing/2014/main" id="{540D1059-7ECF-0E3C-6BE2-EF67D6AADD96}"/>
              </a:ext>
            </a:extLst>
          </p:cNvPr>
          <p:cNvSpPr txBox="1"/>
          <p:nvPr/>
        </p:nvSpPr>
        <p:spPr>
          <a:xfrm>
            <a:off x="9132309" y="4668375"/>
            <a:ext cx="1929987"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Die 10 besten Tipps (PPT)</a:t>
            </a:r>
          </a:p>
        </p:txBody>
      </p:sp>
      <p:pic>
        <p:nvPicPr>
          <p:cNvPr id="9" name="Grafik 8" descr="Ein Bild, das Text, Screenshot, Schrift, Dokument enthält.&#10;&#10;Automatisch generierte Beschreibung">
            <a:extLst>
              <a:ext uri="{FF2B5EF4-FFF2-40B4-BE49-F238E27FC236}">
                <a16:creationId xmlns:a16="http://schemas.microsoft.com/office/drawing/2014/main" id="{03FAFCAB-DB35-B8F7-3E1B-D1BA1FDE94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6472" y="2351479"/>
            <a:ext cx="1478615" cy="2089941"/>
          </a:xfrm>
          <a:prstGeom prst="rect">
            <a:avLst/>
          </a:prstGeom>
          <a:solidFill>
            <a:schemeClr val="bg1"/>
          </a:solidFill>
          <a:ln w="3175">
            <a:noFill/>
          </a:ln>
          <a:effectLst>
            <a:outerShdw blurRad="127000" sx="102000" sy="102000" algn="ctr" rotWithShape="0">
              <a:prstClr val="black">
                <a:alpha val="30000"/>
              </a:prstClr>
            </a:outerShdw>
          </a:effectLst>
        </p:spPr>
      </p:pic>
      <p:pic>
        <p:nvPicPr>
          <p:cNvPr id="11" name="Grafik 10" descr="Ein Bild, das Text, Screenshot, Dokument enthält.&#10;&#10;Automatisch generierte Beschreibung">
            <a:extLst>
              <a:ext uri="{FF2B5EF4-FFF2-40B4-BE49-F238E27FC236}">
                <a16:creationId xmlns:a16="http://schemas.microsoft.com/office/drawing/2014/main" id="{E7CD47EA-AFB8-AF10-61FB-827161B99B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9142" y="2351480"/>
            <a:ext cx="1465067" cy="2070792"/>
          </a:xfrm>
          <a:prstGeom prst="rect">
            <a:avLst/>
          </a:prstGeom>
          <a:solidFill>
            <a:schemeClr val="bg1"/>
          </a:solidFill>
          <a:ln w="3175">
            <a:noFill/>
          </a:ln>
          <a:effectLst>
            <a:outerShdw blurRad="127000" sx="102000" sy="102000" algn="ctr" rotWithShape="0">
              <a:prstClr val="black">
                <a:alpha val="30000"/>
              </a:prstClr>
            </a:outerShdw>
          </a:effectLst>
        </p:spPr>
      </p:pic>
      <p:pic>
        <p:nvPicPr>
          <p:cNvPr id="12" name="Grafik 11" descr="Ein Bild, das Text, Screenshot, Dokument enthält.&#10;&#10;Automatisch generierte Beschreibung">
            <a:extLst>
              <a:ext uri="{FF2B5EF4-FFF2-40B4-BE49-F238E27FC236}">
                <a16:creationId xmlns:a16="http://schemas.microsoft.com/office/drawing/2014/main" id="{8A969F3E-0CBD-2E97-6549-2AEB696132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94581" y="2351480"/>
            <a:ext cx="1465067" cy="2070792"/>
          </a:xfrm>
          <a:prstGeom prst="rect">
            <a:avLst/>
          </a:prstGeom>
          <a:solidFill>
            <a:schemeClr val="bg1"/>
          </a:solidFill>
          <a:ln w="3175">
            <a:noFill/>
          </a:ln>
          <a:effectLst>
            <a:outerShdw blurRad="127000" sx="102000" sy="102000" algn="ctr" rotWithShape="0">
              <a:prstClr val="black">
                <a:alpha val="30000"/>
              </a:prstClr>
            </a:outerShdw>
          </a:effectLst>
        </p:spPr>
      </p:pic>
      <p:grpSp>
        <p:nvGrpSpPr>
          <p:cNvPr id="13" name="Gruppieren 12">
            <a:extLst>
              <a:ext uri="{FF2B5EF4-FFF2-40B4-BE49-F238E27FC236}">
                <a16:creationId xmlns:a16="http://schemas.microsoft.com/office/drawing/2014/main" id="{669E59C2-601B-F90D-2391-5B0436506EAD}"/>
              </a:ext>
            </a:extLst>
          </p:cNvPr>
          <p:cNvGrpSpPr/>
          <p:nvPr/>
        </p:nvGrpSpPr>
        <p:grpSpPr>
          <a:xfrm>
            <a:off x="8743707" y="2729561"/>
            <a:ext cx="2707190" cy="1711859"/>
            <a:chOff x="7002116" y="2093734"/>
            <a:chExt cx="1781853" cy="1126733"/>
          </a:xfrm>
        </p:grpSpPr>
        <p:pic>
          <p:nvPicPr>
            <p:cNvPr id="14" name="Grafik 13" descr="Ein Bild, das Elektronik, computer, Ausgabegerät, Elektronisches Gerät enthält.&#10;&#10;Automatisch generierte Beschreibung">
              <a:extLst>
                <a:ext uri="{FF2B5EF4-FFF2-40B4-BE49-F238E27FC236}">
                  <a16:creationId xmlns:a16="http://schemas.microsoft.com/office/drawing/2014/main" id="{ABF3F876-5004-0B5E-5793-F6B82508936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002116" y="2093734"/>
              <a:ext cx="1781853" cy="1126733"/>
            </a:xfrm>
            <a:prstGeom prst="rect">
              <a:avLst/>
            </a:prstGeom>
          </p:spPr>
        </p:pic>
        <p:pic>
          <p:nvPicPr>
            <p:cNvPr id="15" name="Grafik 14" descr="Ein Bild, das Text, Screenshot, Schrift, Grafikdesign enthält.&#10;&#10;Automatisch generierte Beschreibung">
              <a:extLst>
                <a:ext uri="{FF2B5EF4-FFF2-40B4-BE49-F238E27FC236}">
                  <a16:creationId xmlns:a16="http://schemas.microsoft.com/office/drawing/2014/main" id="{D938D299-4F53-A9A8-D281-B58C0903A9F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07924" y="2185926"/>
              <a:ext cx="1316667" cy="820583"/>
            </a:xfrm>
            <a:prstGeom prst="rect">
              <a:avLst/>
            </a:prstGeom>
          </p:spPr>
        </p:pic>
      </p:grpSp>
      <p:pic>
        <p:nvPicPr>
          <p:cNvPr id="16" name="Grafik 15">
            <a:hlinkClick r:id="rId2"/>
            <a:extLst>
              <a:ext uri="{FF2B5EF4-FFF2-40B4-BE49-F238E27FC236}">
                <a16:creationId xmlns:a16="http://schemas.microsoft.com/office/drawing/2014/main" id="{B6E59619-8628-F7BB-481D-F0774E751A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84655" y="4121945"/>
            <a:ext cx="565351" cy="565351"/>
          </a:xfrm>
          <a:prstGeom prst="rect">
            <a:avLst/>
          </a:prstGeom>
        </p:spPr>
      </p:pic>
      <p:pic>
        <p:nvPicPr>
          <p:cNvPr id="17" name="Grafik 16">
            <a:hlinkClick r:id="rId4"/>
            <a:extLst>
              <a:ext uri="{FF2B5EF4-FFF2-40B4-BE49-F238E27FC236}">
                <a16:creationId xmlns:a16="http://schemas.microsoft.com/office/drawing/2014/main" id="{94B4BF5A-9C15-FE13-5CD7-E85CE572D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80721" y="4121945"/>
            <a:ext cx="565351" cy="565351"/>
          </a:xfrm>
          <a:prstGeom prst="rect">
            <a:avLst/>
          </a:prstGeom>
        </p:spPr>
      </p:pic>
      <p:pic>
        <p:nvPicPr>
          <p:cNvPr id="19" name="Grafik 18">
            <a:hlinkClick r:id="rId5"/>
            <a:extLst>
              <a:ext uri="{FF2B5EF4-FFF2-40B4-BE49-F238E27FC236}">
                <a16:creationId xmlns:a16="http://schemas.microsoft.com/office/drawing/2014/main" id="{7B4E568E-79A0-8F69-679E-EB776B5E79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53619" y="4121945"/>
            <a:ext cx="565351" cy="565351"/>
          </a:xfrm>
          <a:prstGeom prst="rect">
            <a:avLst/>
          </a:prstGeom>
        </p:spPr>
      </p:pic>
      <p:pic>
        <p:nvPicPr>
          <p:cNvPr id="20" name="Grafik 19">
            <a:extLst>
              <a:ext uri="{FF2B5EF4-FFF2-40B4-BE49-F238E27FC236}">
                <a16:creationId xmlns:a16="http://schemas.microsoft.com/office/drawing/2014/main" id="{001D4582-8BEB-CC71-0535-27193E5D89DE}"/>
              </a:ext>
            </a:extLst>
          </p:cNvPr>
          <p:cNvPicPr>
            <a:picLocks noChangeAspect="1"/>
          </p:cNvPicPr>
          <p:nvPr/>
        </p:nvPicPr>
        <p:blipFill>
          <a:blip r:embed="rId12"/>
          <a:stretch>
            <a:fillRect/>
          </a:stretch>
        </p:blipFill>
        <p:spPr>
          <a:xfrm>
            <a:off x="6440157" y="2348270"/>
            <a:ext cx="1474052" cy="2064203"/>
          </a:xfrm>
          <a:prstGeom prst="rect">
            <a:avLst/>
          </a:prstGeom>
        </p:spPr>
      </p:pic>
      <p:pic>
        <p:nvPicPr>
          <p:cNvPr id="18" name="Grafik 17">
            <a:hlinkClick r:id="rId13"/>
            <a:extLst>
              <a:ext uri="{FF2B5EF4-FFF2-40B4-BE49-F238E27FC236}">
                <a16:creationId xmlns:a16="http://schemas.microsoft.com/office/drawing/2014/main" id="{BFB4CCF4-264E-6A0B-C6C4-98BCC2D672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29652" y="4121945"/>
            <a:ext cx="565351" cy="565351"/>
          </a:xfrm>
          <a:prstGeom prst="rect">
            <a:avLst/>
          </a:prstGeom>
        </p:spPr>
      </p:pic>
    </p:spTree>
    <p:extLst>
      <p:ext uri="{BB962C8B-B14F-4D97-AF65-F5344CB8AC3E}">
        <p14:creationId xmlns:p14="http://schemas.microsoft.com/office/powerpoint/2010/main" val="331962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4F21E-B4A8-1B0C-D424-7682DCB4B2B9}"/>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19F2690D-95ED-9D31-FF56-C6002239B75F}"/>
              </a:ext>
            </a:extLst>
          </p:cNvPr>
          <p:cNvSpPr>
            <a:spLocks noGrp="1"/>
          </p:cNvSpPr>
          <p:nvPr>
            <p:ph type="title" idx="4294967295"/>
          </p:nvPr>
        </p:nvSpPr>
        <p:spPr>
          <a:xfrm>
            <a:off x="457200" y="444970"/>
            <a:ext cx="11277600" cy="415925"/>
          </a:xfrm>
        </p:spPr>
        <p:txBody>
          <a:bodyPr/>
          <a:lstStyle/>
          <a:p>
            <a:r>
              <a:rPr lang="de-DE" dirty="0"/>
              <a:t>Vererben und Verschenken</a:t>
            </a:r>
          </a:p>
        </p:txBody>
      </p:sp>
      <p:sp>
        <p:nvSpPr>
          <p:cNvPr id="10" name="Textplatzhalter 9">
            <a:extLst>
              <a:ext uri="{FF2B5EF4-FFF2-40B4-BE49-F238E27FC236}">
                <a16:creationId xmlns:a16="http://schemas.microsoft.com/office/drawing/2014/main" id="{960E2461-3BB9-94A8-59CC-DBA0E6DF61E1}"/>
              </a:ext>
            </a:extLst>
          </p:cNvPr>
          <p:cNvSpPr>
            <a:spLocks noGrp="1"/>
          </p:cNvSpPr>
          <p:nvPr>
            <p:ph type="body" sz="quarter" idx="4294967295"/>
          </p:nvPr>
        </p:nvSpPr>
        <p:spPr>
          <a:xfrm>
            <a:off x="457200" y="948309"/>
            <a:ext cx="11277600" cy="395287"/>
          </a:xfrm>
        </p:spPr>
        <p:txBody>
          <a:bodyPr/>
          <a:lstStyle/>
          <a:p>
            <a:r>
              <a:rPr lang="de-DE" dirty="0">
                <a:solidFill>
                  <a:srgbClr val="147CB3"/>
                </a:solidFill>
              </a:rPr>
              <a:t>Workbook</a:t>
            </a:r>
          </a:p>
        </p:txBody>
      </p:sp>
      <p:sp>
        <p:nvSpPr>
          <p:cNvPr id="3" name="Parallelogramm 2">
            <a:extLst>
              <a:ext uri="{FF2B5EF4-FFF2-40B4-BE49-F238E27FC236}">
                <a16:creationId xmlns:a16="http://schemas.microsoft.com/office/drawing/2014/main" id="{0BD5268A-C345-4FB4-AB33-05479E916EFC}"/>
              </a:ext>
            </a:extLst>
          </p:cNvPr>
          <p:cNvSpPr/>
          <p:nvPr/>
        </p:nvSpPr>
        <p:spPr>
          <a:xfrm>
            <a:off x="457200" y="1538000"/>
            <a:ext cx="11277600" cy="4295202"/>
          </a:xfrm>
          <a:prstGeom prst="parallelogram">
            <a:avLst>
              <a:gd name="adj" fmla="val 25000"/>
            </a:avLst>
          </a:pr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r>
              <a:rPr lang="de-DE" sz="1800" u="sng" dirty="0">
                <a:solidFill>
                  <a:srgbClr val="000000"/>
                </a:solidFill>
                <a:effectLst/>
                <a:latin typeface="Calibri" panose="020F0502020204030204" pitchFamily="34" charset="0"/>
                <a:ea typeface="Aptos"/>
                <a:hlinkClick r:id="rId2"/>
              </a:rPr>
              <a:t>Schenkung an Kind mit steuergünstiger Geldanlage (ohne Kontrolle)</a:t>
            </a:r>
            <a:r>
              <a:rPr lang="de-DE" sz="1800" dirty="0">
                <a:effectLst/>
                <a:latin typeface="Calibri" panose="020F0502020204030204" pitchFamily="34" charset="0"/>
                <a:ea typeface="Aptos"/>
              </a:rPr>
              <a:t> </a:t>
            </a:r>
          </a:p>
          <a:p>
            <a:r>
              <a:rPr lang="de-DE" sz="1800" u="sng" dirty="0">
                <a:solidFill>
                  <a:srgbClr val="000000"/>
                </a:solidFill>
                <a:effectLst/>
                <a:latin typeface="Calibri" panose="020F0502020204030204" pitchFamily="34" charset="0"/>
                <a:ea typeface="Aptos"/>
                <a:hlinkClick r:id="rId3"/>
              </a:rPr>
              <a:t>Schenkung an Kind mit steuergünstiger Geldanlage und Kontrolle</a:t>
            </a:r>
            <a:r>
              <a:rPr lang="de-DE" sz="1800" dirty="0">
                <a:effectLst/>
                <a:latin typeface="Calibri" panose="020F0502020204030204" pitchFamily="34" charset="0"/>
                <a:ea typeface="Aptos"/>
              </a:rPr>
              <a:t> </a:t>
            </a:r>
          </a:p>
          <a:p>
            <a:r>
              <a:rPr lang="de-DE" sz="1800" u="sng" dirty="0">
                <a:solidFill>
                  <a:srgbClr val="000000"/>
                </a:solidFill>
                <a:effectLst/>
                <a:latin typeface="Calibri" panose="020F0502020204030204" pitchFamily="34" charset="0"/>
                <a:ea typeface="Aptos"/>
                <a:hlinkClick r:id="rId4"/>
              </a:rPr>
              <a:t>Schenkung an Kind mit verlängerter Kontrolle</a:t>
            </a:r>
            <a:r>
              <a:rPr lang="de-DE" sz="1800" dirty="0">
                <a:effectLst/>
                <a:latin typeface="Calibri" panose="020F0502020204030204" pitchFamily="34" charset="0"/>
                <a:ea typeface="Aptos"/>
              </a:rPr>
              <a:t> </a:t>
            </a:r>
          </a:p>
          <a:p>
            <a:r>
              <a:rPr lang="de-DE" sz="1800" u="sng" dirty="0">
                <a:solidFill>
                  <a:srgbClr val="000000"/>
                </a:solidFill>
                <a:effectLst/>
                <a:latin typeface="Calibri" panose="020F0502020204030204" pitchFamily="34" charset="0"/>
                <a:ea typeface="Aptos"/>
                <a:hlinkClick r:id="rId5"/>
              </a:rPr>
              <a:t>Schenkung Großvater an Enkel unter Beibehaltung der Kontrolle</a:t>
            </a:r>
            <a:r>
              <a:rPr lang="de-DE" sz="1800" dirty="0">
                <a:effectLst/>
                <a:latin typeface="Calibri" panose="020F0502020204030204" pitchFamily="34" charset="0"/>
                <a:ea typeface="Aptos"/>
              </a:rPr>
              <a:t> </a:t>
            </a:r>
          </a:p>
          <a:p>
            <a:r>
              <a:rPr lang="de-DE" sz="1800" u="sng" dirty="0">
                <a:solidFill>
                  <a:srgbClr val="000000"/>
                </a:solidFill>
                <a:effectLst/>
                <a:latin typeface="Calibri" panose="020F0502020204030204" pitchFamily="34" charset="0"/>
                <a:ea typeface="Aptos"/>
                <a:hlinkClick r:id="rId6"/>
              </a:rPr>
              <a:t>Unverheiratetes Paar mit Kindern</a:t>
            </a:r>
            <a:r>
              <a:rPr lang="de-DE" sz="1800" dirty="0">
                <a:effectLst/>
                <a:latin typeface="Calibri" panose="020F0502020204030204" pitchFamily="34" charset="0"/>
                <a:ea typeface="Aptos"/>
              </a:rPr>
              <a:t> </a:t>
            </a:r>
          </a:p>
          <a:p>
            <a:r>
              <a:rPr lang="de-DE" sz="1800" u="sng" dirty="0">
                <a:solidFill>
                  <a:srgbClr val="000000"/>
                </a:solidFill>
                <a:effectLst/>
                <a:latin typeface="Calibri" panose="020F0502020204030204" pitchFamily="34" charset="0"/>
                <a:ea typeface="Aptos"/>
                <a:hlinkClick r:id="rId7"/>
              </a:rPr>
              <a:t>“Vermögenssicherung”: Unternehmer sichert Kind ab</a:t>
            </a:r>
            <a:r>
              <a:rPr lang="de-DE" sz="1800" dirty="0">
                <a:effectLst/>
                <a:latin typeface="Calibri" panose="020F0502020204030204" pitchFamily="34" charset="0"/>
                <a:ea typeface="Aptos"/>
              </a:rPr>
              <a:t> </a:t>
            </a:r>
          </a:p>
          <a:p>
            <a:r>
              <a:rPr lang="de-DE" sz="1800" u="sng" dirty="0">
                <a:solidFill>
                  <a:srgbClr val="000000"/>
                </a:solidFill>
                <a:effectLst/>
                <a:latin typeface="Calibri" panose="020F0502020204030204" pitchFamily="34" charset="0"/>
                <a:ea typeface="Aptos"/>
                <a:hlinkClick r:id="rId8"/>
              </a:rPr>
              <a:t>Gegenseitige Absicherung der Ehepartner − </a:t>
            </a:r>
            <a:r>
              <a:rPr lang="de-DE" sz="1800" dirty="0">
                <a:effectLst/>
                <a:latin typeface="Calibri" panose="020F0502020204030204" pitchFamily="34" charset="0"/>
                <a:ea typeface="Aptos"/>
              </a:rPr>
              <a:t> </a:t>
            </a:r>
          </a:p>
          <a:p>
            <a:r>
              <a:rPr lang="de-DE" sz="1800" u="sng" dirty="0">
                <a:solidFill>
                  <a:srgbClr val="000000"/>
                </a:solidFill>
                <a:effectLst/>
                <a:latin typeface="Calibri" panose="020F0502020204030204" pitchFamily="34" charset="0"/>
                <a:ea typeface="Aptos"/>
                <a:hlinkClick r:id="rId9"/>
              </a:rPr>
              <a:t>Steuergünstige Geldanlage „über Kreuz“</a:t>
            </a:r>
            <a:r>
              <a:rPr lang="de-DE" sz="1800" dirty="0">
                <a:effectLst/>
                <a:latin typeface="Calibri" panose="020F0502020204030204" pitchFamily="34" charset="0"/>
                <a:ea typeface="Aptos"/>
              </a:rPr>
              <a:t> </a:t>
            </a:r>
          </a:p>
        </p:txBody>
      </p:sp>
      <p:sp>
        <p:nvSpPr>
          <p:cNvPr id="2" name="Textfeld 1">
            <a:extLst>
              <a:ext uri="{FF2B5EF4-FFF2-40B4-BE49-F238E27FC236}">
                <a16:creationId xmlns:a16="http://schemas.microsoft.com/office/drawing/2014/main" id="{2E07EBAC-7343-3693-C5A8-DC56258CC4D9}"/>
              </a:ext>
            </a:extLst>
          </p:cNvPr>
          <p:cNvSpPr txBox="1"/>
          <p:nvPr/>
        </p:nvSpPr>
        <p:spPr>
          <a:xfrm>
            <a:off x="2256183" y="2020031"/>
            <a:ext cx="6271591" cy="276999"/>
          </a:xfrm>
          <a:prstGeom prst="rect">
            <a:avLst/>
          </a:prstGeom>
          <a:noFill/>
        </p:spPr>
        <p:txBody>
          <a:bodyPr wrap="square" lIns="0" tIns="0" rIns="0" bIns="0" rtlCol="0">
            <a:spAutoFit/>
          </a:bodyPr>
          <a:lstStyle/>
          <a:p>
            <a:pPr algn="l"/>
            <a:r>
              <a:rPr lang="de-DE" dirty="0">
                <a:solidFill>
                  <a:schemeClr val="accent2"/>
                </a:solidFill>
              </a:rPr>
              <a:t>Beispiele für die Vertragsgestaltung</a:t>
            </a:r>
          </a:p>
        </p:txBody>
      </p:sp>
    </p:spTree>
    <p:extLst>
      <p:ext uri="{BB962C8B-B14F-4D97-AF65-F5344CB8AC3E}">
        <p14:creationId xmlns:p14="http://schemas.microsoft.com/office/powerpoint/2010/main" val="188159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9C76457-6495-EBF3-CED9-148E4E98505F}"/>
              </a:ext>
            </a:extLst>
          </p:cNvPr>
          <p:cNvSpPr>
            <a:spLocks noGrp="1"/>
          </p:cNvSpPr>
          <p:nvPr>
            <p:ph type="sldNum" sz="quarter" idx="12"/>
          </p:nvPr>
        </p:nvSpPr>
        <p:spPr/>
        <p:txBody>
          <a:bodyPr/>
          <a:lstStyle/>
          <a:p>
            <a:fld id="{5CA30057-1522-A34D-9EDB-EBE4F30CB92E}" type="slidenum">
              <a:rPr lang="en-US" smtClean="0"/>
              <a:pPr/>
              <a:t>29</a:t>
            </a:fld>
            <a:endParaRPr lang="en-US" dirty="0"/>
          </a:p>
        </p:txBody>
      </p:sp>
      <p:sp>
        <p:nvSpPr>
          <p:cNvPr id="2" name="Titel 1">
            <a:extLst>
              <a:ext uri="{FF2B5EF4-FFF2-40B4-BE49-F238E27FC236}">
                <a16:creationId xmlns:a16="http://schemas.microsoft.com/office/drawing/2014/main" id="{333ED604-4240-6E67-5E13-DD4B80423B8E}"/>
              </a:ext>
            </a:extLst>
          </p:cNvPr>
          <p:cNvSpPr>
            <a:spLocks noGrp="1"/>
          </p:cNvSpPr>
          <p:nvPr>
            <p:ph type="title" idx="4294967295"/>
          </p:nvPr>
        </p:nvSpPr>
        <p:spPr>
          <a:xfrm>
            <a:off x="255138" y="295135"/>
            <a:ext cx="9509125" cy="431800"/>
          </a:xfrm>
        </p:spPr>
        <p:txBody>
          <a:bodyPr>
            <a:normAutofit fontScale="90000"/>
          </a:bodyPr>
          <a:lstStyle/>
          <a:p>
            <a:r>
              <a:rPr lang="de-DE" dirty="0"/>
              <a:t>Modern, transparent, fair – </a:t>
            </a:r>
            <a:br>
              <a:rPr lang="de-DE" dirty="0"/>
            </a:br>
            <a:r>
              <a:rPr lang="de-DE" dirty="0"/>
              <a:t>unsere Abschluss- und Verwaltungskosten</a:t>
            </a:r>
          </a:p>
        </p:txBody>
      </p:sp>
      <p:sp>
        <p:nvSpPr>
          <p:cNvPr id="3" name="Textplatzhalter 2">
            <a:extLst>
              <a:ext uri="{FF2B5EF4-FFF2-40B4-BE49-F238E27FC236}">
                <a16:creationId xmlns:a16="http://schemas.microsoft.com/office/drawing/2014/main" id="{A19C7F3B-9435-8FEF-6162-E6ADA0EFA66F}"/>
              </a:ext>
            </a:extLst>
          </p:cNvPr>
          <p:cNvSpPr>
            <a:spLocks noGrp="1"/>
          </p:cNvSpPr>
          <p:nvPr>
            <p:ph type="body" sz="quarter" idx="4294967295"/>
          </p:nvPr>
        </p:nvSpPr>
        <p:spPr>
          <a:xfrm>
            <a:off x="255138" y="1080810"/>
            <a:ext cx="8275638" cy="458787"/>
          </a:xfrm>
        </p:spPr>
        <p:txBody>
          <a:bodyPr/>
          <a:lstStyle/>
          <a:p>
            <a:r>
              <a:rPr lang="de-DE" dirty="0">
                <a:solidFill>
                  <a:srgbClr val="147CB3"/>
                </a:solidFill>
              </a:rPr>
              <a:t>4 Courtagestufen – Fallende Abschlusskosten  ab 100.000 € Einzahlung </a:t>
            </a:r>
          </a:p>
        </p:txBody>
      </p:sp>
      <p:sp>
        <p:nvSpPr>
          <p:cNvPr id="13" name="Textplatzhalter 12"/>
          <p:cNvSpPr>
            <a:spLocks noGrp="1"/>
          </p:cNvSpPr>
          <p:nvPr>
            <p:ph type="body" sz="quarter" idx="4294967295"/>
          </p:nvPr>
        </p:nvSpPr>
        <p:spPr>
          <a:xfrm>
            <a:off x="361698" y="6402792"/>
            <a:ext cx="10976861" cy="276225"/>
          </a:xfrm>
        </p:spPr>
        <p:txBody>
          <a:bodyPr>
            <a:normAutofit fontScale="55000" lnSpcReduction="20000"/>
          </a:bodyPr>
          <a:lstStyle/>
          <a:p>
            <a:r>
              <a:rPr lang="de-DE" dirty="0"/>
              <a:t>Risikokosten bei Parkallee für die Beitragsrückgewähr abhängig von der Bruttowertentwicklung p.a.. Risikokosten bei Weitblick in Abhängigkeit der Vertragsgestaltung . </a:t>
            </a:r>
          </a:p>
        </p:txBody>
      </p:sp>
      <p:sp>
        <p:nvSpPr>
          <p:cNvPr id="8" name="Inhaltsplatzhalter 6">
            <a:extLst>
              <a:ext uri="{FF2B5EF4-FFF2-40B4-BE49-F238E27FC236}">
                <a16:creationId xmlns:a16="http://schemas.microsoft.com/office/drawing/2014/main" id="{6B432A53-E7A0-A8B7-F358-E539AF31EE92}"/>
              </a:ext>
            </a:extLst>
          </p:cNvPr>
          <p:cNvSpPr txBox="1">
            <a:spLocks/>
          </p:cNvSpPr>
          <p:nvPr/>
        </p:nvSpPr>
        <p:spPr>
          <a:xfrm flipH="1">
            <a:off x="266087" y="1511504"/>
            <a:ext cx="11540583" cy="799745"/>
          </a:xfrm>
          <a:prstGeom prst="round2DiagRect">
            <a:avLst>
              <a:gd name="adj1" fmla="val 15990"/>
              <a:gd name="adj2" fmla="val 0"/>
            </a:avLst>
          </a:prstGeom>
          <a:solidFill>
            <a:srgbClr val="B8D7E8"/>
          </a:solidFill>
        </p:spPr>
        <p:txBody>
          <a:bodyPr vert="horz" lIns="0" tIns="0" rIns="0" bIns="0" rtlCol="0" anchor="ctr">
            <a:noAutofit/>
          </a:bodyPr>
          <a:lstStyle>
            <a:lvl1pPr marL="0" indent="0" algn="l" defTabSz="685783" rtl="0" eaLnBrk="1" latinLnBrk="0" hangingPunct="1">
              <a:lnSpc>
                <a:spcPct val="100000"/>
              </a:lnSpc>
              <a:spcBef>
                <a:spcPts val="0"/>
              </a:spcBef>
              <a:spcAft>
                <a:spcPts val="800"/>
              </a:spcAft>
              <a:buFont typeface="Arial"/>
              <a:buNone/>
              <a:defRPr sz="1800" b="1" i="0" kern="1200" spc="-40" baseline="0">
                <a:solidFill>
                  <a:schemeClr val="bg1"/>
                </a:solidFill>
                <a:latin typeface="Ubuntu" panose="020B0504030602030204" pitchFamily="34" charset="0"/>
                <a:ea typeface="Ubuntu" panose="020B0504030602030204" pitchFamily="34" charset="0"/>
                <a:cs typeface="Arial" charset="0"/>
              </a:defRPr>
            </a:lvl1pPr>
            <a:lvl2pPr marL="6351" indent="0" algn="l" defTabSz="685783" rtl="0" eaLnBrk="1" latinLnBrk="0" hangingPunct="1">
              <a:lnSpc>
                <a:spcPct val="100000"/>
              </a:lnSpc>
              <a:spcBef>
                <a:spcPts val="0"/>
              </a:spcBef>
              <a:spcAft>
                <a:spcPts val="800"/>
              </a:spcAft>
              <a:buClr>
                <a:schemeClr val="accent1"/>
              </a:buClr>
              <a:buFont typeface="Wingdings" pitchFamily="2" charset="2"/>
              <a:buNone/>
              <a:tabLst/>
              <a:defRPr sz="1600" b="0" i="0" kern="1200">
                <a:solidFill>
                  <a:schemeClr val="bg1"/>
                </a:solidFill>
                <a:latin typeface="Ubuntu Light" panose="020B0304030602030204" pitchFamily="34" charset="0"/>
                <a:ea typeface="Ubuntu Light" panose="020B0304030602030204" pitchFamily="34" charset="0"/>
                <a:cs typeface="Arial" charset="0"/>
              </a:defRPr>
            </a:lvl2pPr>
            <a:lvl3pPr marL="191995" indent="-191995" algn="l" defTabSz="685783" rtl="0" eaLnBrk="1" latinLnBrk="0" hangingPunct="1">
              <a:lnSpc>
                <a:spcPct val="100000"/>
              </a:lnSpc>
              <a:spcBef>
                <a:spcPts val="0"/>
              </a:spcBef>
              <a:spcAft>
                <a:spcPts val="800"/>
              </a:spcAft>
              <a:buClr>
                <a:schemeClr val="accent2"/>
              </a:buClr>
              <a:buSzPct val="120000"/>
              <a:buFont typeface="Arial" panose="020B0604020202020204" pitchFamily="34" charset="0"/>
              <a:buChar char="•"/>
              <a:tabLst/>
              <a:defRPr sz="1600" b="0" i="0" kern="1200">
                <a:solidFill>
                  <a:schemeClr val="bg1"/>
                </a:solidFill>
                <a:latin typeface="Ubuntu Light" panose="020B0304030602030204" pitchFamily="34" charset="0"/>
                <a:ea typeface="Ubuntu Light" panose="020B0304030602030204" pitchFamily="34" charset="0"/>
                <a:cs typeface="Arial" charset="0"/>
              </a:defRPr>
            </a:lvl3pPr>
            <a:lvl4pPr marL="384474" indent="-191995" algn="l" defTabSz="685783" rtl="0" eaLnBrk="1" latinLnBrk="0" hangingPunct="1">
              <a:lnSpc>
                <a:spcPct val="100000"/>
              </a:lnSpc>
              <a:spcBef>
                <a:spcPts val="0"/>
              </a:spcBef>
              <a:spcAft>
                <a:spcPts val="800"/>
              </a:spcAft>
              <a:buClr>
                <a:schemeClr val="bg1"/>
              </a:buClr>
              <a:buSzPct val="100000"/>
              <a:buFont typeface="System Font Regular"/>
              <a:buChar char="–"/>
              <a:tabLst/>
              <a:defRPr sz="1600" b="0" i="0" kern="1200">
                <a:solidFill>
                  <a:schemeClr val="bg1"/>
                </a:solidFill>
                <a:latin typeface="Ubuntu Light" panose="020B0304030602030204" pitchFamily="34" charset="0"/>
                <a:ea typeface="Ubuntu Light" panose="020B0304030602030204" pitchFamily="34" charset="0"/>
                <a:cs typeface="Arial" charset="0"/>
              </a:defRPr>
            </a:lvl4pPr>
            <a:lvl5pPr marL="575986" indent="-191995" algn="l" defTabSz="685783" rtl="0" eaLnBrk="1" latinLnBrk="0" hangingPunct="1">
              <a:lnSpc>
                <a:spcPct val="100000"/>
              </a:lnSpc>
              <a:spcBef>
                <a:spcPts val="0"/>
              </a:spcBef>
              <a:spcAft>
                <a:spcPts val="800"/>
              </a:spcAft>
              <a:buClr>
                <a:schemeClr val="bg1"/>
              </a:buClr>
              <a:buSzPct val="100000"/>
              <a:buFont typeface="System Font Regular"/>
              <a:buChar char="–"/>
              <a:tabLst/>
              <a:defRPr sz="1600" b="0" i="0" kern="1200">
                <a:solidFill>
                  <a:schemeClr val="bg1"/>
                </a:solidFill>
                <a:latin typeface="Ubuntu Light" panose="020B0304030602030204" pitchFamily="34" charset="0"/>
                <a:ea typeface="Ubuntu Light" panose="020B0304030602030204" pitchFamily="34" charset="0"/>
                <a:cs typeface="Arial" charset="0"/>
              </a:defRPr>
            </a:lvl5pPr>
            <a:lvl6pPr marL="1885904" indent="-171446" algn="l" defTabSz="685783" rtl="0" eaLnBrk="1" latinLnBrk="0" hangingPunct="1">
              <a:lnSpc>
                <a:spcPct val="90000"/>
              </a:lnSpc>
              <a:spcBef>
                <a:spcPts val="375"/>
              </a:spcBef>
              <a:buFont typeface="Arial"/>
              <a:buChar char="•"/>
              <a:defRPr sz="1333"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33"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33"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33" kern="1200">
                <a:solidFill>
                  <a:schemeClr val="tx1"/>
                </a:solidFill>
                <a:latin typeface="+mn-lt"/>
                <a:ea typeface="+mn-ea"/>
                <a:cs typeface="+mn-cs"/>
              </a:defRPr>
            </a:lvl9pPr>
          </a:lstStyle>
          <a:p>
            <a:pPr algn="ctr"/>
            <a:r>
              <a:rPr lang="de-DE" sz="3600" dirty="0" err="1">
                <a:solidFill>
                  <a:srgbClr val="0A2F73"/>
                </a:solidFill>
              </a:rPr>
              <a:t>ParkAllee</a:t>
            </a:r>
            <a:r>
              <a:rPr lang="de-DE" sz="3600" dirty="0">
                <a:solidFill>
                  <a:srgbClr val="0A2F73"/>
                </a:solidFill>
              </a:rPr>
              <a:t> &amp; </a:t>
            </a:r>
            <a:r>
              <a:rPr lang="de-DE" sz="3600" dirty="0" err="1">
                <a:solidFill>
                  <a:srgbClr val="0A2F73"/>
                </a:solidFill>
              </a:rPr>
              <a:t>WeitBlick</a:t>
            </a:r>
            <a:endParaRPr lang="de-DE" sz="3600" dirty="0">
              <a:solidFill>
                <a:srgbClr val="0A2F73"/>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3832752210"/>
              </p:ext>
            </p:extLst>
          </p:nvPr>
        </p:nvGraphicFramePr>
        <p:xfrm>
          <a:off x="1527507" y="2542010"/>
          <a:ext cx="2423154" cy="1773975"/>
        </p:xfrm>
        <a:graphic>
          <a:graphicData uri="http://schemas.openxmlformats.org/drawingml/2006/table">
            <a:tbl>
              <a:tblPr firstRow="1" bandRow="1">
                <a:tableStyleId>{5C22544A-7EE6-4342-B048-85BDC9FD1C3A}</a:tableStyleId>
              </a:tblPr>
              <a:tblGrid>
                <a:gridCol w="1211577">
                  <a:extLst>
                    <a:ext uri="{9D8B030D-6E8A-4147-A177-3AD203B41FA5}">
                      <a16:colId xmlns:a16="http://schemas.microsoft.com/office/drawing/2014/main" val="3645971099"/>
                    </a:ext>
                  </a:extLst>
                </a:gridCol>
                <a:gridCol w="1211577">
                  <a:extLst>
                    <a:ext uri="{9D8B030D-6E8A-4147-A177-3AD203B41FA5}">
                      <a16:colId xmlns:a16="http://schemas.microsoft.com/office/drawing/2014/main" val="2098432249"/>
                    </a:ext>
                  </a:extLst>
                </a:gridCol>
              </a:tblGrid>
              <a:tr h="379834">
                <a:tc gridSpan="2">
                  <a:txBody>
                    <a:bodyPr/>
                    <a:lstStyle/>
                    <a:p>
                      <a:pPr algn="ctr"/>
                      <a:r>
                        <a:rPr lang="de-DE" dirty="0"/>
                        <a:t>Option</a:t>
                      </a:r>
                      <a:r>
                        <a:rPr lang="de-DE" baseline="0" dirty="0"/>
                        <a:t> 1</a:t>
                      </a:r>
                      <a:endParaRPr lang="de-DE" dirty="0"/>
                    </a:p>
                  </a:txBody>
                  <a:tcPr anchor="ctr"/>
                </a:tc>
                <a:tc hMerge="1">
                  <a:txBody>
                    <a:bodyPr/>
                    <a:lstStyle/>
                    <a:p>
                      <a:endParaRPr lang="de-DE" dirty="0"/>
                    </a:p>
                  </a:txBody>
                  <a:tcPr/>
                </a:tc>
                <a:extLst>
                  <a:ext uri="{0D108BD9-81ED-4DB2-BD59-A6C34878D82A}">
                    <a16:rowId xmlns:a16="http://schemas.microsoft.com/office/drawing/2014/main" val="2249673646"/>
                  </a:ext>
                </a:extLst>
              </a:tr>
              <a:tr h="417656">
                <a:tc>
                  <a:txBody>
                    <a:bodyPr/>
                    <a:lstStyle/>
                    <a:p>
                      <a:pPr algn="ctr"/>
                      <a:r>
                        <a:rPr lang="de-DE" dirty="0"/>
                        <a:t>Courtage </a:t>
                      </a:r>
                    </a:p>
                  </a:txBody>
                  <a:tcPr anchor="ctr"/>
                </a:tc>
                <a:tc>
                  <a:txBody>
                    <a:bodyPr/>
                    <a:lstStyle/>
                    <a:p>
                      <a:pPr algn="ctr"/>
                      <a:r>
                        <a:rPr lang="de-DE" dirty="0"/>
                        <a:t>Produkt</a:t>
                      </a:r>
                    </a:p>
                  </a:txBody>
                  <a:tcPr anchor="ctr"/>
                </a:tc>
                <a:extLst>
                  <a:ext uri="{0D108BD9-81ED-4DB2-BD59-A6C34878D82A}">
                    <a16:rowId xmlns:a16="http://schemas.microsoft.com/office/drawing/2014/main" val="3584154518"/>
                  </a:ext>
                </a:extLst>
              </a:tr>
              <a:tr h="379834">
                <a:tc>
                  <a:txBody>
                    <a:bodyPr/>
                    <a:lstStyle/>
                    <a:p>
                      <a:pPr algn="ctr"/>
                      <a:r>
                        <a:rPr lang="de-DE" dirty="0"/>
                        <a:t>4 %</a:t>
                      </a:r>
                    </a:p>
                  </a:txBody>
                  <a:tcPr anchor="ctr"/>
                </a:tc>
                <a:tc>
                  <a:txBody>
                    <a:bodyPr/>
                    <a:lstStyle/>
                    <a:p>
                      <a:pPr algn="ctr"/>
                      <a:r>
                        <a:rPr lang="de-DE" dirty="0"/>
                        <a:t>2%</a:t>
                      </a:r>
                    </a:p>
                  </a:txBody>
                  <a:tcPr anchor="ctr"/>
                </a:tc>
                <a:extLst>
                  <a:ext uri="{0D108BD9-81ED-4DB2-BD59-A6C34878D82A}">
                    <a16:rowId xmlns:a16="http://schemas.microsoft.com/office/drawing/2014/main" val="1205818750"/>
                  </a:ext>
                </a:extLst>
              </a:tr>
              <a:tr h="596651">
                <a:tc gridSpan="2">
                  <a:txBody>
                    <a:bodyPr/>
                    <a:lstStyle/>
                    <a:p>
                      <a:pPr algn="ctr"/>
                      <a:r>
                        <a:rPr lang="de-DE" dirty="0"/>
                        <a:t>6% Abschlusskosten</a:t>
                      </a:r>
                    </a:p>
                  </a:txBody>
                  <a:tcPr anchor="ctr"/>
                </a:tc>
                <a:tc hMerge="1">
                  <a:txBody>
                    <a:bodyPr/>
                    <a:lstStyle/>
                    <a:p>
                      <a:pPr algn="ctr"/>
                      <a:endParaRPr lang="de-DE" dirty="0"/>
                    </a:p>
                  </a:txBody>
                  <a:tcPr anchor="ctr"/>
                </a:tc>
                <a:extLst>
                  <a:ext uri="{0D108BD9-81ED-4DB2-BD59-A6C34878D82A}">
                    <a16:rowId xmlns:a16="http://schemas.microsoft.com/office/drawing/2014/main" val="30386327"/>
                  </a:ext>
                </a:extLst>
              </a:tr>
            </a:tbl>
          </a:graphicData>
        </a:graphic>
      </p:graphicFrame>
      <p:graphicFrame>
        <p:nvGraphicFramePr>
          <p:cNvPr id="14" name="Tabelle 13"/>
          <p:cNvGraphicFramePr>
            <a:graphicFrameLocks noGrp="1"/>
          </p:cNvGraphicFramePr>
          <p:nvPr>
            <p:extLst>
              <p:ext uri="{D42A27DB-BD31-4B8C-83A1-F6EECF244321}">
                <p14:modId xmlns:p14="http://schemas.microsoft.com/office/powerpoint/2010/main" val="3582196878"/>
              </p:ext>
            </p:extLst>
          </p:nvPr>
        </p:nvGraphicFramePr>
        <p:xfrm>
          <a:off x="4161063" y="2542010"/>
          <a:ext cx="2368654" cy="1773976"/>
        </p:xfrm>
        <a:graphic>
          <a:graphicData uri="http://schemas.openxmlformats.org/drawingml/2006/table">
            <a:tbl>
              <a:tblPr firstRow="1" bandRow="1">
                <a:tableStyleId>{5C22544A-7EE6-4342-B048-85BDC9FD1C3A}</a:tableStyleId>
              </a:tblPr>
              <a:tblGrid>
                <a:gridCol w="1184327">
                  <a:extLst>
                    <a:ext uri="{9D8B030D-6E8A-4147-A177-3AD203B41FA5}">
                      <a16:colId xmlns:a16="http://schemas.microsoft.com/office/drawing/2014/main" val="3645971099"/>
                    </a:ext>
                  </a:extLst>
                </a:gridCol>
                <a:gridCol w="1184327">
                  <a:extLst>
                    <a:ext uri="{9D8B030D-6E8A-4147-A177-3AD203B41FA5}">
                      <a16:colId xmlns:a16="http://schemas.microsoft.com/office/drawing/2014/main" val="2098432249"/>
                    </a:ext>
                  </a:extLst>
                </a:gridCol>
              </a:tblGrid>
              <a:tr h="443494">
                <a:tc gridSpan="2">
                  <a:txBody>
                    <a:bodyPr/>
                    <a:lstStyle/>
                    <a:p>
                      <a:pPr algn="ctr"/>
                      <a:r>
                        <a:rPr lang="de-DE" dirty="0"/>
                        <a:t>Option</a:t>
                      </a:r>
                      <a:r>
                        <a:rPr lang="de-DE" baseline="0" dirty="0"/>
                        <a:t> 2</a:t>
                      </a:r>
                      <a:endParaRPr lang="de-DE" dirty="0"/>
                    </a:p>
                  </a:txBody>
                  <a:tcPr anchor="ctr"/>
                </a:tc>
                <a:tc hMerge="1">
                  <a:txBody>
                    <a:bodyPr/>
                    <a:lstStyle/>
                    <a:p>
                      <a:endParaRPr lang="de-DE" dirty="0"/>
                    </a:p>
                  </a:txBody>
                  <a:tcPr/>
                </a:tc>
                <a:extLst>
                  <a:ext uri="{0D108BD9-81ED-4DB2-BD59-A6C34878D82A}">
                    <a16:rowId xmlns:a16="http://schemas.microsoft.com/office/drawing/2014/main" val="2249673646"/>
                  </a:ext>
                </a:extLst>
              </a:tr>
              <a:tr h="443494">
                <a:tc>
                  <a:txBody>
                    <a:bodyPr/>
                    <a:lstStyle/>
                    <a:p>
                      <a:pPr algn="ctr"/>
                      <a:r>
                        <a:rPr lang="de-DE" dirty="0"/>
                        <a:t>Courtage </a:t>
                      </a:r>
                    </a:p>
                  </a:txBody>
                  <a:tcPr anchor="ctr"/>
                </a:tc>
                <a:tc>
                  <a:txBody>
                    <a:bodyPr/>
                    <a:lstStyle/>
                    <a:p>
                      <a:pPr algn="ctr"/>
                      <a:r>
                        <a:rPr lang="de-DE" dirty="0"/>
                        <a:t>Produkt</a:t>
                      </a:r>
                    </a:p>
                  </a:txBody>
                  <a:tcPr anchor="ctr"/>
                </a:tc>
                <a:extLst>
                  <a:ext uri="{0D108BD9-81ED-4DB2-BD59-A6C34878D82A}">
                    <a16:rowId xmlns:a16="http://schemas.microsoft.com/office/drawing/2014/main" val="3584154518"/>
                  </a:ext>
                </a:extLst>
              </a:tr>
              <a:tr h="443494">
                <a:tc>
                  <a:txBody>
                    <a:bodyPr/>
                    <a:lstStyle/>
                    <a:p>
                      <a:pPr algn="ctr"/>
                      <a:r>
                        <a:rPr lang="de-DE" dirty="0"/>
                        <a:t>2 %</a:t>
                      </a:r>
                    </a:p>
                  </a:txBody>
                  <a:tcPr anchor="ctr"/>
                </a:tc>
                <a:tc>
                  <a:txBody>
                    <a:bodyPr/>
                    <a:lstStyle/>
                    <a:p>
                      <a:pPr algn="ctr"/>
                      <a:r>
                        <a:rPr lang="de-DE" dirty="0"/>
                        <a:t>2%</a:t>
                      </a:r>
                    </a:p>
                  </a:txBody>
                  <a:tcPr anchor="ctr"/>
                </a:tc>
                <a:extLst>
                  <a:ext uri="{0D108BD9-81ED-4DB2-BD59-A6C34878D82A}">
                    <a16:rowId xmlns:a16="http://schemas.microsoft.com/office/drawing/2014/main" val="1205818750"/>
                  </a:ext>
                </a:extLst>
              </a:tr>
              <a:tr h="443494">
                <a:tc gridSpan="2">
                  <a:txBody>
                    <a:bodyPr/>
                    <a:lstStyle/>
                    <a:p>
                      <a:pPr algn="ctr"/>
                      <a:r>
                        <a:rPr lang="de-DE" dirty="0"/>
                        <a:t>4% Abschlusskosten</a:t>
                      </a:r>
                    </a:p>
                  </a:txBody>
                  <a:tcPr anchor="ctr"/>
                </a:tc>
                <a:tc hMerge="1">
                  <a:txBody>
                    <a:bodyPr/>
                    <a:lstStyle/>
                    <a:p>
                      <a:pPr algn="ctr"/>
                      <a:endParaRPr lang="de-DE" dirty="0"/>
                    </a:p>
                  </a:txBody>
                  <a:tcPr anchor="ctr"/>
                </a:tc>
                <a:extLst>
                  <a:ext uri="{0D108BD9-81ED-4DB2-BD59-A6C34878D82A}">
                    <a16:rowId xmlns:a16="http://schemas.microsoft.com/office/drawing/2014/main" val="30386327"/>
                  </a:ext>
                </a:extLst>
              </a:tr>
            </a:tbl>
          </a:graphicData>
        </a:graphic>
      </p:graphicFrame>
      <p:graphicFrame>
        <p:nvGraphicFramePr>
          <p:cNvPr id="15" name="Tabelle 14"/>
          <p:cNvGraphicFramePr>
            <a:graphicFrameLocks noGrp="1"/>
          </p:cNvGraphicFramePr>
          <p:nvPr>
            <p:extLst>
              <p:ext uri="{D42A27DB-BD31-4B8C-83A1-F6EECF244321}">
                <p14:modId xmlns:p14="http://schemas.microsoft.com/office/powerpoint/2010/main" val="944937727"/>
              </p:ext>
            </p:extLst>
          </p:nvPr>
        </p:nvGraphicFramePr>
        <p:xfrm>
          <a:off x="6740119" y="2568467"/>
          <a:ext cx="2546276" cy="1747519"/>
        </p:xfrm>
        <a:graphic>
          <a:graphicData uri="http://schemas.openxmlformats.org/drawingml/2006/table">
            <a:tbl>
              <a:tblPr firstRow="1" bandRow="1">
                <a:tableStyleId>{5C22544A-7EE6-4342-B048-85BDC9FD1C3A}</a:tableStyleId>
              </a:tblPr>
              <a:tblGrid>
                <a:gridCol w="1273138">
                  <a:extLst>
                    <a:ext uri="{9D8B030D-6E8A-4147-A177-3AD203B41FA5}">
                      <a16:colId xmlns:a16="http://schemas.microsoft.com/office/drawing/2014/main" val="3645971099"/>
                    </a:ext>
                  </a:extLst>
                </a:gridCol>
                <a:gridCol w="1273138">
                  <a:extLst>
                    <a:ext uri="{9D8B030D-6E8A-4147-A177-3AD203B41FA5}">
                      <a16:colId xmlns:a16="http://schemas.microsoft.com/office/drawing/2014/main" val="2098432249"/>
                    </a:ext>
                  </a:extLst>
                </a:gridCol>
              </a:tblGrid>
              <a:tr h="432376">
                <a:tc gridSpan="2">
                  <a:txBody>
                    <a:bodyPr/>
                    <a:lstStyle/>
                    <a:p>
                      <a:pPr algn="ctr"/>
                      <a:r>
                        <a:rPr lang="de-DE" dirty="0"/>
                        <a:t>Option</a:t>
                      </a:r>
                      <a:r>
                        <a:rPr lang="de-DE" baseline="0" dirty="0"/>
                        <a:t> 3</a:t>
                      </a:r>
                      <a:endParaRPr lang="de-DE" dirty="0"/>
                    </a:p>
                  </a:txBody>
                  <a:tcPr anchor="ctr"/>
                </a:tc>
                <a:tc hMerge="1">
                  <a:txBody>
                    <a:bodyPr/>
                    <a:lstStyle/>
                    <a:p>
                      <a:endParaRPr lang="de-DE" dirty="0"/>
                    </a:p>
                  </a:txBody>
                  <a:tcPr/>
                </a:tc>
                <a:extLst>
                  <a:ext uri="{0D108BD9-81ED-4DB2-BD59-A6C34878D82A}">
                    <a16:rowId xmlns:a16="http://schemas.microsoft.com/office/drawing/2014/main" val="2249673646"/>
                  </a:ext>
                </a:extLst>
              </a:tr>
              <a:tr h="438381">
                <a:tc>
                  <a:txBody>
                    <a:bodyPr/>
                    <a:lstStyle/>
                    <a:p>
                      <a:pPr algn="ctr"/>
                      <a:r>
                        <a:rPr lang="de-DE" dirty="0"/>
                        <a:t>Courtage </a:t>
                      </a:r>
                    </a:p>
                  </a:txBody>
                  <a:tcPr anchor="ctr"/>
                </a:tc>
                <a:tc>
                  <a:txBody>
                    <a:bodyPr/>
                    <a:lstStyle/>
                    <a:p>
                      <a:pPr algn="ctr"/>
                      <a:r>
                        <a:rPr lang="de-DE" dirty="0"/>
                        <a:t>Produkt</a:t>
                      </a:r>
                    </a:p>
                  </a:txBody>
                  <a:tcPr anchor="ctr"/>
                </a:tc>
                <a:extLst>
                  <a:ext uri="{0D108BD9-81ED-4DB2-BD59-A6C34878D82A}">
                    <a16:rowId xmlns:a16="http://schemas.microsoft.com/office/drawing/2014/main" val="3584154518"/>
                  </a:ext>
                </a:extLst>
              </a:tr>
              <a:tr h="438381">
                <a:tc>
                  <a:txBody>
                    <a:bodyPr/>
                    <a:lstStyle/>
                    <a:p>
                      <a:pPr algn="ctr"/>
                      <a:r>
                        <a:rPr lang="de-DE" dirty="0"/>
                        <a:t>0,8 %</a:t>
                      </a:r>
                    </a:p>
                  </a:txBody>
                  <a:tcPr anchor="ctr"/>
                </a:tc>
                <a:tc>
                  <a:txBody>
                    <a:bodyPr/>
                    <a:lstStyle/>
                    <a:p>
                      <a:pPr algn="ctr"/>
                      <a:r>
                        <a:rPr lang="de-DE" dirty="0"/>
                        <a:t>2%</a:t>
                      </a:r>
                    </a:p>
                  </a:txBody>
                  <a:tcPr anchor="ctr"/>
                </a:tc>
                <a:extLst>
                  <a:ext uri="{0D108BD9-81ED-4DB2-BD59-A6C34878D82A}">
                    <a16:rowId xmlns:a16="http://schemas.microsoft.com/office/drawing/2014/main" val="1205818750"/>
                  </a:ext>
                </a:extLst>
              </a:tr>
              <a:tr h="438381">
                <a:tc gridSpan="2">
                  <a:txBody>
                    <a:bodyPr/>
                    <a:lstStyle/>
                    <a:p>
                      <a:pPr algn="ctr"/>
                      <a:r>
                        <a:rPr lang="de-DE" dirty="0"/>
                        <a:t>2,8% Abschlusskosten</a:t>
                      </a:r>
                    </a:p>
                  </a:txBody>
                  <a:tcPr anchor="ctr"/>
                </a:tc>
                <a:tc hMerge="1">
                  <a:txBody>
                    <a:bodyPr/>
                    <a:lstStyle/>
                    <a:p>
                      <a:pPr algn="ctr"/>
                      <a:endParaRPr lang="de-DE" dirty="0"/>
                    </a:p>
                  </a:txBody>
                  <a:tcPr anchor="ctr"/>
                </a:tc>
                <a:extLst>
                  <a:ext uri="{0D108BD9-81ED-4DB2-BD59-A6C34878D82A}">
                    <a16:rowId xmlns:a16="http://schemas.microsoft.com/office/drawing/2014/main" val="30386327"/>
                  </a:ext>
                </a:extLst>
              </a:tr>
            </a:tbl>
          </a:graphicData>
        </a:graphic>
      </p:graphicFrame>
      <p:graphicFrame>
        <p:nvGraphicFramePr>
          <p:cNvPr id="16" name="Tabelle 15"/>
          <p:cNvGraphicFramePr>
            <a:graphicFrameLocks noGrp="1"/>
          </p:cNvGraphicFramePr>
          <p:nvPr>
            <p:extLst>
              <p:ext uri="{D42A27DB-BD31-4B8C-83A1-F6EECF244321}">
                <p14:modId xmlns:p14="http://schemas.microsoft.com/office/powerpoint/2010/main" val="2905439725"/>
              </p:ext>
            </p:extLst>
          </p:nvPr>
        </p:nvGraphicFramePr>
        <p:xfrm>
          <a:off x="9442297" y="2576887"/>
          <a:ext cx="2364374" cy="1706233"/>
        </p:xfrm>
        <a:graphic>
          <a:graphicData uri="http://schemas.openxmlformats.org/drawingml/2006/table">
            <a:tbl>
              <a:tblPr firstRow="1" bandRow="1">
                <a:tableStyleId>{5C22544A-7EE6-4342-B048-85BDC9FD1C3A}</a:tableStyleId>
              </a:tblPr>
              <a:tblGrid>
                <a:gridCol w="1182187">
                  <a:extLst>
                    <a:ext uri="{9D8B030D-6E8A-4147-A177-3AD203B41FA5}">
                      <a16:colId xmlns:a16="http://schemas.microsoft.com/office/drawing/2014/main" val="3645971099"/>
                    </a:ext>
                  </a:extLst>
                </a:gridCol>
                <a:gridCol w="1182187">
                  <a:extLst>
                    <a:ext uri="{9D8B030D-6E8A-4147-A177-3AD203B41FA5}">
                      <a16:colId xmlns:a16="http://schemas.microsoft.com/office/drawing/2014/main" val="2098432249"/>
                    </a:ext>
                  </a:extLst>
                </a:gridCol>
              </a:tblGrid>
              <a:tr h="422161">
                <a:tc gridSpan="2">
                  <a:txBody>
                    <a:bodyPr/>
                    <a:lstStyle/>
                    <a:p>
                      <a:pPr algn="ctr"/>
                      <a:r>
                        <a:rPr lang="de-DE" dirty="0"/>
                        <a:t>Option</a:t>
                      </a:r>
                      <a:r>
                        <a:rPr lang="de-DE" baseline="0" dirty="0"/>
                        <a:t> 4*</a:t>
                      </a:r>
                      <a:endParaRPr lang="de-DE" dirty="0"/>
                    </a:p>
                  </a:txBody>
                  <a:tcPr anchor="ctr"/>
                </a:tc>
                <a:tc hMerge="1">
                  <a:txBody>
                    <a:bodyPr/>
                    <a:lstStyle/>
                    <a:p>
                      <a:endParaRPr lang="de-DE" dirty="0"/>
                    </a:p>
                  </a:txBody>
                  <a:tcPr/>
                </a:tc>
                <a:extLst>
                  <a:ext uri="{0D108BD9-81ED-4DB2-BD59-A6C34878D82A}">
                    <a16:rowId xmlns:a16="http://schemas.microsoft.com/office/drawing/2014/main" val="2249673646"/>
                  </a:ext>
                </a:extLst>
              </a:tr>
              <a:tr h="428024">
                <a:tc>
                  <a:txBody>
                    <a:bodyPr/>
                    <a:lstStyle/>
                    <a:p>
                      <a:pPr algn="ctr"/>
                      <a:r>
                        <a:rPr lang="de-DE" dirty="0"/>
                        <a:t>Courtage </a:t>
                      </a:r>
                    </a:p>
                  </a:txBody>
                  <a:tcPr anchor="ctr"/>
                </a:tc>
                <a:tc>
                  <a:txBody>
                    <a:bodyPr/>
                    <a:lstStyle/>
                    <a:p>
                      <a:pPr algn="ctr"/>
                      <a:r>
                        <a:rPr lang="de-DE" dirty="0"/>
                        <a:t>Produkt</a:t>
                      </a:r>
                    </a:p>
                  </a:txBody>
                  <a:tcPr anchor="ctr"/>
                </a:tc>
                <a:extLst>
                  <a:ext uri="{0D108BD9-81ED-4DB2-BD59-A6C34878D82A}">
                    <a16:rowId xmlns:a16="http://schemas.microsoft.com/office/drawing/2014/main" val="3584154518"/>
                  </a:ext>
                </a:extLst>
              </a:tr>
              <a:tr h="428024">
                <a:tc>
                  <a:txBody>
                    <a:bodyPr/>
                    <a:lstStyle/>
                    <a:p>
                      <a:pPr algn="ctr"/>
                      <a:r>
                        <a:rPr lang="de-DE" dirty="0"/>
                        <a:t>0 %</a:t>
                      </a:r>
                    </a:p>
                  </a:txBody>
                  <a:tcPr anchor="ctr"/>
                </a:tc>
                <a:tc>
                  <a:txBody>
                    <a:bodyPr/>
                    <a:lstStyle/>
                    <a:p>
                      <a:pPr algn="ctr"/>
                      <a:r>
                        <a:rPr lang="de-DE" dirty="0"/>
                        <a:t>2%</a:t>
                      </a:r>
                    </a:p>
                  </a:txBody>
                  <a:tcPr anchor="ctr"/>
                </a:tc>
                <a:extLst>
                  <a:ext uri="{0D108BD9-81ED-4DB2-BD59-A6C34878D82A}">
                    <a16:rowId xmlns:a16="http://schemas.microsoft.com/office/drawing/2014/main" val="1205818750"/>
                  </a:ext>
                </a:extLst>
              </a:tr>
              <a:tr h="428024">
                <a:tc gridSpan="2">
                  <a:txBody>
                    <a:bodyPr/>
                    <a:lstStyle/>
                    <a:p>
                      <a:pPr algn="ctr"/>
                      <a:r>
                        <a:rPr lang="de-DE" dirty="0"/>
                        <a:t>2% Abschlusskosten</a:t>
                      </a:r>
                    </a:p>
                  </a:txBody>
                  <a:tcPr anchor="ctr"/>
                </a:tc>
                <a:tc hMerge="1">
                  <a:txBody>
                    <a:bodyPr/>
                    <a:lstStyle/>
                    <a:p>
                      <a:pPr algn="ctr"/>
                      <a:endParaRPr lang="de-DE" dirty="0"/>
                    </a:p>
                  </a:txBody>
                  <a:tcPr anchor="ctr"/>
                </a:tc>
                <a:extLst>
                  <a:ext uri="{0D108BD9-81ED-4DB2-BD59-A6C34878D82A}">
                    <a16:rowId xmlns:a16="http://schemas.microsoft.com/office/drawing/2014/main" val="30386327"/>
                  </a:ext>
                </a:extLst>
              </a:tr>
            </a:tbl>
          </a:graphicData>
        </a:graphic>
      </p:graphicFrame>
      <p:sp>
        <p:nvSpPr>
          <p:cNvPr id="11" name="Rechteck 10"/>
          <p:cNvSpPr/>
          <p:nvPr/>
        </p:nvSpPr>
        <p:spPr>
          <a:xfrm>
            <a:off x="266088" y="2542011"/>
            <a:ext cx="852205" cy="1773976"/>
          </a:xfrm>
          <a:prstGeom prst="rect">
            <a:avLst/>
          </a:prstGeom>
          <a:solidFill>
            <a:schemeClr val="tx2"/>
          </a:solidFill>
          <a:ln w="203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t>25.000 bis 100.000 € Einzahlung</a:t>
            </a:r>
          </a:p>
        </p:txBody>
      </p:sp>
      <p:sp>
        <p:nvSpPr>
          <p:cNvPr id="19" name="Rechteck 18"/>
          <p:cNvSpPr/>
          <p:nvPr/>
        </p:nvSpPr>
        <p:spPr>
          <a:xfrm>
            <a:off x="286168" y="4777485"/>
            <a:ext cx="852205" cy="1368089"/>
          </a:xfrm>
          <a:prstGeom prst="rect">
            <a:avLst/>
          </a:prstGeom>
          <a:solidFill>
            <a:schemeClr val="tx2"/>
          </a:solidFill>
          <a:ln w="203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t>Laufende Kosten p.a.</a:t>
            </a:r>
          </a:p>
        </p:txBody>
      </p:sp>
      <p:graphicFrame>
        <p:nvGraphicFramePr>
          <p:cNvPr id="20" name="Tabelle 19"/>
          <p:cNvGraphicFramePr>
            <a:graphicFrameLocks noGrp="1"/>
          </p:cNvGraphicFramePr>
          <p:nvPr>
            <p:extLst>
              <p:ext uri="{D42A27DB-BD31-4B8C-83A1-F6EECF244321}">
                <p14:modId xmlns:p14="http://schemas.microsoft.com/office/powerpoint/2010/main" val="2135201632"/>
              </p:ext>
            </p:extLst>
          </p:nvPr>
        </p:nvGraphicFramePr>
        <p:xfrm>
          <a:off x="1493086" y="4777485"/>
          <a:ext cx="2423154" cy="1427565"/>
        </p:xfrm>
        <a:graphic>
          <a:graphicData uri="http://schemas.openxmlformats.org/drawingml/2006/table">
            <a:tbl>
              <a:tblPr firstRow="1" bandRow="1">
                <a:tableStyleId>{5C22544A-7EE6-4342-B048-85BDC9FD1C3A}</a:tableStyleId>
              </a:tblPr>
              <a:tblGrid>
                <a:gridCol w="1211577">
                  <a:extLst>
                    <a:ext uri="{9D8B030D-6E8A-4147-A177-3AD203B41FA5}">
                      <a16:colId xmlns:a16="http://schemas.microsoft.com/office/drawing/2014/main" val="3645971099"/>
                    </a:ext>
                  </a:extLst>
                </a:gridCol>
                <a:gridCol w="1211577">
                  <a:extLst>
                    <a:ext uri="{9D8B030D-6E8A-4147-A177-3AD203B41FA5}">
                      <a16:colId xmlns:a16="http://schemas.microsoft.com/office/drawing/2014/main" val="2098432249"/>
                    </a:ext>
                  </a:extLst>
                </a:gridCol>
              </a:tblGrid>
              <a:tr h="421725">
                <a:tc>
                  <a:txBody>
                    <a:bodyPr/>
                    <a:lstStyle/>
                    <a:p>
                      <a:pPr algn="ctr"/>
                      <a:r>
                        <a:rPr lang="de-DE" dirty="0"/>
                        <a:t>Courtage </a:t>
                      </a:r>
                    </a:p>
                  </a:txBody>
                  <a:tcPr anchor="ctr"/>
                </a:tc>
                <a:tc>
                  <a:txBody>
                    <a:bodyPr/>
                    <a:lstStyle/>
                    <a:p>
                      <a:pPr algn="ctr"/>
                      <a:r>
                        <a:rPr lang="de-DE" dirty="0"/>
                        <a:t>Produkt</a:t>
                      </a:r>
                    </a:p>
                  </a:txBody>
                  <a:tcPr anchor="ctr"/>
                </a:tc>
                <a:extLst>
                  <a:ext uri="{0D108BD9-81ED-4DB2-BD59-A6C34878D82A}">
                    <a16:rowId xmlns:a16="http://schemas.microsoft.com/office/drawing/2014/main" val="3584154518"/>
                  </a:ext>
                </a:extLst>
              </a:tr>
              <a:tr h="349375">
                <a:tc>
                  <a:txBody>
                    <a:bodyPr/>
                    <a:lstStyle/>
                    <a:p>
                      <a:pPr algn="ctr"/>
                      <a:r>
                        <a:rPr lang="de-DE" dirty="0"/>
                        <a:t>0,5 %</a:t>
                      </a:r>
                    </a:p>
                  </a:txBody>
                  <a:tcPr anchor="ctr"/>
                </a:tc>
                <a:tc>
                  <a:txBody>
                    <a:bodyPr/>
                    <a:lstStyle/>
                    <a:p>
                      <a:pPr algn="ctr"/>
                      <a:r>
                        <a:rPr lang="de-DE" dirty="0"/>
                        <a:t>0,1%</a:t>
                      </a:r>
                    </a:p>
                  </a:txBody>
                  <a:tcPr anchor="ctr"/>
                </a:tc>
                <a:extLst>
                  <a:ext uri="{0D108BD9-81ED-4DB2-BD59-A6C34878D82A}">
                    <a16:rowId xmlns:a16="http://schemas.microsoft.com/office/drawing/2014/main" val="1205818750"/>
                  </a:ext>
                </a:extLst>
              </a:tr>
              <a:tr h="421725">
                <a:tc gridSpan="2">
                  <a:txBody>
                    <a:bodyPr/>
                    <a:lstStyle/>
                    <a:p>
                      <a:pPr algn="ctr"/>
                      <a:r>
                        <a:rPr lang="de-DE" b="1" dirty="0"/>
                        <a:t>0,60% Verwaltungskosten</a:t>
                      </a:r>
                    </a:p>
                  </a:txBody>
                  <a:tcPr anchor="ctr"/>
                </a:tc>
                <a:tc hMerge="1">
                  <a:txBody>
                    <a:bodyPr/>
                    <a:lstStyle/>
                    <a:p>
                      <a:pPr algn="ctr"/>
                      <a:endParaRPr lang="de-DE" dirty="0"/>
                    </a:p>
                  </a:txBody>
                  <a:tcPr anchor="ctr"/>
                </a:tc>
                <a:extLst>
                  <a:ext uri="{0D108BD9-81ED-4DB2-BD59-A6C34878D82A}">
                    <a16:rowId xmlns:a16="http://schemas.microsoft.com/office/drawing/2014/main" val="30386327"/>
                  </a:ext>
                </a:extLst>
              </a:tr>
            </a:tbl>
          </a:graphicData>
        </a:graphic>
      </p:graphicFrame>
      <p:graphicFrame>
        <p:nvGraphicFramePr>
          <p:cNvPr id="21" name="Tabelle 20"/>
          <p:cNvGraphicFramePr>
            <a:graphicFrameLocks noGrp="1"/>
          </p:cNvGraphicFramePr>
          <p:nvPr>
            <p:extLst>
              <p:ext uri="{D42A27DB-BD31-4B8C-83A1-F6EECF244321}">
                <p14:modId xmlns:p14="http://schemas.microsoft.com/office/powerpoint/2010/main" val="3823792363"/>
              </p:ext>
            </p:extLst>
          </p:nvPr>
        </p:nvGraphicFramePr>
        <p:xfrm>
          <a:off x="4161063" y="4776466"/>
          <a:ext cx="2284050" cy="1452807"/>
        </p:xfrm>
        <a:graphic>
          <a:graphicData uri="http://schemas.openxmlformats.org/drawingml/2006/table">
            <a:tbl>
              <a:tblPr firstRow="1" bandRow="1">
                <a:tableStyleId>{5C22544A-7EE6-4342-B048-85BDC9FD1C3A}</a:tableStyleId>
              </a:tblPr>
              <a:tblGrid>
                <a:gridCol w="1142025">
                  <a:extLst>
                    <a:ext uri="{9D8B030D-6E8A-4147-A177-3AD203B41FA5}">
                      <a16:colId xmlns:a16="http://schemas.microsoft.com/office/drawing/2014/main" val="3645971099"/>
                    </a:ext>
                  </a:extLst>
                </a:gridCol>
                <a:gridCol w="1142025">
                  <a:extLst>
                    <a:ext uri="{9D8B030D-6E8A-4147-A177-3AD203B41FA5}">
                      <a16:colId xmlns:a16="http://schemas.microsoft.com/office/drawing/2014/main" val="2098432249"/>
                    </a:ext>
                  </a:extLst>
                </a:gridCol>
              </a:tblGrid>
              <a:tr h="395521">
                <a:tc>
                  <a:txBody>
                    <a:bodyPr/>
                    <a:lstStyle/>
                    <a:p>
                      <a:pPr algn="ctr"/>
                      <a:r>
                        <a:rPr lang="de-DE" dirty="0"/>
                        <a:t>Courtage </a:t>
                      </a:r>
                    </a:p>
                  </a:txBody>
                  <a:tcPr anchor="ctr"/>
                </a:tc>
                <a:tc>
                  <a:txBody>
                    <a:bodyPr/>
                    <a:lstStyle/>
                    <a:p>
                      <a:pPr algn="ctr"/>
                      <a:r>
                        <a:rPr lang="de-DE" dirty="0"/>
                        <a:t>Produkt</a:t>
                      </a:r>
                    </a:p>
                  </a:txBody>
                  <a:tcPr anchor="ctr"/>
                </a:tc>
                <a:extLst>
                  <a:ext uri="{0D108BD9-81ED-4DB2-BD59-A6C34878D82A}">
                    <a16:rowId xmlns:a16="http://schemas.microsoft.com/office/drawing/2014/main" val="3584154518"/>
                  </a:ext>
                </a:extLst>
              </a:tr>
              <a:tr h="395521">
                <a:tc>
                  <a:txBody>
                    <a:bodyPr/>
                    <a:lstStyle/>
                    <a:p>
                      <a:pPr algn="ctr"/>
                      <a:r>
                        <a:rPr lang="de-DE" dirty="0"/>
                        <a:t>0,5 %</a:t>
                      </a:r>
                    </a:p>
                  </a:txBody>
                  <a:tcPr anchor="ctr"/>
                </a:tc>
                <a:tc>
                  <a:txBody>
                    <a:bodyPr/>
                    <a:lstStyle/>
                    <a:p>
                      <a:pPr algn="ctr"/>
                      <a:r>
                        <a:rPr lang="de-DE" dirty="0"/>
                        <a:t>0,1%</a:t>
                      </a:r>
                    </a:p>
                  </a:txBody>
                  <a:tcPr anchor="ctr"/>
                </a:tc>
                <a:extLst>
                  <a:ext uri="{0D108BD9-81ED-4DB2-BD59-A6C34878D82A}">
                    <a16:rowId xmlns:a16="http://schemas.microsoft.com/office/drawing/2014/main" val="1205818750"/>
                  </a:ext>
                </a:extLst>
              </a:tr>
              <a:tr h="661765">
                <a:tc gridSpan="2">
                  <a:txBody>
                    <a:bodyPr/>
                    <a:lstStyle/>
                    <a:p>
                      <a:pPr algn="ctr"/>
                      <a:r>
                        <a:rPr lang="de-DE" b="1" dirty="0"/>
                        <a:t>0,60% Verwaltungskosten</a:t>
                      </a:r>
                    </a:p>
                  </a:txBody>
                  <a:tcPr anchor="ctr"/>
                </a:tc>
                <a:tc hMerge="1">
                  <a:txBody>
                    <a:bodyPr/>
                    <a:lstStyle/>
                    <a:p>
                      <a:pPr algn="ctr"/>
                      <a:endParaRPr lang="de-DE" dirty="0"/>
                    </a:p>
                  </a:txBody>
                  <a:tcPr anchor="ctr"/>
                </a:tc>
                <a:extLst>
                  <a:ext uri="{0D108BD9-81ED-4DB2-BD59-A6C34878D82A}">
                    <a16:rowId xmlns:a16="http://schemas.microsoft.com/office/drawing/2014/main" val="30386327"/>
                  </a:ext>
                </a:extLst>
              </a:tr>
            </a:tbl>
          </a:graphicData>
        </a:graphic>
      </p:graphicFrame>
      <p:graphicFrame>
        <p:nvGraphicFramePr>
          <p:cNvPr id="22" name="Tabelle 21"/>
          <p:cNvGraphicFramePr>
            <a:graphicFrameLocks noGrp="1"/>
          </p:cNvGraphicFramePr>
          <p:nvPr>
            <p:extLst>
              <p:ext uri="{D42A27DB-BD31-4B8C-83A1-F6EECF244321}">
                <p14:modId xmlns:p14="http://schemas.microsoft.com/office/powerpoint/2010/main" val="3727104454"/>
              </p:ext>
            </p:extLst>
          </p:nvPr>
        </p:nvGraphicFramePr>
        <p:xfrm>
          <a:off x="6863240" y="4776466"/>
          <a:ext cx="2423155" cy="1475915"/>
        </p:xfrm>
        <a:graphic>
          <a:graphicData uri="http://schemas.openxmlformats.org/drawingml/2006/table">
            <a:tbl>
              <a:tblPr firstRow="1" bandRow="1">
                <a:tableStyleId>{5C22544A-7EE6-4342-B048-85BDC9FD1C3A}</a:tableStyleId>
              </a:tblPr>
              <a:tblGrid>
                <a:gridCol w="1186093">
                  <a:extLst>
                    <a:ext uri="{9D8B030D-6E8A-4147-A177-3AD203B41FA5}">
                      <a16:colId xmlns:a16="http://schemas.microsoft.com/office/drawing/2014/main" val="3645971099"/>
                    </a:ext>
                  </a:extLst>
                </a:gridCol>
                <a:gridCol w="1237062">
                  <a:extLst>
                    <a:ext uri="{9D8B030D-6E8A-4147-A177-3AD203B41FA5}">
                      <a16:colId xmlns:a16="http://schemas.microsoft.com/office/drawing/2014/main" val="2098432249"/>
                    </a:ext>
                  </a:extLst>
                </a:gridCol>
              </a:tblGrid>
              <a:tr h="436549">
                <a:tc>
                  <a:txBody>
                    <a:bodyPr/>
                    <a:lstStyle/>
                    <a:p>
                      <a:pPr algn="ctr"/>
                      <a:r>
                        <a:rPr lang="de-DE" dirty="0"/>
                        <a:t>Courtage </a:t>
                      </a:r>
                    </a:p>
                  </a:txBody>
                  <a:tcPr anchor="ctr"/>
                </a:tc>
                <a:tc>
                  <a:txBody>
                    <a:bodyPr/>
                    <a:lstStyle/>
                    <a:p>
                      <a:pPr algn="ctr"/>
                      <a:r>
                        <a:rPr lang="de-DE" dirty="0"/>
                        <a:t>Produkt</a:t>
                      </a:r>
                    </a:p>
                  </a:txBody>
                  <a:tcPr anchor="ctr"/>
                </a:tc>
                <a:extLst>
                  <a:ext uri="{0D108BD9-81ED-4DB2-BD59-A6C34878D82A}">
                    <a16:rowId xmlns:a16="http://schemas.microsoft.com/office/drawing/2014/main" val="3584154518"/>
                  </a:ext>
                </a:extLst>
              </a:tr>
              <a:tr h="377951">
                <a:tc>
                  <a:txBody>
                    <a:bodyPr/>
                    <a:lstStyle/>
                    <a:p>
                      <a:pPr algn="ctr"/>
                      <a:r>
                        <a:rPr lang="de-DE" dirty="0"/>
                        <a:t>0,9 %</a:t>
                      </a:r>
                    </a:p>
                  </a:txBody>
                  <a:tcPr anchor="ctr"/>
                </a:tc>
                <a:tc>
                  <a:txBody>
                    <a:bodyPr/>
                    <a:lstStyle/>
                    <a:p>
                      <a:pPr algn="ctr"/>
                      <a:r>
                        <a:rPr lang="de-DE" dirty="0"/>
                        <a:t>0,1%</a:t>
                      </a:r>
                    </a:p>
                  </a:txBody>
                  <a:tcPr anchor="ctr"/>
                </a:tc>
                <a:extLst>
                  <a:ext uri="{0D108BD9-81ED-4DB2-BD59-A6C34878D82A}">
                    <a16:rowId xmlns:a16="http://schemas.microsoft.com/office/drawing/2014/main" val="1205818750"/>
                  </a:ext>
                </a:extLst>
              </a:tr>
              <a:tr h="661415">
                <a:tc gridSpan="2">
                  <a:txBody>
                    <a:bodyPr/>
                    <a:lstStyle/>
                    <a:p>
                      <a:pPr algn="ctr"/>
                      <a:r>
                        <a:rPr lang="de-DE" b="1" dirty="0"/>
                        <a:t>1% Verwaltungskosten</a:t>
                      </a:r>
                    </a:p>
                  </a:txBody>
                  <a:tcPr anchor="ctr"/>
                </a:tc>
                <a:tc hMerge="1">
                  <a:txBody>
                    <a:bodyPr/>
                    <a:lstStyle/>
                    <a:p>
                      <a:pPr algn="ctr"/>
                      <a:endParaRPr lang="de-DE" dirty="0"/>
                    </a:p>
                  </a:txBody>
                  <a:tcPr anchor="ctr"/>
                </a:tc>
                <a:extLst>
                  <a:ext uri="{0D108BD9-81ED-4DB2-BD59-A6C34878D82A}">
                    <a16:rowId xmlns:a16="http://schemas.microsoft.com/office/drawing/2014/main" val="30386327"/>
                  </a:ext>
                </a:extLst>
              </a:tr>
            </a:tbl>
          </a:graphicData>
        </a:graphic>
      </p:graphicFrame>
      <p:graphicFrame>
        <p:nvGraphicFramePr>
          <p:cNvPr id="23" name="Tabelle 22"/>
          <p:cNvGraphicFramePr>
            <a:graphicFrameLocks noGrp="1"/>
          </p:cNvGraphicFramePr>
          <p:nvPr>
            <p:extLst>
              <p:ext uri="{D42A27DB-BD31-4B8C-83A1-F6EECF244321}">
                <p14:modId xmlns:p14="http://schemas.microsoft.com/office/powerpoint/2010/main" val="940297319"/>
              </p:ext>
            </p:extLst>
          </p:nvPr>
        </p:nvGraphicFramePr>
        <p:xfrm>
          <a:off x="9467803" y="4777485"/>
          <a:ext cx="2362498" cy="1469141"/>
        </p:xfrm>
        <a:graphic>
          <a:graphicData uri="http://schemas.openxmlformats.org/drawingml/2006/table">
            <a:tbl>
              <a:tblPr firstRow="1" bandRow="1">
                <a:tableStyleId>{5C22544A-7EE6-4342-B048-85BDC9FD1C3A}</a:tableStyleId>
              </a:tblPr>
              <a:tblGrid>
                <a:gridCol w="1181249">
                  <a:extLst>
                    <a:ext uri="{9D8B030D-6E8A-4147-A177-3AD203B41FA5}">
                      <a16:colId xmlns:a16="http://schemas.microsoft.com/office/drawing/2014/main" val="3645971099"/>
                    </a:ext>
                  </a:extLst>
                </a:gridCol>
                <a:gridCol w="1181249">
                  <a:extLst>
                    <a:ext uri="{9D8B030D-6E8A-4147-A177-3AD203B41FA5}">
                      <a16:colId xmlns:a16="http://schemas.microsoft.com/office/drawing/2014/main" val="2098432249"/>
                    </a:ext>
                  </a:extLst>
                </a:gridCol>
              </a:tblGrid>
              <a:tr h="406984">
                <a:tc>
                  <a:txBody>
                    <a:bodyPr/>
                    <a:lstStyle/>
                    <a:p>
                      <a:pPr algn="ctr"/>
                      <a:r>
                        <a:rPr lang="de-DE" dirty="0"/>
                        <a:t>Courtage </a:t>
                      </a:r>
                    </a:p>
                  </a:txBody>
                  <a:tcPr anchor="ctr"/>
                </a:tc>
                <a:tc>
                  <a:txBody>
                    <a:bodyPr/>
                    <a:lstStyle/>
                    <a:p>
                      <a:pPr algn="ctr"/>
                      <a:r>
                        <a:rPr lang="de-DE" dirty="0"/>
                        <a:t>Produkt</a:t>
                      </a:r>
                    </a:p>
                  </a:txBody>
                  <a:tcPr anchor="ctr"/>
                </a:tc>
                <a:extLst>
                  <a:ext uri="{0D108BD9-81ED-4DB2-BD59-A6C34878D82A}">
                    <a16:rowId xmlns:a16="http://schemas.microsoft.com/office/drawing/2014/main" val="3584154518"/>
                  </a:ext>
                </a:extLst>
              </a:tr>
              <a:tr h="406984">
                <a:tc>
                  <a:txBody>
                    <a:bodyPr/>
                    <a:lstStyle/>
                    <a:p>
                      <a:pPr algn="ctr"/>
                      <a:r>
                        <a:rPr lang="de-DE" dirty="0"/>
                        <a:t>0,9 %</a:t>
                      </a:r>
                    </a:p>
                  </a:txBody>
                  <a:tcPr anchor="ctr"/>
                </a:tc>
                <a:tc>
                  <a:txBody>
                    <a:bodyPr/>
                    <a:lstStyle/>
                    <a:p>
                      <a:pPr algn="ctr"/>
                      <a:r>
                        <a:rPr lang="de-DE" dirty="0"/>
                        <a:t>0,1%</a:t>
                      </a:r>
                    </a:p>
                  </a:txBody>
                  <a:tcPr anchor="ctr"/>
                </a:tc>
                <a:extLst>
                  <a:ext uri="{0D108BD9-81ED-4DB2-BD59-A6C34878D82A}">
                    <a16:rowId xmlns:a16="http://schemas.microsoft.com/office/drawing/2014/main" val="1205818750"/>
                  </a:ext>
                </a:extLst>
              </a:tr>
              <a:tr h="655173">
                <a:tc gridSpan="2">
                  <a:txBody>
                    <a:bodyPr/>
                    <a:lstStyle/>
                    <a:p>
                      <a:pPr algn="ctr"/>
                      <a:r>
                        <a:rPr lang="de-DE" b="1" dirty="0"/>
                        <a:t>1% Verwaltungskosten</a:t>
                      </a:r>
                    </a:p>
                  </a:txBody>
                  <a:tcPr anchor="ctr"/>
                </a:tc>
                <a:tc hMerge="1">
                  <a:txBody>
                    <a:bodyPr/>
                    <a:lstStyle/>
                    <a:p>
                      <a:pPr algn="ctr"/>
                      <a:endParaRPr lang="de-DE" dirty="0"/>
                    </a:p>
                  </a:txBody>
                  <a:tcPr anchor="ctr"/>
                </a:tc>
                <a:extLst>
                  <a:ext uri="{0D108BD9-81ED-4DB2-BD59-A6C34878D82A}">
                    <a16:rowId xmlns:a16="http://schemas.microsoft.com/office/drawing/2014/main" val="30386327"/>
                  </a:ext>
                </a:extLst>
              </a:tr>
            </a:tbl>
          </a:graphicData>
        </a:graphic>
      </p:graphicFrame>
      <p:sp>
        <p:nvSpPr>
          <p:cNvPr id="24" name="Ellipse 23"/>
          <p:cNvSpPr/>
          <p:nvPr/>
        </p:nvSpPr>
        <p:spPr>
          <a:xfrm rot="638304">
            <a:off x="10818509" y="2358497"/>
            <a:ext cx="1428112" cy="436780"/>
          </a:xfrm>
          <a:prstGeom prst="ellipse">
            <a:avLst/>
          </a:prstGeom>
          <a:solidFill>
            <a:schemeClr val="tx2"/>
          </a:solidFill>
          <a:ln w="203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 </a:t>
            </a:r>
          </a:p>
        </p:txBody>
      </p:sp>
    </p:spTree>
    <p:extLst>
      <p:ext uri="{BB962C8B-B14F-4D97-AF65-F5344CB8AC3E}">
        <p14:creationId xmlns:p14="http://schemas.microsoft.com/office/powerpoint/2010/main" val="324523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DF06-128B-8644-A51A-0E910ABC8CA3}"/>
              </a:ext>
            </a:extLst>
          </p:cNvPr>
          <p:cNvSpPr>
            <a:spLocks noGrp="1"/>
          </p:cNvSpPr>
          <p:nvPr>
            <p:ph type="title"/>
          </p:nvPr>
        </p:nvSpPr>
        <p:spPr/>
        <p:txBody>
          <a:bodyPr/>
          <a:lstStyle/>
          <a:p>
            <a:r>
              <a:rPr lang="en-US" dirty="0">
                <a:solidFill>
                  <a:srgbClr val="0A2F73"/>
                </a:solidFill>
              </a:rPr>
              <a:t>Agenda</a:t>
            </a:r>
            <a:endParaRPr lang="en-GB" dirty="0">
              <a:solidFill>
                <a:srgbClr val="0A2F73"/>
              </a:solidFill>
            </a:endParaRPr>
          </a:p>
        </p:txBody>
      </p:sp>
      <p:sp>
        <p:nvSpPr>
          <p:cNvPr id="3" name="Content Placeholder 2">
            <a:extLst>
              <a:ext uri="{FF2B5EF4-FFF2-40B4-BE49-F238E27FC236}">
                <a16:creationId xmlns:a16="http://schemas.microsoft.com/office/drawing/2014/main" id="{EB6A5E93-8B24-E5FF-0513-88A63429A9E1}"/>
              </a:ext>
            </a:extLst>
          </p:cNvPr>
          <p:cNvSpPr>
            <a:spLocks noGrp="1"/>
          </p:cNvSpPr>
          <p:nvPr>
            <p:ph sz="half" idx="1"/>
          </p:nvPr>
        </p:nvSpPr>
        <p:spPr>
          <a:xfrm>
            <a:off x="457200" y="1117663"/>
            <a:ext cx="11277600" cy="5335524"/>
          </a:xfrm>
        </p:spPr>
        <p:txBody>
          <a:bodyPr>
            <a:normAutofit fontScale="25000" lnSpcReduction="20000"/>
          </a:bodyPr>
          <a:lstStyle/>
          <a:p>
            <a:pPr>
              <a:lnSpc>
                <a:spcPct val="120000"/>
              </a:lnSpc>
              <a:spcBef>
                <a:spcPts val="200"/>
              </a:spcBef>
              <a:spcAft>
                <a:spcPts val="200"/>
              </a:spcAft>
              <a:tabLst>
                <a:tab pos="1350645" algn="l"/>
              </a:tabLst>
            </a:pPr>
            <a:r>
              <a:rPr lang="de-DE" sz="4000" b="1"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12.45 – 13.35 Uhr	Die Fonds-Police als freiwillige Steuerwehr: Storys, die Kunden </a:t>
            </a:r>
            <a:r>
              <a:rPr lang="de-DE" sz="4000" b="1" i="1"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Ja</a:t>
            </a:r>
            <a:r>
              <a:rPr lang="de-DE" sz="4000" b="1"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sagen lassen.</a:t>
            </a:r>
            <a:endParaRPr lang="de-DE" sz="4000" b="1" dirty="0">
              <a:solidFill>
                <a:srgbClr val="0A2F73"/>
              </a:solidFill>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b="1" dirty="0">
                <a:solidFill>
                  <a:srgbClr val="0A2F73"/>
                </a:solidFill>
                <a:effectLst/>
                <a:latin typeface="Arial" panose="020B0604020202020204" pitchFamily="34" charset="0"/>
                <a:ea typeface="Calibri" panose="020F0502020204030204" pitchFamily="34" charset="0"/>
                <a:cs typeface="Arial" panose="020B0604020202020204" pitchFamily="34" charset="0"/>
              </a:rPr>
              <a:t>	</a:t>
            </a:r>
            <a:r>
              <a:rPr lang="de-DE"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Referent: Ralf Meyer</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marL="1350645" indent="-450215">
              <a:lnSpc>
                <a:spcPct val="120000"/>
              </a:lnSpc>
              <a:spcBef>
                <a:spcPts val="200"/>
              </a:spcBef>
              <a:spcAft>
                <a:spcPts val="200"/>
              </a:spcAft>
              <a:tabLst>
                <a:tab pos="1350645" algn="l"/>
              </a:tabLst>
            </a:pPr>
            <a:r>
              <a:rPr lang="de-DE"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	bundesweit einziger akkreditierter Trainer zum zertifizierten Vorsorgeberater (ZVB) des Instituts für Vorsorge- und Finanzplanung (IVFP)</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13.35 – 13.40 Uhr 	kurze Pause </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marL="1350645" indent="-1350645">
              <a:lnSpc>
                <a:spcPct val="120000"/>
              </a:lnSpc>
              <a:spcBef>
                <a:spcPts val="200"/>
              </a:spcBef>
              <a:spcAft>
                <a:spcPts val="200"/>
              </a:spcAft>
              <a:tabLst>
                <a:tab pos="1350645" algn="l"/>
              </a:tabLst>
            </a:pPr>
            <a:r>
              <a:rPr lang="de-DE" sz="4000" b="1"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13.40 – 14.20 Uhr 	Vertrauen verstehen: </a:t>
            </a:r>
            <a:r>
              <a:rPr lang="de-DE" sz="4000" b="1" dirty="0" err="1">
                <a:solidFill>
                  <a:srgbClr val="0A2F73"/>
                </a:solidFill>
                <a:effectLst/>
                <a:latin typeface="Arial" panose="020B0604020202020204" pitchFamily="34" charset="0"/>
                <a:ea typeface="Times New Roman" panose="02020603050405020304" pitchFamily="18" charset="0"/>
                <a:cs typeface="Arial" panose="020B0604020202020204" pitchFamily="34" charset="0"/>
              </a:rPr>
              <a:t>Insights</a:t>
            </a:r>
            <a:r>
              <a:rPr lang="de-DE" sz="4000" b="1"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aus der neuen Vanguard Client-Connect-Studie</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Referent: Moritz </a:t>
            </a:r>
            <a:r>
              <a:rPr lang="en-US" sz="4000" dirty="0" err="1">
                <a:solidFill>
                  <a:srgbClr val="147CB3"/>
                </a:solidFill>
                <a:effectLst/>
                <a:latin typeface="Arial" panose="020B0604020202020204" pitchFamily="34" charset="0"/>
                <a:ea typeface="Times New Roman" panose="02020603050405020304" pitchFamily="18" charset="0"/>
                <a:cs typeface="Arial" panose="020B0604020202020204" pitchFamily="34" charset="0"/>
              </a:rPr>
              <a:t>Schüssler</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en-US" sz="4000" b="1"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Head of Intermediated Retail</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	</a:t>
            </a:r>
            <a:r>
              <a:rPr lang="de-DE"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Vanguard</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14.20 – 14.40 Uhr 	Pause  </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b="1"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14.40 – 15.20 Uhr 	Vom Altersvorsorgedepot zur Rente: Kapitalmarktnähe neu gedacht</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Referent: Martin Stenger</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marL="1350645">
              <a:lnSpc>
                <a:spcPct val="120000"/>
              </a:lnSpc>
              <a:spcBef>
                <a:spcPts val="200"/>
              </a:spcBef>
              <a:spcAft>
                <a:spcPts val="200"/>
              </a:spcAft>
              <a:tabLst>
                <a:tab pos="1350645" algn="l"/>
              </a:tabLst>
            </a:pP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Business Development Insurance &amp; Retirement Solutions Germany, Austria &amp; Switzerland</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	</a:t>
            </a:r>
            <a:r>
              <a:rPr lang="de-DE"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Franklin Templeton</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15.20 – 15.25 Uhr 	kurze Pause </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marL="1350645" indent="-1350645">
              <a:lnSpc>
                <a:spcPct val="120000"/>
              </a:lnSpc>
              <a:spcBef>
                <a:spcPts val="200"/>
              </a:spcBef>
              <a:spcAft>
                <a:spcPts val="200"/>
              </a:spcAft>
              <a:tabLst>
                <a:tab pos="1350645" algn="l"/>
              </a:tabLst>
            </a:pPr>
            <a:r>
              <a:rPr lang="de-DE" sz="4000" b="1"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15.25 – 15.55 Uhr	Ruhestandsplanung &amp; Absicherung im Alter: Wie Versicherungen in die Ruhestandsplanung passen</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Referent: Steffen Liebig</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en-US" sz="4000" b="1"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Business Development &amp; Retention Manager</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	Standard Life</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en-US" sz="4000" dirty="0">
                <a:solidFill>
                  <a:srgbClr val="147CB3"/>
                </a:solidFill>
                <a:effectLst/>
                <a:latin typeface="Arial" panose="020B0604020202020204" pitchFamily="34" charset="0"/>
                <a:ea typeface="Times New Roman" panose="02020603050405020304" pitchFamily="18" charset="0"/>
                <a:cs typeface="Arial" panose="020B0604020202020204" pitchFamily="34" charset="0"/>
              </a:rPr>
              <a:t> </a:t>
            </a:r>
            <a:endParaRPr lang="de-DE" sz="4000" dirty="0">
              <a:solidFill>
                <a:srgbClr val="147CB3"/>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200"/>
              </a:spcBef>
              <a:spcAft>
                <a:spcPts val="200"/>
              </a:spcAft>
              <a:tabLst>
                <a:tab pos="1350645" algn="l"/>
              </a:tabLst>
            </a:pPr>
            <a:r>
              <a:rPr lang="de-DE" sz="4000" dirty="0">
                <a:solidFill>
                  <a:srgbClr val="0A2F73"/>
                </a:solidFill>
                <a:effectLst/>
                <a:latin typeface="Arial" panose="020B0604020202020204" pitchFamily="34" charset="0"/>
                <a:ea typeface="Times New Roman" panose="02020603050405020304" pitchFamily="18" charset="0"/>
                <a:cs typeface="Arial" panose="020B0604020202020204" pitchFamily="34" charset="0"/>
              </a:rPr>
              <a:t>15.55 – 16.40 Uhr	Get-Together mit einem Blick ins Museum</a:t>
            </a:r>
            <a:endParaRPr lang="de-DE" sz="4000" dirty="0">
              <a:solidFill>
                <a:srgbClr val="0A2F73"/>
              </a:solidFill>
              <a:effectLst/>
              <a:latin typeface="Arial" panose="020B0604020202020204" pitchFamily="34" charset="0"/>
              <a:ea typeface="Calibri" panose="020F0502020204030204" pitchFamily="34" charset="0"/>
              <a:cs typeface="Arial" panose="020B0604020202020204" pitchFamily="34" charset="0"/>
            </a:endParaRPr>
          </a:p>
          <a:p>
            <a:endParaRPr lang="en-GB" sz="1400" dirty="0">
              <a:latin typeface="Ubuntu Light"/>
            </a:endParaRPr>
          </a:p>
        </p:txBody>
      </p:sp>
      <p:sp>
        <p:nvSpPr>
          <p:cNvPr id="6" name="Slide Number Placeholder 5">
            <a:extLst>
              <a:ext uri="{FF2B5EF4-FFF2-40B4-BE49-F238E27FC236}">
                <a16:creationId xmlns:a16="http://schemas.microsoft.com/office/drawing/2014/main" id="{40A2757D-93E1-884B-E874-DF6DB1476879}"/>
              </a:ext>
            </a:extLst>
          </p:cNvPr>
          <p:cNvSpPr>
            <a:spLocks noGrp="1"/>
          </p:cNvSpPr>
          <p:nvPr>
            <p:ph type="sldNum" sz="quarter" idx="12"/>
          </p:nvPr>
        </p:nvSpPr>
        <p:spPr/>
        <p:txBody>
          <a:bodyPr/>
          <a:lstStyle/>
          <a:p>
            <a:fld id="{FB0ADE4F-00DA-43EE-98AE-3026AE64406D}" type="slidenum">
              <a:rPr lang="en-GB" smtClean="0"/>
              <a:t>3</a:t>
            </a:fld>
            <a:endParaRPr lang="en-GB"/>
          </a:p>
        </p:txBody>
      </p:sp>
    </p:spTree>
    <p:extLst>
      <p:ext uri="{BB962C8B-B14F-4D97-AF65-F5344CB8AC3E}">
        <p14:creationId xmlns:p14="http://schemas.microsoft.com/office/powerpoint/2010/main" val="425488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DF97-7E51-4FCA-E968-C3522F056A7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6101B5C-3E4D-E825-6617-200B7D57341D}"/>
              </a:ext>
            </a:extLst>
          </p:cNvPr>
          <p:cNvSpPr>
            <a:spLocks noGrp="1"/>
          </p:cNvSpPr>
          <p:nvPr>
            <p:ph type="title" idx="4294967295"/>
          </p:nvPr>
        </p:nvSpPr>
        <p:spPr>
          <a:xfrm>
            <a:off x="342180" y="339242"/>
            <a:ext cx="11277600" cy="415925"/>
          </a:xfrm>
        </p:spPr>
        <p:txBody>
          <a:bodyPr/>
          <a:lstStyle/>
          <a:p>
            <a:r>
              <a:rPr lang="de-DE" dirty="0"/>
              <a:t>Vorteil für den Vertriebspartner</a:t>
            </a:r>
          </a:p>
        </p:txBody>
      </p:sp>
      <p:sp>
        <p:nvSpPr>
          <p:cNvPr id="8" name="Textplatzhalter 7">
            <a:extLst>
              <a:ext uri="{FF2B5EF4-FFF2-40B4-BE49-F238E27FC236}">
                <a16:creationId xmlns:a16="http://schemas.microsoft.com/office/drawing/2014/main" id="{9819D710-8860-4F37-B9AB-0FECB14E9F46}"/>
              </a:ext>
            </a:extLst>
          </p:cNvPr>
          <p:cNvSpPr>
            <a:spLocks noGrp="1"/>
          </p:cNvSpPr>
          <p:nvPr>
            <p:ph type="body" sz="quarter" idx="4294967295"/>
          </p:nvPr>
        </p:nvSpPr>
        <p:spPr>
          <a:xfrm>
            <a:off x="342180" y="1501839"/>
            <a:ext cx="11277600" cy="395287"/>
          </a:xfrm>
        </p:spPr>
        <p:txBody>
          <a:bodyPr>
            <a:normAutofit fontScale="77500" lnSpcReduction="20000"/>
          </a:bodyPr>
          <a:lstStyle/>
          <a:p>
            <a:r>
              <a:rPr lang="de-DE" dirty="0"/>
              <a:t>WeitBlick bietet hervorragendes Pricing für hohe Einmalbeiträge. </a:t>
            </a:r>
            <a:br>
              <a:rPr lang="de-DE" dirty="0"/>
            </a:br>
            <a:r>
              <a:rPr lang="de-DE" dirty="0"/>
              <a:t>Je höher die Einzahlung, desto besser die Konditionen.</a:t>
            </a:r>
          </a:p>
        </p:txBody>
      </p:sp>
      <p:sp>
        <p:nvSpPr>
          <p:cNvPr id="12" name="Inhaltsplatzhalter 1">
            <a:extLst>
              <a:ext uri="{FF2B5EF4-FFF2-40B4-BE49-F238E27FC236}">
                <a16:creationId xmlns:a16="http://schemas.microsoft.com/office/drawing/2014/main" id="{5FC32933-196D-FE66-FA28-74957FBA1C5E}"/>
              </a:ext>
            </a:extLst>
          </p:cNvPr>
          <p:cNvSpPr txBox="1">
            <a:spLocks/>
          </p:cNvSpPr>
          <p:nvPr/>
        </p:nvSpPr>
        <p:spPr>
          <a:xfrm>
            <a:off x="342180" y="2348375"/>
            <a:ext cx="5551592" cy="3762815"/>
          </a:xfrm>
          <a:prstGeom prst="rect">
            <a:avLst/>
          </a:prstGeom>
          <a:solidFill>
            <a:srgbClr val="E6EAF1"/>
          </a:solidFill>
        </p:spPr>
        <p:txBody>
          <a:bodyPr vert="horz" lIns="216000" tIns="216000" rIns="0" bIns="0" rtlCol="0" anchor="t" anchorCtr="0">
            <a:noAutofit/>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600" b="1" dirty="0">
                <a:latin typeface="+mj-lt"/>
              </a:rPr>
              <a:t>WeitBlick Beispiel </a:t>
            </a:r>
            <a:br>
              <a:rPr lang="de-DE" sz="3600" b="1" dirty="0">
                <a:latin typeface="+mj-lt"/>
              </a:rPr>
            </a:br>
            <a:r>
              <a:rPr lang="de-DE" sz="3600" b="1" dirty="0">
                <a:latin typeface="+mj-lt"/>
              </a:rPr>
              <a:t>für Tarifoption II </a:t>
            </a:r>
          </a:p>
          <a:p>
            <a:br>
              <a:rPr lang="de-DE" dirty="0"/>
            </a:br>
            <a:r>
              <a:rPr lang="de-DE" dirty="0"/>
              <a:t>2 % Abschluss- und 0,5 % p.a. Folgevergütung aus dem Fondsvermögen, Investment 100 % Standard Life DE Global Index Fund 40 (C)</a:t>
            </a:r>
          </a:p>
        </p:txBody>
      </p:sp>
      <p:sp>
        <p:nvSpPr>
          <p:cNvPr id="13" name="Inhaltsplatzhalter 6">
            <a:extLst>
              <a:ext uri="{FF2B5EF4-FFF2-40B4-BE49-F238E27FC236}">
                <a16:creationId xmlns:a16="http://schemas.microsoft.com/office/drawing/2014/main" id="{F35C80E9-512A-89CB-F7BA-9978041D3E3A}"/>
              </a:ext>
            </a:extLst>
          </p:cNvPr>
          <p:cNvSpPr txBox="1">
            <a:spLocks/>
          </p:cNvSpPr>
          <p:nvPr/>
        </p:nvSpPr>
        <p:spPr>
          <a:xfrm>
            <a:off x="6068188" y="2348374"/>
            <a:ext cx="5551592" cy="3762815"/>
          </a:xfrm>
          <a:custGeom>
            <a:avLst/>
            <a:gdLst>
              <a:gd name="connsiteX0" fmla="*/ 0 w 5551592"/>
              <a:gd name="connsiteY0" fmla="*/ 0 h 4572000"/>
              <a:gd name="connsiteX1" fmla="*/ 5551592 w 5551592"/>
              <a:gd name="connsiteY1" fmla="*/ 0 h 4572000"/>
              <a:gd name="connsiteX2" fmla="*/ 5551592 w 5551592"/>
              <a:gd name="connsiteY2" fmla="*/ 4317206 h 4572000"/>
              <a:gd name="connsiteX3" fmla="*/ 5296798 w 5551592"/>
              <a:gd name="connsiteY3" fmla="*/ 4572000 h 4572000"/>
              <a:gd name="connsiteX4" fmla="*/ 0 w 5551592"/>
              <a:gd name="connsiteY4" fmla="*/ 457200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92" h="4572000">
                <a:moveTo>
                  <a:pt x="0" y="0"/>
                </a:moveTo>
                <a:lnTo>
                  <a:pt x="5551592" y="0"/>
                </a:lnTo>
                <a:lnTo>
                  <a:pt x="5551592" y="4317206"/>
                </a:lnTo>
                <a:lnTo>
                  <a:pt x="5296798" y="4572000"/>
                </a:lnTo>
                <a:lnTo>
                  <a:pt x="0" y="4572000"/>
                </a:lnTo>
                <a:close/>
              </a:path>
            </a:pathLst>
          </a:custGeom>
          <a:solidFill>
            <a:srgbClr val="E6EAF1"/>
          </a:solidFill>
        </p:spPr>
        <p:txBody>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endParaRPr lang="de-DE" dirty="0"/>
          </a:p>
        </p:txBody>
      </p:sp>
      <p:graphicFrame>
        <p:nvGraphicFramePr>
          <p:cNvPr id="14" name="Table 2">
            <a:extLst>
              <a:ext uri="{FF2B5EF4-FFF2-40B4-BE49-F238E27FC236}">
                <a16:creationId xmlns:a16="http://schemas.microsoft.com/office/drawing/2014/main" id="{AA333610-634B-0291-24F1-8A065B43E315}"/>
              </a:ext>
            </a:extLst>
          </p:cNvPr>
          <p:cNvGraphicFramePr>
            <a:graphicFrameLocks/>
          </p:cNvGraphicFramePr>
          <p:nvPr>
            <p:extLst>
              <p:ext uri="{D42A27DB-BD31-4B8C-83A1-F6EECF244321}">
                <p14:modId xmlns:p14="http://schemas.microsoft.com/office/powerpoint/2010/main" val="1640195963"/>
              </p:ext>
            </p:extLst>
          </p:nvPr>
        </p:nvGraphicFramePr>
        <p:xfrm>
          <a:off x="6335711" y="2645783"/>
          <a:ext cx="5284069" cy="2700000"/>
        </p:xfrm>
        <a:graphic>
          <a:graphicData uri="http://schemas.openxmlformats.org/drawingml/2006/table">
            <a:tbl>
              <a:tblPr firstRow="1" bandRow="1">
                <a:tableStyleId>{2D5ABB26-0587-4C30-8999-92F81FD0307C}</a:tableStyleId>
              </a:tblPr>
              <a:tblGrid>
                <a:gridCol w="1025192">
                  <a:extLst>
                    <a:ext uri="{9D8B030D-6E8A-4147-A177-3AD203B41FA5}">
                      <a16:colId xmlns:a16="http://schemas.microsoft.com/office/drawing/2014/main" val="1663251701"/>
                    </a:ext>
                  </a:extLst>
                </a:gridCol>
                <a:gridCol w="1965344">
                  <a:extLst>
                    <a:ext uri="{9D8B030D-6E8A-4147-A177-3AD203B41FA5}">
                      <a16:colId xmlns:a16="http://schemas.microsoft.com/office/drawing/2014/main" val="198443029"/>
                    </a:ext>
                  </a:extLst>
                </a:gridCol>
                <a:gridCol w="1115997">
                  <a:extLst>
                    <a:ext uri="{9D8B030D-6E8A-4147-A177-3AD203B41FA5}">
                      <a16:colId xmlns:a16="http://schemas.microsoft.com/office/drawing/2014/main" val="3826947447"/>
                    </a:ext>
                  </a:extLst>
                </a:gridCol>
                <a:gridCol w="1177536">
                  <a:extLst>
                    <a:ext uri="{9D8B030D-6E8A-4147-A177-3AD203B41FA5}">
                      <a16:colId xmlns:a16="http://schemas.microsoft.com/office/drawing/2014/main" val="333993245"/>
                    </a:ext>
                  </a:extLst>
                </a:gridCol>
              </a:tblGrid>
              <a:tr h="828000">
                <a:tc>
                  <a:txBody>
                    <a:bodyPr/>
                    <a:lstStyle/>
                    <a:p>
                      <a:pPr algn="ctr"/>
                      <a:r>
                        <a:rPr lang="en-GB" sz="1200" b="1" i="0" dirty="0" err="1">
                          <a:solidFill>
                            <a:schemeClr val="tx2"/>
                          </a:solidFill>
                          <a:latin typeface="Ubuntu" panose="020B0504030602030204" pitchFamily="34" charset="0"/>
                        </a:rPr>
                        <a:t>Beitrag</a:t>
                      </a:r>
                      <a:r>
                        <a:rPr lang="en-GB" sz="1200" b="1" i="0" dirty="0">
                          <a:solidFill>
                            <a:schemeClr val="tx2"/>
                          </a:solidFill>
                          <a:latin typeface="Ubuntu" panose="020B0504030602030204" pitchFamily="34" charset="0"/>
                        </a:rPr>
                        <a:t> </a:t>
                      </a:r>
                      <a:endParaRPr lang="en-GB" sz="1200" b="0" i="0" dirty="0">
                        <a:solidFill>
                          <a:schemeClr val="tx2"/>
                        </a:solidFill>
                        <a:latin typeface="Ubuntu" panose="020B0504030602030204" pitchFamily="34" charset="0"/>
                        <a:cs typeface="Arial" panose="020B0604020202020204" pitchFamily="34" charset="0"/>
                      </a:endParaRPr>
                    </a:p>
                  </a:txBody>
                  <a:tcPr marL="36000" marR="36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Ubuntu" panose="020B0504030602030204" pitchFamily="34" charset="0"/>
                        </a:rPr>
                        <a:t>Abschlusskosten/</a:t>
                      </a:r>
                      <a:br>
                        <a:rPr kumimoji="0" lang="en-GB" sz="1200" b="1" i="0" u="none" strike="noStrike" kern="1200" cap="none" spc="0" normalizeH="0" baseline="0" noProof="0" dirty="0">
                          <a:ln>
                            <a:noFill/>
                          </a:ln>
                          <a:solidFill>
                            <a:schemeClr val="tx2"/>
                          </a:solidFill>
                          <a:effectLst/>
                          <a:uLnTx/>
                          <a:uFillTx/>
                          <a:latin typeface="Ubuntu" panose="020B0504030602030204" pitchFamily="34" charset="0"/>
                        </a:rPr>
                      </a:br>
                      <a:r>
                        <a:rPr kumimoji="0" lang="en-GB" sz="1200" b="1" i="0" u="none" strike="noStrike" kern="1200" cap="none" spc="0" normalizeH="0" baseline="0" noProof="0" dirty="0">
                          <a:ln>
                            <a:noFill/>
                          </a:ln>
                          <a:solidFill>
                            <a:schemeClr val="tx2"/>
                          </a:solidFill>
                          <a:effectLst/>
                          <a:uLnTx/>
                          <a:uFillTx/>
                          <a:latin typeface="Ubuntu" panose="020B0504030602030204" pitchFamily="34" charset="0"/>
                        </a:rPr>
                        <a:t>Abzüge</a:t>
                      </a:r>
                      <a:endParaRPr kumimoji="0" lang="en-GB" sz="1200" b="0" i="0" u="none" strike="noStrike" kern="1200" cap="none" spc="0" normalizeH="0" baseline="0" noProof="0" dirty="0">
                        <a:ln>
                          <a:noFill/>
                        </a:ln>
                        <a:solidFill>
                          <a:schemeClr val="tx2"/>
                        </a:solidFill>
                        <a:effectLst/>
                        <a:uLnTx/>
                        <a:uFillTx/>
                        <a:latin typeface="Ubuntu" panose="020B0504030602030204" pitchFamily="34" charset="0"/>
                        <a:ea typeface="+mn-ea"/>
                        <a:cs typeface="Arial" panose="020B0604020202020204" pitchFamily="34" charset="0"/>
                      </a:endParaRPr>
                    </a:p>
                  </a:txBody>
                  <a:tcPr marL="36000" marR="36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Ubuntu" panose="020B0504030602030204" pitchFamily="34" charset="0"/>
                        </a:rPr>
                        <a:t>Ablauf </a:t>
                      </a:r>
                      <a:br>
                        <a:rPr kumimoji="0" lang="en-GB" sz="1200" b="1" i="0" u="none" strike="noStrike" kern="1200" cap="none" spc="0" normalizeH="0" baseline="0" noProof="0" dirty="0">
                          <a:ln>
                            <a:noFill/>
                          </a:ln>
                          <a:solidFill>
                            <a:schemeClr val="tx2"/>
                          </a:solidFill>
                          <a:effectLst/>
                          <a:uLnTx/>
                          <a:uFillTx/>
                          <a:latin typeface="Ubuntu" panose="020B0504030602030204" pitchFamily="34" charset="0"/>
                        </a:rPr>
                      </a:br>
                      <a:r>
                        <a:rPr kumimoji="0" lang="en-GB" sz="1200" b="1" i="0" u="none" strike="noStrike" kern="1200" cap="none" spc="0" normalizeH="0" baseline="0" noProof="0" dirty="0">
                          <a:ln>
                            <a:noFill/>
                          </a:ln>
                          <a:solidFill>
                            <a:schemeClr val="tx2"/>
                          </a:solidFill>
                          <a:effectLst/>
                          <a:uLnTx/>
                          <a:uFillTx/>
                          <a:latin typeface="Ubuntu" panose="020B0504030602030204" pitchFamily="34" charset="0"/>
                        </a:rPr>
                        <a:t>bei 3 %</a:t>
                      </a:r>
                      <a:endParaRPr kumimoji="0" lang="en-GB" sz="1200" b="0" i="0" u="none" strike="noStrike" kern="1200" cap="none" spc="0" normalizeH="0" baseline="0" noProof="0" dirty="0">
                        <a:ln>
                          <a:noFill/>
                        </a:ln>
                        <a:solidFill>
                          <a:schemeClr val="tx2"/>
                        </a:solidFill>
                        <a:effectLst/>
                        <a:uLnTx/>
                        <a:uFillTx/>
                        <a:latin typeface="Ubuntu" panose="020B0504030602030204" pitchFamily="34" charset="0"/>
                        <a:ea typeface="+mn-ea"/>
                        <a:cs typeface="Arial" panose="020B0604020202020204" pitchFamily="34" charset="0"/>
                      </a:endParaRPr>
                    </a:p>
                  </a:txBody>
                  <a:tcPr marL="36000" marR="36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Ubuntu" panose="020B0504030602030204" pitchFamily="34" charset="0"/>
                        </a:rPr>
                        <a:t>Effektiv-kosten</a:t>
                      </a:r>
                      <a:r>
                        <a:rPr kumimoji="0" lang="en-GB" sz="1200" b="1" i="0" u="none" strike="noStrike" kern="1200" cap="none" spc="0" normalizeH="0" baseline="30000" noProof="0" dirty="0">
                          <a:ln>
                            <a:noFill/>
                          </a:ln>
                          <a:solidFill>
                            <a:schemeClr val="tx2"/>
                          </a:solidFill>
                          <a:effectLst/>
                          <a:uLnTx/>
                          <a:uFillTx/>
                          <a:latin typeface="Ubuntu" panose="020B0504030602030204" pitchFamily="34" charset="0"/>
                        </a:rPr>
                        <a:t>1</a:t>
                      </a:r>
                      <a:endParaRPr kumimoji="0" lang="en-GB" sz="1200" b="0" i="0" u="none" strike="noStrike" kern="1200" cap="none" spc="0" normalizeH="0" baseline="30000" noProof="0" dirty="0">
                        <a:ln>
                          <a:noFill/>
                        </a:ln>
                        <a:solidFill>
                          <a:schemeClr val="tx2"/>
                        </a:solidFill>
                        <a:effectLst/>
                        <a:uLnTx/>
                        <a:uFillTx/>
                        <a:latin typeface="Ubuntu" panose="020B0504030602030204" pitchFamily="34" charset="0"/>
                        <a:ea typeface="+mn-ea"/>
                        <a:cs typeface="Arial" panose="020B0604020202020204" pitchFamily="34" charset="0"/>
                      </a:endParaRPr>
                    </a:p>
                  </a:txBody>
                  <a:tcPr marL="36000" marR="36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6672374"/>
                  </a:ext>
                </a:extLst>
              </a:tr>
              <a:tr h="46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tx2"/>
                          </a:solidFill>
                          <a:effectLst/>
                          <a:latin typeface="Ubuntu Light" panose="020B0304030602030204" pitchFamily="34" charset="0"/>
                        </a:rPr>
                        <a:t> 50.000 </a:t>
                      </a:r>
                      <a:endParaRPr kumimoji="0" lang="en-GB" sz="1200" b="0" i="0" u="none" strike="noStrike" kern="1200" cap="none" spc="0" normalizeH="0" baseline="0" noProof="0" dirty="0">
                        <a:ln>
                          <a:noFill/>
                        </a:ln>
                        <a:solidFill>
                          <a:schemeClr val="tx2"/>
                        </a:solidFill>
                        <a:effectLst/>
                        <a:uLnTx/>
                        <a:uFillTx/>
                        <a:latin typeface="Ubuntu Light" panose="020B0304030602030204" pitchFamily="34" charset="0"/>
                        <a:ea typeface="+mn-ea"/>
                        <a:cs typeface="Arial" panose="020B0604020202020204" pitchFamily="34" charset="0"/>
                      </a:endParaRPr>
                    </a:p>
                  </a:txBody>
                  <a:tcPr marL="68580" marR="216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de-DE" sz="1200" b="0" i="0" u="none" strike="noStrike" dirty="0">
                          <a:solidFill>
                            <a:schemeClr val="tx2"/>
                          </a:solidFill>
                          <a:effectLst/>
                          <a:latin typeface="Ubuntu Light" panose="020B0304030602030204" pitchFamily="34" charset="0"/>
                        </a:rPr>
                        <a:t> 2.000 € / 4,0 % </a:t>
                      </a:r>
                      <a:endParaRPr lang="de-DE" sz="1200" b="0" i="0" u="none" strike="noStrike" dirty="0">
                        <a:solidFill>
                          <a:schemeClr val="tx2"/>
                        </a:solidFill>
                        <a:effectLst/>
                        <a:latin typeface="Ubuntu Light" panose="020B0304030602030204" pitchFamily="34" charset="0"/>
                        <a:cs typeface="Arial" panose="020B0604020202020204" pitchFamily="34" charset="0"/>
                      </a:endParaRPr>
                    </a:p>
                  </a:txBody>
                  <a:tcPr marL="68580" marR="468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tx2"/>
                          </a:solidFill>
                          <a:effectLst/>
                          <a:latin typeface="Ubuntu Light" panose="020B0304030602030204" pitchFamily="34" charset="0"/>
                        </a:rPr>
                        <a:t> 76.826 </a:t>
                      </a:r>
                      <a:endParaRPr kumimoji="0" lang="en-GB" sz="1200" b="0" i="0" u="none" strike="noStrike" kern="1200" cap="none" spc="0" normalizeH="0" baseline="0" noProof="0" dirty="0">
                        <a:ln>
                          <a:noFill/>
                        </a:ln>
                        <a:solidFill>
                          <a:schemeClr val="tx2"/>
                        </a:solidFill>
                        <a:effectLst/>
                        <a:uLnTx/>
                        <a:uFillTx/>
                        <a:latin typeface="Ubuntu Light" panose="020B0304030602030204" pitchFamily="34" charset="0"/>
                        <a:ea typeface="+mn-ea"/>
                        <a:cs typeface="Arial" panose="020B0604020202020204" pitchFamily="34" charset="0"/>
                      </a:endParaRPr>
                    </a:p>
                  </a:txBody>
                  <a:tcPr marL="68580" marR="251999"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de-DE" sz="1200" b="0" i="0" u="none" strike="noStrike" dirty="0">
                          <a:solidFill>
                            <a:schemeClr val="tx2"/>
                          </a:solidFill>
                          <a:effectLst/>
                          <a:latin typeface="Ubuntu Light" panose="020B0304030602030204" pitchFamily="34" charset="0"/>
                        </a:rPr>
                        <a:t>1,20 %</a:t>
                      </a:r>
                      <a:endParaRPr lang="de-DE" sz="1200" b="0" i="0" u="none" strike="noStrike" dirty="0">
                        <a:solidFill>
                          <a:schemeClr val="tx2"/>
                        </a:solidFill>
                        <a:effectLst/>
                        <a:latin typeface="Ubuntu Light" panose="020B0304030602030204" pitchFamily="34" charset="0"/>
                        <a:cs typeface="Arial" panose="020B0604020202020204" pitchFamily="34" charset="0"/>
                      </a:endParaRPr>
                    </a:p>
                  </a:txBody>
                  <a:tcPr marL="68580" marR="324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434403"/>
                  </a:ext>
                </a:extLst>
              </a:tr>
              <a:tr h="46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tx2"/>
                          </a:solidFill>
                          <a:effectLst/>
                          <a:latin typeface="Ubuntu Light" panose="020B0304030602030204" pitchFamily="34" charset="0"/>
                        </a:rPr>
                        <a:t> 100.000 </a:t>
                      </a:r>
                      <a:endParaRPr kumimoji="0" lang="en-GB" sz="1200" b="0" i="0" u="none" strike="noStrike" kern="1200" cap="none" spc="0" normalizeH="0" baseline="0" noProof="0" dirty="0">
                        <a:ln>
                          <a:noFill/>
                        </a:ln>
                        <a:solidFill>
                          <a:schemeClr val="tx2"/>
                        </a:solidFill>
                        <a:effectLst/>
                        <a:uLnTx/>
                        <a:uFillTx/>
                        <a:latin typeface="Ubuntu Light" panose="020B0304030602030204" pitchFamily="34" charset="0"/>
                        <a:ea typeface="+mn-ea"/>
                        <a:cs typeface="Arial" panose="020B0604020202020204" pitchFamily="34" charset="0"/>
                      </a:endParaRPr>
                    </a:p>
                  </a:txBody>
                  <a:tcPr marL="68580" marR="216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de-DE" sz="1200" b="0" i="0" u="none" strike="noStrike" dirty="0">
                          <a:solidFill>
                            <a:schemeClr val="tx2"/>
                          </a:solidFill>
                          <a:effectLst/>
                          <a:latin typeface="Ubuntu Light" panose="020B0304030602030204" pitchFamily="34" charset="0"/>
                        </a:rPr>
                        <a:t> 4.000 € / 4,0 % </a:t>
                      </a:r>
                      <a:endParaRPr lang="de-DE" sz="1200" b="0" i="0" u="none" strike="noStrike" dirty="0">
                        <a:solidFill>
                          <a:schemeClr val="tx2"/>
                        </a:solidFill>
                        <a:effectLst/>
                        <a:latin typeface="Ubuntu Light" panose="020B0304030602030204" pitchFamily="34" charset="0"/>
                        <a:cs typeface="Arial" panose="020B0604020202020204" pitchFamily="34" charset="0"/>
                      </a:endParaRPr>
                    </a:p>
                  </a:txBody>
                  <a:tcPr marL="68580" marR="468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tx2"/>
                          </a:solidFill>
                          <a:effectLst/>
                          <a:latin typeface="Ubuntu Light" panose="020B0304030602030204" pitchFamily="34" charset="0"/>
                        </a:rPr>
                        <a:t> 155.585 </a:t>
                      </a:r>
                      <a:endParaRPr kumimoji="0" lang="en-GB" sz="1200" b="0" i="0" u="none" strike="noStrike" kern="1200" cap="none" spc="0" normalizeH="0" baseline="0" noProof="0" dirty="0">
                        <a:ln>
                          <a:noFill/>
                        </a:ln>
                        <a:solidFill>
                          <a:schemeClr val="tx2"/>
                        </a:solidFill>
                        <a:effectLst/>
                        <a:uLnTx/>
                        <a:uFillTx/>
                        <a:latin typeface="Ubuntu Light" panose="020B0304030602030204" pitchFamily="34" charset="0"/>
                        <a:ea typeface="+mn-ea"/>
                        <a:cs typeface="Arial" panose="020B0604020202020204" pitchFamily="34" charset="0"/>
                      </a:endParaRPr>
                    </a:p>
                  </a:txBody>
                  <a:tcPr marL="68580" marR="251999"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de-DE" sz="1200" b="0" i="0" u="none" strike="noStrike" dirty="0">
                          <a:solidFill>
                            <a:schemeClr val="tx2"/>
                          </a:solidFill>
                          <a:effectLst/>
                          <a:latin typeface="Ubuntu Light" panose="020B0304030602030204" pitchFamily="34" charset="0"/>
                        </a:rPr>
                        <a:t>1,15 %</a:t>
                      </a:r>
                      <a:endParaRPr lang="de-DE" sz="1200" b="0" i="0" u="none" strike="noStrike" dirty="0">
                        <a:solidFill>
                          <a:schemeClr val="tx2"/>
                        </a:solidFill>
                        <a:effectLst/>
                        <a:latin typeface="Ubuntu Light" panose="020B0304030602030204" pitchFamily="34" charset="0"/>
                        <a:cs typeface="Arial" panose="020B0604020202020204" pitchFamily="34" charset="0"/>
                      </a:endParaRPr>
                    </a:p>
                  </a:txBody>
                  <a:tcPr marL="68580" marR="324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1750244"/>
                  </a:ext>
                </a:extLst>
              </a:tr>
              <a:tr h="46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tx2"/>
                          </a:solidFill>
                          <a:effectLst/>
                          <a:latin typeface="Ubuntu Light" panose="020B0304030602030204" pitchFamily="34" charset="0"/>
                        </a:rPr>
                        <a:t> 150.000 </a:t>
                      </a:r>
                      <a:endParaRPr kumimoji="0" lang="en-GB" sz="1200" b="0" i="0" u="none" strike="noStrike" kern="1200" cap="none" spc="0" normalizeH="0" baseline="0" noProof="0" dirty="0">
                        <a:ln>
                          <a:noFill/>
                        </a:ln>
                        <a:solidFill>
                          <a:schemeClr val="tx2"/>
                        </a:solidFill>
                        <a:effectLst/>
                        <a:uLnTx/>
                        <a:uFillTx/>
                        <a:latin typeface="Ubuntu Light" panose="020B0304030602030204" pitchFamily="34" charset="0"/>
                        <a:ea typeface="+mn-ea"/>
                        <a:cs typeface="Arial" panose="020B0604020202020204" pitchFamily="34" charset="0"/>
                      </a:endParaRPr>
                    </a:p>
                  </a:txBody>
                  <a:tcPr marL="68580" marR="216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de-DE" sz="1200" b="0" i="0" u="none" strike="noStrike" dirty="0">
                          <a:solidFill>
                            <a:schemeClr val="tx2"/>
                          </a:solidFill>
                          <a:effectLst/>
                          <a:latin typeface="Ubuntu Light" panose="020B0304030602030204" pitchFamily="34" charset="0"/>
                        </a:rPr>
                        <a:t> 5.000 € / 3,3 % </a:t>
                      </a:r>
                      <a:endParaRPr lang="de-DE" sz="1200" b="0" i="0" u="none" strike="noStrike" dirty="0">
                        <a:solidFill>
                          <a:schemeClr val="tx2"/>
                        </a:solidFill>
                        <a:effectLst/>
                        <a:latin typeface="Ubuntu Light" panose="020B0304030602030204" pitchFamily="34" charset="0"/>
                        <a:cs typeface="Arial" panose="020B0604020202020204" pitchFamily="34" charset="0"/>
                      </a:endParaRPr>
                    </a:p>
                  </a:txBody>
                  <a:tcPr marL="68580" marR="468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tx2"/>
                          </a:solidFill>
                          <a:effectLst/>
                          <a:latin typeface="Ubuntu Light" panose="020B0304030602030204" pitchFamily="34" charset="0"/>
                        </a:rPr>
                        <a:t> 235.985 </a:t>
                      </a:r>
                      <a:endParaRPr kumimoji="0" lang="en-GB" sz="1200" b="0" i="0" u="none" strike="noStrike" kern="1200" cap="none" spc="0" normalizeH="0" baseline="0" noProof="0" dirty="0">
                        <a:ln>
                          <a:noFill/>
                        </a:ln>
                        <a:solidFill>
                          <a:schemeClr val="tx2"/>
                        </a:solidFill>
                        <a:effectLst/>
                        <a:uLnTx/>
                        <a:uFillTx/>
                        <a:latin typeface="Ubuntu Light" panose="020B0304030602030204" pitchFamily="34" charset="0"/>
                        <a:ea typeface="+mn-ea"/>
                        <a:cs typeface="Arial" panose="020B0604020202020204" pitchFamily="34" charset="0"/>
                      </a:endParaRPr>
                    </a:p>
                  </a:txBody>
                  <a:tcPr marL="68580" marR="251999"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de-DE" sz="1200" b="0" i="0" u="none" strike="noStrike" dirty="0">
                          <a:solidFill>
                            <a:schemeClr val="tx2"/>
                          </a:solidFill>
                          <a:effectLst/>
                          <a:latin typeface="Ubuntu Light" panose="020B0304030602030204" pitchFamily="34" charset="0"/>
                        </a:rPr>
                        <a:t>1,13 %</a:t>
                      </a:r>
                      <a:endParaRPr lang="de-DE" sz="1200" b="0" i="0" u="none" strike="noStrike" dirty="0">
                        <a:solidFill>
                          <a:schemeClr val="tx2"/>
                        </a:solidFill>
                        <a:effectLst/>
                        <a:latin typeface="Ubuntu Light" panose="020B0304030602030204" pitchFamily="34" charset="0"/>
                        <a:cs typeface="Arial" panose="020B0604020202020204" pitchFamily="34" charset="0"/>
                      </a:endParaRPr>
                    </a:p>
                  </a:txBody>
                  <a:tcPr marL="68580" marR="324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83188"/>
                  </a:ext>
                </a:extLst>
              </a:tr>
              <a:tr h="46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tx2"/>
                          </a:solidFill>
                          <a:effectLst/>
                          <a:latin typeface="Ubuntu Light" panose="020B0304030602030204" pitchFamily="34" charset="0"/>
                        </a:rPr>
                        <a:t> 250.000 </a:t>
                      </a:r>
                      <a:endParaRPr kumimoji="0" lang="en-GB" sz="1200" b="0" i="0" u="none" strike="noStrike" kern="1200" cap="none" spc="0" normalizeH="0" baseline="0" noProof="0" dirty="0">
                        <a:ln>
                          <a:noFill/>
                        </a:ln>
                        <a:solidFill>
                          <a:schemeClr val="tx2"/>
                        </a:solidFill>
                        <a:effectLst/>
                        <a:uLnTx/>
                        <a:uFillTx/>
                        <a:latin typeface="Ubuntu Light" panose="020B0304030602030204" pitchFamily="34" charset="0"/>
                        <a:ea typeface="+mn-ea"/>
                        <a:cs typeface="Arial" panose="020B0604020202020204" pitchFamily="34" charset="0"/>
                      </a:endParaRPr>
                    </a:p>
                  </a:txBody>
                  <a:tcPr marL="68580" marR="216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de-DE" sz="1200" b="0" i="0" u="none" strike="noStrike" dirty="0">
                          <a:solidFill>
                            <a:schemeClr val="tx2"/>
                          </a:solidFill>
                          <a:effectLst/>
                          <a:latin typeface="Ubuntu Light" panose="020B0304030602030204" pitchFamily="34" charset="0"/>
                        </a:rPr>
                        <a:t> 7.000 € / 2,8 % </a:t>
                      </a:r>
                      <a:endParaRPr lang="de-DE" sz="1200" b="0" i="0" u="none" strike="noStrike" dirty="0">
                        <a:solidFill>
                          <a:schemeClr val="tx2"/>
                        </a:solidFill>
                        <a:effectLst/>
                        <a:latin typeface="Ubuntu Light" panose="020B0304030602030204" pitchFamily="34" charset="0"/>
                        <a:cs typeface="Arial" panose="020B0604020202020204" pitchFamily="34" charset="0"/>
                      </a:endParaRPr>
                    </a:p>
                  </a:txBody>
                  <a:tcPr marL="68580" marR="468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chemeClr val="tx2"/>
                          </a:solidFill>
                          <a:effectLst/>
                          <a:latin typeface="Ubuntu Light" panose="020B0304030602030204" pitchFamily="34" charset="0"/>
                        </a:rPr>
                        <a:t> 396.786 </a:t>
                      </a:r>
                      <a:endParaRPr kumimoji="0" lang="en-GB" sz="1200" b="0" i="0" u="none" strike="noStrike" kern="1200" cap="none" spc="0" normalizeH="0" baseline="0" noProof="0" dirty="0">
                        <a:ln>
                          <a:noFill/>
                        </a:ln>
                        <a:solidFill>
                          <a:schemeClr val="tx2"/>
                        </a:solidFill>
                        <a:effectLst/>
                        <a:uLnTx/>
                        <a:uFillTx/>
                        <a:latin typeface="Ubuntu Light" panose="020B0304030602030204" pitchFamily="34" charset="0"/>
                        <a:ea typeface="+mn-ea"/>
                        <a:cs typeface="Arial" panose="020B0604020202020204" pitchFamily="34" charset="0"/>
                      </a:endParaRPr>
                    </a:p>
                  </a:txBody>
                  <a:tcPr marL="68580" marR="251999"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de-DE" sz="1200" b="0" i="0" u="none" strike="noStrike" dirty="0">
                          <a:solidFill>
                            <a:schemeClr val="tx2"/>
                          </a:solidFill>
                          <a:effectLst/>
                          <a:latin typeface="Ubuntu Light" panose="020B0304030602030204" pitchFamily="34" charset="0"/>
                        </a:rPr>
                        <a:t>1,12 %</a:t>
                      </a:r>
                      <a:endParaRPr lang="de-DE" sz="1200" b="0" i="0" u="none" strike="noStrike" dirty="0">
                        <a:solidFill>
                          <a:schemeClr val="tx2"/>
                        </a:solidFill>
                        <a:effectLst/>
                        <a:latin typeface="Ubuntu Light" panose="020B0304030602030204" pitchFamily="34" charset="0"/>
                        <a:cs typeface="Arial" panose="020B0604020202020204" pitchFamily="34" charset="0"/>
                      </a:endParaRPr>
                    </a:p>
                  </a:txBody>
                  <a:tcPr marL="68580" marR="324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9841857"/>
                  </a:ext>
                </a:extLst>
              </a:tr>
            </a:tbl>
          </a:graphicData>
        </a:graphic>
      </p:graphicFrame>
      <p:sp>
        <p:nvSpPr>
          <p:cNvPr id="15" name="Textplatzhalter 6">
            <a:extLst>
              <a:ext uri="{FF2B5EF4-FFF2-40B4-BE49-F238E27FC236}">
                <a16:creationId xmlns:a16="http://schemas.microsoft.com/office/drawing/2014/main" id="{5BD97FCD-60EA-3757-0F82-3579D1759BC8}"/>
              </a:ext>
            </a:extLst>
          </p:cNvPr>
          <p:cNvSpPr txBox="1">
            <a:spLocks/>
          </p:cNvSpPr>
          <p:nvPr/>
        </p:nvSpPr>
        <p:spPr>
          <a:xfrm>
            <a:off x="453920" y="6279789"/>
            <a:ext cx="6435297" cy="568272"/>
          </a:xfrm>
          <a:prstGeom prst="rect">
            <a:avLst/>
          </a:prstGeom>
        </p:spPr>
        <p:txBody>
          <a:bodyPr lIns="0" tIns="0" rIns="0" bIns="0" anchor="ctr"/>
          <a:lstStyle>
            <a:lvl1pPr marL="0" indent="0" algn="l" defTabSz="514350" rtl="0" eaLnBrk="1" latinLnBrk="0" hangingPunct="1">
              <a:lnSpc>
                <a:spcPct val="110000"/>
              </a:lnSpc>
              <a:spcBef>
                <a:spcPts val="800"/>
              </a:spcBef>
              <a:buFont typeface="Arial"/>
              <a:buNone/>
              <a:defRPr sz="1200" b="1" kern="1200">
                <a:solidFill>
                  <a:schemeClr val="tx2"/>
                </a:solidFill>
                <a:latin typeface="Arial" charset="0"/>
                <a:ea typeface="Arial" charset="0"/>
                <a:cs typeface="Arial" charset="0"/>
              </a:defRPr>
            </a:lvl1pPr>
            <a:lvl2pPr marL="4763" indent="0" algn="l" defTabSz="514350" rtl="0" eaLnBrk="1" latinLnBrk="0" hangingPunct="1">
              <a:lnSpc>
                <a:spcPct val="110000"/>
              </a:lnSpc>
              <a:spcBef>
                <a:spcPts val="800"/>
              </a:spcBef>
              <a:buClr>
                <a:schemeClr val="accent3"/>
              </a:buClr>
              <a:buFont typeface="Arial" charset="0"/>
              <a:buNone/>
              <a:tabLst/>
              <a:defRPr sz="1200" kern="1200">
                <a:solidFill>
                  <a:schemeClr val="tx2"/>
                </a:solidFill>
                <a:latin typeface="Arial" charset="0"/>
                <a:ea typeface="Arial" charset="0"/>
                <a:cs typeface="Arial" charset="0"/>
              </a:defRPr>
            </a:lvl2pPr>
            <a:lvl3pPr marL="133350" indent="-130175"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3pPr>
            <a:lvl4pPr marL="268288"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4pPr>
            <a:lvl5pPr marL="403225" indent="-134938" algn="l" defTabSz="514350" rtl="0" eaLnBrk="1" latinLnBrk="0" hangingPunct="1">
              <a:lnSpc>
                <a:spcPct val="110000"/>
              </a:lnSpc>
              <a:spcBef>
                <a:spcPts val="800"/>
              </a:spcBef>
              <a:buClr>
                <a:schemeClr val="accent1"/>
              </a:buClr>
              <a:buFont typeface="Wingdings" pitchFamily="2" charset="2"/>
              <a:buChar char="§"/>
              <a:tabLst/>
              <a:defRPr sz="1200" kern="1200">
                <a:solidFill>
                  <a:schemeClr val="tx2"/>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00" kern="1200">
                <a:solidFill>
                  <a:schemeClr val="tx1"/>
                </a:solidFill>
                <a:latin typeface="+mn-lt"/>
                <a:ea typeface="+mn-ea"/>
                <a:cs typeface="+mn-cs"/>
              </a:defRPr>
            </a:lvl9pPr>
          </a:lstStyle>
          <a:p>
            <a:pPr marL="90488" indent="-90488">
              <a:spcBef>
                <a:spcPts val="0"/>
              </a:spcBef>
              <a:tabLst>
                <a:tab pos="85725" algn="l"/>
              </a:tabLst>
            </a:pPr>
            <a:r>
              <a:rPr lang="de-DE" sz="800" b="0" baseline="30000" dirty="0">
                <a:solidFill>
                  <a:schemeClr val="bg1">
                    <a:lumMod val="50000"/>
                  </a:schemeClr>
                </a:solidFill>
                <a:latin typeface="Ubuntu" panose="020B0504030602030204" pitchFamily="34" charset="0"/>
              </a:rPr>
              <a:t>1</a:t>
            </a:r>
            <a:r>
              <a:rPr lang="de-DE" sz="800" b="0" dirty="0">
                <a:solidFill>
                  <a:schemeClr val="bg1">
                    <a:lumMod val="50000"/>
                  </a:schemeClr>
                </a:solidFill>
                <a:latin typeface="Ubuntu" panose="020B0504030602030204" pitchFamily="34" charset="0"/>
              </a:rPr>
              <a:t> Effektivkosten während der Laufzeit auf 25 Jahre gerechnet, von Alter 60 – 85 Jahre bei angenommenen jährlichen Wertentwicklungen zwischen 2,86 % bis 2,95 % vor allen Kosten. Stand 11/2024</a:t>
            </a:r>
          </a:p>
        </p:txBody>
      </p:sp>
    </p:spTree>
    <p:extLst>
      <p:ext uri="{BB962C8B-B14F-4D97-AF65-F5344CB8AC3E}">
        <p14:creationId xmlns:p14="http://schemas.microsoft.com/office/powerpoint/2010/main" val="326413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9C76457-6495-EBF3-CED9-148E4E98505F}"/>
              </a:ext>
            </a:extLst>
          </p:cNvPr>
          <p:cNvSpPr>
            <a:spLocks noGrp="1"/>
          </p:cNvSpPr>
          <p:nvPr>
            <p:ph type="sldNum" sz="quarter" idx="12"/>
          </p:nvPr>
        </p:nvSpPr>
        <p:spPr/>
        <p:txBody>
          <a:bodyPr/>
          <a:lstStyle/>
          <a:p>
            <a:fld id="{5CA30057-1522-A34D-9EDB-EBE4F30CB92E}" type="slidenum">
              <a:rPr lang="en-US" smtClean="0"/>
              <a:pPr/>
              <a:t>31</a:t>
            </a:fld>
            <a:endParaRPr lang="en-US" dirty="0"/>
          </a:p>
        </p:txBody>
      </p:sp>
      <p:sp>
        <p:nvSpPr>
          <p:cNvPr id="2" name="Titel 1">
            <a:extLst>
              <a:ext uri="{FF2B5EF4-FFF2-40B4-BE49-F238E27FC236}">
                <a16:creationId xmlns:a16="http://schemas.microsoft.com/office/drawing/2014/main" id="{333ED604-4240-6E67-5E13-DD4B80423B8E}"/>
              </a:ext>
            </a:extLst>
          </p:cNvPr>
          <p:cNvSpPr>
            <a:spLocks noGrp="1"/>
          </p:cNvSpPr>
          <p:nvPr>
            <p:ph type="title" idx="4294967295"/>
          </p:nvPr>
        </p:nvSpPr>
        <p:spPr>
          <a:xfrm>
            <a:off x="308113" y="441917"/>
            <a:ext cx="9509125" cy="431800"/>
          </a:xfrm>
        </p:spPr>
        <p:txBody>
          <a:bodyPr>
            <a:normAutofit fontScale="90000"/>
          </a:bodyPr>
          <a:lstStyle/>
          <a:p>
            <a:r>
              <a:rPr lang="de-DE" dirty="0"/>
              <a:t>Modern, transparent, fair – unsere Abschluss- und Verwaltungskosten</a:t>
            </a:r>
          </a:p>
        </p:txBody>
      </p:sp>
      <p:sp>
        <p:nvSpPr>
          <p:cNvPr id="3" name="Textplatzhalter 2">
            <a:extLst>
              <a:ext uri="{FF2B5EF4-FFF2-40B4-BE49-F238E27FC236}">
                <a16:creationId xmlns:a16="http://schemas.microsoft.com/office/drawing/2014/main" id="{A19C7F3B-9435-8FEF-6162-E6ADA0EFA66F}"/>
              </a:ext>
            </a:extLst>
          </p:cNvPr>
          <p:cNvSpPr>
            <a:spLocks noGrp="1"/>
          </p:cNvSpPr>
          <p:nvPr>
            <p:ph type="body" sz="quarter" idx="4294967295"/>
          </p:nvPr>
        </p:nvSpPr>
        <p:spPr>
          <a:xfrm>
            <a:off x="308113" y="1142829"/>
            <a:ext cx="7131050" cy="458787"/>
          </a:xfrm>
        </p:spPr>
        <p:txBody>
          <a:bodyPr/>
          <a:lstStyle/>
          <a:p>
            <a:r>
              <a:rPr lang="de-DE" dirty="0">
                <a:solidFill>
                  <a:srgbClr val="147CB3"/>
                </a:solidFill>
              </a:rPr>
              <a:t>Beispiel Tarifstufe 4 „neu“</a:t>
            </a:r>
          </a:p>
        </p:txBody>
      </p:sp>
      <p:graphicFrame>
        <p:nvGraphicFramePr>
          <p:cNvPr id="9" name="Diagramm 8"/>
          <p:cNvGraphicFramePr/>
          <p:nvPr>
            <p:extLst>
              <p:ext uri="{D42A27DB-BD31-4B8C-83A1-F6EECF244321}">
                <p14:modId xmlns:p14="http://schemas.microsoft.com/office/powerpoint/2010/main" val="3806158487"/>
              </p:ext>
            </p:extLst>
          </p:nvPr>
        </p:nvGraphicFramePr>
        <p:xfrm>
          <a:off x="308114" y="2708067"/>
          <a:ext cx="8520797" cy="33647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feld 9"/>
          <p:cNvSpPr txBox="1"/>
          <p:nvPr/>
        </p:nvSpPr>
        <p:spPr>
          <a:xfrm>
            <a:off x="308113" y="1643604"/>
            <a:ext cx="8302544" cy="307777"/>
          </a:xfrm>
          <a:prstGeom prst="rect">
            <a:avLst/>
          </a:prstGeom>
          <a:noFill/>
        </p:spPr>
        <p:txBody>
          <a:bodyPr wrap="square" rtlCol="0">
            <a:spAutoFit/>
          </a:bodyPr>
          <a:lstStyle/>
          <a:p>
            <a:r>
              <a:rPr lang="de-DE" sz="1400" b="1" spc="-70" dirty="0">
                <a:solidFill>
                  <a:schemeClr val="tx2"/>
                </a:solidFill>
                <a:latin typeface="Ubuntu" panose="020B0504030602030204" pitchFamily="34" charset="0"/>
                <a:ea typeface="Ubuntu" panose="020B0504030602030204" pitchFamily="34" charset="0"/>
                <a:cs typeface="Ubuntu" panose="020B0504030602030204" pitchFamily="34" charset="0"/>
              </a:rPr>
              <a:t>Beispiele für die fallenden Abschlusskosten in der neuen Courtage Option 4 </a:t>
            </a:r>
          </a:p>
        </p:txBody>
      </p:sp>
      <p:sp>
        <p:nvSpPr>
          <p:cNvPr id="12" name="Textfeld 11"/>
          <p:cNvSpPr txBox="1"/>
          <p:nvPr/>
        </p:nvSpPr>
        <p:spPr>
          <a:xfrm>
            <a:off x="308113" y="2230946"/>
            <a:ext cx="8520798" cy="379656"/>
          </a:xfrm>
          <a:prstGeom prst="rect">
            <a:avLst/>
          </a:prstGeom>
          <a:solidFill>
            <a:srgbClr val="E7F2F7"/>
          </a:solidFill>
        </p:spPr>
        <p:txBody>
          <a:bodyPr wrap="square" rtlCol="0">
            <a:spAutoFit/>
          </a:bodyPr>
          <a:lstStyle/>
          <a:p>
            <a:r>
              <a:rPr lang="de-DE" dirty="0"/>
              <a:t>Gezeigt werden die Abschlusskosten in Prozent des Einmalbeitrags. </a:t>
            </a:r>
          </a:p>
        </p:txBody>
      </p:sp>
      <p:sp>
        <p:nvSpPr>
          <p:cNvPr id="5" name="Textfeld 4">
            <a:extLst>
              <a:ext uri="{FF2B5EF4-FFF2-40B4-BE49-F238E27FC236}">
                <a16:creationId xmlns:a16="http://schemas.microsoft.com/office/drawing/2014/main" id="{101CC607-28DB-BE24-5407-44BCF2FF20FE}"/>
              </a:ext>
            </a:extLst>
          </p:cNvPr>
          <p:cNvSpPr txBox="1"/>
          <p:nvPr/>
        </p:nvSpPr>
        <p:spPr>
          <a:xfrm>
            <a:off x="308113" y="6464528"/>
            <a:ext cx="4375150" cy="215444"/>
          </a:xfrm>
          <a:prstGeom prst="rect">
            <a:avLst/>
          </a:prstGeom>
          <a:noFill/>
        </p:spPr>
        <p:txBody>
          <a:bodyPr wrap="square" rtlCol="0">
            <a:spAutoFit/>
          </a:bodyPr>
          <a:lstStyle/>
          <a:p>
            <a:r>
              <a:rPr lang="de-DE" sz="800" dirty="0"/>
              <a:t>Quelle eigene Berechnungen</a:t>
            </a:r>
          </a:p>
        </p:txBody>
      </p:sp>
    </p:spTree>
    <p:extLst>
      <p:ext uri="{BB962C8B-B14F-4D97-AF65-F5344CB8AC3E}">
        <p14:creationId xmlns:p14="http://schemas.microsoft.com/office/powerpoint/2010/main" val="40979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9C76457-6495-EBF3-CED9-148E4E98505F}"/>
              </a:ext>
            </a:extLst>
          </p:cNvPr>
          <p:cNvSpPr>
            <a:spLocks noGrp="1"/>
          </p:cNvSpPr>
          <p:nvPr>
            <p:ph type="sldNum" sz="quarter" idx="12"/>
          </p:nvPr>
        </p:nvSpPr>
        <p:spPr/>
        <p:txBody>
          <a:bodyPr/>
          <a:lstStyle/>
          <a:p>
            <a:fld id="{5CA30057-1522-A34D-9EDB-EBE4F30CB92E}" type="slidenum">
              <a:rPr lang="en-US" smtClean="0"/>
              <a:pPr/>
              <a:t>32</a:t>
            </a:fld>
            <a:endParaRPr lang="en-US" dirty="0"/>
          </a:p>
        </p:txBody>
      </p:sp>
      <p:sp>
        <p:nvSpPr>
          <p:cNvPr id="2" name="Titel 1">
            <a:extLst>
              <a:ext uri="{FF2B5EF4-FFF2-40B4-BE49-F238E27FC236}">
                <a16:creationId xmlns:a16="http://schemas.microsoft.com/office/drawing/2014/main" id="{333ED604-4240-6E67-5E13-DD4B80423B8E}"/>
              </a:ext>
            </a:extLst>
          </p:cNvPr>
          <p:cNvSpPr>
            <a:spLocks noGrp="1"/>
          </p:cNvSpPr>
          <p:nvPr>
            <p:ph type="title" idx="4294967295"/>
          </p:nvPr>
        </p:nvSpPr>
        <p:spPr>
          <a:xfrm>
            <a:off x="275425" y="423683"/>
            <a:ext cx="9509125" cy="431800"/>
          </a:xfrm>
        </p:spPr>
        <p:txBody>
          <a:bodyPr>
            <a:normAutofit fontScale="90000"/>
          </a:bodyPr>
          <a:lstStyle/>
          <a:p>
            <a:r>
              <a:rPr lang="de-DE" dirty="0"/>
              <a:t>Modern, transparent, fair – </a:t>
            </a:r>
            <a:br>
              <a:rPr lang="de-DE" dirty="0"/>
            </a:br>
            <a:r>
              <a:rPr lang="de-DE" dirty="0"/>
              <a:t>unsere Abschluss- und Verwaltungskosten</a:t>
            </a:r>
          </a:p>
        </p:txBody>
      </p:sp>
      <p:sp>
        <p:nvSpPr>
          <p:cNvPr id="13" name="Textfeld 12"/>
          <p:cNvSpPr txBox="1"/>
          <p:nvPr/>
        </p:nvSpPr>
        <p:spPr>
          <a:xfrm>
            <a:off x="175893" y="1310729"/>
            <a:ext cx="8426451" cy="584775"/>
          </a:xfrm>
          <a:prstGeom prst="rect">
            <a:avLst/>
          </a:prstGeom>
          <a:noFill/>
        </p:spPr>
        <p:txBody>
          <a:bodyPr wrap="square" rtlCol="0">
            <a:spAutoFit/>
          </a:bodyPr>
          <a:lstStyle/>
          <a:p>
            <a:r>
              <a:rPr lang="de-DE" sz="1600" dirty="0">
                <a:solidFill>
                  <a:schemeClr val="tx2"/>
                </a:solidFill>
                <a:latin typeface="Ubuntu Light" panose="020B0304030602030204" pitchFamily="34" charset="0"/>
              </a:rPr>
              <a:t>Wie wirken Verwaltungskosten bei  € 200.000?</a:t>
            </a:r>
          </a:p>
          <a:p>
            <a:r>
              <a:rPr lang="de-DE" sz="1600" dirty="0">
                <a:solidFill>
                  <a:schemeClr val="tx2"/>
                </a:solidFill>
                <a:latin typeface="Ubuntu Light" panose="020B0304030602030204" pitchFamily="34" charset="0"/>
              </a:rPr>
              <a:t>Ein vereinfachtes Beispiel bei € 200.000 Einzahlung und 6% p.a. Wertentwicklung.</a:t>
            </a:r>
          </a:p>
        </p:txBody>
      </p:sp>
      <p:graphicFrame>
        <p:nvGraphicFramePr>
          <p:cNvPr id="7" name="Tabelle 6"/>
          <p:cNvGraphicFramePr>
            <a:graphicFrameLocks noGrp="1"/>
          </p:cNvGraphicFramePr>
          <p:nvPr>
            <p:extLst>
              <p:ext uri="{D42A27DB-BD31-4B8C-83A1-F6EECF244321}">
                <p14:modId xmlns:p14="http://schemas.microsoft.com/office/powerpoint/2010/main" val="1697013571"/>
              </p:ext>
            </p:extLst>
          </p:nvPr>
        </p:nvGraphicFramePr>
        <p:xfrm>
          <a:off x="275422" y="1988299"/>
          <a:ext cx="9385414" cy="4207987"/>
        </p:xfrm>
        <a:graphic>
          <a:graphicData uri="http://schemas.openxmlformats.org/drawingml/2006/table">
            <a:tbl>
              <a:tblPr firstRow="1" bandRow="1">
                <a:tableStyleId>{5C22544A-7EE6-4342-B048-85BDC9FD1C3A}</a:tableStyleId>
              </a:tblPr>
              <a:tblGrid>
                <a:gridCol w="1304181">
                  <a:extLst>
                    <a:ext uri="{9D8B030D-6E8A-4147-A177-3AD203B41FA5}">
                      <a16:colId xmlns:a16="http://schemas.microsoft.com/office/drawing/2014/main" val="388653347"/>
                    </a:ext>
                  </a:extLst>
                </a:gridCol>
                <a:gridCol w="2683173">
                  <a:extLst>
                    <a:ext uri="{9D8B030D-6E8A-4147-A177-3AD203B41FA5}">
                      <a16:colId xmlns:a16="http://schemas.microsoft.com/office/drawing/2014/main" val="702097557"/>
                    </a:ext>
                  </a:extLst>
                </a:gridCol>
                <a:gridCol w="3337313">
                  <a:extLst>
                    <a:ext uri="{9D8B030D-6E8A-4147-A177-3AD203B41FA5}">
                      <a16:colId xmlns:a16="http://schemas.microsoft.com/office/drawing/2014/main" val="2348873821"/>
                    </a:ext>
                  </a:extLst>
                </a:gridCol>
                <a:gridCol w="2060747">
                  <a:extLst>
                    <a:ext uri="{9D8B030D-6E8A-4147-A177-3AD203B41FA5}">
                      <a16:colId xmlns:a16="http://schemas.microsoft.com/office/drawing/2014/main" val="3703049785"/>
                    </a:ext>
                  </a:extLst>
                </a:gridCol>
              </a:tblGrid>
              <a:tr h="394220">
                <a:tc>
                  <a:txBody>
                    <a:bodyPr/>
                    <a:lstStyle/>
                    <a:p>
                      <a:endParaRPr lang="de-DE" dirty="0">
                        <a:solidFill>
                          <a:schemeClr val="tx1"/>
                        </a:solidFill>
                      </a:endParaRPr>
                    </a:p>
                  </a:txBody>
                  <a:tcPr>
                    <a:solidFill>
                      <a:schemeClr val="accent2">
                        <a:lumMod val="20000"/>
                        <a:lumOff val="80000"/>
                      </a:schemeClr>
                    </a:solidFill>
                  </a:tcPr>
                </a:tc>
                <a:tc>
                  <a:txBody>
                    <a:bodyPr/>
                    <a:lstStyle/>
                    <a:p>
                      <a:r>
                        <a:rPr lang="de-DE" dirty="0">
                          <a:solidFill>
                            <a:schemeClr val="tx1"/>
                          </a:solidFill>
                        </a:rPr>
                        <a:t>0% Abschlusskosten</a:t>
                      </a:r>
                    </a:p>
                  </a:txBody>
                  <a:tcPr>
                    <a:solidFill>
                      <a:schemeClr val="accent2">
                        <a:lumMod val="20000"/>
                        <a:lumOff val="80000"/>
                      </a:schemeClr>
                    </a:solidFill>
                  </a:tcPr>
                </a:tc>
                <a:tc>
                  <a:txBody>
                    <a:bodyPr/>
                    <a:lstStyle/>
                    <a:p>
                      <a:r>
                        <a:rPr lang="de-DE" dirty="0"/>
                        <a:t>3% Abschlusskosten</a:t>
                      </a:r>
                    </a:p>
                  </a:txBody>
                  <a:tcPr>
                    <a:solidFill>
                      <a:schemeClr val="accent4">
                        <a:lumMod val="75000"/>
                      </a:schemeClr>
                    </a:solidFill>
                  </a:tcPr>
                </a:tc>
                <a:tc>
                  <a:txBody>
                    <a:bodyPr/>
                    <a:lstStyle/>
                    <a:p>
                      <a:endParaRPr lang="de-DE" dirty="0"/>
                    </a:p>
                  </a:txBody>
                  <a:tcPr>
                    <a:solidFill>
                      <a:schemeClr val="accent4">
                        <a:lumMod val="75000"/>
                      </a:schemeClr>
                    </a:solidFill>
                  </a:tcPr>
                </a:tc>
                <a:extLst>
                  <a:ext uri="{0D108BD9-81ED-4DB2-BD59-A6C34878D82A}">
                    <a16:rowId xmlns:a16="http://schemas.microsoft.com/office/drawing/2014/main" val="1115730751"/>
                  </a:ext>
                </a:extLst>
              </a:tr>
              <a:tr h="689884">
                <a:tc>
                  <a:txBody>
                    <a:bodyPr/>
                    <a:lstStyle/>
                    <a:p>
                      <a:r>
                        <a:rPr lang="de-DE" b="1" dirty="0">
                          <a:solidFill>
                            <a:schemeClr val="tx1"/>
                          </a:solidFill>
                        </a:rPr>
                        <a:t>Jahr</a:t>
                      </a:r>
                    </a:p>
                  </a:txBody>
                  <a:tcPr>
                    <a:solidFill>
                      <a:schemeClr val="accent2">
                        <a:lumMod val="20000"/>
                        <a:lumOff val="80000"/>
                      </a:schemeClr>
                    </a:solidFill>
                  </a:tcPr>
                </a:tc>
                <a:tc>
                  <a:txBody>
                    <a:bodyPr/>
                    <a:lstStyle/>
                    <a:p>
                      <a:r>
                        <a:rPr lang="de-DE" b="1" dirty="0">
                          <a:solidFill>
                            <a:schemeClr val="tx1"/>
                          </a:solidFill>
                        </a:rPr>
                        <a:t>1,2%</a:t>
                      </a:r>
                      <a:r>
                        <a:rPr lang="de-DE" b="1" baseline="0" dirty="0">
                          <a:solidFill>
                            <a:schemeClr val="tx1"/>
                          </a:solidFill>
                        </a:rPr>
                        <a:t> Verwaltungskosten</a:t>
                      </a:r>
                      <a:endParaRPr lang="de-DE" b="1" dirty="0">
                        <a:solidFill>
                          <a:schemeClr val="tx1"/>
                        </a:solidFill>
                      </a:endParaRPr>
                    </a:p>
                  </a:txBody>
                  <a:tcPr>
                    <a:solidFill>
                      <a:schemeClr val="accent2">
                        <a:lumMod val="20000"/>
                        <a:lumOff val="80000"/>
                      </a:schemeClr>
                    </a:solidFill>
                  </a:tcPr>
                </a:tc>
                <a:tc>
                  <a:txBody>
                    <a:bodyPr/>
                    <a:lstStyle/>
                    <a:p>
                      <a:r>
                        <a:rPr lang="de-DE" b="1" dirty="0">
                          <a:solidFill>
                            <a:schemeClr val="bg1"/>
                          </a:solidFill>
                        </a:rPr>
                        <a:t>0,6% Verwaltungskosten plus 60 € Stückkosten</a:t>
                      </a:r>
                    </a:p>
                  </a:txBody>
                  <a:tcPr>
                    <a:solidFill>
                      <a:schemeClr val="accent4">
                        <a:lumMod val="75000"/>
                      </a:schemeClr>
                    </a:solidFill>
                  </a:tcPr>
                </a:tc>
                <a:tc>
                  <a:txBody>
                    <a:bodyPr/>
                    <a:lstStyle/>
                    <a:p>
                      <a:r>
                        <a:rPr lang="de-DE" b="1" dirty="0">
                          <a:solidFill>
                            <a:schemeClr val="bg1"/>
                          </a:solidFill>
                        </a:rPr>
                        <a:t>Differenz</a:t>
                      </a:r>
                    </a:p>
                  </a:txBody>
                  <a:tcPr>
                    <a:solidFill>
                      <a:schemeClr val="accent4">
                        <a:lumMod val="75000"/>
                      </a:schemeClr>
                    </a:solidFill>
                  </a:tcPr>
                </a:tc>
                <a:extLst>
                  <a:ext uri="{0D108BD9-81ED-4DB2-BD59-A6C34878D82A}">
                    <a16:rowId xmlns:a16="http://schemas.microsoft.com/office/drawing/2014/main" val="2713345066"/>
                  </a:ext>
                </a:extLst>
              </a:tr>
              <a:tr h="263781">
                <a:tc>
                  <a:txBody>
                    <a:bodyPr/>
                    <a:lstStyle/>
                    <a:p>
                      <a:pPr algn="ctr" fontAlgn="b"/>
                      <a:r>
                        <a:rPr lang="de-DE" sz="1000" b="0" i="0" u="none" strike="noStrike" dirty="0">
                          <a:solidFill>
                            <a:srgbClr val="000000"/>
                          </a:solidFill>
                          <a:effectLst/>
                          <a:latin typeface="Arial" panose="020B0604020202020204" pitchFamily="34" charset="0"/>
                        </a:rPr>
                        <a:t>0</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200.000,00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194.000,00 </a:t>
                      </a:r>
                    </a:p>
                  </a:txBody>
                  <a:tcPr marL="9525" marR="9525" marT="9525" marB="0" anchor="ctr"/>
                </a:tc>
                <a:tc>
                  <a:txBody>
                    <a:bodyPr/>
                    <a:lstStyle/>
                    <a:p>
                      <a:pPr algn="ctr" fontAlgn="b"/>
                      <a:r>
                        <a:rPr lang="de-DE" sz="1000" b="0" i="0" u="none" strike="noStrike" dirty="0">
                          <a:solidFill>
                            <a:srgbClr val="C00000"/>
                          </a:solidFill>
                          <a:effectLst/>
                          <a:latin typeface="Arial" panose="020B0604020202020204" pitchFamily="34" charset="0"/>
                        </a:rPr>
                        <a:t>-         6.000,00   </a:t>
                      </a:r>
                    </a:p>
                  </a:txBody>
                  <a:tcPr marL="9525" marR="9525" marT="9525" marB="0" anchor="ctr"/>
                </a:tc>
                <a:extLst>
                  <a:ext uri="{0D108BD9-81ED-4DB2-BD59-A6C34878D82A}">
                    <a16:rowId xmlns:a16="http://schemas.microsoft.com/office/drawing/2014/main" val="635301988"/>
                  </a:ext>
                </a:extLst>
              </a:tr>
              <a:tr h="263781">
                <a:tc>
                  <a:txBody>
                    <a:bodyPr/>
                    <a:lstStyle/>
                    <a:p>
                      <a:pPr algn="ctr" fontAlgn="b"/>
                      <a:r>
                        <a:rPr lang="de-DE" sz="1000" b="0" i="0" u="none" strike="noStrike" dirty="0">
                          <a:solidFill>
                            <a:srgbClr val="000000"/>
                          </a:solidFill>
                          <a:effectLst/>
                          <a:latin typeface="Arial" panose="020B0604020202020204" pitchFamily="34" charset="0"/>
                        </a:rPr>
                        <a:t>1</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209.456,00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204.346,16 </a:t>
                      </a:r>
                    </a:p>
                  </a:txBody>
                  <a:tcPr marL="9525" marR="9525" marT="9525" marB="0" anchor="ctr"/>
                </a:tc>
                <a:tc>
                  <a:txBody>
                    <a:bodyPr/>
                    <a:lstStyle/>
                    <a:p>
                      <a:pPr algn="ctr" fontAlgn="b"/>
                      <a:r>
                        <a:rPr lang="de-DE" sz="1000" b="0" i="0" u="none" strike="noStrike" dirty="0">
                          <a:solidFill>
                            <a:srgbClr val="C00000"/>
                          </a:solidFill>
                          <a:effectLst/>
                          <a:latin typeface="Arial" panose="020B0604020202020204" pitchFamily="34" charset="0"/>
                        </a:rPr>
                        <a:t>-         5.109,84   </a:t>
                      </a:r>
                    </a:p>
                  </a:txBody>
                  <a:tcPr marL="9525" marR="9525" marT="9525" marB="0" anchor="ctr"/>
                </a:tc>
                <a:extLst>
                  <a:ext uri="{0D108BD9-81ED-4DB2-BD59-A6C34878D82A}">
                    <a16:rowId xmlns:a16="http://schemas.microsoft.com/office/drawing/2014/main" val="3350682828"/>
                  </a:ext>
                </a:extLst>
              </a:tr>
              <a:tr h="263781">
                <a:tc>
                  <a:txBody>
                    <a:bodyPr/>
                    <a:lstStyle/>
                    <a:p>
                      <a:pPr algn="ctr" fontAlgn="b"/>
                      <a:r>
                        <a:rPr lang="de-DE" sz="1000" b="0" i="0" u="none" strike="noStrike" dirty="0">
                          <a:solidFill>
                            <a:srgbClr val="000000"/>
                          </a:solidFill>
                          <a:effectLst/>
                          <a:latin typeface="Arial" panose="020B0604020202020204" pitchFamily="34" charset="0"/>
                        </a:rPr>
                        <a:t>2</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219.359,08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215.247,29 </a:t>
                      </a:r>
                    </a:p>
                  </a:txBody>
                  <a:tcPr marL="9525" marR="9525" marT="9525" marB="0" anchor="ctr"/>
                </a:tc>
                <a:tc>
                  <a:txBody>
                    <a:bodyPr/>
                    <a:lstStyle/>
                    <a:p>
                      <a:pPr algn="ctr" fontAlgn="b"/>
                      <a:r>
                        <a:rPr lang="de-DE" sz="1000" b="0" i="0" u="none" strike="noStrike" dirty="0">
                          <a:solidFill>
                            <a:srgbClr val="C00000"/>
                          </a:solidFill>
                          <a:effectLst/>
                          <a:latin typeface="Arial" panose="020B0604020202020204" pitchFamily="34" charset="0"/>
                        </a:rPr>
                        <a:t>-         4.111,79   </a:t>
                      </a:r>
                    </a:p>
                  </a:txBody>
                  <a:tcPr marL="9525" marR="9525" marT="9525" marB="0" anchor="ctr"/>
                </a:tc>
                <a:extLst>
                  <a:ext uri="{0D108BD9-81ED-4DB2-BD59-A6C34878D82A}">
                    <a16:rowId xmlns:a16="http://schemas.microsoft.com/office/drawing/2014/main" val="2231183109"/>
                  </a:ext>
                </a:extLst>
              </a:tr>
              <a:tr h="263781">
                <a:tc>
                  <a:txBody>
                    <a:bodyPr/>
                    <a:lstStyle/>
                    <a:p>
                      <a:pPr algn="ctr" fontAlgn="b"/>
                      <a:r>
                        <a:rPr lang="de-DE" sz="1000" b="0" i="0" u="none" strike="noStrike" dirty="0">
                          <a:solidFill>
                            <a:srgbClr val="000000"/>
                          </a:solidFill>
                          <a:effectLst/>
                          <a:latin typeface="Arial" panose="020B0604020202020204" pitchFamily="34" charset="0"/>
                        </a:rPr>
                        <a:t>3</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229.730,38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226.733,15 </a:t>
                      </a:r>
                    </a:p>
                  </a:txBody>
                  <a:tcPr marL="9525" marR="9525" marT="9525" marB="0" anchor="ctr"/>
                </a:tc>
                <a:tc>
                  <a:txBody>
                    <a:bodyPr/>
                    <a:lstStyle/>
                    <a:p>
                      <a:pPr algn="ctr" fontAlgn="b"/>
                      <a:r>
                        <a:rPr lang="de-DE" sz="1000" b="0" i="0" u="none" strike="noStrike" dirty="0">
                          <a:solidFill>
                            <a:srgbClr val="C00000"/>
                          </a:solidFill>
                          <a:effectLst/>
                          <a:latin typeface="Arial" panose="020B0604020202020204" pitchFamily="34" charset="0"/>
                        </a:rPr>
                        <a:t>-         2.997,22   </a:t>
                      </a:r>
                    </a:p>
                  </a:txBody>
                  <a:tcPr marL="9525" marR="9525" marT="9525" marB="0" anchor="ctr"/>
                </a:tc>
                <a:extLst>
                  <a:ext uri="{0D108BD9-81ED-4DB2-BD59-A6C34878D82A}">
                    <a16:rowId xmlns:a16="http://schemas.microsoft.com/office/drawing/2014/main" val="2407113766"/>
                  </a:ext>
                </a:extLst>
              </a:tr>
              <a:tr h="263781">
                <a:tc>
                  <a:txBody>
                    <a:bodyPr/>
                    <a:lstStyle/>
                    <a:p>
                      <a:pPr algn="ctr" fontAlgn="b"/>
                      <a:r>
                        <a:rPr lang="de-DE" sz="1000" b="0" i="0" u="none" strike="noStrike" dirty="0">
                          <a:solidFill>
                            <a:srgbClr val="000000"/>
                          </a:solidFill>
                          <a:effectLst/>
                          <a:latin typeface="Arial" panose="020B0604020202020204" pitchFamily="34" charset="0"/>
                        </a:rPr>
                        <a:t>4</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240.592,03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238.835,12 </a:t>
                      </a:r>
                    </a:p>
                  </a:txBody>
                  <a:tcPr marL="9525" marR="9525" marT="9525" marB="0" anchor="ctr"/>
                </a:tc>
                <a:tc>
                  <a:txBody>
                    <a:bodyPr/>
                    <a:lstStyle/>
                    <a:p>
                      <a:pPr algn="ctr" fontAlgn="b"/>
                      <a:r>
                        <a:rPr lang="de-DE" sz="1000" b="0" i="0" u="none" strike="noStrike" dirty="0">
                          <a:solidFill>
                            <a:srgbClr val="C00000"/>
                          </a:solidFill>
                          <a:effectLst/>
                          <a:latin typeface="Arial" panose="020B0604020202020204" pitchFamily="34" charset="0"/>
                        </a:rPr>
                        <a:t>-         1.756,91   </a:t>
                      </a:r>
                    </a:p>
                  </a:txBody>
                  <a:tcPr marL="9525" marR="9525" marT="9525" marB="0" anchor="ctr"/>
                </a:tc>
                <a:extLst>
                  <a:ext uri="{0D108BD9-81ED-4DB2-BD59-A6C34878D82A}">
                    <a16:rowId xmlns:a16="http://schemas.microsoft.com/office/drawing/2014/main" val="2261761048"/>
                  </a:ext>
                </a:extLst>
              </a:tr>
              <a:tr h="250266">
                <a:tc>
                  <a:txBody>
                    <a:bodyPr/>
                    <a:lstStyle/>
                    <a:p>
                      <a:pPr algn="ctr" fontAlgn="b"/>
                      <a:r>
                        <a:rPr lang="de-DE" sz="1000" b="0" i="0" u="none" strike="noStrike" dirty="0">
                          <a:solidFill>
                            <a:srgbClr val="000000"/>
                          </a:solidFill>
                          <a:effectLst/>
                          <a:latin typeface="Arial" panose="020B0604020202020204" pitchFamily="34" charset="0"/>
                        </a:rPr>
                        <a:t>5</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251.967,22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251.586,23 </a:t>
                      </a:r>
                    </a:p>
                  </a:txBody>
                  <a:tcPr marL="9525" marR="9525" marT="9525" marB="0" anchor="ctr"/>
                </a:tc>
                <a:tc>
                  <a:txBody>
                    <a:bodyPr/>
                    <a:lstStyle/>
                    <a:p>
                      <a:pPr algn="ctr" fontAlgn="b"/>
                      <a:r>
                        <a:rPr lang="de-DE" sz="1000" b="0" i="0" u="none" strike="noStrike" dirty="0">
                          <a:solidFill>
                            <a:srgbClr val="C00000"/>
                          </a:solidFill>
                          <a:effectLst/>
                          <a:latin typeface="Arial" panose="020B0604020202020204" pitchFamily="34" charset="0"/>
                        </a:rPr>
                        <a:t>-            380,99   </a:t>
                      </a:r>
                    </a:p>
                  </a:txBody>
                  <a:tcPr marL="9525" marR="9525" marT="9525" marB="0" anchor="ctr"/>
                </a:tc>
                <a:extLst>
                  <a:ext uri="{0D108BD9-81ED-4DB2-BD59-A6C34878D82A}">
                    <a16:rowId xmlns:a16="http://schemas.microsoft.com/office/drawing/2014/main" val="2012129762"/>
                  </a:ext>
                </a:extLst>
              </a:tr>
              <a:tr h="263781">
                <a:tc>
                  <a:txBody>
                    <a:bodyPr/>
                    <a:lstStyle/>
                    <a:p>
                      <a:pPr algn="ctr" fontAlgn="b"/>
                      <a:r>
                        <a:rPr lang="de-DE" sz="1000" b="0" i="0" u="none" strike="noStrike" dirty="0">
                          <a:solidFill>
                            <a:srgbClr val="000000"/>
                          </a:solidFill>
                          <a:effectLst/>
                          <a:latin typeface="Arial" panose="020B0604020202020204" pitchFamily="34" charset="0"/>
                        </a:rPr>
                        <a:t>6</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263.880,23 </a:t>
                      </a:r>
                    </a:p>
                  </a:txBody>
                  <a:tcPr marL="9525" marR="9525" marT="9525" marB="0" anchor="ctr"/>
                </a:tc>
                <a:tc>
                  <a:txBody>
                    <a:bodyPr/>
                    <a:lstStyle/>
                    <a:p>
                      <a:pPr algn="ctr" fontAlgn="b"/>
                      <a:r>
                        <a:rPr lang="de-DE" sz="1000" b="0" i="0" u="none" strike="noStrike">
                          <a:solidFill>
                            <a:srgbClr val="000000"/>
                          </a:solidFill>
                          <a:effectLst/>
                          <a:latin typeface="Arial" panose="020B0604020202020204" pitchFamily="34" charset="0"/>
                        </a:rPr>
                        <a:t>        265.021,32 </a:t>
                      </a:r>
                    </a:p>
                  </a:txBody>
                  <a:tcPr marL="9525" marR="9525" marT="9525" marB="0" anchor="ctr"/>
                </a:tc>
                <a:tc>
                  <a:txBody>
                    <a:bodyPr/>
                    <a:lstStyle/>
                    <a:p>
                      <a:pPr algn="ctr" fontAlgn="b"/>
                      <a:r>
                        <a:rPr lang="de-DE" sz="1000" b="1" i="0" u="none" strike="noStrike" dirty="0">
                          <a:solidFill>
                            <a:srgbClr val="00B050"/>
                          </a:solidFill>
                          <a:effectLst/>
                          <a:latin typeface="Arial" panose="020B0604020202020204" pitchFamily="34" charset="0"/>
                        </a:rPr>
                        <a:t>          1.141,09   </a:t>
                      </a:r>
                    </a:p>
                  </a:txBody>
                  <a:tcPr marL="9525" marR="9525" marT="9525" marB="0" anchor="ctr"/>
                </a:tc>
                <a:extLst>
                  <a:ext uri="{0D108BD9-81ED-4DB2-BD59-A6C34878D82A}">
                    <a16:rowId xmlns:a16="http://schemas.microsoft.com/office/drawing/2014/main" val="3679773108"/>
                  </a:ext>
                </a:extLst>
              </a:tr>
              <a:tr h="263781">
                <a:tc>
                  <a:txBody>
                    <a:bodyPr/>
                    <a:lstStyle/>
                    <a:p>
                      <a:pPr algn="ctr" fontAlgn="b"/>
                      <a:r>
                        <a:rPr lang="de-DE" sz="1000" b="0" i="0" u="none" strike="noStrike" dirty="0">
                          <a:solidFill>
                            <a:srgbClr val="000000"/>
                          </a:solidFill>
                          <a:effectLst/>
                          <a:latin typeface="Arial" panose="020B0604020202020204" pitchFamily="34" charset="0"/>
                        </a:rPr>
                        <a:t>7</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276.356,49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279.177,06 </a:t>
                      </a:r>
                    </a:p>
                  </a:txBody>
                  <a:tcPr marL="9525" marR="9525" marT="9525" marB="0" anchor="ctr"/>
                </a:tc>
                <a:tc>
                  <a:txBody>
                    <a:bodyPr/>
                    <a:lstStyle/>
                    <a:p>
                      <a:pPr algn="ctr" fontAlgn="b"/>
                      <a:r>
                        <a:rPr lang="de-DE" sz="1000" b="1" i="0" u="none" strike="noStrike" dirty="0">
                          <a:solidFill>
                            <a:srgbClr val="00B050"/>
                          </a:solidFill>
                          <a:effectLst/>
                          <a:latin typeface="Arial" panose="020B0604020202020204" pitchFamily="34" charset="0"/>
                        </a:rPr>
                        <a:t>          2.820,58   </a:t>
                      </a:r>
                    </a:p>
                  </a:txBody>
                  <a:tcPr marL="9525" marR="9525" marT="9525" marB="0" anchor="ctr"/>
                </a:tc>
                <a:extLst>
                  <a:ext uri="{0D108BD9-81ED-4DB2-BD59-A6C34878D82A}">
                    <a16:rowId xmlns:a16="http://schemas.microsoft.com/office/drawing/2014/main" val="1523171436"/>
                  </a:ext>
                </a:extLst>
              </a:tr>
              <a:tr h="189768">
                <a:tc>
                  <a:txBody>
                    <a:bodyPr/>
                    <a:lstStyle/>
                    <a:p>
                      <a:pPr algn="ctr" fontAlgn="b"/>
                      <a:r>
                        <a:rPr lang="de-DE" sz="1000" b="0" i="0" u="none" strike="noStrike" dirty="0">
                          <a:solidFill>
                            <a:srgbClr val="000000"/>
                          </a:solidFill>
                          <a:effectLst/>
                          <a:latin typeface="Arial" panose="020B0604020202020204" pitchFamily="34" charset="0"/>
                        </a:rPr>
                        <a:t>8</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289.422,62 </a:t>
                      </a:r>
                    </a:p>
                  </a:txBody>
                  <a:tcPr marL="9525" marR="9525" marT="9525" marB="0" anchor="ctr"/>
                </a:tc>
                <a:tc>
                  <a:txBody>
                    <a:bodyPr/>
                    <a:lstStyle/>
                    <a:p>
                      <a:pPr algn="ctr" fontAlgn="b"/>
                      <a:r>
                        <a:rPr lang="de-DE" sz="1000" b="0" i="0" u="none" strike="noStrike">
                          <a:solidFill>
                            <a:srgbClr val="000000"/>
                          </a:solidFill>
                          <a:effectLst/>
                          <a:latin typeface="Arial" panose="020B0604020202020204" pitchFamily="34" charset="0"/>
                        </a:rPr>
                        <a:t>        294.092,12 </a:t>
                      </a:r>
                    </a:p>
                  </a:txBody>
                  <a:tcPr marL="9525" marR="9525" marT="9525" marB="0" anchor="ctr"/>
                </a:tc>
                <a:tc>
                  <a:txBody>
                    <a:bodyPr/>
                    <a:lstStyle/>
                    <a:p>
                      <a:pPr algn="ctr" fontAlgn="b"/>
                      <a:r>
                        <a:rPr lang="de-DE" sz="1000" b="1" i="0" u="none" strike="noStrike" dirty="0">
                          <a:solidFill>
                            <a:srgbClr val="00B050"/>
                          </a:solidFill>
                          <a:effectLst/>
                          <a:latin typeface="Arial" panose="020B0604020202020204" pitchFamily="34" charset="0"/>
                        </a:rPr>
                        <a:t>          4.669,50   </a:t>
                      </a:r>
                    </a:p>
                  </a:txBody>
                  <a:tcPr marL="9525" marR="9525" marT="9525" marB="0" anchor="ctr"/>
                </a:tc>
                <a:extLst>
                  <a:ext uri="{0D108BD9-81ED-4DB2-BD59-A6C34878D82A}">
                    <a16:rowId xmlns:a16="http://schemas.microsoft.com/office/drawing/2014/main" val="3367549063"/>
                  </a:ext>
                </a:extLst>
              </a:tr>
              <a:tr h="177649">
                <a:tc>
                  <a:txBody>
                    <a:bodyPr/>
                    <a:lstStyle/>
                    <a:p>
                      <a:pPr algn="ctr" fontAlgn="b"/>
                      <a:r>
                        <a:rPr lang="de-DE" sz="1000" b="0" i="0" u="none" strike="noStrike" dirty="0">
                          <a:solidFill>
                            <a:srgbClr val="000000"/>
                          </a:solidFill>
                          <a:effectLst/>
                          <a:latin typeface="Arial" panose="020B0604020202020204" pitchFamily="34" charset="0"/>
                        </a:rPr>
                        <a:t>9</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303.106,52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309.807,22 </a:t>
                      </a:r>
                    </a:p>
                  </a:txBody>
                  <a:tcPr marL="9525" marR="9525" marT="9525" marB="0" anchor="ctr"/>
                </a:tc>
                <a:tc>
                  <a:txBody>
                    <a:bodyPr/>
                    <a:lstStyle/>
                    <a:p>
                      <a:pPr algn="ctr" fontAlgn="b"/>
                      <a:r>
                        <a:rPr lang="de-DE" sz="1000" b="1" i="0" u="none" strike="noStrike" dirty="0">
                          <a:solidFill>
                            <a:srgbClr val="00B050"/>
                          </a:solidFill>
                          <a:effectLst/>
                          <a:latin typeface="Arial" panose="020B0604020202020204" pitchFamily="34" charset="0"/>
                        </a:rPr>
                        <a:t>          6.700,70   </a:t>
                      </a:r>
                    </a:p>
                  </a:txBody>
                  <a:tcPr marL="9525" marR="9525" marT="9525" marB="0" anchor="ctr"/>
                </a:tc>
                <a:extLst>
                  <a:ext uri="{0D108BD9-81ED-4DB2-BD59-A6C34878D82A}">
                    <a16:rowId xmlns:a16="http://schemas.microsoft.com/office/drawing/2014/main" val="3653267215"/>
                  </a:ext>
                </a:extLst>
              </a:tr>
              <a:tr h="177649">
                <a:tc>
                  <a:txBody>
                    <a:bodyPr/>
                    <a:lstStyle/>
                    <a:p>
                      <a:pPr algn="ctr" fontAlgn="b"/>
                      <a:r>
                        <a:rPr lang="de-DE" sz="1000" b="0" i="0" u="none" strike="noStrike" dirty="0">
                          <a:solidFill>
                            <a:srgbClr val="000000"/>
                          </a:solidFill>
                          <a:effectLst/>
                          <a:latin typeface="Arial" panose="020B0604020202020204" pitchFamily="34" charset="0"/>
                        </a:rPr>
                        <a:t>10</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317.437,40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326.365,28 </a:t>
                      </a:r>
                    </a:p>
                  </a:txBody>
                  <a:tcPr marL="9525" marR="9525" marT="9525" marB="0" anchor="ctr"/>
                </a:tc>
                <a:tc>
                  <a:txBody>
                    <a:bodyPr/>
                    <a:lstStyle/>
                    <a:p>
                      <a:pPr algn="ctr" fontAlgn="b"/>
                      <a:r>
                        <a:rPr lang="de-DE" sz="1000" b="1" i="0" u="none" strike="noStrike" dirty="0">
                          <a:solidFill>
                            <a:srgbClr val="00B050"/>
                          </a:solidFill>
                          <a:effectLst/>
                          <a:latin typeface="Arial" panose="020B0604020202020204" pitchFamily="34" charset="0"/>
                        </a:rPr>
                        <a:t>          8.927,88   </a:t>
                      </a:r>
                    </a:p>
                  </a:txBody>
                  <a:tcPr marL="9525" marR="9525" marT="9525" marB="0" anchor="ctr"/>
                </a:tc>
                <a:extLst>
                  <a:ext uri="{0D108BD9-81ED-4DB2-BD59-A6C34878D82A}">
                    <a16:rowId xmlns:a16="http://schemas.microsoft.com/office/drawing/2014/main" val="3558711731"/>
                  </a:ext>
                </a:extLst>
              </a:tr>
              <a:tr h="252435">
                <a:tc>
                  <a:txBody>
                    <a:bodyPr/>
                    <a:lstStyle/>
                    <a:p>
                      <a:pPr algn="ctr" fontAlgn="b"/>
                      <a:r>
                        <a:rPr lang="de-DE" sz="1000" b="0" i="0" u="none" strike="noStrike" dirty="0">
                          <a:solidFill>
                            <a:srgbClr val="000000"/>
                          </a:solidFill>
                          <a:effectLst/>
                          <a:latin typeface="Arial" panose="020B0604020202020204" pitchFamily="34" charset="0"/>
                        </a:rPr>
                        <a:t>11</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332.445,84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343.811,52 </a:t>
                      </a:r>
                    </a:p>
                  </a:txBody>
                  <a:tcPr marL="9525" marR="9525" marT="9525" marB="0" anchor="ctr"/>
                </a:tc>
                <a:tc>
                  <a:txBody>
                    <a:bodyPr/>
                    <a:lstStyle/>
                    <a:p>
                      <a:pPr algn="ctr" fontAlgn="b"/>
                      <a:r>
                        <a:rPr lang="de-DE" sz="1000" b="1" i="0" u="none" strike="noStrike" dirty="0">
                          <a:solidFill>
                            <a:srgbClr val="00B050"/>
                          </a:solidFill>
                          <a:effectLst/>
                          <a:latin typeface="Arial" panose="020B0604020202020204" pitchFamily="34" charset="0"/>
                        </a:rPr>
                        <a:t>        11.365,68   </a:t>
                      </a:r>
                    </a:p>
                  </a:txBody>
                  <a:tcPr marL="9525" marR="9525" marT="9525" marB="0" anchor="ctr"/>
                </a:tc>
                <a:extLst>
                  <a:ext uri="{0D108BD9-81ED-4DB2-BD59-A6C34878D82A}">
                    <a16:rowId xmlns:a16="http://schemas.microsoft.com/office/drawing/2014/main" val="2795168482"/>
                  </a:ext>
                </a:extLst>
              </a:tr>
              <a:tr h="229649">
                <a:tc>
                  <a:txBody>
                    <a:bodyPr/>
                    <a:lstStyle/>
                    <a:p>
                      <a:pPr algn="ctr" fontAlgn="b"/>
                      <a:r>
                        <a:rPr lang="de-DE" sz="1000" b="0" i="0" u="none" strike="noStrike" dirty="0">
                          <a:solidFill>
                            <a:srgbClr val="000000"/>
                          </a:solidFill>
                          <a:effectLst/>
                          <a:latin typeface="Arial" panose="020B0604020202020204" pitchFamily="34" charset="0"/>
                        </a:rPr>
                        <a:t>12</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348.163,88 </a:t>
                      </a:r>
                    </a:p>
                  </a:txBody>
                  <a:tcPr marL="9525" marR="9525" marT="9525" marB="0" anchor="ctr"/>
                </a:tc>
                <a:tc>
                  <a:txBody>
                    <a:bodyPr/>
                    <a:lstStyle/>
                    <a:p>
                      <a:pPr algn="ctr" fontAlgn="b"/>
                      <a:r>
                        <a:rPr lang="de-DE" sz="1000" b="0" i="0" u="none" strike="noStrike" dirty="0">
                          <a:solidFill>
                            <a:srgbClr val="000000"/>
                          </a:solidFill>
                          <a:effectLst/>
                          <a:latin typeface="Arial" panose="020B0604020202020204" pitchFamily="34" charset="0"/>
                        </a:rPr>
                        <a:t>        362.193,57 </a:t>
                      </a:r>
                    </a:p>
                  </a:txBody>
                  <a:tcPr marL="9525" marR="9525" marT="9525" marB="0" anchor="ctr"/>
                </a:tc>
                <a:tc>
                  <a:txBody>
                    <a:bodyPr/>
                    <a:lstStyle/>
                    <a:p>
                      <a:pPr algn="ctr" fontAlgn="b"/>
                      <a:r>
                        <a:rPr lang="de-DE" sz="1000" b="1" i="0" u="none" strike="noStrike" dirty="0">
                          <a:solidFill>
                            <a:srgbClr val="00B050"/>
                          </a:solidFill>
                          <a:effectLst/>
                          <a:latin typeface="Arial" panose="020B0604020202020204" pitchFamily="34" charset="0"/>
                        </a:rPr>
                        <a:t>        14.029,69   </a:t>
                      </a:r>
                    </a:p>
                  </a:txBody>
                  <a:tcPr marL="9525" marR="9525" marT="9525" marB="0" anchor="ctr"/>
                </a:tc>
                <a:extLst>
                  <a:ext uri="{0D108BD9-81ED-4DB2-BD59-A6C34878D82A}">
                    <a16:rowId xmlns:a16="http://schemas.microsoft.com/office/drawing/2014/main" val="2137912362"/>
                  </a:ext>
                </a:extLst>
              </a:tr>
            </a:tbl>
          </a:graphicData>
        </a:graphic>
      </p:graphicFrame>
      <p:sp>
        <p:nvSpPr>
          <p:cNvPr id="10" name="Ovale Legende 9"/>
          <p:cNvSpPr/>
          <p:nvPr/>
        </p:nvSpPr>
        <p:spPr>
          <a:xfrm>
            <a:off x="9852791" y="639583"/>
            <a:ext cx="2398845" cy="859558"/>
          </a:xfrm>
          <a:prstGeom prst="wedgeEllipseCallout">
            <a:avLst>
              <a:gd name="adj1" fmla="val -54871"/>
              <a:gd name="adj2" fmla="val 400356"/>
            </a:avLst>
          </a:prstGeom>
          <a:solidFill>
            <a:srgbClr val="224381"/>
          </a:solidFill>
          <a:ln w="203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Abschlusskosten wirken nur sehr kurz </a:t>
            </a:r>
          </a:p>
        </p:txBody>
      </p:sp>
      <p:sp>
        <p:nvSpPr>
          <p:cNvPr id="3" name="Textfeld 2">
            <a:extLst>
              <a:ext uri="{FF2B5EF4-FFF2-40B4-BE49-F238E27FC236}">
                <a16:creationId xmlns:a16="http://schemas.microsoft.com/office/drawing/2014/main" id="{7176B953-F496-B3F4-C274-A3ACAB0A8037}"/>
              </a:ext>
            </a:extLst>
          </p:cNvPr>
          <p:cNvSpPr txBox="1"/>
          <p:nvPr/>
        </p:nvSpPr>
        <p:spPr>
          <a:xfrm>
            <a:off x="275423" y="6572250"/>
            <a:ext cx="7367767" cy="138499"/>
          </a:xfrm>
          <a:prstGeom prst="rect">
            <a:avLst/>
          </a:prstGeom>
          <a:noFill/>
        </p:spPr>
        <p:txBody>
          <a:bodyPr wrap="square" lIns="0" tIns="0" rIns="0" bIns="0" rtlCol="0">
            <a:spAutoFit/>
          </a:bodyPr>
          <a:lstStyle/>
          <a:p>
            <a:pPr algn="l"/>
            <a:r>
              <a:rPr lang="de-DE" sz="900" dirty="0">
                <a:solidFill>
                  <a:schemeClr val="accent2"/>
                </a:solidFill>
              </a:rPr>
              <a:t>Quelle: eigene Berechnung.  Die Verwaltungskosten werden zu Beginn des Jahres abgezogen</a:t>
            </a:r>
          </a:p>
        </p:txBody>
      </p:sp>
    </p:spTree>
    <p:extLst>
      <p:ext uri="{BB962C8B-B14F-4D97-AF65-F5344CB8AC3E}">
        <p14:creationId xmlns:p14="http://schemas.microsoft.com/office/powerpoint/2010/main" val="411866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FDE153-3D7C-A4F2-4391-F65CE076C90F}"/>
              </a:ext>
            </a:extLst>
          </p:cNvPr>
          <p:cNvSpPr>
            <a:spLocks noGrp="1"/>
          </p:cNvSpPr>
          <p:nvPr>
            <p:ph type="title"/>
          </p:nvPr>
        </p:nvSpPr>
        <p:spPr/>
        <p:txBody>
          <a:bodyPr/>
          <a:lstStyle/>
          <a:p>
            <a:r>
              <a:rPr lang="de-DE" dirty="0"/>
              <a:t>Ansprechpartner</a:t>
            </a:r>
          </a:p>
        </p:txBody>
      </p:sp>
      <p:sp>
        <p:nvSpPr>
          <p:cNvPr id="4" name="Foliennummernplatzhalter 3">
            <a:extLst>
              <a:ext uri="{FF2B5EF4-FFF2-40B4-BE49-F238E27FC236}">
                <a16:creationId xmlns:a16="http://schemas.microsoft.com/office/drawing/2014/main" id="{E6553AD2-BCBB-97A8-C957-0242A7D3AC41}"/>
              </a:ext>
            </a:extLst>
          </p:cNvPr>
          <p:cNvSpPr>
            <a:spLocks noGrp="1"/>
          </p:cNvSpPr>
          <p:nvPr>
            <p:ph type="sldNum" sz="quarter" idx="14"/>
          </p:nvPr>
        </p:nvSpPr>
        <p:spPr/>
        <p:txBody>
          <a:bodyPr/>
          <a:lstStyle/>
          <a:p>
            <a:fld id="{5CA30057-1522-A34D-9EDB-EBE4F30CB92E}" type="slidenum">
              <a:rPr lang="en-US" smtClean="0">
                <a:solidFill>
                  <a:srgbClr val="4B4B4B"/>
                </a:solidFill>
              </a:rPr>
              <a:pPr/>
              <a:t>33</a:t>
            </a:fld>
            <a:endParaRPr lang="en-US" dirty="0">
              <a:solidFill>
                <a:srgbClr val="4B4B4B"/>
              </a:solidFill>
            </a:endParaRPr>
          </a:p>
        </p:txBody>
      </p:sp>
      <p:sp>
        <p:nvSpPr>
          <p:cNvPr id="5" name="Textfeld 4">
            <a:extLst>
              <a:ext uri="{FF2B5EF4-FFF2-40B4-BE49-F238E27FC236}">
                <a16:creationId xmlns:a16="http://schemas.microsoft.com/office/drawing/2014/main" id="{31E321F6-B0CA-BD5B-0B94-30FFF3EE9292}"/>
              </a:ext>
            </a:extLst>
          </p:cNvPr>
          <p:cNvSpPr txBox="1"/>
          <p:nvPr/>
        </p:nvSpPr>
        <p:spPr>
          <a:xfrm>
            <a:off x="478368" y="1933790"/>
            <a:ext cx="7830766" cy="3416320"/>
          </a:xfrm>
          <a:prstGeom prst="rect">
            <a:avLst/>
          </a:prstGeom>
          <a:noFill/>
        </p:spPr>
        <p:txBody>
          <a:bodyPr wrap="square" rtlCol="0">
            <a:spAutoFit/>
          </a:bodyPr>
          <a:lstStyle/>
          <a:p>
            <a:r>
              <a:rPr lang="de-DE" b="1" dirty="0">
                <a:solidFill>
                  <a:srgbClr val="0A2F73"/>
                </a:solidFill>
              </a:rPr>
              <a:t>Ihr MLP Vertriebsteam - Sie erreichen uns unter:</a:t>
            </a:r>
          </a:p>
          <a:p>
            <a:endParaRPr lang="de-DE" dirty="0">
              <a:solidFill>
                <a:srgbClr val="0A2F73"/>
              </a:solidFill>
            </a:endParaRPr>
          </a:p>
          <a:p>
            <a:r>
              <a:rPr lang="de-DE" dirty="0">
                <a:solidFill>
                  <a:srgbClr val="147CB3"/>
                </a:solidFill>
              </a:rPr>
              <a:t>069 15 32  95 215 </a:t>
            </a:r>
          </a:p>
          <a:p>
            <a:endParaRPr lang="de-DE" dirty="0">
              <a:solidFill>
                <a:srgbClr val="147CB3"/>
              </a:solidFill>
            </a:endParaRPr>
          </a:p>
          <a:p>
            <a:r>
              <a:rPr lang="de-DE" dirty="0">
                <a:solidFill>
                  <a:srgbClr val="147CB3"/>
                </a:solidFill>
                <a:hlinkClick r:id="rId2">
                  <a:extLst>
                    <a:ext uri="{A12FA001-AC4F-418D-AE19-62706E023703}">
                      <ahyp:hlinkClr xmlns:ahyp="http://schemas.microsoft.com/office/drawing/2018/hyperlinkcolor" val="tx"/>
                    </a:ext>
                  </a:extLst>
                </a:hlinkClick>
              </a:rPr>
              <a:t>mlp@standardlife.de</a:t>
            </a:r>
            <a:endParaRPr lang="de-DE" dirty="0">
              <a:solidFill>
                <a:srgbClr val="147CB3"/>
              </a:solidFill>
            </a:endParaRPr>
          </a:p>
          <a:p>
            <a:endParaRPr lang="de-DE" dirty="0"/>
          </a:p>
          <a:p>
            <a:r>
              <a:rPr lang="de-DE" b="1" dirty="0">
                <a:solidFill>
                  <a:srgbClr val="0A2F73"/>
                </a:solidFill>
              </a:rPr>
              <a:t>Steffen Liebig - Sie erreichen mich unter:</a:t>
            </a:r>
          </a:p>
          <a:p>
            <a:endParaRPr lang="de-DE" dirty="0">
              <a:solidFill>
                <a:srgbClr val="0A2F73"/>
              </a:solidFill>
            </a:endParaRPr>
          </a:p>
          <a:p>
            <a:r>
              <a:rPr lang="de-DE" dirty="0">
                <a:solidFill>
                  <a:srgbClr val="147CB3"/>
                </a:solidFill>
              </a:rPr>
              <a:t>0172 65 00 179</a:t>
            </a:r>
          </a:p>
          <a:p>
            <a:endParaRPr lang="de-DE" dirty="0">
              <a:solidFill>
                <a:srgbClr val="147CB3"/>
              </a:solidFill>
            </a:endParaRPr>
          </a:p>
          <a:p>
            <a:r>
              <a:rPr lang="de-DE" dirty="0">
                <a:solidFill>
                  <a:srgbClr val="147CB3"/>
                </a:solidFill>
                <a:hlinkClick r:id="rId3">
                  <a:extLst>
                    <a:ext uri="{A12FA001-AC4F-418D-AE19-62706E023703}">
                      <ahyp:hlinkClr xmlns:ahyp="http://schemas.microsoft.com/office/drawing/2018/hyperlinkcolor" val="tx"/>
                    </a:ext>
                  </a:extLst>
                </a:hlinkClick>
              </a:rPr>
              <a:t>steffen.liebig@standardlife.de</a:t>
            </a:r>
            <a:endParaRPr lang="de-DE" dirty="0">
              <a:solidFill>
                <a:srgbClr val="147CB3"/>
              </a:solidFill>
            </a:endParaRPr>
          </a:p>
          <a:p>
            <a:r>
              <a:rPr lang="de-DE" dirty="0"/>
              <a:t> </a:t>
            </a:r>
          </a:p>
        </p:txBody>
      </p:sp>
    </p:spTree>
    <p:extLst>
      <p:ext uri="{BB962C8B-B14F-4D97-AF65-F5344CB8AC3E}">
        <p14:creationId xmlns:p14="http://schemas.microsoft.com/office/powerpoint/2010/main" val="1344305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38C78-0DF4-EDFF-4F3C-08ED69C79A65}"/>
            </a:ext>
          </a:extLst>
        </p:cNvPr>
        <p:cNvGrpSpPr/>
        <p:nvPr/>
      </p:nvGrpSpPr>
      <p:grpSpPr>
        <a:xfrm>
          <a:off x="0" y="0"/>
          <a:ext cx="0" cy="0"/>
          <a:chOff x="0" y="0"/>
          <a:chExt cx="0" cy="0"/>
        </a:xfrm>
      </p:grpSpPr>
      <p:sp>
        <p:nvSpPr>
          <p:cNvPr id="28" name="Title 27">
            <a:extLst>
              <a:ext uri="{FF2B5EF4-FFF2-40B4-BE49-F238E27FC236}">
                <a16:creationId xmlns:a16="http://schemas.microsoft.com/office/drawing/2014/main" id="{A8B0CD74-A30A-5D3D-DA1C-83B1CCE33E48}"/>
              </a:ext>
            </a:extLst>
          </p:cNvPr>
          <p:cNvSpPr>
            <a:spLocks noGrp="1"/>
          </p:cNvSpPr>
          <p:nvPr>
            <p:ph type="ctrTitle"/>
          </p:nvPr>
        </p:nvSpPr>
        <p:spPr>
          <a:xfrm>
            <a:off x="749300" y="989452"/>
            <a:ext cx="4984750" cy="1908175"/>
          </a:xfrm>
        </p:spPr>
        <p:txBody>
          <a:bodyPr>
            <a:noAutofit/>
          </a:bodyPr>
          <a:lstStyle/>
          <a:p>
            <a:r>
              <a:rPr lang="en-US" dirty="0" err="1"/>
              <a:t>Vielen</a:t>
            </a:r>
            <a:r>
              <a:rPr lang="en-US" dirty="0"/>
              <a:t> Dank für 30 Jahre Zusammenarbeit.</a:t>
            </a:r>
            <a:endParaRPr lang="en-GB" dirty="0"/>
          </a:p>
        </p:txBody>
      </p:sp>
      <p:pic>
        <p:nvPicPr>
          <p:cNvPr id="6" name="Bildplatzhalter 5">
            <a:extLst>
              <a:ext uri="{FF2B5EF4-FFF2-40B4-BE49-F238E27FC236}">
                <a16:creationId xmlns:a16="http://schemas.microsoft.com/office/drawing/2014/main" id="{85BC04D5-01EE-BC3D-F6C9-E2C56CC27D64}"/>
              </a:ext>
            </a:extLst>
          </p:cNvPr>
          <p:cNvPicPr>
            <a:picLocks noGrp="1" noChangeAspect="1"/>
          </p:cNvPicPr>
          <p:nvPr>
            <p:ph type="pic" sz="quarter" idx="11"/>
          </p:nvPr>
        </p:nvPicPr>
        <p:blipFill>
          <a:blip r:embed="rId3"/>
          <a:srcRect t="17629" r="14132" b="9646"/>
          <a:stretch>
            <a:fillRect/>
          </a:stretch>
        </p:blipFill>
        <p:spPr>
          <a:xfrm>
            <a:off x="0" y="-4460"/>
            <a:ext cx="12192000" cy="6862460"/>
          </a:xfrm>
        </p:spPr>
      </p:pic>
      <p:pic>
        <p:nvPicPr>
          <p:cNvPr id="3" name="Grafik 2">
            <a:extLst>
              <a:ext uri="{FF2B5EF4-FFF2-40B4-BE49-F238E27FC236}">
                <a16:creationId xmlns:a16="http://schemas.microsoft.com/office/drawing/2014/main" id="{4933687C-758A-56BE-0635-5BC3DC7EA408}"/>
              </a:ext>
            </a:extLst>
          </p:cNvPr>
          <p:cNvPicPr>
            <a:picLocks noChangeAspect="1"/>
          </p:cNvPicPr>
          <p:nvPr/>
        </p:nvPicPr>
        <p:blipFill>
          <a:blip r:embed="rId4"/>
          <a:stretch>
            <a:fillRect/>
          </a:stretch>
        </p:blipFill>
        <p:spPr>
          <a:xfrm>
            <a:off x="749300" y="3134844"/>
            <a:ext cx="2045855" cy="1577764"/>
          </a:xfrm>
          <a:prstGeom prst="rect">
            <a:avLst/>
          </a:prstGeom>
        </p:spPr>
      </p:pic>
    </p:spTree>
    <p:extLst>
      <p:ext uri="{BB962C8B-B14F-4D97-AF65-F5344CB8AC3E}">
        <p14:creationId xmlns:p14="http://schemas.microsoft.com/office/powerpoint/2010/main" val="4898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EA75C9D4-497F-9E38-43D5-D2D6B108F05C}"/>
              </a:ext>
            </a:extLst>
          </p:cNvPr>
          <p:cNvSpPr>
            <a:spLocks noGrp="1"/>
          </p:cNvSpPr>
          <p:nvPr>
            <p:ph type="ctrTitle"/>
          </p:nvPr>
        </p:nvSpPr>
        <p:spPr>
          <a:xfrm>
            <a:off x="749300" y="485775"/>
            <a:ext cx="4984750" cy="1908175"/>
          </a:xfrm>
        </p:spPr>
        <p:txBody>
          <a:bodyPr>
            <a:noAutofit/>
          </a:bodyPr>
          <a:lstStyle/>
          <a:p>
            <a:r>
              <a:rPr lang="en-GB" sz="3600" dirty="0" err="1"/>
              <a:t>Ruhestandsplanung</a:t>
            </a:r>
            <a:r>
              <a:rPr lang="en-GB" sz="3600" dirty="0"/>
              <a:t> &amp; </a:t>
            </a:r>
            <a:r>
              <a:rPr lang="en-GB" sz="3600" dirty="0" err="1"/>
              <a:t>Absicherung</a:t>
            </a:r>
            <a:r>
              <a:rPr lang="en-GB" sz="3600" dirty="0"/>
              <a:t> </a:t>
            </a:r>
            <a:r>
              <a:rPr lang="en-GB" sz="3600" dirty="0" err="1"/>
              <a:t>im</a:t>
            </a:r>
            <a:r>
              <a:rPr lang="en-GB" sz="3600" dirty="0"/>
              <a:t> Alter:</a:t>
            </a:r>
            <a:br>
              <a:rPr lang="en-GB" sz="3600" dirty="0"/>
            </a:br>
            <a:br>
              <a:rPr lang="en-GB" sz="3600" dirty="0"/>
            </a:br>
            <a:r>
              <a:rPr lang="en-GB" sz="2400" dirty="0"/>
              <a:t>Wie Versicherungen in die </a:t>
            </a:r>
            <a:r>
              <a:rPr lang="en-GB" sz="2400" dirty="0" err="1"/>
              <a:t>Ruhestandsplanung</a:t>
            </a:r>
            <a:r>
              <a:rPr lang="en-GB" sz="2400" dirty="0"/>
              <a:t> </a:t>
            </a:r>
            <a:r>
              <a:rPr lang="en-GB" sz="2400" dirty="0" err="1"/>
              <a:t>passen</a:t>
            </a:r>
            <a:r>
              <a:rPr lang="en-GB" sz="2400" dirty="0"/>
              <a:t>.</a:t>
            </a:r>
            <a:br>
              <a:rPr lang="en-GB" sz="2400" dirty="0"/>
            </a:br>
            <a:br>
              <a:rPr lang="en-GB" sz="2400" dirty="0"/>
            </a:br>
            <a:br>
              <a:rPr lang="en-GB" sz="2400" dirty="0"/>
            </a:br>
            <a:br>
              <a:rPr lang="en-GB" sz="2400" dirty="0"/>
            </a:br>
            <a:r>
              <a:rPr lang="en-GB" sz="1600" dirty="0"/>
              <a:t>Steffen Liebig</a:t>
            </a:r>
            <a:endParaRPr lang="en-GB" sz="3600" dirty="0"/>
          </a:p>
        </p:txBody>
      </p:sp>
      <p:pic>
        <p:nvPicPr>
          <p:cNvPr id="6" name="Bildplatzhalter 5">
            <a:extLst>
              <a:ext uri="{FF2B5EF4-FFF2-40B4-BE49-F238E27FC236}">
                <a16:creationId xmlns:a16="http://schemas.microsoft.com/office/drawing/2014/main" id="{8203DCCE-4B7C-8258-8BB8-85EA5B9A8C99}"/>
              </a:ext>
            </a:extLst>
          </p:cNvPr>
          <p:cNvPicPr>
            <a:picLocks noGrp="1" noChangeAspect="1"/>
          </p:cNvPicPr>
          <p:nvPr>
            <p:ph type="pic" sz="quarter" idx="11"/>
          </p:nvPr>
        </p:nvPicPr>
        <p:blipFill>
          <a:blip r:embed="rId3"/>
          <a:srcRect t="17629" r="14132" b="9646"/>
          <a:stretch>
            <a:fillRect/>
          </a:stretch>
        </p:blipFill>
        <p:spPr>
          <a:xfrm>
            <a:off x="0" y="-4460"/>
            <a:ext cx="12192000" cy="6862460"/>
          </a:xfrm>
        </p:spPr>
      </p:pic>
      <p:pic>
        <p:nvPicPr>
          <p:cNvPr id="2" name="Grafik 1">
            <a:extLst>
              <a:ext uri="{FF2B5EF4-FFF2-40B4-BE49-F238E27FC236}">
                <a16:creationId xmlns:a16="http://schemas.microsoft.com/office/drawing/2014/main" id="{F9C869AF-280E-F5A2-3C74-2B8E5008F38C}"/>
              </a:ext>
            </a:extLst>
          </p:cNvPr>
          <p:cNvPicPr>
            <a:picLocks noChangeAspect="1"/>
          </p:cNvPicPr>
          <p:nvPr/>
        </p:nvPicPr>
        <p:blipFill>
          <a:blip r:embed="rId4"/>
          <a:stretch>
            <a:fillRect/>
          </a:stretch>
        </p:blipFill>
        <p:spPr>
          <a:xfrm>
            <a:off x="2876551" y="4818570"/>
            <a:ext cx="1009650" cy="778642"/>
          </a:xfrm>
          <a:prstGeom prst="rect">
            <a:avLst/>
          </a:prstGeom>
        </p:spPr>
      </p:pic>
    </p:spTree>
    <p:extLst>
      <p:ext uri="{BB962C8B-B14F-4D97-AF65-F5344CB8AC3E}">
        <p14:creationId xmlns:p14="http://schemas.microsoft.com/office/powerpoint/2010/main" val="406677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D5ACB-E264-36ED-42CD-FA38AA767D79}"/>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561A7B5-45FF-0250-E0FE-92C54DDFF806}"/>
              </a:ext>
            </a:extLst>
          </p:cNvPr>
          <p:cNvSpPr>
            <a:spLocks noGrp="1"/>
          </p:cNvSpPr>
          <p:nvPr>
            <p:ph type="sldNum" sz="quarter" idx="12"/>
          </p:nvPr>
        </p:nvSpPr>
        <p:spPr/>
        <p:txBody>
          <a:bodyPr/>
          <a:lstStyle/>
          <a:p>
            <a:fld id="{5CA30057-1522-A34D-9EDB-EBE4F30CB92E}" type="slidenum">
              <a:rPr lang="en-US" smtClean="0"/>
              <a:pPr/>
              <a:t>5</a:t>
            </a:fld>
            <a:endParaRPr lang="en-US" dirty="0"/>
          </a:p>
        </p:txBody>
      </p:sp>
      <p:sp>
        <p:nvSpPr>
          <p:cNvPr id="3" name="Titel 2">
            <a:extLst>
              <a:ext uri="{FF2B5EF4-FFF2-40B4-BE49-F238E27FC236}">
                <a16:creationId xmlns:a16="http://schemas.microsoft.com/office/drawing/2014/main" id="{7678266B-407B-EA4C-5D52-2CA854F94FB0}"/>
              </a:ext>
            </a:extLst>
          </p:cNvPr>
          <p:cNvSpPr>
            <a:spLocks noGrp="1"/>
          </p:cNvSpPr>
          <p:nvPr>
            <p:ph type="title" idx="4294967295"/>
          </p:nvPr>
        </p:nvSpPr>
        <p:spPr>
          <a:xfrm>
            <a:off x="337930" y="216297"/>
            <a:ext cx="11210781" cy="909637"/>
          </a:xfrm>
        </p:spPr>
        <p:txBody>
          <a:bodyPr/>
          <a:lstStyle/>
          <a:p>
            <a:r>
              <a:rPr lang="de-DE" dirty="0"/>
              <a:t>Altersverteilung in Deutschland -  Potenzial  für die Beratung </a:t>
            </a:r>
          </a:p>
        </p:txBody>
      </p:sp>
      <p:sp>
        <p:nvSpPr>
          <p:cNvPr id="6" name="Textplatzhalter 5">
            <a:extLst>
              <a:ext uri="{FF2B5EF4-FFF2-40B4-BE49-F238E27FC236}">
                <a16:creationId xmlns:a16="http://schemas.microsoft.com/office/drawing/2014/main" id="{0EBB4722-94BF-08F1-0377-162A4D6BA616}"/>
              </a:ext>
            </a:extLst>
          </p:cNvPr>
          <p:cNvSpPr>
            <a:spLocks noGrp="1"/>
          </p:cNvSpPr>
          <p:nvPr>
            <p:ph type="body" sz="quarter" idx="4294967295"/>
          </p:nvPr>
        </p:nvSpPr>
        <p:spPr>
          <a:xfrm>
            <a:off x="405984" y="6365478"/>
            <a:ext cx="9334500" cy="276225"/>
          </a:xfrm>
        </p:spPr>
        <p:txBody>
          <a:bodyPr>
            <a:normAutofit fontScale="55000" lnSpcReduction="20000"/>
          </a:bodyPr>
          <a:lstStyle/>
          <a:p>
            <a:r>
              <a:rPr lang="de-DE" dirty="0"/>
              <a:t>1 Quelle: Statista. Bevölkerung - Altersverteilung in Deutschland 2024| Statista; </a:t>
            </a:r>
            <a:r>
              <a:rPr lang="de-DE" dirty="0" err="1"/>
              <a:t>Demografieportal</a:t>
            </a:r>
            <a:r>
              <a:rPr lang="de-DE" dirty="0"/>
              <a:t> - Fakten - Altersstruktur der Bevölkerung, https://service.destatis.de/bevoelkerungspyramide/#!y=2026&amp;a=57,62&amp;g&amp;b=1954</a:t>
            </a:r>
          </a:p>
          <a:p>
            <a:endParaRPr lang="de-DE" dirty="0"/>
          </a:p>
        </p:txBody>
      </p:sp>
      <p:graphicFrame>
        <p:nvGraphicFramePr>
          <p:cNvPr id="10" name="Diagramm 9">
            <a:extLst>
              <a:ext uri="{FF2B5EF4-FFF2-40B4-BE49-F238E27FC236}">
                <a16:creationId xmlns:a16="http://schemas.microsoft.com/office/drawing/2014/main" id="{57413928-EE35-1C1D-3180-4E737CC51A35}"/>
              </a:ext>
            </a:extLst>
          </p:cNvPr>
          <p:cNvGraphicFramePr/>
          <p:nvPr/>
        </p:nvGraphicFramePr>
        <p:xfrm>
          <a:off x="567580" y="1339849"/>
          <a:ext cx="5043938" cy="4633119"/>
        </p:xfrm>
        <a:graphic>
          <a:graphicData uri="http://schemas.openxmlformats.org/drawingml/2006/chart">
            <c:chart xmlns:c="http://schemas.openxmlformats.org/drawingml/2006/chart" xmlns:r="http://schemas.openxmlformats.org/officeDocument/2006/relationships" r:id="rId3"/>
          </a:graphicData>
        </a:graphic>
      </p:graphicFrame>
      <p:pic>
        <p:nvPicPr>
          <p:cNvPr id="8" name="Grafik 7">
            <a:extLst>
              <a:ext uri="{FF2B5EF4-FFF2-40B4-BE49-F238E27FC236}">
                <a16:creationId xmlns:a16="http://schemas.microsoft.com/office/drawing/2014/main" id="{EB30EF7D-C922-B76F-5A0F-E43B094339E4}"/>
              </a:ext>
            </a:extLst>
          </p:cNvPr>
          <p:cNvPicPr>
            <a:picLocks noChangeAspect="1"/>
          </p:cNvPicPr>
          <p:nvPr/>
        </p:nvPicPr>
        <p:blipFill>
          <a:blip r:embed="rId4"/>
          <a:stretch>
            <a:fillRect/>
          </a:stretch>
        </p:blipFill>
        <p:spPr>
          <a:xfrm>
            <a:off x="6658661" y="885031"/>
            <a:ext cx="4552120" cy="4670679"/>
          </a:xfrm>
          <a:prstGeom prst="rect">
            <a:avLst/>
          </a:prstGeom>
        </p:spPr>
      </p:pic>
      <p:sp>
        <p:nvSpPr>
          <p:cNvPr id="12" name="Textfeld 11">
            <a:extLst>
              <a:ext uri="{FF2B5EF4-FFF2-40B4-BE49-F238E27FC236}">
                <a16:creationId xmlns:a16="http://schemas.microsoft.com/office/drawing/2014/main" id="{C4B13FCA-7061-EA44-577A-2169550F5AE1}"/>
              </a:ext>
            </a:extLst>
          </p:cNvPr>
          <p:cNvSpPr txBox="1"/>
          <p:nvPr/>
        </p:nvSpPr>
        <p:spPr>
          <a:xfrm>
            <a:off x="6303512" y="5665192"/>
            <a:ext cx="5043938" cy="307777"/>
          </a:xfrm>
          <a:prstGeom prst="rect">
            <a:avLst/>
          </a:prstGeom>
          <a:noFill/>
        </p:spPr>
        <p:txBody>
          <a:bodyPr wrap="square" rtlCol="0">
            <a:spAutoFit/>
          </a:bodyPr>
          <a:lstStyle/>
          <a:p>
            <a:pPr algn="ctr"/>
            <a:r>
              <a:rPr lang="de-DE" sz="1400" b="1" dirty="0"/>
              <a:t>2026 gehen  die Jahrgänge 1959 bis 1963 in Rente</a:t>
            </a:r>
          </a:p>
        </p:txBody>
      </p:sp>
    </p:spTree>
    <p:extLst>
      <p:ext uri="{BB962C8B-B14F-4D97-AF65-F5344CB8AC3E}">
        <p14:creationId xmlns:p14="http://schemas.microsoft.com/office/powerpoint/2010/main" val="345868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7CE82-7989-BFDC-DDA8-3A994E95B0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99EA60-2F1C-859D-F0D9-2AE23CCAF600}"/>
              </a:ext>
            </a:extLst>
          </p:cNvPr>
          <p:cNvSpPr>
            <a:spLocks noGrp="1"/>
          </p:cNvSpPr>
          <p:nvPr>
            <p:ph type="title"/>
          </p:nvPr>
        </p:nvSpPr>
        <p:spPr/>
        <p:txBody>
          <a:bodyPr/>
          <a:lstStyle/>
          <a:p>
            <a:r>
              <a:rPr lang="de-DE" dirty="0"/>
              <a:t>Reicht die Rente für den Ruhestand</a:t>
            </a:r>
          </a:p>
        </p:txBody>
      </p:sp>
      <p:sp>
        <p:nvSpPr>
          <p:cNvPr id="5" name="Fußzeilenplatzhalter 4">
            <a:extLst>
              <a:ext uri="{FF2B5EF4-FFF2-40B4-BE49-F238E27FC236}">
                <a16:creationId xmlns:a16="http://schemas.microsoft.com/office/drawing/2014/main" id="{82DCCAE2-7CEE-7B2A-3332-CE2F11871C6E}"/>
              </a:ext>
            </a:extLst>
          </p:cNvPr>
          <p:cNvSpPr>
            <a:spLocks noGrp="1"/>
          </p:cNvSpPr>
          <p:nvPr>
            <p:ph type="ftr" sz="quarter" idx="11"/>
          </p:nvPr>
        </p:nvSpPr>
        <p:spPr/>
        <p:txBody>
          <a:bodyPr/>
          <a:lstStyle/>
          <a:p>
            <a:r>
              <a:rPr lang="en-GB"/>
              <a:t>Presentation Title</a:t>
            </a:r>
          </a:p>
        </p:txBody>
      </p:sp>
      <p:sp>
        <p:nvSpPr>
          <p:cNvPr id="6" name="Foliennummernplatzhalter 5">
            <a:extLst>
              <a:ext uri="{FF2B5EF4-FFF2-40B4-BE49-F238E27FC236}">
                <a16:creationId xmlns:a16="http://schemas.microsoft.com/office/drawing/2014/main" id="{3EBD9517-99DA-38CA-F3FF-BDFC87C4436F}"/>
              </a:ext>
            </a:extLst>
          </p:cNvPr>
          <p:cNvSpPr>
            <a:spLocks noGrp="1"/>
          </p:cNvSpPr>
          <p:nvPr>
            <p:ph type="sldNum" sz="quarter" idx="12"/>
          </p:nvPr>
        </p:nvSpPr>
        <p:spPr/>
        <p:txBody>
          <a:bodyPr/>
          <a:lstStyle/>
          <a:p>
            <a:fld id="{FB0ADE4F-00DA-43EE-98AE-3026AE64406D}" type="slidenum">
              <a:rPr lang="en-GB" smtClean="0"/>
              <a:t>6</a:t>
            </a:fld>
            <a:endParaRPr lang="en-GB"/>
          </a:p>
        </p:txBody>
      </p:sp>
      <p:pic>
        <p:nvPicPr>
          <p:cNvPr id="8" name="Picture 2" descr="...">
            <a:extLst>
              <a:ext uri="{FF2B5EF4-FFF2-40B4-BE49-F238E27FC236}">
                <a16:creationId xmlns:a16="http://schemas.microsoft.com/office/drawing/2014/main" id="{C513DB39-93BF-6520-F43D-D2D20A6FA8A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82469" y="1252331"/>
            <a:ext cx="4657279" cy="5546432"/>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17CE6B0C-18CA-CC35-FDDD-499493411393}"/>
              </a:ext>
            </a:extLst>
          </p:cNvPr>
          <p:cNvSpPr txBox="1">
            <a:spLocks/>
          </p:cNvSpPr>
          <p:nvPr/>
        </p:nvSpPr>
        <p:spPr>
          <a:xfrm>
            <a:off x="6003925" y="1460661"/>
            <a:ext cx="5080000" cy="4572000"/>
          </a:xfrm>
          <a:prstGeom prst="rect">
            <a:avLst/>
          </a:prstGeom>
        </p:spPr>
        <p:txBody>
          <a:bodyPr vert="horz" lIns="0" tIns="0" rIns="180000" bIns="0" rtlCol="0" anchor="t" anchorCtr="0">
            <a:normAutofit/>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de-DE" dirty="0">
                <a:latin typeface="+mj-lt"/>
              </a:rPr>
              <a:t>Kapital löst nicht das Einkommensproblem.</a:t>
            </a:r>
            <a:br>
              <a:rPr lang="de-DE" dirty="0">
                <a:latin typeface="+mj-lt"/>
              </a:rPr>
            </a:br>
            <a:endParaRPr lang="de-DE" dirty="0">
              <a:latin typeface="+mj-lt"/>
            </a:endParaRPr>
          </a:p>
          <a:p>
            <a:pPr lvl="3">
              <a:spcAft>
                <a:spcPts val="500"/>
              </a:spcAft>
            </a:pPr>
            <a:r>
              <a:rPr lang="de-DE" dirty="0"/>
              <a:t>Reichen die laufenden Einnahmen aus, </a:t>
            </a:r>
            <a:br>
              <a:rPr lang="de-DE" dirty="0"/>
            </a:br>
            <a:r>
              <a:rPr lang="de-DE" dirty="0"/>
              <a:t>um die laufenden Ausgaben zu decken?</a:t>
            </a:r>
          </a:p>
          <a:p>
            <a:pPr lvl="3">
              <a:spcAft>
                <a:spcPts val="500"/>
              </a:spcAft>
            </a:pPr>
            <a:r>
              <a:rPr lang="de-DE" dirty="0"/>
              <a:t>Wie viel wird für die eigenen Bedürfnisse eingesetzt? </a:t>
            </a:r>
          </a:p>
          <a:p>
            <a:pPr lvl="3">
              <a:spcAft>
                <a:spcPts val="500"/>
              </a:spcAft>
            </a:pPr>
            <a:r>
              <a:rPr lang="de-DE" dirty="0"/>
              <a:t>Welcher Teil des Vermögens soll ganz oder in Teilen an die nachfolgende Generation vererbt werden?</a:t>
            </a:r>
          </a:p>
          <a:p>
            <a:pPr lvl="3">
              <a:spcAft>
                <a:spcPts val="500"/>
              </a:spcAft>
            </a:pPr>
            <a:r>
              <a:rPr lang="de-DE" dirty="0"/>
              <a:t>Wie viel kann angesichts der schwer kalkulierbaren Lebenserwartung überhaupt verbraucht werden?</a:t>
            </a:r>
          </a:p>
          <a:p>
            <a:pPr lvl="3">
              <a:spcAft>
                <a:spcPts val="500"/>
              </a:spcAft>
            </a:pPr>
            <a:r>
              <a:rPr lang="de-DE" dirty="0"/>
              <a:t>Wie viel wird für Unvorhersehbares </a:t>
            </a:r>
            <a:br>
              <a:rPr lang="de-DE" dirty="0"/>
            </a:br>
            <a:r>
              <a:rPr lang="de-DE" dirty="0"/>
              <a:t>(als lebenslange Reserve) zurückgehalten? </a:t>
            </a:r>
            <a:br>
              <a:rPr lang="de-DE" dirty="0"/>
            </a:br>
            <a:endParaRPr lang="de-DE" dirty="0"/>
          </a:p>
          <a:p>
            <a:pPr marL="0" lvl="3" indent="0">
              <a:spcAft>
                <a:spcPts val="1000"/>
              </a:spcAft>
              <a:buFont typeface="Arial" panose="020B0604020202020204" pitchFamily="34" charset="0"/>
              <a:buNone/>
            </a:pPr>
            <a:r>
              <a:rPr lang="de-DE" b="1" dirty="0">
                <a:latin typeface="+mj-lt"/>
              </a:rPr>
              <a:t>Fazit: </a:t>
            </a:r>
            <a:r>
              <a:rPr lang="de-DE" b="1" dirty="0" err="1">
                <a:latin typeface="+mj-lt"/>
              </a:rPr>
              <a:t>Entsparen</a:t>
            </a:r>
            <a:r>
              <a:rPr lang="de-DE" b="1" dirty="0">
                <a:latin typeface="+mj-lt"/>
              </a:rPr>
              <a:t> und sparen in Kombination</a:t>
            </a:r>
          </a:p>
          <a:p>
            <a:pPr lvl="2"/>
            <a:endParaRPr lang="de-DE" dirty="0"/>
          </a:p>
          <a:p>
            <a:pPr lvl="2"/>
            <a:endParaRPr lang="de-DE" dirty="0"/>
          </a:p>
        </p:txBody>
      </p:sp>
      <p:sp>
        <p:nvSpPr>
          <p:cNvPr id="9" name="Freeform: Shape 106">
            <a:extLst>
              <a:ext uri="{FF2B5EF4-FFF2-40B4-BE49-F238E27FC236}">
                <a16:creationId xmlns:a16="http://schemas.microsoft.com/office/drawing/2014/main" id="{532439EE-1569-9083-C3F0-C2AEAAD0F12F}"/>
              </a:ext>
            </a:extLst>
          </p:cNvPr>
          <p:cNvSpPr/>
          <p:nvPr/>
        </p:nvSpPr>
        <p:spPr>
          <a:xfrm>
            <a:off x="6003925" y="5064980"/>
            <a:ext cx="4287520" cy="79065"/>
          </a:xfrm>
          <a:custGeom>
            <a:avLst/>
            <a:gdLst>
              <a:gd name="connsiteX0" fmla="*/ 28267 w 2689161"/>
              <a:gd name="connsiteY0" fmla="*/ 48992 h 52686"/>
              <a:gd name="connsiteX1" fmla="*/ 498194 w 2689161"/>
              <a:gd name="connsiteY1" fmla="*/ 52682 h 52686"/>
              <a:gd name="connsiteX2" fmla="*/ 1066488 w 2689161"/>
              <a:gd name="connsiteY2" fmla="*/ 49914 h 52686"/>
              <a:gd name="connsiteX3" fmla="*/ 1638934 w 2689161"/>
              <a:gd name="connsiteY3" fmla="*/ 47031 h 52686"/>
              <a:gd name="connsiteX4" fmla="*/ 2114281 w 2689161"/>
              <a:gd name="connsiteY4" fmla="*/ 44148 h 52686"/>
              <a:gd name="connsiteX5" fmla="*/ 2635524 w 2689161"/>
              <a:gd name="connsiteY5" fmla="*/ 43226 h 52686"/>
              <a:gd name="connsiteX6" fmla="*/ 2649017 w 2689161"/>
              <a:gd name="connsiteY6" fmla="*/ 43341 h 52686"/>
              <a:gd name="connsiteX7" fmla="*/ 2688687 w 2689161"/>
              <a:gd name="connsiteY7" fmla="*/ 22699 h 52686"/>
              <a:gd name="connsiteX8" fmla="*/ 2661010 w 2689161"/>
              <a:gd name="connsiteY8" fmla="*/ 1250 h 52686"/>
              <a:gd name="connsiteX9" fmla="*/ 2165482 w 2689161"/>
              <a:gd name="connsiteY9" fmla="*/ 1711 h 52686"/>
              <a:gd name="connsiteX10" fmla="*/ 1721387 w 2689161"/>
              <a:gd name="connsiteY10" fmla="*/ 4594 h 52686"/>
              <a:gd name="connsiteX11" fmla="*/ 1147442 w 2689161"/>
              <a:gd name="connsiteY11" fmla="*/ 7477 h 52686"/>
              <a:gd name="connsiteX12" fmla="*/ 608324 w 2689161"/>
              <a:gd name="connsiteY12" fmla="*/ 10590 h 52686"/>
              <a:gd name="connsiteX13" fmla="*/ 49717 w 2689161"/>
              <a:gd name="connsiteY13" fmla="*/ 7131 h 52686"/>
              <a:gd name="connsiteX14" fmla="*/ 40145 w 2689161"/>
              <a:gd name="connsiteY14" fmla="*/ 7015 h 52686"/>
              <a:gd name="connsiteX15" fmla="*/ 475 w 2689161"/>
              <a:gd name="connsiteY15" fmla="*/ 27658 h 52686"/>
              <a:gd name="connsiteX16" fmla="*/ 28152 w 2689161"/>
              <a:gd name="connsiteY16" fmla="*/ 49107 h 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9161" h="52686">
                <a:moveTo>
                  <a:pt x="28267" y="48992"/>
                </a:moveTo>
                <a:cubicBezTo>
                  <a:pt x="184871" y="51644"/>
                  <a:pt x="341590" y="52567"/>
                  <a:pt x="498194" y="52682"/>
                </a:cubicBezTo>
                <a:cubicBezTo>
                  <a:pt x="687664" y="52797"/>
                  <a:pt x="877018" y="50837"/>
                  <a:pt x="1066488" y="49914"/>
                </a:cubicBezTo>
                <a:cubicBezTo>
                  <a:pt x="1257342" y="48876"/>
                  <a:pt x="1448195" y="47954"/>
                  <a:pt x="1638934" y="47031"/>
                </a:cubicBezTo>
                <a:cubicBezTo>
                  <a:pt x="1797383" y="46224"/>
                  <a:pt x="1955831" y="45417"/>
                  <a:pt x="2114281" y="44148"/>
                </a:cubicBezTo>
                <a:cubicBezTo>
                  <a:pt x="2288067" y="42649"/>
                  <a:pt x="2461738" y="41265"/>
                  <a:pt x="2635524" y="43226"/>
                </a:cubicBezTo>
                <a:cubicBezTo>
                  <a:pt x="2640022" y="43226"/>
                  <a:pt x="2644519" y="43226"/>
                  <a:pt x="2649017" y="43341"/>
                </a:cubicBezTo>
                <a:cubicBezTo>
                  <a:pt x="2662394" y="43456"/>
                  <a:pt x="2684881" y="37921"/>
                  <a:pt x="2688687" y="22699"/>
                </a:cubicBezTo>
                <a:cubicBezTo>
                  <a:pt x="2692492" y="7131"/>
                  <a:pt x="2672542" y="1365"/>
                  <a:pt x="2661010" y="1250"/>
                </a:cubicBezTo>
                <a:cubicBezTo>
                  <a:pt x="2495757" y="-942"/>
                  <a:pt x="2330620" y="96"/>
                  <a:pt x="2165482" y="1711"/>
                </a:cubicBezTo>
                <a:cubicBezTo>
                  <a:pt x="2017412" y="3095"/>
                  <a:pt x="1869457" y="3787"/>
                  <a:pt x="1721387" y="4594"/>
                </a:cubicBezTo>
                <a:cubicBezTo>
                  <a:pt x="1530072" y="5632"/>
                  <a:pt x="1338757" y="6439"/>
                  <a:pt x="1147442" y="7477"/>
                </a:cubicBezTo>
                <a:cubicBezTo>
                  <a:pt x="967775" y="8399"/>
                  <a:pt x="787992" y="10129"/>
                  <a:pt x="608324" y="10590"/>
                </a:cubicBezTo>
                <a:cubicBezTo>
                  <a:pt x="422083" y="11052"/>
                  <a:pt x="235842" y="10014"/>
                  <a:pt x="49717" y="7131"/>
                </a:cubicBezTo>
                <a:cubicBezTo>
                  <a:pt x="46488" y="7131"/>
                  <a:pt x="43374" y="7131"/>
                  <a:pt x="40145" y="7015"/>
                </a:cubicBezTo>
                <a:cubicBezTo>
                  <a:pt x="26768" y="6785"/>
                  <a:pt x="4165" y="12436"/>
                  <a:pt x="475" y="27658"/>
                </a:cubicBezTo>
                <a:cubicBezTo>
                  <a:pt x="-3330" y="43226"/>
                  <a:pt x="16620" y="48992"/>
                  <a:pt x="28152" y="49107"/>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229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1205-8D6F-CC2D-AA80-EDECED1A30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72FF2D-34FE-99DA-316C-801FEED60F89}"/>
              </a:ext>
            </a:extLst>
          </p:cNvPr>
          <p:cNvSpPr>
            <a:spLocks noGrp="1"/>
          </p:cNvSpPr>
          <p:nvPr>
            <p:ph type="title" idx="4294967295"/>
          </p:nvPr>
        </p:nvSpPr>
        <p:spPr>
          <a:xfrm>
            <a:off x="394505" y="517470"/>
            <a:ext cx="11277600" cy="415925"/>
          </a:xfrm>
        </p:spPr>
        <p:txBody>
          <a:bodyPr/>
          <a:lstStyle/>
          <a:p>
            <a:r>
              <a:rPr lang="de-DE" dirty="0"/>
              <a:t>Lebe dein bestes Leben</a:t>
            </a:r>
          </a:p>
        </p:txBody>
      </p:sp>
      <p:sp>
        <p:nvSpPr>
          <p:cNvPr id="59" name="Textplatzhalter 58">
            <a:extLst>
              <a:ext uri="{FF2B5EF4-FFF2-40B4-BE49-F238E27FC236}">
                <a16:creationId xmlns:a16="http://schemas.microsoft.com/office/drawing/2014/main" id="{FAE8A247-5271-A241-23B3-52ECA30E6965}"/>
              </a:ext>
            </a:extLst>
          </p:cNvPr>
          <p:cNvSpPr>
            <a:spLocks noGrp="1"/>
          </p:cNvSpPr>
          <p:nvPr>
            <p:ph type="body" sz="quarter" idx="4294967295"/>
          </p:nvPr>
        </p:nvSpPr>
        <p:spPr>
          <a:xfrm>
            <a:off x="394505" y="1022045"/>
            <a:ext cx="11277600" cy="395287"/>
          </a:xfrm>
        </p:spPr>
        <p:txBody>
          <a:bodyPr/>
          <a:lstStyle/>
          <a:p>
            <a:r>
              <a:rPr lang="de-DE" dirty="0"/>
              <a:t>Die 3 Phasen der Ruhestandsplanung</a:t>
            </a:r>
          </a:p>
        </p:txBody>
      </p:sp>
      <p:sp>
        <p:nvSpPr>
          <p:cNvPr id="7" name="Inhaltsplatzhalter 6">
            <a:extLst>
              <a:ext uri="{FF2B5EF4-FFF2-40B4-BE49-F238E27FC236}">
                <a16:creationId xmlns:a16="http://schemas.microsoft.com/office/drawing/2014/main" id="{436E1F27-6F5C-5545-A8C8-6B9435B76ECD}"/>
              </a:ext>
            </a:extLst>
          </p:cNvPr>
          <p:cNvSpPr txBox="1">
            <a:spLocks/>
          </p:cNvSpPr>
          <p:nvPr/>
        </p:nvSpPr>
        <p:spPr>
          <a:xfrm>
            <a:off x="457199" y="3861167"/>
            <a:ext cx="3636963" cy="2857500"/>
          </a:xfrm>
          <a:prstGeom prst="rect">
            <a:avLst/>
          </a:prstGeom>
        </p:spPr>
        <p:txBody>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1. Der Countdown zur Rente:</a:t>
            </a:r>
          </a:p>
          <a:p>
            <a:r>
              <a:rPr lang="de-DE" sz="1800" b="1" dirty="0">
                <a:latin typeface="+mj-lt"/>
              </a:rPr>
              <a:t>Lebe dein bestes Leben – </a:t>
            </a:r>
            <a:br>
              <a:rPr lang="de-DE" sz="1800" b="1" dirty="0">
                <a:latin typeface="+mj-lt"/>
              </a:rPr>
            </a:br>
            <a:r>
              <a:rPr lang="de-DE" sz="1800" b="1" dirty="0">
                <a:latin typeface="+mj-lt"/>
              </a:rPr>
              <a:t>gut beraten in den Ruhestand</a:t>
            </a:r>
          </a:p>
          <a:p>
            <a:r>
              <a:rPr lang="de-DE" sz="1800" dirty="0"/>
              <a:t>Lebensalter 50 plus</a:t>
            </a:r>
          </a:p>
        </p:txBody>
      </p:sp>
      <p:sp>
        <p:nvSpPr>
          <p:cNvPr id="8" name="Inhaltsplatzhalter 7">
            <a:extLst>
              <a:ext uri="{FF2B5EF4-FFF2-40B4-BE49-F238E27FC236}">
                <a16:creationId xmlns:a16="http://schemas.microsoft.com/office/drawing/2014/main" id="{AF6723F8-9871-B79B-7D08-5089B947D00C}"/>
              </a:ext>
            </a:extLst>
          </p:cNvPr>
          <p:cNvSpPr txBox="1">
            <a:spLocks/>
          </p:cNvSpPr>
          <p:nvPr/>
        </p:nvSpPr>
        <p:spPr>
          <a:xfrm>
            <a:off x="4276724" y="3861167"/>
            <a:ext cx="3636963" cy="2857500"/>
          </a:xfrm>
          <a:prstGeom prst="rect">
            <a:avLst/>
          </a:prstGeom>
        </p:spPr>
        <p:txBody>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2. Aktive Phase: </a:t>
            </a:r>
          </a:p>
          <a:p>
            <a:r>
              <a:rPr lang="de-DE" sz="1800" b="1" dirty="0">
                <a:latin typeface="+mj-lt"/>
              </a:rPr>
              <a:t>Lebe dein bestes Leben – </a:t>
            </a:r>
            <a:br>
              <a:rPr lang="de-DE" sz="1800" b="1" dirty="0">
                <a:latin typeface="+mj-lt"/>
              </a:rPr>
            </a:br>
            <a:r>
              <a:rPr lang="de-DE" sz="1800" b="1" dirty="0">
                <a:latin typeface="+mj-lt"/>
              </a:rPr>
              <a:t>endlich Zeit für deine Träume</a:t>
            </a:r>
          </a:p>
          <a:p>
            <a:r>
              <a:rPr lang="de-DE" sz="1800" dirty="0"/>
              <a:t>Lebensalter 60 plus</a:t>
            </a:r>
          </a:p>
        </p:txBody>
      </p:sp>
      <p:sp>
        <p:nvSpPr>
          <p:cNvPr id="9" name="Inhaltsplatzhalter 8">
            <a:extLst>
              <a:ext uri="{FF2B5EF4-FFF2-40B4-BE49-F238E27FC236}">
                <a16:creationId xmlns:a16="http://schemas.microsoft.com/office/drawing/2014/main" id="{B7FFDD44-7B68-8697-3D87-085543FC6FA5}"/>
              </a:ext>
            </a:extLst>
          </p:cNvPr>
          <p:cNvSpPr txBox="1">
            <a:spLocks/>
          </p:cNvSpPr>
          <p:nvPr/>
        </p:nvSpPr>
        <p:spPr>
          <a:xfrm>
            <a:off x="8097837" y="3861167"/>
            <a:ext cx="3636963" cy="2857500"/>
          </a:xfrm>
          <a:prstGeom prst="rect">
            <a:avLst/>
          </a:prstGeom>
        </p:spPr>
        <p:txBody>
          <a:bodyPr/>
          <a:lstStyle>
            <a:lvl1pPr marL="0" indent="0" algn="l" defTabSz="914400" rtl="0" eaLnBrk="1" latinLnBrk="0" hangingPunct="1">
              <a:lnSpc>
                <a:spcPct val="100000"/>
              </a:lnSpc>
              <a:spcBef>
                <a:spcPts val="1600"/>
              </a:spcBef>
              <a:buFont typeface="Arial" panose="020B0604020202020204" pitchFamily="34" charset="0"/>
              <a:buNone/>
              <a:defRPr sz="2000" kern="1200">
                <a:solidFill>
                  <a:schemeClr val="tx2"/>
                </a:solidFill>
                <a:latin typeface="Ubuntu Light" panose="020B0304030602030204" pitchFamily="34"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b="1" kern="1200">
                <a:solidFill>
                  <a:schemeClr val="tx2"/>
                </a:solidFill>
                <a:latin typeface="Ubuntu" panose="020B0504030602030204" pitchFamily="34" charset="0"/>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Ubuntu Light" panose="020B0304030602030204" pitchFamily="34" charset="0"/>
                <a:ea typeface="+mn-ea"/>
                <a:cs typeface="+mn-cs"/>
              </a:defRPr>
            </a:lvl3pPr>
            <a:lvl4pPr marL="177800" indent="-1778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4pPr>
            <a:lvl5pPr marL="361950" indent="-18415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Ubuntu Light" panose="020B03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3. Genuss-Phase:</a:t>
            </a:r>
          </a:p>
          <a:p>
            <a:r>
              <a:rPr lang="de-DE" sz="1800" b="1" dirty="0">
                <a:latin typeface="+mj-lt"/>
              </a:rPr>
              <a:t>Lebe dein bestes Leben – </a:t>
            </a:r>
            <a:br>
              <a:rPr lang="de-DE" sz="1800" b="1" dirty="0">
                <a:latin typeface="+mj-lt"/>
              </a:rPr>
            </a:br>
            <a:r>
              <a:rPr lang="de-DE" sz="1800" b="1" dirty="0">
                <a:latin typeface="+mj-lt"/>
              </a:rPr>
              <a:t>du hast es dir verdient</a:t>
            </a:r>
          </a:p>
          <a:p>
            <a:r>
              <a:rPr lang="de-DE" sz="1800" dirty="0"/>
              <a:t>Lebensalter 70 plus</a:t>
            </a:r>
          </a:p>
        </p:txBody>
      </p:sp>
      <p:pic>
        <p:nvPicPr>
          <p:cNvPr id="10" name="Bildplatzhalter 11" descr="Ein Bild, das Sport, Person, Tänzer, körperliche Fitness enthält.&#10;&#10;Automatisch generierte Beschreibung">
            <a:extLst>
              <a:ext uri="{FF2B5EF4-FFF2-40B4-BE49-F238E27FC236}">
                <a16:creationId xmlns:a16="http://schemas.microsoft.com/office/drawing/2014/main" id="{61D0234A-8F3D-43BA-83B8-D1535FB44E5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00" y="2146667"/>
            <a:ext cx="3636963" cy="1537200"/>
          </a:xfrm>
          <a:prstGeom prst="rect">
            <a:avLst/>
          </a:prstGeom>
        </p:spPr>
      </p:pic>
      <p:pic>
        <p:nvPicPr>
          <p:cNvPr id="11" name="Bildplatzhalter 12" descr="Ein Bild, das Person, draußen, Himmel, Kleidung enthält.&#10;&#10;Automatisch generierte Beschreibung">
            <a:extLst>
              <a:ext uri="{FF2B5EF4-FFF2-40B4-BE49-F238E27FC236}">
                <a16:creationId xmlns:a16="http://schemas.microsoft.com/office/drawing/2014/main" id="{84158378-4B45-A8EB-2A09-E0438315FE7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76725" y="2146667"/>
            <a:ext cx="3636963" cy="1537200"/>
          </a:xfrm>
          <a:prstGeom prst="rect">
            <a:avLst/>
          </a:prstGeom>
        </p:spPr>
      </p:pic>
      <p:pic>
        <p:nvPicPr>
          <p:cNvPr id="13" name="Bildplatzhalter 13" descr="Ein Bild, das Himmel, Person, draußen, Golfcart enthält.&#10;&#10;Automatisch generierte Beschreibung">
            <a:extLst>
              <a:ext uri="{FF2B5EF4-FFF2-40B4-BE49-F238E27FC236}">
                <a16:creationId xmlns:a16="http://schemas.microsoft.com/office/drawing/2014/main" id="{5C718389-54E6-F4F4-8F9F-E6A205DE4D1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097837" y="2146667"/>
            <a:ext cx="3636963" cy="1537200"/>
          </a:xfrm>
          <a:prstGeom prst="rect">
            <a:avLst/>
          </a:prstGeom>
        </p:spPr>
      </p:pic>
      <p:sp>
        <p:nvSpPr>
          <p:cNvPr id="51" name="Freeform: Shape 106">
            <a:extLst>
              <a:ext uri="{FF2B5EF4-FFF2-40B4-BE49-F238E27FC236}">
                <a16:creationId xmlns:a16="http://schemas.microsoft.com/office/drawing/2014/main" id="{B0973B05-13AA-8938-075E-4C99F6731EA4}"/>
              </a:ext>
            </a:extLst>
          </p:cNvPr>
          <p:cNvSpPr/>
          <p:nvPr/>
        </p:nvSpPr>
        <p:spPr>
          <a:xfrm flipV="1">
            <a:off x="506895" y="5394949"/>
            <a:ext cx="2074986" cy="45719"/>
          </a:xfrm>
          <a:custGeom>
            <a:avLst/>
            <a:gdLst>
              <a:gd name="connsiteX0" fmla="*/ 28267 w 2689161"/>
              <a:gd name="connsiteY0" fmla="*/ 48992 h 52686"/>
              <a:gd name="connsiteX1" fmla="*/ 498194 w 2689161"/>
              <a:gd name="connsiteY1" fmla="*/ 52682 h 52686"/>
              <a:gd name="connsiteX2" fmla="*/ 1066488 w 2689161"/>
              <a:gd name="connsiteY2" fmla="*/ 49914 h 52686"/>
              <a:gd name="connsiteX3" fmla="*/ 1638934 w 2689161"/>
              <a:gd name="connsiteY3" fmla="*/ 47031 h 52686"/>
              <a:gd name="connsiteX4" fmla="*/ 2114281 w 2689161"/>
              <a:gd name="connsiteY4" fmla="*/ 44148 h 52686"/>
              <a:gd name="connsiteX5" fmla="*/ 2635524 w 2689161"/>
              <a:gd name="connsiteY5" fmla="*/ 43226 h 52686"/>
              <a:gd name="connsiteX6" fmla="*/ 2649017 w 2689161"/>
              <a:gd name="connsiteY6" fmla="*/ 43341 h 52686"/>
              <a:gd name="connsiteX7" fmla="*/ 2688687 w 2689161"/>
              <a:gd name="connsiteY7" fmla="*/ 22699 h 52686"/>
              <a:gd name="connsiteX8" fmla="*/ 2661010 w 2689161"/>
              <a:gd name="connsiteY8" fmla="*/ 1250 h 52686"/>
              <a:gd name="connsiteX9" fmla="*/ 2165482 w 2689161"/>
              <a:gd name="connsiteY9" fmla="*/ 1711 h 52686"/>
              <a:gd name="connsiteX10" fmla="*/ 1721387 w 2689161"/>
              <a:gd name="connsiteY10" fmla="*/ 4594 h 52686"/>
              <a:gd name="connsiteX11" fmla="*/ 1147442 w 2689161"/>
              <a:gd name="connsiteY11" fmla="*/ 7477 h 52686"/>
              <a:gd name="connsiteX12" fmla="*/ 608324 w 2689161"/>
              <a:gd name="connsiteY12" fmla="*/ 10590 h 52686"/>
              <a:gd name="connsiteX13" fmla="*/ 49717 w 2689161"/>
              <a:gd name="connsiteY13" fmla="*/ 7131 h 52686"/>
              <a:gd name="connsiteX14" fmla="*/ 40145 w 2689161"/>
              <a:gd name="connsiteY14" fmla="*/ 7015 h 52686"/>
              <a:gd name="connsiteX15" fmla="*/ 475 w 2689161"/>
              <a:gd name="connsiteY15" fmla="*/ 27658 h 52686"/>
              <a:gd name="connsiteX16" fmla="*/ 28152 w 2689161"/>
              <a:gd name="connsiteY16" fmla="*/ 49107 h 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9161" h="52686">
                <a:moveTo>
                  <a:pt x="28267" y="48992"/>
                </a:moveTo>
                <a:cubicBezTo>
                  <a:pt x="184871" y="51644"/>
                  <a:pt x="341590" y="52567"/>
                  <a:pt x="498194" y="52682"/>
                </a:cubicBezTo>
                <a:cubicBezTo>
                  <a:pt x="687664" y="52797"/>
                  <a:pt x="877018" y="50837"/>
                  <a:pt x="1066488" y="49914"/>
                </a:cubicBezTo>
                <a:cubicBezTo>
                  <a:pt x="1257342" y="48876"/>
                  <a:pt x="1448195" y="47954"/>
                  <a:pt x="1638934" y="47031"/>
                </a:cubicBezTo>
                <a:cubicBezTo>
                  <a:pt x="1797383" y="46224"/>
                  <a:pt x="1955831" y="45417"/>
                  <a:pt x="2114281" y="44148"/>
                </a:cubicBezTo>
                <a:cubicBezTo>
                  <a:pt x="2288067" y="42649"/>
                  <a:pt x="2461738" y="41265"/>
                  <a:pt x="2635524" y="43226"/>
                </a:cubicBezTo>
                <a:cubicBezTo>
                  <a:pt x="2640022" y="43226"/>
                  <a:pt x="2644519" y="43226"/>
                  <a:pt x="2649017" y="43341"/>
                </a:cubicBezTo>
                <a:cubicBezTo>
                  <a:pt x="2662394" y="43456"/>
                  <a:pt x="2684881" y="37921"/>
                  <a:pt x="2688687" y="22699"/>
                </a:cubicBezTo>
                <a:cubicBezTo>
                  <a:pt x="2692492" y="7131"/>
                  <a:pt x="2672542" y="1365"/>
                  <a:pt x="2661010" y="1250"/>
                </a:cubicBezTo>
                <a:cubicBezTo>
                  <a:pt x="2495757" y="-942"/>
                  <a:pt x="2330620" y="96"/>
                  <a:pt x="2165482" y="1711"/>
                </a:cubicBezTo>
                <a:cubicBezTo>
                  <a:pt x="2017412" y="3095"/>
                  <a:pt x="1869457" y="3787"/>
                  <a:pt x="1721387" y="4594"/>
                </a:cubicBezTo>
                <a:cubicBezTo>
                  <a:pt x="1530072" y="5632"/>
                  <a:pt x="1338757" y="6439"/>
                  <a:pt x="1147442" y="7477"/>
                </a:cubicBezTo>
                <a:cubicBezTo>
                  <a:pt x="967775" y="8399"/>
                  <a:pt x="787992" y="10129"/>
                  <a:pt x="608324" y="10590"/>
                </a:cubicBezTo>
                <a:cubicBezTo>
                  <a:pt x="422083" y="11052"/>
                  <a:pt x="235842" y="10014"/>
                  <a:pt x="49717" y="7131"/>
                </a:cubicBezTo>
                <a:cubicBezTo>
                  <a:pt x="46488" y="7131"/>
                  <a:pt x="43374" y="7131"/>
                  <a:pt x="40145" y="7015"/>
                </a:cubicBezTo>
                <a:cubicBezTo>
                  <a:pt x="26768" y="6785"/>
                  <a:pt x="4165" y="12436"/>
                  <a:pt x="475" y="27658"/>
                </a:cubicBezTo>
                <a:cubicBezTo>
                  <a:pt x="-3330" y="43226"/>
                  <a:pt x="16620" y="48992"/>
                  <a:pt x="28152" y="49107"/>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52" name="Freeform: Shape 106">
            <a:extLst>
              <a:ext uri="{FF2B5EF4-FFF2-40B4-BE49-F238E27FC236}">
                <a16:creationId xmlns:a16="http://schemas.microsoft.com/office/drawing/2014/main" id="{5F8E42D7-BD09-4852-83AB-EF9BA4E17B0C}"/>
              </a:ext>
            </a:extLst>
          </p:cNvPr>
          <p:cNvSpPr/>
          <p:nvPr/>
        </p:nvSpPr>
        <p:spPr>
          <a:xfrm flipV="1">
            <a:off x="4320463" y="5394949"/>
            <a:ext cx="2074986" cy="45719"/>
          </a:xfrm>
          <a:custGeom>
            <a:avLst/>
            <a:gdLst>
              <a:gd name="connsiteX0" fmla="*/ 28267 w 2689161"/>
              <a:gd name="connsiteY0" fmla="*/ 48992 h 52686"/>
              <a:gd name="connsiteX1" fmla="*/ 498194 w 2689161"/>
              <a:gd name="connsiteY1" fmla="*/ 52682 h 52686"/>
              <a:gd name="connsiteX2" fmla="*/ 1066488 w 2689161"/>
              <a:gd name="connsiteY2" fmla="*/ 49914 h 52686"/>
              <a:gd name="connsiteX3" fmla="*/ 1638934 w 2689161"/>
              <a:gd name="connsiteY3" fmla="*/ 47031 h 52686"/>
              <a:gd name="connsiteX4" fmla="*/ 2114281 w 2689161"/>
              <a:gd name="connsiteY4" fmla="*/ 44148 h 52686"/>
              <a:gd name="connsiteX5" fmla="*/ 2635524 w 2689161"/>
              <a:gd name="connsiteY5" fmla="*/ 43226 h 52686"/>
              <a:gd name="connsiteX6" fmla="*/ 2649017 w 2689161"/>
              <a:gd name="connsiteY6" fmla="*/ 43341 h 52686"/>
              <a:gd name="connsiteX7" fmla="*/ 2688687 w 2689161"/>
              <a:gd name="connsiteY7" fmla="*/ 22699 h 52686"/>
              <a:gd name="connsiteX8" fmla="*/ 2661010 w 2689161"/>
              <a:gd name="connsiteY8" fmla="*/ 1250 h 52686"/>
              <a:gd name="connsiteX9" fmla="*/ 2165482 w 2689161"/>
              <a:gd name="connsiteY9" fmla="*/ 1711 h 52686"/>
              <a:gd name="connsiteX10" fmla="*/ 1721387 w 2689161"/>
              <a:gd name="connsiteY10" fmla="*/ 4594 h 52686"/>
              <a:gd name="connsiteX11" fmla="*/ 1147442 w 2689161"/>
              <a:gd name="connsiteY11" fmla="*/ 7477 h 52686"/>
              <a:gd name="connsiteX12" fmla="*/ 608324 w 2689161"/>
              <a:gd name="connsiteY12" fmla="*/ 10590 h 52686"/>
              <a:gd name="connsiteX13" fmla="*/ 49717 w 2689161"/>
              <a:gd name="connsiteY13" fmla="*/ 7131 h 52686"/>
              <a:gd name="connsiteX14" fmla="*/ 40145 w 2689161"/>
              <a:gd name="connsiteY14" fmla="*/ 7015 h 52686"/>
              <a:gd name="connsiteX15" fmla="*/ 475 w 2689161"/>
              <a:gd name="connsiteY15" fmla="*/ 27658 h 52686"/>
              <a:gd name="connsiteX16" fmla="*/ 28152 w 2689161"/>
              <a:gd name="connsiteY16" fmla="*/ 49107 h 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9161" h="52686">
                <a:moveTo>
                  <a:pt x="28267" y="48992"/>
                </a:moveTo>
                <a:cubicBezTo>
                  <a:pt x="184871" y="51644"/>
                  <a:pt x="341590" y="52567"/>
                  <a:pt x="498194" y="52682"/>
                </a:cubicBezTo>
                <a:cubicBezTo>
                  <a:pt x="687664" y="52797"/>
                  <a:pt x="877018" y="50837"/>
                  <a:pt x="1066488" y="49914"/>
                </a:cubicBezTo>
                <a:cubicBezTo>
                  <a:pt x="1257342" y="48876"/>
                  <a:pt x="1448195" y="47954"/>
                  <a:pt x="1638934" y="47031"/>
                </a:cubicBezTo>
                <a:cubicBezTo>
                  <a:pt x="1797383" y="46224"/>
                  <a:pt x="1955831" y="45417"/>
                  <a:pt x="2114281" y="44148"/>
                </a:cubicBezTo>
                <a:cubicBezTo>
                  <a:pt x="2288067" y="42649"/>
                  <a:pt x="2461738" y="41265"/>
                  <a:pt x="2635524" y="43226"/>
                </a:cubicBezTo>
                <a:cubicBezTo>
                  <a:pt x="2640022" y="43226"/>
                  <a:pt x="2644519" y="43226"/>
                  <a:pt x="2649017" y="43341"/>
                </a:cubicBezTo>
                <a:cubicBezTo>
                  <a:pt x="2662394" y="43456"/>
                  <a:pt x="2684881" y="37921"/>
                  <a:pt x="2688687" y="22699"/>
                </a:cubicBezTo>
                <a:cubicBezTo>
                  <a:pt x="2692492" y="7131"/>
                  <a:pt x="2672542" y="1365"/>
                  <a:pt x="2661010" y="1250"/>
                </a:cubicBezTo>
                <a:cubicBezTo>
                  <a:pt x="2495757" y="-942"/>
                  <a:pt x="2330620" y="96"/>
                  <a:pt x="2165482" y="1711"/>
                </a:cubicBezTo>
                <a:cubicBezTo>
                  <a:pt x="2017412" y="3095"/>
                  <a:pt x="1869457" y="3787"/>
                  <a:pt x="1721387" y="4594"/>
                </a:cubicBezTo>
                <a:cubicBezTo>
                  <a:pt x="1530072" y="5632"/>
                  <a:pt x="1338757" y="6439"/>
                  <a:pt x="1147442" y="7477"/>
                </a:cubicBezTo>
                <a:cubicBezTo>
                  <a:pt x="967775" y="8399"/>
                  <a:pt x="787992" y="10129"/>
                  <a:pt x="608324" y="10590"/>
                </a:cubicBezTo>
                <a:cubicBezTo>
                  <a:pt x="422083" y="11052"/>
                  <a:pt x="235842" y="10014"/>
                  <a:pt x="49717" y="7131"/>
                </a:cubicBezTo>
                <a:cubicBezTo>
                  <a:pt x="46488" y="7131"/>
                  <a:pt x="43374" y="7131"/>
                  <a:pt x="40145" y="7015"/>
                </a:cubicBezTo>
                <a:cubicBezTo>
                  <a:pt x="26768" y="6785"/>
                  <a:pt x="4165" y="12436"/>
                  <a:pt x="475" y="27658"/>
                </a:cubicBezTo>
                <a:cubicBezTo>
                  <a:pt x="-3330" y="43226"/>
                  <a:pt x="16620" y="48992"/>
                  <a:pt x="28152" y="49107"/>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53" name="Freeform: Shape 106">
            <a:extLst>
              <a:ext uri="{FF2B5EF4-FFF2-40B4-BE49-F238E27FC236}">
                <a16:creationId xmlns:a16="http://schemas.microsoft.com/office/drawing/2014/main" id="{699A7C03-7D47-0371-CEC2-75A7FF67D647}"/>
              </a:ext>
            </a:extLst>
          </p:cNvPr>
          <p:cNvSpPr/>
          <p:nvPr/>
        </p:nvSpPr>
        <p:spPr>
          <a:xfrm flipV="1">
            <a:off x="8115300" y="5394949"/>
            <a:ext cx="2074986" cy="45719"/>
          </a:xfrm>
          <a:custGeom>
            <a:avLst/>
            <a:gdLst>
              <a:gd name="connsiteX0" fmla="*/ 28267 w 2689161"/>
              <a:gd name="connsiteY0" fmla="*/ 48992 h 52686"/>
              <a:gd name="connsiteX1" fmla="*/ 498194 w 2689161"/>
              <a:gd name="connsiteY1" fmla="*/ 52682 h 52686"/>
              <a:gd name="connsiteX2" fmla="*/ 1066488 w 2689161"/>
              <a:gd name="connsiteY2" fmla="*/ 49914 h 52686"/>
              <a:gd name="connsiteX3" fmla="*/ 1638934 w 2689161"/>
              <a:gd name="connsiteY3" fmla="*/ 47031 h 52686"/>
              <a:gd name="connsiteX4" fmla="*/ 2114281 w 2689161"/>
              <a:gd name="connsiteY4" fmla="*/ 44148 h 52686"/>
              <a:gd name="connsiteX5" fmla="*/ 2635524 w 2689161"/>
              <a:gd name="connsiteY5" fmla="*/ 43226 h 52686"/>
              <a:gd name="connsiteX6" fmla="*/ 2649017 w 2689161"/>
              <a:gd name="connsiteY6" fmla="*/ 43341 h 52686"/>
              <a:gd name="connsiteX7" fmla="*/ 2688687 w 2689161"/>
              <a:gd name="connsiteY7" fmla="*/ 22699 h 52686"/>
              <a:gd name="connsiteX8" fmla="*/ 2661010 w 2689161"/>
              <a:gd name="connsiteY8" fmla="*/ 1250 h 52686"/>
              <a:gd name="connsiteX9" fmla="*/ 2165482 w 2689161"/>
              <a:gd name="connsiteY9" fmla="*/ 1711 h 52686"/>
              <a:gd name="connsiteX10" fmla="*/ 1721387 w 2689161"/>
              <a:gd name="connsiteY10" fmla="*/ 4594 h 52686"/>
              <a:gd name="connsiteX11" fmla="*/ 1147442 w 2689161"/>
              <a:gd name="connsiteY11" fmla="*/ 7477 h 52686"/>
              <a:gd name="connsiteX12" fmla="*/ 608324 w 2689161"/>
              <a:gd name="connsiteY12" fmla="*/ 10590 h 52686"/>
              <a:gd name="connsiteX13" fmla="*/ 49717 w 2689161"/>
              <a:gd name="connsiteY13" fmla="*/ 7131 h 52686"/>
              <a:gd name="connsiteX14" fmla="*/ 40145 w 2689161"/>
              <a:gd name="connsiteY14" fmla="*/ 7015 h 52686"/>
              <a:gd name="connsiteX15" fmla="*/ 475 w 2689161"/>
              <a:gd name="connsiteY15" fmla="*/ 27658 h 52686"/>
              <a:gd name="connsiteX16" fmla="*/ 28152 w 2689161"/>
              <a:gd name="connsiteY16" fmla="*/ 49107 h 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9161" h="52686">
                <a:moveTo>
                  <a:pt x="28267" y="48992"/>
                </a:moveTo>
                <a:cubicBezTo>
                  <a:pt x="184871" y="51644"/>
                  <a:pt x="341590" y="52567"/>
                  <a:pt x="498194" y="52682"/>
                </a:cubicBezTo>
                <a:cubicBezTo>
                  <a:pt x="687664" y="52797"/>
                  <a:pt x="877018" y="50837"/>
                  <a:pt x="1066488" y="49914"/>
                </a:cubicBezTo>
                <a:cubicBezTo>
                  <a:pt x="1257342" y="48876"/>
                  <a:pt x="1448195" y="47954"/>
                  <a:pt x="1638934" y="47031"/>
                </a:cubicBezTo>
                <a:cubicBezTo>
                  <a:pt x="1797383" y="46224"/>
                  <a:pt x="1955831" y="45417"/>
                  <a:pt x="2114281" y="44148"/>
                </a:cubicBezTo>
                <a:cubicBezTo>
                  <a:pt x="2288067" y="42649"/>
                  <a:pt x="2461738" y="41265"/>
                  <a:pt x="2635524" y="43226"/>
                </a:cubicBezTo>
                <a:cubicBezTo>
                  <a:pt x="2640022" y="43226"/>
                  <a:pt x="2644519" y="43226"/>
                  <a:pt x="2649017" y="43341"/>
                </a:cubicBezTo>
                <a:cubicBezTo>
                  <a:pt x="2662394" y="43456"/>
                  <a:pt x="2684881" y="37921"/>
                  <a:pt x="2688687" y="22699"/>
                </a:cubicBezTo>
                <a:cubicBezTo>
                  <a:pt x="2692492" y="7131"/>
                  <a:pt x="2672542" y="1365"/>
                  <a:pt x="2661010" y="1250"/>
                </a:cubicBezTo>
                <a:cubicBezTo>
                  <a:pt x="2495757" y="-942"/>
                  <a:pt x="2330620" y="96"/>
                  <a:pt x="2165482" y="1711"/>
                </a:cubicBezTo>
                <a:cubicBezTo>
                  <a:pt x="2017412" y="3095"/>
                  <a:pt x="1869457" y="3787"/>
                  <a:pt x="1721387" y="4594"/>
                </a:cubicBezTo>
                <a:cubicBezTo>
                  <a:pt x="1530072" y="5632"/>
                  <a:pt x="1338757" y="6439"/>
                  <a:pt x="1147442" y="7477"/>
                </a:cubicBezTo>
                <a:cubicBezTo>
                  <a:pt x="967775" y="8399"/>
                  <a:pt x="787992" y="10129"/>
                  <a:pt x="608324" y="10590"/>
                </a:cubicBezTo>
                <a:cubicBezTo>
                  <a:pt x="422083" y="11052"/>
                  <a:pt x="235842" y="10014"/>
                  <a:pt x="49717" y="7131"/>
                </a:cubicBezTo>
                <a:cubicBezTo>
                  <a:pt x="46488" y="7131"/>
                  <a:pt x="43374" y="7131"/>
                  <a:pt x="40145" y="7015"/>
                </a:cubicBezTo>
                <a:cubicBezTo>
                  <a:pt x="26768" y="6785"/>
                  <a:pt x="4165" y="12436"/>
                  <a:pt x="475" y="27658"/>
                </a:cubicBezTo>
                <a:cubicBezTo>
                  <a:pt x="-3330" y="43226"/>
                  <a:pt x="16620" y="48992"/>
                  <a:pt x="28152" y="49107"/>
                </a:cubicBezTo>
              </a:path>
            </a:pathLst>
          </a:custGeom>
          <a:solidFill>
            <a:srgbClr val="FBBA0E"/>
          </a:solidFill>
          <a:ln w="115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54" name="Grafik 53">
            <a:extLst>
              <a:ext uri="{FF2B5EF4-FFF2-40B4-BE49-F238E27FC236}">
                <a16:creationId xmlns:a16="http://schemas.microsoft.com/office/drawing/2014/main" id="{277B0AFB-9609-D081-9167-E525F85F75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7853" y="5617968"/>
            <a:ext cx="795792" cy="795792"/>
          </a:xfrm>
          <a:prstGeom prst="rect">
            <a:avLst/>
          </a:prstGeom>
        </p:spPr>
      </p:pic>
      <p:pic>
        <p:nvPicPr>
          <p:cNvPr id="55" name="Grafik 54">
            <a:extLst>
              <a:ext uri="{FF2B5EF4-FFF2-40B4-BE49-F238E27FC236}">
                <a16:creationId xmlns:a16="http://schemas.microsoft.com/office/drawing/2014/main" id="{7B940C1F-3D68-0C9F-11A5-992FBBF5E1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1551" y="5700370"/>
            <a:ext cx="789533" cy="789533"/>
          </a:xfrm>
          <a:prstGeom prst="rect">
            <a:avLst/>
          </a:prstGeom>
        </p:spPr>
      </p:pic>
      <p:pic>
        <p:nvPicPr>
          <p:cNvPr id="56" name="Grafik 55">
            <a:extLst>
              <a:ext uri="{FF2B5EF4-FFF2-40B4-BE49-F238E27FC236}">
                <a16:creationId xmlns:a16="http://schemas.microsoft.com/office/drawing/2014/main" id="{C0064395-2EF6-E23D-444D-559C0078D0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2271" y="5652987"/>
            <a:ext cx="853361" cy="853361"/>
          </a:xfrm>
          <a:prstGeom prst="rect">
            <a:avLst/>
          </a:prstGeom>
        </p:spPr>
      </p:pic>
    </p:spTree>
    <p:extLst>
      <p:ext uri="{BB962C8B-B14F-4D97-AF65-F5344CB8AC3E}">
        <p14:creationId xmlns:p14="http://schemas.microsoft.com/office/powerpoint/2010/main" val="284995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342E1-7694-953A-4A10-2209FFE02D70}"/>
            </a:ext>
          </a:extLst>
        </p:cNvPr>
        <p:cNvGrpSpPr/>
        <p:nvPr/>
      </p:nvGrpSpPr>
      <p:grpSpPr>
        <a:xfrm>
          <a:off x="0" y="0"/>
          <a:ext cx="0" cy="0"/>
          <a:chOff x="0" y="0"/>
          <a:chExt cx="0" cy="0"/>
        </a:xfrm>
      </p:grpSpPr>
      <p:sp>
        <p:nvSpPr>
          <p:cNvPr id="76" name="Parallelogramm 75">
            <a:extLst>
              <a:ext uri="{FF2B5EF4-FFF2-40B4-BE49-F238E27FC236}">
                <a16:creationId xmlns:a16="http://schemas.microsoft.com/office/drawing/2014/main" id="{AC29FA3A-FD13-0C4E-805D-C8CFD6AAB765}"/>
              </a:ext>
            </a:extLst>
          </p:cNvPr>
          <p:cNvSpPr/>
          <p:nvPr/>
        </p:nvSpPr>
        <p:spPr>
          <a:xfrm>
            <a:off x="457200" y="1401418"/>
            <a:ext cx="11277600" cy="5158408"/>
          </a:xfrm>
          <a:prstGeom prst="parallelogram">
            <a:avLst>
              <a:gd name="adj" fmla="val 25000"/>
            </a:avLst>
          </a:pr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marL="342900" lvl="0" indent="-342900">
              <a:lnSpc>
                <a:spcPct val="150000"/>
              </a:lnSpc>
              <a:buSzPts val="1000"/>
              <a:buFont typeface="Symbol" panose="05050102010706020507" pitchFamily="18" charset="2"/>
              <a:buChar char=""/>
              <a:tabLst>
                <a:tab pos="457200" algn="l"/>
              </a:tabLst>
            </a:pPr>
            <a:r>
              <a:rPr lang="de-DE" sz="1800" dirty="0">
                <a:solidFill>
                  <a:srgbClr val="0F2F73"/>
                </a:solidFill>
                <a:effectLst/>
                <a:latin typeface="Helvetica" panose="020B0604020202020204" pitchFamily="34" charset="0"/>
                <a:ea typeface="Times New Roman" panose="02020603050405020304" pitchFamily="18" charset="0"/>
              </a:rPr>
              <a:t>Zahlen, Daten, Fakten für deine Ruhestandsberatung</a:t>
            </a:r>
            <a:endParaRPr lang="de-DE" sz="1800" dirty="0">
              <a:solidFill>
                <a:srgbClr val="0F2F73"/>
              </a:solidFill>
              <a:effectLst/>
              <a:latin typeface="Times New Roman" panose="02020603050405020304" pitchFamily="18" charset="0"/>
              <a:ea typeface="Aptos"/>
            </a:endParaRPr>
          </a:p>
          <a:p>
            <a:pPr marL="342900" lvl="0" indent="-342900">
              <a:lnSpc>
                <a:spcPct val="150000"/>
              </a:lnSpc>
              <a:buSzPts val="1000"/>
              <a:buFont typeface="Symbol" panose="05050102010706020507" pitchFamily="18" charset="2"/>
              <a:buChar char=""/>
              <a:tabLst>
                <a:tab pos="457200" algn="l"/>
              </a:tabLst>
            </a:pPr>
            <a:r>
              <a:rPr lang="de-DE" sz="1800" dirty="0">
                <a:solidFill>
                  <a:srgbClr val="0F2F73"/>
                </a:solidFill>
                <a:effectLst/>
                <a:latin typeface="Helvetica" panose="020B0604020202020204" pitchFamily="34" charset="0"/>
                <a:ea typeface="Times New Roman" panose="02020603050405020304" pitchFamily="18" charset="0"/>
              </a:rPr>
              <a:t>Hintergrundinformationen und Argumentationshilfen</a:t>
            </a:r>
            <a:endParaRPr lang="de-DE" sz="1800" dirty="0">
              <a:solidFill>
                <a:srgbClr val="0F2F73"/>
              </a:solidFill>
              <a:effectLst/>
              <a:latin typeface="Times New Roman" panose="02020603050405020304" pitchFamily="18" charset="0"/>
              <a:ea typeface="Aptos"/>
            </a:endParaRPr>
          </a:p>
          <a:p>
            <a:pPr marL="342900" lvl="0" indent="-342900">
              <a:lnSpc>
                <a:spcPct val="150000"/>
              </a:lnSpc>
              <a:buSzPts val="1000"/>
              <a:buFont typeface="Symbol" panose="05050102010706020507" pitchFamily="18" charset="2"/>
              <a:buChar char=""/>
              <a:tabLst>
                <a:tab pos="457200" algn="l"/>
              </a:tabLst>
            </a:pPr>
            <a:r>
              <a:rPr lang="de-DE" sz="1800" dirty="0">
                <a:solidFill>
                  <a:srgbClr val="0F2F73"/>
                </a:solidFill>
                <a:effectLst/>
                <a:latin typeface="Helvetica" panose="020B0604020202020204" pitchFamily="34" charset="0"/>
                <a:ea typeface="Times New Roman" panose="02020603050405020304" pitchFamily="18" charset="0"/>
              </a:rPr>
              <a:t>Umfangreiche Checklisten</a:t>
            </a:r>
            <a:endParaRPr lang="de-DE" sz="1800" dirty="0">
              <a:solidFill>
                <a:srgbClr val="0F2F73"/>
              </a:solidFill>
              <a:effectLst/>
              <a:latin typeface="Times New Roman" panose="02020603050405020304" pitchFamily="18" charset="0"/>
              <a:ea typeface="Aptos"/>
            </a:endParaRPr>
          </a:p>
          <a:p>
            <a:pPr marL="342900" lvl="0" indent="-342900">
              <a:lnSpc>
                <a:spcPct val="150000"/>
              </a:lnSpc>
              <a:buSzPts val="1000"/>
              <a:buFont typeface="Symbol" panose="05050102010706020507" pitchFamily="18" charset="2"/>
              <a:buChar char=""/>
              <a:tabLst>
                <a:tab pos="457200" algn="l"/>
              </a:tabLst>
            </a:pPr>
            <a:r>
              <a:rPr lang="de-DE" sz="1800" dirty="0">
                <a:solidFill>
                  <a:srgbClr val="0F2F73"/>
                </a:solidFill>
                <a:effectLst/>
                <a:latin typeface="Helvetica" panose="020B0604020202020204" pitchFamily="34" charset="0"/>
                <a:ea typeface="Times New Roman" panose="02020603050405020304" pitchFamily="18" charset="0"/>
              </a:rPr>
              <a:t>Passende Produktlösungen</a:t>
            </a:r>
            <a:endParaRPr lang="de-DE" sz="1800" dirty="0">
              <a:solidFill>
                <a:srgbClr val="0F2F73"/>
              </a:solidFill>
              <a:effectLst/>
              <a:latin typeface="Times New Roman" panose="02020603050405020304" pitchFamily="18" charset="0"/>
              <a:ea typeface="Aptos"/>
            </a:endParaRPr>
          </a:p>
          <a:p>
            <a:pPr marL="342900" lvl="0" indent="-342900">
              <a:lnSpc>
                <a:spcPct val="150000"/>
              </a:lnSpc>
              <a:buSzPts val="1000"/>
              <a:buFont typeface="Symbol" panose="05050102010706020507" pitchFamily="18" charset="2"/>
              <a:buChar char=""/>
              <a:tabLst>
                <a:tab pos="457200" algn="l"/>
              </a:tabLst>
            </a:pPr>
            <a:r>
              <a:rPr lang="de-DE" sz="1800" dirty="0">
                <a:solidFill>
                  <a:srgbClr val="0F2F73"/>
                </a:solidFill>
                <a:effectLst/>
                <a:latin typeface="Helvetica" panose="020B0604020202020204" pitchFamily="34" charset="0"/>
                <a:ea typeface="Times New Roman" panose="02020603050405020304" pitchFamily="18" charset="0"/>
              </a:rPr>
              <a:t>Musteranschreiben für deine Kundenansprache</a:t>
            </a:r>
            <a:r>
              <a:rPr lang="de-DE" sz="1800" dirty="0">
                <a:solidFill>
                  <a:srgbClr val="0F2F73"/>
                </a:solidFill>
                <a:effectLst/>
                <a:latin typeface="Helvetica" panose="020B0604020202020204" pitchFamily="34" charset="0"/>
                <a:ea typeface="Aptos"/>
              </a:rPr>
              <a:t> </a:t>
            </a:r>
            <a:endParaRPr lang="de-DE" sz="1800" dirty="0">
              <a:effectLst/>
              <a:latin typeface="Times New Roman" panose="02020603050405020304" pitchFamily="18" charset="0"/>
              <a:ea typeface="Aptos"/>
            </a:endParaRPr>
          </a:p>
          <a:p>
            <a:pPr>
              <a:lnSpc>
                <a:spcPct val="150000"/>
              </a:lnSpc>
              <a:spcBef>
                <a:spcPts val="750"/>
              </a:spcBef>
              <a:spcAft>
                <a:spcPts val="750"/>
              </a:spcAft>
            </a:pPr>
            <a:r>
              <a:rPr lang="de-DE" sz="1800" dirty="0">
                <a:solidFill>
                  <a:srgbClr val="0F2F73"/>
                </a:solidFill>
                <a:effectLst/>
                <a:latin typeface="Helvetica" panose="020B0604020202020204" pitchFamily="34" charset="0"/>
                <a:ea typeface="Aptos"/>
              </a:rPr>
              <a:t>Für jede Phase des Ruhestands braucht es verschiedene Ruhestandslösungen.</a:t>
            </a:r>
            <a:endParaRPr lang="de-DE" sz="1800" dirty="0">
              <a:effectLst/>
              <a:latin typeface="Times New Roman" panose="02020603050405020304" pitchFamily="18" charset="0"/>
              <a:ea typeface="Aptos"/>
            </a:endParaRPr>
          </a:p>
          <a:p>
            <a:pPr>
              <a:lnSpc>
                <a:spcPct val="150000"/>
              </a:lnSpc>
              <a:spcBef>
                <a:spcPts val="200"/>
              </a:spcBef>
              <a:spcAft>
                <a:spcPts val="200"/>
              </a:spcAft>
            </a:pPr>
            <a:r>
              <a:rPr lang="de-DE" sz="1800" u="sng" dirty="0">
                <a:solidFill>
                  <a:srgbClr val="147CB3"/>
                </a:solidFill>
                <a:effectLst/>
                <a:latin typeface="Helvetica" panose="020B0604020202020204" pitchFamily="34" charset="0"/>
                <a:ea typeface="Aptos"/>
                <a:hlinkClick r:id="rId2"/>
              </a:rPr>
              <a:t>Vertriebspaket Lebensalter 50 plus herunterladen</a:t>
            </a:r>
            <a:endParaRPr lang="de-DE" sz="1800" u="sng" dirty="0">
              <a:solidFill>
                <a:srgbClr val="147CB3"/>
              </a:solidFill>
              <a:effectLst/>
              <a:latin typeface="Helvetica" panose="020B0604020202020204" pitchFamily="34" charset="0"/>
              <a:ea typeface="Aptos"/>
            </a:endParaRPr>
          </a:p>
          <a:p>
            <a:pPr>
              <a:lnSpc>
                <a:spcPct val="150000"/>
              </a:lnSpc>
              <a:spcBef>
                <a:spcPts val="200"/>
              </a:spcBef>
              <a:spcAft>
                <a:spcPts val="200"/>
              </a:spcAft>
            </a:pPr>
            <a:r>
              <a:rPr lang="de-DE" sz="1800" u="sng" dirty="0">
                <a:solidFill>
                  <a:srgbClr val="147CB3"/>
                </a:solidFill>
                <a:effectLst/>
                <a:latin typeface="Helvetica" panose="020B0604020202020204" pitchFamily="34" charset="0"/>
                <a:ea typeface="Aptos"/>
                <a:hlinkClick r:id="rId3"/>
              </a:rPr>
              <a:t>Vertriebspaket Lebensalter 60 plus herunterladen</a:t>
            </a:r>
            <a:endParaRPr lang="de-DE" sz="1800" u="sng" dirty="0">
              <a:solidFill>
                <a:srgbClr val="147CB3"/>
              </a:solidFill>
              <a:effectLst/>
              <a:latin typeface="Helvetica" panose="020B0604020202020204" pitchFamily="34" charset="0"/>
              <a:ea typeface="Aptos"/>
            </a:endParaRPr>
          </a:p>
          <a:p>
            <a:pPr>
              <a:lnSpc>
                <a:spcPct val="150000"/>
              </a:lnSpc>
              <a:spcBef>
                <a:spcPts val="200"/>
              </a:spcBef>
              <a:spcAft>
                <a:spcPts val="200"/>
              </a:spcAft>
            </a:pPr>
            <a:r>
              <a:rPr lang="de-DE" sz="1800" u="sng" dirty="0">
                <a:solidFill>
                  <a:srgbClr val="147CB3"/>
                </a:solidFill>
                <a:effectLst/>
                <a:latin typeface="Helvetica" panose="020B0604020202020204" pitchFamily="34" charset="0"/>
                <a:ea typeface="Aptos"/>
                <a:cs typeface="Times New Roman" panose="02020603050405020304" pitchFamily="18" charset="0"/>
                <a:hlinkClick r:id="rId4"/>
              </a:rPr>
              <a:t>Vertriebspaket Lebensalter 70 plus herunterladen</a:t>
            </a:r>
            <a:endParaRPr lang="de-DE" dirty="0">
              <a:solidFill>
                <a:srgbClr val="FFFFFF"/>
              </a:solidFill>
              <a:latin typeface="Aptos" panose="02110004020202020204"/>
            </a:endParaRPr>
          </a:p>
        </p:txBody>
      </p:sp>
      <p:sp>
        <p:nvSpPr>
          <p:cNvPr id="2" name="Titel 1">
            <a:extLst>
              <a:ext uri="{FF2B5EF4-FFF2-40B4-BE49-F238E27FC236}">
                <a16:creationId xmlns:a16="http://schemas.microsoft.com/office/drawing/2014/main" id="{C6DFC583-BBCB-8C95-1657-0FF1A88CFA54}"/>
              </a:ext>
            </a:extLst>
          </p:cNvPr>
          <p:cNvSpPr>
            <a:spLocks noGrp="1"/>
          </p:cNvSpPr>
          <p:nvPr>
            <p:ph type="title" idx="4294967295"/>
          </p:nvPr>
        </p:nvSpPr>
        <p:spPr>
          <a:xfrm>
            <a:off x="470132" y="461170"/>
            <a:ext cx="11277600" cy="415925"/>
          </a:xfrm>
        </p:spPr>
        <p:txBody>
          <a:bodyPr/>
          <a:lstStyle/>
          <a:p>
            <a:r>
              <a:rPr lang="de-DE" dirty="0"/>
              <a:t>Unsere Vertriebsunterlagen für die Ruhestandsplanung</a:t>
            </a:r>
          </a:p>
        </p:txBody>
      </p:sp>
      <p:sp>
        <p:nvSpPr>
          <p:cNvPr id="5" name="Textfeld 4">
            <a:extLst>
              <a:ext uri="{FF2B5EF4-FFF2-40B4-BE49-F238E27FC236}">
                <a16:creationId xmlns:a16="http://schemas.microsoft.com/office/drawing/2014/main" id="{1A5D1263-CC22-2EE9-C572-6FAD1A19CDC6}"/>
              </a:ext>
            </a:extLst>
          </p:cNvPr>
          <p:cNvSpPr txBox="1"/>
          <p:nvPr/>
        </p:nvSpPr>
        <p:spPr>
          <a:xfrm>
            <a:off x="470132" y="1013792"/>
            <a:ext cx="6410739" cy="584775"/>
          </a:xfrm>
          <a:prstGeom prst="rect">
            <a:avLst/>
          </a:prstGeom>
          <a:noFill/>
        </p:spPr>
        <p:txBody>
          <a:bodyPr wrap="square" lIns="0" tIns="0" rIns="0" bIns="0" rtlCol="0">
            <a:spAutoFit/>
          </a:bodyPr>
          <a:lstStyle/>
          <a:p>
            <a:r>
              <a:rPr lang="de-DE" sz="2000" dirty="0">
                <a:solidFill>
                  <a:schemeClr val="tx2"/>
                </a:solidFill>
                <a:latin typeface="Ubuntu Light" panose="020B0304030602030204" pitchFamily="34" charset="0"/>
              </a:rPr>
              <a:t>Vertriebspaket zur Ruhestandsplanung</a:t>
            </a:r>
            <a:r>
              <a:rPr lang="de-DE" sz="1800" b="1" dirty="0">
                <a:solidFill>
                  <a:srgbClr val="0F2F73"/>
                </a:solidFill>
                <a:effectLst/>
                <a:latin typeface="Helvetica" panose="020B0604020202020204" pitchFamily="34" charset="0"/>
                <a:ea typeface="Aptos"/>
              </a:rPr>
              <a:t>.</a:t>
            </a:r>
            <a:endParaRPr lang="de-DE" sz="1800" dirty="0">
              <a:effectLst/>
              <a:latin typeface="Times New Roman" panose="02020603050405020304" pitchFamily="18" charset="0"/>
              <a:ea typeface="Aptos"/>
            </a:endParaRPr>
          </a:p>
          <a:p>
            <a:pPr algn="l"/>
            <a:endParaRPr lang="de-DE" dirty="0" err="1">
              <a:solidFill>
                <a:schemeClr val="accent2"/>
              </a:solidFill>
            </a:endParaRPr>
          </a:p>
        </p:txBody>
      </p:sp>
    </p:spTree>
    <p:extLst>
      <p:ext uri="{BB962C8B-B14F-4D97-AF65-F5344CB8AC3E}">
        <p14:creationId xmlns:p14="http://schemas.microsoft.com/office/powerpoint/2010/main" val="23026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47C5D-1E6B-E1AF-3439-46279B14F7D5}"/>
            </a:ext>
          </a:extLst>
        </p:cNvPr>
        <p:cNvGrpSpPr/>
        <p:nvPr/>
      </p:nvGrpSpPr>
      <p:grpSpPr>
        <a:xfrm>
          <a:off x="0" y="0"/>
          <a:ext cx="0" cy="0"/>
          <a:chOff x="0" y="0"/>
          <a:chExt cx="0" cy="0"/>
        </a:xfrm>
      </p:grpSpPr>
      <p:sp>
        <p:nvSpPr>
          <p:cNvPr id="76" name="Parallelogramm 75">
            <a:extLst>
              <a:ext uri="{FF2B5EF4-FFF2-40B4-BE49-F238E27FC236}">
                <a16:creationId xmlns:a16="http://schemas.microsoft.com/office/drawing/2014/main" id="{24CF8D56-236D-25EA-D94C-9321CFD3FADD}"/>
              </a:ext>
            </a:extLst>
          </p:cNvPr>
          <p:cNvSpPr/>
          <p:nvPr/>
        </p:nvSpPr>
        <p:spPr>
          <a:xfrm>
            <a:off x="457200" y="4813462"/>
            <a:ext cx="11277600" cy="1654449"/>
          </a:xfrm>
          <a:prstGeom prst="parallelogram">
            <a:avLst>
              <a:gd name="adj" fmla="val 25000"/>
            </a:avLst>
          </a:pr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algn="ctr"/>
            <a:endParaRPr lang="de-DE">
              <a:solidFill>
                <a:srgbClr val="FFFFFF"/>
              </a:solidFill>
              <a:latin typeface="Aptos" panose="02110004020202020204"/>
            </a:endParaRPr>
          </a:p>
        </p:txBody>
      </p:sp>
      <p:sp>
        <p:nvSpPr>
          <p:cNvPr id="56" name="Parallelogramm 55">
            <a:extLst>
              <a:ext uri="{FF2B5EF4-FFF2-40B4-BE49-F238E27FC236}">
                <a16:creationId xmlns:a16="http://schemas.microsoft.com/office/drawing/2014/main" id="{8ED2ACE8-C99E-F279-CDDB-11C8D5505959}"/>
              </a:ext>
            </a:extLst>
          </p:cNvPr>
          <p:cNvSpPr/>
          <p:nvPr/>
        </p:nvSpPr>
        <p:spPr>
          <a:xfrm>
            <a:off x="457200" y="2320671"/>
            <a:ext cx="11277600" cy="1654449"/>
          </a:xfrm>
          <a:prstGeom prst="parallelogram">
            <a:avLst>
              <a:gd name="adj" fmla="val 25000"/>
            </a:avLst>
          </a:prstGeom>
          <a:solidFill>
            <a:srgbClr val="E6EA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0" tIns="270000" rtlCol="0" anchor="ctr">
            <a:noAutofit/>
          </a:bodyPr>
          <a:lstStyle/>
          <a:p>
            <a:pPr algn="ctr"/>
            <a:endParaRPr lang="de-DE">
              <a:solidFill>
                <a:srgbClr val="FFFFFF"/>
              </a:solidFill>
              <a:latin typeface="Aptos" panose="02110004020202020204"/>
            </a:endParaRPr>
          </a:p>
        </p:txBody>
      </p:sp>
      <p:sp>
        <p:nvSpPr>
          <p:cNvPr id="2" name="Titel 1">
            <a:extLst>
              <a:ext uri="{FF2B5EF4-FFF2-40B4-BE49-F238E27FC236}">
                <a16:creationId xmlns:a16="http://schemas.microsoft.com/office/drawing/2014/main" id="{588CA961-A0BB-7F42-7B7E-97170AB67842}"/>
              </a:ext>
            </a:extLst>
          </p:cNvPr>
          <p:cNvSpPr>
            <a:spLocks noGrp="1"/>
          </p:cNvSpPr>
          <p:nvPr>
            <p:ph type="title" idx="4294967295"/>
          </p:nvPr>
        </p:nvSpPr>
        <p:spPr>
          <a:xfrm>
            <a:off x="470132" y="461170"/>
            <a:ext cx="11277600" cy="415925"/>
          </a:xfrm>
        </p:spPr>
        <p:txBody>
          <a:bodyPr/>
          <a:lstStyle/>
          <a:p>
            <a:r>
              <a:rPr lang="de-DE" dirty="0"/>
              <a:t>Unsere Vertriebsunterlagen für die Ruhestandsplanung</a:t>
            </a:r>
          </a:p>
        </p:txBody>
      </p:sp>
      <p:sp>
        <p:nvSpPr>
          <p:cNvPr id="13" name="object 31">
            <a:hlinkClick r:id="rId2"/>
            <a:extLst>
              <a:ext uri="{FF2B5EF4-FFF2-40B4-BE49-F238E27FC236}">
                <a16:creationId xmlns:a16="http://schemas.microsoft.com/office/drawing/2014/main" id="{7E41D55C-50A7-898B-E8D0-7E891383D928}"/>
              </a:ext>
            </a:extLst>
          </p:cNvPr>
          <p:cNvSpPr txBox="1"/>
          <p:nvPr/>
        </p:nvSpPr>
        <p:spPr>
          <a:xfrm>
            <a:off x="1293066" y="3489692"/>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Toolkit </a:t>
            </a:r>
            <a:endParaRPr lang="de-DE" sz="1050" b="1" baseline="30000" dirty="0">
              <a:solidFill>
                <a:schemeClr val="tx2"/>
              </a:solidFill>
              <a:latin typeface="Ubuntu" panose="020B0504030602030204" pitchFamily="34" charset="0"/>
              <a:cs typeface="Arial"/>
            </a:endParaRPr>
          </a:p>
        </p:txBody>
      </p:sp>
      <p:sp>
        <p:nvSpPr>
          <p:cNvPr id="14" name="object 31">
            <a:hlinkClick r:id="rId3"/>
            <a:extLst>
              <a:ext uri="{FF2B5EF4-FFF2-40B4-BE49-F238E27FC236}">
                <a16:creationId xmlns:a16="http://schemas.microsoft.com/office/drawing/2014/main" id="{5B187493-A662-18C0-E625-DB3EABB5043C}"/>
              </a:ext>
            </a:extLst>
          </p:cNvPr>
          <p:cNvSpPr txBox="1"/>
          <p:nvPr/>
        </p:nvSpPr>
        <p:spPr>
          <a:xfrm>
            <a:off x="8958406" y="6148589"/>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Ruhestandskompass</a:t>
            </a:r>
          </a:p>
        </p:txBody>
      </p:sp>
      <p:sp>
        <p:nvSpPr>
          <p:cNvPr id="18" name="object 31">
            <a:hlinkClick r:id="rId2"/>
            <a:extLst>
              <a:ext uri="{FF2B5EF4-FFF2-40B4-BE49-F238E27FC236}">
                <a16:creationId xmlns:a16="http://schemas.microsoft.com/office/drawing/2014/main" id="{B55079E8-C128-B1F8-E1CA-804C0F6249AD}"/>
              </a:ext>
            </a:extLst>
          </p:cNvPr>
          <p:cNvSpPr txBox="1"/>
          <p:nvPr/>
        </p:nvSpPr>
        <p:spPr>
          <a:xfrm>
            <a:off x="3640240" y="6148589"/>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err="1">
                <a:solidFill>
                  <a:schemeClr val="tx2"/>
                </a:solidFill>
                <a:latin typeface="Ubuntu" panose="020B0504030602030204" pitchFamily="34" charset="0"/>
                <a:cs typeface="Arial"/>
              </a:rPr>
              <a:t>Anschreibenvorlage</a:t>
            </a:r>
            <a:endParaRPr lang="de-DE" sz="1050" b="1" dirty="0">
              <a:solidFill>
                <a:schemeClr val="tx2"/>
              </a:solidFill>
              <a:latin typeface="Ubuntu" panose="020B0504030602030204" pitchFamily="34" charset="0"/>
              <a:cs typeface="Arial"/>
            </a:endParaRPr>
          </a:p>
        </p:txBody>
      </p:sp>
      <p:sp>
        <p:nvSpPr>
          <p:cNvPr id="20" name="object 31">
            <a:hlinkClick r:id="rId2"/>
            <a:extLst>
              <a:ext uri="{FF2B5EF4-FFF2-40B4-BE49-F238E27FC236}">
                <a16:creationId xmlns:a16="http://schemas.microsoft.com/office/drawing/2014/main" id="{32AB8B63-2C44-7A17-C885-5989F620C6A0}"/>
              </a:ext>
            </a:extLst>
          </p:cNvPr>
          <p:cNvSpPr txBox="1"/>
          <p:nvPr/>
        </p:nvSpPr>
        <p:spPr>
          <a:xfrm>
            <a:off x="6547605" y="3489692"/>
            <a:ext cx="1732879" cy="303536"/>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rgbClr val="FF00FF"/>
                </a:solidFill>
                <a:latin typeface="Ubuntu" panose="020B0504030602030204" pitchFamily="34" charset="0"/>
                <a:cs typeface="Arial"/>
              </a:rPr>
              <a:t>  </a:t>
            </a:r>
            <a:r>
              <a:rPr lang="de-DE" sz="1050" b="1" dirty="0">
                <a:solidFill>
                  <a:schemeClr val="tx2"/>
                </a:solidFill>
                <a:latin typeface="Ubuntu" panose="020B0504030602030204" pitchFamily="34" charset="0"/>
                <a:cs typeface="Arial"/>
              </a:rPr>
              <a:t>Verkaufshilfe</a:t>
            </a:r>
          </a:p>
          <a:p>
            <a:pPr algn="ctr">
              <a:lnSpc>
                <a:spcPts val="890"/>
              </a:lnSpc>
            </a:pPr>
            <a:r>
              <a:rPr lang="de-DE" sz="1050" b="1" dirty="0">
                <a:solidFill>
                  <a:schemeClr val="tx2"/>
                </a:solidFill>
                <a:latin typeface="Ubuntu" panose="020B0504030602030204" pitchFamily="34" charset="0"/>
                <a:cs typeface="Arial"/>
              </a:rPr>
              <a:t>„Ruhestandsplaner“ </a:t>
            </a:r>
          </a:p>
        </p:txBody>
      </p:sp>
      <p:sp>
        <p:nvSpPr>
          <p:cNvPr id="25" name="object 31">
            <a:hlinkClick r:id="rId2"/>
            <a:extLst>
              <a:ext uri="{FF2B5EF4-FFF2-40B4-BE49-F238E27FC236}">
                <a16:creationId xmlns:a16="http://schemas.microsoft.com/office/drawing/2014/main" id="{B911AE09-EC74-2696-EEFE-E7BCFFFE2952}"/>
              </a:ext>
            </a:extLst>
          </p:cNvPr>
          <p:cNvSpPr txBox="1"/>
          <p:nvPr/>
        </p:nvSpPr>
        <p:spPr>
          <a:xfrm>
            <a:off x="4096420" y="3489692"/>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FAQ</a:t>
            </a:r>
          </a:p>
        </p:txBody>
      </p:sp>
      <p:sp>
        <p:nvSpPr>
          <p:cNvPr id="30" name="object 31">
            <a:hlinkClick r:id="rId2"/>
            <a:extLst>
              <a:ext uri="{FF2B5EF4-FFF2-40B4-BE49-F238E27FC236}">
                <a16:creationId xmlns:a16="http://schemas.microsoft.com/office/drawing/2014/main" id="{94B5EB7F-B230-3A3E-20BC-B216997C00CD}"/>
              </a:ext>
            </a:extLst>
          </p:cNvPr>
          <p:cNvSpPr txBox="1"/>
          <p:nvPr/>
        </p:nvSpPr>
        <p:spPr>
          <a:xfrm>
            <a:off x="6108932" y="6148589"/>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err="1">
                <a:solidFill>
                  <a:schemeClr val="tx2"/>
                </a:solidFill>
                <a:latin typeface="Ubuntu" panose="020B0504030602030204" pitchFamily="34" charset="0"/>
                <a:cs typeface="Arial"/>
              </a:rPr>
              <a:t>Einwandbehandlung</a:t>
            </a:r>
            <a:endParaRPr lang="de-DE" sz="1050" b="1" dirty="0">
              <a:solidFill>
                <a:schemeClr val="tx2"/>
              </a:solidFill>
              <a:latin typeface="Ubuntu" panose="020B0504030602030204" pitchFamily="34" charset="0"/>
              <a:cs typeface="Arial"/>
            </a:endParaRPr>
          </a:p>
        </p:txBody>
      </p:sp>
      <p:grpSp>
        <p:nvGrpSpPr>
          <p:cNvPr id="63" name="Gruppieren 62">
            <a:extLst>
              <a:ext uri="{FF2B5EF4-FFF2-40B4-BE49-F238E27FC236}">
                <a16:creationId xmlns:a16="http://schemas.microsoft.com/office/drawing/2014/main" id="{482C1668-2F35-D09B-C3DD-F6AEB4042E15}"/>
              </a:ext>
            </a:extLst>
          </p:cNvPr>
          <p:cNvGrpSpPr/>
          <p:nvPr/>
        </p:nvGrpSpPr>
        <p:grpSpPr>
          <a:xfrm>
            <a:off x="4394766" y="1715437"/>
            <a:ext cx="1117601" cy="1591537"/>
            <a:chOff x="4632324" y="1956733"/>
            <a:chExt cx="1117601" cy="1591537"/>
          </a:xfrm>
        </p:grpSpPr>
        <p:grpSp>
          <p:nvGrpSpPr>
            <p:cNvPr id="22" name="Gruppieren 21">
              <a:extLst>
                <a:ext uri="{FF2B5EF4-FFF2-40B4-BE49-F238E27FC236}">
                  <a16:creationId xmlns:a16="http://schemas.microsoft.com/office/drawing/2014/main" id="{206C41ED-5931-1728-593B-274ECD98D967}"/>
                </a:ext>
              </a:extLst>
            </p:cNvPr>
            <p:cNvGrpSpPr/>
            <p:nvPr/>
          </p:nvGrpSpPr>
          <p:grpSpPr>
            <a:xfrm>
              <a:off x="4632324" y="1956733"/>
              <a:ext cx="1117601" cy="1591537"/>
              <a:chOff x="4035911" y="1101159"/>
              <a:chExt cx="1033907" cy="1472352"/>
            </a:xfrm>
          </p:grpSpPr>
          <p:pic>
            <p:nvPicPr>
              <p:cNvPr id="23" name="Grafik 22">
                <a:extLst>
                  <a:ext uri="{FF2B5EF4-FFF2-40B4-BE49-F238E27FC236}">
                    <a16:creationId xmlns:a16="http://schemas.microsoft.com/office/drawing/2014/main" id="{D16A043F-3E65-AD21-E869-72F3181D20F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35911" y="1101159"/>
                <a:ext cx="1033907" cy="1472352"/>
              </a:xfrm>
              <a:prstGeom prst="roundRect">
                <a:avLst>
                  <a:gd name="adj" fmla="val 5871"/>
                </a:avLst>
              </a:prstGeom>
            </p:spPr>
          </p:pic>
          <p:pic>
            <p:nvPicPr>
              <p:cNvPr id="24" name="Grafik 23">
                <a:extLst>
                  <a:ext uri="{FF2B5EF4-FFF2-40B4-BE49-F238E27FC236}">
                    <a16:creationId xmlns:a16="http://schemas.microsoft.com/office/drawing/2014/main" id="{C682E6EE-18E0-3549-AEB5-31DFDDE4DB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6150" y="1496835"/>
                <a:ext cx="757205" cy="602375"/>
              </a:xfrm>
              <a:prstGeom prst="rect">
                <a:avLst/>
              </a:prstGeom>
            </p:spPr>
          </p:pic>
        </p:grpSp>
        <p:pic>
          <p:nvPicPr>
            <p:cNvPr id="33" name="Grafik 32">
              <a:extLst>
                <a:ext uri="{FF2B5EF4-FFF2-40B4-BE49-F238E27FC236}">
                  <a16:creationId xmlns:a16="http://schemas.microsoft.com/office/drawing/2014/main" id="{C7C6A2F8-0B98-8F9B-9D5C-CEFCD25C93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2910" y="2103461"/>
              <a:ext cx="906124" cy="1289432"/>
            </a:xfrm>
            <a:prstGeom prst="rect">
              <a:avLst/>
            </a:prstGeom>
          </p:spPr>
        </p:pic>
      </p:grpSp>
      <p:pic>
        <p:nvPicPr>
          <p:cNvPr id="7" name="Grafik 6" descr="Ein Bild, das Elektronik, computer, Ausgabegerät, Elektronisches Gerät enthält.&#10;&#10;Automatisch generierte Beschreibung">
            <a:extLst>
              <a:ext uri="{FF2B5EF4-FFF2-40B4-BE49-F238E27FC236}">
                <a16:creationId xmlns:a16="http://schemas.microsoft.com/office/drawing/2014/main" id="{C62ED4F6-8990-76C1-C4B6-A88283B1F85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1165" y="1746153"/>
            <a:ext cx="2556682" cy="1616687"/>
          </a:xfrm>
          <a:prstGeom prst="rect">
            <a:avLst/>
          </a:prstGeom>
        </p:spPr>
      </p:pic>
      <p:grpSp>
        <p:nvGrpSpPr>
          <p:cNvPr id="52" name="Gruppieren 51">
            <a:extLst>
              <a:ext uri="{FF2B5EF4-FFF2-40B4-BE49-F238E27FC236}">
                <a16:creationId xmlns:a16="http://schemas.microsoft.com/office/drawing/2014/main" id="{71F04180-CAB9-266C-FE2E-19137A38A444}"/>
              </a:ext>
            </a:extLst>
          </p:cNvPr>
          <p:cNvGrpSpPr/>
          <p:nvPr/>
        </p:nvGrpSpPr>
        <p:grpSpPr>
          <a:xfrm>
            <a:off x="8576785" y="4361416"/>
            <a:ext cx="2556682" cy="1616687"/>
            <a:chOff x="7536442" y="4413172"/>
            <a:chExt cx="2556682" cy="1616687"/>
          </a:xfrm>
        </p:grpSpPr>
        <p:pic>
          <p:nvPicPr>
            <p:cNvPr id="8" name="Grafik 7" descr="Ein Bild, das Elektronik, computer, Ausgabegerät, Elektronisches Gerät enthält.&#10;&#10;Automatisch generierte Beschreibung">
              <a:extLst>
                <a:ext uri="{FF2B5EF4-FFF2-40B4-BE49-F238E27FC236}">
                  <a16:creationId xmlns:a16="http://schemas.microsoft.com/office/drawing/2014/main" id="{46F4887C-1973-7D3B-D7D7-28AA688628E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36442" y="4413172"/>
              <a:ext cx="2556682" cy="1616687"/>
            </a:xfrm>
            <a:prstGeom prst="rect">
              <a:avLst/>
            </a:prstGeom>
          </p:spPr>
        </p:pic>
        <p:pic>
          <p:nvPicPr>
            <p:cNvPr id="41" name="Grafik 40">
              <a:extLst>
                <a:ext uri="{FF2B5EF4-FFF2-40B4-BE49-F238E27FC236}">
                  <a16:creationId xmlns:a16="http://schemas.microsoft.com/office/drawing/2014/main" id="{F4C97433-8E58-96D1-AD64-10BAADB7DC1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16622" y="4525759"/>
              <a:ext cx="1914753" cy="1200189"/>
            </a:xfrm>
            <a:prstGeom prst="rect">
              <a:avLst/>
            </a:prstGeom>
          </p:spPr>
        </p:pic>
      </p:grpSp>
      <p:sp>
        <p:nvSpPr>
          <p:cNvPr id="45" name="object 31">
            <a:hlinkClick r:id="rId2"/>
            <a:extLst>
              <a:ext uri="{FF2B5EF4-FFF2-40B4-BE49-F238E27FC236}">
                <a16:creationId xmlns:a16="http://schemas.microsoft.com/office/drawing/2014/main" id="{BBEA01D7-FB67-60DE-DE4B-21859235A3BD}"/>
              </a:ext>
            </a:extLst>
          </p:cNvPr>
          <p:cNvSpPr txBox="1"/>
          <p:nvPr/>
        </p:nvSpPr>
        <p:spPr>
          <a:xfrm>
            <a:off x="1146193" y="6148589"/>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Handelsblattstudie</a:t>
            </a:r>
          </a:p>
        </p:txBody>
      </p:sp>
      <p:grpSp>
        <p:nvGrpSpPr>
          <p:cNvPr id="64" name="Gruppieren 63">
            <a:extLst>
              <a:ext uri="{FF2B5EF4-FFF2-40B4-BE49-F238E27FC236}">
                <a16:creationId xmlns:a16="http://schemas.microsoft.com/office/drawing/2014/main" id="{7216FFB9-E06F-9FDF-1DE4-8097B85C617A}"/>
              </a:ext>
            </a:extLst>
          </p:cNvPr>
          <p:cNvGrpSpPr/>
          <p:nvPr/>
        </p:nvGrpSpPr>
        <p:grpSpPr>
          <a:xfrm>
            <a:off x="6855245" y="1715437"/>
            <a:ext cx="1117601" cy="1591537"/>
            <a:chOff x="7324724" y="1956733"/>
            <a:chExt cx="1117601" cy="1591537"/>
          </a:xfrm>
        </p:grpSpPr>
        <p:grpSp>
          <p:nvGrpSpPr>
            <p:cNvPr id="57" name="Gruppieren 56">
              <a:extLst>
                <a:ext uri="{FF2B5EF4-FFF2-40B4-BE49-F238E27FC236}">
                  <a16:creationId xmlns:a16="http://schemas.microsoft.com/office/drawing/2014/main" id="{04407F64-22DF-025E-6974-472161238E7D}"/>
                </a:ext>
              </a:extLst>
            </p:cNvPr>
            <p:cNvGrpSpPr/>
            <p:nvPr/>
          </p:nvGrpSpPr>
          <p:grpSpPr>
            <a:xfrm>
              <a:off x="7324724" y="1956733"/>
              <a:ext cx="1117601" cy="1591537"/>
              <a:chOff x="4035911" y="1101159"/>
              <a:chExt cx="1033907" cy="1472352"/>
            </a:xfrm>
          </p:grpSpPr>
          <p:pic>
            <p:nvPicPr>
              <p:cNvPr id="58" name="Grafik 57">
                <a:extLst>
                  <a:ext uri="{FF2B5EF4-FFF2-40B4-BE49-F238E27FC236}">
                    <a16:creationId xmlns:a16="http://schemas.microsoft.com/office/drawing/2014/main" id="{AB0994C3-DC05-CE50-02B0-7B86AC8C41B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35911" y="1101159"/>
                <a:ext cx="1033907" cy="1472352"/>
              </a:xfrm>
              <a:prstGeom prst="roundRect">
                <a:avLst>
                  <a:gd name="adj" fmla="val 5871"/>
                </a:avLst>
              </a:prstGeom>
            </p:spPr>
          </p:pic>
          <p:pic>
            <p:nvPicPr>
              <p:cNvPr id="59" name="Grafik 58">
                <a:extLst>
                  <a:ext uri="{FF2B5EF4-FFF2-40B4-BE49-F238E27FC236}">
                    <a16:creationId xmlns:a16="http://schemas.microsoft.com/office/drawing/2014/main" id="{E6CD7FDF-ACFE-A906-970B-DB2B1C20C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6150" y="1496835"/>
                <a:ext cx="757205" cy="602375"/>
              </a:xfrm>
              <a:prstGeom prst="rect">
                <a:avLst/>
              </a:prstGeom>
            </p:spPr>
          </p:pic>
        </p:grpSp>
        <p:pic>
          <p:nvPicPr>
            <p:cNvPr id="39" name="Grafik 38" descr="Ein Bild, das Text, Screenshot, Schrift, Design enthält.&#10;&#10;Automatisch generierte Beschreibung">
              <a:extLst>
                <a:ext uri="{FF2B5EF4-FFF2-40B4-BE49-F238E27FC236}">
                  <a16:creationId xmlns:a16="http://schemas.microsoft.com/office/drawing/2014/main" id="{475DF7B9-881E-0466-86B7-E78D4E4E654D}"/>
                </a:ext>
              </a:extLst>
            </p:cNvPr>
            <p:cNvPicPr>
              <a:picLocks noChangeAspect="1"/>
            </p:cNvPicPr>
            <p:nvPr/>
          </p:nvPicPr>
          <p:blipFill>
            <a:blip r:embed="rId9" cstate="screen">
              <a:extLst>
                <a:ext uri="{28A0092B-C50C-407E-A947-70E740481C1C}">
                  <a14:useLocalDpi xmlns:a14="http://schemas.microsoft.com/office/drawing/2010/main"/>
                </a:ext>
              </a:extLst>
            </a:blip>
            <a:srcRect l="-4093" r="-3224"/>
            <a:stretch>
              <a:fillRect/>
            </a:stretch>
          </p:blipFill>
          <p:spPr>
            <a:xfrm>
              <a:off x="7388224" y="2096232"/>
              <a:ext cx="977900" cy="1303011"/>
            </a:xfrm>
            <a:prstGeom prst="rect">
              <a:avLst/>
            </a:prstGeom>
            <a:solidFill>
              <a:schemeClr val="bg1"/>
            </a:solidFill>
            <a:ln w="3175">
              <a:noFill/>
            </a:ln>
            <a:effectLst>
              <a:outerShdw blurRad="127000" sx="102000" sy="102000" algn="ctr" rotWithShape="0">
                <a:schemeClr val="bg1">
                  <a:alpha val="30000"/>
                </a:schemeClr>
              </a:outerShdw>
            </a:effectLst>
          </p:spPr>
        </p:pic>
      </p:grpSp>
      <p:grpSp>
        <p:nvGrpSpPr>
          <p:cNvPr id="77" name="Gruppieren 76">
            <a:extLst>
              <a:ext uri="{FF2B5EF4-FFF2-40B4-BE49-F238E27FC236}">
                <a16:creationId xmlns:a16="http://schemas.microsoft.com/office/drawing/2014/main" id="{165A3A44-6F8C-955F-9C41-594160BDB471}"/>
              </a:ext>
            </a:extLst>
          </p:cNvPr>
          <p:cNvGrpSpPr/>
          <p:nvPr/>
        </p:nvGrpSpPr>
        <p:grpSpPr>
          <a:xfrm>
            <a:off x="3965092" y="4413227"/>
            <a:ext cx="1117601" cy="1591537"/>
            <a:chOff x="4280917" y="4464983"/>
            <a:chExt cx="1117601" cy="1591537"/>
          </a:xfrm>
        </p:grpSpPr>
        <p:grpSp>
          <p:nvGrpSpPr>
            <p:cNvPr id="60" name="Gruppieren 59">
              <a:extLst>
                <a:ext uri="{FF2B5EF4-FFF2-40B4-BE49-F238E27FC236}">
                  <a16:creationId xmlns:a16="http://schemas.microsoft.com/office/drawing/2014/main" id="{6994AEFD-66B7-81A0-CCBC-40F7AE0B0A89}"/>
                </a:ext>
              </a:extLst>
            </p:cNvPr>
            <p:cNvGrpSpPr/>
            <p:nvPr/>
          </p:nvGrpSpPr>
          <p:grpSpPr>
            <a:xfrm>
              <a:off x="4280917" y="4464983"/>
              <a:ext cx="1117601" cy="1591537"/>
              <a:chOff x="4035911" y="1101159"/>
              <a:chExt cx="1033907" cy="1472352"/>
            </a:xfrm>
          </p:grpSpPr>
          <p:pic>
            <p:nvPicPr>
              <p:cNvPr id="61" name="Grafik 60">
                <a:extLst>
                  <a:ext uri="{FF2B5EF4-FFF2-40B4-BE49-F238E27FC236}">
                    <a16:creationId xmlns:a16="http://schemas.microsoft.com/office/drawing/2014/main" id="{7ED18C7F-941C-08EE-7CBF-AEC5CFCEA50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35911" y="1101159"/>
                <a:ext cx="1033907" cy="1472352"/>
              </a:xfrm>
              <a:prstGeom prst="roundRect">
                <a:avLst>
                  <a:gd name="adj" fmla="val 5871"/>
                </a:avLst>
              </a:prstGeom>
            </p:spPr>
          </p:pic>
          <p:pic>
            <p:nvPicPr>
              <p:cNvPr id="62" name="Grafik 61">
                <a:extLst>
                  <a:ext uri="{FF2B5EF4-FFF2-40B4-BE49-F238E27FC236}">
                    <a16:creationId xmlns:a16="http://schemas.microsoft.com/office/drawing/2014/main" id="{BD1D9382-7223-A4FB-144A-F2FA28F163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6150" y="1496835"/>
                <a:ext cx="757205" cy="602375"/>
              </a:xfrm>
              <a:prstGeom prst="rect">
                <a:avLst/>
              </a:prstGeom>
            </p:spPr>
          </p:pic>
        </p:grpSp>
        <p:pic>
          <p:nvPicPr>
            <p:cNvPr id="35" name="Grafik 34">
              <a:extLst>
                <a:ext uri="{FF2B5EF4-FFF2-40B4-BE49-F238E27FC236}">
                  <a16:creationId xmlns:a16="http://schemas.microsoft.com/office/drawing/2014/main" id="{F3B8B1B8-46DA-7F90-22A4-8FAC8F0408E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59730" y="4618570"/>
              <a:ext cx="952665" cy="1045022"/>
            </a:xfrm>
            <a:prstGeom prst="rect">
              <a:avLst/>
            </a:prstGeom>
          </p:spPr>
        </p:pic>
      </p:grpSp>
      <p:grpSp>
        <p:nvGrpSpPr>
          <p:cNvPr id="71" name="Gruppieren 70">
            <a:extLst>
              <a:ext uri="{FF2B5EF4-FFF2-40B4-BE49-F238E27FC236}">
                <a16:creationId xmlns:a16="http://schemas.microsoft.com/office/drawing/2014/main" id="{858A4FD2-742B-2576-7BF9-DB7279408AC0}"/>
              </a:ext>
            </a:extLst>
          </p:cNvPr>
          <p:cNvGrpSpPr/>
          <p:nvPr/>
        </p:nvGrpSpPr>
        <p:grpSpPr>
          <a:xfrm>
            <a:off x="6417719" y="4413227"/>
            <a:ext cx="1117601" cy="1591537"/>
            <a:chOff x="5813424" y="4464983"/>
            <a:chExt cx="1117601" cy="1591537"/>
          </a:xfrm>
        </p:grpSpPr>
        <p:pic>
          <p:nvPicPr>
            <p:cNvPr id="69" name="Grafik 68">
              <a:extLst>
                <a:ext uri="{FF2B5EF4-FFF2-40B4-BE49-F238E27FC236}">
                  <a16:creationId xmlns:a16="http://schemas.microsoft.com/office/drawing/2014/main" id="{24C63CF6-19A3-0782-F664-3049964302A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813424" y="4464983"/>
              <a:ext cx="1117601" cy="1591537"/>
            </a:xfrm>
            <a:prstGeom prst="roundRect">
              <a:avLst>
                <a:gd name="adj" fmla="val 5871"/>
              </a:avLst>
            </a:prstGeom>
          </p:spPr>
        </p:pic>
        <p:pic>
          <p:nvPicPr>
            <p:cNvPr id="34" name="Grafik 33">
              <a:extLst>
                <a:ext uri="{FF2B5EF4-FFF2-40B4-BE49-F238E27FC236}">
                  <a16:creationId xmlns:a16="http://schemas.microsoft.com/office/drawing/2014/main" id="{54C10D77-0035-6105-CEB2-24CCD89698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89625" y="4618570"/>
              <a:ext cx="949325" cy="1116445"/>
            </a:xfrm>
            <a:prstGeom prst="rect">
              <a:avLst/>
            </a:prstGeom>
          </p:spPr>
        </p:pic>
      </p:grpSp>
      <p:grpSp>
        <p:nvGrpSpPr>
          <p:cNvPr id="75" name="Gruppieren 74">
            <a:extLst>
              <a:ext uri="{FF2B5EF4-FFF2-40B4-BE49-F238E27FC236}">
                <a16:creationId xmlns:a16="http://schemas.microsoft.com/office/drawing/2014/main" id="{98BE1946-163A-FFA7-CFD3-5AA7A308340E}"/>
              </a:ext>
            </a:extLst>
          </p:cNvPr>
          <p:cNvGrpSpPr/>
          <p:nvPr/>
        </p:nvGrpSpPr>
        <p:grpSpPr>
          <a:xfrm>
            <a:off x="1446277" y="4413227"/>
            <a:ext cx="1117601" cy="1591537"/>
            <a:chOff x="889634" y="4464983"/>
            <a:chExt cx="1117601" cy="1591537"/>
          </a:xfrm>
        </p:grpSpPr>
        <p:pic>
          <p:nvPicPr>
            <p:cNvPr id="73" name="Grafik 72">
              <a:extLst>
                <a:ext uri="{FF2B5EF4-FFF2-40B4-BE49-F238E27FC236}">
                  <a16:creationId xmlns:a16="http://schemas.microsoft.com/office/drawing/2014/main" id="{C7F22DAF-30A6-E6E8-B662-BB43B9D81F4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9634" y="4464983"/>
              <a:ext cx="1117601" cy="1591537"/>
            </a:xfrm>
            <a:prstGeom prst="roundRect">
              <a:avLst>
                <a:gd name="adj" fmla="val 5871"/>
              </a:avLst>
            </a:prstGeom>
          </p:spPr>
        </p:pic>
        <p:pic>
          <p:nvPicPr>
            <p:cNvPr id="47" name="Grafik 46">
              <a:extLst>
                <a:ext uri="{FF2B5EF4-FFF2-40B4-BE49-F238E27FC236}">
                  <a16:creationId xmlns:a16="http://schemas.microsoft.com/office/drawing/2014/main" id="{092180C4-6CDC-1032-F6BD-7C40C8999C14}"/>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950619" y="4598148"/>
              <a:ext cx="982956" cy="1325577"/>
            </a:xfrm>
            <a:prstGeom prst="rect">
              <a:avLst/>
            </a:prstGeom>
          </p:spPr>
        </p:pic>
      </p:grpSp>
      <p:pic>
        <p:nvPicPr>
          <p:cNvPr id="79" name="Grafik 78">
            <a:hlinkClick r:id="rId2"/>
            <a:extLst>
              <a:ext uri="{FF2B5EF4-FFF2-40B4-BE49-F238E27FC236}">
                <a16:creationId xmlns:a16="http://schemas.microsoft.com/office/drawing/2014/main" id="{7E23EFD0-02B8-2D33-CAE2-DEAB85EFF69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07590" y="2960990"/>
            <a:ext cx="565351" cy="565351"/>
          </a:xfrm>
          <a:prstGeom prst="rect">
            <a:avLst/>
          </a:prstGeom>
        </p:spPr>
      </p:pic>
      <p:pic>
        <p:nvPicPr>
          <p:cNvPr id="80" name="Grafik 79">
            <a:hlinkClick r:id="rId2"/>
            <a:extLst>
              <a:ext uri="{FF2B5EF4-FFF2-40B4-BE49-F238E27FC236}">
                <a16:creationId xmlns:a16="http://schemas.microsoft.com/office/drawing/2014/main" id="{1F96BEE1-237B-E566-7A9C-015C24E551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68763" y="2960990"/>
            <a:ext cx="565351" cy="565351"/>
          </a:xfrm>
          <a:prstGeom prst="rect">
            <a:avLst/>
          </a:prstGeom>
        </p:spPr>
      </p:pic>
      <p:pic>
        <p:nvPicPr>
          <p:cNvPr id="81" name="Grafik 80">
            <a:hlinkClick r:id="rId2"/>
            <a:extLst>
              <a:ext uri="{FF2B5EF4-FFF2-40B4-BE49-F238E27FC236}">
                <a16:creationId xmlns:a16="http://schemas.microsoft.com/office/drawing/2014/main" id="{855793AD-EEF7-3F21-12C6-759CD3B5C82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16718" y="2960990"/>
            <a:ext cx="565351" cy="565351"/>
          </a:xfrm>
          <a:prstGeom prst="rect">
            <a:avLst/>
          </a:prstGeom>
        </p:spPr>
      </p:pic>
      <p:pic>
        <p:nvPicPr>
          <p:cNvPr id="83" name="Grafik 82">
            <a:hlinkClick r:id="rId2"/>
            <a:extLst>
              <a:ext uri="{FF2B5EF4-FFF2-40B4-BE49-F238E27FC236}">
                <a16:creationId xmlns:a16="http://schemas.microsoft.com/office/drawing/2014/main" id="{49165C0E-A2AF-E684-6298-93AF2ED3181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22305" y="5566167"/>
            <a:ext cx="565351" cy="565351"/>
          </a:xfrm>
          <a:prstGeom prst="rect">
            <a:avLst/>
          </a:prstGeom>
        </p:spPr>
      </p:pic>
      <p:pic>
        <p:nvPicPr>
          <p:cNvPr id="84" name="Grafik 83">
            <a:hlinkClick r:id="rId2"/>
            <a:extLst>
              <a:ext uri="{FF2B5EF4-FFF2-40B4-BE49-F238E27FC236}">
                <a16:creationId xmlns:a16="http://schemas.microsoft.com/office/drawing/2014/main" id="{13944E85-32C4-1FC4-D9D2-8B19275AC7F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27961" y="5566167"/>
            <a:ext cx="565351" cy="565351"/>
          </a:xfrm>
          <a:prstGeom prst="rect">
            <a:avLst/>
          </a:prstGeom>
        </p:spPr>
      </p:pic>
      <p:pic>
        <p:nvPicPr>
          <p:cNvPr id="85" name="Grafik 84">
            <a:hlinkClick r:id="rId2"/>
            <a:extLst>
              <a:ext uri="{FF2B5EF4-FFF2-40B4-BE49-F238E27FC236}">
                <a16:creationId xmlns:a16="http://schemas.microsoft.com/office/drawing/2014/main" id="{A3F383E7-F977-B572-0F33-DE65A99EBE9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78560" y="5566167"/>
            <a:ext cx="565351" cy="565351"/>
          </a:xfrm>
          <a:prstGeom prst="rect">
            <a:avLst/>
          </a:prstGeom>
        </p:spPr>
      </p:pic>
      <p:pic>
        <p:nvPicPr>
          <p:cNvPr id="86" name="Grafik 85">
            <a:hlinkClick r:id="rId3"/>
            <a:extLst>
              <a:ext uri="{FF2B5EF4-FFF2-40B4-BE49-F238E27FC236}">
                <a16:creationId xmlns:a16="http://schemas.microsoft.com/office/drawing/2014/main" id="{4993212F-8AEA-24E3-F7EB-8D3515264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80277" y="5566167"/>
            <a:ext cx="565351" cy="565351"/>
          </a:xfrm>
          <a:prstGeom prst="rect">
            <a:avLst/>
          </a:prstGeom>
        </p:spPr>
      </p:pic>
      <p:pic>
        <p:nvPicPr>
          <p:cNvPr id="9" name="Grafik 8">
            <a:extLst>
              <a:ext uri="{FF2B5EF4-FFF2-40B4-BE49-F238E27FC236}">
                <a16:creationId xmlns:a16="http://schemas.microsoft.com/office/drawing/2014/main" id="{BB8E6E61-EFC5-E071-664C-480E4B52F9B3}"/>
              </a:ext>
            </a:extLst>
          </p:cNvPr>
          <p:cNvPicPr>
            <a:picLocks noChangeAspect="1"/>
          </p:cNvPicPr>
          <p:nvPr/>
        </p:nvPicPr>
        <p:blipFill>
          <a:blip r:embed="rId14"/>
          <a:stretch>
            <a:fillRect/>
          </a:stretch>
        </p:blipFill>
        <p:spPr>
          <a:xfrm>
            <a:off x="1198300" y="1882564"/>
            <a:ext cx="1853588" cy="1159470"/>
          </a:xfrm>
          <a:prstGeom prst="rect">
            <a:avLst/>
          </a:prstGeom>
        </p:spPr>
      </p:pic>
      <p:pic>
        <p:nvPicPr>
          <p:cNvPr id="3" name="Grafik 2" descr="Ein Bild, das Elektronik, computer, Ausgabegerät, Elektronisches Gerät enthält.&#10;&#10;Automatisch generierte Beschreibung">
            <a:extLst>
              <a:ext uri="{FF2B5EF4-FFF2-40B4-BE49-F238E27FC236}">
                <a16:creationId xmlns:a16="http://schemas.microsoft.com/office/drawing/2014/main" id="{78148CF7-74B6-5CEB-AAA0-E0197B2890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54153" y="1751072"/>
            <a:ext cx="2556682" cy="1616687"/>
          </a:xfrm>
          <a:prstGeom prst="rect">
            <a:avLst/>
          </a:prstGeom>
        </p:spPr>
      </p:pic>
      <p:pic>
        <p:nvPicPr>
          <p:cNvPr id="4" name="Grafik 3">
            <a:hlinkClick r:id="rId15"/>
            <a:extLst>
              <a:ext uri="{FF2B5EF4-FFF2-40B4-BE49-F238E27FC236}">
                <a16:creationId xmlns:a16="http://schemas.microsoft.com/office/drawing/2014/main" id="{7D8FCADF-0E8E-BF62-BB56-58E890AC507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41751" y="2965909"/>
            <a:ext cx="565351" cy="565351"/>
          </a:xfrm>
          <a:prstGeom prst="rect">
            <a:avLst/>
          </a:prstGeom>
        </p:spPr>
      </p:pic>
      <p:sp>
        <p:nvSpPr>
          <p:cNvPr id="10" name="object 31">
            <a:hlinkClick r:id="rId2"/>
            <a:extLst>
              <a:ext uri="{FF2B5EF4-FFF2-40B4-BE49-F238E27FC236}">
                <a16:creationId xmlns:a16="http://schemas.microsoft.com/office/drawing/2014/main" id="{5A3AEEBB-E97A-9FA0-1075-7C9286125969}"/>
              </a:ext>
            </a:extLst>
          </p:cNvPr>
          <p:cNvSpPr txBox="1"/>
          <p:nvPr/>
        </p:nvSpPr>
        <p:spPr>
          <a:xfrm>
            <a:off x="9166054" y="3514025"/>
            <a:ext cx="1732879" cy="188119"/>
          </a:xfrm>
          <a:prstGeom prst="rect">
            <a:avLst/>
          </a:prstGeom>
          <a:noFill/>
          <a:ln>
            <a:noFill/>
          </a:ln>
        </p:spPr>
        <p:txBody>
          <a:bodyPr vert="horz" wrap="square" lIns="72000" tIns="36000" rIns="72000" bIns="36000" rtlCol="0" anchor="ctr">
            <a:spAutoFit/>
          </a:bodyPr>
          <a:lstStyle/>
          <a:p>
            <a:pPr algn="ctr">
              <a:lnSpc>
                <a:spcPts val="890"/>
              </a:lnSpc>
            </a:pPr>
            <a:r>
              <a:rPr lang="de-DE" sz="1050" b="1" dirty="0">
                <a:solidFill>
                  <a:schemeClr val="tx2"/>
                </a:solidFill>
                <a:latin typeface="Ubuntu" panose="020B0504030602030204" pitchFamily="34" charset="0"/>
                <a:cs typeface="Arial"/>
              </a:rPr>
              <a:t>Unser Internetauftritt </a:t>
            </a:r>
            <a:endParaRPr lang="de-DE" sz="1050" b="1" baseline="30000" dirty="0">
              <a:solidFill>
                <a:schemeClr val="tx2"/>
              </a:solidFill>
              <a:latin typeface="Ubuntu" panose="020B0504030602030204" pitchFamily="34" charset="0"/>
              <a:cs typeface="Arial"/>
            </a:endParaRPr>
          </a:p>
        </p:txBody>
      </p:sp>
      <p:pic>
        <p:nvPicPr>
          <p:cNvPr id="12" name="Grafik 11">
            <a:extLst>
              <a:ext uri="{FF2B5EF4-FFF2-40B4-BE49-F238E27FC236}">
                <a16:creationId xmlns:a16="http://schemas.microsoft.com/office/drawing/2014/main" id="{89305155-7E6C-97D1-2AAE-69FE05AF94B9}"/>
              </a:ext>
            </a:extLst>
          </p:cNvPr>
          <p:cNvPicPr>
            <a:picLocks noChangeAspect="1"/>
          </p:cNvPicPr>
          <p:nvPr/>
        </p:nvPicPr>
        <p:blipFill>
          <a:blip r:embed="rId16"/>
          <a:stretch>
            <a:fillRect/>
          </a:stretch>
        </p:blipFill>
        <p:spPr>
          <a:xfrm>
            <a:off x="9051406" y="1929107"/>
            <a:ext cx="1847527" cy="1125713"/>
          </a:xfrm>
          <a:prstGeom prst="rect">
            <a:avLst/>
          </a:prstGeom>
        </p:spPr>
      </p:pic>
    </p:spTree>
    <p:extLst>
      <p:ext uri="{BB962C8B-B14F-4D97-AF65-F5344CB8AC3E}">
        <p14:creationId xmlns:p14="http://schemas.microsoft.com/office/powerpoint/2010/main" val="242155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ASYMASTER" val="_general::general"/>
</p:tagLst>
</file>

<file path=ppt/theme/theme1.xml><?xml version="1.0" encoding="utf-8"?>
<a:theme xmlns:a="http://schemas.openxmlformats.org/drawingml/2006/main" name="Standard Life 2025">
  <a:themeElements>
    <a:clrScheme name="Standard Life 2025">
      <a:dk1>
        <a:srgbClr val="000000"/>
      </a:dk1>
      <a:lt1>
        <a:srgbClr val="FFFFFF"/>
      </a:lt1>
      <a:dk2>
        <a:srgbClr val="0A2F73"/>
      </a:dk2>
      <a:lt2>
        <a:srgbClr val="FFBB00"/>
      </a:lt2>
      <a:accent1>
        <a:srgbClr val="147CB3"/>
      </a:accent1>
      <a:accent2>
        <a:srgbClr val="0A2F73"/>
      </a:accent2>
      <a:accent3>
        <a:srgbClr val="121F47"/>
      </a:accent3>
      <a:accent4>
        <a:srgbClr val="83BDC4"/>
      </a:accent4>
      <a:accent5>
        <a:srgbClr val="087C89"/>
      </a:accent5>
      <a:accent6>
        <a:srgbClr val="855196"/>
      </a:accent6>
      <a:hlink>
        <a:srgbClr val="0A2F73"/>
      </a:hlink>
      <a:folHlink>
        <a:srgbClr val="147BB2"/>
      </a:folHlink>
    </a:clrScheme>
    <a:fontScheme name="Standard Life 2025">
      <a:majorFont>
        <a:latin typeface="Ubuntu"/>
        <a:ea typeface=""/>
        <a:cs typeface=""/>
      </a:majorFont>
      <a:minorFont>
        <a:latin typeface="Ubunt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40000">
              <a:schemeClr val="tx2"/>
            </a:gs>
            <a:gs pos="10000">
              <a:schemeClr val="accent3"/>
            </a:gs>
            <a:gs pos="0">
              <a:schemeClr val="accent3"/>
            </a:gs>
            <a:gs pos="100000">
              <a:schemeClr val="accent1"/>
            </a:gs>
          </a:gsLst>
          <a:lin ang="18900000" scaled="1"/>
          <a:tileRect/>
        </a:gradFill>
        <a:ln>
          <a:noFill/>
        </a:ln>
      </a:spPr>
      <a:bodyPr wrap="square" lIns="360000" tIns="270000" rtlCol="0" anchor="ctr">
        <a:noAutofit/>
      </a:bodyPr>
      <a:lstStyle>
        <a:defPPr algn="ctr">
          <a:defRPr>
            <a:solidFill>
              <a:srgbClr val="FFFFFF"/>
            </a:solidFill>
            <a:latin typeface="Aptos" panose="02110004020202020204"/>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bg1">
              <a:lumMod val="75000"/>
            </a:schemeClr>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dirty="0" err="1" smtClean="0">
            <a:solidFill>
              <a:schemeClr val="accent2"/>
            </a:solidFill>
          </a:defRPr>
        </a:defPPr>
      </a:lstStyle>
    </a:txDef>
  </a:objectDefaults>
  <a:extraClrSchemeLst/>
  <a:custClrLst>
    <a:custClr name="SL Pop Blue">
      <a:srgbClr val="0EB4EB"/>
    </a:custClr>
    <a:custClr name="SL Burgundy Dark">
      <a:srgbClr val="681A38"/>
    </a:custClr>
    <a:custClr name="SL Yellow Dark">
      <a:srgbClr val="FF8A00"/>
    </a:custClr>
    <a:custClr name="SL Blue 90% Tint">
      <a:srgbClr val="224381"/>
    </a:custClr>
    <a:custClr name="SL Blue Alt 90% Tint">
      <a:srgbClr val="2B89BA"/>
    </a:custClr>
    <a:custClr name="SL Blue 90% Tint">
      <a:srgbClr val="224381"/>
    </a:custClr>
    <a:custClr name="SL Blue Dark 90% Tint">
      <a:srgbClr val="293559"/>
    </a:custClr>
    <a:custClr name="SL Aqua Dark">
      <a:srgbClr val="0A5560"/>
    </a:custClr>
    <a:custClr name="SL Aqua Dark">
      <a:srgbClr val="0A5560"/>
    </a:custClr>
    <a:custClr name="SL Purple Dark">
      <a:srgbClr val="56246A"/>
    </a:custClr>
    <a:custClr name="SL Pop Pink">
      <a:srgbClr val="FF8892"/>
    </a:custClr>
    <a:custClr name="SL Burgundy Alt">
      <a:srgbClr val="993357"/>
    </a:custClr>
    <a:custClr name="SL Yellow Alt">
      <a:srgbClr val="FFDD00"/>
    </a:custClr>
    <a:custClr name="SL Blue 75% Tint">
      <a:srgbClr val="476396"/>
    </a:custClr>
    <a:custClr name="SL Blue Alt 75% Tint">
      <a:srgbClr val="4F9DC6"/>
    </a:custClr>
    <a:custClr name="SL Blue 75% Tint">
      <a:srgbClr val="476396"/>
    </a:custClr>
    <a:custClr name="SL Blue Dark 75% Tint">
      <a:srgbClr val="4D5775"/>
    </a:custClr>
    <a:custClr name="SL Aqua Alt">
      <a:srgbClr val="00C5B4"/>
    </a:custClr>
    <a:custClr name="SL Aqua Alt">
      <a:srgbClr val="00C5B4"/>
    </a:custClr>
    <a:custClr name="SL Purple Alt">
      <a:srgbClr val="855196"/>
    </a:custClr>
    <a:custClr name="SL Burgundy 75% Tint">
      <a:srgbClr val="FFFFFF"/>
    </a:custClr>
    <a:custClr name="SL Burgundy 75% Tint">
      <a:srgbClr val="B36681"/>
    </a:custClr>
    <a:custClr name="SL Yellow 50% Tint">
      <a:srgbClr val="FFDD7F"/>
    </a:custClr>
    <a:custClr name="SL Blue 50% Tint">
      <a:srgbClr val="8497B9"/>
    </a:custClr>
    <a:custClr name="SL Blue Alt 50% Tint">
      <a:srgbClr val="89BDD9"/>
    </a:custClr>
    <a:custClr name="SL Blue 50% Tint">
      <a:srgbClr val="8497B9"/>
    </a:custClr>
    <a:custClr name="SL Blue Dark 50% Tint">
      <a:srgbClr val="888FA3"/>
    </a:custClr>
    <a:custClr name="SL Aqua 75% Tint">
      <a:srgbClr val="469DA7"/>
    </a:custClr>
    <a:custClr name="SL Aqua 75% Tint">
      <a:srgbClr val="469DA7"/>
    </a:custClr>
    <a:custClr name="SL Purple 75% Tint">
      <a:srgbClr val="9268AF"/>
    </a:custClr>
    <a:custClr name="SL Burgundy 50% Tint">
      <a:srgbClr val="FFFFFF"/>
    </a:custClr>
    <a:custClr name="SL Burgundy 50% Tint">
      <a:srgbClr val="C28C97"/>
    </a:custClr>
    <a:custClr name="SL Yellow 30% Tint">
      <a:srgbClr val="FFEAB2"/>
    </a:custClr>
    <a:custClr name="SL Blue 30% Tint">
      <a:srgbClr val="B5C0D5"/>
    </a:custClr>
    <a:custClr name="SL Blue Alt 30% Tint">
      <a:srgbClr val="B8D7E8"/>
    </a:custClr>
    <a:custClr name="SL Blue 30% Tint">
      <a:srgbClr val="B5C0D5"/>
    </a:custClr>
    <a:custClr name="SL Blue Dark 30% Tint">
      <a:srgbClr val="B7BBC7"/>
    </a:custClr>
    <a:custClr name="SL Aqua 30% Tint">
      <a:srgbClr val="B4D7DB"/>
    </a:custClr>
    <a:custClr name="SL Aqua 30% Tint">
      <a:srgbClr val="B4D7DB"/>
    </a:custClr>
    <a:custClr name="SL Purple 30% Tint">
      <a:srgbClr val="D3C2DF"/>
    </a:custClr>
    <a:custClr name="SL Burgundy 10% Tint">
      <a:srgbClr val="FFFFFF"/>
    </a:custClr>
    <a:custClr name="SL Burgundy 10% Tint">
      <a:srgbClr val="F5EAEE"/>
    </a:custClr>
    <a:custClr name="SL Yellow 10% Tint">
      <a:srgbClr val="FFF8E5"/>
    </a:custClr>
    <a:custClr name="SL Blue 10% Tint">
      <a:srgbClr val="E6EAF1"/>
    </a:custClr>
    <a:custClr name="SL Blue Alt 10% Tint">
      <a:srgbClr val="E7F2F7"/>
    </a:custClr>
    <a:custClr name="SL Blue 10% Tint">
      <a:srgbClr val="E6EAF1"/>
    </a:custClr>
    <a:custClr name="SL Blue Dark 10% Tint">
      <a:srgbClr val="E7E8EC"/>
    </a:custClr>
    <a:custClr name="SL Aqua 10% Tint">
      <a:srgbClr val="E6F2F3"/>
    </a:custClr>
    <a:custClr name="SL Aqua 10% Tint">
      <a:srgbClr val="E6F2F3"/>
    </a:custClr>
    <a:custClr name="SL Purple 10% Tint">
      <a:srgbClr val="F0EBF4"/>
    </a:custClr>
  </a:custClrLst>
  <a:extLst>
    <a:ext uri="{05A4C25C-085E-4340-85A3-A5531E510DB2}">
      <thm15:themeFamily xmlns:thm15="http://schemas.microsoft.com/office/thememl/2012/main" name="Standard Life 2025" id="{D9BEB120-D4B8-462D-BE04-5FD921E09C95}" vid="{EBDD392D-6E96-4829-A80E-B0273E0DA4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Tenorite"/>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Tenorite"/>
        <a:font script="Hebr" typeface="Tenorite"/>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enorite"/>
        <a:font script="Uigh" typeface="Microsoft Uighur"/>
        <a:font script="Geor" typeface="Sylfaen"/>
        <a:font script="Armn" typeface="Tenorite"/>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Tenorite"/>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Tenorite"/>
        <a:font script="Hebr" typeface="Tenorite"/>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enorite"/>
        <a:font script="Uigh" typeface="Microsoft Uighur"/>
        <a:font script="Geor" typeface="Sylfaen"/>
        <a:font script="Armn" typeface="Tenorite"/>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975E03F915D449E260CC5224CC1DA" ma:contentTypeVersion="12" ma:contentTypeDescription="Create a new document." ma:contentTypeScope="" ma:versionID="c91ffb294dc649056b142c36ca482d8a">
  <xsd:schema xmlns:xsd="http://www.w3.org/2001/XMLSchema" xmlns:xs="http://www.w3.org/2001/XMLSchema" xmlns:p="http://schemas.microsoft.com/office/2006/metadata/properties" xmlns:ns2="31b5c567-c145-4c89-849c-6ca9f0549374" xmlns:ns3="13ac532d-c88b-4e1e-bfd1-a2fe9b924869" targetNamespace="http://schemas.microsoft.com/office/2006/metadata/properties" ma:root="true" ma:fieldsID="99baba14f90586e70bf39f149c9730aa" ns2:_="" ns3:_="">
    <xsd:import namespace="31b5c567-c145-4c89-849c-6ca9f0549374"/>
    <xsd:import namespace="13ac532d-c88b-4e1e-bfd1-a2fe9b9248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Brandpic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5c567-c145-4c89-849c-6ca9f0549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03d0a73-c600-4c33-8f3c-e4d8988e3c0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Brandpicks" ma:index="19" nillable="true" ma:displayName="Brand picks" ma:description="Fits our photography style" ma:format="Dropdown" ma:internalName="Brandpicks">
      <xsd:simpleType>
        <xsd:restriction base="dms:Choice">
          <xsd:enumeration value="Choice 1"/>
          <xsd:enumeration value="Choice 2"/>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13ac532d-c88b-4e1e-bfd1-a2fe9b92486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648f01-ba2e-4f9f-9006-b4a437870cc4}" ma:internalName="TaxCatchAll" ma:showField="CatchAllData" ma:web="13ac532d-c88b-4e1e-bfd1-a2fe9b9248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b5c567-c145-4c89-849c-6ca9f0549374">
      <Terms xmlns="http://schemas.microsoft.com/office/infopath/2007/PartnerControls"/>
    </lcf76f155ced4ddcb4097134ff3c332f>
    <Brandpicks xmlns="31b5c567-c145-4c89-849c-6ca9f0549374" xsi:nil="true"/>
    <TaxCatchAll xmlns="13ac532d-c88b-4e1e-bfd1-a2fe9b924869" xsi:nil="true"/>
  </documentManagement>
</p:properties>
</file>

<file path=customXml/itemProps1.xml><?xml version="1.0" encoding="utf-8"?>
<ds:datastoreItem xmlns:ds="http://schemas.openxmlformats.org/officeDocument/2006/customXml" ds:itemID="{56184022-4DBF-4249-9E73-4EC0AD0AD7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b5c567-c145-4c89-849c-6ca9f0549374"/>
    <ds:schemaRef ds:uri="13ac532d-c88b-4e1e-bfd1-a2fe9b9248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CA01A5-9B92-4F1C-99B9-4D9D3EC807D9}">
  <ds:schemaRefs>
    <ds:schemaRef ds:uri="http://schemas.microsoft.com/sharepoint/v3/contenttype/forms"/>
  </ds:schemaRefs>
</ds:datastoreItem>
</file>

<file path=customXml/itemProps3.xml><?xml version="1.0" encoding="utf-8"?>
<ds:datastoreItem xmlns:ds="http://schemas.openxmlformats.org/officeDocument/2006/customXml" ds:itemID="{BA62806D-B10C-4555-9553-868B3A94800C}">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http://www.w3.org/XML/1998/namespace"/>
    <ds:schemaRef ds:uri="c67e5c60-8349-4398-be38-934a21c0f1aa"/>
    <ds:schemaRef ds:uri="6007cc9f-7fbf-4cdb-a696-d783eecb4ad4"/>
    <ds:schemaRef ds:uri="http://purl.org/dc/dcmitype/"/>
    <ds:schemaRef ds:uri="31b5c567-c145-4c89-849c-6ca9f0549374"/>
    <ds:schemaRef ds:uri="13ac532d-c88b-4e1e-bfd1-a2fe9b924869"/>
  </ds:schemaRefs>
</ds:datastoreItem>
</file>

<file path=docProps/app.xml><?xml version="1.0" encoding="utf-8"?>
<Properties xmlns="http://schemas.openxmlformats.org/officeDocument/2006/extended-properties" xmlns:vt="http://schemas.openxmlformats.org/officeDocument/2006/docPropsVTypes">
  <TotalTime>0</TotalTime>
  <Words>2440</Words>
  <Application>Microsoft Office PowerPoint</Application>
  <PresentationFormat>Breitbild</PresentationFormat>
  <Paragraphs>465</Paragraphs>
  <Slides>34</Slides>
  <Notes>8</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34</vt:i4>
      </vt:variant>
    </vt:vector>
  </HeadingPairs>
  <TitlesOfParts>
    <vt:vector size="46" baseType="lpstr">
      <vt:lpstr>Aptos</vt:lpstr>
      <vt:lpstr>Arial</vt:lpstr>
      <vt:lpstr>Calibri</vt:lpstr>
      <vt:lpstr>Helvetica</vt:lpstr>
      <vt:lpstr>StandardLifeRegular</vt:lpstr>
      <vt:lpstr>Symbol</vt:lpstr>
      <vt:lpstr>Tenorite</vt:lpstr>
      <vt:lpstr>Times New Roman</vt:lpstr>
      <vt:lpstr>Ubuntu</vt:lpstr>
      <vt:lpstr>Ubuntu Light</vt:lpstr>
      <vt:lpstr>Wingdings</vt:lpstr>
      <vt:lpstr>Standard Life 2025</vt:lpstr>
      <vt:lpstr>Vielen Dank für 30 Jahre Zusammenarbeit.</vt:lpstr>
      <vt:lpstr>Berliner Medizinhistorische Museum – Charité </vt:lpstr>
      <vt:lpstr>Agenda</vt:lpstr>
      <vt:lpstr>Ruhestandsplanung &amp; Absicherung im Alter:  Wie Versicherungen in die Ruhestandsplanung passen.    Steffen Liebig</vt:lpstr>
      <vt:lpstr>Altersverteilung in Deutschland -  Potenzial  für die Beratung </vt:lpstr>
      <vt:lpstr>Reicht die Rente für den Ruhestand</vt:lpstr>
      <vt:lpstr>Lebe dein bestes Leben</vt:lpstr>
      <vt:lpstr>Unsere Vertriebsunterlagen für die Ruhestandsplanung</vt:lpstr>
      <vt:lpstr>Unsere Vertriebsunterlagen für die Ruhestandsplanung</vt:lpstr>
      <vt:lpstr>Produkte für jeden Anlass</vt:lpstr>
      <vt:lpstr>Reicht die Rente für den Ruhestand</vt:lpstr>
      <vt:lpstr>Welche der folgenden Produkteigenschaften sind Ihnen bei einer Geldanlage im Ruhestand am wichtigsten (in %, bis zu drei Eigenschaften)?</vt:lpstr>
      <vt:lpstr>Für die lebenslange garantierte Rente</vt:lpstr>
      <vt:lpstr>FREELAXSOFORT garantierte Steigerung   </vt:lpstr>
      <vt:lpstr>Übertragung und Sofortverrentung</vt:lpstr>
      <vt:lpstr>Entsparen mit Versicherungsprodukten</vt:lpstr>
      <vt:lpstr>PowerPoint-Präsentation</vt:lpstr>
      <vt:lpstr>Für den Auszahlplan sowie Vererben und Verschenken </vt:lpstr>
      <vt:lpstr>WeitBlick</vt:lpstr>
      <vt:lpstr>WeitBlick</vt:lpstr>
      <vt:lpstr>Auszahlungsplan und Rente</vt:lpstr>
      <vt:lpstr>WeitBlick   mehr als nur Geldanlage mit Auszahlplan.</vt:lpstr>
      <vt:lpstr>Lösung mit WeitBlick</vt:lpstr>
      <vt:lpstr>Ich möchte meine Kinder und Enkelkinder finanziell absichern (in %).</vt:lpstr>
      <vt:lpstr>Wie wichtig ist es Ihnen, dass Sie Ihrer Familie Geld vererben oder verschenken können (in %)?</vt:lpstr>
      <vt:lpstr>WeitBlick mit der Familien-Option und mehreren Bezugsrechten</vt:lpstr>
      <vt:lpstr>Vererben und Verschenken</vt:lpstr>
      <vt:lpstr>Vererben und Verschenken</vt:lpstr>
      <vt:lpstr>Modern, transparent, fair –  unsere Abschluss- und Verwaltungskosten</vt:lpstr>
      <vt:lpstr>Vorteil für den Vertriebspartner</vt:lpstr>
      <vt:lpstr>Modern, transparent, fair – unsere Abschluss- und Verwaltungskosten</vt:lpstr>
      <vt:lpstr>Modern, transparent, fair –  unsere Abschluss- und Verwaltungskosten</vt:lpstr>
      <vt:lpstr>Ansprechpartner</vt:lpstr>
      <vt:lpstr>Vielen Dank für 30 Jahre Zusammenarbeit.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high-impact title goes here</dc:title>
  <dc:creator>Emperor Presentations</dc:creator>
  <cp:lastModifiedBy>Steffen Liebig</cp:lastModifiedBy>
  <cp:revision>162</cp:revision>
  <dcterms:created xsi:type="dcterms:W3CDTF">2024-05-23T09:11:12Z</dcterms:created>
  <dcterms:modified xsi:type="dcterms:W3CDTF">2026-03-06T12:49:54Z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0x010100664975E03F915D449E260CC5224CC1DA</vt:lpwstr>
  </property>
  <property fmtid="{D5CDD505-2E9C-101B-9397-08002B2CF9AE}" pid="3" name="MSIP_Label_d9ba7a85-786a-4d51-a8d6-f0cf8e3fbb5d_Enabled">
    <vt:lpwstr>true</vt:lpwstr>
  </property>
  <property fmtid="{D5CDD505-2E9C-101B-9397-08002B2CF9AE}" pid="4" name="MSIP_Label_d9ba7a85-786a-4d51-a8d6-f0cf8e3fbb5d_SetDate">
    <vt:lpwstr>2025-03-20T16:26:52Z</vt:lpwstr>
  </property>
  <property fmtid="{D5CDD505-2E9C-101B-9397-08002B2CF9AE}" pid="5" name="MSIP_Label_d9ba7a85-786a-4d51-a8d6-f0cf8e3fbb5d_Method">
    <vt:lpwstr>Privileged</vt:lpwstr>
  </property>
  <property fmtid="{D5CDD505-2E9C-101B-9397-08002B2CF9AE}" pid="6" name="MSIP_Label_d9ba7a85-786a-4d51-a8d6-f0cf8e3fbb5d_Name">
    <vt:lpwstr>Internal</vt:lpwstr>
  </property>
  <property fmtid="{D5CDD505-2E9C-101B-9397-08002B2CF9AE}" pid="7" name="MSIP_Label_d9ba7a85-786a-4d51-a8d6-f0cf8e3fbb5d_SiteId">
    <vt:lpwstr>97cbadbc-9c17-46ff-807d-aef9d23c5692</vt:lpwstr>
  </property>
  <property fmtid="{D5CDD505-2E9C-101B-9397-08002B2CF9AE}" pid="8" name="MSIP_Label_d9ba7a85-786a-4d51-a8d6-f0cf8e3fbb5d_ActionId">
    <vt:lpwstr>6fb94e75-1fdc-4250-9e8b-8c2c1d8be589</vt:lpwstr>
  </property>
  <property fmtid="{D5CDD505-2E9C-101B-9397-08002B2CF9AE}" pid="9" name="MSIP_Label_d9ba7a85-786a-4d51-a8d6-f0cf8e3fbb5d_ContentBits">
    <vt:lpwstr>0</vt:lpwstr>
  </property>
  <property fmtid="{D5CDD505-2E9C-101B-9397-08002B2CF9AE}" pid="10" name="MediaServiceImageTags">
    <vt:lpwstr/>
  </property>
</Properties>
</file>