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4.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5.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1"/>
    <p:sldMasterId id="2147483792" r:id="rId12"/>
    <p:sldMasterId id="2147483822" r:id="rId13"/>
    <p:sldMasterId id="2147483840" r:id="rId14"/>
    <p:sldMasterId id="2147483879" r:id="rId15"/>
    <p:sldMasterId id="2147483900" r:id="rId16"/>
  </p:sldMasterIdLst>
  <p:notesMasterIdLst>
    <p:notesMasterId r:id="rId34"/>
  </p:notesMasterIdLst>
  <p:handoutMasterIdLst>
    <p:handoutMasterId r:id="rId35"/>
  </p:handoutMasterIdLst>
  <p:sldIdLst>
    <p:sldId id="443" r:id="rId17"/>
    <p:sldId id="2086506784" r:id="rId18"/>
    <p:sldId id="2086506785" r:id="rId19"/>
    <p:sldId id="2086506786" r:id="rId20"/>
    <p:sldId id="2086506787" r:id="rId21"/>
    <p:sldId id="2086506788" r:id="rId22"/>
    <p:sldId id="2086506789" r:id="rId23"/>
    <p:sldId id="2086506790" r:id="rId24"/>
    <p:sldId id="2086506791" r:id="rId25"/>
    <p:sldId id="1097" r:id="rId26"/>
    <p:sldId id="1096" r:id="rId27"/>
    <p:sldId id="2086506781" r:id="rId28"/>
    <p:sldId id="2086506776" r:id="rId29"/>
    <p:sldId id="1106" r:id="rId30"/>
    <p:sldId id="2086506774" r:id="rId31"/>
    <p:sldId id="472" r:id="rId32"/>
    <p:sldId id="260" r:id="rId33"/>
  </p:sldIdLst>
  <p:sldSz cx="9144000" cy="6858000" type="screen4x3"/>
  <p:notesSz cx="6858000" cy="9144000"/>
  <p:custDataLst>
    <p:custData r:id="rId3"/>
    <p:custData r:id="rId10"/>
    <p:custData r:id="rId8"/>
    <p:custData r:id="rId5"/>
    <p:custData r:id="rId7"/>
    <p:custData r:id="rId1"/>
    <p:custData r:id="rId9"/>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E53A95D-1F69-A64D-8E39-AFBDACACBB57}">
          <p14:sldIdLst>
            <p14:sldId id="443"/>
            <p14:sldId id="2086506784"/>
            <p14:sldId id="2086506785"/>
            <p14:sldId id="2086506786"/>
            <p14:sldId id="2086506787"/>
            <p14:sldId id="2086506788"/>
            <p14:sldId id="2086506789"/>
            <p14:sldId id="2086506790"/>
            <p14:sldId id="2086506791"/>
            <p14:sldId id="1097"/>
            <p14:sldId id="1096"/>
            <p14:sldId id="2086506781"/>
            <p14:sldId id="2086506776"/>
            <p14:sldId id="1106"/>
            <p14:sldId id="2086506774"/>
            <p14:sldId id="472"/>
            <p14:sldId id="260"/>
          </p14:sldIdLst>
        </p14:section>
        <p14:section name="Alternativfolien" id="{81D7F895-1481-8642-9A76-DF311C354816}">
          <p14:sldIdLst/>
        </p14:section>
      </p14:sectionLst>
    </p:ext>
    <p:ext uri="{EFAFB233-063F-42B5-8137-9DF3F51BA10A}">
      <p15:sldGuideLst xmlns:p15="http://schemas.microsoft.com/office/powerpoint/2012/main">
        <p15:guide id="2" pos="4853" userDrawn="1">
          <p15:clr>
            <a:srgbClr val="A4A3A4"/>
          </p15:clr>
        </p15:guide>
        <p15:guide id="4" orient="horz" pos="4107" userDrawn="1">
          <p15:clr>
            <a:srgbClr val="A4A3A4"/>
          </p15:clr>
        </p15:guide>
        <p15:guide id="5" pos="431" userDrawn="1">
          <p15:clr>
            <a:srgbClr val="A4A3A4"/>
          </p15:clr>
        </p15:guide>
        <p15:guide id="7" pos="5461" userDrawn="1">
          <p15:clr>
            <a:srgbClr val="A4A3A4"/>
          </p15:clr>
        </p15:guide>
        <p15:guide id="12" orient="horz" pos="4133" userDrawn="1">
          <p15:clr>
            <a:srgbClr val="A4A3A4"/>
          </p15:clr>
        </p15:guide>
        <p15:guide id="13" pos="2993" userDrawn="1">
          <p15:clr>
            <a:srgbClr val="A4A3A4"/>
          </p15:clr>
        </p15:guide>
        <p15:guide id="14" pos="1344" userDrawn="1">
          <p15:clr>
            <a:srgbClr val="A4A3A4"/>
          </p15:clr>
        </p15:guide>
        <p15:guide id="16" orient="horz" pos="913" userDrawn="1">
          <p15:clr>
            <a:srgbClr val="A4A3A4"/>
          </p15:clr>
        </p15:guide>
        <p15:guide id="21" pos="2372" userDrawn="1">
          <p15:clr>
            <a:srgbClr val="A4A3A4"/>
          </p15:clr>
        </p15:guide>
        <p15:guide id="23" pos="181" userDrawn="1">
          <p15:clr>
            <a:srgbClr val="A4A3A4"/>
          </p15:clr>
        </p15:guide>
        <p15:guide id="24" pos="1755" userDrawn="1">
          <p15:clr>
            <a:srgbClr val="A4A3A4"/>
          </p15:clr>
        </p15:guide>
        <p15:guide id="25" orient="horz" pos="391" userDrawn="1">
          <p15:clr>
            <a:srgbClr val="A4A3A4"/>
          </p15:clr>
        </p15:guide>
        <p15:guide id="26" orient="horz" pos="4073" userDrawn="1">
          <p15:clr>
            <a:srgbClr val="A4A3A4"/>
          </p15:clr>
        </p15:guide>
        <p15:guide id="27" orient="horz" pos="4320" userDrawn="1">
          <p15:clr>
            <a:srgbClr val="A4A3A4"/>
          </p15:clr>
        </p15:guide>
        <p15:guide id="28" orient="horz" pos="3135" userDrawn="1">
          <p15:clr>
            <a:srgbClr val="A4A3A4"/>
          </p15:clr>
        </p15:guide>
        <p15:guide id="29" orient="horz" pos="420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tley, Laura" initials="B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F73"/>
    <a:srgbClr val="D7E8F5"/>
    <a:srgbClr val="DDECF7"/>
    <a:srgbClr val="D6E8F6"/>
    <a:srgbClr val="CFE4F5"/>
    <a:srgbClr val="3C4148"/>
    <a:srgbClr val="F80418"/>
    <a:srgbClr val="CC0066"/>
    <a:srgbClr val="F2B62A"/>
    <a:srgbClr val="F2C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guide pos="4853"/>
        <p:guide orient="horz" pos="4107"/>
        <p:guide pos="431"/>
        <p:guide pos="5461"/>
        <p:guide orient="horz" pos="4133"/>
        <p:guide pos="2993"/>
        <p:guide pos="1344"/>
        <p:guide orient="horz" pos="913"/>
        <p:guide pos="2372"/>
        <p:guide pos="181"/>
        <p:guide pos="1755"/>
        <p:guide orient="horz" pos="391"/>
        <p:guide orient="horz" pos="4073"/>
        <p:guide orient="horz" pos="4320"/>
        <p:guide orient="horz" pos="3135"/>
        <p:guide orient="horz" pos="420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viewProps" Target="viewProps.xml"/><Relationship Id="rId21" Type="http://schemas.openxmlformats.org/officeDocument/2006/relationships/slide" Target="slides/slide5.xml"/><Relationship Id="rId34" Type="http://schemas.openxmlformats.org/officeDocument/2006/relationships/notesMaster" Target="notesMasters/notes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Master" Target="slideMasters/slideMaster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ags" Target="tags/tag1.xml"/><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handoutMaster" Target="handoutMasters/handoutMaster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2972421" cy="457512"/>
          </a:xfrm>
          <a:prstGeom prst="rect">
            <a:avLst/>
          </a:prstGeom>
        </p:spPr>
        <p:txBody>
          <a:bodyPr vert="horz" lIns="90101" tIns="45049" rIns="90101" bIns="45049" rtlCol="0"/>
          <a:lstStyle>
            <a:lvl1pPr algn="l">
              <a:defRPr sz="1300"/>
            </a:lvl1pPr>
          </a:lstStyle>
          <a:p>
            <a:endParaRPr lang="en-US"/>
          </a:p>
        </p:txBody>
      </p:sp>
      <p:sp>
        <p:nvSpPr>
          <p:cNvPr id="3" name="Date Placeholder 2"/>
          <p:cNvSpPr>
            <a:spLocks noGrp="1"/>
          </p:cNvSpPr>
          <p:nvPr>
            <p:ph type="dt" sz="quarter" idx="1"/>
          </p:nvPr>
        </p:nvSpPr>
        <p:spPr>
          <a:xfrm>
            <a:off x="3884031" y="3"/>
            <a:ext cx="2972421" cy="457512"/>
          </a:xfrm>
          <a:prstGeom prst="rect">
            <a:avLst/>
          </a:prstGeom>
        </p:spPr>
        <p:txBody>
          <a:bodyPr vert="horz" lIns="90101" tIns="45049" rIns="90101" bIns="45049" rtlCol="0"/>
          <a:lstStyle>
            <a:lvl1pPr algn="r">
              <a:defRPr sz="1300"/>
            </a:lvl1pPr>
          </a:lstStyle>
          <a:p>
            <a:fld id="{A291F0A2-5D26-4CBB-8304-97651D0265B6}" type="datetime1">
              <a:rPr lang="en-US" smtClean="0"/>
              <a:t>11/25/2021</a:t>
            </a:fld>
            <a:endParaRPr lang="en-US"/>
          </a:p>
        </p:txBody>
      </p:sp>
      <p:sp>
        <p:nvSpPr>
          <p:cNvPr id="4" name="Footer Placeholder 3"/>
          <p:cNvSpPr>
            <a:spLocks noGrp="1"/>
          </p:cNvSpPr>
          <p:nvPr>
            <p:ph type="ftr" sz="quarter" idx="2"/>
          </p:nvPr>
        </p:nvSpPr>
        <p:spPr>
          <a:xfrm>
            <a:off x="6" y="8684930"/>
            <a:ext cx="2972421" cy="457512"/>
          </a:xfrm>
          <a:prstGeom prst="rect">
            <a:avLst/>
          </a:prstGeom>
        </p:spPr>
        <p:txBody>
          <a:bodyPr vert="horz" lIns="90101" tIns="45049" rIns="90101" bIns="45049" rtlCol="0" anchor="b"/>
          <a:lstStyle>
            <a:lvl1pPr algn="l">
              <a:defRPr sz="1300"/>
            </a:lvl1pPr>
          </a:lstStyle>
          <a:p>
            <a:endParaRPr lang="en-US"/>
          </a:p>
        </p:txBody>
      </p:sp>
      <p:sp>
        <p:nvSpPr>
          <p:cNvPr id="5" name="Slide Number Placeholder 4"/>
          <p:cNvSpPr>
            <a:spLocks noGrp="1"/>
          </p:cNvSpPr>
          <p:nvPr>
            <p:ph type="sldNum" sz="quarter" idx="3"/>
          </p:nvPr>
        </p:nvSpPr>
        <p:spPr>
          <a:xfrm>
            <a:off x="3884031" y="8684930"/>
            <a:ext cx="2972421" cy="457512"/>
          </a:xfrm>
          <a:prstGeom prst="rect">
            <a:avLst/>
          </a:prstGeom>
        </p:spPr>
        <p:txBody>
          <a:bodyPr vert="horz" lIns="90101" tIns="45049" rIns="90101" bIns="45049" rtlCol="0" anchor="b"/>
          <a:lstStyle>
            <a:lvl1pPr algn="r">
              <a:defRPr sz="1300"/>
            </a:lvl1pPr>
          </a:lstStyle>
          <a:p>
            <a:fld id="{656CEB88-2D79-49C3-B4F0-845F10A8399F}" type="slidenum">
              <a:rPr lang="en-US" smtClean="0"/>
              <a:t>‹#›</a:t>
            </a:fld>
            <a:endParaRPr lang="en-US"/>
          </a:p>
        </p:txBody>
      </p:sp>
    </p:spTree>
    <p:extLst>
      <p:ext uri="{BB962C8B-B14F-4D97-AF65-F5344CB8AC3E}">
        <p14:creationId xmlns:p14="http://schemas.microsoft.com/office/powerpoint/2010/main" val="58379151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3634" y="224856"/>
            <a:ext cx="5009322" cy="269824"/>
          </a:xfrm>
          <a:prstGeom prst="rect">
            <a:avLst/>
          </a:prstGeom>
        </p:spPr>
        <p:txBody>
          <a:bodyPr vert="horz" lIns="0" tIns="0" rIns="0" bIns="0" rtlCol="0"/>
          <a:lstStyle>
            <a:lvl1pPr algn="l">
              <a:defRPr sz="1200" b="1" cap="all" baseline="0">
                <a:latin typeface="Arial" panose="020B0604020202020204" pitchFamily="34" charset="0"/>
                <a:cs typeface="Arial" panose="020B0604020202020204" pitchFamily="34" charset="0"/>
              </a:defRPr>
            </a:lvl1pPr>
          </a:lstStyle>
          <a:p>
            <a:r>
              <a:rPr lang="en-US"/>
              <a:t>Presentation Title</a:t>
            </a:r>
          </a:p>
        </p:txBody>
      </p:sp>
      <p:sp>
        <p:nvSpPr>
          <p:cNvPr id="3" name="Date Placeholder 2"/>
          <p:cNvSpPr>
            <a:spLocks noGrp="1"/>
          </p:cNvSpPr>
          <p:nvPr>
            <p:ph type="dt" idx="1"/>
          </p:nvPr>
        </p:nvSpPr>
        <p:spPr>
          <a:xfrm>
            <a:off x="223632" y="8634337"/>
            <a:ext cx="1371600" cy="269824"/>
          </a:xfrm>
          <a:prstGeom prst="rect">
            <a:avLst/>
          </a:prstGeom>
        </p:spPr>
        <p:txBody>
          <a:bodyPr vert="horz" lIns="0" tIns="0" rIns="0" bIns="0" rtlCol="0" anchor="b" anchorCtr="0"/>
          <a:lstStyle>
            <a:lvl1pPr algn="l">
              <a:defRPr sz="1200">
                <a:latin typeface="Arial" panose="020B0604020202020204" pitchFamily="34" charset="0"/>
                <a:cs typeface="Arial" panose="020B0604020202020204" pitchFamily="34" charset="0"/>
              </a:defRPr>
            </a:lvl1pPr>
          </a:lstStyle>
          <a:p>
            <a:fld id="{9910F795-79E4-4BA7-A30F-FEDCF2A53DDC}" type="datetime1">
              <a:rPr lang="en-US" smtClean="0"/>
              <a:t>11/25/2021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807" tIns="45903" rIns="91807" bIns="45903" rtlCol="0" anchor="ctr"/>
          <a:lstStyle/>
          <a:p>
            <a:endParaRPr lang="en-US"/>
          </a:p>
        </p:txBody>
      </p:sp>
      <p:sp>
        <p:nvSpPr>
          <p:cNvPr id="6" name="Footer Placeholder 5"/>
          <p:cNvSpPr>
            <a:spLocks noGrp="1"/>
          </p:cNvSpPr>
          <p:nvPr>
            <p:ph type="ftr" sz="quarter" idx="4"/>
          </p:nvPr>
        </p:nvSpPr>
        <p:spPr>
          <a:xfrm>
            <a:off x="5277683" y="224856"/>
            <a:ext cx="1341783" cy="269824"/>
          </a:xfrm>
          <a:prstGeom prst="rect">
            <a:avLst/>
          </a:prstGeom>
        </p:spPr>
        <p:txBody>
          <a:bodyPr vert="horz" lIns="0" tIns="0" rIns="0" bIns="0" rtlCol="0" anchor="t" anchorCtr="0"/>
          <a:lstStyle>
            <a:lvl1pPr algn="l">
              <a:defRPr sz="1200">
                <a:latin typeface="Arial" panose="020B0604020202020204" pitchFamily="34" charset="0"/>
                <a:cs typeface="Arial" panose="020B0604020202020204" pitchFamily="34" charset="0"/>
              </a:defRPr>
            </a:lvl1pPr>
          </a:lstStyle>
          <a:p>
            <a:pPr algn="r"/>
            <a:r>
              <a:rPr lang="en-US"/>
              <a:t>Lit Code XX/XX</a:t>
            </a:r>
          </a:p>
        </p:txBody>
      </p:sp>
      <p:sp>
        <p:nvSpPr>
          <p:cNvPr id="7" name="Slide Number Placeholder 6"/>
          <p:cNvSpPr>
            <a:spLocks noGrp="1"/>
          </p:cNvSpPr>
          <p:nvPr>
            <p:ph type="sldNum" sz="quarter" idx="5"/>
          </p:nvPr>
        </p:nvSpPr>
        <p:spPr>
          <a:xfrm>
            <a:off x="5247862" y="8634337"/>
            <a:ext cx="1371600" cy="269824"/>
          </a:xfrm>
          <a:prstGeom prst="rect">
            <a:avLst/>
          </a:prstGeom>
        </p:spPr>
        <p:txBody>
          <a:bodyPr vert="horz" lIns="0" tIns="0" rIns="0" bIns="0" rtlCol="0" anchor="b"/>
          <a:lstStyle>
            <a:lvl1pPr algn="r">
              <a:defRPr sz="1200">
                <a:latin typeface="Arial" panose="020B0604020202020204" pitchFamily="34" charset="0"/>
                <a:cs typeface="Arial" panose="020B0604020202020204" pitchFamily="34" charset="0"/>
              </a:defRPr>
            </a:lvl1pPr>
          </a:lstStyle>
          <a:p>
            <a:fld id="{4FBD5869-E701-44DB-B9C5-C7F7FB528C06}" type="slidenum">
              <a:rPr lang="en-US" smtClean="0"/>
              <a:pPr/>
              <a:t>‹#›</a:t>
            </a:fld>
            <a:endParaRPr lang="en-US"/>
          </a:p>
        </p:txBody>
      </p:sp>
      <p:sp>
        <p:nvSpPr>
          <p:cNvPr id="9" name="Notes Placeholder 8"/>
          <p:cNvSpPr>
            <a:spLocks noGrp="1"/>
          </p:cNvSpPr>
          <p:nvPr>
            <p:ph type="body" sz="quarter" idx="3"/>
          </p:nvPr>
        </p:nvSpPr>
        <p:spPr>
          <a:xfrm>
            <a:off x="223633" y="4227229"/>
            <a:ext cx="6395831" cy="4407108"/>
          </a:xfrm>
          <a:prstGeom prst="rect">
            <a:avLst/>
          </a:prstGeom>
        </p:spPr>
        <p:txBody>
          <a:bodyPr vert="horz" lIns="0" tIns="0" rIns="0" bIns="0" rtlCol="0"/>
          <a:lstStyle/>
          <a:p>
            <a:pPr lvl="0"/>
            <a:r>
              <a:rPr lang="en-US"/>
              <a:t>Subhead</a:t>
            </a:r>
          </a:p>
          <a:p>
            <a:pPr lvl="1"/>
            <a:r>
              <a:rPr lang="en-US"/>
              <a:t>Body</a:t>
            </a:r>
          </a:p>
          <a:p>
            <a:pPr lvl="2"/>
            <a:r>
              <a:rPr lang="en-US"/>
              <a:t>First level bullet</a:t>
            </a:r>
          </a:p>
          <a:p>
            <a:pPr lvl="3"/>
            <a:r>
              <a:rPr lang="en-US"/>
              <a:t>Second level bullet</a:t>
            </a:r>
          </a:p>
          <a:p>
            <a:pPr lvl="4"/>
            <a:r>
              <a:rPr lang="en-US"/>
              <a:t>Caveat</a:t>
            </a:r>
          </a:p>
        </p:txBody>
      </p:sp>
    </p:spTree>
    <p:extLst>
      <p:ext uri="{BB962C8B-B14F-4D97-AF65-F5344CB8AC3E}">
        <p14:creationId xmlns:p14="http://schemas.microsoft.com/office/powerpoint/2010/main" val="163957342"/>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00000"/>
      </a:lnSpc>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Aft>
        <a:spcPts val="600"/>
      </a:spcAft>
      <a:buClr>
        <a:schemeClr val="accent5"/>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lnSpc>
        <a:spcPct val="100000"/>
      </a:lnSpc>
      <a:spcAft>
        <a:spcPts val="150"/>
      </a:spcAft>
      <a:defRPr sz="1000"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B9BEEE-F859-487C-8304-3C9DB2BA8DF7}"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11/25/2021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25755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035398-9B04-4331-9F13-5C3C5115CC18}"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11/25/2021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45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Titel der Präsentation</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0848C5-7DD8-4095-9901-C6618A6DEC9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11/25/2021</a:t>
            </a:fld>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7279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Titel der Präsentation</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F10BF1-4CED-4529-981E-82C38A79FC7F}"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11/25/2021</a:t>
            </a:fld>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816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Titel der Präsentation</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A9BA29-52A0-46BD-81D9-50B0611F09BB}"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11/25/2021</a:t>
            </a:fld>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1906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Titel der Präsentation</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475D8-D833-465D-B7BD-50054320D604}"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11/25/2021</a:t>
            </a:fld>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682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3634" y="4227232"/>
            <a:ext cx="6395830" cy="4407108"/>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defTabSz="864842">
              <a:defRPr/>
            </a:pPr>
            <a:fld id="{4FBD5869-E701-44DB-B9C5-C7F7FB528C06}" type="slidenum">
              <a:rPr lang="en-US">
                <a:solidFill>
                  <a:srgbClr val="000000"/>
                </a:solidFill>
              </a:rPr>
              <a:pPr defTabSz="864842">
                <a:defRPr/>
              </a:pPr>
              <a:t>15</a:t>
            </a:fld>
            <a:endParaRPr lang="en-US">
              <a:solidFill>
                <a:srgbClr val="000000"/>
              </a:solidFill>
            </a:endParaRPr>
          </a:p>
        </p:txBody>
      </p:sp>
      <p:sp>
        <p:nvSpPr>
          <p:cNvPr id="5" name="Date Placeholder 4"/>
          <p:cNvSpPr>
            <a:spLocks noGrp="1"/>
          </p:cNvSpPr>
          <p:nvPr>
            <p:ph type="dt" idx="11"/>
          </p:nvPr>
        </p:nvSpPr>
        <p:spPr>
          <a:xfrm>
            <a:off x="223632" y="8634339"/>
            <a:ext cx="1371600" cy="269825"/>
          </a:xfrm>
        </p:spPr>
        <p:txBody>
          <a:bodyPr/>
          <a:lstStyle/>
          <a:p>
            <a:pPr defTabSz="864842">
              <a:defRPr/>
            </a:pPr>
            <a:fld id="{B826300F-7D10-475E-BFC6-66AEA364E704}" type="datetime1">
              <a:rPr lang="en-US">
                <a:solidFill>
                  <a:srgbClr val="000000"/>
                </a:solidFill>
              </a:rPr>
              <a:pPr defTabSz="864842">
                <a:defRPr/>
              </a:pPr>
              <a:t>11/25/2021</a:t>
            </a:fld>
            <a:endParaRPr lang="en-US">
              <a:solidFill>
                <a:srgbClr val="000000"/>
              </a:solidFill>
            </a:endParaRPr>
          </a:p>
        </p:txBody>
      </p:sp>
      <p:sp>
        <p:nvSpPr>
          <p:cNvPr id="6" name="Footer Placeholder 5"/>
          <p:cNvSpPr>
            <a:spLocks noGrp="1"/>
          </p:cNvSpPr>
          <p:nvPr>
            <p:ph type="ftr" sz="quarter" idx="12"/>
          </p:nvPr>
        </p:nvSpPr>
        <p:spPr/>
        <p:txBody>
          <a:bodyPr/>
          <a:lstStyle/>
          <a:p>
            <a:pPr algn="r" defTabSz="864842">
              <a:defRPr/>
            </a:pPr>
            <a:r>
              <a:rPr lang="en-US">
                <a:solidFill>
                  <a:srgbClr val="000000"/>
                </a:solidFill>
              </a:rPr>
              <a:t>Lit Code XX/XX</a:t>
            </a:r>
          </a:p>
        </p:txBody>
      </p:sp>
      <p:sp>
        <p:nvSpPr>
          <p:cNvPr id="7" name="Header Placeholder 6"/>
          <p:cNvSpPr>
            <a:spLocks noGrp="1"/>
          </p:cNvSpPr>
          <p:nvPr>
            <p:ph type="hdr" sz="quarter" idx="13"/>
          </p:nvPr>
        </p:nvSpPr>
        <p:spPr/>
        <p:txBody>
          <a:bodyPr/>
          <a:lstStyle/>
          <a:p>
            <a:pPr defTabSz="864842">
              <a:defRPr/>
            </a:pPr>
            <a:r>
              <a:rPr lang="en-US">
                <a:solidFill>
                  <a:srgbClr val="000000"/>
                </a:solidFill>
              </a:rPr>
              <a:t>Presentation Title</a:t>
            </a:r>
          </a:p>
        </p:txBody>
      </p:sp>
    </p:spTree>
    <p:extLst>
      <p:ext uri="{BB962C8B-B14F-4D97-AF65-F5344CB8AC3E}">
        <p14:creationId xmlns:p14="http://schemas.microsoft.com/office/powerpoint/2010/main" val="2980419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p>
        </p:txBody>
      </p:sp>
      <p:sp>
        <p:nvSpPr>
          <p:cNvPr id="5" name="Date Placeholder 4"/>
          <p:cNvSpPr>
            <a:spLocks noGrp="1"/>
          </p:cNvSpPr>
          <p:nvPr>
            <p:ph type="dt" idx="11"/>
          </p:nvPr>
        </p:nvSpPr>
        <p:spPr/>
        <p:txBody>
          <a:bodyPr/>
          <a:lstStyle/>
          <a:p>
            <a:fld id="{EBE32E42-F32E-4325-BCB8-69981387B324}" type="datetime1">
              <a:rPr lang="en-US" smtClean="0"/>
              <a:t>11/25/2021</a:t>
            </a:fld>
            <a:endParaRPr lang="en-US"/>
          </a:p>
        </p:txBody>
      </p:sp>
      <p:sp>
        <p:nvSpPr>
          <p:cNvPr id="6" name="Footer Placeholder 5"/>
          <p:cNvSpPr>
            <a:spLocks noGrp="1"/>
          </p:cNvSpPr>
          <p:nvPr>
            <p:ph type="ftr" sz="quarter" idx="12"/>
          </p:nvPr>
        </p:nvSpPr>
        <p:spPr/>
        <p:txBody>
          <a:bodyPr/>
          <a:lstStyle/>
          <a:p>
            <a:pPr algn="r"/>
            <a:r>
              <a:rPr lang="en-US"/>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16</a:t>
            </a:fld>
            <a:endParaRPr lang="en-US"/>
          </a:p>
        </p:txBody>
      </p:sp>
    </p:spTree>
    <p:extLst>
      <p:ext uri="{BB962C8B-B14F-4D97-AF65-F5344CB8AC3E}">
        <p14:creationId xmlns:p14="http://schemas.microsoft.com/office/powerpoint/2010/main" val="403781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p:cNvSpPr>
            <a:spLocks noGrp="1"/>
          </p:cNvSpPr>
          <p:nvPr>
            <p:ph type="dt" idx="11"/>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fld id="{A71E91DF-FCB0-4001-BEAF-214E4C48D51A}" type="datetime1">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864842" rtl="0" eaLnBrk="1" fontAlgn="auto" latinLnBrk="0" hangingPunct="1">
                <a:lnSpc>
                  <a:spcPct val="100000"/>
                </a:lnSpc>
                <a:spcBef>
                  <a:spcPts val="0"/>
                </a:spcBef>
                <a:spcAft>
                  <a:spcPts val="0"/>
                </a:spcAft>
                <a:buClrTx/>
                <a:buSzTx/>
                <a:buFontTx/>
                <a:buNone/>
                <a:tabLst/>
                <a:defRPr/>
              </a:pPr>
              <a:t>11/25/2021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p:cNvSpPr>
            <a:spLocks noGrp="1"/>
          </p:cNvSpPr>
          <p:nvPr>
            <p:ph type="sldNum" sz="quarter" idx="13"/>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648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970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p:cNvSpPr>
            <a:spLocks noGrp="1"/>
          </p:cNvSpPr>
          <p:nvPr>
            <p:ph type="dt" idx="11"/>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fld id="{4168F2F2-C94D-4209-9E26-FBB099D40C12}" type="datetime1">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864842" rtl="0" eaLnBrk="1" fontAlgn="auto" latinLnBrk="0" hangingPunct="1">
                <a:lnSpc>
                  <a:spcPct val="100000"/>
                </a:lnSpc>
                <a:spcBef>
                  <a:spcPts val="0"/>
                </a:spcBef>
                <a:spcAft>
                  <a:spcPts val="0"/>
                </a:spcAft>
                <a:buClrTx/>
                <a:buSzTx/>
                <a:buFontTx/>
                <a:buNone/>
                <a:tabLst/>
                <a:defRPr/>
              </a:pPr>
              <a:t>11/25/2021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p:cNvSpPr>
            <a:spLocks noGrp="1"/>
          </p:cNvSpPr>
          <p:nvPr>
            <p:ph type="sldNum" sz="quarter" idx="13"/>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648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95414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p:cNvSpPr>
            <a:spLocks noGrp="1"/>
          </p:cNvSpPr>
          <p:nvPr>
            <p:ph type="dt" idx="11"/>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fld id="{A82B3738-291D-4D39-BACF-63EA9CB1120B}" type="datetime1">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864842" rtl="0" eaLnBrk="1" fontAlgn="auto" latinLnBrk="0" hangingPunct="1">
                <a:lnSpc>
                  <a:spcPct val="100000"/>
                </a:lnSpc>
                <a:spcBef>
                  <a:spcPts val="0"/>
                </a:spcBef>
                <a:spcAft>
                  <a:spcPts val="0"/>
                </a:spcAft>
                <a:buClrTx/>
                <a:buSzTx/>
                <a:buFontTx/>
                <a:buNone/>
                <a:tabLst/>
                <a:defRPr/>
              </a:pPr>
              <a:t>11/25/2021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p:cNvSpPr>
            <a:spLocks noGrp="1"/>
          </p:cNvSpPr>
          <p:nvPr>
            <p:ph type="sldNum" sz="quarter" idx="13"/>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648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019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p:cNvSpPr>
            <a:spLocks noGrp="1"/>
          </p:cNvSpPr>
          <p:nvPr>
            <p:ph type="dt" idx="11"/>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fld id="{68B8C410-B4CF-4F91-8EC4-2A6292135983}" type="datetime1">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864842" rtl="0" eaLnBrk="1" fontAlgn="auto" latinLnBrk="0" hangingPunct="1">
                <a:lnSpc>
                  <a:spcPct val="100000"/>
                </a:lnSpc>
                <a:spcBef>
                  <a:spcPts val="0"/>
                </a:spcBef>
                <a:spcAft>
                  <a:spcPts val="0"/>
                </a:spcAft>
                <a:buClrTx/>
                <a:buSzTx/>
                <a:buFontTx/>
                <a:buNone/>
                <a:tabLst/>
                <a:defRPr/>
              </a:pPr>
              <a:t>11/25/2021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p:cNvSpPr>
            <a:spLocks noGrp="1"/>
          </p:cNvSpPr>
          <p:nvPr>
            <p:ph type="sldNum" sz="quarter" idx="13"/>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648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987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p:cNvSpPr>
            <a:spLocks noGrp="1"/>
          </p:cNvSpPr>
          <p:nvPr>
            <p:ph type="dt" idx="11"/>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fld id="{45940A58-0A93-4F4E-9F62-C0CF498C0A85}" type="datetime1">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864842" rtl="0" eaLnBrk="1" fontAlgn="auto" latinLnBrk="0" hangingPunct="1">
                <a:lnSpc>
                  <a:spcPct val="100000"/>
                </a:lnSpc>
                <a:spcBef>
                  <a:spcPts val="0"/>
                </a:spcBef>
                <a:spcAft>
                  <a:spcPts val="0"/>
                </a:spcAft>
                <a:buClrTx/>
                <a:buSzTx/>
                <a:buFontTx/>
                <a:buNone/>
                <a:tabLst/>
                <a:defRPr/>
              </a:pPr>
              <a:t>11/25/2021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p:cNvSpPr>
            <a:spLocks noGrp="1"/>
          </p:cNvSpPr>
          <p:nvPr>
            <p:ph type="sldNum" sz="quarter" idx="13"/>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648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872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p:cNvSpPr>
            <a:spLocks noGrp="1"/>
          </p:cNvSpPr>
          <p:nvPr>
            <p:ph type="dt" idx="11"/>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fld id="{BD3650D1-F836-45B4-ACB6-71A2C70CF012}" type="datetime1">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864842" rtl="0" eaLnBrk="1" fontAlgn="auto" latinLnBrk="0" hangingPunct="1">
                <a:lnSpc>
                  <a:spcPct val="100000"/>
                </a:lnSpc>
                <a:spcBef>
                  <a:spcPts val="0"/>
                </a:spcBef>
                <a:spcAft>
                  <a:spcPts val="0"/>
                </a:spcAft>
                <a:buClrTx/>
                <a:buSzTx/>
                <a:buFontTx/>
                <a:buNone/>
                <a:tabLst/>
                <a:defRPr/>
              </a:pPr>
              <a:t>11/25/2021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p:cNvSpPr>
            <a:spLocks noGrp="1"/>
          </p:cNvSpPr>
          <p:nvPr>
            <p:ph type="sldNum" sz="quarter" idx="13"/>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648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2800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p:cNvSpPr>
            <a:spLocks noGrp="1"/>
          </p:cNvSpPr>
          <p:nvPr>
            <p:ph type="dt" idx="1"/>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fld id="{2BAD8458-A3CF-4570-B1E2-0BBD9D0FC4A4}" type="datetime1">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864842" rtl="0" eaLnBrk="1" fontAlgn="auto" latinLnBrk="0" hangingPunct="1">
                <a:lnSpc>
                  <a:spcPct val="100000"/>
                </a:lnSpc>
                <a:spcBef>
                  <a:spcPts val="0"/>
                </a:spcBef>
                <a:spcAft>
                  <a:spcPts val="0"/>
                </a:spcAft>
                <a:buClrTx/>
                <a:buSzTx/>
                <a:buFontTx/>
                <a:buNone/>
                <a:tabLst/>
                <a:defRPr/>
              </a:pPr>
              <a:t>11/25/2021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4"/>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p:cNvSpPr>
            <a:spLocks noGrp="1"/>
          </p:cNvSpPr>
          <p:nvPr>
            <p:ph type="sldNum" sz="quarter" idx="5"/>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6484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93160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p:cNvSpPr>
            <a:spLocks noGrp="1"/>
          </p:cNvSpPr>
          <p:nvPr>
            <p:ph type="dt" idx="1"/>
          </p:nvPr>
        </p:nvSpPr>
        <p:spPr/>
        <p:txBody>
          <a:bodyPr/>
          <a:lstStyle/>
          <a:p>
            <a:pPr marL="0" marR="0" lvl="0" indent="0" algn="l" defTabSz="864842" rtl="0" eaLnBrk="1" fontAlgn="auto" latinLnBrk="0" hangingPunct="1">
              <a:lnSpc>
                <a:spcPct val="100000"/>
              </a:lnSpc>
              <a:spcBef>
                <a:spcPts val="0"/>
              </a:spcBef>
              <a:spcAft>
                <a:spcPts val="0"/>
              </a:spcAft>
              <a:buClrTx/>
              <a:buSzTx/>
              <a:buFontTx/>
              <a:buNone/>
              <a:tabLst/>
              <a:defRPr/>
            </a:pPr>
            <a:fld id="{47D0D7ED-E78D-4C7D-9C05-F6602D8A427C}" type="datetime1">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864842" rtl="0" eaLnBrk="1" fontAlgn="auto" latinLnBrk="0" hangingPunct="1">
                <a:lnSpc>
                  <a:spcPct val="100000"/>
                </a:lnSpc>
                <a:spcBef>
                  <a:spcPts val="0"/>
                </a:spcBef>
                <a:spcAft>
                  <a:spcPts val="0"/>
                </a:spcAft>
                <a:buClrTx/>
                <a:buSzTx/>
                <a:buFontTx/>
                <a:buNone/>
                <a:tabLst/>
                <a:defRPr/>
              </a:pPr>
              <a:t>11/25/2021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4"/>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p:cNvSpPr>
            <a:spLocks noGrp="1"/>
          </p:cNvSpPr>
          <p:nvPr>
            <p:ph type="sldNum" sz="quarter" idx="5"/>
          </p:nvPr>
        </p:nvSpPr>
        <p:spPr/>
        <p:txBody>
          <a:bodyPr/>
          <a:lstStyle/>
          <a:p>
            <a:pPr marL="0" marR="0" lvl="0" indent="0" algn="r" defTabSz="864842"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648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653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Insert Picture">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0" y="0"/>
            <a:ext cx="9144000" cy="6858000"/>
          </a:xfrm>
          <a:prstGeom prst="rect">
            <a:avLst/>
          </a:prstGeom>
        </p:spPr>
        <p:txBody>
          <a:bodyPr/>
          <a:lstStyle>
            <a:lvl1pPr marL="0" indent="0">
              <a:buNone/>
              <a:defRPr sz="1400" b="1">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6606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Text Placeholder 20"/>
          <p:cNvSpPr>
            <a:spLocks noGrp="1"/>
          </p:cNvSpPr>
          <p:nvPr>
            <p:ph type="body" sz="quarter" idx="10" hasCustomPrompt="1"/>
          </p:nvPr>
        </p:nvSpPr>
        <p:spPr>
          <a:xfrm>
            <a:off x="274320" y="1280159"/>
            <a:ext cx="859536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6" name="Content Placeholder 2"/>
          <p:cNvSpPr>
            <a:spLocks noGrp="1"/>
          </p:cNvSpPr>
          <p:nvPr>
            <p:ph sz="quarter" idx="27" hasCustomPrompt="1"/>
          </p:nvPr>
        </p:nvSpPr>
        <p:spPr>
          <a:xfrm>
            <a:off x="274320" y="1737360"/>
            <a:ext cx="8595360" cy="3840480"/>
          </a:xfrm>
          <a:prstGeom prst="rect">
            <a:avLst/>
          </a:prstGeom>
        </p:spPr>
        <p:txBody>
          <a:bodyPr wrap="square" lIns="0" tIns="0" rIns="0" bIns="0"/>
          <a:lstStyle>
            <a:lvl1pPr marL="0" indent="0">
              <a:lnSpc>
                <a:spcPct val="100000"/>
              </a:lnSpc>
              <a:spcBef>
                <a:spcPts val="0"/>
              </a:spcBef>
              <a:spcAft>
                <a:spcPts val="600"/>
              </a:spcAft>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3pPr>
            <a:lvl4pPr marL="352425" indent="-180975">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Text Placeholder 3">
            <a:extLst>
              <a:ext uri="{FF2B5EF4-FFF2-40B4-BE49-F238E27FC236}">
                <a16:creationId xmlns:a16="http://schemas.microsoft.com/office/drawing/2014/main" id="{442D8F70-F25D-4298-B6F9-4B37931F2CCC}"/>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2" name="Picture 11">
            <a:extLst>
              <a:ext uri="{FF2B5EF4-FFF2-40B4-BE49-F238E27FC236}">
                <a16:creationId xmlns:a16="http://schemas.microsoft.com/office/drawing/2014/main" id="{BAAC0D73-E937-4806-9022-41371F53588A}"/>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1056486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ne Content with Sidebar">
    <p:spTree>
      <p:nvGrpSpPr>
        <p:cNvPr id="1" name=""/>
        <p:cNvGrpSpPr/>
        <p:nvPr/>
      </p:nvGrpSpPr>
      <p:grpSpPr>
        <a:xfrm>
          <a:off x="0" y="0"/>
          <a:ext cx="0" cy="0"/>
          <a:chOff x="0" y="0"/>
          <a:chExt cx="0" cy="0"/>
        </a:xfrm>
      </p:grpSpPr>
      <p:sp>
        <p:nvSpPr>
          <p:cNvPr id="9"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7" name="Content Placeholder 2"/>
          <p:cNvSpPr>
            <a:spLocks noGrp="1"/>
          </p:cNvSpPr>
          <p:nvPr>
            <p:ph sz="quarter" idx="27" hasCustomPrompt="1"/>
          </p:nvPr>
        </p:nvSpPr>
        <p:spPr>
          <a:xfrm>
            <a:off x="274320" y="1371600"/>
            <a:ext cx="6400800" cy="4389120"/>
          </a:xfrm>
          <a:prstGeom prst="rect">
            <a:avLst/>
          </a:prstGeom>
        </p:spPr>
        <p:txBody>
          <a:bodyPr wrap="square" lIns="0" tIns="0" rIns="0" bIns="0"/>
          <a:lstStyle>
            <a:lvl1pPr marL="0" indent="0">
              <a:lnSpc>
                <a:spcPct val="100000"/>
              </a:lnSpc>
              <a:spcBef>
                <a:spcPts val="0"/>
              </a:spcBef>
              <a:spcAft>
                <a:spcPts val="582"/>
              </a:spcAft>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0"/>
            <a:endParaRPr lang="en-US"/>
          </a:p>
        </p:txBody>
      </p:sp>
      <p:sp>
        <p:nvSpPr>
          <p:cNvPr id="3" name="Text Placeholder 2"/>
          <p:cNvSpPr>
            <a:spLocks noGrp="1"/>
          </p:cNvSpPr>
          <p:nvPr>
            <p:ph type="body" sz="quarter" idx="28" hasCustomPrompt="1"/>
          </p:nvPr>
        </p:nvSpPr>
        <p:spPr>
          <a:xfrm>
            <a:off x="6858000" y="1371600"/>
            <a:ext cx="2011680" cy="831894"/>
          </a:xfrm>
          <a:prstGeom prst="rect">
            <a:avLst/>
          </a:prstGeom>
          <a:ln w="12700">
            <a:solidFill>
              <a:schemeClr val="accent4"/>
            </a:solidFill>
          </a:ln>
        </p:spPr>
        <p:txBody>
          <a:bodyPr lIns="137160" tIns="137160" rIns="137160" bIns="137160">
            <a:spAutoFit/>
          </a:bodyPr>
          <a:lstStyle>
            <a:lvl1pPr marL="0" indent="0">
              <a:spcBef>
                <a:spcPts val="0"/>
              </a:spcBef>
              <a:spcAft>
                <a:spcPts val="582"/>
              </a:spcAft>
              <a:buNone/>
              <a:defRPr sz="1553" b="1">
                <a:solidFill>
                  <a:schemeClr val="accent4"/>
                </a:solidFill>
                <a:latin typeface="Arial" panose="020B0604020202020204" pitchFamily="34" charset="0"/>
                <a:cs typeface="Arial" panose="020B0604020202020204" pitchFamily="34" charset="0"/>
              </a:defRPr>
            </a:lvl1pPr>
            <a:lvl2pPr marL="0" indent="0">
              <a:spcBef>
                <a:spcPts val="0"/>
              </a:spcBef>
              <a:spcAft>
                <a:spcPts val="582"/>
              </a:spcAft>
              <a:buNone/>
              <a:defRPr sz="1553" baseline="0">
                <a:solidFill>
                  <a:schemeClr val="accent4"/>
                </a:solidFill>
                <a:latin typeface="Arial" panose="020B0604020202020204" pitchFamily="34" charset="0"/>
                <a:cs typeface="Arial" panose="020B0604020202020204" pitchFamily="34" charset="0"/>
              </a:defRPr>
            </a:lvl2pPr>
            <a:lvl3pPr marL="887553" indent="0">
              <a:buNone/>
              <a:defRPr sz="1553">
                <a:solidFill>
                  <a:schemeClr val="accent4"/>
                </a:solidFill>
                <a:latin typeface="Arial" panose="020B0604020202020204" pitchFamily="34" charset="0"/>
                <a:cs typeface="Arial" panose="020B0604020202020204" pitchFamily="34" charset="0"/>
              </a:defRPr>
            </a:lvl3pPr>
            <a:lvl4pPr marL="1331330" indent="0">
              <a:buNone/>
              <a:defRPr sz="1553">
                <a:solidFill>
                  <a:schemeClr val="accent4"/>
                </a:solidFill>
                <a:latin typeface="Arial" panose="020B0604020202020204" pitchFamily="34" charset="0"/>
                <a:cs typeface="Arial" panose="020B0604020202020204" pitchFamily="34" charset="0"/>
              </a:defRPr>
            </a:lvl4pPr>
            <a:lvl5pPr marL="1775106" indent="0">
              <a:buNone/>
              <a:defRPr sz="1553">
                <a:solidFill>
                  <a:schemeClr val="accent4"/>
                </a:solidFill>
                <a:latin typeface="Arial" panose="020B0604020202020204" pitchFamily="34" charset="0"/>
                <a:cs typeface="Arial" panose="020B0604020202020204" pitchFamily="34" charset="0"/>
              </a:defRPr>
            </a:lvl5pPr>
          </a:lstStyle>
          <a:p>
            <a:pPr lvl="0"/>
            <a:r>
              <a:rPr lang="en-US"/>
              <a:t>Sidebar Subhead</a:t>
            </a:r>
          </a:p>
          <a:p>
            <a:pPr lvl="1"/>
            <a:r>
              <a:rPr lang="en-US"/>
              <a:t>Sidebar Body</a:t>
            </a:r>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41913926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ne Content with Title and Sidebar">
    <p:spTree>
      <p:nvGrpSpPr>
        <p:cNvPr id="1" name=""/>
        <p:cNvGrpSpPr/>
        <p:nvPr/>
      </p:nvGrpSpPr>
      <p:grpSpPr>
        <a:xfrm>
          <a:off x="0" y="0"/>
          <a:ext cx="0" cy="0"/>
          <a:chOff x="0" y="0"/>
          <a:chExt cx="0" cy="0"/>
        </a:xfrm>
      </p:grpSpPr>
      <p:sp>
        <p:nvSpPr>
          <p:cNvPr id="12"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1" name="Text Placeholder 3"/>
          <p:cNvSpPr>
            <a:spLocks noGrp="1"/>
          </p:cNvSpPr>
          <p:nvPr>
            <p:ph type="body" sz="quarter" idx="27" hasCustomPrompt="1"/>
          </p:nvPr>
        </p:nvSpPr>
        <p:spPr>
          <a:xfrm>
            <a:off x="274320" y="1371600"/>
            <a:ext cx="6400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3" name="Content Placeholder 2"/>
          <p:cNvSpPr>
            <a:spLocks noGrp="1"/>
          </p:cNvSpPr>
          <p:nvPr>
            <p:ph sz="quarter" idx="28" hasCustomPrompt="1"/>
          </p:nvPr>
        </p:nvSpPr>
        <p:spPr>
          <a:xfrm>
            <a:off x="274320" y="1920240"/>
            <a:ext cx="6400800" cy="3840480"/>
          </a:xfrm>
          <a:prstGeom prst="rect">
            <a:avLst/>
          </a:prstGeom>
        </p:spPr>
        <p:txBody>
          <a:bodyPr wrap="square" lIns="0" tIns="0" rIns="0" bIns="0"/>
          <a:lstStyle>
            <a:lvl1pPr marL="0" indent="0">
              <a:lnSpc>
                <a:spcPct val="100000"/>
              </a:lnSpc>
              <a:spcBef>
                <a:spcPts val="0"/>
              </a:spcBef>
              <a:spcAft>
                <a:spcPts val="582"/>
              </a:spcAft>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8" name="Text Placeholder 2"/>
          <p:cNvSpPr>
            <a:spLocks noGrp="1"/>
          </p:cNvSpPr>
          <p:nvPr>
            <p:ph type="body" sz="quarter" idx="29" hasCustomPrompt="1"/>
          </p:nvPr>
        </p:nvSpPr>
        <p:spPr>
          <a:xfrm>
            <a:off x="6858000" y="1920240"/>
            <a:ext cx="2011680" cy="831894"/>
          </a:xfrm>
          <a:prstGeom prst="rect">
            <a:avLst/>
          </a:prstGeom>
          <a:ln w="12700">
            <a:solidFill>
              <a:schemeClr val="accent4"/>
            </a:solidFill>
          </a:ln>
        </p:spPr>
        <p:txBody>
          <a:bodyPr lIns="137160" tIns="137160" rIns="137160" bIns="137160">
            <a:spAutoFit/>
          </a:bodyPr>
          <a:lstStyle>
            <a:lvl1pPr marL="0" indent="0">
              <a:spcBef>
                <a:spcPts val="0"/>
              </a:spcBef>
              <a:spcAft>
                <a:spcPts val="582"/>
              </a:spcAft>
              <a:buNone/>
              <a:defRPr sz="1553" b="1">
                <a:solidFill>
                  <a:schemeClr val="accent4"/>
                </a:solidFill>
                <a:latin typeface="Arial" panose="020B0604020202020204" pitchFamily="34" charset="0"/>
                <a:cs typeface="Arial" panose="020B0604020202020204" pitchFamily="34" charset="0"/>
              </a:defRPr>
            </a:lvl1pPr>
            <a:lvl2pPr marL="0" indent="0">
              <a:spcBef>
                <a:spcPts val="0"/>
              </a:spcBef>
              <a:spcAft>
                <a:spcPts val="582"/>
              </a:spcAft>
              <a:buNone/>
              <a:defRPr sz="1553" baseline="0">
                <a:solidFill>
                  <a:schemeClr val="accent4"/>
                </a:solidFill>
                <a:latin typeface="Arial" panose="020B0604020202020204" pitchFamily="34" charset="0"/>
                <a:cs typeface="Arial" panose="020B0604020202020204" pitchFamily="34" charset="0"/>
              </a:defRPr>
            </a:lvl2pPr>
            <a:lvl3pPr marL="887553" indent="0">
              <a:buNone/>
              <a:defRPr sz="1553">
                <a:solidFill>
                  <a:schemeClr val="accent4"/>
                </a:solidFill>
                <a:latin typeface="Arial" panose="020B0604020202020204" pitchFamily="34" charset="0"/>
                <a:cs typeface="Arial" panose="020B0604020202020204" pitchFamily="34" charset="0"/>
              </a:defRPr>
            </a:lvl3pPr>
            <a:lvl4pPr marL="1331330" indent="0">
              <a:buNone/>
              <a:defRPr sz="1553">
                <a:solidFill>
                  <a:schemeClr val="accent4"/>
                </a:solidFill>
                <a:latin typeface="Arial" panose="020B0604020202020204" pitchFamily="34" charset="0"/>
                <a:cs typeface="Arial" panose="020B0604020202020204" pitchFamily="34" charset="0"/>
              </a:defRPr>
            </a:lvl4pPr>
            <a:lvl5pPr marL="1775106" indent="0">
              <a:buNone/>
              <a:defRPr sz="1553">
                <a:solidFill>
                  <a:schemeClr val="accent4"/>
                </a:solidFill>
                <a:latin typeface="Arial" panose="020B0604020202020204" pitchFamily="34" charset="0"/>
                <a:cs typeface="Arial" panose="020B0604020202020204" pitchFamily="34" charset="0"/>
              </a:defRPr>
            </a:lvl5pPr>
          </a:lstStyle>
          <a:p>
            <a:pPr lvl="0"/>
            <a:r>
              <a:rPr lang="en-US"/>
              <a:t>Sidebar Subhead</a:t>
            </a:r>
          </a:p>
          <a:p>
            <a:pPr lvl="1"/>
            <a:r>
              <a:rPr lang="en-US"/>
              <a:t>Sidebar Body</a:t>
            </a:r>
          </a:p>
        </p:txBody>
      </p:sp>
      <p:sp>
        <p:nvSpPr>
          <p:cNvPr id="9"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1248051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One Content with Quot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6309360" y="1371601"/>
            <a:ext cx="2560320" cy="849101"/>
          </a:xfrm>
          <a:prstGeom prst="rect">
            <a:avLst/>
          </a:prstGeom>
        </p:spPr>
        <p:txBody>
          <a:bodyPr lIns="0" tIns="0" rIns="0" bIns="0">
            <a:spAutoFit/>
          </a:bodyPr>
          <a:lstStyle>
            <a:lvl1pPr marL="0" indent="0">
              <a:lnSpc>
                <a:spcPct val="100000"/>
              </a:lnSpc>
              <a:spcBef>
                <a:spcPts val="0"/>
              </a:spcBef>
              <a:spcAft>
                <a:spcPts val="1165"/>
              </a:spcAft>
              <a:buNone/>
              <a:defRPr sz="2135">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262"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165">
                <a:solidFill>
                  <a:srgbClr val="00A0DC"/>
                </a:solidFill>
                <a:latin typeface="Arial" panose="020B0604020202020204" pitchFamily="34" charset="0"/>
                <a:cs typeface="Arial" panose="020B0604020202020204" pitchFamily="34" charset="0"/>
              </a:defRPr>
            </a:lvl3pPr>
          </a:lstStyle>
          <a:p>
            <a:pPr lvl="0"/>
            <a:r>
              <a:rPr lang="en-US"/>
              <a:t>Quote</a:t>
            </a:r>
          </a:p>
          <a:p>
            <a:pPr lvl="1"/>
            <a:r>
              <a:rPr lang="en-US"/>
              <a:t>Name</a:t>
            </a:r>
          </a:p>
          <a:p>
            <a:pPr lvl="2"/>
            <a:r>
              <a:rPr lang="en-US"/>
              <a:t>Job Title</a:t>
            </a:r>
          </a:p>
        </p:txBody>
      </p:sp>
      <p:sp>
        <p:nvSpPr>
          <p:cNvPr id="9" name="TextBox 8"/>
          <p:cNvSpPr txBox="1"/>
          <p:nvPr userDrawn="1"/>
        </p:nvSpPr>
        <p:spPr>
          <a:xfrm>
            <a:off x="5925312" y="1216153"/>
            <a:ext cx="353568" cy="380999"/>
          </a:xfrm>
          <a:prstGeom prst="rect">
            <a:avLst/>
          </a:prstGeom>
          <a:noFill/>
        </p:spPr>
        <p:txBody>
          <a:bodyPr wrap="square" lIns="0" tIns="0" rIns="0" bIns="0" rtlCol="0">
            <a:noAutofit/>
          </a:bodyPr>
          <a:lstStyle/>
          <a:p>
            <a:pPr>
              <a:lnSpc>
                <a:spcPts val="5824"/>
              </a:lnSpc>
            </a:pPr>
            <a:r>
              <a:rPr lang="en-US" sz="5824" b="1" spc="-19">
                <a:solidFill>
                  <a:srgbClr val="00A0DC"/>
                </a:solidFill>
                <a:cs typeface="Arial" panose="020B0604020202020204" pitchFamily="34" charset="0"/>
              </a:rPr>
              <a:t>“</a:t>
            </a:r>
          </a:p>
        </p:txBody>
      </p:sp>
      <p:sp>
        <p:nvSpPr>
          <p:cNvPr id="11"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Content Placeholder 2"/>
          <p:cNvSpPr>
            <a:spLocks noGrp="1"/>
          </p:cNvSpPr>
          <p:nvPr>
            <p:ph sz="quarter" idx="27" hasCustomPrompt="1"/>
          </p:nvPr>
        </p:nvSpPr>
        <p:spPr>
          <a:xfrm>
            <a:off x="274320" y="1371600"/>
            <a:ext cx="5486400" cy="4389120"/>
          </a:xfrm>
          <a:prstGeom prst="rect">
            <a:avLst/>
          </a:prstGeom>
        </p:spPr>
        <p:txBody>
          <a:bodyPr wrap="square" lIns="0" tIns="0" rIns="0" bIns="0"/>
          <a:lstStyle>
            <a:lvl1pPr marL="0" indent="0">
              <a:lnSpc>
                <a:spcPct val="100000"/>
              </a:lnSpc>
              <a:spcBef>
                <a:spcPts val="0"/>
              </a:spcBef>
              <a:spcAft>
                <a:spcPts val="582"/>
              </a:spcAft>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4989387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ne Content with Title and Quot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6309360" y="1371601"/>
            <a:ext cx="2560320" cy="849101"/>
          </a:xfrm>
          <a:prstGeom prst="rect">
            <a:avLst/>
          </a:prstGeom>
        </p:spPr>
        <p:txBody>
          <a:bodyPr lIns="0" tIns="0" rIns="0" bIns="0">
            <a:spAutoFit/>
          </a:bodyPr>
          <a:lstStyle>
            <a:lvl1pPr marL="0" indent="0">
              <a:lnSpc>
                <a:spcPct val="100000"/>
              </a:lnSpc>
              <a:spcBef>
                <a:spcPts val="0"/>
              </a:spcBef>
              <a:spcAft>
                <a:spcPts val="1165"/>
              </a:spcAft>
              <a:buNone/>
              <a:defRPr sz="2135">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262"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165">
                <a:solidFill>
                  <a:srgbClr val="00A0DC"/>
                </a:solidFill>
                <a:latin typeface="Arial" panose="020B0604020202020204" pitchFamily="34" charset="0"/>
                <a:cs typeface="Arial" panose="020B0604020202020204" pitchFamily="34" charset="0"/>
              </a:defRPr>
            </a:lvl3pPr>
          </a:lstStyle>
          <a:p>
            <a:pPr lvl="0"/>
            <a:r>
              <a:rPr lang="en-US"/>
              <a:t>Quote</a:t>
            </a:r>
          </a:p>
          <a:p>
            <a:pPr lvl="1"/>
            <a:r>
              <a:rPr lang="en-US"/>
              <a:t>Name</a:t>
            </a:r>
          </a:p>
          <a:p>
            <a:pPr lvl="2"/>
            <a:r>
              <a:rPr lang="en-US"/>
              <a:t>Job Title</a:t>
            </a:r>
          </a:p>
        </p:txBody>
      </p:sp>
      <p:sp>
        <p:nvSpPr>
          <p:cNvPr id="9" name="TextBox 8"/>
          <p:cNvSpPr txBox="1"/>
          <p:nvPr userDrawn="1"/>
        </p:nvSpPr>
        <p:spPr>
          <a:xfrm>
            <a:off x="5925312" y="1216153"/>
            <a:ext cx="353568" cy="380999"/>
          </a:xfrm>
          <a:prstGeom prst="rect">
            <a:avLst/>
          </a:prstGeom>
          <a:noFill/>
        </p:spPr>
        <p:txBody>
          <a:bodyPr wrap="square" lIns="0" tIns="0" rIns="0" bIns="0" rtlCol="0">
            <a:noAutofit/>
          </a:bodyPr>
          <a:lstStyle/>
          <a:p>
            <a:pPr>
              <a:lnSpc>
                <a:spcPts val="5824"/>
              </a:lnSpc>
            </a:pPr>
            <a:r>
              <a:rPr lang="en-US" sz="5824" b="1" spc="-19">
                <a:solidFill>
                  <a:srgbClr val="00A0DC"/>
                </a:solidFill>
                <a:cs typeface="Arial" panose="020B0604020202020204" pitchFamily="34" charset="0"/>
              </a:rPr>
              <a:t>“</a:t>
            </a:r>
          </a:p>
        </p:txBody>
      </p:sp>
      <p:sp>
        <p:nvSpPr>
          <p:cNvPr id="13"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Text Placeholder 3"/>
          <p:cNvSpPr>
            <a:spLocks noGrp="1"/>
          </p:cNvSpPr>
          <p:nvPr>
            <p:ph type="body" sz="quarter" idx="27" hasCustomPrompt="1"/>
          </p:nvPr>
        </p:nvSpPr>
        <p:spPr>
          <a:xfrm>
            <a:off x="274320" y="1371600"/>
            <a:ext cx="54864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5" name="Content Placeholder 2"/>
          <p:cNvSpPr>
            <a:spLocks noGrp="1"/>
          </p:cNvSpPr>
          <p:nvPr>
            <p:ph sz="quarter" idx="28" hasCustomPrompt="1"/>
          </p:nvPr>
        </p:nvSpPr>
        <p:spPr>
          <a:xfrm>
            <a:off x="274320" y="1920240"/>
            <a:ext cx="5486400" cy="3840480"/>
          </a:xfrm>
          <a:prstGeom prst="rect">
            <a:avLst/>
          </a:prstGeom>
        </p:spPr>
        <p:txBody>
          <a:bodyPr wrap="square" lIns="0" tIns="0" rIns="0" bIns="0"/>
          <a:lstStyle>
            <a:lvl1pPr marL="0" indent="0">
              <a:lnSpc>
                <a:spcPct val="100000"/>
              </a:lnSpc>
              <a:spcBef>
                <a:spcPts val="0"/>
              </a:spcBef>
              <a:spcAft>
                <a:spcPts val="582"/>
              </a:spcAft>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41676195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H Content">
    <p:spTree>
      <p:nvGrpSpPr>
        <p:cNvPr id="1" name=""/>
        <p:cNvGrpSpPr/>
        <p:nvPr/>
      </p:nvGrpSpPr>
      <p:grpSpPr>
        <a:xfrm>
          <a:off x="0" y="0"/>
          <a:ext cx="0" cy="0"/>
          <a:chOff x="0" y="0"/>
          <a:chExt cx="0" cy="0"/>
        </a:xfrm>
      </p:grpSpPr>
      <p:sp>
        <p:nvSpPr>
          <p:cNvPr id="8"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1" name="Content Placeholder 2"/>
          <p:cNvSpPr>
            <a:spLocks noGrp="1"/>
          </p:cNvSpPr>
          <p:nvPr>
            <p:ph sz="quarter" idx="27" hasCustomPrompt="1"/>
          </p:nvPr>
        </p:nvSpPr>
        <p:spPr>
          <a:xfrm>
            <a:off x="274320" y="1371600"/>
            <a:ext cx="8595360" cy="21031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Content Placeholder 2"/>
          <p:cNvSpPr>
            <a:spLocks noGrp="1"/>
          </p:cNvSpPr>
          <p:nvPr>
            <p:ph sz="quarter" idx="28" hasCustomPrompt="1"/>
          </p:nvPr>
        </p:nvSpPr>
        <p:spPr>
          <a:xfrm>
            <a:off x="274320" y="3749040"/>
            <a:ext cx="8595360" cy="21031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7"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2226313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H Content :: Bottom with Titles">
    <p:spTree>
      <p:nvGrpSpPr>
        <p:cNvPr id="1" name=""/>
        <p:cNvGrpSpPr/>
        <p:nvPr/>
      </p:nvGrpSpPr>
      <p:grpSpPr>
        <a:xfrm>
          <a:off x="0" y="0"/>
          <a:ext cx="0" cy="0"/>
          <a:chOff x="0" y="0"/>
          <a:chExt cx="0" cy="0"/>
        </a:xfrm>
      </p:grpSpPr>
      <p:sp>
        <p:nvSpPr>
          <p:cNvPr id="9"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Content Placeholder 2"/>
          <p:cNvSpPr>
            <a:spLocks noGrp="1"/>
          </p:cNvSpPr>
          <p:nvPr>
            <p:ph sz="quarter" idx="27" hasCustomPrompt="1"/>
          </p:nvPr>
        </p:nvSpPr>
        <p:spPr>
          <a:xfrm>
            <a:off x="274320" y="1371600"/>
            <a:ext cx="8595360" cy="21031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Content Placeholder 2"/>
          <p:cNvSpPr>
            <a:spLocks noGrp="1"/>
          </p:cNvSpPr>
          <p:nvPr>
            <p:ph sz="quarter" idx="28" hasCustomPrompt="1"/>
          </p:nvPr>
        </p:nvSpPr>
        <p:spPr>
          <a:xfrm>
            <a:off x="274320" y="4297680"/>
            <a:ext cx="8595360" cy="16459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Text Placeholder 3"/>
          <p:cNvSpPr>
            <a:spLocks noGrp="1"/>
          </p:cNvSpPr>
          <p:nvPr>
            <p:ph type="body" sz="quarter" idx="29" hasCustomPrompt="1"/>
          </p:nvPr>
        </p:nvSpPr>
        <p:spPr>
          <a:xfrm>
            <a:off x="274320" y="3749040"/>
            <a:ext cx="859536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3"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731793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H Content :: Top with Titles">
    <p:spTree>
      <p:nvGrpSpPr>
        <p:cNvPr id="1" name=""/>
        <p:cNvGrpSpPr/>
        <p:nvPr/>
      </p:nvGrpSpPr>
      <p:grpSpPr>
        <a:xfrm>
          <a:off x="0" y="0"/>
          <a:ext cx="0" cy="0"/>
          <a:chOff x="0" y="0"/>
          <a:chExt cx="0" cy="0"/>
        </a:xfrm>
      </p:grpSpPr>
      <p:sp>
        <p:nvSpPr>
          <p:cNvPr id="9"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Content Placeholder 2"/>
          <p:cNvSpPr>
            <a:spLocks noGrp="1"/>
          </p:cNvSpPr>
          <p:nvPr>
            <p:ph sz="quarter" idx="28" hasCustomPrompt="1"/>
          </p:nvPr>
        </p:nvSpPr>
        <p:spPr>
          <a:xfrm>
            <a:off x="274320" y="1920240"/>
            <a:ext cx="8595360" cy="16459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p:cNvSpPr>
            <a:spLocks noGrp="1"/>
          </p:cNvSpPr>
          <p:nvPr>
            <p:ph type="body" sz="quarter" idx="29" hasCustomPrompt="1"/>
          </p:nvPr>
        </p:nvSpPr>
        <p:spPr>
          <a:xfrm>
            <a:off x="274320" y="1371600"/>
            <a:ext cx="859536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5" name="Content Placeholder 2"/>
          <p:cNvSpPr>
            <a:spLocks noGrp="1"/>
          </p:cNvSpPr>
          <p:nvPr>
            <p:ph sz="quarter" idx="30" hasCustomPrompt="1"/>
          </p:nvPr>
        </p:nvSpPr>
        <p:spPr>
          <a:xfrm>
            <a:off x="274320" y="3749040"/>
            <a:ext cx="8595360" cy="21031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29822351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H Content with Titles">
    <p:spTree>
      <p:nvGrpSpPr>
        <p:cNvPr id="1" name=""/>
        <p:cNvGrpSpPr/>
        <p:nvPr/>
      </p:nvGrpSpPr>
      <p:grpSpPr>
        <a:xfrm>
          <a:off x="0" y="0"/>
          <a:ext cx="0" cy="0"/>
          <a:chOff x="0" y="0"/>
          <a:chExt cx="0" cy="0"/>
        </a:xfrm>
      </p:grpSpPr>
      <p:sp>
        <p:nvSpPr>
          <p:cNvPr id="13"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1" name="Content Placeholder 2"/>
          <p:cNvSpPr>
            <a:spLocks noGrp="1"/>
          </p:cNvSpPr>
          <p:nvPr>
            <p:ph sz="quarter" idx="28" hasCustomPrompt="1"/>
          </p:nvPr>
        </p:nvSpPr>
        <p:spPr>
          <a:xfrm>
            <a:off x="274320" y="1920240"/>
            <a:ext cx="8595360" cy="16459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Text Placeholder 3"/>
          <p:cNvSpPr>
            <a:spLocks noGrp="1"/>
          </p:cNvSpPr>
          <p:nvPr>
            <p:ph type="body" sz="quarter" idx="29" hasCustomPrompt="1"/>
          </p:nvPr>
        </p:nvSpPr>
        <p:spPr>
          <a:xfrm>
            <a:off x="274320" y="1371600"/>
            <a:ext cx="859536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5" name="Content Placeholder 2"/>
          <p:cNvSpPr>
            <a:spLocks noGrp="1"/>
          </p:cNvSpPr>
          <p:nvPr>
            <p:ph sz="quarter" idx="30" hasCustomPrompt="1"/>
          </p:nvPr>
        </p:nvSpPr>
        <p:spPr>
          <a:xfrm>
            <a:off x="274320" y="4297680"/>
            <a:ext cx="8595360" cy="16459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Text Placeholder 3"/>
          <p:cNvSpPr>
            <a:spLocks noGrp="1"/>
          </p:cNvSpPr>
          <p:nvPr>
            <p:ph type="body" sz="quarter" idx="31" hasCustomPrompt="1"/>
          </p:nvPr>
        </p:nvSpPr>
        <p:spPr>
          <a:xfrm>
            <a:off x="274320" y="3749040"/>
            <a:ext cx="859536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9"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8937444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H :: Titles only">
    <p:spTree>
      <p:nvGrpSpPr>
        <p:cNvPr id="1" name=""/>
        <p:cNvGrpSpPr/>
        <p:nvPr/>
      </p:nvGrpSpPr>
      <p:grpSpPr>
        <a:xfrm>
          <a:off x="0" y="0"/>
          <a:ext cx="0" cy="0"/>
          <a:chOff x="0" y="0"/>
          <a:chExt cx="0" cy="0"/>
        </a:xfrm>
      </p:grpSpPr>
      <p:sp>
        <p:nvSpPr>
          <p:cNvPr id="13"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Text Placeholder 3"/>
          <p:cNvSpPr>
            <a:spLocks noGrp="1"/>
          </p:cNvSpPr>
          <p:nvPr>
            <p:ph type="body" sz="quarter" idx="29" hasCustomPrompt="1"/>
          </p:nvPr>
        </p:nvSpPr>
        <p:spPr>
          <a:xfrm>
            <a:off x="274320" y="1371600"/>
            <a:ext cx="859536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6" name="Text Placeholder 3"/>
          <p:cNvSpPr>
            <a:spLocks noGrp="1"/>
          </p:cNvSpPr>
          <p:nvPr>
            <p:ph type="body" sz="quarter" idx="31" hasCustomPrompt="1"/>
          </p:nvPr>
        </p:nvSpPr>
        <p:spPr>
          <a:xfrm>
            <a:off x="274320" y="3749040"/>
            <a:ext cx="859536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9"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8"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9539249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H Content">
    <p:spTree>
      <p:nvGrpSpPr>
        <p:cNvPr id="1" name=""/>
        <p:cNvGrpSpPr/>
        <p:nvPr/>
      </p:nvGrpSpPr>
      <p:grpSpPr>
        <a:xfrm>
          <a:off x="0" y="0"/>
          <a:ext cx="0" cy="0"/>
          <a:chOff x="0" y="0"/>
          <a:chExt cx="0" cy="0"/>
        </a:xfrm>
      </p:grpSpPr>
      <p:sp>
        <p:nvSpPr>
          <p:cNvPr id="9"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Content Placeholder 2"/>
          <p:cNvSpPr>
            <a:spLocks noGrp="1"/>
          </p:cNvSpPr>
          <p:nvPr>
            <p:ph sz="quarter" idx="27" hasCustomPrompt="1"/>
          </p:nvPr>
        </p:nvSpPr>
        <p:spPr>
          <a:xfrm>
            <a:off x="274320" y="1371600"/>
            <a:ext cx="8595360" cy="137160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Content Placeholder 2"/>
          <p:cNvSpPr>
            <a:spLocks noGrp="1"/>
          </p:cNvSpPr>
          <p:nvPr>
            <p:ph sz="quarter" idx="28" hasCustomPrompt="1"/>
          </p:nvPr>
        </p:nvSpPr>
        <p:spPr>
          <a:xfrm>
            <a:off x="274320" y="2926080"/>
            <a:ext cx="8595360" cy="137160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Content Placeholder 2"/>
          <p:cNvSpPr>
            <a:spLocks noGrp="1"/>
          </p:cNvSpPr>
          <p:nvPr>
            <p:ph sz="quarter" idx="29" hasCustomPrompt="1"/>
          </p:nvPr>
        </p:nvSpPr>
        <p:spPr>
          <a:xfrm>
            <a:off x="274320" y="4480560"/>
            <a:ext cx="8595360" cy="137160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60906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V Content with Titles (projected)">
    <p:spTree>
      <p:nvGrpSpPr>
        <p:cNvPr id="1" name=""/>
        <p:cNvGrpSpPr/>
        <p:nvPr/>
      </p:nvGrpSpPr>
      <p:grpSpPr>
        <a:xfrm>
          <a:off x="0" y="0"/>
          <a:ext cx="0" cy="0"/>
          <a:chOff x="0" y="0"/>
          <a:chExt cx="0" cy="0"/>
        </a:xfrm>
      </p:grpSpPr>
      <p:sp>
        <p:nvSpPr>
          <p:cNvPr id="12" name="Content Placeholder 2"/>
          <p:cNvSpPr>
            <a:spLocks noGrp="1"/>
          </p:cNvSpPr>
          <p:nvPr>
            <p:ph sz="quarter" idx="28" hasCustomPrompt="1"/>
          </p:nvPr>
        </p:nvSpPr>
        <p:spPr>
          <a:xfrm>
            <a:off x="274320" y="1828800"/>
            <a:ext cx="4114800" cy="384048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tabLst/>
              <a:defRPr sz="1400">
                <a:latin typeface="Arial" panose="020B0604020202020204" pitchFamily="34" charset="0"/>
                <a:cs typeface="Arial" panose="020B0604020202020204" pitchFamily="34" charset="0"/>
              </a:defRPr>
            </a:lvl4pPr>
            <a:lvl5pPr marL="519113" indent="-176213">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Content Placeholder 2"/>
          <p:cNvSpPr>
            <a:spLocks noGrp="1"/>
          </p:cNvSpPr>
          <p:nvPr>
            <p:ph sz="quarter" idx="30" hasCustomPrompt="1"/>
          </p:nvPr>
        </p:nvSpPr>
        <p:spPr>
          <a:xfrm>
            <a:off x="4754880" y="1828800"/>
            <a:ext cx="4114800" cy="384048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9"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1"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5" name="Text Placeholder 20"/>
          <p:cNvSpPr>
            <a:spLocks noGrp="1"/>
          </p:cNvSpPr>
          <p:nvPr>
            <p:ph type="body" sz="quarter" idx="10" hasCustomPrompt="1"/>
          </p:nvPr>
        </p:nvSpPr>
        <p:spPr>
          <a:xfrm>
            <a:off x="274320" y="1280159"/>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8" name="Text Placeholder 20"/>
          <p:cNvSpPr>
            <a:spLocks noGrp="1"/>
          </p:cNvSpPr>
          <p:nvPr>
            <p:ph type="body" sz="quarter" idx="31" hasCustomPrompt="1"/>
          </p:nvPr>
        </p:nvSpPr>
        <p:spPr>
          <a:xfrm>
            <a:off x="4755885" y="1280159"/>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0" name="Text Placeholder 3">
            <a:extLst>
              <a:ext uri="{FF2B5EF4-FFF2-40B4-BE49-F238E27FC236}">
                <a16:creationId xmlns:a16="http://schemas.microsoft.com/office/drawing/2014/main" id="{77077D84-FADC-494F-A91C-10176124F73E}"/>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E7CF0318-8185-49C4-AFF3-A1220C069624}"/>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10262307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V Content">
    <p:spTree>
      <p:nvGrpSpPr>
        <p:cNvPr id="1" name=""/>
        <p:cNvGrpSpPr/>
        <p:nvPr/>
      </p:nvGrpSpPr>
      <p:grpSpPr>
        <a:xfrm>
          <a:off x="0" y="0"/>
          <a:ext cx="0" cy="0"/>
          <a:chOff x="0" y="0"/>
          <a:chExt cx="0" cy="0"/>
        </a:xfrm>
      </p:grpSpPr>
      <p:sp>
        <p:nvSpPr>
          <p:cNvPr id="9"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7" name="Content Placeholder 2"/>
          <p:cNvSpPr>
            <a:spLocks noGrp="1"/>
          </p:cNvSpPr>
          <p:nvPr>
            <p:ph sz="quarter" idx="27" hasCustomPrompt="1"/>
          </p:nvPr>
        </p:nvSpPr>
        <p:spPr>
          <a:xfrm>
            <a:off x="274320" y="1371600"/>
            <a:ext cx="4114800" cy="43891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Content Placeholder 2"/>
          <p:cNvSpPr>
            <a:spLocks noGrp="1"/>
          </p:cNvSpPr>
          <p:nvPr>
            <p:ph sz="quarter" idx="28" hasCustomPrompt="1"/>
          </p:nvPr>
        </p:nvSpPr>
        <p:spPr>
          <a:xfrm>
            <a:off x="4754880" y="1371600"/>
            <a:ext cx="4114800" cy="43891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245902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V Content :: Right with Titles">
    <p:spTree>
      <p:nvGrpSpPr>
        <p:cNvPr id="1" name=""/>
        <p:cNvGrpSpPr/>
        <p:nvPr/>
      </p:nvGrpSpPr>
      <p:grpSpPr>
        <a:xfrm>
          <a:off x="0" y="0"/>
          <a:ext cx="0" cy="0"/>
          <a:chOff x="0" y="0"/>
          <a:chExt cx="0" cy="0"/>
        </a:xfrm>
      </p:grpSpPr>
      <p:sp>
        <p:nvSpPr>
          <p:cNvPr id="11"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Content Placeholder 2"/>
          <p:cNvSpPr>
            <a:spLocks noGrp="1"/>
          </p:cNvSpPr>
          <p:nvPr>
            <p:ph sz="quarter" idx="28" hasCustomPrompt="1"/>
          </p:nvPr>
        </p:nvSpPr>
        <p:spPr>
          <a:xfrm>
            <a:off x="4754880" y="1920240"/>
            <a:ext cx="4114800" cy="384048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Content Placeholder 2"/>
          <p:cNvSpPr>
            <a:spLocks noGrp="1"/>
          </p:cNvSpPr>
          <p:nvPr>
            <p:ph sz="quarter" idx="27" hasCustomPrompt="1"/>
          </p:nvPr>
        </p:nvSpPr>
        <p:spPr>
          <a:xfrm>
            <a:off x="274320" y="1371600"/>
            <a:ext cx="4114800" cy="43891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Text Placeholder 3"/>
          <p:cNvSpPr>
            <a:spLocks noGrp="1"/>
          </p:cNvSpPr>
          <p:nvPr>
            <p:ph type="body" sz="quarter" idx="29" hasCustomPrompt="1"/>
          </p:nvPr>
        </p:nvSpPr>
        <p:spPr>
          <a:xfrm>
            <a:off x="4754880" y="137160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0624464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V Content :: Left with Titles">
    <p:spTree>
      <p:nvGrpSpPr>
        <p:cNvPr id="1" name=""/>
        <p:cNvGrpSpPr/>
        <p:nvPr/>
      </p:nvGrpSpPr>
      <p:grpSpPr>
        <a:xfrm>
          <a:off x="0" y="0"/>
          <a:ext cx="0" cy="0"/>
          <a:chOff x="0" y="0"/>
          <a:chExt cx="0" cy="0"/>
        </a:xfrm>
      </p:grpSpPr>
      <p:sp>
        <p:nvSpPr>
          <p:cNvPr id="11"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Content Placeholder 2"/>
          <p:cNvSpPr>
            <a:spLocks noGrp="1"/>
          </p:cNvSpPr>
          <p:nvPr>
            <p:ph sz="quarter" idx="28" hasCustomPrompt="1"/>
          </p:nvPr>
        </p:nvSpPr>
        <p:spPr>
          <a:xfrm>
            <a:off x="274320" y="1920240"/>
            <a:ext cx="4114800" cy="384048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Text Placeholder 3"/>
          <p:cNvSpPr>
            <a:spLocks noGrp="1"/>
          </p:cNvSpPr>
          <p:nvPr>
            <p:ph type="body" sz="quarter" idx="29" hasCustomPrompt="1"/>
          </p:nvPr>
        </p:nvSpPr>
        <p:spPr>
          <a:xfrm>
            <a:off x="274320" y="137160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3" name="Content Placeholder 2"/>
          <p:cNvSpPr>
            <a:spLocks noGrp="1"/>
          </p:cNvSpPr>
          <p:nvPr>
            <p:ph sz="quarter" idx="30" hasCustomPrompt="1"/>
          </p:nvPr>
        </p:nvSpPr>
        <p:spPr>
          <a:xfrm>
            <a:off x="4754880" y="1371600"/>
            <a:ext cx="4114800" cy="43891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6778978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V Content with Titles">
    <p:spTree>
      <p:nvGrpSpPr>
        <p:cNvPr id="1" name=""/>
        <p:cNvGrpSpPr/>
        <p:nvPr/>
      </p:nvGrpSpPr>
      <p:grpSpPr>
        <a:xfrm>
          <a:off x="0" y="0"/>
          <a:ext cx="0" cy="0"/>
          <a:chOff x="0" y="0"/>
          <a:chExt cx="0" cy="0"/>
        </a:xfrm>
      </p:grpSpPr>
      <p:sp>
        <p:nvSpPr>
          <p:cNvPr id="15"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Content Placeholder 2"/>
          <p:cNvSpPr>
            <a:spLocks noGrp="1"/>
          </p:cNvSpPr>
          <p:nvPr>
            <p:ph sz="quarter" idx="28" hasCustomPrompt="1"/>
          </p:nvPr>
        </p:nvSpPr>
        <p:spPr>
          <a:xfrm>
            <a:off x="274320" y="1920240"/>
            <a:ext cx="4114800" cy="384048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p:cNvSpPr>
            <a:spLocks noGrp="1"/>
          </p:cNvSpPr>
          <p:nvPr>
            <p:ph type="body" sz="quarter" idx="29" hasCustomPrompt="1"/>
          </p:nvPr>
        </p:nvSpPr>
        <p:spPr>
          <a:xfrm>
            <a:off x="274320" y="137160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6" name="Content Placeholder 2"/>
          <p:cNvSpPr>
            <a:spLocks noGrp="1"/>
          </p:cNvSpPr>
          <p:nvPr>
            <p:ph sz="quarter" idx="30" hasCustomPrompt="1"/>
          </p:nvPr>
        </p:nvSpPr>
        <p:spPr>
          <a:xfrm>
            <a:off x="4754880" y="1920240"/>
            <a:ext cx="4114800" cy="384048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Text Placeholder 3"/>
          <p:cNvSpPr>
            <a:spLocks noGrp="1"/>
          </p:cNvSpPr>
          <p:nvPr>
            <p:ph type="body" sz="quarter" idx="31" hasCustomPrompt="1"/>
          </p:nvPr>
        </p:nvSpPr>
        <p:spPr>
          <a:xfrm>
            <a:off x="4754880" y="137160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9"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6009211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Content :: 2 Right with Titles">
    <p:spTree>
      <p:nvGrpSpPr>
        <p:cNvPr id="1" name=""/>
        <p:cNvGrpSpPr/>
        <p:nvPr/>
      </p:nvGrpSpPr>
      <p:grpSpPr>
        <a:xfrm>
          <a:off x="0" y="0"/>
          <a:ext cx="0" cy="0"/>
          <a:chOff x="0" y="0"/>
          <a:chExt cx="0" cy="0"/>
        </a:xfrm>
      </p:grpSpPr>
      <p:sp>
        <p:nvSpPr>
          <p:cNvPr id="18"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1" name="Content Placeholder 2"/>
          <p:cNvSpPr>
            <a:spLocks noGrp="1"/>
          </p:cNvSpPr>
          <p:nvPr>
            <p:ph sz="quarter" idx="27" hasCustomPrompt="1"/>
          </p:nvPr>
        </p:nvSpPr>
        <p:spPr>
          <a:xfrm>
            <a:off x="274320" y="1371600"/>
            <a:ext cx="4114800" cy="43891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9" name="Content Placeholder 2"/>
          <p:cNvSpPr>
            <a:spLocks noGrp="1"/>
          </p:cNvSpPr>
          <p:nvPr>
            <p:ph sz="quarter" idx="30" hasCustomPrompt="1"/>
          </p:nvPr>
        </p:nvSpPr>
        <p:spPr>
          <a:xfrm>
            <a:off x="4754880" y="1920240"/>
            <a:ext cx="41148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0" name="Text Placeholder 3"/>
          <p:cNvSpPr>
            <a:spLocks noGrp="1"/>
          </p:cNvSpPr>
          <p:nvPr>
            <p:ph type="body" sz="quarter" idx="31" hasCustomPrompt="1"/>
          </p:nvPr>
        </p:nvSpPr>
        <p:spPr>
          <a:xfrm>
            <a:off x="4754880" y="137160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1" name="Text Placeholder 3"/>
          <p:cNvSpPr>
            <a:spLocks noGrp="1"/>
          </p:cNvSpPr>
          <p:nvPr>
            <p:ph type="body" sz="quarter" idx="32" hasCustomPrompt="1"/>
          </p:nvPr>
        </p:nvSpPr>
        <p:spPr>
          <a:xfrm>
            <a:off x="4754880" y="374904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2" name="Content Placeholder 2"/>
          <p:cNvSpPr>
            <a:spLocks noGrp="1"/>
          </p:cNvSpPr>
          <p:nvPr>
            <p:ph sz="quarter" idx="33" hasCustomPrompt="1"/>
          </p:nvPr>
        </p:nvSpPr>
        <p:spPr>
          <a:xfrm>
            <a:off x="4754880" y="4297680"/>
            <a:ext cx="41148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5406499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 Content :: 2 Left with Titles">
    <p:spTree>
      <p:nvGrpSpPr>
        <p:cNvPr id="1" name=""/>
        <p:cNvGrpSpPr/>
        <p:nvPr/>
      </p:nvGrpSpPr>
      <p:grpSpPr>
        <a:xfrm>
          <a:off x="0" y="0"/>
          <a:ext cx="0" cy="0"/>
          <a:chOff x="0" y="0"/>
          <a:chExt cx="0" cy="0"/>
        </a:xfrm>
      </p:grpSpPr>
      <p:sp>
        <p:nvSpPr>
          <p:cNvPr id="11" name="Text Placeholder 3"/>
          <p:cNvSpPr>
            <a:spLocks noGrp="1"/>
          </p:cNvSpPr>
          <p:nvPr>
            <p:ph type="body" sz="quarter" idx="18"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8" name="Content Placeholder 2"/>
          <p:cNvSpPr>
            <a:spLocks noGrp="1"/>
          </p:cNvSpPr>
          <p:nvPr>
            <p:ph sz="quarter" idx="30" hasCustomPrompt="1"/>
          </p:nvPr>
        </p:nvSpPr>
        <p:spPr>
          <a:xfrm>
            <a:off x="274320" y="1920240"/>
            <a:ext cx="41148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9" name="Text Placeholder 3"/>
          <p:cNvSpPr>
            <a:spLocks noGrp="1"/>
          </p:cNvSpPr>
          <p:nvPr>
            <p:ph type="body" sz="quarter" idx="31" hasCustomPrompt="1"/>
          </p:nvPr>
        </p:nvSpPr>
        <p:spPr>
          <a:xfrm>
            <a:off x="274320" y="137160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0" name="Text Placeholder 3"/>
          <p:cNvSpPr>
            <a:spLocks noGrp="1"/>
          </p:cNvSpPr>
          <p:nvPr>
            <p:ph type="body" sz="quarter" idx="32" hasCustomPrompt="1"/>
          </p:nvPr>
        </p:nvSpPr>
        <p:spPr>
          <a:xfrm>
            <a:off x="274320" y="374904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1" name="Content Placeholder 2"/>
          <p:cNvSpPr>
            <a:spLocks noGrp="1"/>
          </p:cNvSpPr>
          <p:nvPr>
            <p:ph sz="quarter" idx="33" hasCustomPrompt="1"/>
          </p:nvPr>
        </p:nvSpPr>
        <p:spPr>
          <a:xfrm>
            <a:off x="274320" y="4297680"/>
            <a:ext cx="41148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Content Placeholder 2"/>
          <p:cNvSpPr>
            <a:spLocks noGrp="1"/>
          </p:cNvSpPr>
          <p:nvPr>
            <p:ph sz="quarter" idx="34" hasCustomPrompt="1"/>
          </p:nvPr>
        </p:nvSpPr>
        <p:spPr>
          <a:xfrm>
            <a:off x="4754880" y="1371600"/>
            <a:ext cx="4114800" cy="43891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0369228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Content with Titles">
    <p:spTree>
      <p:nvGrpSpPr>
        <p:cNvPr id="1" name=""/>
        <p:cNvGrpSpPr/>
        <p:nvPr/>
      </p:nvGrpSpPr>
      <p:grpSpPr>
        <a:xfrm>
          <a:off x="0" y="0"/>
          <a:ext cx="0" cy="0"/>
          <a:chOff x="0" y="0"/>
          <a:chExt cx="0" cy="0"/>
        </a:xfrm>
      </p:grpSpPr>
      <p:sp>
        <p:nvSpPr>
          <p:cNvPr id="22"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1" name="Content Placeholder 2"/>
          <p:cNvSpPr>
            <a:spLocks noGrp="1"/>
          </p:cNvSpPr>
          <p:nvPr>
            <p:ph sz="quarter" idx="30" hasCustomPrompt="1"/>
          </p:nvPr>
        </p:nvSpPr>
        <p:spPr>
          <a:xfrm>
            <a:off x="274320" y="1920240"/>
            <a:ext cx="41148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3" name="Text Placeholder 3"/>
          <p:cNvSpPr>
            <a:spLocks noGrp="1"/>
          </p:cNvSpPr>
          <p:nvPr>
            <p:ph type="body" sz="quarter" idx="31" hasCustomPrompt="1"/>
          </p:nvPr>
        </p:nvSpPr>
        <p:spPr>
          <a:xfrm>
            <a:off x="274320" y="137160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4" name="Text Placeholder 3"/>
          <p:cNvSpPr>
            <a:spLocks noGrp="1"/>
          </p:cNvSpPr>
          <p:nvPr>
            <p:ph type="body" sz="quarter" idx="32" hasCustomPrompt="1"/>
          </p:nvPr>
        </p:nvSpPr>
        <p:spPr>
          <a:xfrm>
            <a:off x="274320" y="374904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5" name="Content Placeholder 2"/>
          <p:cNvSpPr>
            <a:spLocks noGrp="1"/>
          </p:cNvSpPr>
          <p:nvPr>
            <p:ph sz="quarter" idx="33" hasCustomPrompt="1"/>
          </p:nvPr>
        </p:nvSpPr>
        <p:spPr>
          <a:xfrm>
            <a:off x="274320" y="4297680"/>
            <a:ext cx="41148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6" name="Content Placeholder 2"/>
          <p:cNvSpPr>
            <a:spLocks noGrp="1"/>
          </p:cNvSpPr>
          <p:nvPr>
            <p:ph sz="quarter" idx="34" hasCustomPrompt="1"/>
          </p:nvPr>
        </p:nvSpPr>
        <p:spPr>
          <a:xfrm>
            <a:off x="4754880" y="1920240"/>
            <a:ext cx="41148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7" name="Text Placeholder 3"/>
          <p:cNvSpPr>
            <a:spLocks noGrp="1"/>
          </p:cNvSpPr>
          <p:nvPr>
            <p:ph type="body" sz="quarter" idx="35" hasCustomPrompt="1"/>
          </p:nvPr>
        </p:nvSpPr>
        <p:spPr>
          <a:xfrm>
            <a:off x="4754880" y="137160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8" name="Text Placeholder 3"/>
          <p:cNvSpPr>
            <a:spLocks noGrp="1"/>
          </p:cNvSpPr>
          <p:nvPr>
            <p:ph type="body" sz="quarter" idx="36" hasCustomPrompt="1"/>
          </p:nvPr>
        </p:nvSpPr>
        <p:spPr>
          <a:xfrm>
            <a:off x="4754880" y="374904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9" name="Content Placeholder 2"/>
          <p:cNvSpPr>
            <a:spLocks noGrp="1"/>
          </p:cNvSpPr>
          <p:nvPr>
            <p:ph sz="quarter" idx="37" hasCustomPrompt="1"/>
          </p:nvPr>
        </p:nvSpPr>
        <p:spPr>
          <a:xfrm>
            <a:off x="4754880" y="4297680"/>
            <a:ext cx="41148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4"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7942997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 Content :: Top Left No Titles">
    <p:spTree>
      <p:nvGrpSpPr>
        <p:cNvPr id="1" name=""/>
        <p:cNvGrpSpPr/>
        <p:nvPr/>
      </p:nvGrpSpPr>
      <p:grpSpPr>
        <a:xfrm>
          <a:off x="0" y="0"/>
          <a:ext cx="0" cy="0"/>
          <a:chOff x="0" y="0"/>
          <a:chExt cx="0" cy="0"/>
        </a:xfrm>
      </p:grpSpPr>
      <p:sp>
        <p:nvSpPr>
          <p:cNvPr id="15"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Content Placeholder 2"/>
          <p:cNvSpPr>
            <a:spLocks noGrp="1"/>
          </p:cNvSpPr>
          <p:nvPr>
            <p:ph sz="quarter" idx="30" hasCustomPrompt="1"/>
          </p:nvPr>
        </p:nvSpPr>
        <p:spPr>
          <a:xfrm>
            <a:off x="274320" y="1371600"/>
            <a:ext cx="4114800" cy="201168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1" name="Text Placeholder 3"/>
          <p:cNvSpPr>
            <a:spLocks noGrp="1"/>
          </p:cNvSpPr>
          <p:nvPr>
            <p:ph type="body" sz="quarter" idx="32" hasCustomPrompt="1"/>
          </p:nvPr>
        </p:nvSpPr>
        <p:spPr>
          <a:xfrm>
            <a:off x="274320" y="374904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2" name="Content Placeholder 2"/>
          <p:cNvSpPr>
            <a:spLocks noGrp="1"/>
          </p:cNvSpPr>
          <p:nvPr>
            <p:ph sz="quarter" idx="33" hasCustomPrompt="1"/>
          </p:nvPr>
        </p:nvSpPr>
        <p:spPr>
          <a:xfrm>
            <a:off x="274320" y="4297680"/>
            <a:ext cx="41148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3" name="Content Placeholder 2"/>
          <p:cNvSpPr>
            <a:spLocks noGrp="1"/>
          </p:cNvSpPr>
          <p:nvPr>
            <p:ph sz="quarter" idx="34" hasCustomPrompt="1"/>
          </p:nvPr>
        </p:nvSpPr>
        <p:spPr>
          <a:xfrm>
            <a:off x="4754880" y="1920240"/>
            <a:ext cx="41148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4" name="Text Placeholder 3"/>
          <p:cNvSpPr>
            <a:spLocks noGrp="1"/>
          </p:cNvSpPr>
          <p:nvPr>
            <p:ph type="body" sz="quarter" idx="35" hasCustomPrompt="1"/>
          </p:nvPr>
        </p:nvSpPr>
        <p:spPr>
          <a:xfrm>
            <a:off x="4754880" y="137160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5" name="Text Placeholder 3"/>
          <p:cNvSpPr>
            <a:spLocks noGrp="1"/>
          </p:cNvSpPr>
          <p:nvPr>
            <p:ph type="body" sz="quarter" idx="36" hasCustomPrompt="1"/>
          </p:nvPr>
        </p:nvSpPr>
        <p:spPr>
          <a:xfrm>
            <a:off x="4754880" y="374904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6" name="Content Placeholder 2"/>
          <p:cNvSpPr>
            <a:spLocks noGrp="1"/>
          </p:cNvSpPr>
          <p:nvPr>
            <p:ph sz="quarter" idx="37" hasCustomPrompt="1"/>
          </p:nvPr>
        </p:nvSpPr>
        <p:spPr>
          <a:xfrm>
            <a:off x="4754880" y="4297680"/>
            <a:ext cx="41148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4"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1469125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 Content :: Bottom Right No Titles">
    <p:spTree>
      <p:nvGrpSpPr>
        <p:cNvPr id="1" name=""/>
        <p:cNvGrpSpPr/>
        <p:nvPr/>
      </p:nvGrpSpPr>
      <p:grpSpPr>
        <a:xfrm>
          <a:off x="0" y="0"/>
          <a:ext cx="0" cy="0"/>
          <a:chOff x="0" y="0"/>
          <a:chExt cx="0" cy="0"/>
        </a:xfrm>
      </p:grpSpPr>
      <p:sp>
        <p:nvSpPr>
          <p:cNvPr id="22"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Content Placeholder 2"/>
          <p:cNvSpPr>
            <a:spLocks noGrp="1"/>
          </p:cNvSpPr>
          <p:nvPr>
            <p:ph sz="quarter" idx="30" hasCustomPrompt="1"/>
          </p:nvPr>
        </p:nvSpPr>
        <p:spPr>
          <a:xfrm>
            <a:off x="274320" y="1920240"/>
            <a:ext cx="41148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0" name="Text Placeholder 3"/>
          <p:cNvSpPr>
            <a:spLocks noGrp="1"/>
          </p:cNvSpPr>
          <p:nvPr>
            <p:ph type="body" sz="quarter" idx="31" hasCustomPrompt="1"/>
          </p:nvPr>
        </p:nvSpPr>
        <p:spPr>
          <a:xfrm>
            <a:off x="274320" y="137160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1" name="Text Placeholder 3"/>
          <p:cNvSpPr>
            <a:spLocks noGrp="1"/>
          </p:cNvSpPr>
          <p:nvPr>
            <p:ph type="body" sz="quarter" idx="32" hasCustomPrompt="1"/>
          </p:nvPr>
        </p:nvSpPr>
        <p:spPr>
          <a:xfrm>
            <a:off x="274320" y="374904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3" name="Content Placeholder 2"/>
          <p:cNvSpPr>
            <a:spLocks noGrp="1"/>
          </p:cNvSpPr>
          <p:nvPr>
            <p:ph sz="quarter" idx="33" hasCustomPrompt="1"/>
          </p:nvPr>
        </p:nvSpPr>
        <p:spPr>
          <a:xfrm>
            <a:off x="274320" y="4297680"/>
            <a:ext cx="41148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4" name="Content Placeholder 2"/>
          <p:cNvSpPr>
            <a:spLocks noGrp="1"/>
          </p:cNvSpPr>
          <p:nvPr>
            <p:ph sz="quarter" idx="34" hasCustomPrompt="1"/>
          </p:nvPr>
        </p:nvSpPr>
        <p:spPr>
          <a:xfrm>
            <a:off x="4754880" y="1920240"/>
            <a:ext cx="41148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5" name="Text Placeholder 3"/>
          <p:cNvSpPr>
            <a:spLocks noGrp="1"/>
          </p:cNvSpPr>
          <p:nvPr>
            <p:ph type="body" sz="quarter" idx="35" hasCustomPrompt="1"/>
          </p:nvPr>
        </p:nvSpPr>
        <p:spPr>
          <a:xfrm>
            <a:off x="4754880" y="1371600"/>
            <a:ext cx="41148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7" name="Content Placeholder 2"/>
          <p:cNvSpPr>
            <a:spLocks noGrp="1"/>
          </p:cNvSpPr>
          <p:nvPr>
            <p:ph sz="quarter" idx="37" hasCustomPrompt="1"/>
          </p:nvPr>
        </p:nvSpPr>
        <p:spPr>
          <a:xfrm>
            <a:off x="4754880" y="3749040"/>
            <a:ext cx="4114800" cy="201168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4"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2832829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 Content :: Left with No Titles">
    <p:spTree>
      <p:nvGrpSpPr>
        <p:cNvPr id="1" name=""/>
        <p:cNvGrpSpPr/>
        <p:nvPr/>
      </p:nvGrpSpPr>
      <p:grpSpPr>
        <a:xfrm>
          <a:off x="0" y="0"/>
          <a:ext cx="0" cy="0"/>
          <a:chOff x="0" y="0"/>
          <a:chExt cx="0" cy="0"/>
        </a:xfrm>
      </p:grpSpPr>
      <p:sp>
        <p:nvSpPr>
          <p:cNvPr id="16"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7" name="Content Placeholder 2"/>
          <p:cNvSpPr>
            <a:spLocks noGrp="1"/>
          </p:cNvSpPr>
          <p:nvPr>
            <p:ph sz="quarter" idx="30" hasCustomPrompt="1"/>
          </p:nvPr>
        </p:nvSpPr>
        <p:spPr>
          <a:xfrm>
            <a:off x="3200400" y="1920240"/>
            <a:ext cx="27432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5" name="Text Placeholder 3"/>
          <p:cNvSpPr>
            <a:spLocks noGrp="1"/>
          </p:cNvSpPr>
          <p:nvPr>
            <p:ph type="body" sz="quarter" idx="31" hasCustomPrompt="1"/>
          </p:nvPr>
        </p:nvSpPr>
        <p:spPr>
          <a:xfrm>
            <a:off x="3200400" y="1371600"/>
            <a:ext cx="27432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6" name="Text Placeholder 3"/>
          <p:cNvSpPr>
            <a:spLocks noGrp="1"/>
          </p:cNvSpPr>
          <p:nvPr>
            <p:ph type="body" sz="quarter" idx="32" hasCustomPrompt="1"/>
          </p:nvPr>
        </p:nvSpPr>
        <p:spPr>
          <a:xfrm>
            <a:off x="3200400" y="3749040"/>
            <a:ext cx="27432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7" name="Content Placeholder 2"/>
          <p:cNvSpPr>
            <a:spLocks noGrp="1"/>
          </p:cNvSpPr>
          <p:nvPr>
            <p:ph sz="quarter" idx="33" hasCustomPrompt="1"/>
          </p:nvPr>
        </p:nvSpPr>
        <p:spPr>
          <a:xfrm>
            <a:off x="3200400" y="4297680"/>
            <a:ext cx="27432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8" name="Content Placeholder 2"/>
          <p:cNvSpPr>
            <a:spLocks noGrp="1"/>
          </p:cNvSpPr>
          <p:nvPr>
            <p:ph sz="quarter" idx="34" hasCustomPrompt="1"/>
          </p:nvPr>
        </p:nvSpPr>
        <p:spPr>
          <a:xfrm>
            <a:off x="6126480" y="1920240"/>
            <a:ext cx="27432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9" name="Text Placeholder 3"/>
          <p:cNvSpPr>
            <a:spLocks noGrp="1"/>
          </p:cNvSpPr>
          <p:nvPr>
            <p:ph type="body" sz="quarter" idx="35" hasCustomPrompt="1"/>
          </p:nvPr>
        </p:nvSpPr>
        <p:spPr>
          <a:xfrm>
            <a:off x="6126480" y="1371600"/>
            <a:ext cx="27432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30" name="Text Placeholder 3"/>
          <p:cNvSpPr>
            <a:spLocks noGrp="1"/>
          </p:cNvSpPr>
          <p:nvPr>
            <p:ph type="body" sz="quarter" idx="36" hasCustomPrompt="1"/>
          </p:nvPr>
        </p:nvSpPr>
        <p:spPr>
          <a:xfrm>
            <a:off x="6126480" y="3749040"/>
            <a:ext cx="27432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31" name="Content Placeholder 2"/>
          <p:cNvSpPr>
            <a:spLocks noGrp="1"/>
          </p:cNvSpPr>
          <p:nvPr>
            <p:ph sz="quarter" idx="37" hasCustomPrompt="1"/>
          </p:nvPr>
        </p:nvSpPr>
        <p:spPr>
          <a:xfrm>
            <a:off x="6126480" y="4297680"/>
            <a:ext cx="27432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Content Placeholder 2"/>
          <p:cNvSpPr>
            <a:spLocks noGrp="1"/>
          </p:cNvSpPr>
          <p:nvPr>
            <p:ph sz="quarter" idx="38" hasCustomPrompt="1"/>
          </p:nvPr>
        </p:nvSpPr>
        <p:spPr>
          <a:xfrm>
            <a:off x="274320" y="1371600"/>
            <a:ext cx="2743200" cy="43891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4"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2328460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table title only (projected)">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Text Placeholder 20"/>
          <p:cNvSpPr>
            <a:spLocks noGrp="1"/>
          </p:cNvSpPr>
          <p:nvPr>
            <p:ph type="body" sz="quarter" idx="43" hasCustomPrompt="1"/>
          </p:nvPr>
        </p:nvSpPr>
        <p:spPr>
          <a:xfrm>
            <a:off x="274320" y="1280160"/>
            <a:ext cx="85953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4" name="Text Placeholder 3">
            <a:extLst>
              <a:ext uri="{FF2B5EF4-FFF2-40B4-BE49-F238E27FC236}">
                <a16:creationId xmlns:a16="http://schemas.microsoft.com/office/drawing/2014/main" id="{0A36D3D3-05B3-48A5-AFE6-628A03493BEA}"/>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06F704C7-6DF3-4AF9-9CCD-4A11DE8F839C}"/>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1364347326"/>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 Content :: Right with No Titles">
    <p:spTree>
      <p:nvGrpSpPr>
        <p:cNvPr id="1" name=""/>
        <p:cNvGrpSpPr/>
        <p:nvPr/>
      </p:nvGrpSpPr>
      <p:grpSpPr>
        <a:xfrm>
          <a:off x="0" y="0"/>
          <a:ext cx="0" cy="0"/>
          <a:chOff x="0" y="0"/>
          <a:chExt cx="0" cy="0"/>
        </a:xfrm>
      </p:grpSpPr>
      <p:sp>
        <p:nvSpPr>
          <p:cNvPr id="16"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7" name="Content Placeholder 2"/>
          <p:cNvSpPr>
            <a:spLocks noGrp="1"/>
          </p:cNvSpPr>
          <p:nvPr>
            <p:ph sz="quarter" idx="30" hasCustomPrompt="1"/>
          </p:nvPr>
        </p:nvSpPr>
        <p:spPr>
          <a:xfrm>
            <a:off x="274320" y="1920240"/>
            <a:ext cx="27432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5" name="Text Placeholder 3"/>
          <p:cNvSpPr>
            <a:spLocks noGrp="1"/>
          </p:cNvSpPr>
          <p:nvPr>
            <p:ph type="body" sz="quarter" idx="31" hasCustomPrompt="1"/>
          </p:nvPr>
        </p:nvSpPr>
        <p:spPr>
          <a:xfrm>
            <a:off x="274320" y="1371600"/>
            <a:ext cx="27432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6" name="Text Placeholder 3"/>
          <p:cNvSpPr>
            <a:spLocks noGrp="1"/>
          </p:cNvSpPr>
          <p:nvPr>
            <p:ph type="body" sz="quarter" idx="32" hasCustomPrompt="1"/>
          </p:nvPr>
        </p:nvSpPr>
        <p:spPr>
          <a:xfrm>
            <a:off x="274320" y="3749040"/>
            <a:ext cx="27432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7" name="Content Placeholder 2"/>
          <p:cNvSpPr>
            <a:spLocks noGrp="1"/>
          </p:cNvSpPr>
          <p:nvPr>
            <p:ph sz="quarter" idx="33" hasCustomPrompt="1"/>
          </p:nvPr>
        </p:nvSpPr>
        <p:spPr>
          <a:xfrm>
            <a:off x="274320" y="4297680"/>
            <a:ext cx="27432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8" name="Content Placeholder 2"/>
          <p:cNvSpPr>
            <a:spLocks noGrp="1"/>
          </p:cNvSpPr>
          <p:nvPr>
            <p:ph sz="quarter" idx="34" hasCustomPrompt="1"/>
          </p:nvPr>
        </p:nvSpPr>
        <p:spPr>
          <a:xfrm>
            <a:off x="3200400" y="1920240"/>
            <a:ext cx="27432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9" name="Text Placeholder 3"/>
          <p:cNvSpPr>
            <a:spLocks noGrp="1"/>
          </p:cNvSpPr>
          <p:nvPr>
            <p:ph type="body" sz="quarter" idx="35" hasCustomPrompt="1"/>
          </p:nvPr>
        </p:nvSpPr>
        <p:spPr>
          <a:xfrm>
            <a:off x="3200400" y="1371600"/>
            <a:ext cx="27432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30" name="Text Placeholder 3"/>
          <p:cNvSpPr>
            <a:spLocks noGrp="1"/>
          </p:cNvSpPr>
          <p:nvPr>
            <p:ph type="body" sz="quarter" idx="36" hasCustomPrompt="1"/>
          </p:nvPr>
        </p:nvSpPr>
        <p:spPr>
          <a:xfrm>
            <a:off x="3200400" y="3749040"/>
            <a:ext cx="27432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31" name="Content Placeholder 2"/>
          <p:cNvSpPr>
            <a:spLocks noGrp="1"/>
          </p:cNvSpPr>
          <p:nvPr>
            <p:ph sz="quarter" idx="37" hasCustomPrompt="1"/>
          </p:nvPr>
        </p:nvSpPr>
        <p:spPr>
          <a:xfrm>
            <a:off x="3200400" y="4297680"/>
            <a:ext cx="27432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Content Placeholder 2"/>
          <p:cNvSpPr>
            <a:spLocks noGrp="1"/>
          </p:cNvSpPr>
          <p:nvPr>
            <p:ph sz="quarter" idx="38" hasCustomPrompt="1"/>
          </p:nvPr>
        </p:nvSpPr>
        <p:spPr>
          <a:xfrm>
            <a:off x="6126480" y="1371600"/>
            <a:ext cx="2743200" cy="43891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4"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27067902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 Content with Titles">
    <p:spTree>
      <p:nvGrpSpPr>
        <p:cNvPr id="1" name=""/>
        <p:cNvGrpSpPr/>
        <p:nvPr/>
      </p:nvGrpSpPr>
      <p:grpSpPr>
        <a:xfrm>
          <a:off x="0" y="0"/>
          <a:ext cx="0" cy="0"/>
          <a:chOff x="0" y="0"/>
          <a:chExt cx="0" cy="0"/>
        </a:xfrm>
      </p:grpSpPr>
      <p:sp>
        <p:nvSpPr>
          <p:cNvPr id="26"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5" name="Content Placeholder 2"/>
          <p:cNvSpPr>
            <a:spLocks noGrp="1"/>
          </p:cNvSpPr>
          <p:nvPr>
            <p:ph sz="quarter" idx="30" hasCustomPrompt="1"/>
          </p:nvPr>
        </p:nvSpPr>
        <p:spPr>
          <a:xfrm>
            <a:off x="274320" y="1920240"/>
            <a:ext cx="27432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7" name="Text Placeholder 3"/>
          <p:cNvSpPr>
            <a:spLocks noGrp="1"/>
          </p:cNvSpPr>
          <p:nvPr>
            <p:ph type="body" sz="quarter" idx="31" hasCustomPrompt="1"/>
          </p:nvPr>
        </p:nvSpPr>
        <p:spPr>
          <a:xfrm>
            <a:off x="274320" y="1371600"/>
            <a:ext cx="27432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8" name="Text Placeholder 3"/>
          <p:cNvSpPr>
            <a:spLocks noGrp="1"/>
          </p:cNvSpPr>
          <p:nvPr>
            <p:ph type="body" sz="quarter" idx="32" hasCustomPrompt="1"/>
          </p:nvPr>
        </p:nvSpPr>
        <p:spPr>
          <a:xfrm>
            <a:off x="274320" y="3749040"/>
            <a:ext cx="27432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29" name="Content Placeholder 2"/>
          <p:cNvSpPr>
            <a:spLocks noGrp="1"/>
          </p:cNvSpPr>
          <p:nvPr>
            <p:ph sz="quarter" idx="33" hasCustomPrompt="1"/>
          </p:nvPr>
        </p:nvSpPr>
        <p:spPr>
          <a:xfrm>
            <a:off x="274320" y="4297680"/>
            <a:ext cx="27432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0" name="Content Placeholder 2"/>
          <p:cNvSpPr>
            <a:spLocks noGrp="1"/>
          </p:cNvSpPr>
          <p:nvPr>
            <p:ph sz="quarter" idx="34" hasCustomPrompt="1"/>
          </p:nvPr>
        </p:nvSpPr>
        <p:spPr>
          <a:xfrm>
            <a:off x="3200400" y="1920240"/>
            <a:ext cx="27432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1" name="Text Placeholder 3"/>
          <p:cNvSpPr>
            <a:spLocks noGrp="1"/>
          </p:cNvSpPr>
          <p:nvPr>
            <p:ph type="body" sz="quarter" idx="35" hasCustomPrompt="1"/>
          </p:nvPr>
        </p:nvSpPr>
        <p:spPr>
          <a:xfrm>
            <a:off x="3200400" y="1371600"/>
            <a:ext cx="27432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32" name="Text Placeholder 3"/>
          <p:cNvSpPr>
            <a:spLocks noGrp="1"/>
          </p:cNvSpPr>
          <p:nvPr>
            <p:ph type="body" sz="quarter" idx="36" hasCustomPrompt="1"/>
          </p:nvPr>
        </p:nvSpPr>
        <p:spPr>
          <a:xfrm>
            <a:off x="3200400" y="3749040"/>
            <a:ext cx="27432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33" name="Content Placeholder 2"/>
          <p:cNvSpPr>
            <a:spLocks noGrp="1"/>
          </p:cNvSpPr>
          <p:nvPr>
            <p:ph sz="quarter" idx="37" hasCustomPrompt="1"/>
          </p:nvPr>
        </p:nvSpPr>
        <p:spPr>
          <a:xfrm>
            <a:off x="3200400" y="4297680"/>
            <a:ext cx="27432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4" name="Content Placeholder 2"/>
          <p:cNvSpPr>
            <a:spLocks noGrp="1"/>
          </p:cNvSpPr>
          <p:nvPr>
            <p:ph sz="quarter" idx="38" hasCustomPrompt="1"/>
          </p:nvPr>
        </p:nvSpPr>
        <p:spPr>
          <a:xfrm>
            <a:off x="6126480" y="1920240"/>
            <a:ext cx="27432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5" name="Text Placeholder 3"/>
          <p:cNvSpPr>
            <a:spLocks noGrp="1"/>
          </p:cNvSpPr>
          <p:nvPr>
            <p:ph type="body" sz="quarter" idx="39" hasCustomPrompt="1"/>
          </p:nvPr>
        </p:nvSpPr>
        <p:spPr>
          <a:xfrm>
            <a:off x="6126480" y="1371600"/>
            <a:ext cx="27432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36" name="Text Placeholder 3"/>
          <p:cNvSpPr>
            <a:spLocks noGrp="1"/>
          </p:cNvSpPr>
          <p:nvPr>
            <p:ph type="body" sz="quarter" idx="40" hasCustomPrompt="1"/>
          </p:nvPr>
        </p:nvSpPr>
        <p:spPr>
          <a:xfrm>
            <a:off x="6126480" y="3749040"/>
            <a:ext cx="27432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37" name="Content Placeholder 2"/>
          <p:cNvSpPr>
            <a:spLocks noGrp="1"/>
          </p:cNvSpPr>
          <p:nvPr>
            <p:ph sz="quarter" idx="41" hasCustomPrompt="1"/>
          </p:nvPr>
        </p:nvSpPr>
        <p:spPr>
          <a:xfrm>
            <a:off x="6126480" y="4297680"/>
            <a:ext cx="2743200" cy="146304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9"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6545775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hart/table title only">
    <p:spTree>
      <p:nvGrpSpPr>
        <p:cNvPr id="1" name=""/>
        <p:cNvGrpSpPr/>
        <p:nvPr/>
      </p:nvGrpSpPr>
      <p:grpSpPr>
        <a:xfrm>
          <a:off x="0" y="0"/>
          <a:ext cx="0" cy="0"/>
          <a:chOff x="0" y="0"/>
          <a:chExt cx="0" cy="0"/>
        </a:xfrm>
      </p:grpSpPr>
      <p:sp>
        <p:nvSpPr>
          <p:cNvPr id="5"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6"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ext Placeholder 3"/>
          <p:cNvSpPr>
            <a:spLocks noGrp="1"/>
          </p:cNvSpPr>
          <p:nvPr>
            <p:ph type="body" sz="quarter" idx="29" hasCustomPrompt="1"/>
          </p:nvPr>
        </p:nvSpPr>
        <p:spPr>
          <a:xfrm>
            <a:off x="274320" y="1371600"/>
            <a:ext cx="859536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6435771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5"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6"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9042473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Agenda (projected)">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342990" y="1280160"/>
            <a:ext cx="8437537" cy="4206240"/>
          </a:xfrm>
          <a:prstGeom prst="rect">
            <a:avLst/>
          </a:prstGeom>
        </p:spPr>
        <p:txBody>
          <a:bodyPr lIns="0" tIns="0" rIns="0" bIns="0"/>
          <a:lstStyle>
            <a:lvl1pPr marL="163338" indent="-163338">
              <a:lnSpc>
                <a:spcPct val="100000"/>
              </a:lnSpc>
              <a:spcBef>
                <a:spcPts val="0"/>
              </a:spcBef>
              <a:spcAft>
                <a:spcPts val="1165"/>
              </a:spcAft>
              <a:buClr>
                <a:srgbClr val="00A0DC"/>
              </a:buClr>
              <a:buSzPct val="110000"/>
              <a:buFont typeface="Arial" panose="020B0604020202020204" pitchFamily="34" charset="0"/>
              <a:buChar char="•"/>
              <a:defRPr sz="1456" b="0">
                <a:latin typeface="Arial" panose="020B0604020202020204" pitchFamily="34" charset="0"/>
                <a:cs typeface="Arial" panose="020B0604020202020204" pitchFamily="34" charset="0"/>
              </a:defRPr>
            </a:lvl1pPr>
          </a:lstStyle>
          <a:p>
            <a:pPr lvl="0"/>
            <a:r>
              <a:rPr lang="en-US"/>
              <a:t>Section Title</a:t>
            </a:r>
          </a:p>
        </p:txBody>
      </p:sp>
      <p:sp>
        <p:nvSpPr>
          <p:cNvPr id="11" name="Text Placeholder 3">
            <a:extLst>
              <a:ext uri="{FF2B5EF4-FFF2-40B4-BE49-F238E27FC236}">
                <a16:creationId xmlns:a16="http://schemas.microsoft.com/office/drawing/2014/main" id="{508DF121-5220-4992-8F76-B5F0646067D0}"/>
              </a:ext>
            </a:extLst>
          </p:cNvPr>
          <p:cNvSpPr>
            <a:spLocks noGrp="1"/>
          </p:cNvSpPr>
          <p:nvPr>
            <p:ph type="body" sz="quarter" idx="32" hasCustomPrompt="1"/>
          </p:nvPr>
        </p:nvSpPr>
        <p:spPr>
          <a:xfrm>
            <a:off x="342990" y="182881"/>
            <a:ext cx="6400800" cy="766580"/>
          </a:xfrm>
          <a:prstGeom prst="rect">
            <a:avLst/>
          </a:prstGeom>
        </p:spPr>
        <p:txBody>
          <a:bodyPr lIns="0" tIns="0" rIns="0" bIns="0"/>
          <a:lstStyle>
            <a:lvl1pPr marL="0" indent="0" algn="l" defTabSz="887568" rtl="0" eaLnBrk="1" latinLnBrk="0" hangingPunct="1">
              <a:spcBef>
                <a:spcPts val="0"/>
              </a:spcBef>
              <a:buNone/>
              <a:defRPr lang="en-US" sz="2039"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456">
                <a:solidFill>
                  <a:srgbClr val="767676"/>
                </a:solidFill>
              </a:defRPr>
            </a:lvl2pPr>
            <a:lvl3pPr marL="0" indent="0">
              <a:buNone/>
              <a:defRPr sz="1456"/>
            </a:lvl3pPr>
            <a:lvl4pPr marL="0" indent="0">
              <a:buNone/>
              <a:defRPr sz="1456"/>
            </a:lvl4pPr>
            <a:lvl5pPr marL="0" indent="0">
              <a:buNone/>
              <a:defRPr sz="1456"/>
            </a:lvl5pPr>
          </a:lstStyle>
          <a:p>
            <a:pPr lvl="0"/>
            <a:r>
              <a:rPr lang="en-US"/>
              <a:t>Slide title</a:t>
            </a:r>
          </a:p>
          <a:p>
            <a:pPr lvl="1"/>
            <a:r>
              <a:rPr lang="en-US"/>
              <a:t>Second level</a:t>
            </a:r>
          </a:p>
        </p:txBody>
      </p:sp>
      <p:sp>
        <p:nvSpPr>
          <p:cNvPr id="16" name="Text Placeholder 3">
            <a:extLst>
              <a:ext uri="{FF2B5EF4-FFF2-40B4-BE49-F238E27FC236}">
                <a16:creationId xmlns:a16="http://schemas.microsoft.com/office/drawing/2014/main" id="{81368AB0-9C49-4067-B08C-85DF5CACB9C2}"/>
              </a:ext>
            </a:extLst>
          </p:cNvPr>
          <p:cNvSpPr>
            <a:spLocks noGrp="1"/>
          </p:cNvSpPr>
          <p:nvPr>
            <p:ph type="body" sz="quarter" idx="26" hasCustomPrompt="1"/>
          </p:nvPr>
        </p:nvSpPr>
        <p:spPr>
          <a:xfrm>
            <a:off x="342990" y="6124148"/>
            <a:ext cx="8437537" cy="38215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728" i="0">
                <a:latin typeface="Arial Narrow" panose="020B0606020202030204" pitchFamily="34" charset="0"/>
                <a:cs typeface="Arial" panose="020B0604020202020204" pitchFamily="34" charset="0"/>
              </a:defRPr>
            </a:lvl1pPr>
            <a:lvl2pPr marL="0" indent="0">
              <a:lnSpc>
                <a:spcPct val="100000"/>
              </a:lnSpc>
              <a:spcBef>
                <a:spcPts val="0"/>
              </a:spcBef>
              <a:spcAft>
                <a:spcPts val="109"/>
              </a:spcAft>
              <a:buNone/>
              <a:defRPr sz="728">
                <a:latin typeface="Arial" panose="020B0604020202020204" pitchFamily="34" charset="0"/>
                <a:cs typeface="Arial" panose="020B0604020202020204" pitchFamily="34" charset="0"/>
              </a:defRPr>
            </a:lvl2pPr>
            <a:lvl3pPr marL="0" indent="0">
              <a:lnSpc>
                <a:spcPct val="100000"/>
              </a:lnSpc>
              <a:spcBef>
                <a:spcPts val="0"/>
              </a:spcBef>
              <a:spcAft>
                <a:spcPts val="109"/>
              </a:spcAft>
              <a:buNone/>
              <a:defRPr sz="874" i="1" baseline="0">
                <a:latin typeface="Arial" panose="020B0604020202020204" pitchFamily="34" charset="0"/>
                <a:cs typeface="Arial" panose="020B0604020202020204" pitchFamily="34" charset="0"/>
              </a:defRPr>
            </a:lvl3pPr>
            <a:lvl4pPr marL="0" indent="0">
              <a:lnSpc>
                <a:spcPts val="947"/>
              </a:lnSpc>
              <a:spcBef>
                <a:spcPts val="0"/>
              </a:spcBef>
              <a:spcAft>
                <a:spcPts val="219"/>
              </a:spcAft>
              <a:buNone/>
              <a:defRPr sz="728">
                <a:latin typeface="Arial Narrow" panose="020B0606020202030204" pitchFamily="34" charset="0"/>
              </a:defRPr>
            </a:lvl4pPr>
            <a:lvl5pPr marL="0" indent="0">
              <a:lnSpc>
                <a:spcPts val="947"/>
              </a:lnSpc>
              <a:spcBef>
                <a:spcPts val="0"/>
              </a:spcBef>
              <a:spcAft>
                <a:spcPts val="219"/>
              </a:spcAft>
              <a:buNone/>
              <a:defRPr sz="728">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7" name="Slide Number Placeholder 9">
            <a:extLst>
              <a:ext uri="{FF2B5EF4-FFF2-40B4-BE49-F238E27FC236}">
                <a16:creationId xmlns:a16="http://schemas.microsoft.com/office/drawing/2014/main" id="{7B9E82BD-4652-4422-90B5-0307433F1103}"/>
              </a:ext>
            </a:extLst>
          </p:cNvPr>
          <p:cNvSpPr>
            <a:spLocks noGrp="1"/>
          </p:cNvSpPr>
          <p:nvPr>
            <p:ph type="sldNum" sz="quarter" idx="4"/>
          </p:nvPr>
        </p:nvSpPr>
        <p:spPr>
          <a:xfrm>
            <a:off x="8439543" y="6536549"/>
            <a:ext cx="365760" cy="164592"/>
          </a:xfrm>
          <a:prstGeom prst="rect">
            <a:avLst/>
          </a:prstGeom>
        </p:spPr>
        <p:txBody>
          <a:bodyPr vert="horz" lIns="0" tIns="0" rIns="0" bIns="0" rtlCol="0" anchor="b" anchorCtr="0"/>
          <a:lstStyle>
            <a:lvl1pPr algn="r">
              <a:defRPr sz="728">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Tree>
    <p:extLst>
      <p:ext uri="{BB962C8B-B14F-4D97-AF65-F5344CB8AC3E}">
        <p14:creationId xmlns:p14="http://schemas.microsoft.com/office/powerpoint/2010/main" val="2200385933"/>
      </p:ext>
    </p:extLst>
  </p:cSld>
  <p:clrMapOvr>
    <a:masterClrMapping/>
  </p:clrMapOvr>
  <p:extLst>
    <p:ext uri="{DCECCB84-F9BA-43D5-87BE-67443E8EF086}">
      <p15:sldGuideLst xmlns:p15="http://schemas.microsoft.com/office/powerpoint/2012/main">
        <p15:guide id="1" orient="horz" pos="292">
          <p15:clr>
            <a:srgbClr val="FBAE40"/>
          </p15:clr>
        </p15:guide>
        <p15:guide id="2" pos="7379">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Section break (print)">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2057400" y="1280161"/>
            <a:ext cx="5029200" cy="1780937"/>
          </a:xfrm>
          <a:prstGeom prst="rect">
            <a:avLst/>
          </a:prstGeom>
          <a:ln w="15875">
            <a:solidFill>
              <a:srgbClr val="005598"/>
            </a:solidFill>
          </a:ln>
        </p:spPr>
        <p:txBody>
          <a:bodyPr wrap="square" lIns="301752" tIns="228600" rIns="228600" bIns="228600" anchor="t" anchorCtr="0">
            <a:spAutoFit/>
          </a:bodyPr>
          <a:lstStyle>
            <a:lvl1pPr marL="0" indent="0">
              <a:spcBef>
                <a:spcPts val="0"/>
              </a:spcBef>
              <a:spcAft>
                <a:spcPts val="0"/>
              </a:spcAft>
              <a:buNone/>
              <a:defRPr sz="2913" b="1" cap="all" baseline="0">
                <a:solidFill>
                  <a:schemeClr val="accent1"/>
                </a:solidFill>
                <a:latin typeface="Arial" panose="020B0604020202020204" pitchFamily="34" charset="0"/>
                <a:cs typeface="Arial" panose="020B0604020202020204" pitchFamily="34" charset="0"/>
              </a:defRPr>
            </a:lvl1pPr>
            <a:lvl2pPr marL="0" indent="0">
              <a:spcBef>
                <a:spcPts val="1165"/>
              </a:spcBef>
              <a:buNone/>
              <a:defRPr sz="1747">
                <a:solidFill>
                  <a:schemeClr val="accent1"/>
                </a:solidFill>
                <a:latin typeface="Arial" panose="020B0604020202020204" pitchFamily="34" charset="0"/>
                <a:cs typeface="Arial" panose="020B0604020202020204" pitchFamily="34" charset="0"/>
              </a:defRPr>
            </a:lvl2pPr>
          </a:lstStyle>
          <a:p>
            <a:pPr lvl="0"/>
            <a:r>
              <a:rPr lang="en-US"/>
              <a:t>Section break </a:t>
            </a:r>
            <a:br>
              <a:rPr lang="en-US"/>
            </a:br>
            <a:r>
              <a:rPr lang="en-US"/>
              <a:t>title</a:t>
            </a:r>
          </a:p>
          <a:p>
            <a:pPr lvl="1"/>
            <a:r>
              <a:rPr lang="en-US"/>
              <a:t>Second level</a:t>
            </a:r>
          </a:p>
        </p:txBody>
      </p:sp>
      <p:sp>
        <p:nvSpPr>
          <p:cNvPr id="5" name="Picture Placeholder 10">
            <a:extLst>
              <a:ext uri="{FF2B5EF4-FFF2-40B4-BE49-F238E27FC236}">
                <a16:creationId xmlns:a16="http://schemas.microsoft.com/office/drawing/2014/main" id="{80D72A17-7E8D-4425-A6DE-1FD9243C4F96}"/>
              </a:ext>
            </a:extLst>
          </p:cNvPr>
          <p:cNvSpPr>
            <a:spLocks noGrp="1"/>
          </p:cNvSpPr>
          <p:nvPr>
            <p:ph type="pic" sz="quarter" idx="12"/>
          </p:nvPr>
        </p:nvSpPr>
        <p:spPr bwMode="gray">
          <a:xfrm>
            <a:off x="1831027" y="3588356"/>
            <a:ext cx="226373" cy="301752"/>
          </a:xfrm>
          <a:prstGeom prst="rect">
            <a:avLst/>
          </a:prstGeom>
          <a:blipFill>
            <a:blip r:embed="rId2"/>
            <a:stretch>
              <a:fillRect/>
            </a:stretch>
          </a:blipFill>
        </p:spPr>
        <p:txBody>
          <a:bodyPr lIns="0" tIns="0" rIns="0" bIns="0"/>
          <a:lstStyle>
            <a:lvl1pPr marL="0" indent="0">
              <a:buNone/>
              <a:defRPr sz="100">
                <a:solidFill>
                  <a:schemeClr val="accent1"/>
                </a:solidFill>
              </a:defRPr>
            </a:lvl1pPr>
          </a:lstStyle>
          <a:p>
            <a:r>
              <a:rPr lang="en-US"/>
              <a:t>Click icon to add picture</a:t>
            </a:r>
          </a:p>
        </p:txBody>
      </p:sp>
    </p:spTree>
    <p:extLst>
      <p:ext uri="{BB962C8B-B14F-4D97-AF65-F5344CB8AC3E}">
        <p14:creationId xmlns:p14="http://schemas.microsoft.com/office/powerpoint/2010/main" val="3400667397"/>
      </p:ext>
    </p:extLst>
  </p:cSld>
  <p:clrMapOvr>
    <a:masterClrMapping/>
  </p:clrMapOvr>
  <p:extLst>
    <p:ext uri="{DCECCB84-F9BA-43D5-87BE-67443E8EF086}">
      <p15:sldGuideLst xmlns:p15="http://schemas.microsoft.com/office/powerpoint/2012/main">
        <p15:guide id="1" pos="3839">
          <p15:clr>
            <a:srgbClr val="FBAE40"/>
          </p15:clr>
        </p15:guide>
        <p15:guide id="2" orient="horz" pos="21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One Content with subhead">
    <p:spTree>
      <p:nvGrpSpPr>
        <p:cNvPr id="1" name=""/>
        <p:cNvGrpSpPr/>
        <p:nvPr/>
      </p:nvGrpSpPr>
      <p:grpSpPr>
        <a:xfrm>
          <a:off x="0" y="0"/>
          <a:ext cx="0" cy="0"/>
          <a:chOff x="0" y="0"/>
          <a:chExt cx="0" cy="0"/>
        </a:xfrm>
      </p:grpSpPr>
      <p:sp>
        <p:nvSpPr>
          <p:cNvPr id="7" name="Text Placeholder 3"/>
          <p:cNvSpPr>
            <a:spLocks noGrp="1"/>
          </p:cNvSpPr>
          <p:nvPr>
            <p:ph type="body" sz="quarter" idx="26"/>
          </p:nvPr>
        </p:nvSpPr>
        <p:spPr>
          <a:xfrm>
            <a:off x="302176" y="6340596"/>
            <a:ext cx="8517163" cy="138499"/>
          </a:xfrm>
          <a:prstGeom prst="rect">
            <a:avLst/>
          </a:prstGeom>
        </p:spPr>
        <p:txBody>
          <a:bodyPr wrap="square" lIns="0" tIns="0" rIns="0" bIns="0" anchor="b" anchorCtr="0">
            <a:spAutoFit/>
          </a:bodyPr>
          <a:lstStyle>
            <a:lvl1pPr marL="0" indent="0">
              <a:lnSpc>
                <a:spcPct val="100000"/>
              </a:lnSpc>
              <a:spcBef>
                <a:spcPts val="0"/>
              </a:spcBef>
              <a:spcAft>
                <a:spcPts val="226"/>
              </a:spcAft>
              <a:buNone/>
              <a:defRPr sz="874" b="0" i="0">
                <a:latin typeface="Arial Narrow" panose="020B0606020202030204" pitchFamily="34" charset="0"/>
                <a:cs typeface="Arial" panose="020B0604020202020204" pitchFamily="34" charset="0"/>
              </a:defRPr>
            </a:lvl1pPr>
            <a:lvl2pPr marL="0" indent="0">
              <a:lnSpc>
                <a:spcPct val="100000"/>
              </a:lnSpc>
              <a:spcBef>
                <a:spcPts val="0"/>
              </a:spcBef>
              <a:spcAft>
                <a:spcPts val="226"/>
              </a:spcAft>
              <a:buNone/>
              <a:defRPr sz="621">
                <a:latin typeface="Arial" panose="020B0604020202020204" pitchFamily="34" charset="0"/>
                <a:cs typeface="Arial" panose="020B0604020202020204" pitchFamily="34" charset="0"/>
              </a:defRPr>
            </a:lvl2pPr>
            <a:lvl3pPr marL="0" indent="0">
              <a:lnSpc>
                <a:spcPct val="100000"/>
              </a:lnSpc>
              <a:spcBef>
                <a:spcPts val="0"/>
              </a:spcBef>
              <a:spcAft>
                <a:spcPts val="452"/>
              </a:spcAft>
              <a:buNone/>
              <a:defRPr sz="621" i="1" baseline="0">
                <a:latin typeface="Arial" panose="020B0604020202020204" pitchFamily="34" charset="0"/>
                <a:cs typeface="Arial" panose="020B0604020202020204" pitchFamily="34" charset="0"/>
              </a:defRPr>
            </a:lvl3pPr>
            <a:lvl4pPr marL="0" indent="0">
              <a:lnSpc>
                <a:spcPts val="979"/>
              </a:lnSpc>
              <a:spcBef>
                <a:spcPts val="0"/>
              </a:spcBef>
              <a:spcAft>
                <a:spcPts val="226"/>
              </a:spcAft>
              <a:buNone/>
              <a:defRPr sz="754">
                <a:latin typeface="Arial Narrow" panose="020B0606020202030204" pitchFamily="34" charset="0"/>
              </a:defRPr>
            </a:lvl4pPr>
            <a:lvl5pPr marL="0" indent="0">
              <a:lnSpc>
                <a:spcPts val="979"/>
              </a:lnSpc>
              <a:spcBef>
                <a:spcPts val="0"/>
              </a:spcBef>
              <a:spcAft>
                <a:spcPts val="226"/>
              </a:spcAft>
              <a:buNone/>
              <a:defRPr sz="754">
                <a:latin typeface="Arial Narrow" panose="020B0606020202030204" pitchFamily="34" charset="0"/>
              </a:defRPr>
            </a:lvl5pPr>
          </a:lstStyle>
          <a:p>
            <a:pPr lvl="0"/>
            <a:r>
              <a:rPr lang="en-US"/>
              <a:t>Click to edit Master text styles</a:t>
            </a:r>
          </a:p>
        </p:txBody>
      </p:sp>
      <p:sp>
        <p:nvSpPr>
          <p:cNvPr id="3" name="Content Placeholder 2"/>
          <p:cNvSpPr>
            <a:spLocks noGrp="1"/>
          </p:cNvSpPr>
          <p:nvPr>
            <p:ph sz="quarter" idx="27"/>
          </p:nvPr>
        </p:nvSpPr>
        <p:spPr>
          <a:xfrm>
            <a:off x="302176" y="1371600"/>
            <a:ext cx="8517163" cy="268941"/>
          </a:xfrm>
          <a:prstGeom prst="rect">
            <a:avLst/>
          </a:prstGeom>
        </p:spPr>
        <p:txBody>
          <a:bodyPr wrap="square" lIns="0" tIns="0" rIns="0" bIns="0"/>
          <a:lstStyle>
            <a:lvl1pPr marL="0" indent="0">
              <a:lnSpc>
                <a:spcPct val="100000"/>
              </a:lnSpc>
              <a:spcBef>
                <a:spcPts val="0"/>
              </a:spcBef>
              <a:spcAft>
                <a:spcPts val="452"/>
              </a:spcAft>
              <a:buNone/>
              <a:defRPr sz="1553"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5" name="Slide Number Placeholder 9"/>
          <p:cNvSpPr>
            <a:spLocks noGrp="1"/>
          </p:cNvSpPr>
          <p:nvPr>
            <p:ph type="sldNum" sz="quarter" idx="28"/>
          </p:nvPr>
        </p:nvSpPr>
        <p:spPr>
          <a:xfrm>
            <a:off x="8504239" y="6492877"/>
            <a:ext cx="365125" cy="182563"/>
          </a:xfrm>
        </p:spPr>
        <p:txBody>
          <a:bodyPr/>
          <a:lstStyle>
            <a:lvl1pPr fontAlgn="auto">
              <a:spcBef>
                <a:spcPts val="0"/>
              </a:spcBef>
              <a:spcAft>
                <a:spcPts val="0"/>
              </a:spcAft>
              <a:defRPr sz="874" b="0" i="0">
                <a:latin typeface="+mn-lt"/>
              </a:defRPr>
            </a:lvl1pPr>
          </a:lstStyle>
          <a:p>
            <a:pPr>
              <a:defRPr/>
            </a:pPr>
            <a:fld id="{5B50526F-EF7B-4F2C-B828-BD2A8BF3C0EF}" type="slidenum">
              <a:rPr lang="en-US" smtClean="0"/>
              <a:pPr>
                <a:defRPr/>
              </a:pPr>
              <a:t>‹#›</a:t>
            </a:fld>
            <a:endParaRPr lang="en-US"/>
          </a:p>
        </p:txBody>
      </p:sp>
      <p:sp>
        <p:nvSpPr>
          <p:cNvPr id="2" name="Title 1">
            <a:extLst>
              <a:ext uri="{FF2B5EF4-FFF2-40B4-BE49-F238E27FC236}">
                <a16:creationId xmlns:a16="http://schemas.microsoft.com/office/drawing/2014/main" id="{2C410C2C-9E84-4686-9AB2-6C00A8516597}"/>
              </a:ext>
            </a:extLst>
          </p:cNvPr>
          <p:cNvSpPr>
            <a:spLocks noGrp="1"/>
          </p:cNvSpPr>
          <p:nvPr>
            <p:ph type="title"/>
          </p:nvPr>
        </p:nvSpPr>
        <p:spPr>
          <a:xfrm>
            <a:off x="302176" y="484190"/>
            <a:ext cx="6835472" cy="865217"/>
          </a:xfrm>
        </p:spPr>
        <p:txBody>
          <a:bodyPr/>
          <a:lstStyle/>
          <a:p>
            <a:r>
              <a:rPr lang="en-US"/>
              <a:t>Click to edit Master title style</a:t>
            </a:r>
          </a:p>
        </p:txBody>
      </p:sp>
      <p:sp>
        <p:nvSpPr>
          <p:cNvPr id="8" name="Text Placeholder 3">
            <a:extLst>
              <a:ext uri="{FF2B5EF4-FFF2-40B4-BE49-F238E27FC236}">
                <a16:creationId xmlns:a16="http://schemas.microsoft.com/office/drawing/2014/main" id="{A220A818-9A9B-4BB7-8B4C-D5CD4A1A1C76}"/>
              </a:ext>
            </a:extLst>
          </p:cNvPr>
          <p:cNvSpPr>
            <a:spLocks noGrp="1"/>
          </p:cNvSpPr>
          <p:nvPr>
            <p:ph type="body" sz="quarter" idx="17" hasCustomPrompt="1"/>
          </p:nvPr>
        </p:nvSpPr>
        <p:spPr>
          <a:xfrm>
            <a:off x="300977" y="215900"/>
            <a:ext cx="6033153" cy="268198"/>
          </a:xfrm>
          <a:prstGeom prst="rect">
            <a:avLst/>
          </a:prstGeom>
        </p:spPr>
        <p:txBody>
          <a:bodyPr lIns="0"/>
          <a:lstStyle>
            <a:lvl1pPr>
              <a:defRPr sz="1553" b="0">
                <a:solidFill>
                  <a:schemeClr val="accent4"/>
                </a:solidFill>
                <a:latin typeface="+mn-lt"/>
              </a:defRPr>
            </a:lvl1pPr>
          </a:lstStyle>
          <a:p>
            <a:pPr lvl="0"/>
            <a:r>
              <a:rPr lang="en-US"/>
              <a:t>Breadcrumb</a:t>
            </a:r>
          </a:p>
        </p:txBody>
      </p:sp>
      <p:sp>
        <p:nvSpPr>
          <p:cNvPr id="6" name="Content Placeholder 5">
            <a:extLst>
              <a:ext uri="{FF2B5EF4-FFF2-40B4-BE49-F238E27FC236}">
                <a16:creationId xmlns:a16="http://schemas.microsoft.com/office/drawing/2014/main" id="{974720FC-99E3-4816-B939-90E7C5F03785}"/>
              </a:ext>
            </a:extLst>
          </p:cNvPr>
          <p:cNvSpPr>
            <a:spLocks noGrp="1"/>
          </p:cNvSpPr>
          <p:nvPr>
            <p:ph sz="quarter" idx="29"/>
          </p:nvPr>
        </p:nvSpPr>
        <p:spPr>
          <a:xfrm>
            <a:off x="301625" y="1685925"/>
            <a:ext cx="8516938" cy="4454525"/>
          </a:xfrm>
          <a:prstGeom prst="rect">
            <a:avLst/>
          </a:prstGeom>
        </p:spPr>
        <p:txBody>
          <a:bodyPr lIns="0"/>
          <a:lstStyle>
            <a:lvl1pPr>
              <a:lnSpc>
                <a:spcPct val="100000"/>
              </a:lnSpc>
              <a:buClr>
                <a:schemeClr val="accent4"/>
              </a:buClr>
              <a:buFont typeface="Wingdings" panose="05000000000000000000" pitchFamily="2" charset="2"/>
              <a:buChar char="§"/>
              <a:defRPr sz="1359" b="0"/>
            </a:lvl1pPr>
            <a:lvl2pPr marL="331292" indent="-104781">
              <a:lnSpc>
                <a:spcPct val="100000"/>
              </a:lnSpc>
              <a:buClr>
                <a:schemeClr val="accent4"/>
              </a:buClr>
              <a:buFont typeface="Wingdings" panose="05000000000000000000" pitchFamily="2" charset="2"/>
              <a:buChar char="§"/>
              <a:defRPr sz="1359" b="0"/>
            </a:lvl2pPr>
            <a:lvl3pPr marL="556262" indent="-112486">
              <a:lnSpc>
                <a:spcPct val="100000"/>
              </a:lnSpc>
              <a:buClr>
                <a:schemeClr val="accent4"/>
              </a:buClr>
              <a:buFont typeface="Wingdings" panose="05000000000000000000" pitchFamily="2" charset="2"/>
              <a:buChar char="§"/>
              <a:defRPr sz="1359" b="0"/>
            </a:lvl3pPr>
            <a:lvl4pPr marL="670288" indent="-114026">
              <a:lnSpc>
                <a:spcPct val="100000"/>
              </a:lnSpc>
              <a:buClr>
                <a:schemeClr val="accent4"/>
              </a:buClr>
              <a:buFont typeface="Wingdings" panose="05000000000000000000" pitchFamily="2" charset="2"/>
              <a:buChar char="§"/>
              <a:defRPr sz="1359" b="0"/>
            </a:lvl4pPr>
            <a:lvl5pPr marL="887553" indent="-112486">
              <a:lnSpc>
                <a:spcPct val="100000"/>
              </a:lnSpc>
              <a:buClr>
                <a:schemeClr val="accent4"/>
              </a:buClr>
              <a:buFont typeface="Wingdings" panose="05000000000000000000" pitchFamily="2" charset="2"/>
              <a:buChar char="§"/>
              <a:defRPr sz="1359"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69485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7" name="Text Placeholder 3"/>
          <p:cNvSpPr>
            <a:spLocks noGrp="1"/>
          </p:cNvSpPr>
          <p:nvPr>
            <p:ph type="body" sz="quarter" idx="26"/>
          </p:nvPr>
        </p:nvSpPr>
        <p:spPr>
          <a:xfrm>
            <a:off x="302176" y="6340596"/>
            <a:ext cx="8517163" cy="138499"/>
          </a:xfrm>
          <a:prstGeom prst="rect">
            <a:avLst/>
          </a:prstGeom>
        </p:spPr>
        <p:txBody>
          <a:bodyPr wrap="square" lIns="0" tIns="0" rIns="0" bIns="0" anchor="b" anchorCtr="0">
            <a:spAutoFit/>
          </a:bodyPr>
          <a:lstStyle>
            <a:lvl1pPr marL="0" indent="0">
              <a:lnSpc>
                <a:spcPct val="100000"/>
              </a:lnSpc>
              <a:spcBef>
                <a:spcPts val="0"/>
              </a:spcBef>
              <a:spcAft>
                <a:spcPts val="226"/>
              </a:spcAft>
              <a:buNone/>
              <a:defRPr sz="874" b="0" i="0">
                <a:latin typeface="Arial Narrow" panose="020B0606020202030204" pitchFamily="34" charset="0"/>
                <a:cs typeface="Arial" panose="020B0604020202020204" pitchFamily="34" charset="0"/>
              </a:defRPr>
            </a:lvl1pPr>
            <a:lvl2pPr marL="0" indent="0">
              <a:lnSpc>
                <a:spcPct val="100000"/>
              </a:lnSpc>
              <a:spcBef>
                <a:spcPts val="0"/>
              </a:spcBef>
              <a:spcAft>
                <a:spcPts val="226"/>
              </a:spcAft>
              <a:buNone/>
              <a:defRPr sz="621">
                <a:latin typeface="Arial" panose="020B0604020202020204" pitchFamily="34" charset="0"/>
                <a:cs typeface="Arial" panose="020B0604020202020204" pitchFamily="34" charset="0"/>
              </a:defRPr>
            </a:lvl2pPr>
            <a:lvl3pPr marL="0" indent="0">
              <a:lnSpc>
                <a:spcPct val="100000"/>
              </a:lnSpc>
              <a:spcBef>
                <a:spcPts val="0"/>
              </a:spcBef>
              <a:spcAft>
                <a:spcPts val="452"/>
              </a:spcAft>
              <a:buNone/>
              <a:defRPr sz="621" i="1" baseline="0">
                <a:latin typeface="Arial" panose="020B0604020202020204" pitchFamily="34" charset="0"/>
                <a:cs typeface="Arial" panose="020B0604020202020204" pitchFamily="34" charset="0"/>
              </a:defRPr>
            </a:lvl3pPr>
            <a:lvl4pPr marL="0" indent="0">
              <a:lnSpc>
                <a:spcPts val="979"/>
              </a:lnSpc>
              <a:spcBef>
                <a:spcPts val="0"/>
              </a:spcBef>
              <a:spcAft>
                <a:spcPts val="226"/>
              </a:spcAft>
              <a:buNone/>
              <a:defRPr sz="754">
                <a:latin typeface="Arial Narrow" panose="020B0606020202030204" pitchFamily="34" charset="0"/>
              </a:defRPr>
            </a:lvl4pPr>
            <a:lvl5pPr marL="0" indent="0">
              <a:lnSpc>
                <a:spcPts val="979"/>
              </a:lnSpc>
              <a:spcBef>
                <a:spcPts val="0"/>
              </a:spcBef>
              <a:spcAft>
                <a:spcPts val="226"/>
              </a:spcAft>
              <a:buNone/>
              <a:defRPr sz="754">
                <a:latin typeface="Arial Narrow" panose="020B0606020202030204" pitchFamily="34" charset="0"/>
              </a:defRPr>
            </a:lvl5pPr>
          </a:lstStyle>
          <a:p>
            <a:pPr lvl="0"/>
            <a:r>
              <a:rPr lang="en-US"/>
              <a:t>Click to edit Master text styles</a:t>
            </a:r>
          </a:p>
        </p:txBody>
      </p:sp>
      <p:sp>
        <p:nvSpPr>
          <p:cNvPr id="3" name="Content Placeholder 2"/>
          <p:cNvSpPr>
            <a:spLocks noGrp="1"/>
          </p:cNvSpPr>
          <p:nvPr>
            <p:ph sz="quarter" idx="27" hasCustomPrompt="1"/>
          </p:nvPr>
        </p:nvSpPr>
        <p:spPr>
          <a:xfrm>
            <a:off x="302176" y="1371600"/>
            <a:ext cx="8517163" cy="4389120"/>
          </a:xfrm>
          <a:prstGeom prst="rect">
            <a:avLst/>
          </a:prstGeom>
        </p:spPr>
        <p:txBody>
          <a:bodyPr wrap="square" lIns="0" tIns="0" rIns="0" bIns="0"/>
          <a:lstStyle>
            <a:lvl1pPr marL="0" indent="0">
              <a:lnSpc>
                <a:spcPct val="100000"/>
              </a:lnSpc>
              <a:spcBef>
                <a:spcPts val="0"/>
              </a:spcBef>
              <a:spcAft>
                <a:spcPts val="452"/>
              </a:spcAft>
              <a:buNone/>
              <a:defRPr sz="135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5" name="Slide Number Placeholder 9"/>
          <p:cNvSpPr>
            <a:spLocks noGrp="1"/>
          </p:cNvSpPr>
          <p:nvPr>
            <p:ph type="sldNum" sz="quarter" idx="28"/>
          </p:nvPr>
        </p:nvSpPr>
        <p:spPr>
          <a:xfrm>
            <a:off x="8504239" y="6492877"/>
            <a:ext cx="365125" cy="182563"/>
          </a:xfrm>
        </p:spPr>
        <p:txBody>
          <a:bodyPr/>
          <a:lstStyle>
            <a:lvl1pPr fontAlgn="auto">
              <a:spcBef>
                <a:spcPts val="0"/>
              </a:spcBef>
              <a:spcAft>
                <a:spcPts val="0"/>
              </a:spcAft>
              <a:defRPr sz="874" b="0" i="0">
                <a:latin typeface="+mn-lt"/>
              </a:defRPr>
            </a:lvl1pPr>
          </a:lstStyle>
          <a:p>
            <a:pPr>
              <a:defRPr/>
            </a:pPr>
            <a:fld id="{5B50526F-EF7B-4F2C-B828-BD2A8BF3C0EF}" type="slidenum">
              <a:rPr lang="en-US" smtClean="0"/>
              <a:pPr>
                <a:defRPr/>
              </a:pPr>
              <a:t>‹#›</a:t>
            </a:fld>
            <a:endParaRPr lang="en-US"/>
          </a:p>
        </p:txBody>
      </p:sp>
      <p:sp>
        <p:nvSpPr>
          <p:cNvPr id="6" name="Text Placeholder 3">
            <a:extLst>
              <a:ext uri="{FF2B5EF4-FFF2-40B4-BE49-F238E27FC236}">
                <a16:creationId xmlns:a16="http://schemas.microsoft.com/office/drawing/2014/main" id="{6C172147-7247-4F22-99AE-E2BD13617AEC}"/>
              </a:ext>
            </a:extLst>
          </p:cNvPr>
          <p:cNvSpPr>
            <a:spLocks noGrp="1"/>
          </p:cNvSpPr>
          <p:nvPr>
            <p:ph type="body" sz="quarter" idx="17" hasCustomPrompt="1"/>
          </p:nvPr>
        </p:nvSpPr>
        <p:spPr>
          <a:xfrm>
            <a:off x="302175" y="215900"/>
            <a:ext cx="6033153" cy="268198"/>
          </a:xfrm>
          <a:prstGeom prst="rect">
            <a:avLst/>
          </a:prstGeom>
        </p:spPr>
        <p:txBody>
          <a:bodyPr lIns="0"/>
          <a:lstStyle>
            <a:lvl1pPr>
              <a:defRPr sz="1553" b="0">
                <a:solidFill>
                  <a:schemeClr val="accent4"/>
                </a:solidFill>
              </a:defRPr>
            </a:lvl1pPr>
          </a:lstStyle>
          <a:p>
            <a:pPr lvl="0"/>
            <a:r>
              <a:rPr lang="en-US"/>
              <a:t>Breadcrumb</a:t>
            </a:r>
          </a:p>
        </p:txBody>
      </p:sp>
      <p:sp>
        <p:nvSpPr>
          <p:cNvPr id="2" name="Title 1">
            <a:extLst>
              <a:ext uri="{FF2B5EF4-FFF2-40B4-BE49-F238E27FC236}">
                <a16:creationId xmlns:a16="http://schemas.microsoft.com/office/drawing/2014/main" id="{2C410C2C-9E84-4686-9AB2-6C00A8516597}"/>
              </a:ext>
            </a:extLst>
          </p:cNvPr>
          <p:cNvSpPr>
            <a:spLocks noGrp="1"/>
          </p:cNvSpPr>
          <p:nvPr>
            <p:ph type="title"/>
          </p:nvPr>
        </p:nvSpPr>
        <p:spPr>
          <a:xfrm>
            <a:off x="302176" y="484190"/>
            <a:ext cx="6835472" cy="865217"/>
          </a:xfrm>
        </p:spPr>
        <p:txBody>
          <a:bodyPr/>
          <a:lstStyle/>
          <a:p>
            <a:r>
              <a:rPr lang="en-US"/>
              <a:t>Click to edit Master title style</a:t>
            </a:r>
          </a:p>
        </p:txBody>
      </p:sp>
    </p:spTree>
    <p:extLst>
      <p:ext uri="{BB962C8B-B14F-4D97-AF65-F5344CB8AC3E}">
        <p14:creationId xmlns:p14="http://schemas.microsoft.com/office/powerpoint/2010/main" val="3609076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Back Wrapp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8A55BD-C196-4FC1-B96D-BE9A09C9E4E2}"/>
              </a:ext>
            </a:extLst>
          </p:cNvPr>
          <p:cNvSpPr/>
          <p:nvPr userDrawn="1"/>
        </p:nvSpPr>
        <p:spPr>
          <a:xfrm>
            <a:off x="-88433" y="0"/>
            <a:ext cx="2352325" cy="6549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8" name="Text Placeholder 7"/>
          <p:cNvSpPr>
            <a:spLocks noGrp="1"/>
          </p:cNvSpPr>
          <p:nvPr>
            <p:ph type="body" sz="quarter" idx="10"/>
          </p:nvPr>
        </p:nvSpPr>
        <p:spPr>
          <a:xfrm>
            <a:off x="2486076" y="5237427"/>
            <a:ext cx="4114800" cy="914400"/>
          </a:xfrm>
          <a:prstGeom prst="rect">
            <a:avLst/>
          </a:prstGeom>
        </p:spPr>
        <p:txBody>
          <a:bodyPr lIns="0" tIns="0" rIns="0" bIns="0"/>
          <a:lstStyle>
            <a:lvl1pPr marL="0" indent="0">
              <a:lnSpc>
                <a:spcPct val="100000"/>
              </a:lnSpc>
              <a:spcBef>
                <a:spcPts val="0"/>
              </a:spcBef>
              <a:buNone/>
              <a:defRPr sz="971" b="1" baseline="0">
                <a:solidFill>
                  <a:schemeClr val="accent1"/>
                </a:solidFill>
              </a:defRPr>
            </a:lvl1pPr>
            <a:lvl2pPr marL="0" indent="0">
              <a:lnSpc>
                <a:spcPct val="100000"/>
              </a:lnSpc>
              <a:spcBef>
                <a:spcPts val="0"/>
              </a:spcBef>
              <a:buNone/>
              <a:defRPr sz="931">
                <a:solidFill>
                  <a:schemeClr val="accent1"/>
                </a:solidFill>
              </a:defRPr>
            </a:lvl2pPr>
          </a:lstStyle>
          <a:p>
            <a:pPr lvl="0"/>
            <a:r>
              <a:rPr lang="en-US"/>
              <a:t>Click to edit Master text styles</a:t>
            </a:r>
          </a:p>
          <a:p>
            <a:pPr lvl="1"/>
            <a:r>
              <a:rPr lang="en-US"/>
              <a:t>Second level</a:t>
            </a:r>
          </a:p>
        </p:txBody>
      </p:sp>
      <p:sp>
        <p:nvSpPr>
          <p:cNvPr id="10" name="Text Placeholder 9"/>
          <p:cNvSpPr>
            <a:spLocks noGrp="1"/>
          </p:cNvSpPr>
          <p:nvPr>
            <p:ph type="body" sz="quarter" idx="11"/>
          </p:nvPr>
        </p:nvSpPr>
        <p:spPr>
          <a:xfrm>
            <a:off x="319582" y="6275410"/>
            <a:ext cx="1828800" cy="182880"/>
          </a:xfrm>
          <a:prstGeom prst="rect">
            <a:avLst/>
          </a:prstGeom>
        </p:spPr>
        <p:txBody>
          <a:bodyPr lIns="0" tIns="0" rIns="0" bIns="0" anchor="b" anchorCtr="0"/>
          <a:lstStyle>
            <a:lvl1pPr marL="0" indent="0" algn="l">
              <a:buNone/>
              <a:defRPr sz="621" baseline="0">
                <a:solidFill>
                  <a:schemeClr val="tx1"/>
                </a:solidFill>
                <a:latin typeface="Arial" panose="020B0604020202020204" pitchFamily="34" charset="0"/>
                <a:cs typeface="Arial" panose="020B0604020202020204" pitchFamily="34" charset="0"/>
              </a:defRPr>
            </a:lvl1pPr>
            <a:lvl2pPr marL="354720" indent="0">
              <a:buNone/>
              <a:defRPr sz="621">
                <a:latin typeface="Arial" panose="020B0604020202020204" pitchFamily="34" charset="0"/>
                <a:cs typeface="Arial" panose="020B0604020202020204" pitchFamily="34" charset="0"/>
              </a:defRPr>
            </a:lvl2pPr>
            <a:lvl3pPr marL="709442" indent="0">
              <a:buNone/>
              <a:defRPr sz="621">
                <a:latin typeface="Arial" panose="020B0604020202020204" pitchFamily="34" charset="0"/>
                <a:cs typeface="Arial" panose="020B0604020202020204" pitchFamily="34" charset="0"/>
              </a:defRPr>
            </a:lvl3pPr>
            <a:lvl4pPr marL="1064161" indent="0">
              <a:buNone/>
              <a:defRPr sz="621">
                <a:latin typeface="Arial" panose="020B0604020202020204" pitchFamily="34" charset="0"/>
                <a:cs typeface="Arial" panose="020B0604020202020204" pitchFamily="34" charset="0"/>
              </a:defRPr>
            </a:lvl4pPr>
            <a:lvl5pPr marL="1418882" indent="0">
              <a:buNone/>
              <a:defRPr sz="621">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3"/>
          <p:cNvSpPr>
            <a:spLocks noGrp="1"/>
          </p:cNvSpPr>
          <p:nvPr>
            <p:ph type="body" sz="quarter" idx="26"/>
          </p:nvPr>
        </p:nvSpPr>
        <p:spPr>
          <a:xfrm>
            <a:off x="328957" y="4662235"/>
            <a:ext cx="8595360" cy="138499"/>
          </a:xfrm>
          <a:prstGeom prst="rect">
            <a:avLst/>
          </a:prstGeom>
        </p:spPr>
        <p:txBody>
          <a:bodyPr wrap="square" lIns="0" tIns="0" rIns="0" bIns="0" anchor="b" anchorCtr="0">
            <a:spAutoFit/>
          </a:bodyPr>
          <a:lstStyle>
            <a:lvl1pPr marL="0" indent="0">
              <a:lnSpc>
                <a:spcPct val="100000"/>
              </a:lnSpc>
              <a:spcBef>
                <a:spcPts val="0"/>
              </a:spcBef>
              <a:spcAft>
                <a:spcPts val="233"/>
              </a:spcAft>
              <a:buNone/>
              <a:defRPr sz="874" i="0">
                <a:solidFill>
                  <a:schemeClr val="tx1"/>
                </a:solidFill>
                <a:latin typeface="Arial Narrow" panose="020B0606020202030204" pitchFamily="34" charset="0"/>
                <a:cs typeface="Arial" panose="020B0604020202020204" pitchFamily="34" charset="0"/>
              </a:defRPr>
            </a:lvl1pPr>
            <a:lvl2pPr marL="0" indent="0">
              <a:lnSpc>
                <a:spcPct val="100000"/>
              </a:lnSpc>
              <a:spcBef>
                <a:spcPts val="0"/>
              </a:spcBef>
              <a:spcAft>
                <a:spcPts val="233"/>
              </a:spcAft>
              <a:buNone/>
              <a:defRPr sz="776">
                <a:solidFill>
                  <a:schemeClr val="tx1"/>
                </a:solidFill>
                <a:latin typeface="Arial" panose="020B0604020202020204" pitchFamily="34" charset="0"/>
                <a:cs typeface="Arial" panose="020B0604020202020204" pitchFamily="34" charset="0"/>
              </a:defRPr>
            </a:lvl2pPr>
            <a:lvl3pPr marL="0" indent="0">
              <a:lnSpc>
                <a:spcPct val="100000"/>
              </a:lnSpc>
              <a:spcBef>
                <a:spcPts val="0"/>
              </a:spcBef>
              <a:spcAft>
                <a:spcPts val="465"/>
              </a:spcAft>
              <a:buNone/>
              <a:defRPr sz="931" i="1" baseline="0">
                <a:solidFill>
                  <a:schemeClr val="tx1"/>
                </a:solidFill>
                <a:latin typeface="Arial" panose="020B0604020202020204" pitchFamily="34" charset="0"/>
                <a:cs typeface="Arial" panose="020B0604020202020204" pitchFamily="34" charset="0"/>
              </a:defRPr>
            </a:lvl3pPr>
            <a:lvl4pPr marL="0" indent="0">
              <a:lnSpc>
                <a:spcPts val="1009"/>
              </a:lnSpc>
              <a:spcBef>
                <a:spcPts val="0"/>
              </a:spcBef>
              <a:spcAft>
                <a:spcPts val="233"/>
              </a:spcAft>
              <a:buNone/>
              <a:defRPr sz="776">
                <a:latin typeface="Arial Narrow" panose="020B0606020202030204" pitchFamily="34" charset="0"/>
              </a:defRPr>
            </a:lvl4pPr>
            <a:lvl5pPr marL="0" indent="0">
              <a:lnSpc>
                <a:spcPts val="1009"/>
              </a:lnSpc>
              <a:spcBef>
                <a:spcPts val="0"/>
              </a:spcBef>
              <a:spcAft>
                <a:spcPts val="233"/>
              </a:spcAft>
              <a:buNone/>
              <a:defRPr sz="776">
                <a:latin typeface="Arial Narrow" panose="020B0606020202030204" pitchFamily="34" charset="0"/>
              </a:defRPr>
            </a:lvl5pPr>
          </a:lstStyle>
          <a:p>
            <a:pPr lvl="0"/>
            <a:r>
              <a:rPr lang="en-US"/>
              <a:t>Click to edit Master text styles</a:t>
            </a:r>
          </a:p>
        </p:txBody>
      </p:sp>
      <p:cxnSp>
        <p:nvCxnSpPr>
          <p:cNvPr id="6" name="Straight Connector 5">
            <a:extLst>
              <a:ext uri="{FF2B5EF4-FFF2-40B4-BE49-F238E27FC236}">
                <a16:creationId xmlns:a16="http://schemas.microsoft.com/office/drawing/2014/main" id="{E514AF53-671E-42F2-A487-2AB81543E954}"/>
              </a:ext>
            </a:extLst>
          </p:cNvPr>
          <p:cNvCxnSpPr/>
          <p:nvPr userDrawn="1"/>
        </p:nvCxnSpPr>
        <p:spPr>
          <a:xfrm>
            <a:off x="328957" y="5107644"/>
            <a:ext cx="85947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Rectangle 10">
            <a:extLst>
              <a:ext uri="{FF2B5EF4-FFF2-40B4-BE49-F238E27FC236}">
                <a16:creationId xmlns:a16="http://schemas.microsoft.com/office/drawing/2014/main" id="{CBFD6CA6-6F07-4DDA-B3DE-C0C9C5F47312}"/>
              </a:ext>
            </a:extLst>
          </p:cNvPr>
          <p:cNvSpPr>
            <a:spLocks noChangeArrowheads="1"/>
          </p:cNvSpPr>
          <p:nvPr userDrawn="1"/>
        </p:nvSpPr>
        <p:spPr bwMode="auto">
          <a:xfrm>
            <a:off x="319582" y="4962768"/>
            <a:ext cx="2933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21" b="1">
                <a:latin typeface="Arial" panose="020B0604020202020204" pitchFamily="34" charset="0"/>
                <a:cs typeface="Arial" panose="020B0604020202020204" pitchFamily="34" charset="0"/>
              </a:rPr>
              <a:t>© 2021 Franklin Templeton Investments. All rights reserved.</a:t>
            </a:r>
          </a:p>
        </p:txBody>
      </p:sp>
      <p:pic>
        <p:nvPicPr>
          <p:cNvPr id="9" name="Picture 8" descr="A close up of a mans face&#10;&#10;Description generated with very high confidence">
            <a:extLst>
              <a:ext uri="{FF2B5EF4-FFF2-40B4-BE49-F238E27FC236}">
                <a16:creationId xmlns:a16="http://schemas.microsoft.com/office/drawing/2014/main" id="{85602D76-B4CD-4C49-BF6A-6FEA1861D9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28542" y="5403358"/>
            <a:ext cx="2103437" cy="409485"/>
          </a:xfrm>
          <a:prstGeom prst="rect">
            <a:avLst/>
          </a:prstGeom>
        </p:spPr>
      </p:pic>
      <p:sp>
        <p:nvSpPr>
          <p:cNvPr id="2" name="Rectangle 1">
            <a:extLst>
              <a:ext uri="{FF2B5EF4-FFF2-40B4-BE49-F238E27FC236}">
                <a16:creationId xmlns:a16="http://schemas.microsoft.com/office/drawing/2014/main" id="{8776859B-729B-425E-A907-F6AA4302C38F}"/>
              </a:ext>
            </a:extLst>
          </p:cNvPr>
          <p:cNvSpPr/>
          <p:nvPr userDrawn="1"/>
        </p:nvSpPr>
        <p:spPr>
          <a:xfrm>
            <a:off x="6998330" y="280658"/>
            <a:ext cx="1871035" cy="73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 name="Rectangle 3">
            <a:extLst>
              <a:ext uri="{FF2B5EF4-FFF2-40B4-BE49-F238E27FC236}">
                <a16:creationId xmlns:a16="http://schemas.microsoft.com/office/drawing/2014/main" id="{7D00FB15-79FB-4C84-B296-7D3072BC14D0}"/>
              </a:ext>
            </a:extLst>
          </p:cNvPr>
          <p:cNvSpPr/>
          <p:nvPr userDrawn="1"/>
        </p:nvSpPr>
        <p:spPr>
          <a:xfrm>
            <a:off x="-88434" y="6483503"/>
            <a:ext cx="2219498" cy="38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40455287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oner Friendly Title Page">
    <p:spTree>
      <p:nvGrpSpPr>
        <p:cNvPr id="1" name=""/>
        <p:cNvGrpSpPr/>
        <p:nvPr/>
      </p:nvGrpSpPr>
      <p:grpSpPr>
        <a:xfrm>
          <a:off x="0" y="0"/>
          <a:ext cx="0" cy="0"/>
          <a:chOff x="0" y="0"/>
          <a:chExt cx="0" cy="0"/>
        </a:xfrm>
      </p:grpSpPr>
      <p:grpSp>
        <p:nvGrpSpPr>
          <p:cNvPr id="15" name="Group 14" hidden="1"/>
          <p:cNvGrpSpPr/>
          <p:nvPr userDrawn="1"/>
        </p:nvGrpSpPr>
        <p:grpSpPr>
          <a:xfrm>
            <a:off x="266700" y="555248"/>
            <a:ext cx="2642616" cy="1746504"/>
            <a:chOff x="731520" y="555248"/>
            <a:chExt cx="2642616" cy="1746504"/>
          </a:xfrm>
        </p:grpSpPr>
        <p:grpSp>
          <p:nvGrpSpPr>
            <p:cNvPr id="16" name="Group 15"/>
            <p:cNvGrpSpPr/>
            <p:nvPr/>
          </p:nvGrpSpPr>
          <p:grpSpPr bwMode="gray">
            <a:xfrm>
              <a:off x="1033272" y="555248"/>
              <a:ext cx="2340864" cy="1444752"/>
              <a:chOff x="4800600" y="2295213"/>
              <a:chExt cx="2340864" cy="1444752"/>
            </a:xfrm>
          </p:grpSpPr>
          <p:sp>
            <p:nvSpPr>
              <p:cNvPr id="18" name="Rectangle 17"/>
              <p:cNvSpPr/>
              <p:nvPr/>
            </p:nvSpPr>
            <p:spPr bwMode="gray">
              <a:xfrm>
                <a:off x="4800600" y="2295213"/>
                <a:ext cx="2340864" cy="14447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prstClr val="white"/>
                  </a:solidFill>
                </a:endParaRPr>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5102352" y="2597238"/>
                <a:ext cx="1737360" cy="840703"/>
              </a:xfrm>
              <a:prstGeom prst="rect">
                <a:avLst/>
              </a:prstGeom>
            </p:spPr>
          </p:pic>
        </p:grpSp>
        <p:sp>
          <p:nvSpPr>
            <p:cNvPr id="17" name="Freeform 16"/>
            <p:cNvSpPr/>
            <p:nvPr/>
          </p:nvSpPr>
          <p:spPr bwMode="gray">
            <a:xfrm>
              <a:off x="731520" y="2000000"/>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grpSp>
      <p:sp>
        <p:nvSpPr>
          <p:cNvPr id="25" name="Text Placeholder 8">
            <a:extLst>
              <a:ext uri="{FF2B5EF4-FFF2-40B4-BE49-F238E27FC236}">
                <a16:creationId xmlns:a16="http://schemas.microsoft.com/office/drawing/2014/main" id="{437D520B-5096-4C7F-A7E9-A81E367D1379}"/>
              </a:ext>
            </a:extLst>
          </p:cNvPr>
          <p:cNvSpPr>
            <a:spLocks noGrp="1"/>
          </p:cNvSpPr>
          <p:nvPr>
            <p:ph type="body" sz="quarter" idx="10"/>
          </p:nvPr>
        </p:nvSpPr>
        <p:spPr>
          <a:xfrm>
            <a:off x="750885" y="1892802"/>
            <a:ext cx="7909560" cy="1040734"/>
          </a:xfrm>
          <a:prstGeom prst="rect">
            <a:avLst/>
          </a:prstGeom>
          <a:noFill/>
          <a:ln>
            <a:noFill/>
          </a:ln>
        </p:spPr>
        <p:txBody>
          <a:bodyPr wrap="square" lIns="0" tIns="228600" rIns="228600" bIns="228600" anchor="ctr">
            <a:spAutoFit/>
          </a:bodyPr>
          <a:lstStyle>
            <a:lvl1pPr marL="0" indent="0">
              <a:spcBef>
                <a:spcPts val="0"/>
              </a:spcBef>
              <a:spcAft>
                <a:spcPts val="291"/>
              </a:spcAft>
              <a:buNone/>
              <a:defRPr sz="1359" baseline="0">
                <a:solidFill>
                  <a:schemeClr val="bg1"/>
                </a:solidFill>
                <a:latin typeface="Arial" pitchFamily="34" charset="0"/>
              </a:defRPr>
            </a:lvl1pPr>
            <a:lvl2pPr marL="0" indent="0">
              <a:spcBef>
                <a:spcPts val="0"/>
              </a:spcBef>
              <a:spcAft>
                <a:spcPts val="0"/>
              </a:spcAft>
              <a:buNone/>
              <a:defRPr sz="2912" b="1" i="0" cap="all" baseline="0">
                <a:solidFill>
                  <a:schemeClr val="accent1"/>
                </a:solidFill>
                <a:latin typeface="Arial Narrow" pitchFamily="34" charset="0"/>
              </a:defRPr>
            </a:lvl2pPr>
            <a:lvl3pPr marL="0" indent="0">
              <a:spcBef>
                <a:spcPts val="874"/>
              </a:spcBef>
              <a:spcAft>
                <a:spcPts val="0"/>
              </a:spcAft>
              <a:buNone/>
              <a:defRPr sz="1747" baseline="0">
                <a:solidFill>
                  <a:schemeClr val="bg1"/>
                </a:solidFill>
                <a:latin typeface="Arial" pitchFamily="34" charset="0"/>
              </a:defRPr>
            </a:lvl3pPr>
            <a:lvl4pPr marL="0" indent="0">
              <a:spcBef>
                <a:spcPts val="1165"/>
              </a:spcBef>
              <a:spcAft>
                <a:spcPts val="582"/>
              </a:spcAft>
              <a:buNone/>
              <a:defRPr sz="1165" baseline="0">
                <a:solidFill>
                  <a:schemeClr val="bg1"/>
                </a:solidFill>
                <a:latin typeface="Arial" pitchFamily="34" charset="0"/>
              </a:defRPr>
            </a:lvl4pPr>
          </a:lstStyle>
          <a:p>
            <a:pPr lvl="0"/>
            <a:endParaRPr lang="en-US"/>
          </a:p>
          <a:p>
            <a:pPr lvl="1"/>
            <a:r>
              <a:rPr lang="en-US"/>
              <a:t>Presentation title</a:t>
            </a:r>
          </a:p>
          <a:p>
            <a:pPr lvl="3"/>
            <a:endParaRPr lang="en-US"/>
          </a:p>
        </p:txBody>
      </p:sp>
      <p:sp>
        <p:nvSpPr>
          <p:cNvPr id="27" name="Text Placeholder 2">
            <a:extLst>
              <a:ext uri="{FF2B5EF4-FFF2-40B4-BE49-F238E27FC236}">
                <a16:creationId xmlns:a16="http://schemas.microsoft.com/office/drawing/2014/main" id="{C2D807F6-A68A-4375-A183-D5095D15F559}"/>
              </a:ext>
            </a:extLst>
          </p:cNvPr>
          <p:cNvSpPr>
            <a:spLocks noGrp="1"/>
          </p:cNvSpPr>
          <p:nvPr>
            <p:ph type="body" sz="quarter" idx="27" hasCustomPrompt="1"/>
          </p:nvPr>
        </p:nvSpPr>
        <p:spPr>
          <a:xfrm>
            <a:off x="731520" y="4344098"/>
            <a:ext cx="2286000" cy="716280"/>
          </a:xfrm>
          <a:prstGeom prst="rect">
            <a:avLst/>
          </a:prstGeom>
        </p:spPr>
        <p:txBody>
          <a:bodyPr lIns="0" tIns="0" rIns="0" bIns="0"/>
          <a:lstStyle>
            <a:lvl1pPr marL="0" indent="0">
              <a:spcBef>
                <a:spcPts val="0"/>
              </a:spcBef>
              <a:buNone/>
              <a:defRPr sz="971" b="1">
                <a:solidFill>
                  <a:schemeClr val="accent1"/>
                </a:solidFill>
              </a:defRPr>
            </a:lvl1pPr>
            <a:lvl2pPr marL="0" indent="0">
              <a:spcBef>
                <a:spcPts val="0"/>
              </a:spcBef>
              <a:buNone/>
              <a:defRPr sz="874"/>
            </a:lvl2pPr>
            <a:lvl3pPr marL="0" indent="0">
              <a:spcBef>
                <a:spcPts val="0"/>
              </a:spcBef>
              <a:buNone/>
              <a:defRPr sz="874"/>
            </a:lvl3pPr>
            <a:lvl4pPr marL="0" marR="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sz="874"/>
            </a:lvl4pPr>
            <a:lvl5pPr marL="0" indent="0">
              <a:spcBef>
                <a:spcPts val="0"/>
              </a:spcBef>
              <a:buNone/>
              <a:defRPr sz="874"/>
            </a:lvl5pPr>
          </a:lstStyle>
          <a:p>
            <a:pPr lvl="0"/>
            <a:r>
              <a:rPr lang="en-US"/>
              <a:t>Name</a:t>
            </a:r>
          </a:p>
          <a:p>
            <a:pPr lvl="1"/>
            <a:r>
              <a:rPr lang="en-US"/>
              <a:t>Second level</a:t>
            </a:r>
          </a:p>
          <a:p>
            <a:pPr lvl="2"/>
            <a:r>
              <a:rPr lang="en-US"/>
              <a:t>Third level</a:t>
            </a:r>
          </a:p>
          <a:p>
            <a:pPr lvl="3"/>
            <a:r>
              <a:rPr lang="en-US"/>
              <a:t>Fourth level</a:t>
            </a:r>
          </a:p>
          <a:p>
            <a:pPr marL="0" marR="0" lvl="4"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8" name="Text Placeholder 2">
            <a:extLst>
              <a:ext uri="{FF2B5EF4-FFF2-40B4-BE49-F238E27FC236}">
                <a16:creationId xmlns:a16="http://schemas.microsoft.com/office/drawing/2014/main" id="{145F94F2-83D1-42C0-BE89-5545969C5A2C}"/>
              </a:ext>
            </a:extLst>
          </p:cNvPr>
          <p:cNvSpPr>
            <a:spLocks noGrp="1"/>
          </p:cNvSpPr>
          <p:nvPr>
            <p:ph type="body" sz="quarter" idx="28" hasCustomPrompt="1"/>
          </p:nvPr>
        </p:nvSpPr>
        <p:spPr>
          <a:xfrm>
            <a:off x="3566160" y="4344098"/>
            <a:ext cx="2286000" cy="716280"/>
          </a:xfrm>
          <a:prstGeom prst="rect">
            <a:avLst/>
          </a:prstGeom>
        </p:spPr>
        <p:txBody>
          <a:bodyPr lIns="0" tIns="0" rIns="0" bIns="0"/>
          <a:lstStyle>
            <a:lvl1pPr marL="0" indent="0">
              <a:spcBef>
                <a:spcPts val="0"/>
              </a:spcBef>
              <a:buNone/>
              <a:defRPr sz="971" b="1">
                <a:solidFill>
                  <a:schemeClr val="accent1"/>
                </a:solidFill>
              </a:defRPr>
            </a:lvl1pPr>
            <a:lvl2pPr marL="0" indent="0">
              <a:spcBef>
                <a:spcPts val="0"/>
              </a:spcBef>
              <a:buNone/>
              <a:defRPr sz="874"/>
            </a:lvl2pPr>
            <a:lvl3pPr marL="0" indent="0">
              <a:spcBef>
                <a:spcPts val="0"/>
              </a:spcBef>
              <a:buNone/>
              <a:defRPr sz="874"/>
            </a:lvl3pPr>
            <a:lvl4pPr marL="0" marR="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sz="874"/>
            </a:lvl4pPr>
            <a:lvl5pPr marL="0" indent="0">
              <a:spcBef>
                <a:spcPts val="0"/>
              </a:spcBef>
              <a:buNone/>
              <a:defRPr sz="874"/>
            </a:lvl5pPr>
          </a:lstStyle>
          <a:p>
            <a:pPr lvl="0"/>
            <a:r>
              <a:rPr lang="en-US"/>
              <a:t>Name</a:t>
            </a:r>
          </a:p>
          <a:p>
            <a:pPr lvl="1"/>
            <a:r>
              <a:rPr lang="en-US"/>
              <a:t>Second level</a:t>
            </a:r>
          </a:p>
          <a:p>
            <a:pPr lvl="2"/>
            <a:r>
              <a:rPr lang="en-US"/>
              <a:t>Third level</a:t>
            </a:r>
          </a:p>
          <a:p>
            <a:pPr lvl="3"/>
            <a:r>
              <a:rPr lang="en-US"/>
              <a:t>Fourth level</a:t>
            </a:r>
          </a:p>
          <a:p>
            <a:pPr marL="0" marR="0" lvl="3"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9" name="Text Placeholder 2">
            <a:extLst>
              <a:ext uri="{FF2B5EF4-FFF2-40B4-BE49-F238E27FC236}">
                <a16:creationId xmlns:a16="http://schemas.microsoft.com/office/drawing/2014/main" id="{7ED0C04D-1CEE-47B1-9521-200AC53E40FE}"/>
              </a:ext>
            </a:extLst>
          </p:cNvPr>
          <p:cNvSpPr>
            <a:spLocks noGrp="1"/>
          </p:cNvSpPr>
          <p:nvPr>
            <p:ph type="body" sz="quarter" idx="29" hasCustomPrompt="1"/>
          </p:nvPr>
        </p:nvSpPr>
        <p:spPr>
          <a:xfrm>
            <a:off x="6309360" y="4344098"/>
            <a:ext cx="2286000" cy="716280"/>
          </a:xfrm>
          <a:prstGeom prst="rect">
            <a:avLst/>
          </a:prstGeom>
        </p:spPr>
        <p:txBody>
          <a:bodyPr lIns="0" tIns="0" rIns="0" bIns="0"/>
          <a:lstStyle>
            <a:lvl1pPr marL="0" indent="0">
              <a:spcBef>
                <a:spcPts val="0"/>
              </a:spcBef>
              <a:buNone/>
              <a:defRPr sz="971" b="1">
                <a:solidFill>
                  <a:schemeClr val="accent1"/>
                </a:solidFill>
              </a:defRPr>
            </a:lvl1pPr>
            <a:lvl2pPr marL="0" indent="0">
              <a:spcBef>
                <a:spcPts val="0"/>
              </a:spcBef>
              <a:buNone/>
              <a:defRPr sz="874"/>
            </a:lvl2pPr>
            <a:lvl3pPr marL="0" indent="0">
              <a:spcBef>
                <a:spcPts val="0"/>
              </a:spcBef>
              <a:buNone/>
              <a:defRPr sz="874"/>
            </a:lvl3pPr>
            <a:lvl4pPr marL="0" marR="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sz="874"/>
            </a:lvl4pPr>
            <a:lvl5pPr marL="0" indent="0">
              <a:spcBef>
                <a:spcPts val="0"/>
              </a:spcBef>
              <a:buNone/>
              <a:defRPr sz="874"/>
            </a:lvl5pPr>
          </a:lstStyle>
          <a:p>
            <a:pPr lvl="0"/>
            <a:r>
              <a:rPr lang="en-US"/>
              <a:t>Name</a:t>
            </a:r>
          </a:p>
          <a:p>
            <a:pPr lvl="1"/>
            <a:r>
              <a:rPr lang="en-US"/>
              <a:t>Second level</a:t>
            </a:r>
          </a:p>
          <a:p>
            <a:pPr lvl="2"/>
            <a:r>
              <a:rPr lang="en-US"/>
              <a:t>Third level</a:t>
            </a:r>
          </a:p>
          <a:p>
            <a:pPr lvl="3"/>
            <a:r>
              <a:rPr lang="en-US"/>
              <a:t>Fourth level</a:t>
            </a:r>
          </a:p>
          <a:p>
            <a:pPr marL="0" marR="0" lvl="3"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0" name="Text Placeholder 2">
            <a:extLst>
              <a:ext uri="{FF2B5EF4-FFF2-40B4-BE49-F238E27FC236}">
                <a16:creationId xmlns:a16="http://schemas.microsoft.com/office/drawing/2014/main" id="{9AC71A99-2BAB-4750-9492-B47A6AE679CE}"/>
              </a:ext>
            </a:extLst>
          </p:cNvPr>
          <p:cNvSpPr>
            <a:spLocks noGrp="1"/>
          </p:cNvSpPr>
          <p:nvPr>
            <p:ph type="body" sz="quarter" idx="30" hasCustomPrompt="1"/>
          </p:nvPr>
        </p:nvSpPr>
        <p:spPr>
          <a:xfrm>
            <a:off x="731520" y="5237950"/>
            <a:ext cx="2286000" cy="716280"/>
          </a:xfrm>
          <a:prstGeom prst="rect">
            <a:avLst/>
          </a:prstGeom>
        </p:spPr>
        <p:txBody>
          <a:bodyPr lIns="0" tIns="0" rIns="0" bIns="0"/>
          <a:lstStyle>
            <a:lvl1pPr marL="0" indent="0">
              <a:spcBef>
                <a:spcPts val="0"/>
              </a:spcBef>
              <a:buNone/>
              <a:defRPr sz="971" b="1">
                <a:solidFill>
                  <a:schemeClr val="accent1"/>
                </a:solidFill>
              </a:defRPr>
            </a:lvl1pPr>
            <a:lvl2pPr marL="0" indent="0">
              <a:spcBef>
                <a:spcPts val="0"/>
              </a:spcBef>
              <a:buNone/>
              <a:defRPr sz="874"/>
            </a:lvl2pPr>
            <a:lvl3pPr marL="0" indent="0">
              <a:spcBef>
                <a:spcPts val="0"/>
              </a:spcBef>
              <a:buNone/>
              <a:defRPr sz="874"/>
            </a:lvl3pPr>
            <a:lvl4pPr marL="0" marR="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sz="874"/>
            </a:lvl4pPr>
            <a:lvl5pPr marL="0" indent="0">
              <a:spcBef>
                <a:spcPts val="0"/>
              </a:spcBef>
              <a:buNone/>
              <a:defRPr sz="874"/>
            </a:lvl5pPr>
          </a:lstStyle>
          <a:p>
            <a:pPr lvl="0"/>
            <a:r>
              <a:rPr lang="en-US"/>
              <a:t>Name</a:t>
            </a:r>
          </a:p>
          <a:p>
            <a:pPr lvl="1"/>
            <a:r>
              <a:rPr lang="en-US"/>
              <a:t>Second level</a:t>
            </a:r>
          </a:p>
          <a:p>
            <a:pPr lvl="2"/>
            <a:r>
              <a:rPr lang="en-US"/>
              <a:t>Third level</a:t>
            </a:r>
          </a:p>
          <a:p>
            <a:pPr lvl="3"/>
            <a:r>
              <a:rPr lang="en-US"/>
              <a:t>Fourth level</a:t>
            </a:r>
          </a:p>
          <a:p>
            <a:pPr marL="0" marR="0" lvl="3"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1" name="Text Placeholder 2">
            <a:extLst>
              <a:ext uri="{FF2B5EF4-FFF2-40B4-BE49-F238E27FC236}">
                <a16:creationId xmlns:a16="http://schemas.microsoft.com/office/drawing/2014/main" id="{580A51AE-6A32-417A-B671-35CBF0664798}"/>
              </a:ext>
            </a:extLst>
          </p:cNvPr>
          <p:cNvSpPr>
            <a:spLocks noGrp="1"/>
          </p:cNvSpPr>
          <p:nvPr>
            <p:ph type="body" sz="quarter" idx="31" hasCustomPrompt="1"/>
          </p:nvPr>
        </p:nvSpPr>
        <p:spPr>
          <a:xfrm>
            <a:off x="3566795" y="5237950"/>
            <a:ext cx="2286000" cy="716280"/>
          </a:xfrm>
          <a:prstGeom prst="rect">
            <a:avLst/>
          </a:prstGeom>
        </p:spPr>
        <p:txBody>
          <a:bodyPr lIns="0" tIns="0" rIns="0" bIns="0"/>
          <a:lstStyle>
            <a:lvl1pPr marL="0" indent="0">
              <a:spcBef>
                <a:spcPts val="0"/>
              </a:spcBef>
              <a:buNone/>
              <a:defRPr sz="971" b="1">
                <a:solidFill>
                  <a:schemeClr val="accent1"/>
                </a:solidFill>
              </a:defRPr>
            </a:lvl1pPr>
            <a:lvl2pPr marL="0" indent="0">
              <a:spcBef>
                <a:spcPts val="0"/>
              </a:spcBef>
              <a:buNone/>
              <a:defRPr sz="874"/>
            </a:lvl2pPr>
            <a:lvl3pPr marL="0" indent="0">
              <a:spcBef>
                <a:spcPts val="0"/>
              </a:spcBef>
              <a:buNone/>
              <a:defRPr sz="874"/>
            </a:lvl3pPr>
            <a:lvl4pPr marL="0" marR="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sz="874"/>
            </a:lvl4pPr>
            <a:lvl5pPr marL="0" indent="0">
              <a:spcBef>
                <a:spcPts val="0"/>
              </a:spcBef>
              <a:buNone/>
              <a:defRPr sz="874"/>
            </a:lvl5pPr>
          </a:lstStyle>
          <a:p>
            <a:pPr lvl="0"/>
            <a:r>
              <a:rPr lang="en-US"/>
              <a:t>Name</a:t>
            </a:r>
          </a:p>
          <a:p>
            <a:pPr lvl="1"/>
            <a:r>
              <a:rPr lang="en-US"/>
              <a:t>Second level</a:t>
            </a:r>
          </a:p>
          <a:p>
            <a:pPr lvl="2"/>
            <a:r>
              <a:rPr lang="en-US"/>
              <a:t>Third level</a:t>
            </a:r>
          </a:p>
          <a:p>
            <a:pPr lvl="3"/>
            <a:r>
              <a:rPr lang="en-US"/>
              <a:t>Fourth level</a:t>
            </a:r>
          </a:p>
          <a:p>
            <a:pPr marL="0" marR="0" lvl="3"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2" name="Text Placeholder 2">
            <a:extLst>
              <a:ext uri="{FF2B5EF4-FFF2-40B4-BE49-F238E27FC236}">
                <a16:creationId xmlns:a16="http://schemas.microsoft.com/office/drawing/2014/main" id="{9624C1EC-1D0D-425B-B135-6DBC2A5AC6C4}"/>
              </a:ext>
            </a:extLst>
          </p:cNvPr>
          <p:cNvSpPr>
            <a:spLocks noGrp="1"/>
          </p:cNvSpPr>
          <p:nvPr>
            <p:ph type="body" sz="quarter" idx="32" hasCustomPrompt="1"/>
          </p:nvPr>
        </p:nvSpPr>
        <p:spPr>
          <a:xfrm>
            <a:off x="6309995" y="5237950"/>
            <a:ext cx="2286000" cy="716280"/>
          </a:xfrm>
          <a:prstGeom prst="rect">
            <a:avLst/>
          </a:prstGeom>
        </p:spPr>
        <p:txBody>
          <a:bodyPr lIns="0" tIns="0" rIns="0" bIns="0"/>
          <a:lstStyle>
            <a:lvl1pPr marL="0" indent="0">
              <a:spcBef>
                <a:spcPts val="0"/>
              </a:spcBef>
              <a:buNone/>
              <a:defRPr sz="971" b="1">
                <a:solidFill>
                  <a:schemeClr val="accent1"/>
                </a:solidFill>
              </a:defRPr>
            </a:lvl1pPr>
            <a:lvl2pPr marL="0" indent="0">
              <a:spcBef>
                <a:spcPts val="0"/>
              </a:spcBef>
              <a:buNone/>
              <a:defRPr sz="874"/>
            </a:lvl2pPr>
            <a:lvl3pPr marL="0" indent="0">
              <a:spcBef>
                <a:spcPts val="0"/>
              </a:spcBef>
              <a:buNone/>
              <a:defRPr sz="874"/>
            </a:lvl3pPr>
            <a:lvl4pPr marL="0" marR="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sz="874"/>
            </a:lvl4pPr>
            <a:lvl5pPr marL="0" indent="0">
              <a:spcBef>
                <a:spcPts val="0"/>
              </a:spcBef>
              <a:buNone/>
              <a:defRPr sz="874"/>
            </a:lvl5pPr>
          </a:lstStyle>
          <a:p>
            <a:pPr lvl="0"/>
            <a:r>
              <a:rPr lang="en-US"/>
              <a:t>Name</a:t>
            </a:r>
          </a:p>
          <a:p>
            <a:pPr lvl="1"/>
            <a:r>
              <a:rPr lang="en-US"/>
              <a:t>Second level</a:t>
            </a:r>
          </a:p>
          <a:p>
            <a:pPr lvl="2"/>
            <a:r>
              <a:rPr lang="en-US"/>
              <a:t>Third level</a:t>
            </a:r>
          </a:p>
          <a:p>
            <a:pPr lvl="3"/>
            <a:r>
              <a:rPr lang="en-US"/>
              <a:t>Fourth level</a:t>
            </a:r>
          </a:p>
          <a:p>
            <a:pPr marL="0" marR="0" lvl="3"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3" name="Text Placeholder 36">
            <a:extLst>
              <a:ext uri="{FF2B5EF4-FFF2-40B4-BE49-F238E27FC236}">
                <a16:creationId xmlns:a16="http://schemas.microsoft.com/office/drawing/2014/main" id="{AA330581-0135-4376-AD30-3AF5D6B98214}"/>
              </a:ext>
            </a:extLst>
          </p:cNvPr>
          <p:cNvSpPr>
            <a:spLocks noGrp="1"/>
          </p:cNvSpPr>
          <p:nvPr>
            <p:ph type="body" sz="quarter" idx="33" hasCustomPrompt="1"/>
          </p:nvPr>
        </p:nvSpPr>
        <p:spPr>
          <a:xfrm>
            <a:off x="731520" y="4070412"/>
            <a:ext cx="2286000" cy="212725"/>
          </a:xfrm>
          <a:prstGeom prst="rect">
            <a:avLst/>
          </a:prstGeom>
        </p:spPr>
        <p:txBody>
          <a:bodyPr lIns="0" tIns="0" rIns="0" bIns="0"/>
          <a:lstStyle>
            <a:lvl1pPr marL="0" indent="0">
              <a:buNone/>
              <a:defRPr sz="1165" b="0" cap="all" baseline="0">
                <a:solidFill>
                  <a:schemeClr val="accent1"/>
                </a:solidFill>
              </a:defRPr>
            </a:lvl1pPr>
            <a:lvl2pPr marL="443777" indent="0">
              <a:buNone/>
              <a:defRPr sz="1165"/>
            </a:lvl2pPr>
            <a:lvl3pPr marL="887553" indent="0">
              <a:buNone/>
              <a:defRPr sz="1165"/>
            </a:lvl3pPr>
            <a:lvl4pPr marL="1331330" indent="0">
              <a:buNone/>
              <a:defRPr sz="1165"/>
            </a:lvl4pPr>
            <a:lvl5pPr marL="1775106" indent="0">
              <a:buNone/>
              <a:defRPr sz="1165"/>
            </a:lvl5pPr>
          </a:lstStyle>
          <a:p>
            <a:pPr lvl="0"/>
            <a:r>
              <a:rPr lang="en-US"/>
              <a:t>Date</a:t>
            </a:r>
          </a:p>
        </p:txBody>
      </p:sp>
      <p:sp>
        <p:nvSpPr>
          <p:cNvPr id="2" name="Rectangle 1">
            <a:extLst>
              <a:ext uri="{FF2B5EF4-FFF2-40B4-BE49-F238E27FC236}">
                <a16:creationId xmlns:a16="http://schemas.microsoft.com/office/drawing/2014/main" id="{B835ECF3-47BC-48B1-A9D0-BFE943F46A87}"/>
              </a:ext>
            </a:extLst>
          </p:cNvPr>
          <p:cNvSpPr/>
          <p:nvPr userDrawn="1"/>
        </p:nvSpPr>
        <p:spPr>
          <a:xfrm>
            <a:off x="6975835" y="292231"/>
            <a:ext cx="1980758" cy="68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pic>
        <p:nvPicPr>
          <p:cNvPr id="6" name="Picture 5" descr="A close up of a mans face&#10;&#10;Description automatically generated">
            <a:extLst>
              <a:ext uri="{FF2B5EF4-FFF2-40B4-BE49-F238E27FC236}">
                <a16:creationId xmlns:a16="http://schemas.microsoft.com/office/drawing/2014/main" id="{D014638B-675F-46DE-A9B4-A87AFF6A16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614" y="743626"/>
            <a:ext cx="2599944" cy="957956"/>
          </a:xfrm>
          <a:prstGeom prst="rect">
            <a:avLst/>
          </a:prstGeom>
        </p:spPr>
      </p:pic>
    </p:spTree>
    <p:extLst>
      <p:ext uri="{BB962C8B-B14F-4D97-AF65-F5344CB8AC3E}">
        <p14:creationId xmlns:p14="http://schemas.microsoft.com/office/powerpoint/2010/main" val="236801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13"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2"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Text Placeholder 3">
            <a:extLst>
              <a:ext uri="{FF2B5EF4-FFF2-40B4-BE49-F238E27FC236}">
                <a16:creationId xmlns:a16="http://schemas.microsoft.com/office/drawing/2014/main" id="{1FC17F72-E654-4451-B695-E7A8FECA2140}"/>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0" name="Picture 9">
            <a:extLst>
              <a:ext uri="{FF2B5EF4-FFF2-40B4-BE49-F238E27FC236}">
                <a16:creationId xmlns:a16="http://schemas.microsoft.com/office/drawing/2014/main" id="{E41E7C3D-81F0-4E49-9212-F56535A89B87}"/>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639381351"/>
      </p:ext>
    </p:extLst>
  </p:cSld>
  <p:clrMapOvr>
    <a:masterClrMapping/>
  </p:clrMapOvr>
  <p:extLst>
    <p:ext uri="{DCECCB84-F9BA-43D5-87BE-67443E8EF086}">
      <p15:sldGuideLst xmlns:p15="http://schemas.microsoft.com/office/powerpoint/2012/main">
        <p15:guide id="1" pos="5568">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Section break (print)">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2057400" y="1280161"/>
            <a:ext cx="5029200" cy="1662058"/>
          </a:xfrm>
          <a:prstGeom prst="rect">
            <a:avLst/>
          </a:prstGeom>
          <a:ln w="15875">
            <a:solidFill>
              <a:srgbClr val="005598"/>
            </a:solidFill>
          </a:ln>
        </p:spPr>
        <p:txBody>
          <a:bodyPr wrap="square" lIns="301752" tIns="228600" rIns="228600" bIns="228600" anchor="t" anchorCtr="0">
            <a:noAutofit/>
          </a:bodyPr>
          <a:lstStyle>
            <a:lvl1pPr marL="0" indent="0">
              <a:lnSpc>
                <a:spcPct val="100000"/>
              </a:lnSpc>
              <a:spcBef>
                <a:spcPts val="0"/>
              </a:spcBef>
              <a:spcAft>
                <a:spcPts val="0"/>
              </a:spcAft>
              <a:buNone/>
              <a:defRPr sz="2462" b="1" cap="all" baseline="0">
                <a:solidFill>
                  <a:schemeClr val="accent1"/>
                </a:solidFill>
                <a:latin typeface="Arial" panose="020B0604020202020204" pitchFamily="34" charset="0"/>
                <a:cs typeface="Arial" panose="020B0604020202020204" pitchFamily="34" charset="0"/>
              </a:defRPr>
            </a:lvl1pPr>
            <a:lvl2pPr marL="0" indent="0">
              <a:lnSpc>
                <a:spcPct val="100000"/>
              </a:lnSpc>
              <a:spcBef>
                <a:spcPts val="1055"/>
              </a:spcBef>
              <a:buNone/>
              <a:defRPr sz="1759">
                <a:solidFill>
                  <a:schemeClr val="accent1"/>
                </a:solidFill>
                <a:latin typeface="Arial" panose="020B0604020202020204" pitchFamily="34" charset="0"/>
                <a:cs typeface="Arial" panose="020B0604020202020204" pitchFamily="34" charset="0"/>
              </a:defRPr>
            </a:lvl2pPr>
          </a:lstStyle>
          <a:p>
            <a:pPr lvl="0"/>
            <a:r>
              <a:rPr lang="en-US"/>
              <a:t>Section break </a:t>
            </a:r>
            <a:br>
              <a:rPr lang="en-US"/>
            </a:br>
            <a:r>
              <a:rPr lang="en-US"/>
              <a:t>title</a:t>
            </a:r>
          </a:p>
          <a:p>
            <a:pPr lvl="1"/>
            <a:r>
              <a:rPr lang="en-US"/>
              <a:t>Second level</a:t>
            </a:r>
          </a:p>
        </p:txBody>
      </p:sp>
      <p:sp>
        <p:nvSpPr>
          <p:cNvPr id="13" name="Picture Placeholder 10"/>
          <p:cNvSpPr>
            <a:spLocks noGrp="1"/>
          </p:cNvSpPr>
          <p:nvPr>
            <p:ph type="pic" sz="quarter" idx="12" hasCustomPrompt="1"/>
          </p:nvPr>
        </p:nvSpPr>
        <p:spPr>
          <a:xfrm>
            <a:off x="1755649" y="2951680"/>
            <a:ext cx="301752" cy="30175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0" rIns="0" bIns="0"/>
          <a:lstStyle>
            <a:lvl1pPr marL="0" indent="0">
              <a:buNone/>
              <a:defRPr sz="704">
                <a:solidFill>
                  <a:schemeClr val="accent1"/>
                </a:solidFill>
              </a:defRPr>
            </a:lvl1pPr>
          </a:lstStyle>
          <a:p>
            <a:r>
              <a:rPr lang="en-US"/>
              <a:t>‍</a:t>
            </a:r>
          </a:p>
        </p:txBody>
      </p:sp>
      <p:sp>
        <p:nvSpPr>
          <p:cNvPr id="4" name="Footer Placeholder 3">
            <a:extLst>
              <a:ext uri="{FF2B5EF4-FFF2-40B4-BE49-F238E27FC236}">
                <a16:creationId xmlns:a16="http://schemas.microsoft.com/office/drawing/2014/main" id="{051499D0-423E-48F2-BFDE-502C630908D8}"/>
              </a:ext>
            </a:extLst>
          </p:cNvPr>
          <p:cNvSpPr>
            <a:spLocks noGrp="1"/>
          </p:cNvSpPr>
          <p:nvPr>
            <p:ph type="ftr" sz="quarter" idx="13"/>
          </p:nvPr>
        </p:nvSpPr>
        <p:spPr/>
        <p:txBody>
          <a:bodyPr/>
          <a:lstStyle/>
          <a:p>
            <a:endParaRPr lang="en-US"/>
          </a:p>
        </p:txBody>
      </p:sp>
      <p:sp>
        <p:nvSpPr>
          <p:cNvPr id="6" name="Slide Number Placeholder 5">
            <a:extLst>
              <a:ext uri="{FF2B5EF4-FFF2-40B4-BE49-F238E27FC236}">
                <a16:creationId xmlns:a16="http://schemas.microsoft.com/office/drawing/2014/main" id="{16EAC5A4-48E4-403D-956B-10C75AA6EB06}"/>
              </a:ext>
            </a:extLst>
          </p:cNvPr>
          <p:cNvSpPr>
            <a:spLocks noGrp="1"/>
          </p:cNvSpPr>
          <p:nvPr>
            <p:ph type="sldNum" sz="quarter" idx="14"/>
          </p:nvPr>
        </p:nvSpPr>
        <p:spPr/>
        <p:txBody>
          <a:body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1909865363"/>
      </p:ext>
    </p:extLst>
  </p:cSld>
  <p:clrMapOvr>
    <a:masterClrMapping/>
  </p:clrMapOvr>
  <p:extLst>
    <p:ext uri="{DCECCB84-F9BA-43D5-87BE-67443E8EF086}">
      <p15:sldGuideLst xmlns:p15="http://schemas.microsoft.com/office/powerpoint/2012/main">
        <p15:guide id="1" pos="2618">
          <p15:clr>
            <a:srgbClr val="FBAE40"/>
          </p15:clr>
        </p15:guide>
        <p15:guide id="2" orient="horz" pos="1906">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4DD584-1B08-47E9-88CC-752CE766D334}"/>
              </a:ext>
            </a:extLst>
          </p:cNvPr>
          <p:cNvSpPr>
            <a:spLocks noGrp="1"/>
          </p:cNvSpPr>
          <p:nvPr>
            <p:ph type="sldNum" sz="quarter" idx="10"/>
          </p:nvPr>
        </p:nvSpPr>
        <p:spPr/>
        <p:txBody>
          <a:body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17345388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Hypothetical">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10639" y="484099"/>
            <a:ext cx="6738232" cy="788101"/>
          </a:xfrm>
          <a:prstGeom prst="rect">
            <a:avLst/>
          </a:prstGeom>
        </p:spPr>
        <p:txBody>
          <a:bodyPr vert="horz" lIns="0" tIns="0" rIns="0" bIns="0" rtlCol="0" anchor="t" anchorCtr="0">
            <a:normAutofit/>
          </a:bodyPr>
          <a:lstStyle>
            <a:lvl1pPr>
              <a:defRPr sz="1747"/>
            </a:lvl1pPr>
          </a:lstStyle>
          <a:p>
            <a:r>
              <a:rPr lang="en-US"/>
              <a:t>Click to edit Master title style</a:t>
            </a:r>
          </a:p>
        </p:txBody>
      </p:sp>
      <p:sp>
        <p:nvSpPr>
          <p:cNvPr id="10" name="Content Placeholder 2"/>
          <p:cNvSpPr>
            <a:spLocks noGrp="1"/>
          </p:cNvSpPr>
          <p:nvPr>
            <p:ph sz="quarter" idx="27"/>
          </p:nvPr>
        </p:nvSpPr>
        <p:spPr>
          <a:xfrm>
            <a:off x="310638" y="1371600"/>
            <a:ext cx="8442837"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Content Placeholder 2"/>
          <p:cNvSpPr>
            <a:spLocks noGrp="1"/>
          </p:cNvSpPr>
          <p:nvPr>
            <p:ph sz="quarter" idx="29"/>
          </p:nvPr>
        </p:nvSpPr>
        <p:spPr>
          <a:xfrm>
            <a:off x="310638" y="1646192"/>
            <a:ext cx="8442837" cy="228600"/>
          </a:xfrm>
          <a:prstGeom prst="rect">
            <a:avLst/>
          </a:prstGeom>
        </p:spPr>
        <p:txBody>
          <a:bodyPr wrap="square" lIns="0" tIns="0" rIns="0" bIns="0"/>
          <a:lstStyle>
            <a:lvl1pPr marL="0" indent="0">
              <a:lnSpc>
                <a:spcPct val="100000"/>
              </a:lnSpc>
              <a:spcBef>
                <a:spcPts val="0"/>
              </a:spcBef>
              <a:spcAft>
                <a:spcPts val="452"/>
              </a:spcAft>
              <a:buNone/>
              <a:defRPr sz="1059"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Chart Placeholder 3"/>
          <p:cNvSpPr>
            <a:spLocks noGrp="1"/>
          </p:cNvSpPr>
          <p:nvPr>
            <p:ph type="chart" sz="quarter" idx="30"/>
          </p:nvPr>
        </p:nvSpPr>
        <p:spPr>
          <a:xfrm>
            <a:off x="310639" y="1965327"/>
            <a:ext cx="8442838" cy="3673475"/>
          </a:xfrm>
          <a:prstGeom prst="rect">
            <a:avLst/>
          </a:prstGeom>
        </p:spPr>
        <p:txBody>
          <a:bodyPr/>
          <a:lstStyle/>
          <a:p>
            <a:endParaRPr lang="en-US"/>
          </a:p>
        </p:txBody>
      </p:sp>
      <p:sp>
        <p:nvSpPr>
          <p:cNvPr id="2" name="Slide Number Placeholder 1">
            <a:extLst>
              <a:ext uri="{FF2B5EF4-FFF2-40B4-BE49-F238E27FC236}">
                <a16:creationId xmlns:a16="http://schemas.microsoft.com/office/drawing/2014/main" id="{C84E1BA7-0912-4C04-BA8B-1CE73FC0744C}"/>
              </a:ext>
            </a:extLst>
          </p:cNvPr>
          <p:cNvSpPr>
            <a:spLocks noGrp="1"/>
          </p:cNvSpPr>
          <p:nvPr>
            <p:ph type="sldNum" sz="quarter" idx="31"/>
          </p:nvPr>
        </p:nvSpPr>
        <p:spPr/>
        <p:txBody>
          <a:bodyPr/>
          <a:lstStyle/>
          <a:p>
            <a:pPr>
              <a:defRPr/>
            </a:pPr>
            <a:fld id="{3F16283C-BC18-43CF-9DF4-8A2F069C8A83}" type="slidenum">
              <a:rPr lang="en-US" smtClean="0"/>
              <a:pPr>
                <a:defRPr/>
              </a:pPr>
              <a:t>‹#›</a:t>
            </a:fld>
            <a:endParaRPr lang="en-US"/>
          </a:p>
        </p:txBody>
      </p:sp>
      <p:sp>
        <p:nvSpPr>
          <p:cNvPr id="11" name="Text Placeholder 3">
            <a:extLst>
              <a:ext uri="{FF2B5EF4-FFF2-40B4-BE49-F238E27FC236}">
                <a16:creationId xmlns:a16="http://schemas.microsoft.com/office/drawing/2014/main" id="{C48C5417-40FC-4832-870E-2B225668DE8D}"/>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4" name="Footer Placeholder 3">
            <a:extLst>
              <a:ext uri="{FF2B5EF4-FFF2-40B4-BE49-F238E27FC236}">
                <a16:creationId xmlns:a16="http://schemas.microsoft.com/office/drawing/2014/main" id="{3529B2F9-F04E-4DAE-9676-5C9C4D9A59B7}"/>
              </a:ext>
            </a:extLst>
          </p:cNvPr>
          <p:cNvSpPr>
            <a:spLocks noGrp="1"/>
          </p:cNvSpPr>
          <p:nvPr>
            <p:ph type="ftr" sz="quarter" idx="32"/>
          </p:nvPr>
        </p:nvSpPr>
        <p:spPr/>
        <p:txBody>
          <a:bodyPr/>
          <a:lstStyle/>
          <a:p>
            <a:endParaRPr lang="en-US"/>
          </a:p>
        </p:txBody>
      </p:sp>
    </p:spTree>
    <p:extLst>
      <p:ext uri="{BB962C8B-B14F-4D97-AF65-F5344CB8AC3E}">
        <p14:creationId xmlns:p14="http://schemas.microsoft.com/office/powerpoint/2010/main" val="830000399"/>
      </p:ext>
    </p:extLst>
  </p:cSld>
  <p:clrMapOvr>
    <a:masterClrMapping/>
  </p:clrMapOvr>
  <p:extLst>
    <p:ext uri="{DCECCB84-F9BA-43D5-87BE-67443E8EF086}">
      <p15:sldGuideLst xmlns:p15="http://schemas.microsoft.com/office/powerpoint/2012/main">
        <p15:guide id="1" orient="horz" pos="696">
          <p15:clr>
            <a:srgbClr val="FBAE40"/>
          </p15:clr>
        </p15:guide>
        <p15:guide id="2" orient="horz" pos="252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2387598" y="1371601"/>
            <a:ext cx="6481764" cy="969075"/>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4" name="Picture Placeholder 3"/>
          <p:cNvSpPr>
            <a:spLocks noGrp="1"/>
          </p:cNvSpPr>
          <p:nvPr>
            <p:ph type="pic" sz="quarter" idx="29"/>
          </p:nvPr>
        </p:nvSpPr>
        <p:spPr>
          <a:xfrm>
            <a:off x="335060" y="1371600"/>
            <a:ext cx="1828800" cy="1828800"/>
          </a:xfrm>
          <a:prstGeom prst="ellipse">
            <a:avLst/>
          </a:prstGeom>
        </p:spPr>
        <p:txBody>
          <a:bodyPr/>
          <a:lstStyle/>
          <a:p>
            <a:endParaRPr lang="en-US"/>
          </a:p>
        </p:txBody>
      </p:sp>
      <p:sp>
        <p:nvSpPr>
          <p:cNvPr id="10" name="Text Placeholder 9"/>
          <p:cNvSpPr>
            <a:spLocks noGrp="1"/>
          </p:cNvSpPr>
          <p:nvPr>
            <p:ph type="body" sz="quarter" idx="30"/>
          </p:nvPr>
        </p:nvSpPr>
        <p:spPr>
          <a:xfrm>
            <a:off x="2387600" y="2487018"/>
            <a:ext cx="6481764" cy="364714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9" name="Text Placeholder 3">
            <a:extLst>
              <a:ext uri="{FF2B5EF4-FFF2-40B4-BE49-F238E27FC236}">
                <a16:creationId xmlns:a16="http://schemas.microsoft.com/office/drawing/2014/main" id="{C812F1A4-B034-4060-811F-5DB75EC435D9}"/>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2" name="Title 1">
            <a:extLst>
              <a:ext uri="{FF2B5EF4-FFF2-40B4-BE49-F238E27FC236}">
                <a16:creationId xmlns:a16="http://schemas.microsoft.com/office/drawing/2014/main" id="{D272679E-1C1F-4B7E-BC7B-F218C7419D61}"/>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CB644610-4A05-4155-AF7B-23810115385B}"/>
              </a:ext>
            </a:extLst>
          </p:cNvPr>
          <p:cNvSpPr>
            <a:spLocks noGrp="1"/>
          </p:cNvSpPr>
          <p:nvPr>
            <p:ph type="ftr" sz="quarter" idx="31"/>
          </p:nvPr>
        </p:nvSpPr>
        <p:spPr/>
        <p:txBody>
          <a:bodyPr/>
          <a:lstStyle/>
          <a:p>
            <a:endParaRPr lang="en-US"/>
          </a:p>
        </p:txBody>
      </p:sp>
      <p:sp>
        <p:nvSpPr>
          <p:cNvPr id="11" name="Slide Number Placeholder 3">
            <a:extLst>
              <a:ext uri="{FF2B5EF4-FFF2-40B4-BE49-F238E27FC236}">
                <a16:creationId xmlns:a16="http://schemas.microsoft.com/office/drawing/2014/main" id="{987AB2E5-119F-4BDD-AF89-CEDED8A732D4}"/>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12801906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 x column feature">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28135" y="2501055"/>
            <a:ext cx="2078182" cy="969075"/>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4" name="Picture Placeholder 3"/>
          <p:cNvSpPr>
            <a:spLocks noGrp="1"/>
          </p:cNvSpPr>
          <p:nvPr>
            <p:ph type="pic" sz="quarter" idx="29" hasCustomPrompt="1"/>
          </p:nvPr>
        </p:nvSpPr>
        <p:spPr>
          <a:xfrm>
            <a:off x="947296" y="1454225"/>
            <a:ext cx="831273" cy="806824"/>
          </a:xfrm>
          <a:prstGeom prst="ellipse">
            <a:avLst/>
          </a:prstGeom>
        </p:spPr>
        <p:txBody>
          <a:bodyPr/>
          <a:lstStyle/>
          <a:p>
            <a:r>
              <a:rPr lang="en-US"/>
              <a:t>a</a:t>
            </a:r>
          </a:p>
        </p:txBody>
      </p:sp>
      <p:sp>
        <p:nvSpPr>
          <p:cNvPr id="10" name="Text Placeholder 9"/>
          <p:cNvSpPr>
            <a:spLocks noGrp="1"/>
          </p:cNvSpPr>
          <p:nvPr>
            <p:ph type="body" sz="quarter" idx="30"/>
          </p:nvPr>
        </p:nvSpPr>
        <p:spPr>
          <a:xfrm>
            <a:off x="335059" y="3630079"/>
            <a:ext cx="2078182" cy="239576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9" name="Text Placeholder 3">
            <a:extLst>
              <a:ext uri="{FF2B5EF4-FFF2-40B4-BE49-F238E27FC236}">
                <a16:creationId xmlns:a16="http://schemas.microsoft.com/office/drawing/2014/main" id="{C812F1A4-B034-4060-811F-5DB75EC435D9}"/>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5"/>
                </a:solidFill>
                <a:latin typeface="+mn-lt"/>
              </a:defRPr>
            </a:lvl1pPr>
          </a:lstStyle>
          <a:p>
            <a:pPr lvl="0"/>
            <a:r>
              <a:rPr lang="en-US"/>
              <a:t>Breadcrumb</a:t>
            </a:r>
          </a:p>
        </p:txBody>
      </p:sp>
      <p:sp>
        <p:nvSpPr>
          <p:cNvPr id="2" name="Title 1">
            <a:extLst>
              <a:ext uri="{FF2B5EF4-FFF2-40B4-BE49-F238E27FC236}">
                <a16:creationId xmlns:a16="http://schemas.microsoft.com/office/drawing/2014/main" id="{D272679E-1C1F-4B7E-BC7B-F218C7419D61}"/>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6D535685-B2E5-4E4A-8643-75A9E15126AE}"/>
              </a:ext>
            </a:extLst>
          </p:cNvPr>
          <p:cNvSpPr>
            <a:spLocks noGrp="1"/>
          </p:cNvSpPr>
          <p:nvPr>
            <p:ph sz="quarter" idx="31" hasCustomPrompt="1"/>
          </p:nvPr>
        </p:nvSpPr>
        <p:spPr>
          <a:xfrm>
            <a:off x="2523394" y="2501055"/>
            <a:ext cx="2078182" cy="969075"/>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6DB45D5C-AFC7-4D6D-87D9-585CEAF99A26}"/>
              </a:ext>
            </a:extLst>
          </p:cNvPr>
          <p:cNvSpPr>
            <a:spLocks noGrp="1"/>
          </p:cNvSpPr>
          <p:nvPr>
            <p:ph sz="quarter" idx="32" hasCustomPrompt="1"/>
          </p:nvPr>
        </p:nvSpPr>
        <p:spPr>
          <a:xfrm>
            <a:off x="4713000" y="2501055"/>
            <a:ext cx="2078182" cy="969075"/>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6D135CAE-5886-4714-AD88-B788B2DD3E37}"/>
              </a:ext>
            </a:extLst>
          </p:cNvPr>
          <p:cNvSpPr>
            <a:spLocks noGrp="1"/>
          </p:cNvSpPr>
          <p:nvPr>
            <p:ph sz="quarter" idx="33" hasCustomPrompt="1"/>
          </p:nvPr>
        </p:nvSpPr>
        <p:spPr>
          <a:xfrm>
            <a:off x="6874309" y="2501055"/>
            <a:ext cx="2078182" cy="969075"/>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9">
            <a:extLst>
              <a:ext uri="{FF2B5EF4-FFF2-40B4-BE49-F238E27FC236}">
                <a16:creationId xmlns:a16="http://schemas.microsoft.com/office/drawing/2014/main" id="{D9E4A080-6799-4454-8755-EDC530DF6A69}"/>
              </a:ext>
            </a:extLst>
          </p:cNvPr>
          <p:cNvSpPr>
            <a:spLocks noGrp="1"/>
          </p:cNvSpPr>
          <p:nvPr>
            <p:ph type="body" sz="quarter" idx="34"/>
          </p:nvPr>
        </p:nvSpPr>
        <p:spPr>
          <a:xfrm>
            <a:off x="6874309" y="3626796"/>
            <a:ext cx="2078182" cy="239576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15" name="Text Placeholder 9">
            <a:extLst>
              <a:ext uri="{FF2B5EF4-FFF2-40B4-BE49-F238E27FC236}">
                <a16:creationId xmlns:a16="http://schemas.microsoft.com/office/drawing/2014/main" id="{714E9C1A-FBFA-4FE7-931C-A91866B82389}"/>
              </a:ext>
            </a:extLst>
          </p:cNvPr>
          <p:cNvSpPr>
            <a:spLocks noGrp="1"/>
          </p:cNvSpPr>
          <p:nvPr>
            <p:ph type="body" sz="quarter" idx="35"/>
          </p:nvPr>
        </p:nvSpPr>
        <p:spPr>
          <a:xfrm>
            <a:off x="2523394" y="3626795"/>
            <a:ext cx="2078182" cy="239576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16" name="Text Placeholder 9">
            <a:extLst>
              <a:ext uri="{FF2B5EF4-FFF2-40B4-BE49-F238E27FC236}">
                <a16:creationId xmlns:a16="http://schemas.microsoft.com/office/drawing/2014/main" id="{075B4A01-9A46-4CDD-8B63-4CC4110F0712}"/>
              </a:ext>
            </a:extLst>
          </p:cNvPr>
          <p:cNvSpPr>
            <a:spLocks noGrp="1"/>
          </p:cNvSpPr>
          <p:nvPr>
            <p:ph type="body" sz="quarter" idx="36"/>
          </p:nvPr>
        </p:nvSpPr>
        <p:spPr>
          <a:xfrm>
            <a:off x="4713000" y="3626794"/>
            <a:ext cx="2078182" cy="239576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17" name="Picture Placeholder 3">
            <a:extLst>
              <a:ext uri="{FF2B5EF4-FFF2-40B4-BE49-F238E27FC236}">
                <a16:creationId xmlns:a16="http://schemas.microsoft.com/office/drawing/2014/main" id="{4EA6FCAC-87C7-442B-BFAE-D6509216B2E5}"/>
              </a:ext>
            </a:extLst>
          </p:cNvPr>
          <p:cNvSpPr>
            <a:spLocks noGrp="1"/>
          </p:cNvSpPr>
          <p:nvPr>
            <p:ph type="pic" sz="quarter" idx="37" hasCustomPrompt="1"/>
          </p:nvPr>
        </p:nvSpPr>
        <p:spPr>
          <a:xfrm>
            <a:off x="3083813" y="1472971"/>
            <a:ext cx="831273" cy="806824"/>
          </a:xfrm>
          <a:prstGeom prst="ellipse">
            <a:avLst/>
          </a:prstGeom>
        </p:spPr>
        <p:txBody>
          <a:bodyPr/>
          <a:lstStyle/>
          <a:p>
            <a:r>
              <a:rPr lang="en-US"/>
              <a:t>a</a:t>
            </a:r>
          </a:p>
        </p:txBody>
      </p:sp>
      <p:sp>
        <p:nvSpPr>
          <p:cNvPr id="18" name="Picture Placeholder 3">
            <a:extLst>
              <a:ext uri="{FF2B5EF4-FFF2-40B4-BE49-F238E27FC236}">
                <a16:creationId xmlns:a16="http://schemas.microsoft.com/office/drawing/2014/main" id="{BEEDA034-1158-4DA9-BD69-406D0CE17F63}"/>
              </a:ext>
            </a:extLst>
          </p:cNvPr>
          <p:cNvSpPr>
            <a:spLocks noGrp="1"/>
          </p:cNvSpPr>
          <p:nvPr>
            <p:ph type="pic" sz="quarter" idx="38" hasCustomPrompt="1"/>
          </p:nvPr>
        </p:nvSpPr>
        <p:spPr>
          <a:xfrm>
            <a:off x="7356844" y="1490100"/>
            <a:ext cx="831273" cy="806824"/>
          </a:xfrm>
          <a:prstGeom prst="ellipse">
            <a:avLst/>
          </a:prstGeom>
        </p:spPr>
        <p:txBody>
          <a:bodyPr/>
          <a:lstStyle/>
          <a:p>
            <a:r>
              <a:rPr lang="en-US"/>
              <a:t>a</a:t>
            </a:r>
          </a:p>
        </p:txBody>
      </p:sp>
      <p:sp>
        <p:nvSpPr>
          <p:cNvPr id="19" name="Picture Placeholder 3">
            <a:extLst>
              <a:ext uri="{FF2B5EF4-FFF2-40B4-BE49-F238E27FC236}">
                <a16:creationId xmlns:a16="http://schemas.microsoft.com/office/drawing/2014/main" id="{64E2D1FE-2881-4C3A-AAFE-1298E073B8AC}"/>
              </a:ext>
            </a:extLst>
          </p:cNvPr>
          <p:cNvSpPr>
            <a:spLocks noGrp="1"/>
          </p:cNvSpPr>
          <p:nvPr>
            <p:ph type="pic" sz="quarter" idx="39" hasCustomPrompt="1"/>
          </p:nvPr>
        </p:nvSpPr>
        <p:spPr>
          <a:xfrm>
            <a:off x="5220329" y="1514658"/>
            <a:ext cx="831273" cy="806824"/>
          </a:xfrm>
          <a:prstGeom prst="ellipse">
            <a:avLst/>
          </a:prstGeom>
        </p:spPr>
        <p:txBody>
          <a:bodyPr/>
          <a:lstStyle/>
          <a:p>
            <a:r>
              <a:rPr lang="en-US"/>
              <a:t>a</a:t>
            </a:r>
          </a:p>
        </p:txBody>
      </p:sp>
      <p:sp>
        <p:nvSpPr>
          <p:cNvPr id="6" name="Footer Placeholder 5">
            <a:extLst>
              <a:ext uri="{FF2B5EF4-FFF2-40B4-BE49-F238E27FC236}">
                <a16:creationId xmlns:a16="http://schemas.microsoft.com/office/drawing/2014/main" id="{80DC996A-5C2C-4D45-88CF-DA67D3998CEF}"/>
              </a:ext>
            </a:extLst>
          </p:cNvPr>
          <p:cNvSpPr>
            <a:spLocks noGrp="1"/>
          </p:cNvSpPr>
          <p:nvPr>
            <p:ph type="ftr" sz="quarter" idx="40"/>
          </p:nvPr>
        </p:nvSpPr>
        <p:spPr/>
        <p:txBody>
          <a:bodyPr/>
          <a:lstStyle/>
          <a:p>
            <a:endParaRPr lang="en-US"/>
          </a:p>
        </p:txBody>
      </p:sp>
      <p:sp>
        <p:nvSpPr>
          <p:cNvPr id="20" name="Slide Number Placeholder 3">
            <a:extLst>
              <a:ext uri="{FF2B5EF4-FFF2-40B4-BE49-F238E27FC236}">
                <a16:creationId xmlns:a16="http://schemas.microsoft.com/office/drawing/2014/main" id="{4E27C1B7-101F-4FE0-A900-AACACE7976EE}"/>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1091665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 x bio">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28136" y="2949708"/>
            <a:ext cx="2493818" cy="647381"/>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4" name="Picture Placeholder 3"/>
          <p:cNvSpPr>
            <a:spLocks noGrp="1"/>
          </p:cNvSpPr>
          <p:nvPr>
            <p:ph type="pic" sz="quarter" idx="29" hasCustomPrompt="1"/>
          </p:nvPr>
        </p:nvSpPr>
        <p:spPr>
          <a:xfrm>
            <a:off x="1001466" y="2044136"/>
            <a:ext cx="831273" cy="806824"/>
          </a:xfrm>
          <a:prstGeom prst="ellipse">
            <a:avLst/>
          </a:prstGeom>
        </p:spPr>
        <p:txBody>
          <a:bodyPr anchor="b"/>
          <a:lstStyle/>
          <a:p>
            <a:r>
              <a:rPr lang="en-US"/>
              <a:t>a</a:t>
            </a:r>
          </a:p>
        </p:txBody>
      </p:sp>
      <p:sp>
        <p:nvSpPr>
          <p:cNvPr id="10" name="Text Placeholder 9"/>
          <p:cNvSpPr>
            <a:spLocks noGrp="1"/>
          </p:cNvSpPr>
          <p:nvPr>
            <p:ph type="body" sz="quarter" idx="30"/>
          </p:nvPr>
        </p:nvSpPr>
        <p:spPr>
          <a:xfrm>
            <a:off x="335059" y="3793166"/>
            <a:ext cx="2493818" cy="239576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9" name="Text Placeholder 3">
            <a:extLst>
              <a:ext uri="{FF2B5EF4-FFF2-40B4-BE49-F238E27FC236}">
                <a16:creationId xmlns:a16="http://schemas.microsoft.com/office/drawing/2014/main" id="{C812F1A4-B034-4060-811F-5DB75EC435D9}"/>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2" name="Title 1">
            <a:extLst>
              <a:ext uri="{FF2B5EF4-FFF2-40B4-BE49-F238E27FC236}">
                <a16:creationId xmlns:a16="http://schemas.microsoft.com/office/drawing/2014/main" id="{D272679E-1C1F-4B7E-BC7B-F218C7419D61}"/>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6D535685-B2E5-4E4A-8643-75A9E15126AE}"/>
              </a:ext>
            </a:extLst>
          </p:cNvPr>
          <p:cNvSpPr>
            <a:spLocks noGrp="1"/>
          </p:cNvSpPr>
          <p:nvPr>
            <p:ph sz="quarter" idx="31" hasCustomPrompt="1"/>
          </p:nvPr>
        </p:nvSpPr>
        <p:spPr>
          <a:xfrm>
            <a:off x="3311700" y="2949708"/>
            <a:ext cx="2493818" cy="647381"/>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6DB45D5C-AFC7-4D6D-87D9-585CEAF99A26}"/>
              </a:ext>
            </a:extLst>
          </p:cNvPr>
          <p:cNvSpPr>
            <a:spLocks noGrp="1"/>
          </p:cNvSpPr>
          <p:nvPr>
            <p:ph sz="quarter" idx="32" hasCustomPrompt="1"/>
          </p:nvPr>
        </p:nvSpPr>
        <p:spPr>
          <a:xfrm>
            <a:off x="6337763" y="2949708"/>
            <a:ext cx="2493818" cy="647381"/>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9">
            <a:extLst>
              <a:ext uri="{FF2B5EF4-FFF2-40B4-BE49-F238E27FC236}">
                <a16:creationId xmlns:a16="http://schemas.microsoft.com/office/drawing/2014/main" id="{714E9C1A-FBFA-4FE7-931C-A91866B82389}"/>
              </a:ext>
            </a:extLst>
          </p:cNvPr>
          <p:cNvSpPr>
            <a:spLocks noGrp="1"/>
          </p:cNvSpPr>
          <p:nvPr>
            <p:ph type="body" sz="quarter" idx="35"/>
          </p:nvPr>
        </p:nvSpPr>
        <p:spPr>
          <a:xfrm>
            <a:off x="3329326" y="3789882"/>
            <a:ext cx="2493818" cy="239576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16" name="Text Placeholder 9">
            <a:extLst>
              <a:ext uri="{FF2B5EF4-FFF2-40B4-BE49-F238E27FC236}">
                <a16:creationId xmlns:a16="http://schemas.microsoft.com/office/drawing/2014/main" id="{075B4A01-9A46-4CDD-8B63-4CC4110F0712}"/>
              </a:ext>
            </a:extLst>
          </p:cNvPr>
          <p:cNvSpPr>
            <a:spLocks noGrp="1"/>
          </p:cNvSpPr>
          <p:nvPr>
            <p:ph type="body" sz="quarter" idx="36"/>
          </p:nvPr>
        </p:nvSpPr>
        <p:spPr>
          <a:xfrm>
            <a:off x="6323591" y="3789881"/>
            <a:ext cx="2493818" cy="239576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17" name="Picture Placeholder 3">
            <a:extLst>
              <a:ext uri="{FF2B5EF4-FFF2-40B4-BE49-F238E27FC236}">
                <a16:creationId xmlns:a16="http://schemas.microsoft.com/office/drawing/2014/main" id="{4EA6FCAC-87C7-442B-BFAE-D6509216B2E5}"/>
              </a:ext>
            </a:extLst>
          </p:cNvPr>
          <p:cNvSpPr>
            <a:spLocks noGrp="1"/>
          </p:cNvSpPr>
          <p:nvPr>
            <p:ph type="pic" sz="quarter" idx="37" hasCustomPrompt="1"/>
          </p:nvPr>
        </p:nvSpPr>
        <p:spPr>
          <a:xfrm>
            <a:off x="3985031" y="2044136"/>
            <a:ext cx="831273" cy="806824"/>
          </a:xfrm>
          <a:prstGeom prst="ellipse">
            <a:avLst/>
          </a:prstGeom>
        </p:spPr>
        <p:txBody>
          <a:bodyPr anchor="b"/>
          <a:lstStyle/>
          <a:p>
            <a:r>
              <a:rPr lang="en-US"/>
              <a:t>a</a:t>
            </a:r>
          </a:p>
        </p:txBody>
      </p:sp>
      <p:sp>
        <p:nvSpPr>
          <p:cNvPr id="19" name="Picture Placeholder 3">
            <a:extLst>
              <a:ext uri="{FF2B5EF4-FFF2-40B4-BE49-F238E27FC236}">
                <a16:creationId xmlns:a16="http://schemas.microsoft.com/office/drawing/2014/main" id="{64E2D1FE-2881-4C3A-AAFE-1298E073B8AC}"/>
              </a:ext>
            </a:extLst>
          </p:cNvPr>
          <p:cNvSpPr>
            <a:spLocks noGrp="1"/>
          </p:cNvSpPr>
          <p:nvPr>
            <p:ph type="pic" sz="quarter" idx="39" hasCustomPrompt="1"/>
          </p:nvPr>
        </p:nvSpPr>
        <p:spPr>
          <a:xfrm>
            <a:off x="7011094" y="2044136"/>
            <a:ext cx="831273" cy="806824"/>
          </a:xfrm>
          <a:prstGeom prst="ellipse">
            <a:avLst/>
          </a:prstGeom>
        </p:spPr>
        <p:txBody>
          <a:bodyPr anchor="b"/>
          <a:lstStyle/>
          <a:p>
            <a:r>
              <a:rPr lang="en-US"/>
              <a:t>a</a:t>
            </a:r>
          </a:p>
        </p:txBody>
      </p:sp>
      <p:sp>
        <p:nvSpPr>
          <p:cNvPr id="6" name="Footer Placeholder 5">
            <a:extLst>
              <a:ext uri="{FF2B5EF4-FFF2-40B4-BE49-F238E27FC236}">
                <a16:creationId xmlns:a16="http://schemas.microsoft.com/office/drawing/2014/main" id="{2A51DC7A-04A5-42A6-98AF-0C8079C6EFAA}"/>
              </a:ext>
            </a:extLst>
          </p:cNvPr>
          <p:cNvSpPr>
            <a:spLocks noGrp="1"/>
          </p:cNvSpPr>
          <p:nvPr>
            <p:ph type="ftr" sz="quarter" idx="40"/>
          </p:nvPr>
        </p:nvSpPr>
        <p:spPr/>
        <p:txBody>
          <a:bodyPr/>
          <a:lstStyle/>
          <a:p>
            <a:endParaRPr lang="en-US"/>
          </a:p>
        </p:txBody>
      </p:sp>
      <p:sp>
        <p:nvSpPr>
          <p:cNvPr id="18" name="Slide Number Placeholder 3">
            <a:extLst>
              <a:ext uri="{FF2B5EF4-FFF2-40B4-BE49-F238E27FC236}">
                <a16:creationId xmlns:a16="http://schemas.microsoft.com/office/drawing/2014/main" id="{D75AD781-5003-4565-88BC-47335FC12233}"/>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
        <p:nvSpPr>
          <p:cNvPr id="20" name="Text Placeholder 6">
            <a:extLst>
              <a:ext uri="{FF2B5EF4-FFF2-40B4-BE49-F238E27FC236}">
                <a16:creationId xmlns:a16="http://schemas.microsoft.com/office/drawing/2014/main" id="{A81CA0CE-2326-4C25-AAB0-4AAB51E8CFC8}"/>
              </a:ext>
            </a:extLst>
          </p:cNvPr>
          <p:cNvSpPr>
            <a:spLocks noGrp="1"/>
          </p:cNvSpPr>
          <p:nvPr>
            <p:ph type="body" sz="quarter" idx="55" hasCustomPrompt="1"/>
          </p:nvPr>
        </p:nvSpPr>
        <p:spPr>
          <a:xfrm>
            <a:off x="301626" y="1423989"/>
            <a:ext cx="8451850" cy="517525"/>
          </a:xfrm>
          <a:prstGeom prst="rect">
            <a:avLst/>
          </a:prstGeom>
        </p:spPr>
        <p:txBody>
          <a:bodyPr lIns="0"/>
          <a:lstStyle>
            <a:lvl1pPr marL="0" indent="0">
              <a:lnSpc>
                <a:spcPct val="100000"/>
              </a:lnSpc>
              <a:defRPr sz="1412" b="0">
                <a:solidFill>
                  <a:schemeClr val="accent4"/>
                </a:solidFill>
              </a:defRPr>
            </a:lvl1pPr>
            <a:lvl2pPr marL="0" indent="0">
              <a:defRPr sz="1553">
                <a:solidFill>
                  <a:schemeClr val="accent4"/>
                </a:solidFill>
              </a:defRPr>
            </a:lvl2pPr>
            <a:lvl3pPr marL="0" indent="0">
              <a:defRPr sz="1553">
                <a:solidFill>
                  <a:schemeClr val="accent4"/>
                </a:solidFill>
              </a:defRPr>
            </a:lvl3pPr>
            <a:lvl4pPr marL="0" indent="0">
              <a:defRPr sz="1553">
                <a:solidFill>
                  <a:schemeClr val="accent4"/>
                </a:solidFill>
              </a:defRPr>
            </a:lvl4pPr>
            <a:lvl5pPr marL="0" indent="0">
              <a:defRPr sz="1553">
                <a:solidFill>
                  <a:schemeClr val="accent4"/>
                </a:solidFill>
              </a:defRPr>
            </a:lvl5pPr>
          </a:lstStyle>
          <a:p>
            <a:pPr lvl="0"/>
            <a:r>
              <a:rPr lang="en-US"/>
              <a:t>Subhead</a:t>
            </a:r>
          </a:p>
        </p:txBody>
      </p:sp>
    </p:spTree>
    <p:extLst>
      <p:ext uri="{BB962C8B-B14F-4D97-AF65-F5344CB8AC3E}">
        <p14:creationId xmlns:p14="http://schemas.microsoft.com/office/powerpoint/2010/main" val="30505200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_One Chart">
    <p:spTree>
      <p:nvGrpSpPr>
        <p:cNvPr id="1" name=""/>
        <p:cNvGrpSpPr/>
        <p:nvPr/>
      </p:nvGrpSpPr>
      <p:grpSpPr>
        <a:xfrm>
          <a:off x="0" y="0"/>
          <a:ext cx="0" cy="0"/>
          <a:chOff x="0" y="0"/>
          <a:chExt cx="0" cy="0"/>
        </a:xfrm>
      </p:grpSpPr>
      <p:sp>
        <p:nvSpPr>
          <p:cNvPr id="3" name="Content Placeholder 2"/>
          <p:cNvSpPr>
            <a:spLocks noGrp="1"/>
          </p:cNvSpPr>
          <p:nvPr>
            <p:ph sz="quarter" idx="27"/>
          </p:nvPr>
        </p:nvSpPr>
        <p:spPr>
          <a:xfrm>
            <a:off x="302175" y="1371600"/>
            <a:ext cx="8543420"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6" name="Content Placeholder 2"/>
          <p:cNvSpPr>
            <a:spLocks noGrp="1"/>
          </p:cNvSpPr>
          <p:nvPr>
            <p:ph sz="quarter" idx="29"/>
          </p:nvPr>
        </p:nvSpPr>
        <p:spPr>
          <a:xfrm>
            <a:off x="302175" y="1620715"/>
            <a:ext cx="8543420" cy="228600"/>
          </a:xfrm>
          <a:prstGeom prst="rect">
            <a:avLst/>
          </a:prstGeom>
        </p:spPr>
        <p:txBody>
          <a:bodyPr wrap="square" lIns="0" tIns="0" rIns="0" bIns="0"/>
          <a:lstStyle>
            <a:lvl1pPr marL="0" indent="0">
              <a:lnSpc>
                <a:spcPct val="100000"/>
              </a:lnSpc>
              <a:spcBef>
                <a:spcPts val="0"/>
              </a:spcBef>
              <a:spcAft>
                <a:spcPts val="452"/>
              </a:spcAft>
              <a:buNone/>
              <a:defRPr sz="1165"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4" name="Chart Placeholder 3"/>
          <p:cNvSpPr>
            <a:spLocks noGrp="1"/>
          </p:cNvSpPr>
          <p:nvPr>
            <p:ph type="chart" sz="quarter" idx="30"/>
          </p:nvPr>
        </p:nvSpPr>
        <p:spPr>
          <a:xfrm>
            <a:off x="302175" y="1965327"/>
            <a:ext cx="8543420" cy="3673475"/>
          </a:xfrm>
          <a:prstGeom prst="rect">
            <a:avLst/>
          </a:prstGeom>
        </p:spPr>
        <p:txBody>
          <a:bodyPr/>
          <a:lstStyle/>
          <a:p>
            <a:endParaRPr lang="en-US"/>
          </a:p>
        </p:txBody>
      </p:sp>
      <p:sp>
        <p:nvSpPr>
          <p:cNvPr id="9" name="Text Placeholder 3">
            <a:extLst>
              <a:ext uri="{FF2B5EF4-FFF2-40B4-BE49-F238E27FC236}">
                <a16:creationId xmlns:a16="http://schemas.microsoft.com/office/drawing/2014/main" id="{D6113022-E668-4A54-AB2A-9E58B91ABD06}"/>
              </a:ext>
            </a:extLst>
          </p:cNvPr>
          <p:cNvSpPr>
            <a:spLocks noGrp="1"/>
          </p:cNvSpPr>
          <p:nvPr>
            <p:ph type="body" sz="quarter" idx="17" hasCustomPrompt="1"/>
          </p:nvPr>
        </p:nvSpPr>
        <p:spPr>
          <a:xfrm>
            <a:off x="302175"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2" name="Title 1">
            <a:extLst>
              <a:ext uri="{FF2B5EF4-FFF2-40B4-BE49-F238E27FC236}">
                <a16:creationId xmlns:a16="http://schemas.microsoft.com/office/drawing/2014/main" id="{68528408-ED68-4E33-8AF5-8EB66C78F37E}"/>
              </a:ext>
            </a:extLst>
          </p:cNvPr>
          <p:cNvSpPr>
            <a:spLocks noGrp="1"/>
          </p:cNvSpPr>
          <p:nvPr>
            <p:ph type="title"/>
          </p:nvPr>
        </p:nvSpPr>
        <p:spPr>
          <a:xfrm>
            <a:off x="302176" y="484190"/>
            <a:ext cx="6835472" cy="865217"/>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4E135178-DD3A-47FB-9B77-6C9E58609A45}"/>
              </a:ext>
            </a:extLst>
          </p:cNvPr>
          <p:cNvSpPr>
            <a:spLocks noGrp="1"/>
          </p:cNvSpPr>
          <p:nvPr>
            <p:ph type="ftr" sz="quarter" idx="31"/>
          </p:nvPr>
        </p:nvSpPr>
        <p:spPr/>
        <p:txBody>
          <a:bodyPr/>
          <a:lstStyle/>
          <a:p>
            <a:endParaRPr lang="en-US"/>
          </a:p>
        </p:txBody>
      </p:sp>
      <p:sp>
        <p:nvSpPr>
          <p:cNvPr id="10" name="Slide Number Placeholder 3">
            <a:extLst>
              <a:ext uri="{FF2B5EF4-FFF2-40B4-BE49-F238E27FC236}">
                <a16:creationId xmlns:a16="http://schemas.microsoft.com/office/drawing/2014/main" id="{5EB54CFD-9650-4CBB-8728-0C044F3612BB}"/>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40296677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hart">
    <p:spTree>
      <p:nvGrpSpPr>
        <p:cNvPr id="1" name=""/>
        <p:cNvGrpSpPr/>
        <p:nvPr/>
      </p:nvGrpSpPr>
      <p:grpSpPr>
        <a:xfrm>
          <a:off x="0" y="0"/>
          <a:ext cx="0" cy="0"/>
          <a:chOff x="0" y="0"/>
          <a:chExt cx="0" cy="0"/>
        </a:xfrm>
      </p:grpSpPr>
      <p:sp>
        <p:nvSpPr>
          <p:cNvPr id="3" name="Content Placeholder 2"/>
          <p:cNvSpPr>
            <a:spLocks noGrp="1"/>
          </p:cNvSpPr>
          <p:nvPr>
            <p:ph sz="quarter" idx="27"/>
          </p:nvPr>
        </p:nvSpPr>
        <p:spPr>
          <a:xfrm>
            <a:off x="302176" y="1371600"/>
            <a:ext cx="4012975"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6" name="Content Placeholder 2"/>
          <p:cNvSpPr>
            <a:spLocks noGrp="1"/>
          </p:cNvSpPr>
          <p:nvPr>
            <p:ph sz="quarter" idx="29"/>
          </p:nvPr>
        </p:nvSpPr>
        <p:spPr>
          <a:xfrm>
            <a:off x="302176" y="1620715"/>
            <a:ext cx="4012975" cy="228600"/>
          </a:xfrm>
          <a:prstGeom prst="rect">
            <a:avLst/>
          </a:prstGeom>
        </p:spPr>
        <p:txBody>
          <a:bodyPr wrap="square" lIns="0" tIns="0" rIns="0" bIns="0"/>
          <a:lstStyle>
            <a:lvl1pPr marL="0" indent="0">
              <a:lnSpc>
                <a:spcPct val="100000"/>
              </a:lnSpc>
              <a:spcBef>
                <a:spcPts val="0"/>
              </a:spcBef>
              <a:spcAft>
                <a:spcPts val="452"/>
              </a:spcAft>
              <a:buNone/>
              <a:defRPr sz="1165"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4" name="Chart Placeholder 3"/>
          <p:cNvSpPr>
            <a:spLocks noGrp="1"/>
          </p:cNvSpPr>
          <p:nvPr>
            <p:ph type="chart" sz="quarter" idx="30"/>
          </p:nvPr>
        </p:nvSpPr>
        <p:spPr>
          <a:xfrm>
            <a:off x="325944" y="1965327"/>
            <a:ext cx="4012975" cy="3673475"/>
          </a:xfrm>
          <a:prstGeom prst="rect">
            <a:avLst/>
          </a:prstGeom>
        </p:spPr>
        <p:txBody>
          <a:bodyPr/>
          <a:lstStyle/>
          <a:p>
            <a:endParaRPr lang="en-US"/>
          </a:p>
        </p:txBody>
      </p:sp>
      <p:sp>
        <p:nvSpPr>
          <p:cNvPr id="8" name="Content Placeholder 2">
            <a:extLst>
              <a:ext uri="{FF2B5EF4-FFF2-40B4-BE49-F238E27FC236}">
                <a16:creationId xmlns:a16="http://schemas.microsoft.com/office/drawing/2014/main" id="{FC38FD68-CFDF-44F5-91D0-5ED31F7F367A}"/>
              </a:ext>
            </a:extLst>
          </p:cNvPr>
          <p:cNvSpPr>
            <a:spLocks noGrp="1"/>
          </p:cNvSpPr>
          <p:nvPr>
            <p:ph sz="quarter" idx="31"/>
          </p:nvPr>
        </p:nvSpPr>
        <p:spPr>
          <a:xfrm>
            <a:off x="4751301" y="1367634"/>
            <a:ext cx="4012975"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CEEAB74A-C79A-4D88-A51E-40C487D76D9A}"/>
              </a:ext>
            </a:extLst>
          </p:cNvPr>
          <p:cNvSpPr>
            <a:spLocks noGrp="1"/>
          </p:cNvSpPr>
          <p:nvPr>
            <p:ph sz="quarter" idx="32"/>
          </p:nvPr>
        </p:nvSpPr>
        <p:spPr>
          <a:xfrm>
            <a:off x="4751301" y="1616749"/>
            <a:ext cx="4012975" cy="228600"/>
          </a:xfrm>
          <a:prstGeom prst="rect">
            <a:avLst/>
          </a:prstGeom>
        </p:spPr>
        <p:txBody>
          <a:bodyPr wrap="square" lIns="0" tIns="0" rIns="0" bIns="0"/>
          <a:lstStyle>
            <a:lvl1pPr marL="0" indent="0">
              <a:lnSpc>
                <a:spcPct val="100000"/>
              </a:lnSpc>
              <a:spcBef>
                <a:spcPts val="0"/>
              </a:spcBef>
              <a:spcAft>
                <a:spcPts val="452"/>
              </a:spcAft>
              <a:buNone/>
              <a:defRPr sz="1165"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Chart Placeholder 3">
            <a:extLst>
              <a:ext uri="{FF2B5EF4-FFF2-40B4-BE49-F238E27FC236}">
                <a16:creationId xmlns:a16="http://schemas.microsoft.com/office/drawing/2014/main" id="{C61ECF06-F6BB-4E6F-A9FD-EBB7B267E15F}"/>
              </a:ext>
            </a:extLst>
          </p:cNvPr>
          <p:cNvSpPr>
            <a:spLocks noGrp="1"/>
          </p:cNvSpPr>
          <p:nvPr>
            <p:ph type="chart" sz="quarter" idx="33"/>
          </p:nvPr>
        </p:nvSpPr>
        <p:spPr>
          <a:xfrm>
            <a:off x="4751301" y="1961361"/>
            <a:ext cx="4012975" cy="3673475"/>
          </a:xfrm>
          <a:prstGeom prst="rect">
            <a:avLst/>
          </a:prstGeom>
        </p:spPr>
        <p:txBody>
          <a:bodyPr/>
          <a:lstStyle/>
          <a:p>
            <a:endParaRPr lang="en-US"/>
          </a:p>
        </p:txBody>
      </p:sp>
      <p:sp>
        <p:nvSpPr>
          <p:cNvPr id="11" name="Text Placeholder 3">
            <a:extLst>
              <a:ext uri="{FF2B5EF4-FFF2-40B4-BE49-F238E27FC236}">
                <a16:creationId xmlns:a16="http://schemas.microsoft.com/office/drawing/2014/main" id="{BE15A606-90AC-42FB-A8D0-74FE161A73B0}"/>
              </a:ext>
            </a:extLst>
          </p:cNvPr>
          <p:cNvSpPr>
            <a:spLocks noGrp="1"/>
          </p:cNvSpPr>
          <p:nvPr>
            <p:ph type="body" sz="quarter" idx="17" hasCustomPrompt="1"/>
          </p:nvPr>
        </p:nvSpPr>
        <p:spPr>
          <a:xfrm>
            <a:off x="310449" y="225327"/>
            <a:ext cx="6033153" cy="268198"/>
          </a:xfrm>
          <a:prstGeom prst="rect">
            <a:avLst/>
          </a:prstGeom>
        </p:spPr>
        <p:txBody>
          <a:bodyPr lIns="0"/>
          <a:lstStyle>
            <a:lvl1pPr>
              <a:defRPr sz="1412" b="0">
                <a:solidFill>
                  <a:schemeClr val="accent4"/>
                </a:solidFill>
              </a:defRPr>
            </a:lvl1pPr>
          </a:lstStyle>
          <a:p>
            <a:pPr lvl="0"/>
            <a:r>
              <a:rPr lang="en-US"/>
              <a:t>Breadcrumb</a:t>
            </a:r>
          </a:p>
        </p:txBody>
      </p:sp>
      <p:sp>
        <p:nvSpPr>
          <p:cNvPr id="2" name="Title 1">
            <a:extLst>
              <a:ext uri="{FF2B5EF4-FFF2-40B4-BE49-F238E27FC236}">
                <a16:creationId xmlns:a16="http://schemas.microsoft.com/office/drawing/2014/main" id="{61E8282F-CDC4-44A9-8899-45AC6CE39552}"/>
              </a:ext>
            </a:extLst>
          </p:cNvPr>
          <p:cNvSpPr>
            <a:spLocks noGrp="1"/>
          </p:cNvSpPr>
          <p:nvPr>
            <p:ph type="title"/>
          </p:nvPr>
        </p:nvSpPr>
        <p:spPr>
          <a:xfrm>
            <a:off x="302176" y="484190"/>
            <a:ext cx="6835472" cy="865217"/>
          </a:xfrm>
        </p:spPr>
        <p:txBody>
          <a:bodyPr/>
          <a:lstStyle/>
          <a:p>
            <a:r>
              <a:rPr lang="en-US"/>
              <a:t>Click to edit Master title style</a:t>
            </a:r>
          </a:p>
        </p:txBody>
      </p:sp>
      <p:sp>
        <p:nvSpPr>
          <p:cNvPr id="12" name="Footer Placeholder 11">
            <a:extLst>
              <a:ext uri="{FF2B5EF4-FFF2-40B4-BE49-F238E27FC236}">
                <a16:creationId xmlns:a16="http://schemas.microsoft.com/office/drawing/2014/main" id="{B2085D64-A2CD-4BE9-9D82-197A45FB659F}"/>
              </a:ext>
            </a:extLst>
          </p:cNvPr>
          <p:cNvSpPr>
            <a:spLocks noGrp="1"/>
          </p:cNvSpPr>
          <p:nvPr>
            <p:ph type="ftr" sz="quarter" idx="34"/>
          </p:nvPr>
        </p:nvSpPr>
        <p:spPr/>
        <p:txBody>
          <a:bodyPr/>
          <a:lstStyle/>
          <a:p>
            <a:endParaRPr lang="en-US"/>
          </a:p>
        </p:txBody>
      </p:sp>
      <p:sp>
        <p:nvSpPr>
          <p:cNvPr id="13" name="Slide Number Placeholder 3">
            <a:extLst>
              <a:ext uri="{FF2B5EF4-FFF2-40B4-BE49-F238E27FC236}">
                <a16:creationId xmlns:a16="http://schemas.microsoft.com/office/drawing/2014/main" id="{3CB0CB26-C949-4E71-AC2E-83E16B1A522E}"/>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17326395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Four Chart">
    <p:spTree>
      <p:nvGrpSpPr>
        <p:cNvPr id="1" name=""/>
        <p:cNvGrpSpPr/>
        <p:nvPr/>
      </p:nvGrpSpPr>
      <p:grpSpPr>
        <a:xfrm>
          <a:off x="0" y="0"/>
          <a:ext cx="0" cy="0"/>
          <a:chOff x="0" y="0"/>
          <a:chExt cx="0" cy="0"/>
        </a:xfrm>
      </p:grpSpPr>
      <p:sp>
        <p:nvSpPr>
          <p:cNvPr id="3" name="Content Placeholder 2"/>
          <p:cNvSpPr>
            <a:spLocks noGrp="1"/>
          </p:cNvSpPr>
          <p:nvPr>
            <p:ph sz="quarter" idx="27"/>
          </p:nvPr>
        </p:nvSpPr>
        <p:spPr>
          <a:xfrm>
            <a:off x="325943" y="1371600"/>
            <a:ext cx="3883748"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4" name="Chart Placeholder 3"/>
          <p:cNvSpPr>
            <a:spLocks noGrp="1"/>
          </p:cNvSpPr>
          <p:nvPr>
            <p:ph type="chart" sz="quarter" idx="30"/>
          </p:nvPr>
        </p:nvSpPr>
        <p:spPr>
          <a:xfrm>
            <a:off x="325943" y="1687745"/>
            <a:ext cx="3883748" cy="1877784"/>
          </a:xfrm>
          <a:prstGeom prst="rect">
            <a:avLst/>
          </a:prstGeom>
        </p:spPr>
        <p:txBody>
          <a:bodyPr/>
          <a:lstStyle/>
          <a:p>
            <a:endParaRPr lang="en-US"/>
          </a:p>
        </p:txBody>
      </p:sp>
      <p:sp>
        <p:nvSpPr>
          <p:cNvPr id="8" name="Content Placeholder 2">
            <a:extLst>
              <a:ext uri="{FF2B5EF4-FFF2-40B4-BE49-F238E27FC236}">
                <a16:creationId xmlns:a16="http://schemas.microsoft.com/office/drawing/2014/main" id="{5052F507-2111-44EA-AFA5-658567EFA011}"/>
              </a:ext>
            </a:extLst>
          </p:cNvPr>
          <p:cNvSpPr>
            <a:spLocks noGrp="1"/>
          </p:cNvSpPr>
          <p:nvPr>
            <p:ph sz="quarter" idx="31"/>
          </p:nvPr>
        </p:nvSpPr>
        <p:spPr>
          <a:xfrm>
            <a:off x="4943231" y="1375855"/>
            <a:ext cx="3883748"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9" name="Chart Placeholder 3">
            <a:extLst>
              <a:ext uri="{FF2B5EF4-FFF2-40B4-BE49-F238E27FC236}">
                <a16:creationId xmlns:a16="http://schemas.microsoft.com/office/drawing/2014/main" id="{BD9B34B9-4E25-4D63-BB43-85168FC1ADFC}"/>
              </a:ext>
            </a:extLst>
          </p:cNvPr>
          <p:cNvSpPr>
            <a:spLocks noGrp="1"/>
          </p:cNvSpPr>
          <p:nvPr>
            <p:ph type="chart" sz="quarter" idx="32"/>
          </p:nvPr>
        </p:nvSpPr>
        <p:spPr>
          <a:xfrm>
            <a:off x="4943231" y="1691999"/>
            <a:ext cx="3883748" cy="1877784"/>
          </a:xfrm>
          <a:prstGeom prst="rect">
            <a:avLst/>
          </a:prstGeom>
        </p:spPr>
        <p:txBody>
          <a:bodyPr/>
          <a:lstStyle/>
          <a:p>
            <a:endParaRPr lang="en-US"/>
          </a:p>
        </p:txBody>
      </p:sp>
      <p:sp>
        <p:nvSpPr>
          <p:cNvPr id="10" name="Content Placeholder 2">
            <a:extLst>
              <a:ext uri="{FF2B5EF4-FFF2-40B4-BE49-F238E27FC236}">
                <a16:creationId xmlns:a16="http://schemas.microsoft.com/office/drawing/2014/main" id="{33B7FD56-3EA1-4FED-BCDD-D1E78574F1B1}"/>
              </a:ext>
            </a:extLst>
          </p:cNvPr>
          <p:cNvSpPr>
            <a:spLocks noGrp="1"/>
          </p:cNvSpPr>
          <p:nvPr>
            <p:ph sz="quarter" idx="33"/>
          </p:nvPr>
        </p:nvSpPr>
        <p:spPr>
          <a:xfrm>
            <a:off x="325943" y="3829349"/>
            <a:ext cx="3883748"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Chart Placeholder 3">
            <a:extLst>
              <a:ext uri="{FF2B5EF4-FFF2-40B4-BE49-F238E27FC236}">
                <a16:creationId xmlns:a16="http://schemas.microsoft.com/office/drawing/2014/main" id="{6F90E53C-19E8-4D64-A04B-63CA0A59F375}"/>
              </a:ext>
            </a:extLst>
          </p:cNvPr>
          <p:cNvSpPr>
            <a:spLocks noGrp="1"/>
          </p:cNvSpPr>
          <p:nvPr>
            <p:ph type="chart" sz="quarter" idx="34"/>
          </p:nvPr>
        </p:nvSpPr>
        <p:spPr>
          <a:xfrm>
            <a:off x="325943" y="4145494"/>
            <a:ext cx="3883748" cy="1877784"/>
          </a:xfrm>
          <a:prstGeom prst="rect">
            <a:avLst/>
          </a:prstGeom>
        </p:spPr>
        <p:txBody>
          <a:bodyPr/>
          <a:lstStyle/>
          <a:p>
            <a:endParaRPr lang="en-US"/>
          </a:p>
        </p:txBody>
      </p:sp>
      <p:sp>
        <p:nvSpPr>
          <p:cNvPr id="12" name="Content Placeholder 2">
            <a:extLst>
              <a:ext uri="{FF2B5EF4-FFF2-40B4-BE49-F238E27FC236}">
                <a16:creationId xmlns:a16="http://schemas.microsoft.com/office/drawing/2014/main" id="{2FA1A121-FF74-4EF6-A536-FE31F0B3AAAB}"/>
              </a:ext>
            </a:extLst>
          </p:cNvPr>
          <p:cNvSpPr>
            <a:spLocks noGrp="1"/>
          </p:cNvSpPr>
          <p:nvPr>
            <p:ph sz="quarter" idx="35"/>
          </p:nvPr>
        </p:nvSpPr>
        <p:spPr>
          <a:xfrm>
            <a:off x="4943231" y="3833604"/>
            <a:ext cx="3883748"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Chart Placeholder 3">
            <a:extLst>
              <a:ext uri="{FF2B5EF4-FFF2-40B4-BE49-F238E27FC236}">
                <a16:creationId xmlns:a16="http://schemas.microsoft.com/office/drawing/2014/main" id="{B0323D9B-D7FD-4F6C-95CF-4459B20816F6}"/>
              </a:ext>
            </a:extLst>
          </p:cNvPr>
          <p:cNvSpPr>
            <a:spLocks noGrp="1"/>
          </p:cNvSpPr>
          <p:nvPr>
            <p:ph type="chart" sz="quarter" idx="36"/>
          </p:nvPr>
        </p:nvSpPr>
        <p:spPr>
          <a:xfrm>
            <a:off x="4943231" y="4149749"/>
            <a:ext cx="3883748" cy="1877784"/>
          </a:xfrm>
          <a:prstGeom prst="rect">
            <a:avLst/>
          </a:prstGeom>
        </p:spPr>
        <p:txBody>
          <a:bodyPr/>
          <a:lstStyle/>
          <a:p>
            <a:endParaRPr lang="en-US"/>
          </a:p>
        </p:txBody>
      </p:sp>
      <p:sp>
        <p:nvSpPr>
          <p:cNvPr id="15" name="Text Placeholder 3">
            <a:extLst>
              <a:ext uri="{FF2B5EF4-FFF2-40B4-BE49-F238E27FC236}">
                <a16:creationId xmlns:a16="http://schemas.microsoft.com/office/drawing/2014/main" id="{62BDBCD2-D3C6-435E-9D25-5D94C1851C37}"/>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defRPr>
            </a:lvl1pPr>
          </a:lstStyle>
          <a:p>
            <a:pPr lvl="0"/>
            <a:r>
              <a:rPr lang="en-US"/>
              <a:t>Breadcrumb</a:t>
            </a:r>
          </a:p>
        </p:txBody>
      </p:sp>
      <p:sp>
        <p:nvSpPr>
          <p:cNvPr id="16" name="Slide Number Placeholder 3">
            <a:extLst>
              <a:ext uri="{FF2B5EF4-FFF2-40B4-BE49-F238E27FC236}">
                <a16:creationId xmlns:a16="http://schemas.microsoft.com/office/drawing/2014/main" id="{5E8B684F-E0B1-44F1-B899-D8AA19BFCAAE}"/>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
        <p:nvSpPr>
          <p:cNvPr id="2" name="Title 1">
            <a:extLst>
              <a:ext uri="{FF2B5EF4-FFF2-40B4-BE49-F238E27FC236}">
                <a16:creationId xmlns:a16="http://schemas.microsoft.com/office/drawing/2014/main" id="{8F1C3366-7AC1-481D-AE01-1B150421F0C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07DCF168-48CA-47F0-88C3-DC7E877D7BE8}"/>
              </a:ext>
            </a:extLst>
          </p:cNvPr>
          <p:cNvSpPr>
            <a:spLocks noGrp="1"/>
          </p:cNvSpPr>
          <p:nvPr>
            <p:ph type="ftr" sz="quarter" idx="37"/>
          </p:nvPr>
        </p:nvSpPr>
        <p:spPr/>
        <p:txBody>
          <a:bodyPr/>
          <a:lstStyle/>
          <a:p>
            <a:endParaRPr lang="en-US"/>
          </a:p>
        </p:txBody>
      </p:sp>
    </p:spTree>
    <p:extLst>
      <p:ext uri="{BB962C8B-B14F-4D97-AF65-F5344CB8AC3E}">
        <p14:creationId xmlns:p14="http://schemas.microsoft.com/office/powerpoint/2010/main" val="26949299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ack Wrapper">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377440" y="5029200"/>
            <a:ext cx="4114800" cy="914400"/>
          </a:xfrm>
          <a:prstGeom prst="rect">
            <a:avLst/>
          </a:prstGeom>
        </p:spPr>
        <p:txBody>
          <a:bodyPr lIns="0" tIns="0" rIns="0" bIns="0"/>
          <a:lstStyle>
            <a:lvl1pPr marL="0" indent="0">
              <a:lnSpc>
                <a:spcPct val="100000"/>
              </a:lnSpc>
              <a:spcBef>
                <a:spcPts val="0"/>
              </a:spcBef>
              <a:buNone/>
              <a:defRPr sz="1059" baseline="0">
                <a:solidFill>
                  <a:schemeClr val="tx1"/>
                </a:solidFill>
              </a:defRPr>
            </a:lvl1pPr>
            <a:lvl2pPr marL="0" indent="0">
              <a:lnSpc>
                <a:spcPct val="100000"/>
              </a:lnSpc>
              <a:spcBef>
                <a:spcPts val="0"/>
              </a:spcBef>
              <a:buNone/>
              <a:defRPr sz="1059">
                <a:solidFill>
                  <a:schemeClr val="tx1"/>
                </a:solidFill>
              </a:defRPr>
            </a:lvl2pPr>
          </a:lstStyle>
          <a:p>
            <a:pPr lvl="0"/>
            <a:r>
              <a:rPr lang="en-US"/>
              <a:t>Click to edit Master text styles</a:t>
            </a:r>
          </a:p>
          <a:p>
            <a:pPr lvl="1"/>
            <a:r>
              <a:rPr lang="en-US"/>
              <a:t>Second level</a:t>
            </a:r>
          </a:p>
        </p:txBody>
      </p:sp>
      <p:sp>
        <p:nvSpPr>
          <p:cNvPr id="10" name="Text Placeholder 9"/>
          <p:cNvSpPr>
            <a:spLocks noGrp="1"/>
          </p:cNvSpPr>
          <p:nvPr>
            <p:ph type="body" sz="quarter" idx="11"/>
          </p:nvPr>
        </p:nvSpPr>
        <p:spPr>
          <a:xfrm>
            <a:off x="7040880" y="6537960"/>
            <a:ext cx="1828800" cy="182880"/>
          </a:xfrm>
          <a:prstGeom prst="rect">
            <a:avLst/>
          </a:prstGeom>
        </p:spPr>
        <p:txBody>
          <a:bodyPr lIns="0" tIns="0" rIns="0" bIns="0" anchor="b" anchorCtr="0"/>
          <a:lstStyle>
            <a:lvl1pPr marL="0" indent="0" algn="r">
              <a:buNone/>
              <a:defRPr sz="706" baseline="0">
                <a:solidFill>
                  <a:schemeClr val="tx1"/>
                </a:solidFill>
                <a:latin typeface="Arial" panose="020B0604020202020204" pitchFamily="34" charset="0"/>
                <a:cs typeface="Arial" panose="020B0604020202020204" pitchFamily="34" charset="0"/>
              </a:defRPr>
            </a:lvl1pPr>
            <a:lvl2pPr marL="403433" indent="0">
              <a:buNone/>
              <a:defRPr sz="706">
                <a:latin typeface="Arial" panose="020B0604020202020204" pitchFamily="34" charset="0"/>
                <a:cs typeface="Arial" panose="020B0604020202020204" pitchFamily="34" charset="0"/>
              </a:defRPr>
            </a:lvl2pPr>
            <a:lvl3pPr marL="806867" indent="0">
              <a:buNone/>
              <a:defRPr sz="706">
                <a:latin typeface="Arial" panose="020B0604020202020204" pitchFamily="34" charset="0"/>
                <a:cs typeface="Arial" panose="020B0604020202020204" pitchFamily="34" charset="0"/>
              </a:defRPr>
            </a:lvl3pPr>
            <a:lvl4pPr marL="1210300" indent="0">
              <a:buNone/>
              <a:defRPr sz="706">
                <a:latin typeface="Arial" panose="020B0604020202020204" pitchFamily="34" charset="0"/>
                <a:cs typeface="Arial" panose="020B0604020202020204" pitchFamily="34" charset="0"/>
              </a:defRPr>
            </a:lvl4pPr>
            <a:lvl5pPr marL="1613733" indent="0">
              <a:buNone/>
              <a:defRPr sz="706">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3"/>
          <p:cNvSpPr>
            <a:spLocks noGrp="1"/>
          </p:cNvSpPr>
          <p:nvPr>
            <p:ph type="body" sz="quarter" idx="26"/>
          </p:nvPr>
        </p:nvSpPr>
        <p:spPr>
          <a:xfrm>
            <a:off x="274320" y="4065044"/>
            <a:ext cx="8595360" cy="511422"/>
          </a:xfrm>
          <a:prstGeom prst="rect">
            <a:avLst/>
          </a:prstGeom>
        </p:spPr>
        <p:txBody>
          <a:bodyPr wrap="square" lIns="0" tIns="0" rIns="0" bIns="0" anchor="b" anchorCtr="0">
            <a:spAutoFit/>
          </a:bodyPr>
          <a:lstStyle>
            <a:lvl1pPr marL="0" indent="0">
              <a:lnSpc>
                <a:spcPct val="100000"/>
              </a:lnSpc>
              <a:spcBef>
                <a:spcPts val="0"/>
              </a:spcBef>
              <a:spcAft>
                <a:spcPts val="265"/>
              </a:spcAft>
              <a:buNone/>
              <a:defRPr sz="882" i="0">
                <a:solidFill>
                  <a:schemeClr val="tx1"/>
                </a:solidFill>
                <a:latin typeface="Arial Narrow" panose="020B0606020202030204" pitchFamily="34" charset="0"/>
                <a:cs typeface="Arial" panose="020B0604020202020204" pitchFamily="34" charset="0"/>
              </a:defRPr>
            </a:lvl1pPr>
            <a:lvl2pPr marL="0" indent="0">
              <a:lnSpc>
                <a:spcPct val="100000"/>
              </a:lnSpc>
              <a:spcBef>
                <a:spcPts val="0"/>
              </a:spcBef>
              <a:spcAft>
                <a:spcPts val="265"/>
              </a:spcAft>
              <a:buNone/>
              <a:defRPr sz="882">
                <a:solidFill>
                  <a:schemeClr val="tx1"/>
                </a:solidFill>
                <a:latin typeface="Arial" panose="020B0604020202020204" pitchFamily="34" charset="0"/>
                <a:cs typeface="Arial" panose="020B0604020202020204" pitchFamily="34" charset="0"/>
              </a:defRPr>
            </a:lvl2pPr>
            <a:lvl3pPr marL="0" indent="0">
              <a:lnSpc>
                <a:spcPct val="100000"/>
              </a:lnSpc>
              <a:spcBef>
                <a:spcPts val="0"/>
              </a:spcBef>
              <a:spcAft>
                <a:spcPts val="529"/>
              </a:spcAft>
              <a:buNone/>
              <a:defRPr sz="1059" i="1" baseline="0">
                <a:solidFill>
                  <a:schemeClr val="tx1"/>
                </a:solidFill>
                <a:latin typeface="Arial" panose="020B0604020202020204" pitchFamily="34" charset="0"/>
                <a:cs typeface="Arial" panose="020B0604020202020204" pitchFamily="34" charset="0"/>
              </a:defRPr>
            </a:lvl3pPr>
            <a:lvl4pPr marL="0" indent="0">
              <a:lnSpc>
                <a:spcPts val="1147"/>
              </a:lnSpc>
              <a:spcBef>
                <a:spcPts val="0"/>
              </a:spcBef>
              <a:spcAft>
                <a:spcPts val="265"/>
              </a:spcAft>
              <a:buNone/>
              <a:defRPr sz="882">
                <a:latin typeface="Arial Narrow" panose="020B0606020202030204" pitchFamily="34" charset="0"/>
              </a:defRPr>
            </a:lvl4pPr>
            <a:lvl5pPr marL="0" indent="0">
              <a:lnSpc>
                <a:spcPts val="1147"/>
              </a:lnSpc>
              <a:spcBef>
                <a:spcPts val="0"/>
              </a:spcBef>
              <a:spcAft>
                <a:spcPts val="265"/>
              </a:spcAft>
              <a:buNone/>
              <a:defRPr sz="882">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AD578011-DDAD-4CE9-A8BC-7CA58A089C4C}"/>
              </a:ext>
            </a:extLst>
          </p:cNvPr>
          <p:cNvCxnSpPr/>
          <p:nvPr userDrawn="1"/>
        </p:nvCxnSpPr>
        <p:spPr>
          <a:xfrm>
            <a:off x="274638" y="4754563"/>
            <a:ext cx="859472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descr="A close up of a mans face&#10;&#10;Description generated with very high confidence">
            <a:extLst>
              <a:ext uri="{FF2B5EF4-FFF2-40B4-BE49-F238E27FC236}">
                <a16:creationId xmlns:a16="http://schemas.microsoft.com/office/drawing/2014/main" id="{C942FB28-7F96-46A5-8365-4ACB15300E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43" y="4796844"/>
            <a:ext cx="2183457" cy="780838"/>
          </a:xfrm>
          <a:prstGeom prst="rect">
            <a:avLst/>
          </a:prstGeom>
        </p:spPr>
      </p:pic>
      <p:sp>
        <p:nvSpPr>
          <p:cNvPr id="2" name="Rectangle 1">
            <a:extLst>
              <a:ext uri="{FF2B5EF4-FFF2-40B4-BE49-F238E27FC236}">
                <a16:creationId xmlns:a16="http://schemas.microsoft.com/office/drawing/2014/main" id="{9ADB3C7A-0BCA-41FA-BC7B-2E4FC9B91BEA}"/>
              </a:ext>
            </a:extLst>
          </p:cNvPr>
          <p:cNvSpPr/>
          <p:nvPr userDrawn="1"/>
        </p:nvSpPr>
        <p:spPr>
          <a:xfrm>
            <a:off x="6640516" y="262687"/>
            <a:ext cx="2416491" cy="900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3977730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rint)">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1188720" y="1371600"/>
            <a:ext cx="6858000" cy="1077218"/>
          </a:xfrm>
          <a:prstGeom prst="rect">
            <a:avLst/>
          </a:prstGeom>
        </p:spPr>
        <p:txBody>
          <a:bodyPr lIns="0" tIns="0" rIns="0" bIns="0">
            <a:spAutoFit/>
          </a:bodyPr>
          <a:lstStyle>
            <a:lvl1pPr marL="153988" indent="-153988">
              <a:lnSpc>
                <a:spcPct val="100000"/>
              </a:lnSpc>
              <a:spcBef>
                <a:spcPts val="0"/>
              </a:spcBef>
              <a:spcAft>
                <a:spcPts val="1200"/>
              </a:spcAft>
              <a:buNone/>
              <a:defRPr>
                <a:solidFill>
                  <a:schemeClr val="accent1"/>
                </a:solidFill>
                <a:latin typeface="Arial" panose="020B0604020202020204" pitchFamily="34" charset="0"/>
                <a:cs typeface="Arial" panose="020B0604020202020204" pitchFamily="34" charset="0"/>
              </a:defRPr>
            </a:lvl1pPr>
            <a:lvl2pPr marL="165100" indent="-165100">
              <a:lnSpc>
                <a:spcPct val="100000"/>
              </a:lnSpc>
              <a:spcBef>
                <a:spcPts val="0"/>
              </a:spcBef>
              <a:buNone/>
              <a:defRPr sz="1400" b="1">
                <a:solidFill>
                  <a:schemeClr val="accent1"/>
                </a:solidFill>
                <a:latin typeface="Arial" panose="020B0604020202020204" pitchFamily="34" charset="0"/>
                <a:cs typeface="Arial" panose="020B0604020202020204" pitchFamily="34" charset="0"/>
              </a:defRPr>
            </a:lvl2pPr>
            <a:lvl3pPr marL="165100" indent="-165100">
              <a:lnSpc>
                <a:spcPct val="100000"/>
              </a:lnSpc>
              <a:spcBef>
                <a:spcPts val="0"/>
              </a:spcBef>
              <a:buNone/>
              <a:defRPr sz="1400">
                <a:solidFill>
                  <a:schemeClr val="accent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a:t>“Quote</a:t>
            </a:r>
          </a:p>
          <a:p>
            <a:pPr lvl="1"/>
            <a:r>
              <a:rPr lang="en-US"/>
              <a:t>	Portfolio Manager</a:t>
            </a:r>
          </a:p>
          <a:p>
            <a:pPr lvl="2"/>
            <a:r>
              <a:rPr lang="en-US"/>
              <a:t>	Portfolio Manager Title</a:t>
            </a:r>
          </a:p>
        </p:txBody>
      </p:sp>
    </p:spTree>
    <p:extLst>
      <p:ext uri="{BB962C8B-B14F-4D97-AF65-F5344CB8AC3E}">
        <p14:creationId xmlns:p14="http://schemas.microsoft.com/office/powerpoint/2010/main" val="34045601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24580" y="1371600"/>
            <a:ext cx="8481430" cy="4389120"/>
          </a:xfrm>
          <a:prstGeom prst="rect">
            <a:avLst/>
          </a:prstGeom>
        </p:spPr>
        <p:txBody>
          <a:bodyPr wrap="square" lIns="0" tIns="0" rIns="0" bIns="0"/>
          <a:lstStyle>
            <a:lvl1pPr marL="0" indent="0">
              <a:lnSpc>
                <a:spcPct val="100000"/>
              </a:lnSpc>
              <a:spcBef>
                <a:spcPts val="0"/>
              </a:spcBef>
              <a:spcAft>
                <a:spcPts val="484"/>
              </a:spcAft>
              <a:buNone/>
              <a:defRPr sz="1370"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84"/>
              </a:spcAft>
              <a:buNone/>
              <a:defRPr sz="1542" baseline="0">
                <a:latin typeface="Arial" panose="020B0604020202020204" pitchFamily="34" charset="0"/>
                <a:cs typeface="Arial" panose="020B0604020202020204" pitchFamily="34" charset="0"/>
              </a:defRPr>
            </a:lvl2pPr>
            <a:lvl3pPr marL="147574" indent="-147574">
              <a:lnSpc>
                <a:spcPct val="100000"/>
              </a:lnSpc>
              <a:spcBef>
                <a:spcPts val="0"/>
              </a:spcBef>
              <a:spcAft>
                <a:spcPts val="243"/>
              </a:spcAft>
              <a:buClr>
                <a:srgbClr val="00A0DC"/>
              </a:buClr>
              <a:buSzPct val="110000"/>
              <a:defRPr sz="1542">
                <a:latin typeface="Arial" panose="020B0604020202020204" pitchFamily="34" charset="0"/>
                <a:cs typeface="Arial" panose="020B0604020202020204" pitchFamily="34" charset="0"/>
              </a:defRPr>
            </a:lvl3pPr>
            <a:lvl4pPr marL="332039" indent="-184466">
              <a:lnSpc>
                <a:spcPct val="100000"/>
              </a:lnSpc>
              <a:spcBef>
                <a:spcPts val="0"/>
              </a:spcBef>
              <a:spcAft>
                <a:spcPts val="243"/>
              </a:spcAft>
              <a:buClr>
                <a:srgbClr val="00A0DC"/>
              </a:buClr>
              <a:buSzPct val="110000"/>
              <a:defRPr sz="1542">
                <a:latin typeface="Arial" panose="020B0604020202020204" pitchFamily="34" charset="0"/>
                <a:cs typeface="Arial" panose="020B0604020202020204" pitchFamily="34" charset="0"/>
              </a:defRPr>
            </a:lvl4pPr>
            <a:lvl5pPr marL="516505" indent="-184466">
              <a:lnSpc>
                <a:spcPct val="100000"/>
              </a:lnSpc>
              <a:spcBef>
                <a:spcPts val="0"/>
              </a:spcBef>
              <a:spcAft>
                <a:spcPts val="243"/>
              </a:spcAft>
              <a:buClr>
                <a:srgbClr val="00A0DC"/>
              </a:buClr>
              <a:buSzPct val="110000"/>
              <a:defRPr sz="1542">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154A6A1C-50A6-4D7F-8080-9A426CBF71BF}"/>
              </a:ext>
            </a:extLst>
          </p:cNvPr>
          <p:cNvSpPr>
            <a:spLocks noGrp="1"/>
          </p:cNvSpPr>
          <p:nvPr>
            <p:ph type="title"/>
          </p:nvPr>
        </p:nvSpPr>
        <p:spPr>
          <a:xfrm>
            <a:off x="324580" y="484191"/>
            <a:ext cx="6580422" cy="789133"/>
          </a:xfrm>
        </p:spPr>
        <p:txBody>
          <a:bodyPr/>
          <a:lstStyle/>
          <a:p>
            <a:r>
              <a:rPr lang="en-US"/>
              <a:t>Click to edit Master title style</a:t>
            </a:r>
          </a:p>
        </p:txBody>
      </p:sp>
      <p:sp>
        <p:nvSpPr>
          <p:cNvPr id="6" name="Text Placeholder 4">
            <a:extLst>
              <a:ext uri="{FF2B5EF4-FFF2-40B4-BE49-F238E27FC236}">
                <a16:creationId xmlns:a16="http://schemas.microsoft.com/office/drawing/2014/main" id="{4A44ACAD-CBDE-468A-8351-9C0F3C60DF61}"/>
              </a:ext>
            </a:extLst>
          </p:cNvPr>
          <p:cNvSpPr>
            <a:spLocks noGrp="1"/>
          </p:cNvSpPr>
          <p:nvPr>
            <p:ph type="body" sz="quarter" idx="31" hasCustomPrompt="1"/>
          </p:nvPr>
        </p:nvSpPr>
        <p:spPr>
          <a:xfrm>
            <a:off x="323850" y="215900"/>
            <a:ext cx="6032500" cy="268288"/>
          </a:xfrm>
          <a:prstGeom prst="rect">
            <a:avLst/>
          </a:prstGeom>
        </p:spPr>
        <p:txBody>
          <a:bodyPr lIns="0"/>
          <a:lstStyle>
            <a:lvl1pPr>
              <a:defRPr sz="1412">
                <a:solidFill>
                  <a:schemeClr val="accent5"/>
                </a:solidFill>
              </a:defRPr>
            </a:lvl1pPr>
          </a:lstStyle>
          <a:p>
            <a:pPr lvl="0"/>
            <a:r>
              <a:rPr lang="en-US"/>
              <a:t>Breadcrumb</a:t>
            </a:r>
          </a:p>
        </p:txBody>
      </p:sp>
      <p:sp>
        <p:nvSpPr>
          <p:cNvPr id="7" name="Slide Number Placeholder 3">
            <a:extLst>
              <a:ext uri="{FF2B5EF4-FFF2-40B4-BE49-F238E27FC236}">
                <a16:creationId xmlns:a16="http://schemas.microsoft.com/office/drawing/2014/main" id="{50C3949A-226F-4959-B157-9B0E9E716CAC}"/>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
        <p:nvSpPr>
          <p:cNvPr id="4" name="Footer Placeholder 3">
            <a:extLst>
              <a:ext uri="{FF2B5EF4-FFF2-40B4-BE49-F238E27FC236}">
                <a16:creationId xmlns:a16="http://schemas.microsoft.com/office/drawing/2014/main" id="{3935BEA5-1991-4C53-A23D-0E227EAFE10C}"/>
              </a:ext>
            </a:extLst>
          </p:cNvPr>
          <p:cNvSpPr>
            <a:spLocks noGrp="1"/>
          </p:cNvSpPr>
          <p:nvPr>
            <p:ph type="ftr" sz="quarter" idx="32"/>
          </p:nvPr>
        </p:nvSpPr>
        <p:spPr/>
        <p:txBody>
          <a:bodyPr/>
          <a:lstStyle/>
          <a:p>
            <a:endParaRPr lang="en-US"/>
          </a:p>
        </p:txBody>
      </p:sp>
    </p:spTree>
    <p:extLst>
      <p:ext uri="{BB962C8B-B14F-4D97-AF65-F5344CB8AC3E}">
        <p14:creationId xmlns:p14="http://schemas.microsoft.com/office/powerpoint/2010/main" val="26434439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One Content with subhead">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02177" y="2018581"/>
            <a:ext cx="8517163" cy="374213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3">
            <a:extLst>
              <a:ext uri="{FF2B5EF4-FFF2-40B4-BE49-F238E27FC236}">
                <a16:creationId xmlns:a16="http://schemas.microsoft.com/office/drawing/2014/main" id="{1DA077FE-05F6-46D2-97A5-394038C88AA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6872D79D-17EF-475F-893A-6F5BCD70EB59}"/>
              </a:ext>
            </a:extLst>
          </p:cNvPr>
          <p:cNvSpPr>
            <a:spLocks noGrp="1"/>
          </p:cNvSpPr>
          <p:nvPr>
            <p:ph type="ftr" sz="quarter" idx="29"/>
          </p:nvPr>
        </p:nvSpPr>
        <p:spPr/>
        <p:txBody>
          <a:bodyPr/>
          <a:lstStyle/>
          <a:p>
            <a:endParaRPr lang="en-US"/>
          </a:p>
        </p:txBody>
      </p:sp>
      <p:sp>
        <p:nvSpPr>
          <p:cNvPr id="9" name="Text Placeholder 3">
            <a:extLst>
              <a:ext uri="{FF2B5EF4-FFF2-40B4-BE49-F238E27FC236}">
                <a16:creationId xmlns:a16="http://schemas.microsoft.com/office/drawing/2014/main" id="{C51060AF-05FF-47D7-B25B-7ACF7F484435}"/>
              </a:ext>
            </a:extLst>
          </p:cNvPr>
          <p:cNvSpPr>
            <a:spLocks noGrp="1"/>
          </p:cNvSpPr>
          <p:nvPr>
            <p:ph type="body" sz="quarter" idx="17" hasCustomPrompt="1"/>
          </p:nvPr>
        </p:nvSpPr>
        <p:spPr>
          <a:xfrm>
            <a:off x="310640"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7" name="Text Placeholder 6">
            <a:extLst>
              <a:ext uri="{FF2B5EF4-FFF2-40B4-BE49-F238E27FC236}">
                <a16:creationId xmlns:a16="http://schemas.microsoft.com/office/drawing/2014/main" id="{ABAC8952-CEE6-4321-98A7-6E6755CF5014}"/>
              </a:ext>
            </a:extLst>
          </p:cNvPr>
          <p:cNvSpPr>
            <a:spLocks noGrp="1"/>
          </p:cNvSpPr>
          <p:nvPr>
            <p:ph type="body" sz="quarter" idx="30" hasCustomPrompt="1"/>
          </p:nvPr>
        </p:nvSpPr>
        <p:spPr>
          <a:xfrm>
            <a:off x="301626" y="1423989"/>
            <a:ext cx="8451850" cy="517525"/>
          </a:xfrm>
          <a:prstGeom prst="rect">
            <a:avLst/>
          </a:prstGeom>
        </p:spPr>
        <p:txBody>
          <a:bodyPr lIns="0"/>
          <a:lstStyle>
            <a:lvl1pPr marL="0" indent="0">
              <a:lnSpc>
                <a:spcPct val="100000"/>
              </a:lnSpc>
              <a:defRPr sz="1412" b="0">
                <a:solidFill>
                  <a:schemeClr val="accent4"/>
                </a:solidFill>
              </a:defRPr>
            </a:lvl1pPr>
            <a:lvl2pPr marL="0" indent="0">
              <a:defRPr sz="1553">
                <a:solidFill>
                  <a:schemeClr val="accent4"/>
                </a:solidFill>
              </a:defRPr>
            </a:lvl2pPr>
            <a:lvl3pPr marL="0" indent="0">
              <a:defRPr sz="1553">
                <a:solidFill>
                  <a:schemeClr val="accent4"/>
                </a:solidFill>
              </a:defRPr>
            </a:lvl3pPr>
            <a:lvl4pPr marL="0" indent="0">
              <a:defRPr sz="1553">
                <a:solidFill>
                  <a:schemeClr val="accent4"/>
                </a:solidFill>
              </a:defRPr>
            </a:lvl4pPr>
            <a:lvl5pPr marL="0" indent="0">
              <a:defRPr sz="1553">
                <a:solidFill>
                  <a:schemeClr val="accent4"/>
                </a:solidFill>
              </a:defRPr>
            </a:lvl5pPr>
          </a:lstStyle>
          <a:p>
            <a:pPr lvl="0"/>
            <a:r>
              <a:rPr lang="en-US"/>
              <a:t>Subhead</a:t>
            </a:r>
          </a:p>
        </p:txBody>
      </p:sp>
      <p:sp>
        <p:nvSpPr>
          <p:cNvPr id="8" name="Slide Number Placeholder 3">
            <a:extLst>
              <a:ext uri="{FF2B5EF4-FFF2-40B4-BE49-F238E27FC236}">
                <a16:creationId xmlns:a16="http://schemas.microsoft.com/office/drawing/2014/main" id="{506B8BC4-8FD0-4433-935A-B06B073128AB}"/>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18490642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02177" y="2018581"/>
            <a:ext cx="4053346" cy="374213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3">
            <a:extLst>
              <a:ext uri="{FF2B5EF4-FFF2-40B4-BE49-F238E27FC236}">
                <a16:creationId xmlns:a16="http://schemas.microsoft.com/office/drawing/2014/main" id="{1DA077FE-05F6-46D2-97A5-394038C88AA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6872D79D-17EF-475F-893A-6F5BCD70EB59}"/>
              </a:ext>
            </a:extLst>
          </p:cNvPr>
          <p:cNvSpPr>
            <a:spLocks noGrp="1"/>
          </p:cNvSpPr>
          <p:nvPr>
            <p:ph type="ftr" sz="quarter" idx="29"/>
          </p:nvPr>
        </p:nvSpPr>
        <p:spPr/>
        <p:txBody>
          <a:bodyPr/>
          <a:lstStyle/>
          <a:p>
            <a:endParaRPr lang="en-US"/>
          </a:p>
        </p:txBody>
      </p:sp>
      <p:sp>
        <p:nvSpPr>
          <p:cNvPr id="9" name="Text Placeholder 3">
            <a:extLst>
              <a:ext uri="{FF2B5EF4-FFF2-40B4-BE49-F238E27FC236}">
                <a16:creationId xmlns:a16="http://schemas.microsoft.com/office/drawing/2014/main" id="{C51060AF-05FF-47D7-B25B-7ACF7F484435}"/>
              </a:ext>
            </a:extLst>
          </p:cNvPr>
          <p:cNvSpPr>
            <a:spLocks noGrp="1"/>
          </p:cNvSpPr>
          <p:nvPr>
            <p:ph type="body" sz="quarter" idx="17" hasCustomPrompt="1"/>
          </p:nvPr>
        </p:nvSpPr>
        <p:spPr>
          <a:xfrm>
            <a:off x="310640"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7" name="Text Placeholder 6">
            <a:extLst>
              <a:ext uri="{FF2B5EF4-FFF2-40B4-BE49-F238E27FC236}">
                <a16:creationId xmlns:a16="http://schemas.microsoft.com/office/drawing/2014/main" id="{ABAC8952-CEE6-4321-98A7-6E6755CF5014}"/>
              </a:ext>
            </a:extLst>
          </p:cNvPr>
          <p:cNvSpPr>
            <a:spLocks noGrp="1"/>
          </p:cNvSpPr>
          <p:nvPr>
            <p:ph type="body" sz="quarter" idx="30" hasCustomPrompt="1"/>
          </p:nvPr>
        </p:nvSpPr>
        <p:spPr>
          <a:xfrm>
            <a:off x="301626" y="1423989"/>
            <a:ext cx="8451850" cy="517525"/>
          </a:xfrm>
          <a:prstGeom prst="rect">
            <a:avLst/>
          </a:prstGeom>
        </p:spPr>
        <p:txBody>
          <a:bodyPr lIns="0"/>
          <a:lstStyle>
            <a:lvl1pPr marL="0" indent="0">
              <a:lnSpc>
                <a:spcPct val="100000"/>
              </a:lnSpc>
              <a:defRPr sz="1412" b="0">
                <a:solidFill>
                  <a:schemeClr val="accent4"/>
                </a:solidFill>
              </a:defRPr>
            </a:lvl1pPr>
            <a:lvl2pPr marL="0" indent="0">
              <a:defRPr sz="1553">
                <a:solidFill>
                  <a:schemeClr val="accent4"/>
                </a:solidFill>
              </a:defRPr>
            </a:lvl2pPr>
            <a:lvl3pPr marL="0" indent="0">
              <a:defRPr sz="1553">
                <a:solidFill>
                  <a:schemeClr val="accent4"/>
                </a:solidFill>
              </a:defRPr>
            </a:lvl3pPr>
            <a:lvl4pPr marL="0" indent="0">
              <a:defRPr sz="1553">
                <a:solidFill>
                  <a:schemeClr val="accent4"/>
                </a:solidFill>
              </a:defRPr>
            </a:lvl4pPr>
            <a:lvl5pPr marL="0" indent="0">
              <a:defRPr sz="1553">
                <a:solidFill>
                  <a:schemeClr val="accent4"/>
                </a:solidFill>
              </a:defRPr>
            </a:lvl5pPr>
          </a:lstStyle>
          <a:p>
            <a:pPr lvl="0"/>
            <a:r>
              <a:rPr lang="en-US"/>
              <a:t>Subhead</a:t>
            </a:r>
          </a:p>
        </p:txBody>
      </p:sp>
      <p:sp>
        <p:nvSpPr>
          <p:cNvPr id="8" name="Content Placeholder 2">
            <a:extLst>
              <a:ext uri="{FF2B5EF4-FFF2-40B4-BE49-F238E27FC236}">
                <a16:creationId xmlns:a16="http://schemas.microsoft.com/office/drawing/2014/main" id="{9EA464C3-A1D1-4662-A455-F3B6274B5C53}"/>
              </a:ext>
            </a:extLst>
          </p:cNvPr>
          <p:cNvSpPr>
            <a:spLocks noGrp="1"/>
          </p:cNvSpPr>
          <p:nvPr>
            <p:ph sz="quarter" idx="31" hasCustomPrompt="1"/>
          </p:nvPr>
        </p:nvSpPr>
        <p:spPr>
          <a:xfrm>
            <a:off x="4668092" y="2018581"/>
            <a:ext cx="4053346" cy="374213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Slide Number Placeholder 3">
            <a:extLst>
              <a:ext uri="{FF2B5EF4-FFF2-40B4-BE49-F238E27FC236}">
                <a16:creationId xmlns:a16="http://schemas.microsoft.com/office/drawing/2014/main" id="{411B94C4-ACE7-4740-8693-CDEC224F859C}"/>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24796796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wo Content with subhead">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02176" y="2018582"/>
            <a:ext cx="4269824" cy="2662518"/>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3">
            <a:extLst>
              <a:ext uri="{FF2B5EF4-FFF2-40B4-BE49-F238E27FC236}">
                <a16:creationId xmlns:a16="http://schemas.microsoft.com/office/drawing/2014/main" id="{1DA077FE-05F6-46D2-97A5-394038C88AA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6872D79D-17EF-475F-893A-6F5BCD70EB59}"/>
              </a:ext>
            </a:extLst>
          </p:cNvPr>
          <p:cNvSpPr>
            <a:spLocks noGrp="1"/>
          </p:cNvSpPr>
          <p:nvPr>
            <p:ph type="ftr" sz="quarter" idx="29"/>
          </p:nvPr>
        </p:nvSpPr>
        <p:spPr/>
        <p:txBody>
          <a:bodyPr/>
          <a:lstStyle/>
          <a:p>
            <a:endParaRPr lang="en-US"/>
          </a:p>
        </p:txBody>
      </p:sp>
      <p:sp>
        <p:nvSpPr>
          <p:cNvPr id="9" name="Text Placeholder 3">
            <a:extLst>
              <a:ext uri="{FF2B5EF4-FFF2-40B4-BE49-F238E27FC236}">
                <a16:creationId xmlns:a16="http://schemas.microsoft.com/office/drawing/2014/main" id="{C51060AF-05FF-47D7-B25B-7ACF7F484435}"/>
              </a:ext>
            </a:extLst>
          </p:cNvPr>
          <p:cNvSpPr>
            <a:spLocks noGrp="1"/>
          </p:cNvSpPr>
          <p:nvPr>
            <p:ph type="body" sz="quarter" idx="17" hasCustomPrompt="1"/>
          </p:nvPr>
        </p:nvSpPr>
        <p:spPr>
          <a:xfrm>
            <a:off x="310640"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7" name="Text Placeholder 6">
            <a:extLst>
              <a:ext uri="{FF2B5EF4-FFF2-40B4-BE49-F238E27FC236}">
                <a16:creationId xmlns:a16="http://schemas.microsoft.com/office/drawing/2014/main" id="{ABAC8952-CEE6-4321-98A7-6E6755CF5014}"/>
              </a:ext>
            </a:extLst>
          </p:cNvPr>
          <p:cNvSpPr>
            <a:spLocks noGrp="1"/>
          </p:cNvSpPr>
          <p:nvPr>
            <p:ph type="body" sz="quarter" idx="30" hasCustomPrompt="1"/>
          </p:nvPr>
        </p:nvSpPr>
        <p:spPr>
          <a:xfrm>
            <a:off x="301626" y="1423989"/>
            <a:ext cx="8451850" cy="517525"/>
          </a:xfrm>
          <a:prstGeom prst="rect">
            <a:avLst/>
          </a:prstGeom>
        </p:spPr>
        <p:txBody>
          <a:bodyPr lIns="0"/>
          <a:lstStyle>
            <a:lvl1pPr marL="0" indent="0">
              <a:lnSpc>
                <a:spcPct val="100000"/>
              </a:lnSpc>
              <a:defRPr sz="1412" b="0">
                <a:solidFill>
                  <a:schemeClr val="accent4"/>
                </a:solidFill>
              </a:defRPr>
            </a:lvl1pPr>
            <a:lvl2pPr marL="0" indent="0">
              <a:defRPr sz="1553">
                <a:solidFill>
                  <a:schemeClr val="accent4"/>
                </a:solidFill>
              </a:defRPr>
            </a:lvl2pPr>
            <a:lvl3pPr marL="0" indent="0">
              <a:defRPr sz="1553">
                <a:solidFill>
                  <a:schemeClr val="accent4"/>
                </a:solidFill>
              </a:defRPr>
            </a:lvl3pPr>
            <a:lvl4pPr marL="0" indent="0">
              <a:defRPr sz="1553">
                <a:solidFill>
                  <a:schemeClr val="accent4"/>
                </a:solidFill>
              </a:defRPr>
            </a:lvl4pPr>
            <a:lvl5pPr marL="0" indent="0">
              <a:defRPr sz="1553">
                <a:solidFill>
                  <a:schemeClr val="accent4"/>
                </a:solidFill>
              </a:defRPr>
            </a:lvl5pPr>
          </a:lstStyle>
          <a:p>
            <a:pPr lvl="0"/>
            <a:r>
              <a:rPr lang="en-US"/>
              <a:t>Subhead</a:t>
            </a:r>
          </a:p>
        </p:txBody>
      </p:sp>
      <p:sp>
        <p:nvSpPr>
          <p:cNvPr id="8" name="Content Placeholder 2">
            <a:extLst>
              <a:ext uri="{FF2B5EF4-FFF2-40B4-BE49-F238E27FC236}">
                <a16:creationId xmlns:a16="http://schemas.microsoft.com/office/drawing/2014/main" id="{9EA464C3-A1D1-4662-A455-F3B6274B5C53}"/>
              </a:ext>
            </a:extLst>
          </p:cNvPr>
          <p:cNvSpPr>
            <a:spLocks noGrp="1"/>
          </p:cNvSpPr>
          <p:nvPr>
            <p:ph sz="quarter" idx="31" hasCustomPrompt="1"/>
          </p:nvPr>
        </p:nvSpPr>
        <p:spPr>
          <a:xfrm>
            <a:off x="4585997" y="2018582"/>
            <a:ext cx="4155498" cy="133125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Slide Number Placeholder 3">
            <a:extLst>
              <a:ext uri="{FF2B5EF4-FFF2-40B4-BE49-F238E27FC236}">
                <a16:creationId xmlns:a16="http://schemas.microsoft.com/office/drawing/2014/main" id="{411B94C4-ACE7-4740-8693-CDEC224F859C}"/>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
        <p:nvSpPr>
          <p:cNvPr id="11" name="Content Placeholder 2">
            <a:extLst>
              <a:ext uri="{FF2B5EF4-FFF2-40B4-BE49-F238E27FC236}">
                <a16:creationId xmlns:a16="http://schemas.microsoft.com/office/drawing/2014/main" id="{02DD148D-1A4C-49B2-9897-7AFE03251AB2}"/>
              </a:ext>
            </a:extLst>
          </p:cNvPr>
          <p:cNvSpPr>
            <a:spLocks noGrp="1"/>
          </p:cNvSpPr>
          <p:nvPr>
            <p:ph sz="quarter" idx="32" hasCustomPrompt="1"/>
          </p:nvPr>
        </p:nvSpPr>
        <p:spPr>
          <a:xfrm>
            <a:off x="4585997" y="3349841"/>
            <a:ext cx="4155498" cy="133125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35FDF1F9-F77A-4933-AEDF-45DFD48DE66D}"/>
              </a:ext>
            </a:extLst>
          </p:cNvPr>
          <p:cNvSpPr>
            <a:spLocks noGrp="1"/>
          </p:cNvSpPr>
          <p:nvPr>
            <p:ph sz="quarter" idx="33" hasCustomPrompt="1"/>
          </p:nvPr>
        </p:nvSpPr>
        <p:spPr>
          <a:xfrm>
            <a:off x="290196" y="4701730"/>
            <a:ext cx="8463279" cy="114004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9035618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Content with subhead - horiz">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02176" y="2266833"/>
            <a:ext cx="8419262" cy="1643156"/>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3">
            <a:extLst>
              <a:ext uri="{FF2B5EF4-FFF2-40B4-BE49-F238E27FC236}">
                <a16:creationId xmlns:a16="http://schemas.microsoft.com/office/drawing/2014/main" id="{1DA077FE-05F6-46D2-97A5-394038C88AA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6872D79D-17EF-475F-893A-6F5BCD70EB59}"/>
              </a:ext>
            </a:extLst>
          </p:cNvPr>
          <p:cNvSpPr>
            <a:spLocks noGrp="1"/>
          </p:cNvSpPr>
          <p:nvPr>
            <p:ph type="ftr" sz="quarter" idx="29"/>
          </p:nvPr>
        </p:nvSpPr>
        <p:spPr/>
        <p:txBody>
          <a:bodyPr/>
          <a:lstStyle/>
          <a:p>
            <a:endParaRPr lang="en-US"/>
          </a:p>
        </p:txBody>
      </p:sp>
      <p:sp>
        <p:nvSpPr>
          <p:cNvPr id="9" name="Text Placeholder 3">
            <a:extLst>
              <a:ext uri="{FF2B5EF4-FFF2-40B4-BE49-F238E27FC236}">
                <a16:creationId xmlns:a16="http://schemas.microsoft.com/office/drawing/2014/main" id="{C51060AF-05FF-47D7-B25B-7ACF7F484435}"/>
              </a:ext>
            </a:extLst>
          </p:cNvPr>
          <p:cNvSpPr>
            <a:spLocks noGrp="1"/>
          </p:cNvSpPr>
          <p:nvPr>
            <p:ph type="body" sz="quarter" idx="17" hasCustomPrompt="1"/>
          </p:nvPr>
        </p:nvSpPr>
        <p:spPr>
          <a:xfrm>
            <a:off x="310640"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7" name="Text Placeholder 6">
            <a:extLst>
              <a:ext uri="{FF2B5EF4-FFF2-40B4-BE49-F238E27FC236}">
                <a16:creationId xmlns:a16="http://schemas.microsoft.com/office/drawing/2014/main" id="{ABAC8952-CEE6-4321-98A7-6E6755CF5014}"/>
              </a:ext>
            </a:extLst>
          </p:cNvPr>
          <p:cNvSpPr>
            <a:spLocks noGrp="1"/>
          </p:cNvSpPr>
          <p:nvPr>
            <p:ph type="body" sz="quarter" idx="30" hasCustomPrompt="1"/>
          </p:nvPr>
        </p:nvSpPr>
        <p:spPr>
          <a:xfrm>
            <a:off x="301626" y="1423989"/>
            <a:ext cx="8451850" cy="517525"/>
          </a:xfrm>
          <a:prstGeom prst="rect">
            <a:avLst/>
          </a:prstGeom>
        </p:spPr>
        <p:txBody>
          <a:bodyPr lIns="0"/>
          <a:lstStyle>
            <a:lvl1pPr marL="0" indent="0">
              <a:lnSpc>
                <a:spcPct val="100000"/>
              </a:lnSpc>
              <a:defRPr sz="1412" b="0">
                <a:solidFill>
                  <a:schemeClr val="accent4"/>
                </a:solidFill>
              </a:defRPr>
            </a:lvl1pPr>
            <a:lvl2pPr marL="0" indent="0">
              <a:defRPr sz="1553">
                <a:solidFill>
                  <a:schemeClr val="accent4"/>
                </a:solidFill>
              </a:defRPr>
            </a:lvl2pPr>
            <a:lvl3pPr marL="0" indent="0">
              <a:defRPr sz="1553">
                <a:solidFill>
                  <a:schemeClr val="accent4"/>
                </a:solidFill>
              </a:defRPr>
            </a:lvl3pPr>
            <a:lvl4pPr marL="0" indent="0">
              <a:defRPr sz="1553">
                <a:solidFill>
                  <a:schemeClr val="accent4"/>
                </a:solidFill>
              </a:defRPr>
            </a:lvl4pPr>
            <a:lvl5pPr marL="0" indent="0">
              <a:defRPr sz="1553">
                <a:solidFill>
                  <a:schemeClr val="accent4"/>
                </a:solidFill>
              </a:defRPr>
            </a:lvl5pPr>
          </a:lstStyle>
          <a:p>
            <a:pPr lvl="0"/>
            <a:r>
              <a:rPr lang="en-US"/>
              <a:t>Subhead</a:t>
            </a:r>
          </a:p>
        </p:txBody>
      </p:sp>
      <p:sp>
        <p:nvSpPr>
          <p:cNvPr id="10" name="Slide Number Placeholder 3">
            <a:extLst>
              <a:ext uri="{FF2B5EF4-FFF2-40B4-BE49-F238E27FC236}">
                <a16:creationId xmlns:a16="http://schemas.microsoft.com/office/drawing/2014/main" id="{411B94C4-ACE7-4740-8693-CDEC224F859C}"/>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
        <p:nvSpPr>
          <p:cNvPr id="11" name="Content Placeholder 2">
            <a:extLst>
              <a:ext uri="{FF2B5EF4-FFF2-40B4-BE49-F238E27FC236}">
                <a16:creationId xmlns:a16="http://schemas.microsoft.com/office/drawing/2014/main" id="{F578CF69-8B0F-4804-BDEE-40AFD3565053}"/>
              </a:ext>
            </a:extLst>
          </p:cNvPr>
          <p:cNvSpPr>
            <a:spLocks noGrp="1"/>
          </p:cNvSpPr>
          <p:nvPr>
            <p:ph sz="quarter" idx="32" hasCustomPrompt="1"/>
          </p:nvPr>
        </p:nvSpPr>
        <p:spPr>
          <a:xfrm>
            <a:off x="317919" y="4230006"/>
            <a:ext cx="8419262" cy="1643156"/>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3">
            <a:extLst>
              <a:ext uri="{FF2B5EF4-FFF2-40B4-BE49-F238E27FC236}">
                <a16:creationId xmlns:a16="http://schemas.microsoft.com/office/drawing/2014/main" id="{FD2ABEF6-E686-44FA-B8A1-54B38A422952}"/>
              </a:ext>
            </a:extLst>
          </p:cNvPr>
          <p:cNvSpPr>
            <a:spLocks noGrp="1"/>
          </p:cNvSpPr>
          <p:nvPr>
            <p:ph type="body" sz="quarter" idx="33" hasCustomPrompt="1"/>
          </p:nvPr>
        </p:nvSpPr>
        <p:spPr>
          <a:xfrm>
            <a:off x="317919" y="1978771"/>
            <a:ext cx="8403519" cy="268198"/>
          </a:xfrm>
          <a:prstGeom prst="rect">
            <a:avLst/>
          </a:prstGeom>
        </p:spPr>
        <p:txBody>
          <a:bodyPr lIns="0"/>
          <a:lstStyle>
            <a:lvl1pPr>
              <a:defRPr sz="1059" b="0">
                <a:solidFill>
                  <a:schemeClr val="accent1"/>
                </a:solidFill>
                <a:latin typeface="+mn-lt"/>
              </a:defRPr>
            </a:lvl1pPr>
          </a:lstStyle>
          <a:p>
            <a:pPr lvl="0"/>
            <a:r>
              <a:rPr lang="en-US"/>
              <a:t>Chart title</a:t>
            </a:r>
          </a:p>
        </p:txBody>
      </p:sp>
      <p:sp>
        <p:nvSpPr>
          <p:cNvPr id="13" name="Text Placeholder 3">
            <a:extLst>
              <a:ext uri="{FF2B5EF4-FFF2-40B4-BE49-F238E27FC236}">
                <a16:creationId xmlns:a16="http://schemas.microsoft.com/office/drawing/2014/main" id="{4B37C6A5-350C-4B02-9191-848E6AD24476}"/>
              </a:ext>
            </a:extLst>
          </p:cNvPr>
          <p:cNvSpPr>
            <a:spLocks noGrp="1"/>
          </p:cNvSpPr>
          <p:nvPr>
            <p:ph type="body" sz="quarter" idx="34" hasCustomPrompt="1"/>
          </p:nvPr>
        </p:nvSpPr>
        <p:spPr>
          <a:xfrm>
            <a:off x="325791" y="3964896"/>
            <a:ext cx="8403519" cy="268198"/>
          </a:xfrm>
          <a:prstGeom prst="rect">
            <a:avLst/>
          </a:prstGeom>
        </p:spPr>
        <p:txBody>
          <a:bodyPr lIns="0"/>
          <a:lstStyle>
            <a:lvl1pPr>
              <a:defRPr sz="1059" b="0">
                <a:solidFill>
                  <a:schemeClr val="accent1"/>
                </a:solidFill>
                <a:latin typeface="+mn-lt"/>
              </a:defRPr>
            </a:lvl1pPr>
          </a:lstStyle>
          <a:p>
            <a:pPr lvl="0"/>
            <a:r>
              <a:rPr lang="en-US"/>
              <a:t>Chart title</a:t>
            </a:r>
          </a:p>
        </p:txBody>
      </p:sp>
    </p:spTree>
    <p:extLst>
      <p:ext uri="{BB962C8B-B14F-4D97-AF65-F5344CB8AC3E}">
        <p14:creationId xmlns:p14="http://schemas.microsoft.com/office/powerpoint/2010/main" val="4580209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hree Content with subhead">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02177" y="2018581"/>
            <a:ext cx="2701636" cy="374213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3">
            <a:extLst>
              <a:ext uri="{FF2B5EF4-FFF2-40B4-BE49-F238E27FC236}">
                <a16:creationId xmlns:a16="http://schemas.microsoft.com/office/drawing/2014/main" id="{1DA077FE-05F6-46D2-97A5-394038C88AA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6872D79D-17EF-475F-893A-6F5BCD70EB59}"/>
              </a:ext>
            </a:extLst>
          </p:cNvPr>
          <p:cNvSpPr>
            <a:spLocks noGrp="1"/>
          </p:cNvSpPr>
          <p:nvPr>
            <p:ph type="ftr" sz="quarter" idx="29"/>
          </p:nvPr>
        </p:nvSpPr>
        <p:spPr/>
        <p:txBody>
          <a:bodyPr/>
          <a:lstStyle/>
          <a:p>
            <a:endParaRPr lang="en-US"/>
          </a:p>
        </p:txBody>
      </p:sp>
      <p:sp>
        <p:nvSpPr>
          <p:cNvPr id="9" name="Text Placeholder 3">
            <a:extLst>
              <a:ext uri="{FF2B5EF4-FFF2-40B4-BE49-F238E27FC236}">
                <a16:creationId xmlns:a16="http://schemas.microsoft.com/office/drawing/2014/main" id="{C51060AF-05FF-47D7-B25B-7ACF7F484435}"/>
              </a:ext>
            </a:extLst>
          </p:cNvPr>
          <p:cNvSpPr>
            <a:spLocks noGrp="1"/>
          </p:cNvSpPr>
          <p:nvPr>
            <p:ph type="body" sz="quarter" idx="17" hasCustomPrompt="1"/>
          </p:nvPr>
        </p:nvSpPr>
        <p:spPr>
          <a:xfrm>
            <a:off x="310640" y="215900"/>
            <a:ext cx="6033153" cy="268198"/>
          </a:xfrm>
          <a:prstGeom prst="rect">
            <a:avLst/>
          </a:prstGeom>
        </p:spPr>
        <p:txBody>
          <a:bodyPr lIns="0"/>
          <a:lstStyle>
            <a:lvl1pPr>
              <a:defRPr sz="1553" b="0">
                <a:solidFill>
                  <a:schemeClr val="accent4"/>
                </a:solidFill>
                <a:latin typeface="+mn-lt"/>
              </a:defRPr>
            </a:lvl1pPr>
          </a:lstStyle>
          <a:p>
            <a:pPr lvl="0"/>
            <a:r>
              <a:rPr lang="en-US"/>
              <a:t>Breadcrumb</a:t>
            </a:r>
          </a:p>
        </p:txBody>
      </p:sp>
      <p:sp>
        <p:nvSpPr>
          <p:cNvPr id="7" name="Text Placeholder 6">
            <a:extLst>
              <a:ext uri="{FF2B5EF4-FFF2-40B4-BE49-F238E27FC236}">
                <a16:creationId xmlns:a16="http://schemas.microsoft.com/office/drawing/2014/main" id="{ABAC8952-CEE6-4321-98A7-6E6755CF5014}"/>
              </a:ext>
            </a:extLst>
          </p:cNvPr>
          <p:cNvSpPr>
            <a:spLocks noGrp="1"/>
          </p:cNvSpPr>
          <p:nvPr>
            <p:ph type="body" sz="quarter" idx="30" hasCustomPrompt="1"/>
          </p:nvPr>
        </p:nvSpPr>
        <p:spPr>
          <a:xfrm>
            <a:off x="301626" y="1423989"/>
            <a:ext cx="8451850" cy="517525"/>
          </a:xfrm>
          <a:prstGeom prst="rect">
            <a:avLst/>
          </a:prstGeom>
        </p:spPr>
        <p:txBody>
          <a:bodyPr lIns="0"/>
          <a:lstStyle>
            <a:lvl1pPr marL="0" indent="0">
              <a:lnSpc>
                <a:spcPct val="100000"/>
              </a:lnSpc>
              <a:defRPr sz="1553" b="0">
                <a:solidFill>
                  <a:schemeClr val="accent4"/>
                </a:solidFill>
              </a:defRPr>
            </a:lvl1pPr>
            <a:lvl2pPr marL="0" indent="0">
              <a:defRPr sz="1553">
                <a:solidFill>
                  <a:schemeClr val="accent4"/>
                </a:solidFill>
              </a:defRPr>
            </a:lvl2pPr>
            <a:lvl3pPr marL="0" indent="0">
              <a:defRPr sz="1553">
                <a:solidFill>
                  <a:schemeClr val="accent4"/>
                </a:solidFill>
              </a:defRPr>
            </a:lvl3pPr>
            <a:lvl4pPr marL="0" indent="0">
              <a:defRPr sz="1553">
                <a:solidFill>
                  <a:schemeClr val="accent4"/>
                </a:solidFill>
              </a:defRPr>
            </a:lvl4pPr>
            <a:lvl5pPr marL="0" indent="0">
              <a:defRPr sz="1553">
                <a:solidFill>
                  <a:schemeClr val="accent4"/>
                </a:solidFill>
              </a:defRPr>
            </a:lvl5pPr>
          </a:lstStyle>
          <a:p>
            <a:pPr lvl="0"/>
            <a:r>
              <a:rPr lang="en-US"/>
              <a:t>Subhead</a:t>
            </a:r>
          </a:p>
        </p:txBody>
      </p:sp>
      <p:sp>
        <p:nvSpPr>
          <p:cNvPr id="8" name="Content Placeholder 2">
            <a:extLst>
              <a:ext uri="{FF2B5EF4-FFF2-40B4-BE49-F238E27FC236}">
                <a16:creationId xmlns:a16="http://schemas.microsoft.com/office/drawing/2014/main" id="{56BE5A34-0DE7-40DC-9F05-C8467F8F0535}"/>
              </a:ext>
            </a:extLst>
          </p:cNvPr>
          <p:cNvSpPr>
            <a:spLocks noGrp="1"/>
          </p:cNvSpPr>
          <p:nvPr>
            <p:ph sz="quarter" idx="31" hasCustomPrompt="1"/>
          </p:nvPr>
        </p:nvSpPr>
        <p:spPr>
          <a:xfrm>
            <a:off x="3177007" y="2025826"/>
            <a:ext cx="2701636" cy="374213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CC321993-E7EA-4136-8C43-87EF5555FBB1}"/>
              </a:ext>
            </a:extLst>
          </p:cNvPr>
          <p:cNvSpPr>
            <a:spLocks noGrp="1"/>
          </p:cNvSpPr>
          <p:nvPr>
            <p:ph sz="quarter" idx="32" hasCustomPrompt="1"/>
          </p:nvPr>
        </p:nvSpPr>
        <p:spPr>
          <a:xfrm>
            <a:off x="6051839" y="2018581"/>
            <a:ext cx="2701636" cy="374213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Slide Number Placeholder 3">
            <a:extLst>
              <a:ext uri="{FF2B5EF4-FFF2-40B4-BE49-F238E27FC236}">
                <a16:creationId xmlns:a16="http://schemas.microsoft.com/office/drawing/2014/main" id="{B78F1012-0528-46C1-AD6E-C70CBB12F118}"/>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2667114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lor palette reference">
    <p:spTree>
      <p:nvGrpSpPr>
        <p:cNvPr id="1" name=""/>
        <p:cNvGrpSpPr/>
        <p:nvPr/>
      </p:nvGrpSpPr>
      <p:grpSpPr>
        <a:xfrm>
          <a:off x="0" y="0"/>
          <a:ext cx="0" cy="0"/>
          <a:chOff x="0" y="0"/>
          <a:chExt cx="0" cy="0"/>
        </a:xfrm>
      </p:grpSpPr>
      <p:grpSp>
        <p:nvGrpSpPr>
          <p:cNvPr id="11" name="Group 9"/>
          <p:cNvGrpSpPr>
            <a:grpSpLocks/>
          </p:cNvGrpSpPr>
          <p:nvPr/>
        </p:nvGrpSpPr>
        <p:grpSpPr bwMode="auto">
          <a:xfrm>
            <a:off x="5818105" y="6562902"/>
            <a:ext cx="3138488" cy="196851"/>
            <a:chOff x="1892" y="3495"/>
            <a:chExt cx="1977" cy="124"/>
          </a:xfrm>
        </p:grpSpPr>
        <p:sp>
          <p:nvSpPr>
            <p:cNvPr id="12" name="Text Box 10"/>
            <p:cNvSpPr txBox="1">
              <a:spLocks noChangeArrowheads="1"/>
            </p:cNvSpPr>
            <p:nvPr/>
          </p:nvSpPr>
          <p:spPr bwMode="auto">
            <a:xfrm>
              <a:off x="1892" y="3517"/>
              <a:ext cx="1977" cy="88"/>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803990"/>
              <a:r>
                <a:rPr lang="en-US" altLang="en-US" sz="792" b="1">
                  <a:solidFill>
                    <a:schemeClr val="tx1"/>
                  </a:solidFill>
                  <a:latin typeface="Arial Narrow" panose="020B0606020202030204" pitchFamily="34" charset="0"/>
                </a:rPr>
                <a:t>Not FDIC Insured</a:t>
              </a:r>
              <a:r>
                <a:rPr lang="en-US" altLang="en-US" sz="792" b="1" baseline="0">
                  <a:solidFill>
                    <a:schemeClr val="tx1"/>
                  </a:solidFill>
                  <a:latin typeface="Arial Narrow" panose="020B0606020202030204" pitchFamily="34" charset="0"/>
                </a:rPr>
                <a:t>   </a:t>
              </a:r>
              <a:r>
                <a:rPr lang="en-US" altLang="en-US" sz="792" b="1">
                  <a:solidFill>
                    <a:schemeClr val="tx1"/>
                  </a:solidFill>
                  <a:latin typeface="Arial Narrow" panose="020B0606020202030204" pitchFamily="34" charset="0"/>
                </a:rPr>
                <a:t>|</a:t>
              </a:r>
              <a:r>
                <a:rPr lang="en-US" altLang="en-US" sz="792" b="1" baseline="0">
                  <a:solidFill>
                    <a:schemeClr val="tx1"/>
                  </a:solidFill>
                  <a:latin typeface="Arial Narrow" panose="020B0606020202030204" pitchFamily="34" charset="0"/>
                </a:rPr>
                <a:t>   </a:t>
              </a:r>
              <a:r>
                <a:rPr lang="en-US" altLang="en-US" sz="792" b="1">
                  <a:solidFill>
                    <a:schemeClr val="tx1"/>
                  </a:solidFill>
                  <a:latin typeface="Arial Narrow" panose="020B0606020202030204" pitchFamily="34" charset="0"/>
                </a:rPr>
                <a:t>May Lose Value</a:t>
              </a:r>
              <a:r>
                <a:rPr lang="en-US" altLang="en-US" sz="792" b="1" baseline="0">
                  <a:solidFill>
                    <a:schemeClr val="tx1"/>
                  </a:solidFill>
                  <a:latin typeface="Arial Narrow" panose="020B0606020202030204" pitchFamily="34" charset="0"/>
                </a:rPr>
                <a:t>   </a:t>
              </a:r>
              <a:r>
                <a:rPr lang="en-US" altLang="en-US" sz="792" b="1">
                  <a:solidFill>
                    <a:schemeClr val="tx1"/>
                  </a:solidFill>
                  <a:latin typeface="Arial Narrow" panose="020B0606020202030204" pitchFamily="34" charset="0"/>
                </a:rPr>
                <a:t>|</a:t>
              </a:r>
              <a:r>
                <a:rPr lang="en-US" altLang="en-US" sz="792" b="1" baseline="-6000">
                  <a:solidFill>
                    <a:schemeClr val="tx1"/>
                  </a:solidFill>
                  <a:latin typeface="Arial Narrow" panose="020B0606020202030204" pitchFamily="34" charset="0"/>
                </a:rPr>
                <a:t> </a:t>
              </a:r>
              <a:r>
                <a:rPr lang="en-US" altLang="en-US" sz="792" b="1" baseline="0">
                  <a:solidFill>
                    <a:schemeClr val="tx1"/>
                  </a:solidFill>
                  <a:latin typeface="Arial Narrow" panose="020B0606020202030204" pitchFamily="34" charset="0"/>
                </a:rPr>
                <a:t>  </a:t>
              </a:r>
              <a:r>
                <a:rPr lang="en-US" altLang="en-US" sz="792" b="1">
                  <a:solidFill>
                    <a:schemeClr val="tx1"/>
                  </a:solidFill>
                  <a:latin typeface="Arial Narrow" panose="020B0606020202030204" pitchFamily="34" charset="0"/>
                </a:rPr>
                <a:t>No Bank Guarantee</a:t>
              </a:r>
              <a:endParaRPr lang="en-US" altLang="en-US" sz="792" b="1" baseline="-6000">
                <a:solidFill>
                  <a:schemeClr val="tx1"/>
                </a:solidFill>
                <a:latin typeface="Arial Narrow" panose="020B0606020202030204" pitchFamily="34" charset="0"/>
              </a:endParaRPr>
            </a:p>
          </p:txBody>
        </p:sp>
        <p:sp>
          <p:nvSpPr>
            <p:cNvPr id="13" name="Rectangle 11"/>
            <p:cNvSpPr>
              <a:spLocks noChangeArrowheads="1"/>
            </p:cNvSpPr>
            <p:nvPr/>
          </p:nvSpPr>
          <p:spPr bwMode="auto">
            <a:xfrm>
              <a:off x="1956" y="3495"/>
              <a:ext cx="1865"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792"/>
            </a:p>
          </p:txBody>
        </p:sp>
      </p:grpSp>
      <p:sp>
        <p:nvSpPr>
          <p:cNvPr id="14" name="Text Placeholder 3"/>
          <p:cNvSpPr>
            <a:spLocks noGrp="1"/>
          </p:cNvSpPr>
          <p:nvPr>
            <p:ph type="body" sz="quarter" idx="26" hasCustomPrompt="1"/>
          </p:nvPr>
        </p:nvSpPr>
        <p:spPr>
          <a:xfrm>
            <a:off x="274320" y="6417957"/>
            <a:ext cx="8503920" cy="12541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792" i="0">
                <a:latin typeface="Arial Narrow" panose="020B0606020202030204" pitchFamily="34" charset="0"/>
                <a:cs typeface="Arial" panose="020B0604020202020204" pitchFamily="34" charset="0"/>
              </a:defRPr>
            </a:lvl1pPr>
            <a:lvl2pPr marL="0" indent="0">
              <a:lnSpc>
                <a:spcPts val="967"/>
              </a:lnSpc>
              <a:spcBef>
                <a:spcPts val="0"/>
              </a:spcBef>
              <a:spcAft>
                <a:spcPts val="132"/>
              </a:spcAft>
              <a:buNone/>
              <a:defRPr sz="880">
                <a:latin typeface="Arial" panose="020B0604020202020204" pitchFamily="34" charset="0"/>
                <a:cs typeface="Arial" panose="020B0604020202020204" pitchFamily="34" charset="0"/>
              </a:defRPr>
            </a:lvl2pPr>
            <a:lvl3pPr marL="0" indent="0">
              <a:lnSpc>
                <a:spcPts val="967"/>
              </a:lnSpc>
              <a:spcBef>
                <a:spcPts val="0"/>
              </a:spcBef>
              <a:spcAft>
                <a:spcPts val="132"/>
              </a:spcAft>
              <a:buNone/>
              <a:defRPr sz="1055" i="1" baseline="0">
                <a:latin typeface="Arial" panose="020B0604020202020204" pitchFamily="34" charset="0"/>
                <a:cs typeface="Arial" panose="020B0604020202020204" pitchFamily="34" charset="0"/>
              </a:defRPr>
            </a:lvl3pPr>
            <a:lvl4pPr marL="0" indent="0">
              <a:lnSpc>
                <a:spcPts val="1144"/>
              </a:lnSpc>
              <a:spcBef>
                <a:spcPts val="0"/>
              </a:spcBef>
              <a:spcAft>
                <a:spcPts val="264"/>
              </a:spcAft>
              <a:buNone/>
              <a:defRPr sz="880">
                <a:latin typeface="Arial Narrow" panose="020B0606020202030204" pitchFamily="34" charset="0"/>
              </a:defRPr>
            </a:lvl4pPr>
            <a:lvl5pPr marL="0" indent="0">
              <a:lnSpc>
                <a:spcPts val="1144"/>
              </a:lnSpc>
              <a:spcBef>
                <a:spcPts val="0"/>
              </a:spcBef>
              <a:spcAft>
                <a:spcPts val="264"/>
              </a:spcAft>
              <a:buNone/>
              <a:defRPr sz="880">
                <a:latin typeface="Arial Narrow" panose="020B0606020202030204" pitchFamily="34" charset="0"/>
              </a:defRPr>
            </a:lvl5pPr>
          </a:lstStyle>
          <a:p>
            <a:pPr lvl="0"/>
            <a:r>
              <a:rPr lang="en-US"/>
              <a:t>Caveats</a:t>
            </a:r>
          </a:p>
        </p:txBody>
      </p:sp>
      <p:grpSp>
        <p:nvGrpSpPr>
          <p:cNvPr id="15" name="Group 14" hidden="1"/>
          <p:cNvGrpSpPr/>
          <p:nvPr/>
        </p:nvGrpSpPr>
        <p:grpSpPr>
          <a:xfrm>
            <a:off x="266700" y="555248"/>
            <a:ext cx="2642616" cy="1746504"/>
            <a:chOff x="731520" y="555248"/>
            <a:chExt cx="2642616" cy="1746504"/>
          </a:xfrm>
        </p:grpSpPr>
        <p:grpSp>
          <p:nvGrpSpPr>
            <p:cNvPr id="16" name="Group 15"/>
            <p:cNvGrpSpPr/>
            <p:nvPr/>
          </p:nvGrpSpPr>
          <p:grpSpPr bwMode="gray">
            <a:xfrm>
              <a:off x="1033272" y="555248"/>
              <a:ext cx="2340864" cy="1444752"/>
              <a:chOff x="4800600" y="2295213"/>
              <a:chExt cx="2340864" cy="1444752"/>
            </a:xfrm>
          </p:grpSpPr>
          <p:sp>
            <p:nvSpPr>
              <p:cNvPr id="18" name="Rectangle 17"/>
              <p:cNvSpPr/>
              <p:nvPr/>
            </p:nvSpPr>
            <p:spPr bwMode="gray">
              <a:xfrm>
                <a:off x="4800600" y="2295213"/>
                <a:ext cx="2340864" cy="14447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solidFill>
                    <a:prstClr val="white"/>
                  </a:solidFill>
                </a:endParaRPr>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5102352" y="2597238"/>
                <a:ext cx="1737360" cy="840703"/>
              </a:xfrm>
              <a:prstGeom prst="rect">
                <a:avLst/>
              </a:prstGeom>
            </p:spPr>
          </p:pic>
        </p:grpSp>
        <p:sp>
          <p:nvSpPr>
            <p:cNvPr id="17" name="Freeform 16"/>
            <p:cNvSpPr/>
            <p:nvPr/>
          </p:nvSpPr>
          <p:spPr bwMode="gray">
            <a:xfrm>
              <a:off x="731520" y="2000000"/>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64"/>
            </a:p>
          </p:txBody>
        </p:sp>
      </p:grpSp>
      <p:sp>
        <p:nvSpPr>
          <p:cNvPr id="20" name="Rectangle 19">
            <a:extLst>
              <a:ext uri="{FF2B5EF4-FFF2-40B4-BE49-F238E27FC236}">
                <a16:creationId xmlns:a16="http://schemas.microsoft.com/office/drawing/2014/main" id="{457B5981-10DC-457D-B912-85D43D671A54}"/>
              </a:ext>
            </a:extLst>
          </p:cNvPr>
          <p:cNvSpPr/>
          <p:nvPr userDrawn="1"/>
        </p:nvSpPr>
        <p:spPr bwMode="blackWhite">
          <a:xfrm>
            <a:off x="265113" y="1003596"/>
            <a:ext cx="813209" cy="813209"/>
          </a:xfrm>
          <a:prstGeom prst="rect">
            <a:avLst/>
          </a:prstGeom>
          <a:solidFill>
            <a:srgbClr val="005598"/>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BLUE 1 </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R0</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G85</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B152</a:t>
            </a:r>
          </a:p>
        </p:txBody>
      </p:sp>
      <p:sp>
        <p:nvSpPr>
          <p:cNvPr id="21" name="Rectangle 20">
            <a:extLst>
              <a:ext uri="{FF2B5EF4-FFF2-40B4-BE49-F238E27FC236}">
                <a16:creationId xmlns:a16="http://schemas.microsoft.com/office/drawing/2014/main" id="{54757728-9A4B-45FA-8286-11FC06618BF0}"/>
              </a:ext>
            </a:extLst>
          </p:cNvPr>
          <p:cNvSpPr/>
          <p:nvPr userDrawn="1"/>
        </p:nvSpPr>
        <p:spPr bwMode="blackWhite">
          <a:xfrm>
            <a:off x="2840286" y="1003596"/>
            <a:ext cx="813209" cy="813209"/>
          </a:xfrm>
          <a:prstGeom prst="rect">
            <a:avLst/>
          </a:prstGeom>
          <a:solidFill>
            <a:srgbClr val="00A0DC"/>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CYAN 1</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R0</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G160</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B220</a:t>
            </a:r>
          </a:p>
        </p:txBody>
      </p:sp>
      <p:sp>
        <p:nvSpPr>
          <p:cNvPr id="22" name="Rectangle 21">
            <a:extLst>
              <a:ext uri="{FF2B5EF4-FFF2-40B4-BE49-F238E27FC236}">
                <a16:creationId xmlns:a16="http://schemas.microsoft.com/office/drawing/2014/main" id="{46D8298C-DDB3-4D67-B914-79EDB0F74C91}"/>
              </a:ext>
            </a:extLst>
          </p:cNvPr>
          <p:cNvSpPr/>
          <p:nvPr userDrawn="1"/>
        </p:nvSpPr>
        <p:spPr bwMode="blackWhite">
          <a:xfrm>
            <a:off x="2840286" y="1841643"/>
            <a:ext cx="813209" cy="813209"/>
          </a:xfrm>
          <a:prstGeom prst="rect">
            <a:avLst/>
          </a:prstGeom>
          <a:solidFill>
            <a:srgbClr val="5FC0EB"/>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CYAN 2</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R95</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G192</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B235</a:t>
            </a:r>
          </a:p>
        </p:txBody>
      </p:sp>
      <p:sp>
        <p:nvSpPr>
          <p:cNvPr id="23" name="Rectangle 22">
            <a:extLst>
              <a:ext uri="{FF2B5EF4-FFF2-40B4-BE49-F238E27FC236}">
                <a16:creationId xmlns:a16="http://schemas.microsoft.com/office/drawing/2014/main" id="{EA13FF6E-63E8-45C8-8531-6DB503D0BA04}"/>
              </a:ext>
            </a:extLst>
          </p:cNvPr>
          <p:cNvSpPr/>
          <p:nvPr userDrawn="1"/>
        </p:nvSpPr>
        <p:spPr bwMode="blackWhite">
          <a:xfrm>
            <a:off x="2840286" y="2678869"/>
            <a:ext cx="813209" cy="813209"/>
          </a:xfrm>
          <a:prstGeom prst="rect">
            <a:avLst/>
          </a:prstGeom>
          <a:solidFill>
            <a:srgbClr val="A5D7F5"/>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FT CYAN 3</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R165</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G215</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B245</a:t>
            </a:r>
          </a:p>
        </p:txBody>
      </p:sp>
      <p:sp>
        <p:nvSpPr>
          <p:cNvPr id="24" name="Rectangle 23">
            <a:extLst>
              <a:ext uri="{FF2B5EF4-FFF2-40B4-BE49-F238E27FC236}">
                <a16:creationId xmlns:a16="http://schemas.microsoft.com/office/drawing/2014/main" id="{B17084BE-5602-4C63-A097-A471388633A0}"/>
              </a:ext>
            </a:extLst>
          </p:cNvPr>
          <p:cNvSpPr/>
          <p:nvPr userDrawn="1"/>
        </p:nvSpPr>
        <p:spPr bwMode="blackWhite">
          <a:xfrm>
            <a:off x="3698676" y="1003596"/>
            <a:ext cx="813209" cy="813209"/>
          </a:xfrm>
          <a:prstGeom prst="rect">
            <a:avLst/>
          </a:prstGeom>
          <a:solidFill>
            <a:srgbClr val="767676"/>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chemeClr val="bg1"/>
                </a:solidFill>
                <a:effectLst/>
                <a:uLnTx/>
                <a:uFillTx/>
                <a:latin typeface="Arial Narrow" pitchFamily="34" charset="0"/>
                <a:ea typeface="ＭＳ Ｐゴシック" charset="0"/>
              </a:rPr>
              <a:t>FT GRY</a:t>
            </a:r>
            <a:r>
              <a:rPr kumimoji="0" lang="en-US" sz="874" b="1" i="0" u="none" strike="noStrike" kern="0" cap="none" spc="0" normalizeH="0" noProof="0">
                <a:ln>
                  <a:noFill/>
                </a:ln>
                <a:solidFill>
                  <a:schemeClr val="bg1"/>
                </a:solidFill>
                <a:effectLst/>
                <a:uLnTx/>
                <a:uFillTx/>
                <a:latin typeface="Arial Narrow" pitchFamily="34" charset="0"/>
                <a:ea typeface="ＭＳ Ｐゴシック" charset="0"/>
              </a:rPr>
              <a:t> 1</a:t>
            </a:r>
            <a:endParaRPr kumimoji="0" lang="en-US" sz="874" b="1" i="0" u="none" strike="noStrike" kern="0" cap="none" spc="0" normalizeH="0" baseline="0" noProof="0">
              <a:ln>
                <a:noFill/>
              </a:ln>
              <a:solidFill>
                <a:schemeClr val="bg1"/>
              </a:solidFill>
              <a:effectLst/>
              <a:uLnTx/>
              <a:uFillTx/>
              <a:latin typeface="Arial Narrow" pitchFamily="34" charset="0"/>
              <a:ea typeface="ＭＳ Ｐゴシック" charset="0"/>
            </a:endParaRP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chemeClr val="bg1"/>
                </a:solidFill>
                <a:effectLst/>
                <a:uLnTx/>
                <a:uFillTx/>
                <a:latin typeface="Arial Narrow" pitchFamily="34" charset="0"/>
                <a:ea typeface="ＭＳ Ｐゴシック" charset="0"/>
              </a:rPr>
              <a:t>R118</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chemeClr val="bg1"/>
                </a:solidFill>
                <a:effectLst/>
                <a:uLnTx/>
                <a:uFillTx/>
                <a:latin typeface="Arial Narrow" pitchFamily="34" charset="0"/>
                <a:ea typeface="ＭＳ Ｐゴシック" charset="0"/>
              </a:rPr>
              <a:t>G118</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chemeClr val="bg1"/>
                </a:solidFill>
                <a:effectLst/>
                <a:uLnTx/>
                <a:uFillTx/>
                <a:latin typeface="Arial Narrow" pitchFamily="34" charset="0"/>
                <a:ea typeface="ＭＳ Ｐゴシック" charset="0"/>
              </a:rPr>
              <a:t>B118</a:t>
            </a:r>
          </a:p>
        </p:txBody>
      </p:sp>
      <p:sp>
        <p:nvSpPr>
          <p:cNvPr id="25" name="Rectangle 24">
            <a:extLst>
              <a:ext uri="{FF2B5EF4-FFF2-40B4-BE49-F238E27FC236}">
                <a16:creationId xmlns:a16="http://schemas.microsoft.com/office/drawing/2014/main" id="{F51C4BA7-5886-411F-A388-768B98A40DA9}"/>
              </a:ext>
            </a:extLst>
          </p:cNvPr>
          <p:cNvSpPr/>
          <p:nvPr userDrawn="1"/>
        </p:nvSpPr>
        <p:spPr bwMode="blackWhite">
          <a:xfrm>
            <a:off x="1126976" y="1003596"/>
            <a:ext cx="813209" cy="813209"/>
          </a:xfrm>
          <a:prstGeom prst="rect">
            <a:avLst/>
          </a:prstGeom>
          <a:solidFill>
            <a:srgbClr val="4E9D2D"/>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GRN 1</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R78</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G157</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B45</a:t>
            </a:r>
          </a:p>
        </p:txBody>
      </p:sp>
      <p:sp>
        <p:nvSpPr>
          <p:cNvPr id="26" name="Rectangle 25">
            <a:extLst>
              <a:ext uri="{FF2B5EF4-FFF2-40B4-BE49-F238E27FC236}">
                <a16:creationId xmlns:a16="http://schemas.microsoft.com/office/drawing/2014/main" id="{900B781E-F1EA-4388-A2B1-A84FE9F5BBA5}"/>
              </a:ext>
            </a:extLst>
          </p:cNvPr>
          <p:cNvSpPr/>
          <p:nvPr userDrawn="1"/>
        </p:nvSpPr>
        <p:spPr bwMode="blackWhite">
          <a:xfrm>
            <a:off x="1126976" y="1841643"/>
            <a:ext cx="813209" cy="813209"/>
          </a:xfrm>
          <a:prstGeom prst="rect">
            <a:avLst/>
          </a:prstGeom>
          <a:solidFill>
            <a:srgbClr val="82BC00"/>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GRN 2</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R130</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G188</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B0</a:t>
            </a:r>
          </a:p>
        </p:txBody>
      </p:sp>
      <p:sp>
        <p:nvSpPr>
          <p:cNvPr id="27" name="Rectangle 26">
            <a:extLst>
              <a:ext uri="{FF2B5EF4-FFF2-40B4-BE49-F238E27FC236}">
                <a16:creationId xmlns:a16="http://schemas.microsoft.com/office/drawing/2014/main" id="{ADDEA363-32B7-4627-AB6A-DCAFE66C7530}"/>
              </a:ext>
            </a:extLst>
          </p:cNvPr>
          <p:cNvSpPr/>
          <p:nvPr userDrawn="1"/>
        </p:nvSpPr>
        <p:spPr bwMode="blackWhite">
          <a:xfrm>
            <a:off x="1126976" y="2678869"/>
            <a:ext cx="813209" cy="813209"/>
          </a:xfrm>
          <a:prstGeom prst="rect">
            <a:avLst/>
          </a:prstGeom>
          <a:solidFill>
            <a:srgbClr val="BAD583"/>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FT GRN 3</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R186</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G213</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B131</a:t>
            </a:r>
          </a:p>
        </p:txBody>
      </p:sp>
      <p:sp>
        <p:nvSpPr>
          <p:cNvPr id="28" name="Rectangle 27">
            <a:extLst>
              <a:ext uri="{FF2B5EF4-FFF2-40B4-BE49-F238E27FC236}">
                <a16:creationId xmlns:a16="http://schemas.microsoft.com/office/drawing/2014/main" id="{DEB2EE53-C18B-419A-AB1C-D4952649D7D9}"/>
              </a:ext>
            </a:extLst>
          </p:cNvPr>
          <p:cNvSpPr/>
          <p:nvPr userDrawn="1"/>
        </p:nvSpPr>
        <p:spPr bwMode="blackWhite">
          <a:xfrm>
            <a:off x="1981895" y="1003596"/>
            <a:ext cx="813209" cy="813209"/>
          </a:xfrm>
          <a:prstGeom prst="rect">
            <a:avLst/>
          </a:prstGeom>
          <a:solidFill>
            <a:srgbClr val="EE7800"/>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ORG 1</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R238</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G120</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B0</a:t>
            </a:r>
          </a:p>
        </p:txBody>
      </p:sp>
      <p:sp>
        <p:nvSpPr>
          <p:cNvPr id="29" name="Rectangle 28">
            <a:extLst>
              <a:ext uri="{FF2B5EF4-FFF2-40B4-BE49-F238E27FC236}">
                <a16:creationId xmlns:a16="http://schemas.microsoft.com/office/drawing/2014/main" id="{7FFBC4EB-5135-43A2-9C54-BDF7AB35F7A4}"/>
              </a:ext>
            </a:extLst>
          </p:cNvPr>
          <p:cNvSpPr/>
          <p:nvPr userDrawn="1"/>
        </p:nvSpPr>
        <p:spPr bwMode="blackWhite">
          <a:xfrm>
            <a:off x="1981041" y="1841643"/>
            <a:ext cx="813209" cy="813209"/>
          </a:xfrm>
          <a:prstGeom prst="rect">
            <a:avLst/>
          </a:prstGeom>
          <a:solidFill>
            <a:srgbClr val="F59B00"/>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ORG 2</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R245</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G155</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B0</a:t>
            </a:r>
          </a:p>
        </p:txBody>
      </p:sp>
      <p:sp>
        <p:nvSpPr>
          <p:cNvPr id="30" name="Rectangle 29">
            <a:extLst>
              <a:ext uri="{FF2B5EF4-FFF2-40B4-BE49-F238E27FC236}">
                <a16:creationId xmlns:a16="http://schemas.microsoft.com/office/drawing/2014/main" id="{EBD3E4A4-C010-49DD-8DDB-7B89777DE4FD}"/>
              </a:ext>
            </a:extLst>
          </p:cNvPr>
          <p:cNvSpPr/>
          <p:nvPr userDrawn="1"/>
        </p:nvSpPr>
        <p:spPr bwMode="blackWhite">
          <a:xfrm>
            <a:off x="1984506" y="2678869"/>
            <a:ext cx="813209" cy="813209"/>
          </a:xfrm>
          <a:prstGeom prst="rect">
            <a:avLst/>
          </a:prstGeom>
          <a:solidFill>
            <a:srgbClr val="F7BC00"/>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YEL 1</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R247</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G188</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B0</a:t>
            </a:r>
          </a:p>
        </p:txBody>
      </p:sp>
      <p:sp>
        <p:nvSpPr>
          <p:cNvPr id="31" name="Rectangle 30">
            <a:extLst>
              <a:ext uri="{FF2B5EF4-FFF2-40B4-BE49-F238E27FC236}">
                <a16:creationId xmlns:a16="http://schemas.microsoft.com/office/drawing/2014/main" id="{90541B32-FF4C-4EFE-B4F8-FCE2C0B28D90}"/>
              </a:ext>
            </a:extLst>
          </p:cNvPr>
          <p:cNvSpPr/>
          <p:nvPr userDrawn="1"/>
        </p:nvSpPr>
        <p:spPr>
          <a:xfrm>
            <a:off x="6165945" y="1386166"/>
            <a:ext cx="132202" cy="1322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2" name="Rectangle 31">
            <a:extLst>
              <a:ext uri="{FF2B5EF4-FFF2-40B4-BE49-F238E27FC236}">
                <a16:creationId xmlns:a16="http://schemas.microsoft.com/office/drawing/2014/main" id="{B342AB6A-3F00-4E4B-AEC2-6AB33F070637}"/>
              </a:ext>
            </a:extLst>
          </p:cNvPr>
          <p:cNvSpPr/>
          <p:nvPr userDrawn="1"/>
        </p:nvSpPr>
        <p:spPr>
          <a:xfrm>
            <a:off x="6165945" y="1634591"/>
            <a:ext cx="132202" cy="132202"/>
          </a:xfrm>
          <a:prstGeom prst="rect">
            <a:avLst/>
          </a:prstGeom>
          <a:solidFill>
            <a:srgbClr val="4E9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3" name="Rectangle 32">
            <a:extLst>
              <a:ext uri="{FF2B5EF4-FFF2-40B4-BE49-F238E27FC236}">
                <a16:creationId xmlns:a16="http://schemas.microsoft.com/office/drawing/2014/main" id="{FAE23312-5D66-4D62-982C-5A10D47AC79B}"/>
              </a:ext>
            </a:extLst>
          </p:cNvPr>
          <p:cNvSpPr/>
          <p:nvPr userDrawn="1"/>
        </p:nvSpPr>
        <p:spPr>
          <a:xfrm>
            <a:off x="6165945" y="1883017"/>
            <a:ext cx="132202" cy="132202"/>
          </a:xfrm>
          <a:prstGeom prst="rect">
            <a:avLst/>
          </a:prstGeom>
          <a:solidFill>
            <a:srgbClr val="EE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4" name="Rectangle 33">
            <a:extLst>
              <a:ext uri="{FF2B5EF4-FFF2-40B4-BE49-F238E27FC236}">
                <a16:creationId xmlns:a16="http://schemas.microsoft.com/office/drawing/2014/main" id="{23AACE7A-02CC-40E3-A1AD-F4BB08CDB80A}"/>
              </a:ext>
            </a:extLst>
          </p:cNvPr>
          <p:cNvSpPr/>
          <p:nvPr userDrawn="1"/>
        </p:nvSpPr>
        <p:spPr>
          <a:xfrm>
            <a:off x="6165945" y="2131441"/>
            <a:ext cx="132202" cy="132202"/>
          </a:xfrm>
          <a:prstGeom prst="rect">
            <a:avLst/>
          </a:prstGeom>
          <a:solidFill>
            <a:srgbClr val="00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5" name="Rectangle 34">
            <a:extLst>
              <a:ext uri="{FF2B5EF4-FFF2-40B4-BE49-F238E27FC236}">
                <a16:creationId xmlns:a16="http://schemas.microsoft.com/office/drawing/2014/main" id="{AFA6D57B-4164-4957-8AFE-2D15C9DB32DF}"/>
              </a:ext>
            </a:extLst>
          </p:cNvPr>
          <p:cNvSpPr/>
          <p:nvPr userDrawn="1"/>
        </p:nvSpPr>
        <p:spPr>
          <a:xfrm>
            <a:off x="6165945" y="2379866"/>
            <a:ext cx="132202" cy="1322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6" name="Rectangle 35">
            <a:extLst>
              <a:ext uri="{FF2B5EF4-FFF2-40B4-BE49-F238E27FC236}">
                <a16:creationId xmlns:a16="http://schemas.microsoft.com/office/drawing/2014/main" id="{A904CF36-E43D-4640-BFD3-3AE7BAD431B4}"/>
              </a:ext>
            </a:extLst>
          </p:cNvPr>
          <p:cNvSpPr/>
          <p:nvPr userDrawn="1"/>
        </p:nvSpPr>
        <p:spPr>
          <a:xfrm>
            <a:off x="6165945" y="2628292"/>
            <a:ext cx="132202" cy="132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7" name="Rectangle 36">
            <a:extLst>
              <a:ext uri="{FF2B5EF4-FFF2-40B4-BE49-F238E27FC236}">
                <a16:creationId xmlns:a16="http://schemas.microsoft.com/office/drawing/2014/main" id="{E1386E4D-65F1-4883-9B58-59DE4C8A60D2}"/>
              </a:ext>
            </a:extLst>
          </p:cNvPr>
          <p:cNvSpPr/>
          <p:nvPr userDrawn="1"/>
        </p:nvSpPr>
        <p:spPr>
          <a:xfrm>
            <a:off x="6165945" y="2876716"/>
            <a:ext cx="132202" cy="132202"/>
          </a:xfrm>
          <a:prstGeom prst="rect">
            <a:avLst/>
          </a:prstGeom>
          <a:solidFill>
            <a:srgbClr val="8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8" name="Rectangle 37">
            <a:extLst>
              <a:ext uri="{FF2B5EF4-FFF2-40B4-BE49-F238E27FC236}">
                <a16:creationId xmlns:a16="http://schemas.microsoft.com/office/drawing/2014/main" id="{D783229E-B13C-44A1-8463-D53B3EA26D3C}"/>
              </a:ext>
            </a:extLst>
          </p:cNvPr>
          <p:cNvSpPr/>
          <p:nvPr userDrawn="1"/>
        </p:nvSpPr>
        <p:spPr>
          <a:xfrm>
            <a:off x="6165945" y="3125141"/>
            <a:ext cx="132202" cy="132202"/>
          </a:xfrm>
          <a:prstGeom prst="rect">
            <a:avLst/>
          </a:prstGeom>
          <a:solidFill>
            <a:srgbClr val="F5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9" name="Rectangle 38">
            <a:extLst>
              <a:ext uri="{FF2B5EF4-FFF2-40B4-BE49-F238E27FC236}">
                <a16:creationId xmlns:a16="http://schemas.microsoft.com/office/drawing/2014/main" id="{D426DC99-5C99-4866-AA2B-6ECB6E11707F}"/>
              </a:ext>
            </a:extLst>
          </p:cNvPr>
          <p:cNvSpPr/>
          <p:nvPr userDrawn="1"/>
        </p:nvSpPr>
        <p:spPr>
          <a:xfrm>
            <a:off x="6165945" y="3373567"/>
            <a:ext cx="132202" cy="132202"/>
          </a:xfrm>
          <a:prstGeom prst="rect">
            <a:avLst/>
          </a:prstGeom>
          <a:solidFill>
            <a:srgbClr val="5FC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0" name="Rectangle 39">
            <a:extLst>
              <a:ext uri="{FF2B5EF4-FFF2-40B4-BE49-F238E27FC236}">
                <a16:creationId xmlns:a16="http://schemas.microsoft.com/office/drawing/2014/main" id="{3B69DD91-B4E9-4CB0-B7F2-6922CFCD0EAF}"/>
              </a:ext>
            </a:extLst>
          </p:cNvPr>
          <p:cNvSpPr/>
          <p:nvPr userDrawn="1"/>
        </p:nvSpPr>
        <p:spPr>
          <a:xfrm>
            <a:off x="6165945" y="3621991"/>
            <a:ext cx="132202" cy="132202"/>
          </a:xfrm>
          <a:prstGeom prst="rect">
            <a:avLst/>
          </a:prstGeom>
          <a:solidFill>
            <a:srgbClr val="BAD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1" name="Rectangle 40">
            <a:extLst>
              <a:ext uri="{FF2B5EF4-FFF2-40B4-BE49-F238E27FC236}">
                <a16:creationId xmlns:a16="http://schemas.microsoft.com/office/drawing/2014/main" id="{8CE904EC-19D7-4A22-806E-474C2140CFF2}"/>
              </a:ext>
            </a:extLst>
          </p:cNvPr>
          <p:cNvSpPr/>
          <p:nvPr userDrawn="1"/>
        </p:nvSpPr>
        <p:spPr>
          <a:xfrm>
            <a:off x="6165945" y="3870416"/>
            <a:ext cx="132202" cy="132202"/>
          </a:xfrm>
          <a:prstGeom prst="rect">
            <a:avLst/>
          </a:prstGeom>
          <a:solidFill>
            <a:srgbClr val="F7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2" name="Rectangle 41">
            <a:extLst>
              <a:ext uri="{FF2B5EF4-FFF2-40B4-BE49-F238E27FC236}">
                <a16:creationId xmlns:a16="http://schemas.microsoft.com/office/drawing/2014/main" id="{69C4EA3A-F398-4A3C-90DA-3A2579350FE0}"/>
              </a:ext>
            </a:extLst>
          </p:cNvPr>
          <p:cNvSpPr/>
          <p:nvPr userDrawn="1"/>
        </p:nvSpPr>
        <p:spPr>
          <a:xfrm>
            <a:off x="6165945" y="4118843"/>
            <a:ext cx="132202" cy="132202"/>
          </a:xfrm>
          <a:prstGeom prst="rect">
            <a:avLst/>
          </a:prstGeom>
          <a:solidFill>
            <a:srgbClr val="A5D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nvGrpSpPr>
          <p:cNvPr id="43" name="Group 42">
            <a:extLst>
              <a:ext uri="{FF2B5EF4-FFF2-40B4-BE49-F238E27FC236}">
                <a16:creationId xmlns:a16="http://schemas.microsoft.com/office/drawing/2014/main" id="{DAA871E8-8F55-42D6-B748-6E49FF20DA33}"/>
              </a:ext>
            </a:extLst>
          </p:cNvPr>
          <p:cNvGrpSpPr/>
          <p:nvPr userDrawn="1"/>
        </p:nvGrpSpPr>
        <p:grpSpPr>
          <a:xfrm>
            <a:off x="6360016" y="1385588"/>
            <a:ext cx="1002253" cy="2891691"/>
            <a:chOff x="5925672" y="990021"/>
            <a:chExt cx="1997239" cy="2891691"/>
          </a:xfrm>
        </p:grpSpPr>
        <p:sp>
          <p:nvSpPr>
            <p:cNvPr id="44" name="TextBox 43">
              <a:extLst>
                <a:ext uri="{FF2B5EF4-FFF2-40B4-BE49-F238E27FC236}">
                  <a16:creationId xmlns:a16="http://schemas.microsoft.com/office/drawing/2014/main" id="{A53CE207-5EAC-4479-AF89-53EE7E9E364A}"/>
                </a:ext>
              </a:extLst>
            </p:cNvPr>
            <p:cNvSpPr txBox="1"/>
            <p:nvPr/>
          </p:nvSpPr>
          <p:spPr>
            <a:xfrm>
              <a:off x="5928149" y="990021"/>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R0, G85, B152</a:t>
              </a:r>
            </a:p>
          </p:txBody>
        </p:sp>
        <p:sp>
          <p:nvSpPr>
            <p:cNvPr id="45" name="TextBox 44">
              <a:extLst>
                <a:ext uri="{FF2B5EF4-FFF2-40B4-BE49-F238E27FC236}">
                  <a16:creationId xmlns:a16="http://schemas.microsoft.com/office/drawing/2014/main" id="{89EC1966-FD9F-4DEB-B3CF-7EC334178D38}"/>
                </a:ext>
              </a:extLst>
            </p:cNvPr>
            <p:cNvSpPr txBox="1"/>
            <p:nvPr/>
          </p:nvSpPr>
          <p:spPr>
            <a:xfrm>
              <a:off x="5928149" y="1226654"/>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R78, G157, B45 </a:t>
              </a:r>
            </a:p>
          </p:txBody>
        </p:sp>
        <p:sp>
          <p:nvSpPr>
            <p:cNvPr id="46" name="TextBox 45">
              <a:extLst>
                <a:ext uri="{FF2B5EF4-FFF2-40B4-BE49-F238E27FC236}">
                  <a16:creationId xmlns:a16="http://schemas.microsoft.com/office/drawing/2014/main" id="{A7F8C0C8-F789-4B43-A9CD-CE58FCCF54F8}"/>
                </a:ext>
              </a:extLst>
            </p:cNvPr>
            <p:cNvSpPr txBox="1"/>
            <p:nvPr/>
          </p:nvSpPr>
          <p:spPr>
            <a:xfrm>
              <a:off x="5928914" y="1485415"/>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R238, G120, B0</a:t>
              </a:r>
            </a:p>
          </p:txBody>
        </p:sp>
        <p:sp>
          <p:nvSpPr>
            <p:cNvPr id="47" name="TextBox 46">
              <a:extLst>
                <a:ext uri="{FF2B5EF4-FFF2-40B4-BE49-F238E27FC236}">
                  <a16:creationId xmlns:a16="http://schemas.microsoft.com/office/drawing/2014/main" id="{3B698899-E061-4CCC-9317-622CD97F67C6}"/>
                </a:ext>
              </a:extLst>
            </p:cNvPr>
            <p:cNvSpPr txBox="1"/>
            <p:nvPr/>
          </p:nvSpPr>
          <p:spPr>
            <a:xfrm>
              <a:off x="5925672" y="1730227"/>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R0, G160, B220</a:t>
              </a:r>
            </a:p>
          </p:txBody>
        </p:sp>
        <p:sp>
          <p:nvSpPr>
            <p:cNvPr id="48" name="TextBox 47">
              <a:extLst>
                <a:ext uri="{FF2B5EF4-FFF2-40B4-BE49-F238E27FC236}">
                  <a16:creationId xmlns:a16="http://schemas.microsoft.com/office/drawing/2014/main" id="{B847ABDB-C053-4F56-A56D-85BDAF1634CD}"/>
                </a:ext>
              </a:extLst>
            </p:cNvPr>
            <p:cNvSpPr txBox="1"/>
            <p:nvPr/>
          </p:nvSpPr>
          <p:spPr>
            <a:xfrm>
              <a:off x="5927292" y="1980909"/>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R118, G118, B118</a:t>
              </a:r>
            </a:p>
          </p:txBody>
        </p:sp>
        <p:sp>
          <p:nvSpPr>
            <p:cNvPr id="49" name="TextBox 48">
              <a:extLst>
                <a:ext uri="{FF2B5EF4-FFF2-40B4-BE49-F238E27FC236}">
                  <a16:creationId xmlns:a16="http://schemas.microsoft.com/office/drawing/2014/main" id="{90960B53-D117-4299-A99C-44C615218812}"/>
                </a:ext>
              </a:extLst>
            </p:cNvPr>
            <p:cNvSpPr txBox="1"/>
            <p:nvPr/>
          </p:nvSpPr>
          <p:spPr>
            <a:xfrm>
              <a:off x="5928914" y="2228559"/>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R201, G201, B201</a:t>
              </a:r>
            </a:p>
          </p:txBody>
        </p:sp>
        <p:sp>
          <p:nvSpPr>
            <p:cNvPr id="50" name="TextBox 49">
              <a:extLst>
                <a:ext uri="{FF2B5EF4-FFF2-40B4-BE49-F238E27FC236}">
                  <a16:creationId xmlns:a16="http://schemas.microsoft.com/office/drawing/2014/main" id="{704CE17D-F1A7-47C3-B813-44342AB6570E}"/>
                </a:ext>
              </a:extLst>
            </p:cNvPr>
            <p:cNvSpPr txBox="1"/>
            <p:nvPr/>
          </p:nvSpPr>
          <p:spPr>
            <a:xfrm>
              <a:off x="5930534" y="2476209"/>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R130, G188, B0</a:t>
              </a:r>
            </a:p>
          </p:txBody>
        </p:sp>
        <p:sp>
          <p:nvSpPr>
            <p:cNvPr id="51" name="TextBox 50">
              <a:extLst>
                <a:ext uri="{FF2B5EF4-FFF2-40B4-BE49-F238E27FC236}">
                  <a16:creationId xmlns:a16="http://schemas.microsoft.com/office/drawing/2014/main" id="{5100B7D8-810F-42FA-96D6-46294161AA4C}"/>
                </a:ext>
              </a:extLst>
            </p:cNvPr>
            <p:cNvSpPr txBox="1"/>
            <p:nvPr/>
          </p:nvSpPr>
          <p:spPr>
            <a:xfrm>
              <a:off x="5932156" y="2730470"/>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R245, G155, B0</a:t>
              </a:r>
            </a:p>
          </p:txBody>
        </p:sp>
        <p:sp>
          <p:nvSpPr>
            <p:cNvPr id="52" name="TextBox 51">
              <a:extLst>
                <a:ext uri="{FF2B5EF4-FFF2-40B4-BE49-F238E27FC236}">
                  <a16:creationId xmlns:a16="http://schemas.microsoft.com/office/drawing/2014/main" id="{333FA0BF-0CCA-421B-9613-C362B43CD638}"/>
                </a:ext>
              </a:extLst>
            </p:cNvPr>
            <p:cNvSpPr txBox="1"/>
            <p:nvPr/>
          </p:nvSpPr>
          <p:spPr>
            <a:xfrm>
              <a:off x="5938641" y="2975283"/>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R95, G192, B235</a:t>
              </a:r>
            </a:p>
          </p:txBody>
        </p:sp>
        <p:sp>
          <p:nvSpPr>
            <p:cNvPr id="53" name="TextBox 52">
              <a:extLst>
                <a:ext uri="{FF2B5EF4-FFF2-40B4-BE49-F238E27FC236}">
                  <a16:creationId xmlns:a16="http://schemas.microsoft.com/office/drawing/2014/main" id="{077A0A98-0E11-4852-A794-92865A57AB34}"/>
                </a:ext>
              </a:extLst>
            </p:cNvPr>
            <p:cNvSpPr txBox="1"/>
            <p:nvPr/>
          </p:nvSpPr>
          <p:spPr>
            <a:xfrm>
              <a:off x="5940263" y="3220485"/>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R186, G213, B131</a:t>
              </a:r>
            </a:p>
          </p:txBody>
        </p:sp>
        <p:sp>
          <p:nvSpPr>
            <p:cNvPr id="54" name="TextBox 53">
              <a:extLst>
                <a:ext uri="{FF2B5EF4-FFF2-40B4-BE49-F238E27FC236}">
                  <a16:creationId xmlns:a16="http://schemas.microsoft.com/office/drawing/2014/main" id="{09A765C0-FDFA-4FE8-B1F3-44B4D25EFF7E}"/>
                </a:ext>
              </a:extLst>
            </p:cNvPr>
            <p:cNvSpPr txBox="1"/>
            <p:nvPr/>
          </p:nvSpPr>
          <p:spPr>
            <a:xfrm>
              <a:off x="5941881" y="3470161"/>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R247, G188, B0</a:t>
              </a:r>
            </a:p>
          </p:txBody>
        </p:sp>
        <p:sp>
          <p:nvSpPr>
            <p:cNvPr id="55" name="TextBox 54">
              <a:extLst>
                <a:ext uri="{FF2B5EF4-FFF2-40B4-BE49-F238E27FC236}">
                  <a16:creationId xmlns:a16="http://schemas.microsoft.com/office/drawing/2014/main" id="{420B6F84-C53F-41CB-8F76-01F2C0608127}"/>
                </a:ext>
              </a:extLst>
            </p:cNvPr>
            <p:cNvSpPr txBox="1"/>
            <p:nvPr/>
          </p:nvSpPr>
          <p:spPr>
            <a:xfrm>
              <a:off x="5943503" y="3717372"/>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R165, G215, B245</a:t>
              </a:r>
            </a:p>
          </p:txBody>
        </p:sp>
      </p:grpSp>
      <p:grpSp>
        <p:nvGrpSpPr>
          <p:cNvPr id="56" name="Group 55">
            <a:extLst>
              <a:ext uri="{FF2B5EF4-FFF2-40B4-BE49-F238E27FC236}">
                <a16:creationId xmlns:a16="http://schemas.microsoft.com/office/drawing/2014/main" id="{E8395FD9-AEA0-4D3C-BC91-EE9B85B2250D}"/>
              </a:ext>
            </a:extLst>
          </p:cNvPr>
          <p:cNvGrpSpPr/>
          <p:nvPr userDrawn="1"/>
        </p:nvGrpSpPr>
        <p:grpSpPr>
          <a:xfrm>
            <a:off x="7672944" y="956266"/>
            <a:ext cx="1207946" cy="3319698"/>
            <a:chOff x="7672944" y="956265"/>
            <a:chExt cx="1207946" cy="3319697"/>
          </a:xfrm>
        </p:grpSpPr>
        <p:sp>
          <p:nvSpPr>
            <p:cNvPr id="57" name="Rectangle 56">
              <a:extLst>
                <a:ext uri="{FF2B5EF4-FFF2-40B4-BE49-F238E27FC236}">
                  <a16:creationId xmlns:a16="http://schemas.microsoft.com/office/drawing/2014/main" id="{37B66D7B-9B4A-4941-9641-08A8F962AAF1}"/>
                </a:ext>
              </a:extLst>
            </p:cNvPr>
            <p:cNvSpPr/>
            <p:nvPr/>
          </p:nvSpPr>
          <p:spPr>
            <a:xfrm>
              <a:off x="7684566" y="1384850"/>
              <a:ext cx="132202" cy="132202"/>
            </a:xfrm>
            <a:prstGeom prst="rect">
              <a:avLst/>
            </a:prstGeom>
            <a:solidFill>
              <a:srgbClr val="63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58" name="Rectangle 57">
              <a:extLst>
                <a:ext uri="{FF2B5EF4-FFF2-40B4-BE49-F238E27FC236}">
                  <a16:creationId xmlns:a16="http://schemas.microsoft.com/office/drawing/2014/main" id="{41544D9E-EF46-41FA-9280-2FCFC7CD002D}"/>
                </a:ext>
              </a:extLst>
            </p:cNvPr>
            <p:cNvSpPr/>
            <p:nvPr/>
          </p:nvSpPr>
          <p:spPr>
            <a:xfrm>
              <a:off x="7684566" y="1633275"/>
              <a:ext cx="132202" cy="132202"/>
            </a:xfrm>
            <a:prstGeom prst="rect">
              <a:avLst/>
            </a:prstGeom>
            <a:solidFill>
              <a:srgbClr val="ADC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59" name="Rectangle 58">
              <a:extLst>
                <a:ext uri="{FF2B5EF4-FFF2-40B4-BE49-F238E27FC236}">
                  <a16:creationId xmlns:a16="http://schemas.microsoft.com/office/drawing/2014/main" id="{7F763F51-5871-40EE-920E-1D246D04FF99}"/>
                </a:ext>
              </a:extLst>
            </p:cNvPr>
            <p:cNvSpPr/>
            <p:nvPr/>
          </p:nvSpPr>
          <p:spPr>
            <a:xfrm>
              <a:off x="7684566" y="1881700"/>
              <a:ext cx="132202" cy="132202"/>
            </a:xfrm>
            <a:prstGeom prst="rect">
              <a:avLst/>
            </a:prstGeom>
            <a:solidFill>
              <a:srgbClr val="B7B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0" name="Rectangle 59">
              <a:extLst>
                <a:ext uri="{FF2B5EF4-FFF2-40B4-BE49-F238E27FC236}">
                  <a16:creationId xmlns:a16="http://schemas.microsoft.com/office/drawing/2014/main" id="{12AD4208-051B-43CB-9BCE-CAF59D8731B5}"/>
                </a:ext>
              </a:extLst>
            </p:cNvPr>
            <p:cNvSpPr/>
            <p:nvPr/>
          </p:nvSpPr>
          <p:spPr>
            <a:xfrm>
              <a:off x="7684566" y="2130125"/>
              <a:ext cx="132202" cy="132202"/>
            </a:xfrm>
            <a:prstGeom prst="rect">
              <a:avLst/>
            </a:prstGeom>
            <a:solidFill>
              <a:srgbClr val="94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1" name="Rectangle 60">
              <a:extLst>
                <a:ext uri="{FF2B5EF4-FFF2-40B4-BE49-F238E27FC236}">
                  <a16:creationId xmlns:a16="http://schemas.microsoft.com/office/drawing/2014/main" id="{0B3EB0CD-B2E7-4906-B23D-195647DC4B99}"/>
                </a:ext>
              </a:extLst>
            </p:cNvPr>
            <p:cNvSpPr/>
            <p:nvPr/>
          </p:nvSpPr>
          <p:spPr>
            <a:xfrm>
              <a:off x="7684566" y="2378550"/>
              <a:ext cx="132202" cy="132202"/>
            </a:xfrm>
            <a:prstGeom prst="rect">
              <a:avLst/>
            </a:prstGeom>
            <a:solidFill>
              <a:srgbClr val="D8D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2" name="Rectangle 61">
              <a:extLst>
                <a:ext uri="{FF2B5EF4-FFF2-40B4-BE49-F238E27FC236}">
                  <a16:creationId xmlns:a16="http://schemas.microsoft.com/office/drawing/2014/main" id="{8D720EAF-2C78-4411-9ADC-A09A675C586E}"/>
                </a:ext>
              </a:extLst>
            </p:cNvPr>
            <p:cNvSpPr/>
            <p:nvPr/>
          </p:nvSpPr>
          <p:spPr>
            <a:xfrm>
              <a:off x="7684566" y="2626975"/>
              <a:ext cx="132202" cy="132202"/>
            </a:xfrm>
            <a:prstGeom prst="rect">
              <a:avLst/>
            </a:prstGeom>
            <a:solidFill>
              <a:srgbClr val="A77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3" name="Rectangle 62">
              <a:extLst>
                <a:ext uri="{FF2B5EF4-FFF2-40B4-BE49-F238E27FC236}">
                  <a16:creationId xmlns:a16="http://schemas.microsoft.com/office/drawing/2014/main" id="{D634C03D-7CA9-48DB-B4A1-704D7BE9A6FE}"/>
                </a:ext>
              </a:extLst>
            </p:cNvPr>
            <p:cNvSpPr/>
            <p:nvPr/>
          </p:nvSpPr>
          <p:spPr>
            <a:xfrm>
              <a:off x="7684566" y="2875400"/>
              <a:ext cx="132202" cy="132202"/>
            </a:xfrm>
            <a:prstGeom prst="rect">
              <a:avLst/>
            </a:prstGeom>
            <a:solidFill>
              <a:srgbClr val="D9B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4" name="Rectangle 63">
              <a:extLst>
                <a:ext uri="{FF2B5EF4-FFF2-40B4-BE49-F238E27FC236}">
                  <a16:creationId xmlns:a16="http://schemas.microsoft.com/office/drawing/2014/main" id="{FA88BF3B-1EFB-4D5C-BDBE-8C2D96704F5E}"/>
                </a:ext>
              </a:extLst>
            </p:cNvPr>
            <p:cNvSpPr/>
            <p:nvPr/>
          </p:nvSpPr>
          <p:spPr>
            <a:xfrm>
              <a:off x="7684566" y="3123825"/>
              <a:ext cx="132202" cy="132202"/>
            </a:xfrm>
            <a:prstGeom prst="rect">
              <a:avLst/>
            </a:prstGeom>
            <a:solidFill>
              <a:srgbClr val="F6D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5" name="Rectangle 64">
              <a:extLst>
                <a:ext uri="{FF2B5EF4-FFF2-40B4-BE49-F238E27FC236}">
                  <a16:creationId xmlns:a16="http://schemas.microsoft.com/office/drawing/2014/main" id="{0657ACD9-511B-4E48-B8A0-406E5F8A7DB1}"/>
                </a:ext>
              </a:extLst>
            </p:cNvPr>
            <p:cNvSpPr/>
            <p:nvPr/>
          </p:nvSpPr>
          <p:spPr>
            <a:xfrm>
              <a:off x="7684566" y="3372250"/>
              <a:ext cx="132202" cy="132202"/>
            </a:xfrm>
            <a:prstGeom prst="rect">
              <a:avLst/>
            </a:prstGeom>
            <a:solidFill>
              <a:srgbClr val="DA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6" name="Rectangle 65">
              <a:extLst>
                <a:ext uri="{FF2B5EF4-FFF2-40B4-BE49-F238E27FC236}">
                  <a16:creationId xmlns:a16="http://schemas.microsoft.com/office/drawing/2014/main" id="{259574D0-6BE9-40D2-B302-85A72BC5471C}"/>
                </a:ext>
              </a:extLst>
            </p:cNvPr>
            <p:cNvSpPr/>
            <p:nvPr/>
          </p:nvSpPr>
          <p:spPr>
            <a:xfrm>
              <a:off x="7684566" y="3620675"/>
              <a:ext cx="132202" cy="132202"/>
            </a:xfrm>
            <a:prstGeom prst="rect">
              <a:avLst/>
            </a:prstGeom>
            <a:solidFill>
              <a:srgbClr val="A0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7" name="Rectangle 66">
              <a:extLst>
                <a:ext uri="{FF2B5EF4-FFF2-40B4-BE49-F238E27FC236}">
                  <a16:creationId xmlns:a16="http://schemas.microsoft.com/office/drawing/2014/main" id="{8F8EE135-C54E-4F36-B6CF-4A5D37A858AB}"/>
                </a:ext>
              </a:extLst>
            </p:cNvPr>
            <p:cNvSpPr/>
            <p:nvPr/>
          </p:nvSpPr>
          <p:spPr>
            <a:xfrm>
              <a:off x="7684566" y="3869100"/>
              <a:ext cx="132202" cy="132202"/>
            </a:xfrm>
            <a:prstGeom prst="rect">
              <a:avLst/>
            </a:prstGeom>
            <a:solidFill>
              <a:srgbClr val="C3B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8" name="Rectangle 67">
              <a:extLst>
                <a:ext uri="{FF2B5EF4-FFF2-40B4-BE49-F238E27FC236}">
                  <a16:creationId xmlns:a16="http://schemas.microsoft.com/office/drawing/2014/main" id="{82DC3720-243C-4123-A262-3DA1911416BC}"/>
                </a:ext>
              </a:extLst>
            </p:cNvPr>
            <p:cNvSpPr/>
            <p:nvPr/>
          </p:nvSpPr>
          <p:spPr>
            <a:xfrm>
              <a:off x="7684566" y="4117526"/>
              <a:ext cx="132202" cy="132202"/>
            </a:xfrm>
            <a:prstGeom prst="rect">
              <a:avLst/>
            </a:prstGeom>
            <a:solidFill>
              <a:srgbClr val="DE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nvGrpSpPr>
            <p:cNvPr id="69" name="Group 68">
              <a:extLst>
                <a:ext uri="{FF2B5EF4-FFF2-40B4-BE49-F238E27FC236}">
                  <a16:creationId xmlns:a16="http://schemas.microsoft.com/office/drawing/2014/main" id="{2DCED79A-6970-4361-AA4B-E322E57853A7}"/>
                </a:ext>
              </a:extLst>
            </p:cNvPr>
            <p:cNvGrpSpPr/>
            <p:nvPr/>
          </p:nvGrpSpPr>
          <p:grpSpPr>
            <a:xfrm>
              <a:off x="7878637" y="1384271"/>
              <a:ext cx="1002253" cy="2891691"/>
              <a:chOff x="5925672" y="990021"/>
              <a:chExt cx="1997239" cy="2891691"/>
            </a:xfrm>
          </p:grpSpPr>
          <p:sp>
            <p:nvSpPr>
              <p:cNvPr id="71" name="TextBox 70">
                <a:extLst>
                  <a:ext uri="{FF2B5EF4-FFF2-40B4-BE49-F238E27FC236}">
                    <a16:creationId xmlns:a16="http://schemas.microsoft.com/office/drawing/2014/main" id="{6D93C923-6A9B-441B-8792-D9EAEFAB7E11}"/>
                  </a:ext>
                </a:extLst>
              </p:cNvPr>
              <p:cNvSpPr txBox="1"/>
              <p:nvPr/>
            </p:nvSpPr>
            <p:spPr>
              <a:xfrm>
                <a:off x="5928149" y="990021"/>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R99, G144, B175</a:t>
                </a:r>
              </a:p>
            </p:txBody>
          </p:sp>
          <p:sp>
            <p:nvSpPr>
              <p:cNvPr id="72" name="TextBox 71">
                <a:extLst>
                  <a:ext uri="{FF2B5EF4-FFF2-40B4-BE49-F238E27FC236}">
                    <a16:creationId xmlns:a16="http://schemas.microsoft.com/office/drawing/2014/main" id="{B74D4589-EC7B-4F17-A09B-0E43958F329F}"/>
                  </a:ext>
                </a:extLst>
              </p:cNvPr>
              <p:cNvSpPr txBox="1"/>
              <p:nvPr/>
            </p:nvSpPr>
            <p:spPr>
              <a:xfrm>
                <a:off x="5928149" y="1226654"/>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R173, G201, B188 </a:t>
                </a:r>
              </a:p>
            </p:txBody>
          </p:sp>
          <p:sp>
            <p:nvSpPr>
              <p:cNvPr id="73" name="TextBox 72">
                <a:extLst>
                  <a:ext uri="{FF2B5EF4-FFF2-40B4-BE49-F238E27FC236}">
                    <a16:creationId xmlns:a16="http://schemas.microsoft.com/office/drawing/2014/main" id="{E0139115-C614-4A12-9488-3B6827FE2F3D}"/>
                  </a:ext>
                </a:extLst>
              </p:cNvPr>
              <p:cNvSpPr txBox="1"/>
              <p:nvPr/>
            </p:nvSpPr>
            <p:spPr>
              <a:xfrm>
                <a:off x="5928914" y="1485415"/>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R183, G179, B151</a:t>
                </a:r>
              </a:p>
            </p:txBody>
          </p:sp>
          <p:sp>
            <p:nvSpPr>
              <p:cNvPr id="74" name="TextBox 73">
                <a:extLst>
                  <a:ext uri="{FF2B5EF4-FFF2-40B4-BE49-F238E27FC236}">
                    <a16:creationId xmlns:a16="http://schemas.microsoft.com/office/drawing/2014/main" id="{12A6D2DD-67F8-482E-A8D9-B576D91B379F}"/>
                  </a:ext>
                </a:extLst>
              </p:cNvPr>
              <p:cNvSpPr txBox="1"/>
              <p:nvPr/>
            </p:nvSpPr>
            <p:spPr>
              <a:xfrm>
                <a:off x="5925672" y="1730227"/>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R148, G164, B62</a:t>
                </a:r>
              </a:p>
            </p:txBody>
          </p:sp>
          <p:sp>
            <p:nvSpPr>
              <p:cNvPr id="75" name="TextBox 74">
                <a:extLst>
                  <a:ext uri="{FF2B5EF4-FFF2-40B4-BE49-F238E27FC236}">
                    <a16:creationId xmlns:a16="http://schemas.microsoft.com/office/drawing/2014/main" id="{92119D92-70FA-4910-8D9D-7B9731618D29}"/>
                  </a:ext>
                </a:extLst>
              </p:cNvPr>
              <p:cNvSpPr txBox="1"/>
              <p:nvPr/>
            </p:nvSpPr>
            <p:spPr>
              <a:xfrm>
                <a:off x="5927292" y="1980909"/>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R216, G219, B181</a:t>
                </a:r>
              </a:p>
            </p:txBody>
          </p:sp>
          <p:sp>
            <p:nvSpPr>
              <p:cNvPr id="76" name="TextBox 75">
                <a:extLst>
                  <a:ext uri="{FF2B5EF4-FFF2-40B4-BE49-F238E27FC236}">
                    <a16:creationId xmlns:a16="http://schemas.microsoft.com/office/drawing/2014/main" id="{0BBB4C22-4785-401F-A81A-87D5071CC338}"/>
                  </a:ext>
                </a:extLst>
              </p:cNvPr>
              <p:cNvSpPr txBox="1"/>
              <p:nvPr/>
            </p:nvSpPr>
            <p:spPr>
              <a:xfrm>
                <a:off x="5928914" y="2228559"/>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R167, G127, B80</a:t>
                </a:r>
              </a:p>
            </p:txBody>
          </p:sp>
          <p:sp>
            <p:nvSpPr>
              <p:cNvPr id="77" name="TextBox 76">
                <a:extLst>
                  <a:ext uri="{FF2B5EF4-FFF2-40B4-BE49-F238E27FC236}">
                    <a16:creationId xmlns:a16="http://schemas.microsoft.com/office/drawing/2014/main" id="{5B505A68-194E-43B4-BDC4-C6C777FAC594}"/>
                  </a:ext>
                </a:extLst>
              </p:cNvPr>
              <p:cNvSpPr txBox="1"/>
              <p:nvPr/>
            </p:nvSpPr>
            <p:spPr>
              <a:xfrm>
                <a:off x="5930534" y="2476209"/>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R217, G191, B156</a:t>
                </a:r>
              </a:p>
            </p:txBody>
          </p:sp>
          <p:sp>
            <p:nvSpPr>
              <p:cNvPr id="78" name="TextBox 77">
                <a:extLst>
                  <a:ext uri="{FF2B5EF4-FFF2-40B4-BE49-F238E27FC236}">
                    <a16:creationId xmlns:a16="http://schemas.microsoft.com/office/drawing/2014/main" id="{D6F2A067-56C8-4D4B-AFF9-D12B440040FE}"/>
                  </a:ext>
                </a:extLst>
              </p:cNvPr>
              <p:cNvSpPr txBox="1"/>
              <p:nvPr/>
            </p:nvSpPr>
            <p:spPr>
              <a:xfrm>
                <a:off x="5932156" y="2730470"/>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R246, G220, B107</a:t>
                </a:r>
              </a:p>
            </p:txBody>
          </p:sp>
          <p:sp>
            <p:nvSpPr>
              <p:cNvPr id="79" name="TextBox 78">
                <a:extLst>
                  <a:ext uri="{FF2B5EF4-FFF2-40B4-BE49-F238E27FC236}">
                    <a16:creationId xmlns:a16="http://schemas.microsoft.com/office/drawing/2014/main" id="{EB59BD1B-9AFF-4AEA-B4B0-5A6595EDDC70}"/>
                  </a:ext>
                </a:extLst>
              </p:cNvPr>
              <p:cNvSpPr txBox="1"/>
              <p:nvPr/>
            </p:nvSpPr>
            <p:spPr>
              <a:xfrm>
                <a:off x="5938641" y="2975283"/>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R218, G193, B33</a:t>
                </a:r>
              </a:p>
            </p:txBody>
          </p:sp>
          <p:sp>
            <p:nvSpPr>
              <p:cNvPr id="80" name="TextBox 79">
                <a:extLst>
                  <a:ext uri="{FF2B5EF4-FFF2-40B4-BE49-F238E27FC236}">
                    <a16:creationId xmlns:a16="http://schemas.microsoft.com/office/drawing/2014/main" id="{DE90FF47-2191-4696-85DA-FA340CADD797}"/>
                  </a:ext>
                </a:extLst>
              </p:cNvPr>
              <p:cNvSpPr txBox="1"/>
              <p:nvPr/>
            </p:nvSpPr>
            <p:spPr>
              <a:xfrm>
                <a:off x="5940263" y="3220485"/>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R160, G137, B177</a:t>
                </a:r>
              </a:p>
            </p:txBody>
          </p:sp>
          <p:sp>
            <p:nvSpPr>
              <p:cNvPr id="81" name="TextBox 80">
                <a:extLst>
                  <a:ext uri="{FF2B5EF4-FFF2-40B4-BE49-F238E27FC236}">
                    <a16:creationId xmlns:a16="http://schemas.microsoft.com/office/drawing/2014/main" id="{288CE3AA-3C71-4D33-83D6-B7D15F861616}"/>
                  </a:ext>
                </a:extLst>
              </p:cNvPr>
              <p:cNvSpPr txBox="1"/>
              <p:nvPr/>
            </p:nvSpPr>
            <p:spPr>
              <a:xfrm>
                <a:off x="5941881" y="3470161"/>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R195, G184, B202</a:t>
                </a:r>
              </a:p>
            </p:txBody>
          </p:sp>
          <p:sp>
            <p:nvSpPr>
              <p:cNvPr id="82" name="TextBox 81">
                <a:extLst>
                  <a:ext uri="{FF2B5EF4-FFF2-40B4-BE49-F238E27FC236}">
                    <a16:creationId xmlns:a16="http://schemas.microsoft.com/office/drawing/2014/main" id="{59AD5348-C9A5-46B0-B3D2-785012024AC1}"/>
                  </a:ext>
                </a:extLst>
              </p:cNvPr>
              <p:cNvSpPr txBox="1"/>
              <p:nvPr/>
            </p:nvSpPr>
            <p:spPr>
              <a:xfrm>
                <a:off x="5943503" y="3717372"/>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R222, G228, B230</a:t>
                </a:r>
              </a:p>
            </p:txBody>
          </p:sp>
        </p:grpSp>
        <p:sp>
          <p:nvSpPr>
            <p:cNvPr id="70" name="TextBox 69">
              <a:extLst>
                <a:ext uri="{FF2B5EF4-FFF2-40B4-BE49-F238E27FC236}">
                  <a16:creationId xmlns:a16="http://schemas.microsoft.com/office/drawing/2014/main" id="{93EBD927-6282-4187-A60D-282132978C67}"/>
                </a:ext>
              </a:extLst>
            </p:cNvPr>
            <p:cNvSpPr txBox="1"/>
            <p:nvPr/>
          </p:nvSpPr>
          <p:spPr>
            <a:xfrm>
              <a:off x="7672944" y="956265"/>
              <a:ext cx="922419" cy="328680"/>
            </a:xfrm>
            <a:prstGeom prst="rect">
              <a:avLst/>
            </a:prstGeom>
            <a:noFill/>
          </p:spPr>
          <p:txBody>
            <a:bodyPr wrap="square" lIns="0" tIns="0" rIns="0" bIns="0" rtlCol="0">
              <a:spAutoFit/>
            </a:bodyPr>
            <a:lstStyle/>
            <a:p>
              <a:r>
                <a:rPr lang="en-US" sz="1068" b="1"/>
                <a:t>Extended print colors</a:t>
              </a:r>
            </a:p>
          </p:txBody>
        </p:sp>
      </p:grpSp>
      <p:sp>
        <p:nvSpPr>
          <p:cNvPr id="83" name="Rectangle 82">
            <a:extLst>
              <a:ext uri="{FF2B5EF4-FFF2-40B4-BE49-F238E27FC236}">
                <a16:creationId xmlns:a16="http://schemas.microsoft.com/office/drawing/2014/main" id="{9210865F-55E9-4443-946F-BDF5ED4EA0CB}"/>
              </a:ext>
            </a:extLst>
          </p:cNvPr>
          <p:cNvSpPr/>
          <p:nvPr userDrawn="1"/>
        </p:nvSpPr>
        <p:spPr bwMode="blackWhite">
          <a:xfrm>
            <a:off x="4550485" y="1002218"/>
            <a:ext cx="813209" cy="813209"/>
          </a:xfrm>
          <a:prstGeom prst="rect">
            <a:avLst/>
          </a:prstGeom>
          <a:solidFill>
            <a:srgbClr val="DFF0F7"/>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767676"/>
                </a:solidFill>
                <a:effectLst/>
                <a:uLnTx/>
                <a:uFillTx/>
                <a:latin typeface="Arial Narrow" pitchFamily="34" charset="0"/>
                <a:ea typeface="ＭＳ Ｐゴシック" charset="0"/>
              </a:rPr>
              <a:t>TABLE BLUE</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767676"/>
                </a:solidFill>
                <a:effectLst/>
                <a:uLnTx/>
                <a:uFillTx/>
                <a:latin typeface="Arial Narrow" pitchFamily="34" charset="0"/>
                <a:ea typeface="ＭＳ Ｐゴシック" charset="0"/>
              </a:rPr>
              <a:t>R223</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767676"/>
                </a:solidFill>
                <a:effectLst/>
                <a:uLnTx/>
                <a:uFillTx/>
                <a:latin typeface="Arial Narrow" pitchFamily="34" charset="0"/>
                <a:ea typeface="ＭＳ Ｐゴシック" charset="0"/>
              </a:rPr>
              <a:t>G240</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767676"/>
                </a:solidFill>
                <a:effectLst/>
                <a:uLnTx/>
                <a:uFillTx/>
                <a:latin typeface="Arial Narrow" pitchFamily="34" charset="0"/>
                <a:ea typeface="ＭＳ Ｐゴシック" charset="0"/>
              </a:rPr>
              <a:t>B247</a:t>
            </a:r>
          </a:p>
        </p:txBody>
      </p:sp>
      <p:sp>
        <p:nvSpPr>
          <p:cNvPr id="84" name="Rectangle 83">
            <a:extLst>
              <a:ext uri="{FF2B5EF4-FFF2-40B4-BE49-F238E27FC236}">
                <a16:creationId xmlns:a16="http://schemas.microsoft.com/office/drawing/2014/main" id="{2A60E73B-7E58-431F-8E16-DE6F24458DC0}"/>
              </a:ext>
            </a:extLst>
          </p:cNvPr>
          <p:cNvSpPr/>
          <p:nvPr userDrawn="1"/>
        </p:nvSpPr>
        <p:spPr bwMode="blackWhite">
          <a:xfrm>
            <a:off x="3697749" y="2678159"/>
            <a:ext cx="813209" cy="813209"/>
          </a:xfrm>
          <a:prstGeom prst="rect">
            <a:avLst/>
          </a:prstGeom>
          <a:solidFill>
            <a:srgbClr val="C9C9C9"/>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FT GRY 3</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R201</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G201</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B201</a:t>
            </a:r>
          </a:p>
        </p:txBody>
      </p:sp>
      <p:sp>
        <p:nvSpPr>
          <p:cNvPr id="85" name="Rectangle 84">
            <a:extLst>
              <a:ext uri="{FF2B5EF4-FFF2-40B4-BE49-F238E27FC236}">
                <a16:creationId xmlns:a16="http://schemas.microsoft.com/office/drawing/2014/main" id="{85B082FE-F492-41FB-8808-A6981EA98F63}"/>
              </a:ext>
            </a:extLst>
          </p:cNvPr>
          <p:cNvSpPr/>
          <p:nvPr userDrawn="1"/>
        </p:nvSpPr>
        <p:spPr bwMode="blackWhite">
          <a:xfrm>
            <a:off x="3699543" y="1840855"/>
            <a:ext cx="813209" cy="813209"/>
          </a:xfrm>
          <a:prstGeom prst="rect">
            <a:avLst/>
          </a:prstGeom>
          <a:solidFill>
            <a:srgbClr val="A7A7A7"/>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chemeClr val="bg1"/>
                </a:solidFill>
                <a:effectLst/>
                <a:uLnTx/>
                <a:uFillTx/>
                <a:latin typeface="Arial Narrow" pitchFamily="34" charset="0"/>
                <a:ea typeface="ＭＳ Ｐゴシック" charset="0"/>
              </a:rPr>
              <a:t>FT GRY 2</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chemeClr val="bg1"/>
                </a:solidFill>
                <a:effectLst/>
                <a:uLnTx/>
                <a:uFillTx/>
                <a:latin typeface="Arial Narrow" pitchFamily="34" charset="0"/>
                <a:ea typeface="ＭＳ Ｐゴシック" charset="0"/>
              </a:rPr>
              <a:t>R167</a:t>
            </a:r>
          </a:p>
          <a:p>
            <a:pPr lvl="0" fontAlgn="base">
              <a:spcBef>
                <a:spcPct val="0"/>
              </a:spcBef>
              <a:spcAft>
                <a:spcPct val="0"/>
              </a:spcAft>
              <a:defRPr/>
            </a:pPr>
            <a:r>
              <a:rPr lang="en-US" sz="874" b="1" kern="0">
                <a:solidFill>
                  <a:schemeClr val="bg1"/>
                </a:solidFill>
                <a:latin typeface="Arial Narrow" pitchFamily="34" charset="0"/>
                <a:ea typeface="ＭＳ Ｐゴシック" charset="0"/>
              </a:rPr>
              <a:t>G167</a:t>
            </a:r>
          </a:p>
          <a:p>
            <a:pPr lvl="0" fontAlgn="base">
              <a:spcBef>
                <a:spcPct val="0"/>
              </a:spcBef>
              <a:spcAft>
                <a:spcPct val="0"/>
              </a:spcAft>
              <a:defRPr/>
            </a:pPr>
            <a:r>
              <a:rPr lang="en-US" sz="874" b="1" kern="0">
                <a:solidFill>
                  <a:schemeClr val="bg1"/>
                </a:solidFill>
                <a:latin typeface="Arial Narrow" pitchFamily="34" charset="0"/>
                <a:ea typeface="ＭＳ Ｐゴシック" charset="0"/>
              </a:rPr>
              <a:t>B167</a:t>
            </a:r>
          </a:p>
        </p:txBody>
      </p:sp>
    </p:spTree>
    <p:extLst>
      <p:ext uri="{BB962C8B-B14F-4D97-AF65-F5344CB8AC3E}">
        <p14:creationId xmlns:p14="http://schemas.microsoft.com/office/powerpoint/2010/main" val="38738895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One Chart">
    <p:spTree>
      <p:nvGrpSpPr>
        <p:cNvPr id="1" name=""/>
        <p:cNvGrpSpPr/>
        <p:nvPr/>
      </p:nvGrpSpPr>
      <p:grpSpPr>
        <a:xfrm>
          <a:off x="0" y="0"/>
          <a:ext cx="0" cy="0"/>
          <a:chOff x="0" y="0"/>
          <a:chExt cx="0" cy="0"/>
        </a:xfrm>
      </p:grpSpPr>
      <p:sp>
        <p:nvSpPr>
          <p:cNvPr id="3" name="Content Placeholder 2"/>
          <p:cNvSpPr>
            <a:spLocks noGrp="1"/>
          </p:cNvSpPr>
          <p:nvPr>
            <p:ph sz="quarter" idx="27"/>
          </p:nvPr>
        </p:nvSpPr>
        <p:spPr>
          <a:xfrm>
            <a:off x="302175" y="1371600"/>
            <a:ext cx="8543420" cy="228600"/>
          </a:xfrm>
          <a:prstGeom prst="rect">
            <a:avLst/>
          </a:prstGeom>
        </p:spPr>
        <p:txBody>
          <a:bodyPr wrap="square" lIns="0" tIns="0" rIns="0" bIns="0"/>
          <a:lstStyle>
            <a:lvl1pPr marL="0" indent="0">
              <a:lnSpc>
                <a:spcPct val="100000"/>
              </a:lnSpc>
              <a:spcBef>
                <a:spcPts val="0"/>
              </a:spcBef>
              <a:spcAft>
                <a:spcPts val="452"/>
              </a:spcAft>
              <a:buNone/>
              <a:defRPr sz="1553"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6" name="Content Placeholder 2"/>
          <p:cNvSpPr>
            <a:spLocks noGrp="1"/>
          </p:cNvSpPr>
          <p:nvPr>
            <p:ph sz="quarter" idx="29"/>
          </p:nvPr>
        </p:nvSpPr>
        <p:spPr>
          <a:xfrm>
            <a:off x="302175" y="1620715"/>
            <a:ext cx="8543420" cy="228600"/>
          </a:xfrm>
          <a:prstGeom prst="rect">
            <a:avLst/>
          </a:prstGeom>
        </p:spPr>
        <p:txBody>
          <a:bodyPr wrap="square" lIns="0" tIns="0" rIns="0" bIns="0"/>
          <a:lstStyle>
            <a:lvl1pPr marL="0" indent="0">
              <a:lnSpc>
                <a:spcPct val="100000"/>
              </a:lnSpc>
              <a:spcBef>
                <a:spcPts val="0"/>
              </a:spcBef>
              <a:spcAft>
                <a:spcPts val="452"/>
              </a:spcAft>
              <a:buNone/>
              <a:defRPr sz="1165"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4" name="Chart Placeholder 3"/>
          <p:cNvSpPr>
            <a:spLocks noGrp="1"/>
          </p:cNvSpPr>
          <p:nvPr>
            <p:ph type="chart" sz="quarter" idx="30"/>
          </p:nvPr>
        </p:nvSpPr>
        <p:spPr>
          <a:xfrm>
            <a:off x="302175" y="1965327"/>
            <a:ext cx="8543420" cy="3673475"/>
          </a:xfrm>
          <a:prstGeom prst="rect">
            <a:avLst/>
          </a:prstGeom>
        </p:spPr>
        <p:txBody>
          <a:bodyPr/>
          <a:lstStyle/>
          <a:p>
            <a:endParaRPr lang="en-US"/>
          </a:p>
        </p:txBody>
      </p:sp>
      <p:sp>
        <p:nvSpPr>
          <p:cNvPr id="9" name="Text Placeholder 3">
            <a:extLst>
              <a:ext uri="{FF2B5EF4-FFF2-40B4-BE49-F238E27FC236}">
                <a16:creationId xmlns:a16="http://schemas.microsoft.com/office/drawing/2014/main" id="{D6113022-E668-4A54-AB2A-9E58B91ABD06}"/>
              </a:ext>
            </a:extLst>
          </p:cNvPr>
          <p:cNvSpPr>
            <a:spLocks noGrp="1"/>
          </p:cNvSpPr>
          <p:nvPr>
            <p:ph type="body" sz="quarter" idx="17" hasCustomPrompt="1"/>
          </p:nvPr>
        </p:nvSpPr>
        <p:spPr>
          <a:xfrm>
            <a:off x="302175" y="215900"/>
            <a:ext cx="6033153" cy="268198"/>
          </a:xfrm>
          <a:prstGeom prst="rect">
            <a:avLst/>
          </a:prstGeom>
        </p:spPr>
        <p:txBody>
          <a:bodyPr lIns="0"/>
          <a:lstStyle>
            <a:lvl1pPr>
              <a:defRPr sz="1553" b="0">
                <a:solidFill>
                  <a:schemeClr val="accent4"/>
                </a:solidFill>
                <a:latin typeface="+mn-lt"/>
              </a:defRPr>
            </a:lvl1pPr>
          </a:lstStyle>
          <a:p>
            <a:pPr lvl="0"/>
            <a:r>
              <a:rPr lang="en-US"/>
              <a:t>Breadcrumb</a:t>
            </a:r>
          </a:p>
        </p:txBody>
      </p:sp>
      <p:sp>
        <p:nvSpPr>
          <p:cNvPr id="2" name="Title 1">
            <a:extLst>
              <a:ext uri="{FF2B5EF4-FFF2-40B4-BE49-F238E27FC236}">
                <a16:creationId xmlns:a16="http://schemas.microsoft.com/office/drawing/2014/main" id="{BA09CF8C-80E8-4AA3-BD85-C16EC368ED1B}"/>
              </a:ext>
            </a:extLst>
          </p:cNvPr>
          <p:cNvSpPr>
            <a:spLocks noGrp="1"/>
          </p:cNvSpPr>
          <p:nvPr>
            <p:ph type="title"/>
          </p:nvPr>
        </p:nvSpPr>
        <p:spPr>
          <a:xfrm>
            <a:off x="302176" y="484190"/>
            <a:ext cx="6835472" cy="865217"/>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81EB0023-F86D-4089-A6DA-8211D62BAD22}"/>
              </a:ext>
            </a:extLst>
          </p:cNvPr>
          <p:cNvSpPr>
            <a:spLocks noGrp="1"/>
          </p:cNvSpPr>
          <p:nvPr>
            <p:ph type="ftr" sz="quarter" idx="31"/>
          </p:nvPr>
        </p:nvSpPr>
        <p:spPr/>
        <p:txBody>
          <a:bodyPr/>
          <a:lstStyle/>
          <a:p>
            <a:endParaRPr lang="en-US"/>
          </a:p>
        </p:txBody>
      </p:sp>
      <p:sp>
        <p:nvSpPr>
          <p:cNvPr id="10" name="Slide Number Placeholder 3">
            <a:extLst>
              <a:ext uri="{FF2B5EF4-FFF2-40B4-BE49-F238E27FC236}">
                <a16:creationId xmlns:a16="http://schemas.microsoft.com/office/drawing/2014/main" id="{28AD3068-0103-49B4-A50E-389D691A1512}"/>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274019029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No Content (projected)">
    <p:spTree>
      <p:nvGrpSpPr>
        <p:cNvPr id="1" name=""/>
        <p:cNvGrpSpPr/>
        <p:nvPr/>
      </p:nvGrpSpPr>
      <p:grpSpPr>
        <a:xfrm>
          <a:off x="0" y="0"/>
          <a:ext cx="0" cy="0"/>
          <a:chOff x="0" y="0"/>
          <a:chExt cx="0" cy="0"/>
        </a:xfrm>
      </p:grpSpPr>
      <p:sp>
        <p:nvSpPr>
          <p:cNvPr id="13" name="Slide Number Placeholder 9"/>
          <p:cNvSpPr>
            <a:spLocks noGrp="1"/>
          </p:cNvSpPr>
          <p:nvPr>
            <p:ph type="sldNum" sz="quarter" idx="4"/>
          </p:nvPr>
        </p:nvSpPr>
        <p:spPr>
          <a:xfrm>
            <a:off x="8504435" y="6536549"/>
            <a:ext cx="365760" cy="164592"/>
          </a:xfrm>
          <a:prstGeom prst="rect">
            <a:avLst/>
          </a:prstGeom>
        </p:spPr>
        <p:txBody>
          <a:bodyPr vert="horz" lIns="0" tIns="0" rIns="0" bIns="0" rtlCol="0" anchor="b" anchorCtr="0"/>
          <a:lstStyle>
            <a:lvl1pPr algn="r">
              <a:defRPr sz="807">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2" name="Text Placeholder 3"/>
          <p:cNvSpPr>
            <a:spLocks noGrp="1"/>
          </p:cNvSpPr>
          <p:nvPr>
            <p:ph type="body" sz="quarter" idx="26" hasCustomPrompt="1"/>
          </p:nvPr>
        </p:nvSpPr>
        <p:spPr>
          <a:xfrm>
            <a:off x="274320" y="6147451"/>
            <a:ext cx="8503920" cy="395923"/>
          </a:xfrm>
          <a:prstGeom prst="rect">
            <a:avLst/>
          </a:prstGeom>
        </p:spPr>
        <p:txBody>
          <a:bodyPr wrap="square" lIns="0" tIns="0" rIns="0" bIns="0" anchor="b" anchorCtr="0">
            <a:spAutoFit/>
          </a:bodyPr>
          <a:lstStyle>
            <a:lvl1pPr marL="0" indent="0">
              <a:lnSpc>
                <a:spcPct val="100000"/>
              </a:lnSpc>
              <a:spcBef>
                <a:spcPts val="0"/>
              </a:spcBef>
              <a:spcAft>
                <a:spcPts val="0"/>
              </a:spcAft>
              <a:buNone/>
              <a:defRPr sz="807" i="0">
                <a:latin typeface="Arial Narrow" panose="020B0606020202030204" pitchFamily="34" charset="0"/>
                <a:cs typeface="Arial" panose="020B0604020202020204" pitchFamily="34" charset="0"/>
              </a:defRPr>
            </a:lvl1pPr>
            <a:lvl2pPr marL="0" indent="0">
              <a:lnSpc>
                <a:spcPts val="986"/>
              </a:lnSpc>
              <a:spcBef>
                <a:spcPts val="0"/>
              </a:spcBef>
              <a:spcAft>
                <a:spcPts val="134"/>
              </a:spcAft>
              <a:buNone/>
              <a:defRPr sz="896">
                <a:latin typeface="Arial" panose="020B0604020202020204" pitchFamily="34" charset="0"/>
                <a:cs typeface="Arial" panose="020B0604020202020204" pitchFamily="34" charset="0"/>
              </a:defRPr>
            </a:lvl2pPr>
            <a:lvl3pPr marL="0" indent="0">
              <a:lnSpc>
                <a:spcPts val="986"/>
              </a:lnSpc>
              <a:spcBef>
                <a:spcPts val="0"/>
              </a:spcBef>
              <a:spcAft>
                <a:spcPts val="134"/>
              </a:spcAft>
              <a:buNone/>
              <a:defRPr sz="1075" i="1" baseline="0">
                <a:latin typeface="Arial" panose="020B0604020202020204" pitchFamily="34" charset="0"/>
                <a:cs typeface="Arial" panose="020B0604020202020204" pitchFamily="34" charset="0"/>
              </a:defRPr>
            </a:lvl3pPr>
            <a:lvl4pPr marL="0" indent="0">
              <a:lnSpc>
                <a:spcPts val="1165"/>
              </a:lnSpc>
              <a:spcBef>
                <a:spcPts val="0"/>
              </a:spcBef>
              <a:spcAft>
                <a:spcPts val="269"/>
              </a:spcAft>
              <a:buNone/>
              <a:defRPr sz="896">
                <a:latin typeface="Arial Narrow" panose="020B0606020202030204" pitchFamily="34" charset="0"/>
              </a:defRPr>
            </a:lvl4pPr>
            <a:lvl5pPr marL="0" indent="0">
              <a:lnSpc>
                <a:spcPts val="1165"/>
              </a:lnSpc>
              <a:spcBef>
                <a:spcPts val="0"/>
              </a:spcBef>
              <a:spcAft>
                <a:spcPts val="269"/>
              </a:spcAft>
              <a:buNone/>
              <a:defRPr sz="896">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Text Placeholder 3">
            <a:extLst>
              <a:ext uri="{FF2B5EF4-FFF2-40B4-BE49-F238E27FC236}">
                <a16:creationId xmlns:a16="http://schemas.microsoft.com/office/drawing/2014/main" id="{1FC17F72-E654-4451-B695-E7A8FECA2140}"/>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819293" rtl="0" eaLnBrk="1" latinLnBrk="0" hangingPunct="1">
              <a:spcBef>
                <a:spcPts val="0"/>
              </a:spcBef>
              <a:buNone/>
              <a:defRPr lang="en-US" sz="1613"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434">
                <a:solidFill>
                  <a:srgbClr val="767676"/>
                </a:solidFill>
              </a:defRPr>
            </a:lvl2pPr>
            <a:lvl3pPr marL="0" indent="0">
              <a:buNone/>
              <a:defRPr sz="1344"/>
            </a:lvl3pPr>
            <a:lvl4pPr marL="0" indent="0">
              <a:buNone/>
              <a:defRPr sz="1344"/>
            </a:lvl4pPr>
            <a:lvl5pPr marL="0" indent="0">
              <a:buNone/>
              <a:defRPr sz="1344"/>
            </a:lvl5pPr>
          </a:lstStyle>
          <a:p>
            <a:pPr lvl="0"/>
            <a:r>
              <a:rPr lang="en-US"/>
              <a:t>Slide title</a:t>
            </a:r>
          </a:p>
          <a:p>
            <a:pPr lvl="1"/>
            <a:r>
              <a:rPr lang="en-US"/>
              <a:t>Second level</a:t>
            </a:r>
          </a:p>
        </p:txBody>
      </p:sp>
      <p:pic>
        <p:nvPicPr>
          <p:cNvPr id="10" name="Picture 9">
            <a:extLst>
              <a:ext uri="{FF2B5EF4-FFF2-40B4-BE49-F238E27FC236}">
                <a16:creationId xmlns:a16="http://schemas.microsoft.com/office/drawing/2014/main" id="{E41E7C3D-81F0-4E49-9212-F56535A89B87}"/>
              </a:ext>
            </a:extLst>
          </p:cNvPr>
          <p:cNvPicPr>
            <a:picLocks noChangeAspect="1"/>
          </p:cNvPicPr>
          <p:nvPr userDrawn="1"/>
        </p:nvPicPr>
        <p:blipFill rotWithShape="1">
          <a:blip r:embed="rId2"/>
          <a:stretch/>
        </p:blipFill>
        <p:spPr>
          <a:xfrm>
            <a:off x="7278491" y="271004"/>
            <a:ext cx="1788754" cy="659070"/>
          </a:xfrm>
          <a:prstGeom prst="rect">
            <a:avLst/>
          </a:prstGeom>
        </p:spPr>
      </p:pic>
    </p:spTree>
    <p:extLst>
      <p:ext uri="{BB962C8B-B14F-4D97-AF65-F5344CB8AC3E}">
        <p14:creationId xmlns:p14="http://schemas.microsoft.com/office/powerpoint/2010/main" val="2655629625"/>
      </p:ext>
    </p:extLst>
  </p:cSld>
  <p:clrMapOvr>
    <a:masterClrMapping/>
  </p:clrMapOvr>
  <p:extLst>
    <p:ext uri="{DCECCB84-F9BA-43D5-87BE-67443E8EF086}">
      <p15:sldGuideLst xmlns:p15="http://schemas.microsoft.com/office/powerpoint/2012/main">
        <p15:guide id="1" pos="603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ver :: Insert Picture">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0" y="0"/>
            <a:ext cx="9144000" cy="6858000"/>
          </a:xfrm>
          <a:prstGeom prst="rect">
            <a:avLst/>
          </a:prstGeom>
        </p:spPr>
        <p:txBody>
          <a:bodyPr/>
          <a:lstStyle>
            <a:lvl1pPr marL="0" indent="0">
              <a:buNone/>
              <a:defRPr sz="1400" b="1">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797558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print)">
    <p:spTree>
      <p:nvGrpSpPr>
        <p:cNvPr id="1" name=""/>
        <p:cNvGrpSpPr/>
        <p:nvPr/>
      </p:nvGrpSpPr>
      <p:grpSpPr>
        <a:xfrm>
          <a:off x="0" y="0"/>
          <a:ext cx="0" cy="0"/>
          <a:chOff x="0" y="0"/>
          <a:chExt cx="0" cy="0"/>
        </a:xfrm>
      </p:grpSpPr>
      <p:sp>
        <p:nvSpPr>
          <p:cNvPr id="6" name="Text Placeholder 2"/>
          <p:cNvSpPr>
            <a:spLocks noGrp="1"/>
          </p:cNvSpPr>
          <p:nvPr>
            <p:ph type="body" sz="quarter" idx="15" hasCustomPrompt="1"/>
          </p:nvPr>
        </p:nvSpPr>
        <p:spPr>
          <a:xfrm>
            <a:off x="274319" y="1280160"/>
            <a:ext cx="859536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8"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9"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17" name="Text Placeholder 3">
            <a:extLst>
              <a:ext uri="{FF2B5EF4-FFF2-40B4-BE49-F238E27FC236}">
                <a16:creationId xmlns:a16="http://schemas.microsoft.com/office/drawing/2014/main" id="{E0C40B39-31A7-4251-AC57-8DDFC8D69909}"/>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6" name="Picture 15">
            <a:extLst>
              <a:ext uri="{FF2B5EF4-FFF2-40B4-BE49-F238E27FC236}">
                <a16:creationId xmlns:a16="http://schemas.microsoft.com/office/drawing/2014/main" id="{19B06EEB-9B4F-4AF7-8700-6E3357CBFCB9}"/>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2337927498"/>
      </p:ext>
    </p:extLst>
  </p:cSld>
  <p:clrMapOvr>
    <a:masterClrMapping/>
  </p:clrMapOvr>
  <p:extLst>
    <p:ext uri="{DCECCB84-F9BA-43D5-87BE-67443E8EF086}">
      <p15:sldGuideLst xmlns:p15="http://schemas.microsoft.com/office/powerpoint/2012/main">
        <p15:guide id="0" pos="432">
          <p15:clr>
            <a:srgbClr val="FBAE40"/>
          </p15:clr>
        </p15:guide>
        <p15:guide id="1" orient="horz" pos="696">
          <p15:clr>
            <a:srgbClr val="FBAE40"/>
          </p15:clr>
        </p15:guide>
        <p15:guide id="2" orient="horz" pos="2520">
          <p15:clr>
            <a:srgbClr val="FBAE40"/>
          </p15:clr>
        </p15:guide>
        <p15:guide id="3" pos="5592">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13"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2"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Text Placeholder 3">
            <a:extLst>
              <a:ext uri="{FF2B5EF4-FFF2-40B4-BE49-F238E27FC236}">
                <a16:creationId xmlns:a16="http://schemas.microsoft.com/office/drawing/2014/main" id="{1FC17F72-E654-4451-B695-E7A8FECA2140}"/>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Tree>
    <p:extLst>
      <p:ext uri="{BB962C8B-B14F-4D97-AF65-F5344CB8AC3E}">
        <p14:creationId xmlns:p14="http://schemas.microsoft.com/office/powerpoint/2010/main" val="1217164548"/>
      </p:ext>
    </p:extLst>
  </p:cSld>
  <p:clrMapOvr>
    <a:masterClrMapping/>
  </p:clrMapOvr>
  <p:extLst>
    <p:ext uri="{DCECCB84-F9BA-43D5-87BE-67443E8EF086}">
      <p15:sldGuideLst xmlns:p15="http://schemas.microsoft.com/office/powerpoint/2012/main">
        <p15:guide id="1" pos="5568">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Quote slide (print)">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1188720" y="1371600"/>
            <a:ext cx="6858000" cy="1077218"/>
          </a:xfrm>
          <a:prstGeom prst="rect">
            <a:avLst/>
          </a:prstGeom>
        </p:spPr>
        <p:txBody>
          <a:bodyPr lIns="0" tIns="0" rIns="0" bIns="0">
            <a:spAutoFit/>
          </a:bodyPr>
          <a:lstStyle>
            <a:lvl1pPr marL="153988" indent="-153988">
              <a:lnSpc>
                <a:spcPct val="100000"/>
              </a:lnSpc>
              <a:spcBef>
                <a:spcPts val="0"/>
              </a:spcBef>
              <a:spcAft>
                <a:spcPts val="1200"/>
              </a:spcAft>
              <a:buNone/>
              <a:defRPr>
                <a:solidFill>
                  <a:schemeClr val="accent1"/>
                </a:solidFill>
                <a:latin typeface="Arial" panose="020B0604020202020204" pitchFamily="34" charset="0"/>
                <a:cs typeface="Arial" panose="020B0604020202020204" pitchFamily="34" charset="0"/>
              </a:defRPr>
            </a:lvl1pPr>
            <a:lvl2pPr marL="165100" indent="-165100">
              <a:lnSpc>
                <a:spcPct val="100000"/>
              </a:lnSpc>
              <a:spcBef>
                <a:spcPts val="0"/>
              </a:spcBef>
              <a:buNone/>
              <a:defRPr sz="1400" b="1">
                <a:solidFill>
                  <a:schemeClr val="accent1"/>
                </a:solidFill>
                <a:latin typeface="Arial" panose="020B0604020202020204" pitchFamily="34" charset="0"/>
                <a:cs typeface="Arial" panose="020B0604020202020204" pitchFamily="34" charset="0"/>
              </a:defRPr>
            </a:lvl2pPr>
            <a:lvl3pPr marL="165100" indent="-165100">
              <a:lnSpc>
                <a:spcPct val="100000"/>
              </a:lnSpc>
              <a:spcBef>
                <a:spcPts val="0"/>
              </a:spcBef>
              <a:buNone/>
              <a:defRPr sz="1400">
                <a:solidFill>
                  <a:schemeClr val="accent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a:t>“Quote</a:t>
            </a:r>
          </a:p>
          <a:p>
            <a:pPr lvl="1"/>
            <a:r>
              <a:rPr lang="en-US"/>
              <a:t>	Portfolio Manager</a:t>
            </a:r>
          </a:p>
          <a:p>
            <a:pPr lvl="2"/>
            <a:r>
              <a:rPr lang="en-US"/>
              <a:t>	Portfolio Manager Title</a:t>
            </a:r>
          </a:p>
        </p:txBody>
      </p:sp>
    </p:spTree>
    <p:extLst>
      <p:ext uri="{BB962C8B-B14F-4D97-AF65-F5344CB8AC3E}">
        <p14:creationId xmlns:p14="http://schemas.microsoft.com/office/powerpoint/2010/main" val="4380904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Content (print)">
    <p:spTree>
      <p:nvGrpSpPr>
        <p:cNvPr id="1" name=""/>
        <p:cNvGrpSpPr/>
        <p:nvPr/>
      </p:nvGrpSpPr>
      <p:grpSpPr>
        <a:xfrm>
          <a:off x="0" y="0"/>
          <a:ext cx="0" cy="0"/>
          <a:chOff x="0" y="0"/>
          <a:chExt cx="0" cy="0"/>
        </a:xfrm>
      </p:grpSpPr>
      <p:sp>
        <p:nvSpPr>
          <p:cNvPr id="6" name="Text Placeholder 2"/>
          <p:cNvSpPr>
            <a:spLocks noGrp="1"/>
          </p:cNvSpPr>
          <p:nvPr>
            <p:ph type="body" sz="quarter" idx="15" hasCustomPrompt="1"/>
          </p:nvPr>
        </p:nvSpPr>
        <p:spPr>
          <a:xfrm>
            <a:off x="274319" y="1280160"/>
            <a:ext cx="859536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8"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9"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17" name="Text Placeholder 3">
            <a:extLst>
              <a:ext uri="{FF2B5EF4-FFF2-40B4-BE49-F238E27FC236}">
                <a16:creationId xmlns:a16="http://schemas.microsoft.com/office/drawing/2014/main" id="{E0C40B39-31A7-4251-AC57-8DDFC8D69909}"/>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Tree>
    <p:extLst>
      <p:ext uri="{BB962C8B-B14F-4D97-AF65-F5344CB8AC3E}">
        <p14:creationId xmlns:p14="http://schemas.microsoft.com/office/powerpoint/2010/main" val="561455955"/>
      </p:ext>
    </p:extLst>
  </p:cSld>
  <p:clrMapOvr>
    <a:masterClrMapping/>
  </p:clrMapOvr>
  <p:extLst>
    <p:ext uri="{DCECCB84-F9BA-43D5-87BE-67443E8EF086}">
      <p15:sldGuideLst xmlns:p15="http://schemas.microsoft.com/office/powerpoint/2012/main">
        <p15:guide id="0" pos="432">
          <p15:clr>
            <a:srgbClr val="FBAE40"/>
          </p15:clr>
        </p15:guide>
        <p15:guide id="1" orient="horz" pos="696">
          <p15:clr>
            <a:srgbClr val="FBAE40"/>
          </p15:clr>
        </p15:guide>
        <p15:guide id="2" orient="horz" pos="2520">
          <p15:clr>
            <a:srgbClr val="FBAE40"/>
          </p15:clr>
        </p15:guide>
        <p15:guide id="3" pos="559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_No content (print)">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274320" y="424788"/>
            <a:ext cx="6400800" cy="644735"/>
          </a:xfrm>
          <a:prstGeom prst="rect">
            <a:avLst/>
          </a:prstGeom>
        </p:spPr>
        <p:txBody>
          <a:bodyPr lIns="0" tIns="0" rIns="0" bIns="0"/>
          <a:lstStyle>
            <a:lvl1pPr algn="l">
              <a:lnSpc>
                <a:spcPct val="100000"/>
              </a:lnSpc>
              <a:defRPr sz="1800" b="1">
                <a:solidFill>
                  <a:schemeClr val="accent1"/>
                </a:solidFill>
                <a:latin typeface="Arial" panose="020B0604020202020204" pitchFamily="34" charset="0"/>
                <a:cs typeface="Arial" panose="020B0604020202020204" pitchFamily="34" charset="0"/>
              </a:defRPr>
            </a:lvl1pPr>
          </a:lstStyle>
          <a:p>
            <a:r>
              <a:rPr lang="en-US"/>
              <a:t>Slide title</a:t>
            </a:r>
          </a:p>
        </p:txBody>
      </p:sp>
      <p:sp>
        <p:nvSpPr>
          <p:cNvPr id="8" name="Slide Number Placeholder 9"/>
          <p:cNvSpPr>
            <a:spLocks noGrp="1"/>
          </p:cNvSpPr>
          <p:nvPr>
            <p:ph type="sldNum" sz="quarter" idx="4"/>
          </p:nvPr>
        </p:nvSpPr>
        <p:spPr>
          <a:xfrm>
            <a:off x="8503920"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a:t>
            </a:fld>
            <a:endParaRPr lang="en-US">
              <a:solidFill>
                <a:srgbClr val="000000"/>
              </a:solidFill>
            </a:endParaRPr>
          </a:p>
        </p:txBody>
      </p:sp>
      <p:sp>
        <p:nvSpPr>
          <p:cNvPr id="13" name="Text Placeholder 3"/>
          <p:cNvSpPr>
            <a:spLocks noGrp="1"/>
          </p:cNvSpPr>
          <p:nvPr>
            <p:ph type="body" sz="quarter" idx="26" hasCustomPrompt="1"/>
          </p:nvPr>
        </p:nvSpPr>
        <p:spPr>
          <a:xfrm>
            <a:off x="274320" y="6400800"/>
            <a:ext cx="8385048"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b="0"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p:txBody>
      </p:sp>
    </p:spTree>
    <p:custDataLst>
      <p:tags r:id="rId1"/>
    </p:custDataLst>
    <p:extLst>
      <p:ext uri="{BB962C8B-B14F-4D97-AF65-F5344CB8AC3E}">
        <p14:creationId xmlns:p14="http://schemas.microsoft.com/office/powerpoint/2010/main" val="3098724274"/>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1 Chart, 1 Table (print)">
    <p:spTree>
      <p:nvGrpSpPr>
        <p:cNvPr id="1" name=""/>
        <p:cNvGrpSpPr/>
        <p:nvPr/>
      </p:nvGrpSpPr>
      <p:grpSpPr>
        <a:xfrm>
          <a:off x="0" y="0"/>
          <a:ext cx="0" cy="0"/>
          <a:chOff x="0" y="0"/>
          <a:chExt cx="0" cy="0"/>
        </a:xfrm>
      </p:grpSpPr>
      <p:sp>
        <p:nvSpPr>
          <p:cNvPr id="3" name="Table Placeholder 2"/>
          <p:cNvSpPr>
            <a:spLocks noGrp="1"/>
          </p:cNvSpPr>
          <p:nvPr>
            <p:ph type="tbl" sz="quarter" idx="27"/>
          </p:nvPr>
        </p:nvSpPr>
        <p:spPr>
          <a:xfrm>
            <a:off x="4754880" y="1737360"/>
            <a:ext cx="4114800" cy="4210050"/>
          </a:xfrm>
          <a:prstGeom prst="rect">
            <a:avLst/>
          </a:prstGeom>
        </p:spPr>
        <p:txBody>
          <a:bodyPr lIns="0" tIns="0" rIns="0" bIns="0"/>
          <a:lstStyle>
            <a:lvl1pPr marL="0" indent="0">
              <a:buNone/>
              <a:defRPr sz="1019"/>
            </a:lvl1pPr>
          </a:lstStyle>
          <a:p>
            <a:endParaRPr lang="en-US"/>
          </a:p>
        </p:txBody>
      </p:sp>
      <p:sp>
        <p:nvSpPr>
          <p:cNvPr id="8" name="Text Placeholder 20"/>
          <p:cNvSpPr>
            <a:spLocks noGrp="1"/>
          </p:cNvSpPr>
          <p:nvPr>
            <p:ph type="body" sz="quarter" idx="10"/>
          </p:nvPr>
        </p:nvSpPr>
        <p:spPr>
          <a:xfrm>
            <a:off x="274320" y="1280160"/>
            <a:ext cx="4114800" cy="308154"/>
          </a:xfrm>
          <a:prstGeom prst="rect">
            <a:avLst/>
          </a:prstGeom>
        </p:spPr>
        <p:txBody>
          <a:bodyPr lIns="0" tIns="0" rIns="0" bIns="0"/>
          <a:lstStyle>
            <a:lvl1pPr marL="0" indent="0">
              <a:lnSpc>
                <a:spcPct val="100000"/>
              </a:lnSpc>
              <a:spcAft>
                <a:spcPts val="0"/>
              </a:spcAft>
              <a:buNone/>
              <a:defRPr sz="1165" b="1">
                <a:solidFill>
                  <a:schemeClr val="tx1"/>
                </a:solidFill>
                <a:latin typeface="Arial" panose="020B0604020202020204" pitchFamily="34" charset="0"/>
                <a:cs typeface="Arial" panose="020B0604020202020204" pitchFamily="34" charset="0"/>
              </a:defRPr>
            </a:lvl1pPr>
            <a:lvl2pPr marL="0" indent="0">
              <a:lnSpc>
                <a:spcPct val="100000"/>
              </a:lnSpc>
              <a:spcAft>
                <a:spcPts val="0"/>
              </a:spcAft>
              <a:buFontTx/>
              <a:buNone/>
              <a:defRPr sz="971"/>
            </a:lvl2pPr>
          </a:lstStyle>
          <a:p>
            <a:pPr lvl="0"/>
            <a:r>
              <a:rPr lang="en-US"/>
              <a:t>Click to edit Master text styles</a:t>
            </a:r>
          </a:p>
          <a:p>
            <a:pPr lvl="1"/>
            <a:r>
              <a:rPr lang="en-US"/>
              <a:t>Second level</a:t>
            </a:r>
          </a:p>
        </p:txBody>
      </p:sp>
      <p:sp>
        <p:nvSpPr>
          <p:cNvPr id="10" name="Chart Placeholder 34"/>
          <p:cNvSpPr>
            <a:spLocks noGrp="1"/>
          </p:cNvSpPr>
          <p:nvPr>
            <p:ph type="chart" sz="quarter" idx="15"/>
          </p:nvPr>
        </p:nvSpPr>
        <p:spPr>
          <a:xfrm>
            <a:off x="274320" y="1737361"/>
            <a:ext cx="4114800" cy="4511639"/>
          </a:xfrm>
          <a:prstGeom prst="rect">
            <a:avLst/>
          </a:prstGeom>
        </p:spPr>
        <p:txBody>
          <a:bodyPr lIns="0" tIns="0" rIns="0" bIns="0" rtlCol="0"/>
          <a:lstStyle>
            <a:lvl1pPr marL="0" indent="0">
              <a:buNone/>
              <a:defRPr sz="1019">
                <a:latin typeface="Arial" panose="020B0604020202020204" pitchFamily="34" charset="0"/>
                <a:cs typeface="Arial" panose="020B0604020202020204" pitchFamily="34" charset="0"/>
              </a:defRPr>
            </a:lvl1pPr>
          </a:lstStyle>
          <a:p>
            <a:pPr lvl="0"/>
            <a:endParaRPr lang="en-US" noProof="0"/>
          </a:p>
        </p:txBody>
      </p:sp>
      <p:sp>
        <p:nvSpPr>
          <p:cNvPr id="9" name="Title 1"/>
          <p:cNvSpPr>
            <a:spLocks noGrp="1"/>
          </p:cNvSpPr>
          <p:nvPr>
            <p:ph type="title" hasCustomPrompt="1"/>
          </p:nvPr>
        </p:nvSpPr>
        <p:spPr>
          <a:xfrm>
            <a:off x="274320" y="424788"/>
            <a:ext cx="6400800" cy="644735"/>
          </a:xfrm>
          <a:prstGeom prst="rect">
            <a:avLst/>
          </a:prstGeom>
        </p:spPr>
        <p:txBody>
          <a:bodyPr lIns="0" tIns="0" rIns="0" bIns="0"/>
          <a:lstStyle>
            <a:lvl1pPr algn="l">
              <a:lnSpc>
                <a:spcPct val="100000"/>
              </a:lnSpc>
              <a:defRPr sz="1747" b="1">
                <a:solidFill>
                  <a:schemeClr val="accent1"/>
                </a:solidFill>
                <a:latin typeface="Arial" panose="020B0604020202020204" pitchFamily="34" charset="0"/>
                <a:cs typeface="Arial" panose="020B0604020202020204" pitchFamily="34" charset="0"/>
              </a:defRPr>
            </a:lvl1pPr>
          </a:lstStyle>
          <a:p>
            <a:r>
              <a:rPr lang="en-US"/>
              <a:t>Slide title</a:t>
            </a:r>
          </a:p>
        </p:txBody>
      </p:sp>
      <p:sp>
        <p:nvSpPr>
          <p:cNvPr id="13"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874">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a:t>
            </a:fld>
            <a:endParaRPr lang="en-US">
              <a:solidFill>
                <a:srgbClr val="000000"/>
              </a:solidFill>
            </a:endParaRPr>
          </a:p>
        </p:txBody>
      </p:sp>
      <p:sp>
        <p:nvSpPr>
          <p:cNvPr id="19" name="exstream_shape42"/>
          <p:cNvSpPr>
            <a:spLocks noChangeArrowheads="1"/>
          </p:cNvSpPr>
          <p:nvPr userDrawn="1"/>
        </p:nvSpPr>
        <p:spPr bwMode="auto">
          <a:xfrm>
            <a:off x="277052" y="6537959"/>
            <a:ext cx="7495348" cy="18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195795" fontAlgn="base">
              <a:spcBef>
                <a:spcPct val="0"/>
              </a:spcBef>
              <a:spcAft>
                <a:spcPct val="0"/>
              </a:spcAft>
            </a:pPr>
            <a:r>
              <a:rPr lang="en-US" sz="874" b="1">
                <a:solidFill>
                  <a:srgbClr val="000000"/>
                </a:solidFill>
                <a:latin typeface="Arial Narrow Bold" charset="0"/>
              </a:rPr>
              <a:t> </a:t>
            </a:r>
            <a:endParaRPr lang="en-US" sz="874" b="1">
              <a:solidFill>
                <a:srgbClr val="CC0066"/>
              </a:solidFill>
              <a:latin typeface="Arial Narrow Bold" charset="0"/>
            </a:endParaRPr>
          </a:p>
        </p:txBody>
      </p:sp>
      <p:sp>
        <p:nvSpPr>
          <p:cNvPr id="18" name="Text Placeholder 3"/>
          <p:cNvSpPr>
            <a:spLocks noGrp="1"/>
          </p:cNvSpPr>
          <p:nvPr>
            <p:ph type="body" sz="quarter" idx="26" hasCustomPrompt="1"/>
          </p:nvPr>
        </p:nvSpPr>
        <p:spPr>
          <a:xfrm>
            <a:off x="274320" y="6416541"/>
            <a:ext cx="7498080" cy="13442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874" b="0"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33950705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Compliance/Disclosure (prin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274320" y="1280160"/>
            <a:ext cx="8312727" cy="160144"/>
          </a:xfrm>
          <a:prstGeom prst="rect">
            <a:avLst/>
          </a:prstGeom>
        </p:spPr>
        <p:txBody>
          <a:bodyPr lIns="0"/>
          <a:lstStyle>
            <a:lvl1pPr marL="0" indent="0">
              <a:lnSpc>
                <a:spcPct val="100000"/>
              </a:lnSpc>
              <a:spcBef>
                <a:spcPts val="0"/>
              </a:spcBef>
              <a:spcAft>
                <a:spcPts val="529"/>
              </a:spcAft>
              <a:buNone/>
              <a:defRPr sz="900" b="0" baseline="0">
                <a:latin typeface="Arial Narrow" panose="020B0606020202030204" pitchFamily="34" charset="0"/>
                <a:cs typeface="Arial" panose="020B0604020202020204" pitchFamily="34" charset="0"/>
              </a:defRPr>
            </a:lvl1pPr>
          </a:lstStyle>
          <a:p>
            <a:pPr lvl="0"/>
            <a:r>
              <a:rPr lang="en-US"/>
              <a:t>Click to edit Master text styles</a:t>
            </a:r>
          </a:p>
        </p:txBody>
      </p:sp>
      <p:sp>
        <p:nvSpPr>
          <p:cNvPr id="7" name="Title 1"/>
          <p:cNvSpPr>
            <a:spLocks noGrp="1"/>
          </p:cNvSpPr>
          <p:nvPr>
            <p:ph type="title" hasCustomPrompt="1"/>
          </p:nvPr>
        </p:nvSpPr>
        <p:spPr>
          <a:xfrm>
            <a:off x="274320" y="424787"/>
            <a:ext cx="6400800" cy="644735"/>
          </a:xfrm>
          <a:prstGeom prst="rect">
            <a:avLst/>
          </a:prstGeom>
        </p:spPr>
        <p:txBody>
          <a:bodyPr lIns="0" tIns="0" rIns="0" bIns="0"/>
          <a:lstStyle>
            <a:lvl1pPr algn="l">
              <a:lnSpc>
                <a:spcPct val="100000"/>
              </a:lnSpc>
              <a:defRPr sz="1800" b="1">
                <a:solidFill>
                  <a:schemeClr val="accent1"/>
                </a:solidFill>
                <a:latin typeface="Arial" panose="020B0604020202020204" pitchFamily="34" charset="0"/>
                <a:cs typeface="Arial" panose="020B0604020202020204" pitchFamily="34" charset="0"/>
              </a:defRPr>
            </a:lvl1pPr>
          </a:lstStyle>
          <a:p>
            <a:r>
              <a:rPr lang="en-US"/>
              <a:t>Slide title</a:t>
            </a:r>
          </a:p>
        </p:txBody>
      </p:sp>
      <p:sp>
        <p:nvSpPr>
          <p:cNvPr id="11" name="Slide Number Placeholder 9"/>
          <p:cNvSpPr>
            <a:spLocks noGrp="1"/>
          </p:cNvSpPr>
          <p:nvPr>
            <p:ph type="sldNum" sz="quarter" idx="4"/>
          </p:nvPr>
        </p:nvSpPr>
        <p:spPr>
          <a:xfrm>
            <a:off x="8503920"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a:t>
            </a:fld>
            <a:endParaRPr lang="en-US">
              <a:solidFill>
                <a:srgbClr val="000000"/>
              </a:solidFill>
            </a:endParaRPr>
          </a:p>
        </p:txBody>
      </p:sp>
      <p:sp>
        <p:nvSpPr>
          <p:cNvPr id="16" name="exstream_shape42"/>
          <p:cNvSpPr>
            <a:spLocks noChangeArrowheads="1"/>
          </p:cNvSpPr>
          <p:nvPr userDrawn="1"/>
        </p:nvSpPr>
        <p:spPr bwMode="auto">
          <a:xfrm>
            <a:off x="274320" y="6537959"/>
            <a:ext cx="8229600" cy="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endParaRPr lang="en-US" sz="900" b="1">
              <a:solidFill>
                <a:srgbClr val="CC0066"/>
              </a:solidFill>
              <a:latin typeface="Arial Narrow Bold" charset="0"/>
            </a:endParaRPr>
          </a:p>
        </p:txBody>
      </p:sp>
    </p:spTree>
    <p:extLst>
      <p:ext uri="{BB962C8B-B14F-4D97-AF65-F5344CB8AC3E}">
        <p14:creationId xmlns:p14="http://schemas.microsoft.com/office/powerpoint/2010/main" val="412122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column (print)">
    <p:spTree>
      <p:nvGrpSpPr>
        <p:cNvPr id="1" name=""/>
        <p:cNvGrpSpPr/>
        <p:nvPr/>
      </p:nvGrpSpPr>
      <p:grpSpPr>
        <a:xfrm>
          <a:off x="0" y="0"/>
          <a:ext cx="0" cy="0"/>
          <a:chOff x="0" y="0"/>
          <a:chExt cx="0" cy="0"/>
        </a:xfrm>
      </p:grpSpPr>
      <p:sp>
        <p:nvSpPr>
          <p:cNvPr id="11"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0" name="Text Placeholder 2"/>
          <p:cNvSpPr>
            <a:spLocks noGrp="1"/>
          </p:cNvSpPr>
          <p:nvPr>
            <p:ph type="body" sz="quarter" idx="15" hasCustomPrompt="1"/>
          </p:nvPr>
        </p:nvSpPr>
        <p:spPr>
          <a:xfrm>
            <a:off x="274320" y="1280160"/>
            <a:ext cx="411480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12" name="Text Placeholder 2"/>
          <p:cNvSpPr>
            <a:spLocks noGrp="1"/>
          </p:cNvSpPr>
          <p:nvPr>
            <p:ph type="body" sz="quarter" idx="27" hasCustomPrompt="1"/>
          </p:nvPr>
        </p:nvSpPr>
        <p:spPr>
          <a:xfrm>
            <a:off x="4758270" y="1280160"/>
            <a:ext cx="411480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18"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19" name="Text Placeholder 3">
            <a:extLst>
              <a:ext uri="{FF2B5EF4-FFF2-40B4-BE49-F238E27FC236}">
                <a16:creationId xmlns:a16="http://schemas.microsoft.com/office/drawing/2014/main" id="{2F10DC52-8D2C-4146-9800-DB9B669A905F}"/>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20" name="Picture 19">
            <a:extLst>
              <a:ext uri="{FF2B5EF4-FFF2-40B4-BE49-F238E27FC236}">
                <a16:creationId xmlns:a16="http://schemas.microsoft.com/office/drawing/2014/main" id="{66CCB3CF-A4C7-4C0F-B176-8037ABA9D110}"/>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611177349"/>
      </p:ext>
    </p:extLst>
  </p:cSld>
  <p:clrMapOvr>
    <a:masterClrMapping/>
  </p:clrMapOvr>
  <p:extLst>
    <p:ext uri="{DCECCB84-F9BA-43D5-87BE-67443E8EF086}">
      <p15:sldGuideLst xmlns:p15="http://schemas.microsoft.com/office/powerpoint/2012/main">
        <p15:guide id="1" pos="5592" userDrawn="1">
          <p15:clr>
            <a:srgbClr val="FBAE40"/>
          </p15:clr>
        </p15:guide>
        <p15:guide id="2" orient="horz" pos="407">
          <p15:clr>
            <a:srgbClr val="FBAE40"/>
          </p15:clr>
        </p15:guide>
        <p15:guide id="3" pos="291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 Image (print)">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6068290" y="1280160"/>
            <a:ext cx="2660073" cy="3630706"/>
          </a:xfrm>
          <a:prstGeom prst="rect">
            <a:avLst/>
          </a:prstGeom>
        </p:spPr>
        <p:txBody>
          <a:bodyPr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picture</a:t>
            </a:r>
          </a:p>
        </p:txBody>
      </p:sp>
      <p:sp>
        <p:nvSpPr>
          <p:cNvPr id="11"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9" name="Text Placeholder 2"/>
          <p:cNvSpPr>
            <a:spLocks noGrp="1"/>
          </p:cNvSpPr>
          <p:nvPr>
            <p:ph type="body" sz="quarter" idx="15" hasCustomPrompt="1"/>
          </p:nvPr>
        </p:nvSpPr>
        <p:spPr>
          <a:xfrm>
            <a:off x="274320" y="1280160"/>
            <a:ext cx="5641848" cy="3630168"/>
          </a:xfrm>
          <a:prstGeom prst="rect">
            <a:avLst/>
          </a:prstGeom>
          <a:solidFill>
            <a:srgbClr val="CCE2F5"/>
          </a:solidFill>
        </p:spPr>
        <p:txBody>
          <a:bodyPr wrap="square" lIns="182880" tIns="182880" rIns="0" bIns="0">
            <a:noAutofit/>
          </a:bodyPr>
          <a:lstStyle>
            <a:lvl1pPr marL="0" marR="0" indent="0" algn="l" defTabSz="806867"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19"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18" name="Text Placeholder 3">
            <a:extLst>
              <a:ext uri="{FF2B5EF4-FFF2-40B4-BE49-F238E27FC236}">
                <a16:creationId xmlns:a16="http://schemas.microsoft.com/office/drawing/2014/main" id="{451AB4FB-C20C-4829-ABCC-3C1AE9B502EB}"/>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7" name="Picture 16">
            <a:extLst>
              <a:ext uri="{FF2B5EF4-FFF2-40B4-BE49-F238E27FC236}">
                <a16:creationId xmlns:a16="http://schemas.microsoft.com/office/drawing/2014/main" id="{E16A36A9-4B24-4FE3-BFAF-22DCE8DB3B1C}"/>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1349220561"/>
      </p:ext>
    </p:extLst>
  </p:cSld>
  <p:clrMapOvr>
    <a:masterClrMapping/>
  </p:clrMapOvr>
  <p:extLst>
    <p:ext uri="{DCECCB84-F9BA-43D5-87BE-67443E8EF086}">
      <p15:sldGuideLst xmlns:p15="http://schemas.microsoft.com/office/powerpoint/2012/main">
        <p15:guide id="1" orient="horz" pos="41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Quote (projected)">
    <p:spTree>
      <p:nvGrpSpPr>
        <p:cNvPr id="1" name=""/>
        <p:cNvGrpSpPr/>
        <p:nvPr/>
      </p:nvGrpSpPr>
      <p:grpSpPr>
        <a:xfrm>
          <a:off x="0" y="0"/>
          <a:ext cx="0" cy="0"/>
          <a:chOff x="0" y="0"/>
          <a:chExt cx="0" cy="0"/>
        </a:xfrm>
      </p:grpSpPr>
      <p:sp>
        <p:nvSpPr>
          <p:cNvPr id="12" name="Content Placeholder 2"/>
          <p:cNvSpPr>
            <a:spLocks noGrp="1"/>
          </p:cNvSpPr>
          <p:nvPr>
            <p:ph sz="quarter" idx="27" hasCustomPrompt="1"/>
          </p:nvPr>
        </p:nvSpPr>
        <p:spPr>
          <a:xfrm>
            <a:off x="274320" y="1280160"/>
            <a:ext cx="5486400" cy="4389120"/>
          </a:xfrm>
          <a:prstGeom prst="rect">
            <a:avLst/>
          </a:prstGeom>
        </p:spPr>
        <p:txBody>
          <a:bodyPr wrap="square" lIns="0" tIns="0" rIns="0" bIns="0"/>
          <a:lstStyle>
            <a:lvl1pPr marL="0" indent="0">
              <a:lnSpc>
                <a:spcPct val="100000"/>
              </a:lnSpc>
              <a:spcBef>
                <a:spcPts val="0"/>
              </a:spcBef>
              <a:spcAft>
                <a:spcPts val="600"/>
              </a:spcAft>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3pPr>
            <a:lvl4pPr marL="341313" indent="-169863">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4pPr>
            <a:lvl5pPr marL="522288" indent="-18415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8"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Text Placeholder 3">
            <a:extLst>
              <a:ext uri="{FF2B5EF4-FFF2-40B4-BE49-F238E27FC236}">
                <a16:creationId xmlns:a16="http://schemas.microsoft.com/office/drawing/2014/main" id="{20FD121A-3BAE-4B8F-B6B5-B418EE39E25F}"/>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FB070984-00D8-4590-9D9D-6BB083017A08}"/>
              </a:ext>
            </a:extLst>
          </p:cNvPr>
          <p:cNvPicPr>
            <a:picLocks noChangeAspect="1"/>
          </p:cNvPicPr>
          <p:nvPr userDrawn="1"/>
        </p:nvPicPr>
        <p:blipFill rotWithShape="1">
          <a:blip r:embed="rId2"/>
          <a:stretch/>
        </p:blipFill>
        <p:spPr>
          <a:xfrm>
            <a:off x="7278491" y="271004"/>
            <a:ext cx="1788753" cy="659070"/>
          </a:xfrm>
          <a:prstGeom prst="rect">
            <a:avLst/>
          </a:prstGeom>
        </p:spPr>
      </p:pic>
      <p:sp>
        <p:nvSpPr>
          <p:cNvPr id="15" name="Text Placeholder 4">
            <a:extLst>
              <a:ext uri="{FF2B5EF4-FFF2-40B4-BE49-F238E27FC236}">
                <a16:creationId xmlns:a16="http://schemas.microsoft.com/office/drawing/2014/main" id="{E4679DF7-2404-47B1-9507-EDE7D4AAC2AD}"/>
              </a:ext>
            </a:extLst>
          </p:cNvPr>
          <p:cNvSpPr>
            <a:spLocks noGrp="1"/>
          </p:cNvSpPr>
          <p:nvPr>
            <p:ph type="body" sz="quarter" idx="15" hasCustomPrompt="1"/>
          </p:nvPr>
        </p:nvSpPr>
        <p:spPr>
          <a:xfrm>
            <a:off x="6309360" y="1572768"/>
            <a:ext cx="2560320" cy="754053"/>
          </a:xfrm>
          <a:prstGeom prst="rect">
            <a:avLst/>
          </a:prstGeom>
        </p:spPr>
        <p:txBody>
          <a:bodyPr lIns="0" tIns="0" rIns="0" bIns="0">
            <a:spAutoFit/>
          </a:bodyPr>
          <a:lstStyle>
            <a:lvl1pPr marL="61913" indent="-61913">
              <a:lnSpc>
                <a:spcPct val="100000"/>
              </a:lnSpc>
              <a:spcBef>
                <a:spcPts val="0"/>
              </a:spcBef>
              <a:spcAft>
                <a:spcPts val="1200"/>
              </a:spcAft>
              <a:buNone/>
              <a:defRPr sz="1400" b="0">
                <a:solidFill>
                  <a:srgbClr val="00A0DC"/>
                </a:solidFill>
                <a:latin typeface="Arial" panose="020B0604020202020204" pitchFamily="34" charset="0"/>
                <a:cs typeface="Arial" panose="020B0604020202020204" pitchFamily="34" charset="0"/>
              </a:defRPr>
            </a:lvl1pPr>
            <a:lvl2pPr marL="61913" indent="-61913">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61913" indent="-61913">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a:t>“Quote</a:t>
            </a:r>
          </a:p>
          <a:p>
            <a:pPr lvl="1"/>
            <a:r>
              <a:rPr lang="en-US"/>
              <a:t>	Name</a:t>
            </a:r>
          </a:p>
          <a:p>
            <a:pPr lvl="2"/>
            <a:r>
              <a:rPr lang="en-US"/>
              <a:t>	Job Title</a:t>
            </a:r>
          </a:p>
        </p:txBody>
      </p:sp>
    </p:spTree>
    <p:extLst>
      <p:ext uri="{BB962C8B-B14F-4D97-AF65-F5344CB8AC3E}">
        <p14:creationId xmlns:p14="http://schemas.microsoft.com/office/powerpoint/2010/main" val="2450219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Title and Quote (projected)">
    <p:spTree>
      <p:nvGrpSpPr>
        <p:cNvPr id="1" name=""/>
        <p:cNvGrpSpPr/>
        <p:nvPr/>
      </p:nvGrpSpPr>
      <p:grpSpPr>
        <a:xfrm>
          <a:off x="0" y="0"/>
          <a:ext cx="0" cy="0"/>
          <a:chOff x="0" y="0"/>
          <a:chExt cx="0" cy="0"/>
        </a:xfrm>
      </p:grpSpPr>
      <p:sp>
        <p:nvSpPr>
          <p:cNvPr id="15" name="Content Placeholder 2"/>
          <p:cNvSpPr>
            <a:spLocks noGrp="1"/>
          </p:cNvSpPr>
          <p:nvPr>
            <p:ph sz="quarter" idx="28" hasCustomPrompt="1"/>
          </p:nvPr>
        </p:nvSpPr>
        <p:spPr>
          <a:xfrm>
            <a:off x="274320" y="1828800"/>
            <a:ext cx="5486400" cy="3840480"/>
          </a:xfrm>
          <a:prstGeom prst="rect">
            <a:avLst/>
          </a:prstGeom>
        </p:spPr>
        <p:txBody>
          <a:bodyPr wrap="square" lIns="0" tIns="0" rIns="0" bIns="0"/>
          <a:lstStyle>
            <a:lvl1pPr marL="0" indent="0">
              <a:lnSpc>
                <a:spcPct val="100000"/>
              </a:lnSpc>
              <a:spcBef>
                <a:spcPts val="0"/>
              </a:spcBef>
              <a:spcAft>
                <a:spcPts val="600"/>
              </a:spcAft>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Text Placeholder 4"/>
          <p:cNvSpPr>
            <a:spLocks noGrp="1"/>
          </p:cNvSpPr>
          <p:nvPr>
            <p:ph type="body" sz="quarter" idx="15" hasCustomPrompt="1"/>
          </p:nvPr>
        </p:nvSpPr>
        <p:spPr>
          <a:xfrm>
            <a:off x="6309360" y="1572768"/>
            <a:ext cx="2560320" cy="754053"/>
          </a:xfrm>
          <a:prstGeom prst="rect">
            <a:avLst/>
          </a:prstGeom>
        </p:spPr>
        <p:txBody>
          <a:bodyPr lIns="0" tIns="0" rIns="0" bIns="0">
            <a:spAutoFit/>
          </a:bodyPr>
          <a:lstStyle>
            <a:lvl1pPr marL="0" indent="0">
              <a:lnSpc>
                <a:spcPct val="100000"/>
              </a:lnSpc>
              <a:spcBef>
                <a:spcPts val="0"/>
              </a:spcBef>
              <a:spcAft>
                <a:spcPts val="1200"/>
              </a:spcAft>
              <a:buNone/>
              <a:defRPr sz="1400">
                <a:solidFill>
                  <a:srgbClr val="00A0DC"/>
                </a:solidFill>
                <a:latin typeface="Arial" panose="020B0604020202020204" pitchFamily="34" charset="0"/>
                <a:cs typeface="Arial" panose="020B0604020202020204" pitchFamily="34" charset="0"/>
              </a:defRPr>
            </a:lvl1pPr>
            <a:lvl2pPr marL="61913" indent="-61913">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61913" indent="-61913">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a:t>“Quote</a:t>
            </a:r>
          </a:p>
          <a:p>
            <a:pPr lvl="1"/>
            <a:r>
              <a:rPr lang="en-US"/>
              <a:t>	Name</a:t>
            </a:r>
          </a:p>
          <a:p>
            <a:pPr lvl="2"/>
            <a:r>
              <a:rPr lang="en-US"/>
              <a:t>	Job Title</a:t>
            </a:r>
          </a:p>
        </p:txBody>
      </p:sp>
      <p:sp>
        <p:nvSpPr>
          <p:cNvPr id="20"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9"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Text Placeholder 20"/>
          <p:cNvSpPr>
            <a:spLocks noGrp="1"/>
          </p:cNvSpPr>
          <p:nvPr>
            <p:ph type="body" sz="quarter" idx="10" hasCustomPrompt="1"/>
          </p:nvPr>
        </p:nvSpPr>
        <p:spPr>
          <a:xfrm>
            <a:off x="274320" y="1280159"/>
            <a:ext cx="54864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8" name="Text Placeholder 3">
            <a:extLst>
              <a:ext uri="{FF2B5EF4-FFF2-40B4-BE49-F238E27FC236}">
                <a16:creationId xmlns:a16="http://schemas.microsoft.com/office/drawing/2014/main" id="{838AD13B-DA0E-4B83-AE35-180ACB4CA6AD}"/>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DE068097-4A93-4978-A8ED-8BE54DDDE1CE}"/>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19064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Blank Cover (print)">
    <p:spTree>
      <p:nvGrpSpPr>
        <p:cNvPr id="1" name=""/>
        <p:cNvGrpSpPr/>
        <p:nvPr/>
      </p:nvGrpSpPr>
      <p:grpSpPr>
        <a:xfrm>
          <a:off x="0" y="0"/>
          <a:ext cx="0" cy="0"/>
          <a:chOff x="0" y="0"/>
          <a:chExt cx="0" cy="0"/>
        </a:xfrm>
      </p:grpSpPr>
      <p:grpSp>
        <p:nvGrpSpPr>
          <p:cNvPr id="11" name="Group 9"/>
          <p:cNvGrpSpPr>
            <a:grpSpLocks/>
          </p:cNvGrpSpPr>
          <p:nvPr userDrawn="1"/>
        </p:nvGrpSpPr>
        <p:grpSpPr bwMode="auto">
          <a:xfrm>
            <a:off x="5818105" y="6562898"/>
            <a:ext cx="3138488" cy="196851"/>
            <a:chOff x="1892" y="3495"/>
            <a:chExt cx="1977" cy="124"/>
          </a:xfrm>
        </p:grpSpPr>
        <p:sp>
          <p:nvSpPr>
            <p:cNvPr id="12" name="Text Box 10"/>
            <p:cNvSpPr txBox="1">
              <a:spLocks noChangeArrowheads="1"/>
            </p:cNvSpPr>
            <p:nvPr/>
          </p:nvSpPr>
          <p:spPr bwMode="auto">
            <a:xfrm>
              <a:off x="1892" y="3517"/>
              <a:ext cx="1977" cy="9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a:r>
                <a:rPr lang="en-US" altLang="en-US" sz="900" b="1">
                  <a:solidFill>
                    <a:schemeClr val="tx1"/>
                  </a:solidFill>
                  <a:latin typeface="Arial Narrow" panose="020B0606020202030204" pitchFamily="34" charset="0"/>
                </a:rPr>
                <a:t>Not FDIC Insured</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May Lose Value</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a:t>
              </a:r>
              <a:r>
                <a:rPr lang="en-US" altLang="en-US" sz="900" b="1" baseline="-6000">
                  <a:solidFill>
                    <a:schemeClr val="tx1"/>
                  </a:solidFill>
                  <a:latin typeface="Arial Narrow" panose="020B0606020202030204" pitchFamily="34" charset="0"/>
                </a:rPr>
                <a:t> </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No Bank Guarantee</a:t>
              </a:r>
              <a:endParaRPr lang="en-US" altLang="en-US" sz="900" b="1" baseline="-6000">
                <a:solidFill>
                  <a:schemeClr val="tx1"/>
                </a:solidFill>
                <a:latin typeface="Arial Narrow" panose="020B0606020202030204" pitchFamily="34" charset="0"/>
              </a:endParaRPr>
            </a:p>
          </p:txBody>
        </p:sp>
        <p:sp>
          <p:nvSpPr>
            <p:cNvPr id="13" name="Rectangle 11"/>
            <p:cNvSpPr>
              <a:spLocks noChangeArrowheads="1"/>
            </p:cNvSpPr>
            <p:nvPr/>
          </p:nvSpPr>
          <p:spPr bwMode="auto">
            <a:xfrm>
              <a:off x="1956" y="3495"/>
              <a:ext cx="1865"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grpSp>
      <p:sp>
        <p:nvSpPr>
          <p:cNvPr id="14"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grpSp>
        <p:nvGrpSpPr>
          <p:cNvPr id="15" name="Group 14" hidden="1"/>
          <p:cNvGrpSpPr/>
          <p:nvPr userDrawn="1"/>
        </p:nvGrpSpPr>
        <p:grpSpPr>
          <a:xfrm>
            <a:off x="266700" y="555248"/>
            <a:ext cx="2642616" cy="1746504"/>
            <a:chOff x="731520" y="555248"/>
            <a:chExt cx="2642616" cy="1746504"/>
          </a:xfrm>
        </p:grpSpPr>
        <p:grpSp>
          <p:nvGrpSpPr>
            <p:cNvPr id="16" name="Group 15"/>
            <p:cNvGrpSpPr/>
            <p:nvPr/>
          </p:nvGrpSpPr>
          <p:grpSpPr bwMode="gray">
            <a:xfrm>
              <a:off x="1033272" y="555248"/>
              <a:ext cx="2340864" cy="1444752"/>
              <a:chOff x="4800600" y="2295213"/>
              <a:chExt cx="2340864" cy="1444752"/>
            </a:xfrm>
          </p:grpSpPr>
          <p:sp>
            <p:nvSpPr>
              <p:cNvPr id="18" name="Rectangle 17"/>
              <p:cNvSpPr/>
              <p:nvPr/>
            </p:nvSpPr>
            <p:spPr bwMode="gray">
              <a:xfrm>
                <a:off x="4800600" y="2295213"/>
                <a:ext cx="2340864" cy="14447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5102352" y="2597238"/>
                <a:ext cx="1737360" cy="840703"/>
              </a:xfrm>
              <a:prstGeom prst="rect">
                <a:avLst/>
              </a:prstGeom>
            </p:spPr>
          </p:pic>
        </p:grpSp>
        <p:sp>
          <p:nvSpPr>
            <p:cNvPr id="17" name="Freeform 16"/>
            <p:cNvSpPr/>
            <p:nvPr/>
          </p:nvSpPr>
          <p:spPr bwMode="gray">
            <a:xfrm>
              <a:off x="731520" y="2000000"/>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Placeholder 8">
            <a:extLst>
              <a:ext uri="{FF2B5EF4-FFF2-40B4-BE49-F238E27FC236}">
                <a16:creationId xmlns:a16="http://schemas.microsoft.com/office/drawing/2014/main" id="{437D520B-5096-4C7F-A7E9-A81E367D1379}"/>
              </a:ext>
            </a:extLst>
          </p:cNvPr>
          <p:cNvSpPr>
            <a:spLocks noGrp="1"/>
          </p:cNvSpPr>
          <p:nvPr>
            <p:ph type="body" sz="quarter" idx="10" hasCustomPrompt="1"/>
          </p:nvPr>
        </p:nvSpPr>
        <p:spPr>
          <a:xfrm>
            <a:off x="750885" y="1428708"/>
            <a:ext cx="7909560" cy="1908215"/>
          </a:xfrm>
          <a:prstGeom prst="rect">
            <a:avLst/>
          </a:prstGeom>
          <a:solidFill>
            <a:schemeClr val="accent1"/>
          </a:solidFill>
          <a:ln>
            <a:solidFill>
              <a:schemeClr val="accent1"/>
            </a:solidFill>
          </a:ln>
        </p:spPr>
        <p:txBody>
          <a:bodyPr wrap="square" lIns="274320" tIns="228600" rIns="228600" bIns="228600">
            <a:spAutoFit/>
          </a:bodyPr>
          <a:lstStyle>
            <a:lvl1pPr marL="0" indent="0">
              <a:spcBef>
                <a:spcPts val="0"/>
              </a:spcBef>
              <a:spcAft>
                <a:spcPts val="300"/>
              </a:spcAft>
              <a:buNone/>
              <a:defRPr sz="1400" baseline="0">
                <a:solidFill>
                  <a:schemeClr val="bg1"/>
                </a:solidFill>
                <a:latin typeface="Arial" pitchFamily="34" charset="0"/>
              </a:defRPr>
            </a:lvl1pPr>
            <a:lvl2pPr marL="0" indent="0">
              <a:spcBef>
                <a:spcPts val="0"/>
              </a:spcBef>
              <a:spcAft>
                <a:spcPts val="0"/>
              </a:spcAft>
              <a:buNone/>
              <a:defRPr sz="3000" b="1" i="0" cap="all" baseline="0">
                <a:solidFill>
                  <a:schemeClr val="bg1"/>
                </a:solidFill>
                <a:latin typeface="Arial Narrow" pitchFamily="34" charset="0"/>
              </a:defRPr>
            </a:lvl2pPr>
            <a:lvl3pPr marL="0" indent="0">
              <a:spcBef>
                <a:spcPts val="900"/>
              </a:spcBef>
              <a:spcAft>
                <a:spcPts val="0"/>
              </a:spcAft>
              <a:buNone/>
              <a:defRPr sz="1800" baseline="0">
                <a:solidFill>
                  <a:schemeClr val="bg1"/>
                </a:solidFill>
                <a:latin typeface="Arial" pitchFamily="34" charset="0"/>
              </a:defRPr>
            </a:lvl3pPr>
            <a:lvl4pPr marL="0" indent="0">
              <a:spcBef>
                <a:spcPts val="1200"/>
              </a:spcBef>
              <a:spcAft>
                <a:spcPts val="600"/>
              </a:spcAft>
              <a:buNone/>
              <a:defRPr sz="1200" baseline="0">
                <a:solidFill>
                  <a:schemeClr val="bg1"/>
                </a:solidFill>
                <a:latin typeface="Arial" pitchFamily="34" charset="0"/>
              </a:defRPr>
            </a:lvl4pPr>
          </a:lstStyle>
          <a:p>
            <a:pPr lvl="0"/>
            <a:r>
              <a:rPr lang="en-US"/>
              <a:t>Fund Series/Strategy</a:t>
            </a:r>
          </a:p>
          <a:p>
            <a:pPr lvl="1"/>
            <a:r>
              <a:rPr lang="en-US"/>
              <a:t>Presentation title</a:t>
            </a:r>
          </a:p>
          <a:p>
            <a:pPr lvl="2"/>
            <a:r>
              <a:rPr lang="en-US"/>
              <a:t>Secondary Title Limit to 2 Lines</a:t>
            </a:r>
          </a:p>
          <a:p>
            <a:pPr lvl="3"/>
            <a:r>
              <a:rPr lang="en-US"/>
              <a:t>Month XX, 2019</a:t>
            </a:r>
          </a:p>
        </p:txBody>
      </p:sp>
      <p:sp>
        <p:nvSpPr>
          <p:cNvPr id="26" name="Text Placeholder 10">
            <a:extLst>
              <a:ext uri="{FF2B5EF4-FFF2-40B4-BE49-F238E27FC236}">
                <a16:creationId xmlns:a16="http://schemas.microsoft.com/office/drawing/2014/main" id="{B0E35F4C-9362-4BBF-931C-35D93FD9ACDC}"/>
              </a:ext>
            </a:extLst>
          </p:cNvPr>
          <p:cNvSpPr>
            <a:spLocks noGrp="1"/>
          </p:cNvSpPr>
          <p:nvPr>
            <p:ph type="body" sz="quarter" idx="11" hasCustomPrompt="1"/>
          </p:nvPr>
        </p:nvSpPr>
        <p:spPr>
          <a:xfrm>
            <a:off x="3106846" y="905914"/>
            <a:ext cx="1952458" cy="529376"/>
          </a:xfrm>
          <a:prstGeom prst="rect">
            <a:avLst/>
          </a:prstGeom>
          <a:solidFill>
            <a:srgbClr val="CCE2F5"/>
          </a:solidFill>
        </p:spPr>
        <p:txBody>
          <a:bodyPr wrap="none" lIns="137160" tIns="64008" bIns="64008" anchor="b" anchorCtr="0">
            <a:spAutoFit/>
          </a:bodyPr>
          <a:lstStyle>
            <a:lvl1pPr marL="0" indent="0">
              <a:spcBef>
                <a:spcPts val="0"/>
              </a:spcBef>
              <a:buNone/>
              <a:defRPr sz="1400" b="1" i="0" baseline="0">
                <a:solidFill>
                  <a:schemeClr val="accent1"/>
                </a:solidFill>
                <a:latin typeface="Arial" pitchFamily="34" charset="0"/>
              </a:defRPr>
            </a:lvl1pPr>
            <a:lvl2pPr marL="0" indent="0">
              <a:buNone/>
              <a:defRPr sz="1000">
                <a:solidFill>
                  <a:schemeClr val="accent1"/>
                </a:solidFill>
              </a:defRPr>
            </a:lvl2pPr>
          </a:lstStyle>
          <a:p>
            <a:pPr lvl="0"/>
            <a:r>
              <a:rPr lang="en-US"/>
              <a:t>Investment Platform</a:t>
            </a:r>
          </a:p>
          <a:p>
            <a:pPr lvl="1"/>
            <a:r>
              <a:rPr lang="en-US"/>
              <a:t>As of Date XX/XX/XXXX</a:t>
            </a:r>
          </a:p>
        </p:txBody>
      </p:sp>
      <p:sp>
        <p:nvSpPr>
          <p:cNvPr id="27" name="Text Placeholder 2">
            <a:extLst>
              <a:ext uri="{FF2B5EF4-FFF2-40B4-BE49-F238E27FC236}">
                <a16:creationId xmlns:a16="http://schemas.microsoft.com/office/drawing/2014/main" id="{C2D807F6-A68A-4375-A183-D5095D15F559}"/>
              </a:ext>
            </a:extLst>
          </p:cNvPr>
          <p:cNvSpPr>
            <a:spLocks noGrp="1"/>
          </p:cNvSpPr>
          <p:nvPr>
            <p:ph type="body" sz="quarter" idx="27" hasCustomPrompt="1"/>
          </p:nvPr>
        </p:nvSpPr>
        <p:spPr>
          <a:xfrm>
            <a:off x="731520" y="4344098"/>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8" name="Text Placeholder 2">
            <a:extLst>
              <a:ext uri="{FF2B5EF4-FFF2-40B4-BE49-F238E27FC236}">
                <a16:creationId xmlns:a16="http://schemas.microsoft.com/office/drawing/2014/main" id="{145F94F2-83D1-42C0-BE89-5545969C5A2C}"/>
              </a:ext>
            </a:extLst>
          </p:cNvPr>
          <p:cNvSpPr>
            <a:spLocks noGrp="1"/>
          </p:cNvSpPr>
          <p:nvPr>
            <p:ph type="body" sz="quarter" idx="28" hasCustomPrompt="1"/>
          </p:nvPr>
        </p:nvSpPr>
        <p:spPr>
          <a:xfrm>
            <a:off x="3566160" y="4344098"/>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9" name="Text Placeholder 2">
            <a:extLst>
              <a:ext uri="{FF2B5EF4-FFF2-40B4-BE49-F238E27FC236}">
                <a16:creationId xmlns:a16="http://schemas.microsoft.com/office/drawing/2014/main" id="{7ED0C04D-1CEE-47B1-9521-200AC53E40FE}"/>
              </a:ext>
            </a:extLst>
          </p:cNvPr>
          <p:cNvSpPr>
            <a:spLocks noGrp="1"/>
          </p:cNvSpPr>
          <p:nvPr>
            <p:ph type="body" sz="quarter" idx="29" hasCustomPrompt="1"/>
          </p:nvPr>
        </p:nvSpPr>
        <p:spPr>
          <a:xfrm>
            <a:off x="6309360" y="4344098"/>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0" name="Text Placeholder 2">
            <a:extLst>
              <a:ext uri="{FF2B5EF4-FFF2-40B4-BE49-F238E27FC236}">
                <a16:creationId xmlns:a16="http://schemas.microsoft.com/office/drawing/2014/main" id="{9AC71A99-2BAB-4750-9492-B47A6AE679CE}"/>
              </a:ext>
            </a:extLst>
          </p:cNvPr>
          <p:cNvSpPr>
            <a:spLocks noGrp="1"/>
          </p:cNvSpPr>
          <p:nvPr>
            <p:ph type="body" sz="quarter" idx="30" hasCustomPrompt="1"/>
          </p:nvPr>
        </p:nvSpPr>
        <p:spPr>
          <a:xfrm>
            <a:off x="731520" y="5237950"/>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1" name="Text Placeholder 2">
            <a:extLst>
              <a:ext uri="{FF2B5EF4-FFF2-40B4-BE49-F238E27FC236}">
                <a16:creationId xmlns:a16="http://schemas.microsoft.com/office/drawing/2014/main" id="{580A51AE-6A32-417A-B671-35CBF0664798}"/>
              </a:ext>
            </a:extLst>
          </p:cNvPr>
          <p:cNvSpPr>
            <a:spLocks noGrp="1"/>
          </p:cNvSpPr>
          <p:nvPr>
            <p:ph type="body" sz="quarter" idx="31" hasCustomPrompt="1"/>
          </p:nvPr>
        </p:nvSpPr>
        <p:spPr>
          <a:xfrm>
            <a:off x="3566795" y="5237950"/>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2" name="Text Placeholder 2">
            <a:extLst>
              <a:ext uri="{FF2B5EF4-FFF2-40B4-BE49-F238E27FC236}">
                <a16:creationId xmlns:a16="http://schemas.microsoft.com/office/drawing/2014/main" id="{9624C1EC-1D0D-425B-B135-6DBC2A5AC6C4}"/>
              </a:ext>
            </a:extLst>
          </p:cNvPr>
          <p:cNvSpPr>
            <a:spLocks noGrp="1"/>
          </p:cNvSpPr>
          <p:nvPr>
            <p:ph type="body" sz="quarter" idx="32" hasCustomPrompt="1"/>
          </p:nvPr>
        </p:nvSpPr>
        <p:spPr>
          <a:xfrm>
            <a:off x="6309995" y="5237950"/>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3" name="Text Placeholder 36">
            <a:extLst>
              <a:ext uri="{FF2B5EF4-FFF2-40B4-BE49-F238E27FC236}">
                <a16:creationId xmlns:a16="http://schemas.microsoft.com/office/drawing/2014/main" id="{AA330581-0135-4376-AD30-3AF5D6B98214}"/>
              </a:ext>
            </a:extLst>
          </p:cNvPr>
          <p:cNvSpPr>
            <a:spLocks noGrp="1"/>
          </p:cNvSpPr>
          <p:nvPr>
            <p:ph type="body" sz="quarter" idx="33" hasCustomPrompt="1"/>
          </p:nvPr>
        </p:nvSpPr>
        <p:spPr>
          <a:xfrm>
            <a:off x="731520" y="4070412"/>
            <a:ext cx="1005840" cy="212725"/>
          </a:xfrm>
          <a:prstGeom prst="rect">
            <a:avLst/>
          </a:prstGeom>
        </p:spPr>
        <p:txBody>
          <a:bodyPr lIns="0" tIns="0" rIns="0" bIns="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grpSp>
        <p:nvGrpSpPr>
          <p:cNvPr id="34" name="Group 33">
            <a:extLst>
              <a:ext uri="{FF2B5EF4-FFF2-40B4-BE49-F238E27FC236}">
                <a16:creationId xmlns:a16="http://schemas.microsoft.com/office/drawing/2014/main" id="{FFA423C9-C837-4E24-84D8-2207DB9C5A6A}"/>
              </a:ext>
            </a:extLst>
          </p:cNvPr>
          <p:cNvGrpSpPr/>
          <p:nvPr userDrawn="1"/>
        </p:nvGrpSpPr>
        <p:grpSpPr>
          <a:xfrm>
            <a:off x="154524" y="455221"/>
            <a:ext cx="2952581" cy="1276551"/>
            <a:chOff x="154524" y="444292"/>
            <a:chExt cx="2952581" cy="1276551"/>
          </a:xfrm>
        </p:grpSpPr>
        <p:pic>
          <p:nvPicPr>
            <p:cNvPr id="35" name="Picture 34">
              <a:extLst>
                <a:ext uri="{FF2B5EF4-FFF2-40B4-BE49-F238E27FC236}">
                  <a16:creationId xmlns:a16="http://schemas.microsoft.com/office/drawing/2014/main" id="{98EADA20-CF3F-4BDE-8B64-6844392DB63B}"/>
                </a:ext>
              </a:extLst>
            </p:cNvPr>
            <p:cNvPicPr>
              <a:picLocks noChangeAspect="1"/>
            </p:cNvPicPr>
            <p:nvPr userDrawn="1"/>
          </p:nvPicPr>
          <p:blipFill rotWithShape="1">
            <a:blip r:embed="rId3"/>
            <a:stretch/>
          </p:blipFill>
          <p:spPr>
            <a:xfrm>
              <a:off x="457200" y="444292"/>
              <a:ext cx="2649905" cy="976364"/>
            </a:xfrm>
            <a:prstGeom prst="rect">
              <a:avLst/>
            </a:prstGeom>
            <a:solidFill>
              <a:srgbClr val="005598"/>
            </a:solidFill>
            <a:ln w="6350">
              <a:noFill/>
            </a:ln>
          </p:spPr>
        </p:pic>
        <p:sp>
          <p:nvSpPr>
            <p:cNvPr id="36" name="Freeform 73">
              <a:extLst>
                <a:ext uri="{FF2B5EF4-FFF2-40B4-BE49-F238E27FC236}">
                  <a16:creationId xmlns:a16="http://schemas.microsoft.com/office/drawing/2014/main" id="{BD3E5988-D915-4A61-AABD-FD782C9445C3}"/>
                </a:ext>
              </a:extLst>
            </p:cNvPr>
            <p:cNvSpPr/>
            <p:nvPr/>
          </p:nvSpPr>
          <p:spPr bwMode="gray">
            <a:xfrm>
              <a:off x="154524" y="1419091"/>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818577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Sidebar (projected)">
    <p:spTree>
      <p:nvGrpSpPr>
        <p:cNvPr id="1" name=""/>
        <p:cNvGrpSpPr/>
        <p:nvPr/>
      </p:nvGrpSpPr>
      <p:grpSpPr>
        <a:xfrm>
          <a:off x="0" y="0"/>
          <a:ext cx="0" cy="0"/>
          <a:chOff x="0" y="0"/>
          <a:chExt cx="0" cy="0"/>
        </a:xfrm>
      </p:grpSpPr>
      <p:sp>
        <p:nvSpPr>
          <p:cNvPr id="7" name="Content Placeholder 2"/>
          <p:cNvSpPr>
            <a:spLocks noGrp="1"/>
          </p:cNvSpPr>
          <p:nvPr>
            <p:ph sz="quarter" idx="27" hasCustomPrompt="1"/>
          </p:nvPr>
        </p:nvSpPr>
        <p:spPr>
          <a:xfrm>
            <a:off x="274320" y="1280160"/>
            <a:ext cx="6400800" cy="4389120"/>
          </a:xfrm>
          <a:prstGeom prst="rect">
            <a:avLst/>
          </a:prstGeom>
        </p:spPr>
        <p:txBody>
          <a:bodyPr wrap="square" lIns="0" tIns="0" rIns="0" bIns="0"/>
          <a:lstStyle>
            <a:lvl1pPr marL="0" indent="0">
              <a:lnSpc>
                <a:spcPct val="100000"/>
              </a:lnSpc>
              <a:spcBef>
                <a:spcPts val="0"/>
              </a:spcBef>
              <a:spcAft>
                <a:spcPts val="600"/>
              </a:spcAft>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0"/>
            <a:endParaRPr lang="en-US"/>
          </a:p>
        </p:txBody>
      </p:sp>
      <p:sp>
        <p:nvSpPr>
          <p:cNvPr id="3" name="Text Placeholder 2"/>
          <p:cNvSpPr>
            <a:spLocks noGrp="1"/>
          </p:cNvSpPr>
          <p:nvPr>
            <p:ph type="body" sz="quarter" idx="28" hasCustomPrompt="1"/>
          </p:nvPr>
        </p:nvSpPr>
        <p:spPr>
          <a:xfrm>
            <a:off x="6858000" y="1280160"/>
            <a:ext cx="2011680" cy="846386"/>
          </a:xfrm>
          <a:prstGeom prst="rect">
            <a:avLst/>
          </a:prstGeom>
          <a:solidFill>
            <a:srgbClr val="CCE2F5"/>
          </a:solidFill>
          <a:ln w="12700">
            <a:noFill/>
          </a:ln>
        </p:spPr>
        <p:txBody>
          <a:bodyPr lIns="137160" tIns="137160" rIns="137160" bIns="137160">
            <a:spAutoFit/>
          </a:bodyPr>
          <a:lstStyle>
            <a:lvl1pPr marL="0" indent="0">
              <a:spcBef>
                <a:spcPts val="0"/>
              </a:spcBef>
              <a:spcAft>
                <a:spcPts val="600"/>
              </a:spcAft>
              <a:buNone/>
              <a:defRPr sz="1600" b="1">
                <a:solidFill>
                  <a:schemeClr val="accent1"/>
                </a:solidFill>
                <a:latin typeface="Arial" panose="020B0604020202020204" pitchFamily="34" charset="0"/>
                <a:cs typeface="Arial" panose="020B0604020202020204" pitchFamily="34" charset="0"/>
              </a:defRPr>
            </a:lvl1pPr>
            <a:lvl2pPr marL="0" indent="0">
              <a:spcBef>
                <a:spcPts val="0"/>
              </a:spcBef>
              <a:spcAft>
                <a:spcPts val="600"/>
              </a:spcAft>
              <a:buNone/>
              <a:defRPr sz="1600" baseline="0">
                <a:solidFill>
                  <a:schemeClr val="tx1"/>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a:t>Sidebar Subhead</a:t>
            </a:r>
          </a:p>
          <a:p>
            <a:pPr lvl="1"/>
            <a:r>
              <a:rPr lang="en-US"/>
              <a:t>Sidebar Body</a:t>
            </a:r>
          </a:p>
        </p:txBody>
      </p:sp>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Text Placeholder 3">
            <a:extLst>
              <a:ext uri="{FF2B5EF4-FFF2-40B4-BE49-F238E27FC236}">
                <a16:creationId xmlns:a16="http://schemas.microsoft.com/office/drawing/2014/main" id="{4139B2F6-03D0-4227-BB44-86E1FB5A917E}"/>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2" name="Picture 11">
            <a:extLst>
              <a:ext uri="{FF2B5EF4-FFF2-40B4-BE49-F238E27FC236}">
                <a16:creationId xmlns:a16="http://schemas.microsoft.com/office/drawing/2014/main" id="{2CC72BFA-B517-4F01-9C88-F1475F225739}"/>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1374577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Title and Sidebar (projected)">
    <p:spTree>
      <p:nvGrpSpPr>
        <p:cNvPr id="1" name=""/>
        <p:cNvGrpSpPr/>
        <p:nvPr/>
      </p:nvGrpSpPr>
      <p:grpSpPr>
        <a:xfrm>
          <a:off x="0" y="0"/>
          <a:ext cx="0" cy="0"/>
          <a:chOff x="0" y="0"/>
          <a:chExt cx="0" cy="0"/>
        </a:xfrm>
      </p:grpSpPr>
      <p:sp>
        <p:nvSpPr>
          <p:cNvPr id="13" name="Content Placeholder 2"/>
          <p:cNvSpPr>
            <a:spLocks noGrp="1"/>
          </p:cNvSpPr>
          <p:nvPr>
            <p:ph sz="quarter" idx="28" hasCustomPrompt="1"/>
          </p:nvPr>
        </p:nvSpPr>
        <p:spPr>
          <a:xfrm>
            <a:off x="274320" y="1737360"/>
            <a:ext cx="6400800" cy="3840480"/>
          </a:xfrm>
          <a:prstGeom prst="rect">
            <a:avLst/>
          </a:prstGeom>
        </p:spPr>
        <p:txBody>
          <a:bodyPr wrap="square" lIns="0" tIns="0" rIns="0" bIns="0"/>
          <a:lstStyle>
            <a:lvl1pPr marL="0" indent="0">
              <a:lnSpc>
                <a:spcPct val="100000"/>
              </a:lnSpc>
              <a:spcBef>
                <a:spcPts val="0"/>
              </a:spcBef>
              <a:spcAft>
                <a:spcPts val="600"/>
              </a:spcAft>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8"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Text Placeholder 20"/>
          <p:cNvSpPr>
            <a:spLocks noGrp="1"/>
          </p:cNvSpPr>
          <p:nvPr>
            <p:ph type="body" sz="quarter" idx="10" hasCustomPrompt="1"/>
          </p:nvPr>
        </p:nvSpPr>
        <p:spPr>
          <a:xfrm>
            <a:off x="274320" y="1280160"/>
            <a:ext cx="640080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7" name="Text Placeholder 3">
            <a:extLst>
              <a:ext uri="{FF2B5EF4-FFF2-40B4-BE49-F238E27FC236}">
                <a16:creationId xmlns:a16="http://schemas.microsoft.com/office/drawing/2014/main" id="{EC91DEB9-DF3E-414A-8DC7-EEAA312CC148}"/>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2" name="Picture 11">
            <a:extLst>
              <a:ext uri="{FF2B5EF4-FFF2-40B4-BE49-F238E27FC236}">
                <a16:creationId xmlns:a16="http://schemas.microsoft.com/office/drawing/2014/main" id="{71A8416D-ABBC-496D-AD9D-1959FB921DFC}"/>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427153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hart (print)">
    <p:spTree>
      <p:nvGrpSpPr>
        <p:cNvPr id="1" name=""/>
        <p:cNvGrpSpPr/>
        <p:nvPr/>
      </p:nvGrpSpPr>
      <p:grpSpPr>
        <a:xfrm>
          <a:off x="0" y="0"/>
          <a:ext cx="0" cy="0"/>
          <a:chOff x="0" y="0"/>
          <a:chExt cx="0" cy="0"/>
        </a:xfrm>
      </p:grpSpPr>
      <p:sp>
        <p:nvSpPr>
          <p:cNvPr id="35" name="Chart Placeholder 34"/>
          <p:cNvSpPr>
            <a:spLocks noGrp="1"/>
          </p:cNvSpPr>
          <p:nvPr>
            <p:ph type="chart" sz="quarter" idx="15"/>
          </p:nvPr>
        </p:nvSpPr>
        <p:spPr>
          <a:xfrm>
            <a:off x="274320" y="1737360"/>
            <a:ext cx="8595360" cy="3361999"/>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6" name="Text Placeholder 20"/>
          <p:cNvSpPr>
            <a:spLocks noGrp="1"/>
          </p:cNvSpPr>
          <p:nvPr>
            <p:ph type="body" sz="quarter" idx="10" hasCustomPrompt="1"/>
          </p:nvPr>
        </p:nvSpPr>
        <p:spPr>
          <a:xfrm>
            <a:off x="274320" y="1280159"/>
            <a:ext cx="859536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0"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18" name="Text Placeholder 3">
            <a:extLst>
              <a:ext uri="{FF2B5EF4-FFF2-40B4-BE49-F238E27FC236}">
                <a16:creationId xmlns:a16="http://schemas.microsoft.com/office/drawing/2014/main" id="{AFA7EE54-74F0-4ED3-887A-A5DDE67ECD55}"/>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7" name="Picture 16">
            <a:extLst>
              <a:ext uri="{FF2B5EF4-FFF2-40B4-BE49-F238E27FC236}">
                <a16:creationId xmlns:a16="http://schemas.microsoft.com/office/drawing/2014/main" id="{2FC77CC9-5A92-45CD-897C-8D298A9DFE34}"/>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1668424886"/>
      </p:ext>
    </p:extLst>
  </p:cSld>
  <p:clrMapOvr>
    <a:masterClrMapping/>
  </p:clrMapOvr>
  <p:extLst>
    <p:ext uri="{DCECCB84-F9BA-43D5-87BE-67443E8EF086}">
      <p15:sldGuideLst xmlns:p15="http://schemas.microsoft.com/office/powerpoint/2012/main">
        <p15:guide id="1" orient="horz" pos="2448">
          <p15:clr>
            <a:srgbClr val="FBAE40"/>
          </p15:clr>
        </p15:guide>
        <p15:guide id="2" orient="horz" pos="451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hart w Subhead (print)">
    <p:spTree>
      <p:nvGrpSpPr>
        <p:cNvPr id="1" name=""/>
        <p:cNvGrpSpPr/>
        <p:nvPr/>
      </p:nvGrpSpPr>
      <p:grpSpPr>
        <a:xfrm>
          <a:off x="0" y="0"/>
          <a:ext cx="0" cy="0"/>
          <a:chOff x="0" y="0"/>
          <a:chExt cx="0" cy="0"/>
        </a:xfrm>
      </p:grpSpPr>
      <p:sp>
        <p:nvSpPr>
          <p:cNvPr id="3" name="Table Placeholder 2"/>
          <p:cNvSpPr>
            <a:spLocks noGrp="1"/>
          </p:cNvSpPr>
          <p:nvPr>
            <p:ph type="tbl" sz="quarter" idx="27" hasCustomPrompt="1"/>
          </p:nvPr>
        </p:nvSpPr>
        <p:spPr>
          <a:xfrm>
            <a:off x="4754880" y="1883664"/>
            <a:ext cx="4114800" cy="2100089"/>
          </a:xfrm>
          <a:prstGeom prst="rect">
            <a:avLst/>
          </a:prstGeom>
        </p:spPr>
        <p:txBody>
          <a:bodyPr/>
          <a:lstStyle>
            <a:lvl1pPr marL="0" indent="0">
              <a:buNone/>
              <a:defRPr sz="1050"/>
            </a:lvl1pPr>
          </a:lstStyle>
          <a:p>
            <a:r>
              <a:rPr lang="en-US"/>
              <a:t>Table</a:t>
            </a:r>
          </a:p>
        </p:txBody>
      </p:sp>
      <p:sp>
        <p:nvSpPr>
          <p:cNvPr id="22" name="Chart Placeholder 34"/>
          <p:cNvSpPr>
            <a:spLocks noGrp="1"/>
          </p:cNvSpPr>
          <p:nvPr>
            <p:ph type="chart" sz="quarter" idx="15"/>
          </p:nvPr>
        </p:nvSpPr>
        <p:spPr>
          <a:xfrm>
            <a:off x="274320" y="1881426"/>
            <a:ext cx="4114800" cy="4315968"/>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a:t>Click icon to add chart</a:t>
            </a:r>
          </a:p>
        </p:txBody>
      </p:sp>
      <p:sp>
        <p:nvSpPr>
          <p:cNvPr id="23" name="Text Placeholder 20"/>
          <p:cNvSpPr>
            <a:spLocks noGrp="1"/>
          </p:cNvSpPr>
          <p:nvPr>
            <p:ph type="body" sz="quarter" idx="16" hasCustomPrompt="1"/>
          </p:nvPr>
        </p:nvSpPr>
        <p:spPr>
          <a:xfrm>
            <a:off x="274320" y="1740611"/>
            <a:ext cx="4114800" cy="135784"/>
          </a:xfrm>
          <a:prstGeom prst="rect">
            <a:avLst/>
          </a:prstGeom>
        </p:spPr>
        <p:txBody>
          <a:bodyPr lIns="0" tIns="0" rIns="0" bIns="0"/>
          <a:lstStyle>
            <a:lvl1pPr marL="0" indent="0">
              <a:lnSpc>
                <a:spcPts val="1059"/>
              </a:lnSpc>
              <a:spcAft>
                <a:spcPts val="0"/>
              </a:spcAft>
              <a:buNone/>
              <a:defRPr sz="1000" b="1">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25" name="Text Placeholder 20"/>
          <p:cNvSpPr>
            <a:spLocks noGrp="1"/>
          </p:cNvSpPr>
          <p:nvPr>
            <p:ph type="body" sz="quarter" idx="19" hasCustomPrompt="1"/>
          </p:nvPr>
        </p:nvSpPr>
        <p:spPr>
          <a:xfrm>
            <a:off x="4754880" y="1740611"/>
            <a:ext cx="4114800" cy="135784"/>
          </a:xfrm>
          <a:prstGeom prst="rect">
            <a:avLst/>
          </a:prstGeom>
        </p:spPr>
        <p:txBody>
          <a:bodyPr lIns="0" tIns="0" rIns="0" bIns="0"/>
          <a:lstStyle>
            <a:lvl1pPr marL="0" indent="0">
              <a:lnSpc>
                <a:spcPts val="1059"/>
              </a:lnSpc>
              <a:spcAft>
                <a:spcPts val="0"/>
              </a:spcAft>
              <a:buNone/>
              <a:defRPr sz="1000" b="1">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14"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7" name="Text Placeholder 20"/>
          <p:cNvSpPr>
            <a:spLocks noGrp="1"/>
          </p:cNvSpPr>
          <p:nvPr>
            <p:ph type="body" sz="quarter" idx="10" hasCustomPrompt="1"/>
          </p:nvPr>
        </p:nvSpPr>
        <p:spPr>
          <a:xfrm>
            <a:off x="274320" y="1280159"/>
            <a:ext cx="4078224"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6"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21" name="Text Placeholder 3">
            <a:extLst>
              <a:ext uri="{FF2B5EF4-FFF2-40B4-BE49-F238E27FC236}">
                <a16:creationId xmlns:a16="http://schemas.microsoft.com/office/drawing/2014/main" id="{466FD89D-8C33-4E03-9DA2-2D9325CFC81A}"/>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20" name="Picture 19">
            <a:extLst>
              <a:ext uri="{FF2B5EF4-FFF2-40B4-BE49-F238E27FC236}">
                <a16:creationId xmlns:a16="http://schemas.microsoft.com/office/drawing/2014/main" id="{62C9F8C7-28F2-475E-B295-F9B859A55CF0}"/>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2139779610"/>
      </p:ext>
    </p:extLst>
  </p:cSld>
  <p:clrMapOvr>
    <a:masterClrMapping/>
  </p:clrMapOvr>
  <p:extLst>
    <p:ext uri="{DCECCB84-F9BA-43D5-87BE-67443E8EF086}">
      <p15:sldGuideLst xmlns:p15="http://schemas.microsoft.com/office/powerpoint/2012/main">
        <p15:guide id="1" pos="57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hart w Subhead w Callout (print)">
    <p:spTree>
      <p:nvGrpSpPr>
        <p:cNvPr id="1" name=""/>
        <p:cNvGrpSpPr/>
        <p:nvPr/>
      </p:nvGrpSpPr>
      <p:grpSpPr>
        <a:xfrm>
          <a:off x="0" y="0"/>
          <a:ext cx="0" cy="0"/>
          <a:chOff x="0" y="0"/>
          <a:chExt cx="0" cy="0"/>
        </a:xfrm>
      </p:grpSpPr>
      <p:sp>
        <p:nvSpPr>
          <p:cNvPr id="22" name="Chart Placeholder 34"/>
          <p:cNvSpPr>
            <a:spLocks noGrp="1"/>
          </p:cNvSpPr>
          <p:nvPr>
            <p:ph type="chart" sz="quarter" idx="15"/>
          </p:nvPr>
        </p:nvSpPr>
        <p:spPr>
          <a:xfrm>
            <a:off x="274320" y="2468880"/>
            <a:ext cx="4114800" cy="1841212"/>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a:t>Click icon to add chart</a:t>
            </a:r>
          </a:p>
        </p:txBody>
      </p:sp>
      <p:sp>
        <p:nvSpPr>
          <p:cNvPr id="23" name="Text Placeholder 20"/>
          <p:cNvSpPr>
            <a:spLocks noGrp="1"/>
          </p:cNvSpPr>
          <p:nvPr>
            <p:ph type="body" sz="quarter" idx="16" hasCustomPrompt="1"/>
          </p:nvPr>
        </p:nvSpPr>
        <p:spPr>
          <a:xfrm>
            <a:off x="274320" y="2281783"/>
            <a:ext cx="4114800" cy="135784"/>
          </a:xfrm>
          <a:prstGeom prst="rect">
            <a:avLst/>
          </a:prstGeom>
        </p:spPr>
        <p:txBody>
          <a:bodyPr lIns="0" tIns="0" rIns="0"/>
          <a:lstStyle>
            <a:lvl1pPr marL="0" indent="0">
              <a:lnSpc>
                <a:spcPts val="1059"/>
              </a:lnSpc>
              <a:spcAft>
                <a:spcPts val="0"/>
              </a:spcAft>
              <a:buNone/>
              <a:defRPr sz="1000" b="1">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24" name="Chart Placeholder 34"/>
          <p:cNvSpPr>
            <a:spLocks noGrp="1"/>
          </p:cNvSpPr>
          <p:nvPr>
            <p:ph type="chart" sz="quarter" idx="18"/>
          </p:nvPr>
        </p:nvSpPr>
        <p:spPr>
          <a:xfrm>
            <a:off x="4754880" y="2468880"/>
            <a:ext cx="4114800" cy="1841212"/>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a:t>Click icon to add chart</a:t>
            </a:r>
          </a:p>
        </p:txBody>
      </p:sp>
      <p:sp>
        <p:nvSpPr>
          <p:cNvPr id="25" name="Text Placeholder 20"/>
          <p:cNvSpPr>
            <a:spLocks noGrp="1"/>
          </p:cNvSpPr>
          <p:nvPr>
            <p:ph type="body" sz="quarter" idx="19" hasCustomPrompt="1"/>
          </p:nvPr>
        </p:nvSpPr>
        <p:spPr>
          <a:xfrm>
            <a:off x="4754880" y="2281783"/>
            <a:ext cx="4114800" cy="135784"/>
          </a:xfrm>
          <a:prstGeom prst="rect">
            <a:avLst/>
          </a:prstGeom>
        </p:spPr>
        <p:txBody>
          <a:bodyPr lIns="0" tIns="0" rIns="0"/>
          <a:lstStyle>
            <a:lvl1pPr marL="0" indent="0">
              <a:lnSpc>
                <a:spcPts val="1059"/>
              </a:lnSpc>
              <a:spcAft>
                <a:spcPts val="0"/>
              </a:spcAft>
              <a:buNone/>
              <a:defRPr sz="1000" b="1">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5" name="Text Placeholder 4"/>
          <p:cNvSpPr>
            <a:spLocks noGrp="1"/>
          </p:cNvSpPr>
          <p:nvPr>
            <p:ph type="body" sz="quarter" idx="24" hasCustomPrompt="1"/>
          </p:nvPr>
        </p:nvSpPr>
        <p:spPr>
          <a:xfrm>
            <a:off x="277368" y="1763973"/>
            <a:ext cx="8595360" cy="365760"/>
          </a:xfrm>
          <a:prstGeom prst="rect">
            <a:avLst/>
          </a:prstGeom>
          <a:solidFill>
            <a:srgbClr val="C9C9C9"/>
          </a:solidFill>
        </p:spPr>
        <p:txBody>
          <a:bodyPr anchor="ctr"/>
          <a:lstStyle>
            <a:lvl1pPr marL="0" indent="0" algn="ctr">
              <a:buNone/>
              <a:defRPr sz="1200" b="0"/>
            </a:lvl1pPr>
          </a:lstStyle>
          <a:p>
            <a:pPr lvl="0"/>
            <a:r>
              <a:rPr lang="en-US"/>
              <a:t>Callout</a:t>
            </a:r>
          </a:p>
        </p:txBody>
      </p:sp>
      <p:sp>
        <p:nvSpPr>
          <p:cNvPr id="14"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6" name="Text Placeholder 20"/>
          <p:cNvSpPr>
            <a:spLocks noGrp="1"/>
          </p:cNvSpPr>
          <p:nvPr>
            <p:ph type="body" sz="quarter" idx="10" hasCustomPrompt="1"/>
          </p:nvPr>
        </p:nvSpPr>
        <p:spPr>
          <a:xfrm>
            <a:off x="274320" y="1280159"/>
            <a:ext cx="411480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7"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21" name="Text Placeholder 3">
            <a:extLst>
              <a:ext uri="{FF2B5EF4-FFF2-40B4-BE49-F238E27FC236}">
                <a16:creationId xmlns:a16="http://schemas.microsoft.com/office/drawing/2014/main" id="{86A01672-B8B8-4BCF-A1F1-D79B818C08EA}"/>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20" name="Picture 19">
            <a:extLst>
              <a:ext uri="{FF2B5EF4-FFF2-40B4-BE49-F238E27FC236}">
                <a16:creationId xmlns:a16="http://schemas.microsoft.com/office/drawing/2014/main" id="{9860964D-5CE7-44F9-93E7-BC06016494A1}"/>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472479473"/>
      </p:ext>
    </p:extLst>
  </p:cSld>
  <p:clrMapOvr>
    <a:masterClrMapping/>
  </p:clrMapOvr>
  <p:extLst>
    <p:ext uri="{DCECCB84-F9BA-43D5-87BE-67443E8EF086}">
      <p15:sldGuideLst xmlns:p15="http://schemas.microsoft.com/office/powerpoint/2012/main">
        <p15:guide id="0" pos="168">
          <p15:clr>
            <a:srgbClr val="FBAE40"/>
          </p15:clr>
        </p15:guide>
        <p15:guide id="1" pos="566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charts (print)">
    <p:spTree>
      <p:nvGrpSpPr>
        <p:cNvPr id="1" name=""/>
        <p:cNvGrpSpPr/>
        <p:nvPr/>
      </p:nvGrpSpPr>
      <p:grpSpPr>
        <a:xfrm>
          <a:off x="0" y="0"/>
          <a:ext cx="0" cy="0"/>
          <a:chOff x="0" y="0"/>
          <a:chExt cx="0" cy="0"/>
        </a:xfrm>
      </p:grpSpPr>
      <p:sp>
        <p:nvSpPr>
          <p:cNvPr id="6" name="Text Placeholder 20"/>
          <p:cNvSpPr>
            <a:spLocks noGrp="1"/>
          </p:cNvSpPr>
          <p:nvPr>
            <p:ph type="body" sz="quarter" idx="10" hasCustomPrompt="1"/>
          </p:nvPr>
        </p:nvSpPr>
        <p:spPr>
          <a:xfrm>
            <a:off x="274320" y="2651760"/>
            <a:ext cx="411480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8" name="Chart Placeholder 34"/>
          <p:cNvSpPr>
            <a:spLocks noGrp="1"/>
          </p:cNvSpPr>
          <p:nvPr>
            <p:ph type="chart" sz="quarter" idx="17"/>
          </p:nvPr>
        </p:nvSpPr>
        <p:spPr>
          <a:xfrm>
            <a:off x="274320" y="3200400"/>
            <a:ext cx="4114800" cy="2770138"/>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9" name="Text Placeholder 20"/>
          <p:cNvSpPr>
            <a:spLocks noGrp="1"/>
          </p:cNvSpPr>
          <p:nvPr>
            <p:ph type="body" sz="quarter" idx="24" hasCustomPrompt="1"/>
          </p:nvPr>
        </p:nvSpPr>
        <p:spPr>
          <a:xfrm>
            <a:off x="4754880" y="2651760"/>
            <a:ext cx="411480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Chart Placeholder 34"/>
          <p:cNvSpPr>
            <a:spLocks noGrp="1"/>
          </p:cNvSpPr>
          <p:nvPr>
            <p:ph type="chart" sz="quarter" idx="25"/>
          </p:nvPr>
        </p:nvSpPr>
        <p:spPr>
          <a:xfrm>
            <a:off x="4754880" y="3200400"/>
            <a:ext cx="4114800" cy="2770138"/>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2" name="Text Placeholder 2"/>
          <p:cNvSpPr>
            <a:spLocks noGrp="1"/>
          </p:cNvSpPr>
          <p:nvPr>
            <p:ph type="body" sz="quarter" idx="15" hasCustomPrompt="1"/>
          </p:nvPr>
        </p:nvSpPr>
        <p:spPr>
          <a:xfrm>
            <a:off x="274319" y="1280160"/>
            <a:ext cx="859536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23"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22" name="Text Placeholder 3">
            <a:extLst>
              <a:ext uri="{FF2B5EF4-FFF2-40B4-BE49-F238E27FC236}">
                <a16:creationId xmlns:a16="http://schemas.microsoft.com/office/drawing/2014/main" id="{3454FFD9-02C9-44B3-BE83-79A580244013}"/>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21" name="Picture 20">
            <a:extLst>
              <a:ext uri="{FF2B5EF4-FFF2-40B4-BE49-F238E27FC236}">
                <a16:creationId xmlns:a16="http://schemas.microsoft.com/office/drawing/2014/main" id="{B58930F8-96CD-4C41-856F-4935EE0E91EF}"/>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096285540"/>
      </p:ext>
    </p:extLst>
  </p:cSld>
  <p:clrMapOvr>
    <a:masterClrMapping/>
  </p:clrMapOvr>
  <p:extLst>
    <p:ext uri="{DCECCB84-F9BA-43D5-87BE-67443E8EF086}">
      <p15:sldGuideLst xmlns:p15="http://schemas.microsoft.com/office/powerpoint/2012/main">
        <p15:guide id="1" orient="horz" pos="744">
          <p15:clr>
            <a:srgbClr val="FBAE40"/>
          </p15:clr>
        </p15:guide>
        <p15:guide id="2" orient="horz" pos="1042">
          <p15:clr>
            <a:srgbClr val="FBAE40"/>
          </p15:clr>
        </p15:guide>
        <p15:guide id="3" pos="556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ntent 1 Chart (print)">
    <p:spTree>
      <p:nvGrpSpPr>
        <p:cNvPr id="1" name=""/>
        <p:cNvGrpSpPr/>
        <p:nvPr/>
      </p:nvGrpSpPr>
      <p:grpSpPr>
        <a:xfrm>
          <a:off x="0" y="0"/>
          <a:ext cx="0" cy="0"/>
          <a:chOff x="0" y="0"/>
          <a:chExt cx="0" cy="0"/>
        </a:xfrm>
      </p:grpSpPr>
      <p:sp>
        <p:nvSpPr>
          <p:cNvPr id="10" name="Text Placeholder 20"/>
          <p:cNvSpPr>
            <a:spLocks noGrp="1"/>
          </p:cNvSpPr>
          <p:nvPr>
            <p:ph type="body" sz="quarter" idx="10" hasCustomPrompt="1"/>
          </p:nvPr>
        </p:nvSpPr>
        <p:spPr>
          <a:xfrm>
            <a:off x="4754880" y="1280160"/>
            <a:ext cx="411480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2" name="Chart Placeholder 34"/>
          <p:cNvSpPr>
            <a:spLocks noGrp="1"/>
          </p:cNvSpPr>
          <p:nvPr>
            <p:ph type="chart" sz="quarter" idx="17"/>
          </p:nvPr>
        </p:nvSpPr>
        <p:spPr>
          <a:xfrm>
            <a:off x="4754880" y="1737360"/>
            <a:ext cx="4114800" cy="3429000"/>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4"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3" name="Text Placeholder 2"/>
          <p:cNvSpPr>
            <a:spLocks noGrp="1"/>
          </p:cNvSpPr>
          <p:nvPr>
            <p:ph type="body" sz="quarter" idx="15" hasCustomPrompt="1"/>
          </p:nvPr>
        </p:nvSpPr>
        <p:spPr>
          <a:xfrm>
            <a:off x="274320" y="1280160"/>
            <a:ext cx="411480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22"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21" name="Text Placeholder 3">
            <a:extLst>
              <a:ext uri="{FF2B5EF4-FFF2-40B4-BE49-F238E27FC236}">
                <a16:creationId xmlns:a16="http://schemas.microsoft.com/office/drawing/2014/main" id="{EFBD48BF-72E1-40C5-964F-68BFDBDFBAF2}"/>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20" name="Picture 19">
            <a:extLst>
              <a:ext uri="{FF2B5EF4-FFF2-40B4-BE49-F238E27FC236}">
                <a16:creationId xmlns:a16="http://schemas.microsoft.com/office/drawing/2014/main" id="{EF925166-93C7-4B3B-95A1-45B2EB7EB90D}"/>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321211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ntent 2 Charts (print)">
    <p:spTree>
      <p:nvGrpSpPr>
        <p:cNvPr id="1" name=""/>
        <p:cNvGrpSpPr/>
        <p:nvPr/>
      </p:nvGrpSpPr>
      <p:grpSpPr>
        <a:xfrm>
          <a:off x="0" y="0"/>
          <a:ext cx="0" cy="0"/>
          <a:chOff x="0" y="0"/>
          <a:chExt cx="0" cy="0"/>
        </a:xfrm>
      </p:grpSpPr>
      <p:sp>
        <p:nvSpPr>
          <p:cNvPr id="10" name="Text Placeholder 20"/>
          <p:cNvSpPr>
            <a:spLocks noGrp="1"/>
          </p:cNvSpPr>
          <p:nvPr>
            <p:ph type="body" sz="quarter" idx="10" hasCustomPrompt="1"/>
          </p:nvPr>
        </p:nvSpPr>
        <p:spPr>
          <a:xfrm>
            <a:off x="6209605" y="1280160"/>
            <a:ext cx="2660073"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None/>
              <a:defRPr sz="1000"/>
            </a:lvl2pPr>
          </a:lstStyle>
          <a:p>
            <a:pPr lvl="0"/>
            <a:r>
              <a:rPr lang="en-US"/>
              <a:t>Chart/Table Head</a:t>
            </a:r>
          </a:p>
          <a:p>
            <a:pPr lvl="1"/>
            <a:r>
              <a:rPr lang="en-US"/>
              <a:t>Date</a:t>
            </a:r>
          </a:p>
        </p:txBody>
      </p:sp>
      <p:sp>
        <p:nvSpPr>
          <p:cNvPr id="12" name="Chart Placeholder 34"/>
          <p:cNvSpPr>
            <a:spLocks noGrp="1"/>
          </p:cNvSpPr>
          <p:nvPr>
            <p:ph type="chart" sz="quarter" idx="17"/>
          </p:nvPr>
        </p:nvSpPr>
        <p:spPr>
          <a:xfrm>
            <a:off x="6209605" y="1737360"/>
            <a:ext cx="2660073" cy="1613647"/>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5" name="Chart Placeholder 34"/>
          <p:cNvSpPr>
            <a:spLocks noGrp="1"/>
          </p:cNvSpPr>
          <p:nvPr>
            <p:ph type="chart" sz="quarter" idx="20"/>
          </p:nvPr>
        </p:nvSpPr>
        <p:spPr>
          <a:xfrm>
            <a:off x="6209605" y="4023360"/>
            <a:ext cx="2660073" cy="1613647"/>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8"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2"/>
          <p:cNvSpPr>
            <a:spLocks noGrp="1"/>
          </p:cNvSpPr>
          <p:nvPr>
            <p:ph type="body" sz="quarter" idx="15" hasCustomPrompt="1"/>
          </p:nvPr>
        </p:nvSpPr>
        <p:spPr>
          <a:xfrm>
            <a:off x="274320" y="1280160"/>
            <a:ext cx="5614924"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19" name="Text Placeholder 20"/>
          <p:cNvSpPr>
            <a:spLocks noGrp="1"/>
          </p:cNvSpPr>
          <p:nvPr>
            <p:ph type="body" sz="quarter" idx="27" hasCustomPrompt="1"/>
          </p:nvPr>
        </p:nvSpPr>
        <p:spPr>
          <a:xfrm>
            <a:off x="6209605" y="3548842"/>
            <a:ext cx="2660073"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None/>
              <a:defRPr sz="1000"/>
            </a:lvl2pPr>
          </a:lstStyle>
          <a:p>
            <a:pPr lvl="0"/>
            <a:r>
              <a:rPr lang="en-US"/>
              <a:t>Chart/Table Head</a:t>
            </a:r>
          </a:p>
          <a:p>
            <a:pPr lvl="1"/>
            <a:r>
              <a:rPr lang="en-US"/>
              <a:t>Date</a:t>
            </a:r>
          </a:p>
        </p:txBody>
      </p:sp>
      <p:sp>
        <p:nvSpPr>
          <p:cNvPr id="25"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26" name="Text Placeholder 3">
            <a:extLst>
              <a:ext uri="{FF2B5EF4-FFF2-40B4-BE49-F238E27FC236}">
                <a16:creationId xmlns:a16="http://schemas.microsoft.com/office/drawing/2014/main" id="{E0BB8034-6CC8-4E29-8BA4-4E03CFB7D4DB}"/>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24" name="Picture 23">
            <a:extLst>
              <a:ext uri="{FF2B5EF4-FFF2-40B4-BE49-F238E27FC236}">
                <a16:creationId xmlns:a16="http://schemas.microsoft.com/office/drawing/2014/main" id="{0C74D1FD-DD4B-4FEE-8B8C-2573FFD213FE}"/>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629417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hart, 1 Table (print)">
    <p:spTree>
      <p:nvGrpSpPr>
        <p:cNvPr id="1" name=""/>
        <p:cNvGrpSpPr/>
        <p:nvPr/>
      </p:nvGrpSpPr>
      <p:grpSpPr>
        <a:xfrm>
          <a:off x="0" y="0"/>
          <a:ext cx="0" cy="0"/>
          <a:chOff x="0" y="0"/>
          <a:chExt cx="0" cy="0"/>
        </a:xfrm>
      </p:grpSpPr>
      <p:sp>
        <p:nvSpPr>
          <p:cNvPr id="3" name="Table Placeholder 2"/>
          <p:cNvSpPr>
            <a:spLocks noGrp="1"/>
          </p:cNvSpPr>
          <p:nvPr>
            <p:ph type="tbl" sz="quarter" idx="27"/>
          </p:nvPr>
        </p:nvSpPr>
        <p:spPr>
          <a:xfrm>
            <a:off x="4754880" y="1737360"/>
            <a:ext cx="4114800" cy="4210050"/>
          </a:xfrm>
          <a:prstGeom prst="rect">
            <a:avLst/>
          </a:prstGeom>
        </p:spPr>
        <p:txBody>
          <a:bodyPr lIns="0" tIns="0" rIns="0" bIns="0"/>
          <a:lstStyle>
            <a:lvl1pPr marL="0" indent="0">
              <a:buNone/>
              <a:defRPr sz="1050"/>
            </a:lvl1pPr>
          </a:lstStyle>
          <a:p>
            <a:r>
              <a:rPr lang="en-US"/>
              <a:t>Click icon to add table</a:t>
            </a:r>
          </a:p>
        </p:txBody>
      </p:sp>
      <p:sp>
        <p:nvSpPr>
          <p:cNvPr id="8" name="Text Placeholder 20"/>
          <p:cNvSpPr>
            <a:spLocks noGrp="1"/>
          </p:cNvSpPr>
          <p:nvPr>
            <p:ph type="body" sz="quarter" idx="10" hasCustomPrompt="1"/>
          </p:nvPr>
        </p:nvSpPr>
        <p:spPr>
          <a:xfrm>
            <a:off x="274320" y="1280160"/>
            <a:ext cx="411480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0" name="Chart Placeholder 34"/>
          <p:cNvSpPr>
            <a:spLocks noGrp="1"/>
          </p:cNvSpPr>
          <p:nvPr>
            <p:ph type="chart" sz="quarter" idx="15"/>
          </p:nvPr>
        </p:nvSpPr>
        <p:spPr>
          <a:xfrm>
            <a:off x="274320" y="1737360"/>
            <a:ext cx="4114800" cy="4511639"/>
          </a:xfrm>
          <a:prstGeom prst="rect">
            <a:avLst/>
          </a:prstGeom>
        </p:spPr>
        <p:txBody>
          <a:bodyPr lIns="0" tIns="0" rIns="0" bIns="0" rtlCol="0"/>
          <a:lstStyle>
            <a:lvl1pPr marL="0" indent="0">
              <a:buNone/>
              <a:defRPr sz="1050">
                <a:latin typeface="Arial" panose="020B0604020202020204" pitchFamily="34" charset="0"/>
                <a:cs typeface="Arial" panose="020B0604020202020204" pitchFamily="34" charset="0"/>
              </a:defRPr>
            </a:lvl1pPr>
          </a:lstStyle>
          <a:p>
            <a:pPr lvl="0"/>
            <a:r>
              <a:rPr lang="en-US" noProof="0"/>
              <a:t>Click icon to add chart</a:t>
            </a:r>
          </a:p>
        </p:txBody>
      </p:sp>
      <p:sp>
        <p:nvSpPr>
          <p:cNvPr id="13"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0"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19" name="Text Placeholder 3">
            <a:extLst>
              <a:ext uri="{FF2B5EF4-FFF2-40B4-BE49-F238E27FC236}">
                <a16:creationId xmlns:a16="http://schemas.microsoft.com/office/drawing/2014/main" id="{B921B8A8-39DB-4557-A43E-A630EB98FC3D}"/>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8" name="Picture 17">
            <a:extLst>
              <a:ext uri="{FF2B5EF4-FFF2-40B4-BE49-F238E27FC236}">
                <a16:creationId xmlns:a16="http://schemas.microsoft.com/office/drawing/2014/main" id="{674A68B8-3E4C-4BC5-8CC9-D4E5BFB0590B}"/>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283524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H Content (projected)">
    <p:spTree>
      <p:nvGrpSpPr>
        <p:cNvPr id="1" name=""/>
        <p:cNvGrpSpPr/>
        <p:nvPr/>
      </p:nvGrpSpPr>
      <p:grpSpPr>
        <a:xfrm>
          <a:off x="0" y="0"/>
          <a:ext cx="0" cy="0"/>
          <a:chOff x="0" y="0"/>
          <a:chExt cx="0" cy="0"/>
        </a:xfrm>
      </p:grpSpPr>
      <p:sp>
        <p:nvSpPr>
          <p:cNvPr id="11" name="Content Placeholder 2"/>
          <p:cNvSpPr>
            <a:spLocks noGrp="1"/>
          </p:cNvSpPr>
          <p:nvPr>
            <p:ph sz="quarter" idx="27" hasCustomPrompt="1"/>
          </p:nvPr>
        </p:nvSpPr>
        <p:spPr>
          <a:xfrm>
            <a:off x="274320" y="1280160"/>
            <a:ext cx="8595360" cy="2103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Content Placeholder 2"/>
          <p:cNvSpPr>
            <a:spLocks noGrp="1"/>
          </p:cNvSpPr>
          <p:nvPr>
            <p:ph sz="quarter" idx="28" hasCustomPrompt="1"/>
          </p:nvPr>
        </p:nvSpPr>
        <p:spPr>
          <a:xfrm>
            <a:off x="274320" y="3679467"/>
            <a:ext cx="8595360" cy="2103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Text Placeholder 3">
            <a:extLst>
              <a:ext uri="{FF2B5EF4-FFF2-40B4-BE49-F238E27FC236}">
                <a16:creationId xmlns:a16="http://schemas.microsoft.com/office/drawing/2014/main" id="{2454213A-24EA-4F16-ADAF-501B922E64B2}"/>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F23C3903-F505-4F0C-AC92-FF288E0FDD68}"/>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82154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Blank Cover (prin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750885" y="1428707"/>
            <a:ext cx="7909560" cy="1603003"/>
          </a:xfrm>
          <a:prstGeom prst="rect">
            <a:avLst/>
          </a:prstGeom>
          <a:solidFill>
            <a:schemeClr val="accent1"/>
          </a:solidFill>
          <a:ln>
            <a:solidFill>
              <a:schemeClr val="accent1"/>
            </a:solidFill>
          </a:ln>
        </p:spPr>
        <p:txBody>
          <a:bodyPr wrap="square" lIns="274320" tIns="228600" rIns="228600" bIns="228600">
            <a:spAutoFit/>
          </a:bodyPr>
          <a:lstStyle>
            <a:lvl1pPr marL="0" indent="0">
              <a:spcBef>
                <a:spcPts val="0"/>
              </a:spcBef>
              <a:spcAft>
                <a:spcPts val="300"/>
              </a:spcAft>
              <a:buNone/>
              <a:defRPr sz="1400" baseline="0">
                <a:solidFill>
                  <a:schemeClr val="bg1"/>
                </a:solidFill>
                <a:latin typeface="Arial" pitchFamily="34" charset="0"/>
              </a:defRPr>
            </a:lvl1pPr>
            <a:lvl2pPr marL="0" indent="0">
              <a:lnSpc>
                <a:spcPts val="3200"/>
              </a:lnSpc>
              <a:spcBef>
                <a:spcPts val="0"/>
              </a:spcBef>
              <a:spcAft>
                <a:spcPts val="0"/>
              </a:spcAft>
              <a:buNone/>
              <a:defRPr sz="3000" b="1" i="0" cap="all" baseline="0">
                <a:solidFill>
                  <a:schemeClr val="bg1"/>
                </a:solidFill>
                <a:latin typeface="Arial Narrow" pitchFamily="34" charset="0"/>
              </a:defRPr>
            </a:lvl2pPr>
            <a:lvl3pPr marL="0" indent="0">
              <a:spcBef>
                <a:spcPts val="900"/>
              </a:spcBef>
              <a:spcAft>
                <a:spcPts val="0"/>
              </a:spcAft>
              <a:buNone/>
              <a:defRPr sz="1800" baseline="0">
                <a:solidFill>
                  <a:schemeClr val="bg1"/>
                </a:solidFill>
                <a:latin typeface="Arial" pitchFamily="34" charset="0"/>
              </a:defRPr>
            </a:lvl3pPr>
            <a:lvl4pPr marL="0" indent="0">
              <a:spcBef>
                <a:spcPts val="1200"/>
              </a:spcBef>
              <a:spcAft>
                <a:spcPts val="600"/>
              </a:spcAft>
              <a:buNone/>
              <a:defRPr sz="1200" baseline="0">
                <a:solidFill>
                  <a:schemeClr val="bg1"/>
                </a:solidFill>
                <a:latin typeface="Arial" pitchFamily="34" charset="0"/>
              </a:defRPr>
            </a:lvl4pPr>
          </a:lstStyle>
          <a:p>
            <a:pPr lvl="1"/>
            <a:r>
              <a:rPr lang="en-US"/>
              <a:t>Presentation title</a:t>
            </a:r>
          </a:p>
          <a:p>
            <a:pPr lvl="2"/>
            <a:r>
              <a:rPr lang="en-US"/>
              <a:t>Secondary Title Limit to 2 Lines</a:t>
            </a:r>
          </a:p>
          <a:p>
            <a:pPr lvl="3"/>
            <a:r>
              <a:rPr lang="en-US"/>
              <a:t>Month XX, 2016</a:t>
            </a:r>
          </a:p>
        </p:txBody>
      </p:sp>
      <p:grpSp>
        <p:nvGrpSpPr>
          <p:cNvPr id="11" name="Group 9"/>
          <p:cNvGrpSpPr>
            <a:grpSpLocks/>
          </p:cNvGrpSpPr>
          <p:nvPr userDrawn="1"/>
        </p:nvGrpSpPr>
        <p:grpSpPr bwMode="auto">
          <a:xfrm>
            <a:off x="5818105" y="6562898"/>
            <a:ext cx="3138488" cy="196851"/>
            <a:chOff x="1892" y="3495"/>
            <a:chExt cx="1977" cy="124"/>
          </a:xfrm>
        </p:grpSpPr>
        <p:sp>
          <p:nvSpPr>
            <p:cNvPr id="12" name="Text Box 10"/>
            <p:cNvSpPr txBox="1">
              <a:spLocks noChangeArrowheads="1"/>
            </p:cNvSpPr>
            <p:nvPr/>
          </p:nvSpPr>
          <p:spPr bwMode="auto">
            <a:xfrm>
              <a:off x="1892" y="3517"/>
              <a:ext cx="1977" cy="9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a:r>
                <a:rPr lang="en-US" altLang="en-US" sz="900" b="1">
                  <a:solidFill>
                    <a:schemeClr val="tx1"/>
                  </a:solidFill>
                  <a:latin typeface="Arial Narrow" panose="020B0606020202030204" pitchFamily="34" charset="0"/>
                </a:rPr>
                <a:t>Not FDIC Insured</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May Lose Value</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a:t>
              </a:r>
              <a:r>
                <a:rPr lang="en-US" altLang="en-US" sz="900" b="1" baseline="-6000">
                  <a:solidFill>
                    <a:schemeClr val="tx1"/>
                  </a:solidFill>
                  <a:latin typeface="Arial Narrow" panose="020B0606020202030204" pitchFamily="34" charset="0"/>
                </a:rPr>
                <a:t> </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No Bank Guarantee</a:t>
              </a:r>
              <a:endParaRPr lang="en-US" altLang="en-US" sz="900" b="1" baseline="-6000">
                <a:solidFill>
                  <a:schemeClr val="tx1"/>
                </a:solidFill>
                <a:latin typeface="Arial Narrow" panose="020B0606020202030204" pitchFamily="34" charset="0"/>
              </a:endParaRPr>
            </a:p>
          </p:txBody>
        </p:sp>
        <p:sp>
          <p:nvSpPr>
            <p:cNvPr id="13" name="Rectangle 11"/>
            <p:cNvSpPr>
              <a:spLocks noChangeArrowheads="1"/>
            </p:cNvSpPr>
            <p:nvPr/>
          </p:nvSpPr>
          <p:spPr bwMode="auto">
            <a:xfrm>
              <a:off x="1956" y="3495"/>
              <a:ext cx="1865"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grpSp>
      <p:sp>
        <p:nvSpPr>
          <p:cNvPr id="14"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grpSp>
        <p:nvGrpSpPr>
          <p:cNvPr id="15" name="Group 14" hidden="1"/>
          <p:cNvGrpSpPr/>
          <p:nvPr userDrawn="1"/>
        </p:nvGrpSpPr>
        <p:grpSpPr>
          <a:xfrm>
            <a:off x="266700" y="555248"/>
            <a:ext cx="2642616" cy="1746504"/>
            <a:chOff x="731520" y="555248"/>
            <a:chExt cx="2642616" cy="1746504"/>
          </a:xfrm>
        </p:grpSpPr>
        <p:grpSp>
          <p:nvGrpSpPr>
            <p:cNvPr id="16" name="Group 15"/>
            <p:cNvGrpSpPr/>
            <p:nvPr/>
          </p:nvGrpSpPr>
          <p:grpSpPr bwMode="gray">
            <a:xfrm>
              <a:off x="1033272" y="555248"/>
              <a:ext cx="2340864" cy="1444752"/>
              <a:chOff x="4800600" y="2295213"/>
              <a:chExt cx="2340864" cy="1444752"/>
            </a:xfrm>
          </p:grpSpPr>
          <p:sp>
            <p:nvSpPr>
              <p:cNvPr id="18" name="Rectangle 17"/>
              <p:cNvSpPr/>
              <p:nvPr/>
            </p:nvSpPr>
            <p:spPr bwMode="gray">
              <a:xfrm>
                <a:off x="4800600" y="2295213"/>
                <a:ext cx="2340864" cy="14447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5102352" y="2597238"/>
                <a:ext cx="1737360" cy="840703"/>
              </a:xfrm>
              <a:prstGeom prst="rect">
                <a:avLst/>
              </a:prstGeom>
            </p:spPr>
          </p:pic>
        </p:grpSp>
        <p:sp>
          <p:nvSpPr>
            <p:cNvPr id="17" name="Freeform 16"/>
            <p:cNvSpPr/>
            <p:nvPr/>
          </p:nvSpPr>
          <p:spPr bwMode="gray">
            <a:xfrm>
              <a:off x="731520" y="2000000"/>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 Placeholder 2"/>
          <p:cNvSpPr>
            <a:spLocks noGrp="1"/>
          </p:cNvSpPr>
          <p:nvPr>
            <p:ph type="body" sz="quarter" idx="27" hasCustomPrompt="1"/>
          </p:nvPr>
        </p:nvSpPr>
        <p:spPr>
          <a:xfrm>
            <a:off x="731520" y="4341801"/>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1" name="Text Placeholder 2"/>
          <p:cNvSpPr>
            <a:spLocks noGrp="1"/>
          </p:cNvSpPr>
          <p:nvPr>
            <p:ph type="body" sz="quarter" idx="28" hasCustomPrompt="1"/>
          </p:nvPr>
        </p:nvSpPr>
        <p:spPr>
          <a:xfrm>
            <a:off x="3566160" y="4341801"/>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2" name="Text Placeholder 2"/>
          <p:cNvSpPr>
            <a:spLocks noGrp="1"/>
          </p:cNvSpPr>
          <p:nvPr>
            <p:ph type="body" sz="quarter" idx="29" hasCustomPrompt="1"/>
          </p:nvPr>
        </p:nvSpPr>
        <p:spPr>
          <a:xfrm>
            <a:off x="6309360" y="4341801"/>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3" name="Text Placeholder 2"/>
          <p:cNvSpPr>
            <a:spLocks noGrp="1"/>
          </p:cNvSpPr>
          <p:nvPr>
            <p:ph type="body" sz="quarter" idx="30" hasCustomPrompt="1"/>
          </p:nvPr>
        </p:nvSpPr>
        <p:spPr>
          <a:xfrm>
            <a:off x="731520" y="5235653"/>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sz="quarter" idx="31" hasCustomPrompt="1"/>
          </p:nvPr>
        </p:nvSpPr>
        <p:spPr>
          <a:xfrm>
            <a:off x="3566795" y="5235653"/>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5" name="Text Placeholder 2"/>
          <p:cNvSpPr>
            <a:spLocks noGrp="1"/>
          </p:cNvSpPr>
          <p:nvPr>
            <p:ph type="body" sz="quarter" idx="32" hasCustomPrompt="1"/>
          </p:nvPr>
        </p:nvSpPr>
        <p:spPr>
          <a:xfrm>
            <a:off x="6309995" y="5235653"/>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7" name="Text Placeholder 36"/>
          <p:cNvSpPr>
            <a:spLocks noGrp="1"/>
          </p:cNvSpPr>
          <p:nvPr>
            <p:ph type="body" sz="quarter" idx="33" hasCustomPrompt="1"/>
          </p:nvPr>
        </p:nvSpPr>
        <p:spPr>
          <a:xfrm>
            <a:off x="731520" y="4068115"/>
            <a:ext cx="1005840" cy="212725"/>
          </a:xfrm>
          <a:prstGeom prst="rect">
            <a:avLst/>
          </a:prstGeom>
        </p:spPr>
        <p:txBody>
          <a:bodyPr lIns="0" tIns="0" rIns="0" bIns="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grpSp>
        <p:nvGrpSpPr>
          <p:cNvPr id="25" name="Group 24">
            <a:extLst>
              <a:ext uri="{FF2B5EF4-FFF2-40B4-BE49-F238E27FC236}">
                <a16:creationId xmlns:a16="http://schemas.microsoft.com/office/drawing/2014/main" id="{68387451-11A7-4E88-BAE4-F4086CBAB689}"/>
              </a:ext>
            </a:extLst>
          </p:cNvPr>
          <p:cNvGrpSpPr/>
          <p:nvPr userDrawn="1"/>
        </p:nvGrpSpPr>
        <p:grpSpPr>
          <a:xfrm>
            <a:off x="154524" y="455221"/>
            <a:ext cx="2952581" cy="1276551"/>
            <a:chOff x="154524" y="444292"/>
            <a:chExt cx="2952581" cy="1276551"/>
          </a:xfrm>
        </p:grpSpPr>
        <p:pic>
          <p:nvPicPr>
            <p:cNvPr id="26" name="Picture 25">
              <a:extLst>
                <a:ext uri="{FF2B5EF4-FFF2-40B4-BE49-F238E27FC236}">
                  <a16:creationId xmlns:a16="http://schemas.microsoft.com/office/drawing/2014/main" id="{032C9656-2D62-4F58-B203-75A15393076B}"/>
                </a:ext>
              </a:extLst>
            </p:cNvPr>
            <p:cNvPicPr>
              <a:picLocks noChangeAspect="1"/>
            </p:cNvPicPr>
            <p:nvPr userDrawn="1"/>
          </p:nvPicPr>
          <p:blipFill rotWithShape="1">
            <a:blip r:embed="rId3"/>
            <a:stretch/>
          </p:blipFill>
          <p:spPr>
            <a:xfrm>
              <a:off x="457200" y="444292"/>
              <a:ext cx="2649905" cy="976364"/>
            </a:xfrm>
            <a:prstGeom prst="rect">
              <a:avLst/>
            </a:prstGeom>
            <a:solidFill>
              <a:srgbClr val="005598"/>
            </a:solidFill>
          </p:spPr>
        </p:pic>
        <p:sp>
          <p:nvSpPr>
            <p:cNvPr id="27" name="Freeform 73">
              <a:extLst>
                <a:ext uri="{FF2B5EF4-FFF2-40B4-BE49-F238E27FC236}">
                  <a16:creationId xmlns:a16="http://schemas.microsoft.com/office/drawing/2014/main" id="{58F117F2-A868-470F-801E-89110EE0AE53}"/>
                </a:ext>
              </a:extLst>
            </p:cNvPr>
            <p:cNvSpPr/>
            <p:nvPr/>
          </p:nvSpPr>
          <p:spPr bwMode="gray">
            <a:xfrm>
              <a:off x="154524" y="1419091"/>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84175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H :: Titles only (projected)">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5"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Text Placeholder 20"/>
          <p:cNvSpPr>
            <a:spLocks noGrp="1"/>
          </p:cNvSpPr>
          <p:nvPr>
            <p:ph type="body" sz="quarter" idx="10" hasCustomPrompt="1"/>
          </p:nvPr>
        </p:nvSpPr>
        <p:spPr>
          <a:xfrm>
            <a:off x="274320" y="1280160"/>
            <a:ext cx="8595360" cy="36576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4" name="Text Placeholder 20"/>
          <p:cNvSpPr>
            <a:spLocks noGrp="1"/>
          </p:cNvSpPr>
          <p:nvPr>
            <p:ph type="body" sz="quarter" idx="27" hasCustomPrompt="1"/>
          </p:nvPr>
        </p:nvSpPr>
        <p:spPr>
          <a:xfrm>
            <a:off x="274320" y="3751954"/>
            <a:ext cx="8595360" cy="36576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7" name="Text Placeholder 3">
            <a:extLst>
              <a:ext uri="{FF2B5EF4-FFF2-40B4-BE49-F238E27FC236}">
                <a16:creationId xmlns:a16="http://schemas.microsoft.com/office/drawing/2014/main" id="{076A5EB8-8AF1-4245-BD78-D0CC48487A5B}"/>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2" name="Picture 11">
            <a:extLst>
              <a:ext uri="{FF2B5EF4-FFF2-40B4-BE49-F238E27FC236}">
                <a16:creationId xmlns:a16="http://schemas.microsoft.com/office/drawing/2014/main" id="{1103089E-40FC-42EC-9A8A-B9707D2099DF}"/>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687622328"/>
      </p:ext>
    </p:extLst>
  </p:cSld>
  <p:clrMapOvr>
    <a:masterClrMapping/>
  </p:clrMapOvr>
  <p:extLst>
    <p:ext uri="{DCECCB84-F9BA-43D5-87BE-67443E8EF086}">
      <p15:sldGuideLst xmlns:p15="http://schemas.microsoft.com/office/powerpoint/2012/main">
        <p15:guide id="1" orient="horz" pos="235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H Content (projected)">
    <p:spTree>
      <p:nvGrpSpPr>
        <p:cNvPr id="1" name=""/>
        <p:cNvGrpSpPr/>
        <p:nvPr/>
      </p:nvGrpSpPr>
      <p:grpSpPr>
        <a:xfrm>
          <a:off x="0" y="0"/>
          <a:ext cx="0" cy="0"/>
          <a:chOff x="0" y="0"/>
          <a:chExt cx="0" cy="0"/>
        </a:xfrm>
      </p:grpSpPr>
      <p:sp>
        <p:nvSpPr>
          <p:cNvPr id="8" name="Content Placeholder 2"/>
          <p:cNvSpPr>
            <a:spLocks noGrp="1"/>
          </p:cNvSpPr>
          <p:nvPr>
            <p:ph sz="quarter" idx="27" hasCustomPrompt="1"/>
          </p:nvPr>
        </p:nvSpPr>
        <p:spPr>
          <a:xfrm>
            <a:off x="274320" y="1280160"/>
            <a:ext cx="8595360" cy="137160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Content Placeholder 2"/>
          <p:cNvSpPr>
            <a:spLocks noGrp="1"/>
          </p:cNvSpPr>
          <p:nvPr>
            <p:ph sz="quarter" idx="28" hasCustomPrompt="1"/>
          </p:nvPr>
        </p:nvSpPr>
        <p:spPr>
          <a:xfrm>
            <a:off x="274320" y="2876385"/>
            <a:ext cx="8595360" cy="137160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Content Placeholder 2"/>
          <p:cNvSpPr>
            <a:spLocks noGrp="1"/>
          </p:cNvSpPr>
          <p:nvPr>
            <p:ph sz="quarter" idx="29" hasCustomPrompt="1"/>
          </p:nvPr>
        </p:nvSpPr>
        <p:spPr>
          <a:xfrm>
            <a:off x="274320" y="4430865"/>
            <a:ext cx="8595360" cy="137160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52425" indent="-169863">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8"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5" name="Text Placeholder 3">
            <a:extLst>
              <a:ext uri="{FF2B5EF4-FFF2-40B4-BE49-F238E27FC236}">
                <a16:creationId xmlns:a16="http://schemas.microsoft.com/office/drawing/2014/main" id="{D6C85AB3-0983-4C0E-895B-8AB42B00EB18}"/>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A27F526D-F593-4CDF-90BE-4D63111ECD35}"/>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562383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V Content (projected)">
    <p:spTree>
      <p:nvGrpSpPr>
        <p:cNvPr id="1" name=""/>
        <p:cNvGrpSpPr/>
        <p:nvPr/>
      </p:nvGrpSpPr>
      <p:grpSpPr>
        <a:xfrm>
          <a:off x="0" y="0"/>
          <a:ext cx="0" cy="0"/>
          <a:chOff x="0" y="0"/>
          <a:chExt cx="0" cy="0"/>
        </a:xfrm>
      </p:grpSpPr>
      <p:sp>
        <p:nvSpPr>
          <p:cNvPr id="7" name="Content Placeholder 2"/>
          <p:cNvSpPr>
            <a:spLocks noGrp="1"/>
          </p:cNvSpPr>
          <p:nvPr>
            <p:ph sz="quarter" idx="27" hasCustomPrompt="1"/>
          </p:nvPr>
        </p:nvSpPr>
        <p:spPr>
          <a:xfrm>
            <a:off x="274320" y="1280160"/>
            <a:ext cx="4114800" cy="438912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Content Placeholder 2"/>
          <p:cNvSpPr>
            <a:spLocks noGrp="1"/>
          </p:cNvSpPr>
          <p:nvPr>
            <p:ph sz="quarter" idx="28" hasCustomPrompt="1"/>
          </p:nvPr>
        </p:nvSpPr>
        <p:spPr>
          <a:xfrm>
            <a:off x="4754880" y="1280160"/>
            <a:ext cx="4114800" cy="438912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Text Placeholder 3">
            <a:extLst>
              <a:ext uri="{FF2B5EF4-FFF2-40B4-BE49-F238E27FC236}">
                <a16:creationId xmlns:a16="http://schemas.microsoft.com/office/drawing/2014/main" id="{D0635D4C-21BF-4D17-AC20-85A910EADD65}"/>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2" name="Picture 11">
            <a:extLst>
              <a:ext uri="{FF2B5EF4-FFF2-40B4-BE49-F238E27FC236}">
                <a16:creationId xmlns:a16="http://schemas.microsoft.com/office/drawing/2014/main" id="{D84D2D28-9E38-4EFF-A9AA-1CE448C6D8C3}"/>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1138407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V Content :: Right with Titles (projected)">
    <p:spTree>
      <p:nvGrpSpPr>
        <p:cNvPr id="1" name=""/>
        <p:cNvGrpSpPr/>
        <p:nvPr/>
      </p:nvGrpSpPr>
      <p:grpSpPr>
        <a:xfrm>
          <a:off x="0" y="0"/>
          <a:ext cx="0" cy="0"/>
          <a:chOff x="0" y="0"/>
          <a:chExt cx="0" cy="0"/>
        </a:xfrm>
      </p:grpSpPr>
      <p:sp>
        <p:nvSpPr>
          <p:cNvPr id="9" name="Content Placeholder 2"/>
          <p:cNvSpPr>
            <a:spLocks noGrp="1"/>
          </p:cNvSpPr>
          <p:nvPr>
            <p:ph sz="quarter" idx="28" hasCustomPrompt="1"/>
          </p:nvPr>
        </p:nvSpPr>
        <p:spPr>
          <a:xfrm>
            <a:off x="4754880" y="1830789"/>
            <a:ext cx="4114800" cy="384048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9"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Text Placeholder 20"/>
          <p:cNvSpPr>
            <a:spLocks noGrp="1"/>
          </p:cNvSpPr>
          <p:nvPr>
            <p:ph type="body" sz="quarter" idx="10" hasCustomPrompt="1"/>
          </p:nvPr>
        </p:nvSpPr>
        <p:spPr>
          <a:xfrm>
            <a:off x="4755885" y="1280159"/>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6" name="Content Placeholder 2"/>
          <p:cNvSpPr>
            <a:spLocks noGrp="1"/>
          </p:cNvSpPr>
          <p:nvPr>
            <p:ph sz="quarter" idx="27" hasCustomPrompt="1"/>
          </p:nvPr>
        </p:nvSpPr>
        <p:spPr>
          <a:xfrm>
            <a:off x="274320" y="1280160"/>
            <a:ext cx="4114800" cy="438912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Text Placeholder 3">
            <a:extLst>
              <a:ext uri="{FF2B5EF4-FFF2-40B4-BE49-F238E27FC236}">
                <a16:creationId xmlns:a16="http://schemas.microsoft.com/office/drawing/2014/main" id="{C5968494-055D-4F47-92AA-DB82B1900364}"/>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4D64F470-9332-4B0C-9F11-68E286EA5871}"/>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2542551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V Content :: Left with Titles (projected)">
    <p:spTree>
      <p:nvGrpSpPr>
        <p:cNvPr id="1" name=""/>
        <p:cNvGrpSpPr/>
        <p:nvPr/>
      </p:nvGrpSpPr>
      <p:grpSpPr>
        <a:xfrm>
          <a:off x="0" y="0"/>
          <a:ext cx="0" cy="0"/>
          <a:chOff x="0" y="0"/>
          <a:chExt cx="0" cy="0"/>
        </a:xfrm>
      </p:grpSpPr>
      <p:sp>
        <p:nvSpPr>
          <p:cNvPr id="9" name="Content Placeholder 2"/>
          <p:cNvSpPr>
            <a:spLocks noGrp="1"/>
          </p:cNvSpPr>
          <p:nvPr>
            <p:ph sz="quarter" idx="28" hasCustomPrompt="1"/>
          </p:nvPr>
        </p:nvSpPr>
        <p:spPr>
          <a:xfrm>
            <a:off x="274320" y="1828800"/>
            <a:ext cx="4114800" cy="384048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8"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Text Placeholder 20"/>
          <p:cNvSpPr>
            <a:spLocks noGrp="1"/>
          </p:cNvSpPr>
          <p:nvPr>
            <p:ph type="body" sz="quarter" idx="10" hasCustomPrompt="1"/>
          </p:nvPr>
        </p:nvSpPr>
        <p:spPr>
          <a:xfrm>
            <a:off x="274320" y="1280159"/>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7" name="Content Placeholder 2"/>
          <p:cNvSpPr>
            <a:spLocks noGrp="1"/>
          </p:cNvSpPr>
          <p:nvPr>
            <p:ph sz="quarter" idx="29" hasCustomPrompt="1"/>
          </p:nvPr>
        </p:nvSpPr>
        <p:spPr>
          <a:xfrm>
            <a:off x="4754880" y="1280160"/>
            <a:ext cx="4114800" cy="438912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9" name="Text Placeholder 3">
            <a:extLst>
              <a:ext uri="{FF2B5EF4-FFF2-40B4-BE49-F238E27FC236}">
                <a16:creationId xmlns:a16="http://schemas.microsoft.com/office/drawing/2014/main" id="{8C865BDF-DD7B-456D-B8CB-A600DAE03D53}"/>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D9F6A9AF-EF31-473B-A9C1-EC42EE08BD4F}"/>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42398480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ent :: 2 Right with Titles (projected)">
    <p:spTree>
      <p:nvGrpSpPr>
        <p:cNvPr id="1" name=""/>
        <p:cNvGrpSpPr/>
        <p:nvPr/>
      </p:nvGrpSpPr>
      <p:grpSpPr>
        <a:xfrm>
          <a:off x="0" y="0"/>
          <a:ext cx="0" cy="0"/>
          <a:chOff x="0" y="0"/>
          <a:chExt cx="0" cy="0"/>
        </a:xfrm>
      </p:grpSpPr>
      <p:sp>
        <p:nvSpPr>
          <p:cNvPr id="11" name="Content Placeholder 2"/>
          <p:cNvSpPr>
            <a:spLocks noGrp="1"/>
          </p:cNvSpPr>
          <p:nvPr>
            <p:ph sz="quarter" idx="27" hasCustomPrompt="1"/>
          </p:nvPr>
        </p:nvSpPr>
        <p:spPr>
          <a:xfrm>
            <a:off x="274320" y="1280160"/>
            <a:ext cx="4114800" cy="438912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9" name="Content Placeholder 2"/>
          <p:cNvSpPr>
            <a:spLocks noGrp="1"/>
          </p:cNvSpPr>
          <p:nvPr>
            <p:ph sz="quarter" idx="30" hasCustomPrompt="1"/>
          </p:nvPr>
        </p:nvSpPr>
        <p:spPr>
          <a:xfrm>
            <a:off x="4754880" y="182880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Content Placeholder 2"/>
          <p:cNvSpPr>
            <a:spLocks noGrp="1"/>
          </p:cNvSpPr>
          <p:nvPr>
            <p:ph sz="quarter" idx="33" hasCustomPrompt="1"/>
          </p:nvPr>
        </p:nvSpPr>
        <p:spPr>
          <a:xfrm>
            <a:off x="4754880" y="422148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32"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Text Placeholder 20"/>
          <p:cNvSpPr>
            <a:spLocks noGrp="1"/>
          </p:cNvSpPr>
          <p:nvPr>
            <p:ph type="body" sz="quarter" idx="10" hasCustomPrompt="1"/>
          </p:nvPr>
        </p:nvSpPr>
        <p:spPr>
          <a:xfrm>
            <a:off x="4755885" y="1280159"/>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7" name="Text Placeholder 20"/>
          <p:cNvSpPr>
            <a:spLocks noGrp="1"/>
          </p:cNvSpPr>
          <p:nvPr>
            <p:ph type="body" sz="quarter" idx="34" hasCustomPrompt="1"/>
          </p:nvPr>
        </p:nvSpPr>
        <p:spPr>
          <a:xfrm>
            <a:off x="4754880" y="3653244"/>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1" name="Text Placeholder 3">
            <a:extLst>
              <a:ext uri="{FF2B5EF4-FFF2-40B4-BE49-F238E27FC236}">
                <a16:creationId xmlns:a16="http://schemas.microsoft.com/office/drawing/2014/main" id="{6BD8251F-163F-4C88-85AC-004413B5AB64}"/>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5" name="Picture 14">
            <a:extLst>
              <a:ext uri="{FF2B5EF4-FFF2-40B4-BE49-F238E27FC236}">
                <a16:creationId xmlns:a16="http://schemas.microsoft.com/office/drawing/2014/main" id="{C0ECE378-9E08-46FE-A4F1-FD971A331058}"/>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60719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ntent :: 2 Left with Titles (projected)">
    <p:spTree>
      <p:nvGrpSpPr>
        <p:cNvPr id="1" name=""/>
        <p:cNvGrpSpPr/>
        <p:nvPr/>
      </p:nvGrpSpPr>
      <p:grpSpPr>
        <a:xfrm>
          <a:off x="0" y="0"/>
          <a:ext cx="0" cy="0"/>
          <a:chOff x="0" y="0"/>
          <a:chExt cx="0" cy="0"/>
        </a:xfrm>
      </p:grpSpPr>
      <p:sp>
        <p:nvSpPr>
          <p:cNvPr id="18" name="Content Placeholder 2"/>
          <p:cNvSpPr>
            <a:spLocks noGrp="1"/>
          </p:cNvSpPr>
          <p:nvPr>
            <p:ph sz="quarter" idx="30" hasCustomPrompt="1"/>
          </p:nvPr>
        </p:nvSpPr>
        <p:spPr>
          <a:xfrm>
            <a:off x="274320" y="182880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1" name="Content Placeholder 2"/>
          <p:cNvSpPr>
            <a:spLocks noGrp="1"/>
          </p:cNvSpPr>
          <p:nvPr>
            <p:ph sz="quarter" idx="33" hasCustomPrompt="1"/>
          </p:nvPr>
        </p:nvSpPr>
        <p:spPr>
          <a:xfrm>
            <a:off x="274320" y="4223906"/>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52425" indent="-19050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3"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32"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Text Placeholder 20"/>
          <p:cNvSpPr>
            <a:spLocks noGrp="1"/>
          </p:cNvSpPr>
          <p:nvPr>
            <p:ph type="body" sz="quarter" idx="10" hasCustomPrompt="1"/>
          </p:nvPr>
        </p:nvSpPr>
        <p:spPr>
          <a:xfrm>
            <a:off x="274320" y="1280159"/>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7" name="Text Placeholder 20"/>
          <p:cNvSpPr>
            <a:spLocks noGrp="1"/>
          </p:cNvSpPr>
          <p:nvPr>
            <p:ph type="body" sz="quarter" idx="35" hasCustomPrompt="1"/>
          </p:nvPr>
        </p:nvSpPr>
        <p:spPr>
          <a:xfrm>
            <a:off x="273315" y="3653244"/>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0" name="Content Placeholder 2"/>
          <p:cNvSpPr>
            <a:spLocks noGrp="1"/>
          </p:cNvSpPr>
          <p:nvPr>
            <p:ph sz="quarter" idx="29" hasCustomPrompt="1"/>
          </p:nvPr>
        </p:nvSpPr>
        <p:spPr>
          <a:xfrm>
            <a:off x="4754880" y="1280160"/>
            <a:ext cx="4114800" cy="438912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Text Placeholder 3">
            <a:extLst>
              <a:ext uri="{FF2B5EF4-FFF2-40B4-BE49-F238E27FC236}">
                <a16:creationId xmlns:a16="http://schemas.microsoft.com/office/drawing/2014/main" id="{08AB8236-2272-403D-86FD-BB27B9B6FDFA}"/>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5" name="Picture 14">
            <a:extLst>
              <a:ext uri="{FF2B5EF4-FFF2-40B4-BE49-F238E27FC236}">
                <a16:creationId xmlns:a16="http://schemas.microsoft.com/office/drawing/2014/main" id="{1EDB13A1-5B73-46C3-98C5-410BBDC98678}"/>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754952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ntent with Titles (projected)">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38"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9" name="Text Placeholder 20"/>
          <p:cNvSpPr>
            <a:spLocks noGrp="1"/>
          </p:cNvSpPr>
          <p:nvPr>
            <p:ph type="body" sz="quarter" idx="10" hasCustomPrompt="1"/>
          </p:nvPr>
        </p:nvSpPr>
        <p:spPr>
          <a:xfrm>
            <a:off x="274320" y="1280159"/>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0" name="Text Placeholder 20"/>
          <p:cNvSpPr>
            <a:spLocks noGrp="1"/>
          </p:cNvSpPr>
          <p:nvPr>
            <p:ph type="body" sz="quarter" idx="38" hasCustomPrompt="1"/>
          </p:nvPr>
        </p:nvSpPr>
        <p:spPr>
          <a:xfrm>
            <a:off x="273315" y="3653244"/>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30" name="Text Placeholder 20"/>
          <p:cNvSpPr>
            <a:spLocks noGrp="1"/>
          </p:cNvSpPr>
          <p:nvPr>
            <p:ph type="body" sz="quarter" idx="39" hasCustomPrompt="1"/>
          </p:nvPr>
        </p:nvSpPr>
        <p:spPr>
          <a:xfrm>
            <a:off x="4755885" y="1280159"/>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39" name="Text Placeholder 20"/>
          <p:cNvSpPr>
            <a:spLocks noGrp="1"/>
          </p:cNvSpPr>
          <p:nvPr>
            <p:ph type="body" sz="quarter" idx="40" hasCustomPrompt="1"/>
          </p:nvPr>
        </p:nvSpPr>
        <p:spPr>
          <a:xfrm>
            <a:off x="4754880" y="3653244"/>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6" name="Content Placeholder 2"/>
          <p:cNvSpPr>
            <a:spLocks noGrp="1"/>
          </p:cNvSpPr>
          <p:nvPr>
            <p:ph sz="quarter" idx="30" hasCustomPrompt="1"/>
          </p:nvPr>
        </p:nvSpPr>
        <p:spPr>
          <a:xfrm>
            <a:off x="274320" y="182880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7" name="Content Placeholder 2"/>
          <p:cNvSpPr>
            <a:spLocks noGrp="1"/>
          </p:cNvSpPr>
          <p:nvPr>
            <p:ph sz="quarter" idx="33" hasCustomPrompt="1"/>
          </p:nvPr>
        </p:nvSpPr>
        <p:spPr>
          <a:xfrm>
            <a:off x="274320" y="4223906"/>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52425" indent="-19050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8" name="Content Placeholder 2"/>
          <p:cNvSpPr>
            <a:spLocks noGrp="1"/>
          </p:cNvSpPr>
          <p:nvPr>
            <p:ph sz="quarter" idx="41" hasCustomPrompt="1"/>
          </p:nvPr>
        </p:nvSpPr>
        <p:spPr>
          <a:xfrm>
            <a:off x="4754880" y="182880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7" name="Content Placeholder 2"/>
          <p:cNvSpPr>
            <a:spLocks noGrp="1"/>
          </p:cNvSpPr>
          <p:nvPr>
            <p:ph sz="quarter" idx="42" hasCustomPrompt="1"/>
          </p:nvPr>
        </p:nvSpPr>
        <p:spPr>
          <a:xfrm>
            <a:off x="4754880" y="422148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1" name="Text Placeholder 3">
            <a:extLst>
              <a:ext uri="{FF2B5EF4-FFF2-40B4-BE49-F238E27FC236}">
                <a16:creationId xmlns:a16="http://schemas.microsoft.com/office/drawing/2014/main" id="{67D93026-8501-4B21-ABF9-62B3ADBB5948}"/>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8" name="Picture 17">
            <a:extLst>
              <a:ext uri="{FF2B5EF4-FFF2-40B4-BE49-F238E27FC236}">
                <a16:creationId xmlns:a16="http://schemas.microsoft.com/office/drawing/2014/main" id="{0C19C8E4-D408-4002-AE10-2506D45DF871}"/>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1442168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Content :: Top Left No Titles (projected)">
    <p:spTree>
      <p:nvGrpSpPr>
        <p:cNvPr id="1" name=""/>
        <p:cNvGrpSpPr/>
        <p:nvPr/>
      </p:nvGrpSpPr>
      <p:grpSpPr>
        <a:xfrm>
          <a:off x="0" y="0"/>
          <a:ext cx="0" cy="0"/>
          <a:chOff x="0" y="0"/>
          <a:chExt cx="0" cy="0"/>
        </a:xfrm>
      </p:grpSpPr>
      <p:sp>
        <p:nvSpPr>
          <p:cNvPr id="12" name="Content Placeholder 2"/>
          <p:cNvSpPr>
            <a:spLocks noGrp="1"/>
          </p:cNvSpPr>
          <p:nvPr>
            <p:ph sz="quarter" idx="30" hasCustomPrompt="1"/>
          </p:nvPr>
        </p:nvSpPr>
        <p:spPr>
          <a:xfrm>
            <a:off x="274320" y="1280160"/>
            <a:ext cx="4114800" cy="201168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0"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35"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3" name="Text Placeholder 20"/>
          <p:cNvSpPr>
            <a:spLocks noGrp="1"/>
          </p:cNvSpPr>
          <p:nvPr>
            <p:ph type="body" sz="quarter" idx="10" hasCustomPrompt="1"/>
          </p:nvPr>
        </p:nvSpPr>
        <p:spPr>
          <a:xfrm>
            <a:off x="4755885" y="1280159"/>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4" name="Text Placeholder 20"/>
          <p:cNvSpPr>
            <a:spLocks noGrp="1"/>
          </p:cNvSpPr>
          <p:nvPr>
            <p:ph type="body" sz="quarter" idx="38" hasCustomPrompt="1"/>
          </p:nvPr>
        </p:nvSpPr>
        <p:spPr>
          <a:xfrm>
            <a:off x="4754880" y="3653244"/>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8" name="Text Placeholder 20"/>
          <p:cNvSpPr>
            <a:spLocks noGrp="1"/>
          </p:cNvSpPr>
          <p:nvPr>
            <p:ph type="body" sz="quarter" idx="39" hasCustomPrompt="1"/>
          </p:nvPr>
        </p:nvSpPr>
        <p:spPr>
          <a:xfrm>
            <a:off x="273315" y="3653244"/>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5" name="Content Placeholder 2"/>
          <p:cNvSpPr>
            <a:spLocks noGrp="1"/>
          </p:cNvSpPr>
          <p:nvPr>
            <p:ph sz="quarter" idx="41" hasCustomPrompt="1"/>
          </p:nvPr>
        </p:nvSpPr>
        <p:spPr>
          <a:xfrm>
            <a:off x="4754880" y="182880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7" name="Content Placeholder 2"/>
          <p:cNvSpPr>
            <a:spLocks noGrp="1"/>
          </p:cNvSpPr>
          <p:nvPr>
            <p:ph sz="quarter" idx="42" hasCustomPrompt="1"/>
          </p:nvPr>
        </p:nvSpPr>
        <p:spPr>
          <a:xfrm>
            <a:off x="4754880" y="422148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7" name="Content Placeholder 2"/>
          <p:cNvSpPr>
            <a:spLocks noGrp="1"/>
          </p:cNvSpPr>
          <p:nvPr>
            <p:ph sz="quarter" idx="33" hasCustomPrompt="1"/>
          </p:nvPr>
        </p:nvSpPr>
        <p:spPr>
          <a:xfrm>
            <a:off x="274320" y="4223906"/>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52425" indent="-19050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Text Placeholder 3">
            <a:extLst>
              <a:ext uri="{FF2B5EF4-FFF2-40B4-BE49-F238E27FC236}">
                <a16:creationId xmlns:a16="http://schemas.microsoft.com/office/drawing/2014/main" id="{1FCB4C9D-0806-4380-9EC8-24F39017C7F8}"/>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7" name="Picture 16">
            <a:extLst>
              <a:ext uri="{FF2B5EF4-FFF2-40B4-BE49-F238E27FC236}">
                <a16:creationId xmlns:a16="http://schemas.microsoft.com/office/drawing/2014/main" id="{9BF97F89-D991-438F-9DF9-DF1A91E81F28}"/>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1865856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ntent :: Bottom Right No Titles (projected)">
    <p:spTree>
      <p:nvGrpSpPr>
        <p:cNvPr id="1" name=""/>
        <p:cNvGrpSpPr/>
        <p:nvPr/>
      </p:nvGrpSpPr>
      <p:grpSpPr>
        <a:xfrm>
          <a:off x="0" y="0"/>
          <a:ext cx="0" cy="0"/>
          <a:chOff x="0" y="0"/>
          <a:chExt cx="0" cy="0"/>
        </a:xfrm>
      </p:grpSpPr>
      <p:sp>
        <p:nvSpPr>
          <p:cNvPr id="27" name="Content Placeholder 2"/>
          <p:cNvSpPr>
            <a:spLocks noGrp="1"/>
          </p:cNvSpPr>
          <p:nvPr>
            <p:ph sz="quarter" idx="37" hasCustomPrompt="1"/>
          </p:nvPr>
        </p:nvSpPr>
        <p:spPr>
          <a:xfrm>
            <a:off x="4751198" y="3657600"/>
            <a:ext cx="4114800" cy="201168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5242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35"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4" name="Text Placeholder 20"/>
          <p:cNvSpPr>
            <a:spLocks noGrp="1"/>
          </p:cNvSpPr>
          <p:nvPr>
            <p:ph type="body" sz="quarter" idx="10" hasCustomPrompt="1"/>
          </p:nvPr>
        </p:nvSpPr>
        <p:spPr>
          <a:xfrm>
            <a:off x="274320" y="1280159"/>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5" name="Text Placeholder 20"/>
          <p:cNvSpPr>
            <a:spLocks noGrp="1"/>
          </p:cNvSpPr>
          <p:nvPr>
            <p:ph type="body" sz="quarter" idx="38" hasCustomPrompt="1"/>
          </p:nvPr>
        </p:nvSpPr>
        <p:spPr>
          <a:xfrm>
            <a:off x="273315" y="3653244"/>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8" name="Text Placeholder 20"/>
          <p:cNvSpPr>
            <a:spLocks noGrp="1"/>
          </p:cNvSpPr>
          <p:nvPr>
            <p:ph type="body" sz="quarter" idx="39" hasCustomPrompt="1"/>
          </p:nvPr>
        </p:nvSpPr>
        <p:spPr>
          <a:xfrm>
            <a:off x="4755885" y="1280159"/>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0" name="Content Placeholder 2"/>
          <p:cNvSpPr>
            <a:spLocks noGrp="1"/>
          </p:cNvSpPr>
          <p:nvPr>
            <p:ph sz="quarter" idx="30" hasCustomPrompt="1"/>
          </p:nvPr>
        </p:nvSpPr>
        <p:spPr>
          <a:xfrm>
            <a:off x="274320" y="182880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1" name="Content Placeholder 2"/>
          <p:cNvSpPr>
            <a:spLocks noGrp="1"/>
          </p:cNvSpPr>
          <p:nvPr>
            <p:ph sz="quarter" idx="33" hasCustomPrompt="1"/>
          </p:nvPr>
        </p:nvSpPr>
        <p:spPr>
          <a:xfrm>
            <a:off x="274320" y="4223906"/>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52425" indent="-19050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6" name="Content Placeholder 2"/>
          <p:cNvSpPr>
            <a:spLocks noGrp="1"/>
          </p:cNvSpPr>
          <p:nvPr>
            <p:ph sz="quarter" idx="41" hasCustomPrompt="1"/>
          </p:nvPr>
        </p:nvSpPr>
        <p:spPr>
          <a:xfrm>
            <a:off x="4754880" y="1828800"/>
            <a:ext cx="41148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Text Placeholder 3">
            <a:extLst>
              <a:ext uri="{FF2B5EF4-FFF2-40B4-BE49-F238E27FC236}">
                <a16:creationId xmlns:a16="http://schemas.microsoft.com/office/drawing/2014/main" id="{E2B42129-D2E4-4E50-BD3F-888616EB6BDC}"/>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7" name="Picture 16">
            <a:extLst>
              <a:ext uri="{FF2B5EF4-FFF2-40B4-BE49-F238E27FC236}">
                <a16:creationId xmlns:a16="http://schemas.microsoft.com/office/drawing/2014/main" id="{EC315582-846D-4E0B-8548-059CD2AEA18F}"/>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2639024293"/>
      </p:ext>
    </p:extLst>
  </p:cSld>
  <p:clrMapOvr>
    <a:masterClrMapping/>
  </p:clrMapOvr>
  <p:extLst>
    <p:ext uri="{DCECCB84-F9BA-43D5-87BE-67443E8EF086}">
      <p15:sldGuideLst xmlns:p15="http://schemas.microsoft.com/office/powerpoint/2012/main">
        <p15:guide id="1" orient="horz" pos="20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Blank Cover (prin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750885" y="1428708"/>
            <a:ext cx="7909560" cy="1908215"/>
          </a:xfrm>
          <a:prstGeom prst="rect">
            <a:avLst/>
          </a:prstGeom>
          <a:solidFill>
            <a:schemeClr val="accent1"/>
          </a:solidFill>
          <a:ln>
            <a:solidFill>
              <a:schemeClr val="accent1"/>
            </a:solidFill>
          </a:ln>
        </p:spPr>
        <p:txBody>
          <a:bodyPr wrap="square" lIns="274320" tIns="228600" rIns="228600" bIns="228600">
            <a:spAutoFit/>
          </a:bodyPr>
          <a:lstStyle>
            <a:lvl1pPr marL="0" indent="0">
              <a:spcBef>
                <a:spcPts val="0"/>
              </a:spcBef>
              <a:spcAft>
                <a:spcPts val="300"/>
              </a:spcAft>
              <a:buNone/>
              <a:defRPr sz="1400" baseline="0">
                <a:solidFill>
                  <a:schemeClr val="bg1"/>
                </a:solidFill>
                <a:latin typeface="Arial" pitchFamily="34" charset="0"/>
              </a:defRPr>
            </a:lvl1pPr>
            <a:lvl2pPr marL="0" indent="0">
              <a:spcBef>
                <a:spcPts val="0"/>
              </a:spcBef>
              <a:spcAft>
                <a:spcPts val="0"/>
              </a:spcAft>
              <a:buNone/>
              <a:defRPr sz="3000" b="1" i="0" cap="all" baseline="0">
                <a:solidFill>
                  <a:schemeClr val="bg1"/>
                </a:solidFill>
                <a:latin typeface="Arial Narrow" pitchFamily="34" charset="0"/>
              </a:defRPr>
            </a:lvl2pPr>
            <a:lvl3pPr marL="0" indent="0">
              <a:spcBef>
                <a:spcPts val="900"/>
              </a:spcBef>
              <a:spcAft>
                <a:spcPts val="0"/>
              </a:spcAft>
              <a:buNone/>
              <a:defRPr sz="1800" baseline="0">
                <a:solidFill>
                  <a:schemeClr val="bg1"/>
                </a:solidFill>
                <a:latin typeface="Arial" pitchFamily="34" charset="0"/>
              </a:defRPr>
            </a:lvl3pPr>
            <a:lvl4pPr marL="0" indent="0">
              <a:spcBef>
                <a:spcPts val="1200"/>
              </a:spcBef>
              <a:spcAft>
                <a:spcPts val="600"/>
              </a:spcAft>
              <a:buNone/>
              <a:defRPr sz="1200" baseline="0">
                <a:solidFill>
                  <a:schemeClr val="bg1"/>
                </a:solidFill>
                <a:latin typeface="Arial" pitchFamily="34" charset="0"/>
              </a:defRPr>
            </a:lvl4pPr>
          </a:lstStyle>
          <a:p>
            <a:pPr lvl="0"/>
            <a:r>
              <a:rPr lang="en-US"/>
              <a:t>Fund Series/Strategy</a:t>
            </a:r>
          </a:p>
          <a:p>
            <a:pPr lvl="1"/>
            <a:r>
              <a:rPr lang="en-US"/>
              <a:t>Presentation title</a:t>
            </a:r>
          </a:p>
          <a:p>
            <a:pPr lvl="2"/>
            <a:r>
              <a:rPr lang="en-US"/>
              <a:t>Secondary Title Limit to 2 Lines</a:t>
            </a:r>
          </a:p>
          <a:p>
            <a:pPr lvl="3"/>
            <a:r>
              <a:rPr lang="en-US"/>
              <a:t>Month XX, 2016</a:t>
            </a:r>
          </a:p>
        </p:txBody>
      </p:sp>
      <p:grpSp>
        <p:nvGrpSpPr>
          <p:cNvPr id="11" name="Group 9"/>
          <p:cNvGrpSpPr>
            <a:grpSpLocks/>
          </p:cNvGrpSpPr>
          <p:nvPr/>
        </p:nvGrpSpPr>
        <p:grpSpPr bwMode="auto">
          <a:xfrm>
            <a:off x="5818105" y="6562898"/>
            <a:ext cx="3138488" cy="196851"/>
            <a:chOff x="1892" y="3495"/>
            <a:chExt cx="1977" cy="124"/>
          </a:xfrm>
        </p:grpSpPr>
        <p:sp>
          <p:nvSpPr>
            <p:cNvPr id="12" name="Text Box 10"/>
            <p:cNvSpPr txBox="1">
              <a:spLocks noChangeArrowheads="1"/>
            </p:cNvSpPr>
            <p:nvPr/>
          </p:nvSpPr>
          <p:spPr bwMode="auto">
            <a:xfrm>
              <a:off x="1892" y="3517"/>
              <a:ext cx="1977" cy="9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a:r>
                <a:rPr lang="en-US" altLang="en-US" sz="900" b="1">
                  <a:solidFill>
                    <a:schemeClr val="tx1"/>
                  </a:solidFill>
                  <a:latin typeface="Arial Narrow" panose="020B0606020202030204" pitchFamily="34" charset="0"/>
                </a:rPr>
                <a:t>Not FDIC Insured</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May Lose Value</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a:t>
              </a:r>
              <a:r>
                <a:rPr lang="en-US" altLang="en-US" sz="900" b="1" baseline="-6000">
                  <a:solidFill>
                    <a:schemeClr val="tx1"/>
                  </a:solidFill>
                  <a:latin typeface="Arial Narrow" panose="020B0606020202030204" pitchFamily="34" charset="0"/>
                </a:rPr>
                <a:t> </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No Bank Guarantee</a:t>
              </a:r>
              <a:endParaRPr lang="en-US" altLang="en-US" sz="900" b="1" baseline="-6000">
                <a:solidFill>
                  <a:schemeClr val="tx1"/>
                </a:solidFill>
                <a:latin typeface="Arial Narrow" panose="020B0606020202030204" pitchFamily="34" charset="0"/>
              </a:endParaRPr>
            </a:p>
          </p:txBody>
        </p:sp>
        <p:sp>
          <p:nvSpPr>
            <p:cNvPr id="13" name="Rectangle 11"/>
            <p:cNvSpPr>
              <a:spLocks noChangeArrowheads="1"/>
            </p:cNvSpPr>
            <p:nvPr/>
          </p:nvSpPr>
          <p:spPr bwMode="auto">
            <a:xfrm>
              <a:off x="1956" y="3495"/>
              <a:ext cx="1865"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grpSp>
      <p:sp>
        <p:nvSpPr>
          <p:cNvPr id="14"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grpSp>
        <p:nvGrpSpPr>
          <p:cNvPr id="15" name="Group 14" hidden="1"/>
          <p:cNvGrpSpPr/>
          <p:nvPr/>
        </p:nvGrpSpPr>
        <p:grpSpPr>
          <a:xfrm>
            <a:off x="266700" y="555248"/>
            <a:ext cx="2642616" cy="1746504"/>
            <a:chOff x="731520" y="555248"/>
            <a:chExt cx="2642616" cy="1746504"/>
          </a:xfrm>
        </p:grpSpPr>
        <p:grpSp>
          <p:nvGrpSpPr>
            <p:cNvPr id="16" name="Group 15"/>
            <p:cNvGrpSpPr/>
            <p:nvPr/>
          </p:nvGrpSpPr>
          <p:grpSpPr bwMode="gray">
            <a:xfrm>
              <a:off x="1033272" y="555248"/>
              <a:ext cx="2340864" cy="1444752"/>
              <a:chOff x="4800600" y="2295213"/>
              <a:chExt cx="2340864" cy="1444752"/>
            </a:xfrm>
          </p:grpSpPr>
          <p:sp>
            <p:nvSpPr>
              <p:cNvPr id="18" name="Rectangle 17"/>
              <p:cNvSpPr/>
              <p:nvPr/>
            </p:nvSpPr>
            <p:spPr bwMode="gray">
              <a:xfrm>
                <a:off x="4800600" y="2295213"/>
                <a:ext cx="2340864" cy="14447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5102352" y="2597238"/>
                <a:ext cx="1737360" cy="840703"/>
              </a:xfrm>
              <a:prstGeom prst="rect">
                <a:avLst/>
              </a:prstGeom>
            </p:spPr>
          </p:pic>
        </p:grpSp>
        <p:sp>
          <p:nvSpPr>
            <p:cNvPr id="17" name="Freeform 16"/>
            <p:cNvSpPr/>
            <p:nvPr/>
          </p:nvSpPr>
          <p:spPr bwMode="gray">
            <a:xfrm>
              <a:off x="731520" y="2000000"/>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8" name="Text Placeholder 2"/>
          <p:cNvSpPr>
            <a:spLocks noGrp="1"/>
          </p:cNvSpPr>
          <p:nvPr>
            <p:ph type="body" sz="quarter" idx="27" hasCustomPrompt="1"/>
          </p:nvPr>
        </p:nvSpPr>
        <p:spPr>
          <a:xfrm>
            <a:off x="731520" y="4344095"/>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9" name="Text Placeholder 2"/>
          <p:cNvSpPr>
            <a:spLocks noGrp="1"/>
          </p:cNvSpPr>
          <p:nvPr>
            <p:ph type="body" sz="quarter" idx="28" hasCustomPrompt="1"/>
          </p:nvPr>
        </p:nvSpPr>
        <p:spPr>
          <a:xfrm>
            <a:off x="3566160" y="4344095"/>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40" name="Text Placeholder 2"/>
          <p:cNvSpPr>
            <a:spLocks noGrp="1"/>
          </p:cNvSpPr>
          <p:nvPr>
            <p:ph type="body" sz="quarter" idx="29" hasCustomPrompt="1"/>
          </p:nvPr>
        </p:nvSpPr>
        <p:spPr>
          <a:xfrm>
            <a:off x="6309360" y="4344095"/>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41" name="Text Placeholder 2"/>
          <p:cNvSpPr>
            <a:spLocks noGrp="1"/>
          </p:cNvSpPr>
          <p:nvPr>
            <p:ph type="body" sz="quarter" idx="30" hasCustomPrompt="1"/>
          </p:nvPr>
        </p:nvSpPr>
        <p:spPr>
          <a:xfrm>
            <a:off x="731520" y="5237947"/>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42" name="Text Placeholder 2"/>
          <p:cNvSpPr>
            <a:spLocks noGrp="1"/>
          </p:cNvSpPr>
          <p:nvPr>
            <p:ph type="body" sz="quarter" idx="31" hasCustomPrompt="1"/>
          </p:nvPr>
        </p:nvSpPr>
        <p:spPr>
          <a:xfrm>
            <a:off x="3566795" y="5237947"/>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43" name="Text Placeholder 2"/>
          <p:cNvSpPr>
            <a:spLocks noGrp="1"/>
          </p:cNvSpPr>
          <p:nvPr>
            <p:ph type="body" sz="quarter" idx="32" hasCustomPrompt="1"/>
          </p:nvPr>
        </p:nvSpPr>
        <p:spPr>
          <a:xfrm>
            <a:off x="6309995" y="5237947"/>
            <a:ext cx="2286000" cy="716280"/>
          </a:xfrm>
          <a:prstGeom prst="rect">
            <a:avLst/>
          </a:prstGeom>
        </p:spPr>
        <p:txBody>
          <a:bodyPr lIns="0" tIns="0" rIns="0" bIns="0"/>
          <a:lstStyle>
            <a:lvl1pPr marL="0" indent="0">
              <a:spcBef>
                <a:spcPts val="0"/>
              </a:spcBef>
              <a:buNone/>
              <a:defRPr sz="1000" b="1">
                <a:solidFill>
                  <a:schemeClr val="accent1"/>
                </a:solidFill>
              </a:defRPr>
            </a:lvl1pPr>
            <a:lvl2pPr marL="0" indent="0">
              <a:spcBef>
                <a:spcPts val="0"/>
              </a:spcBef>
              <a:buNone/>
              <a:defRPr sz="900"/>
            </a:lvl2pPr>
            <a:lvl3pPr marL="0" indent="0">
              <a:spcBef>
                <a:spcPts val="0"/>
              </a:spcBef>
              <a:buNone/>
              <a:defRPr sz="900"/>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900"/>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44" name="Text Placeholder 36"/>
          <p:cNvSpPr>
            <a:spLocks noGrp="1"/>
          </p:cNvSpPr>
          <p:nvPr>
            <p:ph type="body" sz="quarter" idx="33" hasCustomPrompt="1"/>
          </p:nvPr>
        </p:nvSpPr>
        <p:spPr>
          <a:xfrm>
            <a:off x="731520" y="4070409"/>
            <a:ext cx="1005840" cy="212725"/>
          </a:xfrm>
          <a:prstGeom prst="rect">
            <a:avLst/>
          </a:prstGeom>
        </p:spPr>
        <p:txBody>
          <a:bodyPr lIns="0" tIns="0" rIns="0" bIns="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grpSp>
        <p:nvGrpSpPr>
          <p:cNvPr id="30" name="Group 29">
            <a:extLst>
              <a:ext uri="{FF2B5EF4-FFF2-40B4-BE49-F238E27FC236}">
                <a16:creationId xmlns:a16="http://schemas.microsoft.com/office/drawing/2014/main" id="{50424ECA-C5F8-47A9-9BB5-3942FA560B1B}"/>
              </a:ext>
            </a:extLst>
          </p:cNvPr>
          <p:cNvGrpSpPr/>
          <p:nvPr userDrawn="1"/>
        </p:nvGrpSpPr>
        <p:grpSpPr>
          <a:xfrm>
            <a:off x="154524" y="455221"/>
            <a:ext cx="2952581" cy="1276551"/>
            <a:chOff x="154524" y="444292"/>
            <a:chExt cx="2952581" cy="1276551"/>
          </a:xfrm>
        </p:grpSpPr>
        <p:pic>
          <p:nvPicPr>
            <p:cNvPr id="31" name="Picture 30">
              <a:extLst>
                <a:ext uri="{FF2B5EF4-FFF2-40B4-BE49-F238E27FC236}">
                  <a16:creationId xmlns:a16="http://schemas.microsoft.com/office/drawing/2014/main" id="{821941C9-5585-4020-A366-FE9F79F10FD4}"/>
                </a:ext>
              </a:extLst>
            </p:cNvPr>
            <p:cNvPicPr>
              <a:picLocks noChangeAspect="1"/>
            </p:cNvPicPr>
            <p:nvPr userDrawn="1"/>
          </p:nvPicPr>
          <p:blipFill rotWithShape="1">
            <a:blip r:embed="rId3"/>
            <a:stretch/>
          </p:blipFill>
          <p:spPr>
            <a:xfrm>
              <a:off x="457200" y="444292"/>
              <a:ext cx="2649905" cy="976364"/>
            </a:xfrm>
            <a:prstGeom prst="rect">
              <a:avLst/>
            </a:prstGeom>
            <a:solidFill>
              <a:srgbClr val="005598"/>
            </a:solidFill>
          </p:spPr>
        </p:pic>
        <p:sp>
          <p:nvSpPr>
            <p:cNvPr id="32" name="Freeform 73">
              <a:extLst>
                <a:ext uri="{FF2B5EF4-FFF2-40B4-BE49-F238E27FC236}">
                  <a16:creationId xmlns:a16="http://schemas.microsoft.com/office/drawing/2014/main" id="{A9405BB9-F3C2-4006-967D-8B42830116DE}"/>
                </a:ext>
              </a:extLst>
            </p:cNvPr>
            <p:cNvSpPr/>
            <p:nvPr/>
          </p:nvSpPr>
          <p:spPr bwMode="gray">
            <a:xfrm>
              <a:off x="154524" y="1419091"/>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277862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Content :: Left with No Titles (projected)">
    <p:spTree>
      <p:nvGrpSpPr>
        <p:cNvPr id="1" name=""/>
        <p:cNvGrpSpPr/>
        <p:nvPr/>
      </p:nvGrpSpPr>
      <p:grpSpPr>
        <a:xfrm>
          <a:off x="0" y="0"/>
          <a:ext cx="0" cy="0"/>
          <a:chOff x="0" y="0"/>
          <a:chExt cx="0" cy="0"/>
        </a:xfrm>
      </p:grpSpPr>
      <p:sp>
        <p:nvSpPr>
          <p:cNvPr id="17" name="Content Placeholder 2"/>
          <p:cNvSpPr>
            <a:spLocks noGrp="1"/>
          </p:cNvSpPr>
          <p:nvPr>
            <p:ph sz="quarter" idx="30" hasCustomPrompt="1"/>
          </p:nvPr>
        </p:nvSpPr>
        <p:spPr>
          <a:xfrm>
            <a:off x="3200400" y="183134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9050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7" name="Content Placeholder 2"/>
          <p:cNvSpPr>
            <a:spLocks noGrp="1"/>
          </p:cNvSpPr>
          <p:nvPr>
            <p:ph sz="quarter" idx="33" hasCustomPrompt="1"/>
          </p:nvPr>
        </p:nvSpPr>
        <p:spPr>
          <a:xfrm>
            <a:off x="3200400" y="4224528"/>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333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8" name="Content Placeholder 2"/>
          <p:cNvSpPr>
            <a:spLocks noGrp="1"/>
          </p:cNvSpPr>
          <p:nvPr>
            <p:ph sz="quarter" idx="34" hasCustomPrompt="1"/>
          </p:nvPr>
        </p:nvSpPr>
        <p:spPr>
          <a:xfrm>
            <a:off x="6126480" y="183134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1" name="Content Placeholder 2"/>
          <p:cNvSpPr>
            <a:spLocks noGrp="1"/>
          </p:cNvSpPr>
          <p:nvPr>
            <p:ph sz="quarter" idx="37" hasCustomPrompt="1"/>
          </p:nvPr>
        </p:nvSpPr>
        <p:spPr>
          <a:xfrm>
            <a:off x="6126480" y="4224528"/>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0482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Content Placeholder 2"/>
          <p:cNvSpPr>
            <a:spLocks noGrp="1"/>
          </p:cNvSpPr>
          <p:nvPr>
            <p:ph sz="quarter" idx="38" hasCustomPrompt="1"/>
          </p:nvPr>
        </p:nvSpPr>
        <p:spPr>
          <a:xfrm>
            <a:off x="274320" y="1280160"/>
            <a:ext cx="2743200" cy="438912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39"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Text Placeholder 20"/>
          <p:cNvSpPr>
            <a:spLocks noGrp="1"/>
          </p:cNvSpPr>
          <p:nvPr>
            <p:ph type="body" sz="quarter" idx="10" hasCustomPrompt="1"/>
          </p:nvPr>
        </p:nvSpPr>
        <p:spPr>
          <a:xfrm>
            <a:off x="3200400" y="1280159"/>
            <a:ext cx="27432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1" name="Text Placeholder 20"/>
          <p:cNvSpPr>
            <a:spLocks noGrp="1"/>
          </p:cNvSpPr>
          <p:nvPr>
            <p:ph type="body" sz="quarter" idx="39" hasCustomPrompt="1"/>
          </p:nvPr>
        </p:nvSpPr>
        <p:spPr>
          <a:xfrm>
            <a:off x="6126145" y="1276141"/>
            <a:ext cx="27432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3" name="Text Placeholder 20"/>
          <p:cNvSpPr>
            <a:spLocks noGrp="1"/>
          </p:cNvSpPr>
          <p:nvPr>
            <p:ph type="body" sz="quarter" idx="40" hasCustomPrompt="1"/>
          </p:nvPr>
        </p:nvSpPr>
        <p:spPr>
          <a:xfrm>
            <a:off x="3202075" y="3653244"/>
            <a:ext cx="27432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32" name="Text Placeholder 20"/>
          <p:cNvSpPr>
            <a:spLocks noGrp="1"/>
          </p:cNvSpPr>
          <p:nvPr>
            <p:ph type="body" sz="quarter" idx="41" hasCustomPrompt="1"/>
          </p:nvPr>
        </p:nvSpPr>
        <p:spPr>
          <a:xfrm>
            <a:off x="6127820" y="3657600"/>
            <a:ext cx="27432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4" name="Text Placeholder 3">
            <a:extLst>
              <a:ext uri="{FF2B5EF4-FFF2-40B4-BE49-F238E27FC236}">
                <a16:creationId xmlns:a16="http://schemas.microsoft.com/office/drawing/2014/main" id="{FD454F94-2E6C-4C10-AB6A-E1924F892E8A}"/>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9" name="Picture 18">
            <a:extLst>
              <a:ext uri="{FF2B5EF4-FFF2-40B4-BE49-F238E27FC236}">
                <a16:creationId xmlns:a16="http://schemas.microsoft.com/office/drawing/2014/main" id="{A8103120-26CA-4717-ACF1-1F3ABCDE1670}"/>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2803224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Content :: Right with No Titles (projected)">
    <p:spTree>
      <p:nvGrpSpPr>
        <p:cNvPr id="1" name=""/>
        <p:cNvGrpSpPr/>
        <p:nvPr/>
      </p:nvGrpSpPr>
      <p:grpSpPr>
        <a:xfrm>
          <a:off x="0" y="0"/>
          <a:ext cx="0" cy="0"/>
          <a:chOff x="0" y="0"/>
          <a:chExt cx="0" cy="0"/>
        </a:xfrm>
      </p:grpSpPr>
      <p:sp>
        <p:nvSpPr>
          <p:cNvPr id="17" name="Content Placeholder 2"/>
          <p:cNvSpPr>
            <a:spLocks noGrp="1"/>
          </p:cNvSpPr>
          <p:nvPr>
            <p:ph sz="quarter" idx="30" hasCustomPrompt="1"/>
          </p:nvPr>
        </p:nvSpPr>
        <p:spPr>
          <a:xfrm>
            <a:off x="274320" y="182880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tabLst/>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7" name="Content Placeholder 2"/>
          <p:cNvSpPr>
            <a:spLocks noGrp="1"/>
          </p:cNvSpPr>
          <p:nvPr>
            <p:ph sz="quarter" idx="33" hasCustomPrompt="1"/>
          </p:nvPr>
        </p:nvSpPr>
        <p:spPr>
          <a:xfrm>
            <a:off x="274320" y="4222305"/>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Content Placeholder 2"/>
          <p:cNvSpPr>
            <a:spLocks noGrp="1"/>
          </p:cNvSpPr>
          <p:nvPr>
            <p:ph sz="quarter" idx="38" hasCustomPrompt="1"/>
          </p:nvPr>
        </p:nvSpPr>
        <p:spPr>
          <a:xfrm>
            <a:off x="6126480" y="1280160"/>
            <a:ext cx="2743200" cy="438912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Text Placeholder 20"/>
          <p:cNvSpPr>
            <a:spLocks noGrp="1"/>
          </p:cNvSpPr>
          <p:nvPr>
            <p:ph type="body" sz="quarter" idx="10" hasCustomPrompt="1"/>
          </p:nvPr>
        </p:nvSpPr>
        <p:spPr>
          <a:xfrm>
            <a:off x="3200400" y="1280159"/>
            <a:ext cx="27432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1" name="Text Placeholder 20"/>
          <p:cNvSpPr>
            <a:spLocks noGrp="1"/>
          </p:cNvSpPr>
          <p:nvPr>
            <p:ph type="body" sz="quarter" idx="40" hasCustomPrompt="1"/>
          </p:nvPr>
        </p:nvSpPr>
        <p:spPr>
          <a:xfrm>
            <a:off x="3202075" y="3653244"/>
            <a:ext cx="27432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32" name="Text Placeholder 20"/>
          <p:cNvSpPr>
            <a:spLocks noGrp="1"/>
          </p:cNvSpPr>
          <p:nvPr>
            <p:ph type="body" sz="quarter" idx="43" hasCustomPrompt="1"/>
          </p:nvPr>
        </p:nvSpPr>
        <p:spPr>
          <a:xfrm>
            <a:off x="274320" y="1280160"/>
            <a:ext cx="27432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39" name="Text Placeholder 20"/>
          <p:cNvSpPr>
            <a:spLocks noGrp="1"/>
          </p:cNvSpPr>
          <p:nvPr>
            <p:ph type="body" sz="quarter" idx="44" hasCustomPrompt="1"/>
          </p:nvPr>
        </p:nvSpPr>
        <p:spPr>
          <a:xfrm>
            <a:off x="269631" y="3657600"/>
            <a:ext cx="27432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3" name="Content Placeholder 2"/>
          <p:cNvSpPr>
            <a:spLocks noGrp="1"/>
          </p:cNvSpPr>
          <p:nvPr>
            <p:ph sz="quarter" idx="45" hasCustomPrompt="1"/>
          </p:nvPr>
        </p:nvSpPr>
        <p:spPr>
          <a:xfrm>
            <a:off x="3200400" y="183134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9050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6" name="Content Placeholder 2"/>
          <p:cNvSpPr>
            <a:spLocks noGrp="1"/>
          </p:cNvSpPr>
          <p:nvPr>
            <p:ph sz="quarter" idx="46" hasCustomPrompt="1"/>
          </p:nvPr>
        </p:nvSpPr>
        <p:spPr>
          <a:xfrm>
            <a:off x="3200400" y="4224528"/>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333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8" name="Text Placeholder 3">
            <a:extLst>
              <a:ext uri="{FF2B5EF4-FFF2-40B4-BE49-F238E27FC236}">
                <a16:creationId xmlns:a16="http://schemas.microsoft.com/office/drawing/2014/main" id="{7EDDF9F0-3308-40FD-842D-2BF2DB257DF9}"/>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9" name="Picture 18">
            <a:extLst>
              <a:ext uri="{FF2B5EF4-FFF2-40B4-BE49-F238E27FC236}">
                <a16:creationId xmlns:a16="http://schemas.microsoft.com/office/drawing/2014/main" id="{8B8A601F-1679-4908-B270-A3EE81333AA9}"/>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67028410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Content with Titles (projected)">
    <p:spTree>
      <p:nvGrpSpPr>
        <p:cNvPr id="1" name=""/>
        <p:cNvGrpSpPr/>
        <p:nvPr/>
      </p:nvGrpSpPr>
      <p:grpSpPr>
        <a:xfrm>
          <a:off x="0" y="0"/>
          <a:ext cx="0" cy="0"/>
          <a:chOff x="0" y="0"/>
          <a:chExt cx="0" cy="0"/>
        </a:xfrm>
      </p:grpSpPr>
      <p:sp>
        <p:nvSpPr>
          <p:cNvPr id="26"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46"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3" name="Text Placeholder 20"/>
          <p:cNvSpPr>
            <a:spLocks noGrp="1"/>
          </p:cNvSpPr>
          <p:nvPr>
            <p:ph type="body" sz="quarter" idx="10" hasCustomPrompt="1"/>
          </p:nvPr>
        </p:nvSpPr>
        <p:spPr>
          <a:xfrm>
            <a:off x="3200400" y="1280159"/>
            <a:ext cx="27432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4" name="Text Placeholder 20"/>
          <p:cNvSpPr>
            <a:spLocks noGrp="1"/>
          </p:cNvSpPr>
          <p:nvPr>
            <p:ph type="body" sz="quarter" idx="39" hasCustomPrompt="1"/>
          </p:nvPr>
        </p:nvSpPr>
        <p:spPr>
          <a:xfrm>
            <a:off x="6126145" y="1276141"/>
            <a:ext cx="27432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9" name="Text Placeholder 20"/>
          <p:cNvSpPr>
            <a:spLocks noGrp="1"/>
          </p:cNvSpPr>
          <p:nvPr>
            <p:ph type="body" sz="quarter" idx="40" hasCustomPrompt="1"/>
          </p:nvPr>
        </p:nvSpPr>
        <p:spPr>
          <a:xfrm>
            <a:off x="3202075" y="3653244"/>
            <a:ext cx="27432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33" name="Text Placeholder 20"/>
          <p:cNvSpPr>
            <a:spLocks noGrp="1"/>
          </p:cNvSpPr>
          <p:nvPr>
            <p:ph type="body" sz="quarter" idx="42" hasCustomPrompt="1"/>
          </p:nvPr>
        </p:nvSpPr>
        <p:spPr>
          <a:xfrm>
            <a:off x="6127820" y="3657600"/>
            <a:ext cx="27432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38" name="Text Placeholder 20"/>
          <p:cNvSpPr>
            <a:spLocks noGrp="1"/>
          </p:cNvSpPr>
          <p:nvPr>
            <p:ph type="body" sz="quarter" idx="43" hasCustomPrompt="1"/>
          </p:nvPr>
        </p:nvSpPr>
        <p:spPr>
          <a:xfrm>
            <a:off x="274320" y="1280160"/>
            <a:ext cx="27432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49" name="Text Placeholder 20"/>
          <p:cNvSpPr>
            <a:spLocks noGrp="1"/>
          </p:cNvSpPr>
          <p:nvPr>
            <p:ph type="body" sz="quarter" idx="44" hasCustomPrompt="1"/>
          </p:nvPr>
        </p:nvSpPr>
        <p:spPr>
          <a:xfrm>
            <a:off x="269631" y="3657600"/>
            <a:ext cx="27432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8" name="Content Placeholder 2"/>
          <p:cNvSpPr>
            <a:spLocks noGrp="1"/>
          </p:cNvSpPr>
          <p:nvPr>
            <p:ph sz="quarter" idx="30" hasCustomPrompt="1"/>
          </p:nvPr>
        </p:nvSpPr>
        <p:spPr>
          <a:xfrm>
            <a:off x="274320" y="182880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tabLst/>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1" name="Content Placeholder 2"/>
          <p:cNvSpPr>
            <a:spLocks noGrp="1"/>
          </p:cNvSpPr>
          <p:nvPr>
            <p:ph sz="quarter" idx="33" hasCustomPrompt="1"/>
          </p:nvPr>
        </p:nvSpPr>
        <p:spPr>
          <a:xfrm>
            <a:off x="274320" y="4222305"/>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2" name="Content Placeholder 2"/>
          <p:cNvSpPr>
            <a:spLocks noGrp="1"/>
          </p:cNvSpPr>
          <p:nvPr>
            <p:ph sz="quarter" idx="45" hasCustomPrompt="1"/>
          </p:nvPr>
        </p:nvSpPr>
        <p:spPr>
          <a:xfrm>
            <a:off x="3200400" y="183134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9050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5" name="Content Placeholder 2"/>
          <p:cNvSpPr>
            <a:spLocks noGrp="1"/>
          </p:cNvSpPr>
          <p:nvPr>
            <p:ph sz="quarter" idx="46" hasCustomPrompt="1"/>
          </p:nvPr>
        </p:nvSpPr>
        <p:spPr>
          <a:xfrm>
            <a:off x="3200400" y="4224528"/>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333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6" name="Content Placeholder 2"/>
          <p:cNvSpPr>
            <a:spLocks noGrp="1"/>
          </p:cNvSpPr>
          <p:nvPr>
            <p:ph sz="quarter" idx="34" hasCustomPrompt="1"/>
          </p:nvPr>
        </p:nvSpPr>
        <p:spPr>
          <a:xfrm>
            <a:off x="6126480" y="1831340"/>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5" name="Content Placeholder 2"/>
          <p:cNvSpPr>
            <a:spLocks noGrp="1"/>
          </p:cNvSpPr>
          <p:nvPr>
            <p:ph sz="quarter" idx="37" hasCustomPrompt="1"/>
          </p:nvPr>
        </p:nvSpPr>
        <p:spPr>
          <a:xfrm>
            <a:off x="6126480" y="4224528"/>
            <a:ext cx="2743200"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04825"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5" name="Text Placeholder 3">
            <a:extLst>
              <a:ext uri="{FF2B5EF4-FFF2-40B4-BE49-F238E27FC236}">
                <a16:creationId xmlns:a16="http://schemas.microsoft.com/office/drawing/2014/main" id="{D868BF43-8C87-463D-8476-C60F0B33AF68}"/>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22" name="Picture 21">
            <a:extLst>
              <a:ext uri="{FF2B5EF4-FFF2-40B4-BE49-F238E27FC236}">
                <a16:creationId xmlns:a16="http://schemas.microsoft.com/office/drawing/2014/main" id="{AD46125A-27FE-4F61-92AC-E194CFA5254F}"/>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1882776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H Content :: Bottom with Titles (projected)">
    <p:spTree>
      <p:nvGrpSpPr>
        <p:cNvPr id="1" name=""/>
        <p:cNvGrpSpPr/>
        <p:nvPr/>
      </p:nvGrpSpPr>
      <p:grpSpPr>
        <a:xfrm>
          <a:off x="0" y="0"/>
          <a:ext cx="0" cy="0"/>
          <a:chOff x="0" y="0"/>
          <a:chExt cx="0" cy="0"/>
        </a:xfrm>
      </p:grpSpPr>
      <p:sp>
        <p:nvSpPr>
          <p:cNvPr id="8" name="Content Placeholder 2"/>
          <p:cNvSpPr>
            <a:spLocks noGrp="1"/>
          </p:cNvSpPr>
          <p:nvPr>
            <p:ph sz="quarter" idx="27" hasCustomPrompt="1"/>
          </p:nvPr>
        </p:nvSpPr>
        <p:spPr>
          <a:xfrm>
            <a:off x="274320" y="1280160"/>
            <a:ext cx="8595360" cy="2103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Content Placeholder 2"/>
          <p:cNvSpPr>
            <a:spLocks noGrp="1"/>
          </p:cNvSpPr>
          <p:nvPr>
            <p:ph sz="quarter" idx="28" hasCustomPrompt="1"/>
          </p:nvPr>
        </p:nvSpPr>
        <p:spPr>
          <a:xfrm>
            <a:off x="274320" y="4224528"/>
            <a:ext cx="8595360"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8"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Text Placeholder 20"/>
          <p:cNvSpPr>
            <a:spLocks noGrp="1"/>
          </p:cNvSpPr>
          <p:nvPr>
            <p:ph type="body" sz="quarter" idx="44" hasCustomPrompt="1"/>
          </p:nvPr>
        </p:nvSpPr>
        <p:spPr>
          <a:xfrm>
            <a:off x="269631" y="3657600"/>
            <a:ext cx="85953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7" name="Text Placeholder 3">
            <a:extLst>
              <a:ext uri="{FF2B5EF4-FFF2-40B4-BE49-F238E27FC236}">
                <a16:creationId xmlns:a16="http://schemas.microsoft.com/office/drawing/2014/main" id="{1A4AA101-0CB8-45E9-A768-8E437E277859}"/>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1223F633-737A-48BD-A50D-C677CD2A815E}"/>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740929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H Content :: Top with Titles (projected)">
    <p:spTree>
      <p:nvGrpSpPr>
        <p:cNvPr id="1" name=""/>
        <p:cNvGrpSpPr/>
        <p:nvPr/>
      </p:nvGrpSpPr>
      <p:grpSpPr>
        <a:xfrm>
          <a:off x="0" y="0"/>
          <a:ext cx="0" cy="0"/>
          <a:chOff x="0" y="0"/>
          <a:chExt cx="0" cy="0"/>
        </a:xfrm>
      </p:grpSpPr>
      <p:sp>
        <p:nvSpPr>
          <p:cNvPr id="8" name="Content Placeholder 2"/>
          <p:cNvSpPr>
            <a:spLocks noGrp="1"/>
          </p:cNvSpPr>
          <p:nvPr>
            <p:ph sz="quarter" idx="28" hasCustomPrompt="1"/>
          </p:nvPr>
        </p:nvSpPr>
        <p:spPr>
          <a:xfrm>
            <a:off x="274320" y="1828800"/>
            <a:ext cx="8595360"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Content Placeholder 2"/>
          <p:cNvSpPr>
            <a:spLocks noGrp="1"/>
          </p:cNvSpPr>
          <p:nvPr>
            <p:ph sz="quarter" idx="30" hasCustomPrompt="1"/>
          </p:nvPr>
        </p:nvSpPr>
        <p:spPr>
          <a:xfrm>
            <a:off x="274320" y="3657600"/>
            <a:ext cx="8595360" cy="2103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9"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Text Placeholder 20"/>
          <p:cNvSpPr>
            <a:spLocks noGrp="1"/>
          </p:cNvSpPr>
          <p:nvPr>
            <p:ph type="body" sz="quarter" idx="43" hasCustomPrompt="1"/>
          </p:nvPr>
        </p:nvSpPr>
        <p:spPr>
          <a:xfrm>
            <a:off x="274320" y="1280160"/>
            <a:ext cx="85953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8" name="Text Placeholder 3">
            <a:extLst>
              <a:ext uri="{FF2B5EF4-FFF2-40B4-BE49-F238E27FC236}">
                <a16:creationId xmlns:a16="http://schemas.microsoft.com/office/drawing/2014/main" id="{A02A3BA1-C87A-45D0-85B4-CE3E221A81E2}"/>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D7807941-59B0-4672-AB53-94658B33C7DB}"/>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2131686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H Content with Titles (projected)">
    <p:spTree>
      <p:nvGrpSpPr>
        <p:cNvPr id="1" name=""/>
        <p:cNvGrpSpPr/>
        <p:nvPr/>
      </p:nvGrpSpPr>
      <p:grpSpPr>
        <a:xfrm>
          <a:off x="0" y="0"/>
          <a:ext cx="0" cy="0"/>
          <a:chOff x="0" y="0"/>
          <a:chExt cx="0" cy="0"/>
        </a:xfrm>
      </p:grpSpPr>
      <p:sp>
        <p:nvSpPr>
          <p:cNvPr id="19"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1"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7" name="Text Placeholder 20"/>
          <p:cNvSpPr>
            <a:spLocks noGrp="1"/>
          </p:cNvSpPr>
          <p:nvPr>
            <p:ph type="body" sz="quarter" idx="43" hasCustomPrompt="1"/>
          </p:nvPr>
        </p:nvSpPr>
        <p:spPr>
          <a:xfrm>
            <a:off x="274320" y="1280160"/>
            <a:ext cx="85953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8" name="Text Placeholder 20"/>
          <p:cNvSpPr>
            <a:spLocks noGrp="1"/>
          </p:cNvSpPr>
          <p:nvPr>
            <p:ph type="body" sz="quarter" idx="44" hasCustomPrompt="1"/>
          </p:nvPr>
        </p:nvSpPr>
        <p:spPr>
          <a:xfrm>
            <a:off x="269631" y="3657600"/>
            <a:ext cx="85953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0" name="Content Placeholder 2"/>
          <p:cNvSpPr>
            <a:spLocks noGrp="1"/>
          </p:cNvSpPr>
          <p:nvPr>
            <p:ph sz="quarter" idx="28" hasCustomPrompt="1"/>
          </p:nvPr>
        </p:nvSpPr>
        <p:spPr>
          <a:xfrm>
            <a:off x="274320" y="1828800"/>
            <a:ext cx="8595360"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Content Placeholder 2"/>
          <p:cNvSpPr>
            <a:spLocks noGrp="1"/>
          </p:cNvSpPr>
          <p:nvPr>
            <p:ph sz="quarter" idx="45" hasCustomPrompt="1"/>
          </p:nvPr>
        </p:nvSpPr>
        <p:spPr>
          <a:xfrm>
            <a:off x="274320" y="4224528"/>
            <a:ext cx="8595360"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Text Placeholder 3">
            <a:extLst>
              <a:ext uri="{FF2B5EF4-FFF2-40B4-BE49-F238E27FC236}">
                <a16:creationId xmlns:a16="http://schemas.microsoft.com/office/drawing/2014/main" id="{335F463F-8ABC-4801-BFBE-190A094A510B}"/>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731535F8-E538-4371-B74F-5CFD5D114D9F}"/>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254161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Table medium (print)">
    <p:spTree>
      <p:nvGrpSpPr>
        <p:cNvPr id="1" name=""/>
        <p:cNvGrpSpPr/>
        <p:nvPr/>
      </p:nvGrpSpPr>
      <p:grpSpPr>
        <a:xfrm>
          <a:off x="0" y="0"/>
          <a:ext cx="0" cy="0"/>
          <a:chOff x="0" y="0"/>
          <a:chExt cx="0" cy="0"/>
        </a:xfrm>
      </p:grpSpPr>
      <p:sp>
        <p:nvSpPr>
          <p:cNvPr id="8" name="Text Placeholder 20"/>
          <p:cNvSpPr>
            <a:spLocks noGrp="1"/>
          </p:cNvSpPr>
          <p:nvPr>
            <p:ph type="body" sz="quarter" idx="10" hasCustomPrompt="1"/>
          </p:nvPr>
        </p:nvSpPr>
        <p:spPr>
          <a:xfrm>
            <a:off x="274320" y="1280160"/>
            <a:ext cx="411480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3" name="Table Placeholder 2"/>
          <p:cNvSpPr>
            <a:spLocks noGrp="1"/>
          </p:cNvSpPr>
          <p:nvPr>
            <p:ph type="tbl" sz="quarter" idx="24"/>
          </p:nvPr>
        </p:nvSpPr>
        <p:spPr>
          <a:xfrm>
            <a:off x="274320" y="1737360"/>
            <a:ext cx="4114800" cy="3976687"/>
          </a:xfrm>
          <a:prstGeom prst="rect">
            <a:avLst/>
          </a:prstGeom>
        </p:spPr>
        <p:txBody>
          <a:bodyPr lIns="0" tIns="0" rIns="0" bIns="0"/>
          <a:lstStyle>
            <a:lvl1pPr marL="0" indent="0">
              <a:buNone/>
              <a:defRPr sz="1000"/>
            </a:lvl1pPr>
          </a:lstStyle>
          <a:p>
            <a:r>
              <a:rPr lang="en-US"/>
              <a:t>Click icon to add table</a:t>
            </a:r>
          </a:p>
        </p:txBody>
      </p:sp>
      <p:sp>
        <p:nvSpPr>
          <p:cNvPr id="11" name="Table Placeholder 2"/>
          <p:cNvSpPr>
            <a:spLocks noGrp="1"/>
          </p:cNvSpPr>
          <p:nvPr>
            <p:ph type="tbl" sz="quarter" idx="25"/>
          </p:nvPr>
        </p:nvSpPr>
        <p:spPr>
          <a:xfrm>
            <a:off x="4754880" y="1737360"/>
            <a:ext cx="4114800" cy="3976687"/>
          </a:xfrm>
          <a:prstGeom prst="rect">
            <a:avLst/>
          </a:prstGeom>
        </p:spPr>
        <p:txBody>
          <a:bodyPr lIns="0" tIns="0" rIns="0" bIns="0"/>
          <a:lstStyle>
            <a:lvl1pPr marL="0" indent="0">
              <a:buNone/>
              <a:defRPr sz="1000"/>
            </a:lvl1pPr>
          </a:lstStyle>
          <a:p>
            <a:r>
              <a:rPr lang="en-US"/>
              <a:t>Click icon to add table</a:t>
            </a:r>
          </a:p>
        </p:txBody>
      </p:sp>
      <p:sp>
        <p:nvSpPr>
          <p:cNvPr id="13"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1"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20" name="Text Placeholder 3">
            <a:extLst>
              <a:ext uri="{FF2B5EF4-FFF2-40B4-BE49-F238E27FC236}">
                <a16:creationId xmlns:a16="http://schemas.microsoft.com/office/drawing/2014/main" id="{5C59167A-C6AC-4381-AC95-307157CA8EAF}"/>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9" name="Picture 18">
            <a:extLst>
              <a:ext uri="{FF2B5EF4-FFF2-40B4-BE49-F238E27FC236}">
                <a16:creationId xmlns:a16="http://schemas.microsoft.com/office/drawing/2014/main" id="{06CEE60A-A59A-4BBD-9E44-7A3ACB87E298}"/>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465018875"/>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Table w/subhead (print)">
    <p:spTree>
      <p:nvGrpSpPr>
        <p:cNvPr id="1" name=""/>
        <p:cNvGrpSpPr/>
        <p:nvPr/>
      </p:nvGrpSpPr>
      <p:grpSpPr>
        <a:xfrm>
          <a:off x="0" y="0"/>
          <a:ext cx="0" cy="0"/>
          <a:chOff x="0" y="0"/>
          <a:chExt cx="0" cy="0"/>
        </a:xfrm>
      </p:grpSpPr>
      <p:sp>
        <p:nvSpPr>
          <p:cNvPr id="3" name="Table Placeholder 2"/>
          <p:cNvSpPr>
            <a:spLocks noGrp="1"/>
          </p:cNvSpPr>
          <p:nvPr>
            <p:ph type="tbl" sz="quarter" idx="16"/>
          </p:nvPr>
        </p:nvSpPr>
        <p:spPr>
          <a:xfrm>
            <a:off x="274320" y="1828800"/>
            <a:ext cx="4114800" cy="2281797"/>
          </a:xfrm>
          <a:prstGeom prst="rect">
            <a:avLst/>
          </a:prstGeom>
        </p:spPr>
        <p:txBody>
          <a:bodyPr lIns="0" tIns="0" rIns="0" bIns="0" rtlCol="0"/>
          <a:lstStyle>
            <a:lvl1pPr marL="0" indent="0">
              <a:buNone/>
              <a:defRPr sz="1000"/>
            </a:lvl1pPr>
          </a:lstStyle>
          <a:p>
            <a:pPr lvl="0"/>
            <a:r>
              <a:rPr lang="en-US" noProof="0"/>
              <a:t>Click icon to add table</a:t>
            </a:r>
          </a:p>
        </p:txBody>
      </p:sp>
      <p:sp>
        <p:nvSpPr>
          <p:cNvPr id="20" name="Table Placeholder 2"/>
          <p:cNvSpPr>
            <a:spLocks noGrp="1"/>
          </p:cNvSpPr>
          <p:nvPr>
            <p:ph type="tbl" sz="quarter" idx="17"/>
          </p:nvPr>
        </p:nvSpPr>
        <p:spPr>
          <a:xfrm>
            <a:off x="4754880" y="1828800"/>
            <a:ext cx="4114800" cy="2281797"/>
          </a:xfrm>
          <a:prstGeom prst="rect">
            <a:avLst/>
          </a:prstGeom>
        </p:spPr>
        <p:txBody>
          <a:bodyPr lIns="0" tIns="0" rIns="0" bIns="0" rtlCol="0"/>
          <a:lstStyle>
            <a:lvl1pPr marL="0" indent="0">
              <a:buNone/>
              <a:defRPr sz="1000"/>
            </a:lvl1pPr>
          </a:lstStyle>
          <a:p>
            <a:pPr lvl="0"/>
            <a:r>
              <a:rPr lang="en-US" noProof="0"/>
              <a:t>Click icon to add table</a:t>
            </a:r>
          </a:p>
        </p:txBody>
      </p:sp>
      <p:sp>
        <p:nvSpPr>
          <p:cNvPr id="10" name="Text Placeholder 20"/>
          <p:cNvSpPr>
            <a:spLocks noGrp="1"/>
          </p:cNvSpPr>
          <p:nvPr>
            <p:ph type="body" sz="quarter" idx="19" hasCustomPrompt="1"/>
          </p:nvPr>
        </p:nvSpPr>
        <p:spPr>
          <a:xfrm>
            <a:off x="274320" y="1691640"/>
            <a:ext cx="4114800" cy="135784"/>
          </a:xfrm>
          <a:prstGeom prst="rect">
            <a:avLst/>
          </a:prstGeom>
        </p:spPr>
        <p:txBody>
          <a:bodyPr lIns="0" tIns="0" rIns="0" bIns="0"/>
          <a:lstStyle>
            <a:lvl1pPr marL="0" indent="0">
              <a:lnSpc>
                <a:spcPts val="1059"/>
              </a:lnSpc>
              <a:spcAft>
                <a:spcPts val="0"/>
              </a:spcAft>
              <a:buNone/>
              <a:defRPr sz="1000" b="1" baseline="0">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14"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5" name="Text Placeholder 20"/>
          <p:cNvSpPr>
            <a:spLocks noGrp="1"/>
          </p:cNvSpPr>
          <p:nvPr>
            <p:ph type="body" sz="quarter" idx="10" hasCustomPrompt="1"/>
          </p:nvPr>
        </p:nvSpPr>
        <p:spPr>
          <a:xfrm>
            <a:off x="274320" y="1280160"/>
            <a:ext cx="411480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2"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21" name="Text Placeholder 3">
            <a:extLst>
              <a:ext uri="{FF2B5EF4-FFF2-40B4-BE49-F238E27FC236}">
                <a16:creationId xmlns:a16="http://schemas.microsoft.com/office/drawing/2014/main" id="{C7FE4125-FFDF-4E94-BA3E-51AFBC41A6CB}"/>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23" name="Picture 22">
            <a:extLst>
              <a:ext uri="{FF2B5EF4-FFF2-40B4-BE49-F238E27FC236}">
                <a16:creationId xmlns:a16="http://schemas.microsoft.com/office/drawing/2014/main" id="{BE273368-044D-4B74-8E2C-F413C579C5CF}"/>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7108564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Table (print)">
    <p:spTree>
      <p:nvGrpSpPr>
        <p:cNvPr id="1" name=""/>
        <p:cNvGrpSpPr/>
        <p:nvPr/>
      </p:nvGrpSpPr>
      <p:grpSpPr>
        <a:xfrm>
          <a:off x="0" y="0"/>
          <a:ext cx="0" cy="0"/>
          <a:chOff x="0" y="0"/>
          <a:chExt cx="0" cy="0"/>
        </a:xfrm>
      </p:grpSpPr>
      <p:sp>
        <p:nvSpPr>
          <p:cNvPr id="22" name="Table Placeholder 2"/>
          <p:cNvSpPr>
            <a:spLocks noGrp="1"/>
          </p:cNvSpPr>
          <p:nvPr>
            <p:ph type="tbl" sz="quarter" idx="19"/>
          </p:nvPr>
        </p:nvSpPr>
        <p:spPr>
          <a:xfrm>
            <a:off x="274319" y="3886560"/>
            <a:ext cx="283464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1" name="Table Placeholder 2"/>
          <p:cNvSpPr>
            <a:spLocks noGrp="1"/>
          </p:cNvSpPr>
          <p:nvPr>
            <p:ph type="tbl" sz="quarter" idx="18"/>
          </p:nvPr>
        </p:nvSpPr>
        <p:spPr>
          <a:xfrm>
            <a:off x="274319" y="2423280"/>
            <a:ext cx="283464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3" name="Table Placeholder 2"/>
          <p:cNvSpPr>
            <a:spLocks noGrp="1"/>
          </p:cNvSpPr>
          <p:nvPr>
            <p:ph type="tbl" sz="quarter" idx="16"/>
          </p:nvPr>
        </p:nvSpPr>
        <p:spPr>
          <a:xfrm>
            <a:off x="274319" y="1691640"/>
            <a:ext cx="283464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0" name="Table Placeholder 2"/>
          <p:cNvSpPr>
            <a:spLocks noGrp="1"/>
          </p:cNvSpPr>
          <p:nvPr>
            <p:ph type="tbl" sz="quarter" idx="17"/>
          </p:nvPr>
        </p:nvSpPr>
        <p:spPr>
          <a:xfrm>
            <a:off x="4655126" y="1691640"/>
            <a:ext cx="2834640" cy="968188"/>
          </a:xfrm>
          <a:prstGeom prst="rect">
            <a:avLst/>
          </a:prstGeom>
        </p:spPr>
        <p:txBody>
          <a:bodyPr lIns="0" tIns="0" rIns="0" bIns="0" rtlCol="0"/>
          <a:lstStyle>
            <a:lvl1pPr marL="0" indent="0">
              <a:buNone/>
              <a:defRPr sz="1000"/>
            </a:lvl1pPr>
          </a:lstStyle>
          <a:p>
            <a:pPr lvl="0"/>
            <a:r>
              <a:rPr lang="en-US" noProof="0"/>
              <a:t>Click icon to add table</a:t>
            </a:r>
          </a:p>
        </p:txBody>
      </p:sp>
      <p:sp>
        <p:nvSpPr>
          <p:cNvPr id="23" name="Table Placeholder 2"/>
          <p:cNvSpPr>
            <a:spLocks noGrp="1"/>
          </p:cNvSpPr>
          <p:nvPr>
            <p:ph type="tbl" sz="quarter" idx="20"/>
          </p:nvPr>
        </p:nvSpPr>
        <p:spPr>
          <a:xfrm>
            <a:off x="274319" y="3154920"/>
            <a:ext cx="283464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5" name="Table Placeholder 2"/>
          <p:cNvSpPr>
            <a:spLocks noGrp="1"/>
          </p:cNvSpPr>
          <p:nvPr>
            <p:ph type="tbl" sz="quarter" idx="21"/>
          </p:nvPr>
        </p:nvSpPr>
        <p:spPr>
          <a:xfrm>
            <a:off x="4655126" y="3083430"/>
            <a:ext cx="2834640" cy="1371600"/>
          </a:xfrm>
          <a:prstGeom prst="rect">
            <a:avLst/>
          </a:prstGeom>
        </p:spPr>
        <p:txBody>
          <a:bodyPr lIns="0" tIns="0" rIns="0" bIns="0" rtlCol="0"/>
          <a:lstStyle>
            <a:lvl1pPr marL="0" indent="0">
              <a:buNone/>
              <a:defRPr sz="1000"/>
            </a:lvl1pPr>
          </a:lstStyle>
          <a:p>
            <a:pPr lvl="0"/>
            <a:r>
              <a:rPr lang="en-US" noProof="0"/>
              <a:t>Click icon to add table</a:t>
            </a:r>
          </a:p>
        </p:txBody>
      </p:sp>
      <p:sp>
        <p:nvSpPr>
          <p:cNvPr id="16"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8" name="Text Placeholder 20"/>
          <p:cNvSpPr>
            <a:spLocks noGrp="1"/>
          </p:cNvSpPr>
          <p:nvPr>
            <p:ph type="body" sz="quarter" idx="10" hasCustomPrompt="1"/>
          </p:nvPr>
        </p:nvSpPr>
        <p:spPr>
          <a:xfrm>
            <a:off x="274320" y="1280160"/>
            <a:ext cx="4073236"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9"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28" name="Text Placeholder 3">
            <a:extLst>
              <a:ext uri="{FF2B5EF4-FFF2-40B4-BE49-F238E27FC236}">
                <a16:creationId xmlns:a16="http://schemas.microsoft.com/office/drawing/2014/main" id="{6C6AF06F-9340-40AE-9E17-69D89C6BDDC8}"/>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27" name="Picture 26">
            <a:extLst>
              <a:ext uri="{FF2B5EF4-FFF2-40B4-BE49-F238E27FC236}">
                <a16:creationId xmlns:a16="http://schemas.microsoft.com/office/drawing/2014/main" id="{8B6E9527-9D81-44A5-9CD1-827C8A874AE5}"/>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2124231383"/>
      </p:ext>
    </p:extLst>
  </p:cSld>
  <p:clrMapOvr>
    <a:masterClrMapping/>
  </p:clrMapOvr>
  <p:extLst>
    <p:ext uri="{DCECCB84-F9BA-43D5-87BE-67443E8EF086}">
      <p15:sldGuideLst xmlns:p15="http://schemas.microsoft.com/office/powerpoint/2012/main">
        <p15:guide id="1" orient="horz" pos="280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2 Table (print)">
    <p:spTree>
      <p:nvGrpSpPr>
        <p:cNvPr id="1" name=""/>
        <p:cNvGrpSpPr/>
        <p:nvPr/>
      </p:nvGrpSpPr>
      <p:grpSpPr>
        <a:xfrm>
          <a:off x="0" y="0"/>
          <a:ext cx="0" cy="0"/>
          <a:chOff x="0" y="0"/>
          <a:chExt cx="0" cy="0"/>
        </a:xfrm>
      </p:grpSpPr>
      <p:sp>
        <p:nvSpPr>
          <p:cNvPr id="22" name="Table Placeholder 2"/>
          <p:cNvSpPr>
            <a:spLocks noGrp="1"/>
          </p:cNvSpPr>
          <p:nvPr>
            <p:ph type="tbl" sz="quarter" idx="19"/>
          </p:nvPr>
        </p:nvSpPr>
        <p:spPr>
          <a:xfrm>
            <a:off x="274320" y="4085868"/>
            <a:ext cx="411480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1" name="Table Placeholder 2"/>
          <p:cNvSpPr>
            <a:spLocks noGrp="1"/>
          </p:cNvSpPr>
          <p:nvPr>
            <p:ph type="tbl" sz="quarter" idx="18"/>
          </p:nvPr>
        </p:nvSpPr>
        <p:spPr>
          <a:xfrm>
            <a:off x="274320" y="2624299"/>
            <a:ext cx="411480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3" name="Table Placeholder 2"/>
          <p:cNvSpPr>
            <a:spLocks noGrp="1"/>
          </p:cNvSpPr>
          <p:nvPr>
            <p:ph type="tbl" sz="quarter" idx="16"/>
          </p:nvPr>
        </p:nvSpPr>
        <p:spPr>
          <a:xfrm>
            <a:off x="274320" y="1892808"/>
            <a:ext cx="411480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0" name="Table Placeholder 2"/>
          <p:cNvSpPr>
            <a:spLocks noGrp="1"/>
          </p:cNvSpPr>
          <p:nvPr>
            <p:ph type="tbl" sz="quarter" idx="17"/>
          </p:nvPr>
        </p:nvSpPr>
        <p:spPr>
          <a:xfrm>
            <a:off x="4754880" y="1893515"/>
            <a:ext cx="4114800" cy="943984"/>
          </a:xfrm>
          <a:prstGeom prst="rect">
            <a:avLst/>
          </a:prstGeom>
        </p:spPr>
        <p:txBody>
          <a:bodyPr lIns="0" tIns="0" rIns="0" bIns="0" rtlCol="0"/>
          <a:lstStyle>
            <a:lvl1pPr marL="0" indent="0">
              <a:buNone/>
              <a:defRPr sz="1000"/>
            </a:lvl1pPr>
          </a:lstStyle>
          <a:p>
            <a:pPr lvl="0"/>
            <a:r>
              <a:rPr lang="en-US" noProof="0"/>
              <a:t>Click icon to add table</a:t>
            </a:r>
          </a:p>
        </p:txBody>
      </p:sp>
      <p:sp>
        <p:nvSpPr>
          <p:cNvPr id="23" name="Table Placeholder 2"/>
          <p:cNvSpPr>
            <a:spLocks noGrp="1"/>
          </p:cNvSpPr>
          <p:nvPr>
            <p:ph type="tbl" sz="quarter" idx="20"/>
          </p:nvPr>
        </p:nvSpPr>
        <p:spPr>
          <a:xfrm>
            <a:off x="274320" y="3355083"/>
            <a:ext cx="411480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5" name="Table Placeholder 2"/>
          <p:cNvSpPr>
            <a:spLocks noGrp="1"/>
          </p:cNvSpPr>
          <p:nvPr>
            <p:ph type="tbl" sz="quarter" idx="21"/>
          </p:nvPr>
        </p:nvSpPr>
        <p:spPr>
          <a:xfrm>
            <a:off x="4754880" y="3364988"/>
            <a:ext cx="4114800" cy="1290918"/>
          </a:xfrm>
          <a:prstGeom prst="rect">
            <a:avLst/>
          </a:prstGeom>
        </p:spPr>
        <p:txBody>
          <a:bodyPr lIns="0" tIns="0" rIns="0" bIns="0" rtlCol="0"/>
          <a:lstStyle>
            <a:lvl1pPr marL="0" indent="0">
              <a:buNone/>
              <a:defRPr sz="1000"/>
            </a:lvl1pPr>
          </a:lstStyle>
          <a:p>
            <a:pPr lvl="0"/>
            <a:r>
              <a:rPr lang="en-US" noProof="0"/>
              <a:t>Click icon to add table</a:t>
            </a:r>
          </a:p>
        </p:txBody>
      </p:sp>
      <p:sp>
        <p:nvSpPr>
          <p:cNvPr id="16"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9"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28" name="Text Placeholder 20"/>
          <p:cNvSpPr>
            <a:spLocks noGrp="1"/>
          </p:cNvSpPr>
          <p:nvPr>
            <p:ph type="body" sz="quarter" idx="10" hasCustomPrompt="1"/>
          </p:nvPr>
        </p:nvSpPr>
        <p:spPr>
          <a:xfrm>
            <a:off x="274320" y="1280160"/>
            <a:ext cx="4073236"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8" name="Text Placeholder 3">
            <a:extLst>
              <a:ext uri="{FF2B5EF4-FFF2-40B4-BE49-F238E27FC236}">
                <a16:creationId xmlns:a16="http://schemas.microsoft.com/office/drawing/2014/main" id="{03B7D464-6BB9-4294-A239-1241F944ACF3}"/>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27" name="Picture 26">
            <a:extLst>
              <a:ext uri="{FF2B5EF4-FFF2-40B4-BE49-F238E27FC236}">
                <a16:creationId xmlns:a16="http://schemas.microsoft.com/office/drawing/2014/main" id="{66DCACA7-5268-4811-89EB-C98C4C6ADF10}"/>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467339113"/>
      </p:ext>
    </p:extLst>
  </p:cSld>
  <p:clrMapOvr>
    <a:masterClrMapping/>
  </p:clrMapOvr>
  <p:extLst>
    <p:ext uri="{DCECCB84-F9BA-43D5-87BE-67443E8EF086}">
      <p15:sldGuideLst xmlns:p15="http://schemas.microsoft.com/office/powerpoint/2012/main">
        <p15:guide id="1" orient="horz" pos="28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OC option (print)">
    <p:spTree>
      <p:nvGrpSpPr>
        <p:cNvPr id="1" name=""/>
        <p:cNvGrpSpPr/>
        <p:nvPr/>
      </p:nvGrpSpPr>
      <p:grpSpPr>
        <a:xfrm>
          <a:off x="0" y="0"/>
          <a:ext cx="0" cy="0"/>
          <a:chOff x="0" y="0"/>
          <a:chExt cx="0" cy="0"/>
        </a:xfrm>
      </p:grpSpPr>
      <p:sp>
        <p:nvSpPr>
          <p:cNvPr id="3" name="Table Placeholder 2"/>
          <p:cNvSpPr>
            <a:spLocks noGrp="1"/>
          </p:cNvSpPr>
          <p:nvPr>
            <p:ph type="tbl" sz="quarter" idx="27"/>
          </p:nvPr>
        </p:nvSpPr>
        <p:spPr>
          <a:xfrm>
            <a:off x="274320" y="1280160"/>
            <a:ext cx="7285038" cy="1938528"/>
          </a:xfrm>
          <a:prstGeom prst="rect">
            <a:avLst/>
          </a:prstGeom>
        </p:spPr>
        <p:txBody>
          <a:bodyPr lIns="0" tIns="0" rIns="0" bIns="0"/>
          <a:lstStyle>
            <a:lvl1pPr marL="0" indent="0">
              <a:buNone/>
              <a:defRPr sz="1200"/>
            </a:lvl1pPr>
          </a:lstStyle>
          <a:p>
            <a:r>
              <a:rPr lang="en-US"/>
              <a:t>Click icon to add table</a:t>
            </a:r>
          </a:p>
        </p:txBody>
      </p:sp>
      <p:sp>
        <p:nvSpPr>
          <p:cNvPr id="8"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8"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17" name="Text Placeholder 3">
            <a:extLst>
              <a:ext uri="{FF2B5EF4-FFF2-40B4-BE49-F238E27FC236}">
                <a16:creationId xmlns:a16="http://schemas.microsoft.com/office/drawing/2014/main" id="{96DC956C-69EF-4D19-A4DE-06D090BCF7EE}"/>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5" name="Picture 14">
            <a:extLst>
              <a:ext uri="{FF2B5EF4-FFF2-40B4-BE49-F238E27FC236}">
                <a16:creationId xmlns:a16="http://schemas.microsoft.com/office/drawing/2014/main" id="{2C88EC1E-15FA-4A7E-8D55-4FC2EF9CE3E6}"/>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1842819506"/>
      </p:ext>
    </p:extLst>
  </p:cSld>
  <p:clrMapOvr>
    <a:masterClrMapping/>
  </p:clrMapOvr>
  <p:extLst>
    <p:ext uri="{DCECCB84-F9BA-43D5-87BE-67443E8EF086}">
      <p15:sldGuideLst xmlns:p15="http://schemas.microsoft.com/office/powerpoint/2012/main">
        <p15:guide id="0" orient="horz" pos="4207">
          <p15:clr>
            <a:srgbClr val="FBAE40"/>
          </p15:clr>
        </p15:guide>
        <p15:guide id="1" orient="horz" pos="2424">
          <p15:clr>
            <a:srgbClr val="FBAE40"/>
          </p15:clr>
        </p15:guide>
        <p15:guide id="2" orient="horz" pos="1272">
          <p15:clr>
            <a:srgbClr val="FBAE40"/>
          </p15:clr>
        </p15:guide>
        <p15:guide id="3" orient="horz" pos="312">
          <p15:clr>
            <a:srgbClr val="FBAE40"/>
          </p15:clr>
        </p15:guide>
        <p15:guide id="4" pos="16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Management Profile-multiple (print)">
    <p:spTree>
      <p:nvGrpSpPr>
        <p:cNvPr id="1" name=""/>
        <p:cNvGrpSpPr/>
        <p:nvPr/>
      </p:nvGrpSpPr>
      <p:grpSpPr>
        <a:xfrm>
          <a:off x="0" y="0"/>
          <a:ext cx="0" cy="0"/>
          <a:chOff x="0" y="0"/>
          <a:chExt cx="0" cy="0"/>
        </a:xfrm>
      </p:grpSpPr>
      <p:sp>
        <p:nvSpPr>
          <p:cNvPr id="12"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8"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19" name="Picture Placeholder 2"/>
          <p:cNvSpPr>
            <a:spLocks noGrp="1"/>
          </p:cNvSpPr>
          <p:nvPr>
            <p:ph type="pic" sz="quarter" idx="38"/>
          </p:nvPr>
        </p:nvSpPr>
        <p:spPr>
          <a:xfrm>
            <a:off x="273050" y="1276350"/>
            <a:ext cx="914400" cy="1280160"/>
          </a:xfrm>
          <a:prstGeom prst="rect">
            <a:avLst/>
          </a:prstGeom>
        </p:spPr>
        <p:txBody>
          <a:bodyPr/>
          <a:lstStyle>
            <a:lvl1pPr marL="0" indent="0">
              <a:buNone/>
              <a:defRPr sz="800"/>
            </a:lvl1pPr>
          </a:lstStyle>
          <a:p>
            <a:r>
              <a:rPr lang="en-US"/>
              <a:t>Click icon to add picture</a:t>
            </a:r>
          </a:p>
        </p:txBody>
      </p:sp>
      <p:sp>
        <p:nvSpPr>
          <p:cNvPr id="22" name="Text Placeholder 2"/>
          <p:cNvSpPr>
            <a:spLocks noGrp="1"/>
          </p:cNvSpPr>
          <p:nvPr>
            <p:ph type="body" sz="quarter" idx="37" hasCustomPrompt="1"/>
          </p:nvPr>
        </p:nvSpPr>
        <p:spPr>
          <a:xfrm>
            <a:off x="1325879" y="1276350"/>
            <a:ext cx="7543800"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0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900" baseline="0">
                <a:latin typeface="Arial" panose="020B0604020202020204" pitchFamily="34" charset="0"/>
                <a:cs typeface="Arial" panose="020B0604020202020204" pitchFamily="34" charset="0"/>
              </a:defRPr>
            </a:lvl2pPr>
            <a:lvl3pPr marL="0" indent="0">
              <a:lnSpc>
                <a:spcPts val="1200"/>
              </a:lnSpc>
              <a:spcBef>
                <a:spcPts val="600"/>
              </a:spcBef>
              <a:spcAft>
                <a:spcPts val="0"/>
              </a:spcAft>
              <a:buClr>
                <a:schemeClr val="tx1"/>
              </a:buClr>
              <a:buSzPct val="120000"/>
              <a:buFont typeface="Arial" panose="020B0604020202020204" pitchFamily="34" charset="0"/>
              <a:buNone/>
              <a:defRPr sz="9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21" name="Text Placeholder 3">
            <a:extLst>
              <a:ext uri="{FF2B5EF4-FFF2-40B4-BE49-F238E27FC236}">
                <a16:creationId xmlns:a16="http://schemas.microsoft.com/office/drawing/2014/main" id="{9E2EFC7F-733A-4D5F-B05C-D915A19AED54}"/>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EA76FEE6-764C-43F6-836F-1DE14D034745}"/>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3915563169"/>
      </p:ext>
    </p:extLst>
  </p:cSld>
  <p:clrMapOvr>
    <a:masterClrMapping/>
  </p:clrMapOvr>
  <p:extLst>
    <p:ext uri="{DCECCB84-F9BA-43D5-87BE-67443E8EF086}">
      <p15:sldGuideLst xmlns:p15="http://schemas.microsoft.com/office/powerpoint/2012/main">
        <p15:guide id="1" pos="561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bios (print)">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6"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22" name="Picture Placeholder 2"/>
          <p:cNvSpPr>
            <a:spLocks noGrp="1"/>
          </p:cNvSpPr>
          <p:nvPr>
            <p:ph type="pic" sz="quarter" idx="42"/>
          </p:nvPr>
        </p:nvSpPr>
        <p:spPr>
          <a:xfrm>
            <a:off x="274320" y="4663440"/>
            <a:ext cx="914400" cy="1280160"/>
          </a:xfrm>
          <a:prstGeom prst="rect">
            <a:avLst/>
          </a:prstGeom>
        </p:spPr>
        <p:txBody>
          <a:bodyPr/>
          <a:lstStyle>
            <a:lvl1pPr marL="0" indent="0">
              <a:buNone/>
              <a:defRPr sz="800"/>
            </a:lvl1pPr>
          </a:lstStyle>
          <a:p>
            <a:r>
              <a:rPr lang="en-US"/>
              <a:t>Click icon to add picture</a:t>
            </a:r>
          </a:p>
        </p:txBody>
      </p:sp>
      <p:sp>
        <p:nvSpPr>
          <p:cNvPr id="28" name="Picture Placeholder 2"/>
          <p:cNvSpPr>
            <a:spLocks noGrp="1"/>
          </p:cNvSpPr>
          <p:nvPr>
            <p:ph type="pic" sz="quarter" idx="41"/>
          </p:nvPr>
        </p:nvSpPr>
        <p:spPr>
          <a:xfrm>
            <a:off x="274320" y="2962656"/>
            <a:ext cx="914400" cy="1280160"/>
          </a:xfrm>
          <a:prstGeom prst="rect">
            <a:avLst/>
          </a:prstGeom>
        </p:spPr>
        <p:txBody>
          <a:bodyPr/>
          <a:lstStyle>
            <a:lvl1pPr marL="0" indent="0">
              <a:buNone/>
              <a:defRPr sz="800"/>
            </a:lvl1pPr>
          </a:lstStyle>
          <a:p>
            <a:r>
              <a:rPr lang="en-US"/>
              <a:t>Click icon to add picture</a:t>
            </a:r>
          </a:p>
        </p:txBody>
      </p:sp>
      <p:sp>
        <p:nvSpPr>
          <p:cNvPr id="29" name="Text Placeholder 2"/>
          <p:cNvSpPr>
            <a:spLocks noGrp="1"/>
          </p:cNvSpPr>
          <p:nvPr>
            <p:ph type="body" sz="quarter" idx="37" hasCustomPrompt="1"/>
          </p:nvPr>
        </p:nvSpPr>
        <p:spPr>
          <a:xfrm>
            <a:off x="1325880" y="1276350"/>
            <a:ext cx="7543800"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0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900" baseline="0">
                <a:latin typeface="Arial" panose="020B0604020202020204" pitchFamily="34" charset="0"/>
                <a:cs typeface="Arial" panose="020B0604020202020204" pitchFamily="34" charset="0"/>
              </a:defRPr>
            </a:lvl2pPr>
            <a:lvl3pPr marL="0" indent="0">
              <a:lnSpc>
                <a:spcPts val="1200"/>
              </a:lnSpc>
              <a:spcBef>
                <a:spcPts val="600"/>
              </a:spcBef>
              <a:spcAft>
                <a:spcPts val="0"/>
              </a:spcAft>
              <a:buClr>
                <a:schemeClr val="tx1"/>
              </a:buClr>
              <a:buSzPct val="120000"/>
              <a:buFont typeface="Arial" panose="020B0604020202020204" pitchFamily="34" charset="0"/>
              <a:buNone/>
              <a:defRPr sz="9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31" name="Text Placeholder 2"/>
          <p:cNvSpPr>
            <a:spLocks noGrp="1"/>
          </p:cNvSpPr>
          <p:nvPr>
            <p:ph type="body" sz="quarter" idx="38" hasCustomPrompt="1"/>
          </p:nvPr>
        </p:nvSpPr>
        <p:spPr>
          <a:xfrm>
            <a:off x="1325880" y="2962656"/>
            <a:ext cx="7543800"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0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900" baseline="0">
                <a:latin typeface="Arial" panose="020B0604020202020204" pitchFamily="34" charset="0"/>
                <a:cs typeface="Arial" panose="020B0604020202020204" pitchFamily="34" charset="0"/>
              </a:defRPr>
            </a:lvl2pPr>
            <a:lvl3pPr marL="0" indent="0">
              <a:lnSpc>
                <a:spcPts val="1059"/>
              </a:lnSpc>
              <a:spcBef>
                <a:spcPts val="600"/>
              </a:spcBef>
              <a:spcAft>
                <a:spcPts val="0"/>
              </a:spcAft>
              <a:buClr>
                <a:schemeClr val="tx1"/>
              </a:buClr>
              <a:buSzPct val="120000"/>
              <a:buFont typeface="Arial" panose="020B0604020202020204" pitchFamily="34" charset="0"/>
              <a:buNone/>
              <a:defRPr sz="9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32" name="Text Placeholder 2"/>
          <p:cNvSpPr>
            <a:spLocks noGrp="1"/>
          </p:cNvSpPr>
          <p:nvPr>
            <p:ph type="body" sz="quarter" idx="39" hasCustomPrompt="1"/>
          </p:nvPr>
        </p:nvSpPr>
        <p:spPr>
          <a:xfrm>
            <a:off x="1325880" y="4663440"/>
            <a:ext cx="7543800"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0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900" baseline="0">
                <a:latin typeface="Arial" panose="020B0604020202020204" pitchFamily="34" charset="0"/>
                <a:cs typeface="Arial" panose="020B0604020202020204" pitchFamily="34" charset="0"/>
              </a:defRPr>
            </a:lvl2pPr>
            <a:lvl3pPr marL="0" indent="0">
              <a:lnSpc>
                <a:spcPts val="1200"/>
              </a:lnSpc>
              <a:spcBef>
                <a:spcPts val="600"/>
              </a:spcBef>
              <a:spcAft>
                <a:spcPts val="0"/>
              </a:spcAft>
              <a:buClr>
                <a:schemeClr val="tx1"/>
              </a:buClr>
              <a:buSzPct val="120000"/>
              <a:buFont typeface="Arial" panose="020B0604020202020204" pitchFamily="34" charset="0"/>
              <a:buNone/>
              <a:defRPr sz="9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33" name="Picture Placeholder 2"/>
          <p:cNvSpPr>
            <a:spLocks noGrp="1"/>
          </p:cNvSpPr>
          <p:nvPr>
            <p:ph type="pic" sz="quarter" idx="40"/>
          </p:nvPr>
        </p:nvSpPr>
        <p:spPr>
          <a:xfrm>
            <a:off x="274320" y="1276350"/>
            <a:ext cx="914400" cy="1280160"/>
          </a:xfrm>
          <a:prstGeom prst="rect">
            <a:avLst/>
          </a:prstGeom>
        </p:spPr>
        <p:txBody>
          <a:bodyPr/>
          <a:lstStyle>
            <a:lvl1pPr marL="0" indent="0">
              <a:buNone/>
              <a:defRPr sz="800"/>
            </a:lvl1pPr>
          </a:lstStyle>
          <a:p>
            <a:r>
              <a:rPr lang="en-US"/>
              <a:t>Click icon to add picture</a:t>
            </a:r>
          </a:p>
        </p:txBody>
      </p:sp>
      <p:sp>
        <p:nvSpPr>
          <p:cNvPr id="20" name="Text Placeholder 3">
            <a:extLst>
              <a:ext uri="{FF2B5EF4-FFF2-40B4-BE49-F238E27FC236}">
                <a16:creationId xmlns:a16="http://schemas.microsoft.com/office/drawing/2014/main" id="{9E219E36-D5D5-4194-9D4A-739EC6525896}"/>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21" name="Picture 20">
            <a:extLst>
              <a:ext uri="{FF2B5EF4-FFF2-40B4-BE49-F238E27FC236}">
                <a16:creationId xmlns:a16="http://schemas.microsoft.com/office/drawing/2014/main" id="{8DA7EF4E-25D2-4BA7-9C13-5E64B4157CBA}"/>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827613923"/>
      </p:ext>
    </p:extLst>
  </p:cSld>
  <p:clrMapOvr>
    <a:masterClrMapping/>
  </p:clrMapOvr>
  <p:extLst>
    <p:ext uri="{DCECCB84-F9BA-43D5-87BE-67443E8EF086}">
      <p15:sldGuideLst xmlns:p15="http://schemas.microsoft.com/office/powerpoint/2012/main">
        <p15:guide id="1" pos="5611">
          <p15:clr>
            <a:srgbClr val="FBAE40"/>
          </p15:clr>
        </p15:guide>
        <p15:guide id="2" pos="81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 bios (print)">
    <p:spTree>
      <p:nvGrpSpPr>
        <p:cNvPr id="1" name=""/>
        <p:cNvGrpSpPr/>
        <p:nvPr/>
      </p:nvGrpSpPr>
      <p:grpSpPr>
        <a:xfrm>
          <a:off x="0" y="0"/>
          <a:ext cx="0" cy="0"/>
          <a:chOff x="0" y="0"/>
          <a:chExt cx="0" cy="0"/>
        </a:xfrm>
      </p:grpSpPr>
      <p:sp>
        <p:nvSpPr>
          <p:cNvPr id="21"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7"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34" name="Picture Placeholder 2"/>
          <p:cNvSpPr>
            <a:spLocks noGrp="1"/>
          </p:cNvSpPr>
          <p:nvPr>
            <p:ph type="pic" sz="quarter" idx="46"/>
          </p:nvPr>
        </p:nvSpPr>
        <p:spPr>
          <a:xfrm>
            <a:off x="4663440" y="4663440"/>
            <a:ext cx="914400" cy="1280160"/>
          </a:xfrm>
          <a:prstGeom prst="rect">
            <a:avLst/>
          </a:prstGeom>
        </p:spPr>
        <p:txBody>
          <a:bodyPr/>
          <a:lstStyle>
            <a:lvl1pPr marL="0" indent="0">
              <a:buNone/>
              <a:defRPr sz="800"/>
            </a:lvl1pPr>
          </a:lstStyle>
          <a:p>
            <a:r>
              <a:rPr lang="en-US"/>
              <a:t>Click icon to add picture</a:t>
            </a:r>
          </a:p>
        </p:txBody>
      </p:sp>
      <p:sp>
        <p:nvSpPr>
          <p:cNvPr id="41" name="Picture Placeholder 2"/>
          <p:cNvSpPr>
            <a:spLocks noGrp="1"/>
          </p:cNvSpPr>
          <p:nvPr>
            <p:ph type="pic" sz="quarter" idx="47"/>
          </p:nvPr>
        </p:nvSpPr>
        <p:spPr>
          <a:xfrm>
            <a:off x="4663440" y="2962656"/>
            <a:ext cx="914400" cy="1280160"/>
          </a:xfrm>
          <a:prstGeom prst="rect">
            <a:avLst/>
          </a:prstGeom>
        </p:spPr>
        <p:txBody>
          <a:bodyPr/>
          <a:lstStyle>
            <a:lvl1pPr marL="0" indent="0">
              <a:buNone/>
              <a:defRPr sz="800"/>
            </a:lvl1pPr>
          </a:lstStyle>
          <a:p>
            <a:r>
              <a:rPr lang="en-US"/>
              <a:t>Click icon to add picture</a:t>
            </a:r>
          </a:p>
        </p:txBody>
      </p:sp>
      <p:sp>
        <p:nvSpPr>
          <p:cNvPr id="42" name="Picture Placeholder 2"/>
          <p:cNvSpPr>
            <a:spLocks noGrp="1"/>
          </p:cNvSpPr>
          <p:nvPr>
            <p:ph type="pic" sz="quarter" idx="48"/>
          </p:nvPr>
        </p:nvSpPr>
        <p:spPr>
          <a:xfrm>
            <a:off x="4663440" y="1280160"/>
            <a:ext cx="914400" cy="1280160"/>
          </a:xfrm>
          <a:prstGeom prst="rect">
            <a:avLst/>
          </a:prstGeom>
        </p:spPr>
        <p:txBody>
          <a:bodyPr/>
          <a:lstStyle>
            <a:lvl1pPr marL="0" indent="0">
              <a:buNone/>
              <a:defRPr sz="800"/>
            </a:lvl1pPr>
          </a:lstStyle>
          <a:p>
            <a:r>
              <a:rPr lang="en-US"/>
              <a:t>Click icon to add picture</a:t>
            </a:r>
          </a:p>
        </p:txBody>
      </p:sp>
      <p:sp>
        <p:nvSpPr>
          <p:cNvPr id="43" name="Picture Placeholder 2"/>
          <p:cNvSpPr>
            <a:spLocks noGrp="1"/>
          </p:cNvSpPr>
          <p:nvPr>
            <p:ph type="pic" sz="quarter" idx="43"/>
          </p:nvPr>
        </p:nvSpPr>
        <p:spPr>
          <a:xfrm>
            <a:off x="274320" y="4663440"/>
            <a:ext cx="914400" cy="1280160"/>
          </a:xfrm>
          <a:prstGeom prst="rect">
            <a:avLst/>
          </a:prstGeom>
        </p:spPr>
        <p:txBody>
          <a:bodyPr/>
          <a:lstStyle>
            <a:lvl1pPr marL="0" indent="0">
              <a:buNone/>
              <a:defRPr sz="800"/>
            </a:lvl1pPr>
          </a:lstStyle>
          <a:p>
            <a:r>
              <a:rPr lang="en-US"/>
              <a:t>Click icon to add picture</a:t>
            </a:r>
          </a:p>
        </p:txBody>
      </p:sp>
      <p:sp>
        <p:nvSpPr>
          <p:cNvPr id="44" name="Picture Placeholder 2"/>
          <p:cNvSpPr>
            <a:spLocks noGrp="1"/>
          </p:cNvSpPr>
          <p:nvPr>
            <p:ph type="pic" sz="quarter" idx="44"/>
          </p:nvPr>
        </p:nvSpPr>
        <p:spPr>
          <a:xfrm>
            <a:off x="274320" y="2962656"/>
            <a:ext cx="914400" cy="1280160"/>
          </a:xfrm>
          <a:prstGeom prst="rect">
            <a:avLst/>
          </a:prstGeom>
        </p:spPr>
        <p:txBody>
          <a:bodyPr/>
          <a:lstStyle>
            <a:lvl1pPr marL="0" indent="0">
              <a:buNone/>
              <a:defRPr sz="800"/>
            </a:lvl1pPr>
          </a:lstStyle>
          <a:p>
            <a:r>
              <a:rPr lang="en-US"/>
              <a:t>Click icon to add picture</a:t>
            </a:r>
          </a:p>
        </p:txBody>
      </p:sp>
      <p:sp>
        <p:nvSpPr>
          <p:cNvPr id="45" name="Picture Placeholder 2"/>
          <p:cNvSpPr>
            <a:spLocks noGrp="1"/>
          </p:cNvSpPr>
          <p:nvPr>
            <p:ph type="pic" sz="quarter" idx="45"/>
          </p:nvPr>
        </p:nvSpPr>
        <p:spPr>
          <a:xfrm>
            <a:off x="274320" y="1280160"/>
            <a:ext cx="914400" cy="1280160"/>
          </a:xfrm>
          <a:prstGeom prst="rect">
            <a:avLst/>
          </a:prstGeom>
        </p:spPr>
        <p:txBody>
          <a:bodyPr/>
          <a:lstStyle>
            <a:lvl1pPr marL="0" indent="0">
              <a:buNone/>
              <a:defRPr sz="800"/>
            </a:lvl1pPr>
          </a:lstStyle>
          <a:p>
            <a:r>
              <a:rPr lang="en-US"/>
              <a:t>Click icon to add picture</a:t>
            </a:r>
          </a:p>
        </p:txBody>
      </p:sp>
      <p:sp>
        <p:nvSpPr>
          <p:cNvPr id="46" name="Text Placeholder 2"/>
          <p:cNvSpPr>
            <a:spLocks noGrp="1"/>
          </p:cNvSpPr>
          <p:nvPr>
            <p:ph type="body" sz="quarter" idx="37" hasCustomPrompt="1"/>
          </p:nvPr>
        </p:nvSpPr>
        <p:spPr>
          <a:xfrm>
            <a:off x="1325880" y="1280160"/>
            <a:ext cx="3154680" cy="141055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0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900" baseline="0">
                <a:latin typeface="Arial" panose="020B0604020202020204" pitchFamily="34" charset="0"/>
                <a:cs typeface="Arial" panose="020B0604020202020204" pitchFamily="34" charset="0"/>
              </a:defRPr>
            </a:lvl2pPr>
            <a:lvl3pPr marL="0" indent="0">
              <a:lnSpc>
                <a:spcPts val="1200"/>
              </a:lnSpc>
              <a:spcBef>
                <a:spcPts val="600"/>
              </a:spcBef>
              <a:spcAft>
                <a:spcPts val="0"/>
              </a:spcAft>
              <a:buClr>
                <a:schemeClr val="tx1"/>
              </a:buClr>
              <a:buSzPct val="120000"/>
              <a:buFont typeface="Arial" panose="020B0604020202020204" pitchFamily="34" charset="0"/>
              <a:buNone/>
              <a:defRPr sz="900" baseline="0">
                <a:latin typeface="Arial" panose="020B0604020202020204" pitchFamily="34" charset="0"/>
                <a:cs typeface="Arial" panose="020B0604020202020204" pitchFamily="34" charset="0"/>
              </a:defRPr>
            </a:lvl3pPr>
            <a:lvl4pPr marL="398463" indent="-122238">
              <a:lnSpc>
                <a:spcPts val="1500"/>
              </a:lnSpc>
              <a:spcBef>
                <a:spcPts val="400"/>
              </a:spcBef>
              <a:spcAft>
                <a:spcPts val="0"/>
              </a:spcAft>
              <a:buClr>
                <a:srgbClr val="002856"/>
              </a:buClr>
              <a:buSzPct val="120000"/>
              <a:buFont typeface="Arial" panose="020B0604020202020204" pitchFamily="34" charset="0"/>
              <a:buChar char="•"/>
              <a:defRPr sz="1100">
                <a:latin typeface="Arial" panose="020B0604020202020204" pitchFamily="34" charset="0"/>
                <a:cs typeface="Arial" panose="020B0604020202020204" pitchFamily="34" charset="0"/>
              </a:defRPr>
            </a:lvl4pPr>
            <a:lvl5pPr marL="560388" indent="-158750">
              <a:lnSpc>
                <a:spcPts val="1500"/>
              </a:lnSpc>
              <a:spcBef>
                <a:spcPts val="400"/>
              </a:spcBef>
              <a:spcAft>
                <a:spcPts val="0"/>
              </a:spcAft>
              <a:buClrTx/>
              <a:buSzPct val="120000"/>
              <a:buFont typeface="Arial" panose="020B0604020202020204" pitchFamily="34"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688975" indent="-136525">
              <a:lnSpc>
                <a:spcPts val="1500"/>
              </a:lnSpc>
              <a:spcBef>
                <a:spcPts val="400"/>
              </a:spcBef>
              <a:spcAft>
                <a:spcPts val="0"/>
              </a:spcAft>
              <a:buClr>
                <a:schemeClr val="accent1"/>
              </a:buClr>
              <a:buSzPct val="120000"/>
              <a:buFont typeface="Arial" panose="020B0604020202020204" pitchFamily="34" charset="0"/>
              <a:buChar char="•"/>
              <a:defRPr sz="1100">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47" name="Text Placeholder 2"/>
          <p:cNvSpPr>
            <a:spLocks noGrp="1"/>
          </p:cNvSpPr>
          <p:nvPr>
            <p:ph type="body" sz="quarter" idx="38" hasCustomPrompt="1"/>
          </p:nvPr>
        </p:nvSpPr>
        <p:spPr>
          <a:xfrm>
            <a:off x="1325880" y="2962656"/>
            <a:ext cx="3154680" cy="141055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0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900" baseline="0">
                <a:latin typeface="Arial" panose="020B0604020202020204" pitchFamily="34" charset="0"/>
                <a:cs typeface="Arial" panose="020B0604020202020204" pitchFamily="34" charset="0"/>
              </a:defRPr>
            </a:lvl2pPr>
            <a:lvl3pPr marL="0" indent="0">
              <a:lnSpc>
                <a:spcPts val="1200"/>
              </a:lnSpc>
              <a:spcBef>
                <a:spcPts val="600"/>
              </a:spcBef>
              <a:spcAft>
                <a:spcPts val="0"/>
              </a:spcAft>
              <a:buClr>
                <a:schemeClr val="tx1"/>
              </a:buClr>
              <a:buSzPct val="120000"/>
              <a:buFont typeface="Arial" panose="020B0604020202020204" pitchFamily="34" charset="0"/>
              <a:buNone/>
              <a:defRPr sz="900" baseline="0">
                <a:latin typeface="Arial" panose="020B0604020202020204" pitchFamily="34" charset="0"/>
                <a:cs typeface="Arial" panose="020B0604020202020204" pitchFamily="34" charset="0"/>
              </a:defRPr>
            </a:lvl3pPr>
            <a:lvl4pPr marL="398463" indent="-122238">
              <a:lnSpc>
                <a:spcPts val="1500"/>
              </a:lnSpc>
              <a:spcBef>
                <a:spcPts val="400"/>
              </a:spcBef>
              <a:spcAft>
                <a:spcPts val="0"/>
              </a:spcAft>
              <a:buClr>
                <a:srgbClr val="002856"/>
              </a:buClr>
              <a:buSzPct val="120000"/>
              <a:buFont typeface="Arial" panose="020B0604020202020204" pitchFamily="34" charset="0"/>
              <a:buChar char="•"/>
              <a:defRPr sz="1100">
                <a:latin typeface="Arial" panose="020B0604020202020204" pitchFamily="34" charset="0"/>
                <a:cs typeface="Arial" panose="020B0604020202020204" pitchFamily="34" charset="0"/>
              </a:defRPr>
            </a:lvl4pPr>
            <a:lvl5pPr marL="560388" indent="-158750">
              <a:lnSpc>
                <a:spcPts val="1500"/>
              </a:lnSpc>
              <a:spcBef>
                <a:spcPts val="400"/>
              </a:spcBef>
              <a:spcAft>
                <a:spcPts val="0"/>
              </a:spcAft>
              <a:buClrTx/>
              <a:buSzPct val="120000"/>
              <a:buFont typeface="Arial" panose="020B0604020202020204" pitchFamily="34"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688975" indent="-136525">
              <a:lnSpc>
                <a:spcPts val="1500"/>
              </a:lnSpc>
              <a:spcBef>
                <a:spcPts val="400"/>
              </a:spcBef>
              <a:spcAft>
                <a:spcPts val="0"/>
              </a:spcAft>
              <a:buClr>
                <a:schemeClr val="accent1"/>
              </a:buClr>
              <a:buSzPct val="120000"/>
              <a:buFont typeface="Arial" panose="020B0604020202020204" pitchFamily="34" charset="0"/>
              <a:buChar char="•"/>
              <a:defRPr sz="1100">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48" name="Text Placeholder 2"/>
          <p:cNvSpPr>
            <a:spLocks noGrp="1"/>
          </p:cNvSpPr>
          <p:nvPr>
            <p:ph type="body" sz="quarter" idx="39" hasCustomPrompt="1"/>
          </p:nvPr>
        </p:nvSpPr>
        <p:spPr>
          <a:xfrm>
            <a:off x="1325880" y="4663440"/>
            <a:ext cx="3154680" cy="141055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0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900" baseline="0">
                <a:latin typeface="Arial" panose="020B0604020202020204" pitchFamily="34" charset="0"/>
                <a:cs typeface="Arial" panose="020B0604020202020204" pitchFamily="34" charset="0"/>
              </a:defRPr>
            </a:lvl2pPr>
            <a:lvl3pPr marL="0" indent="0">
              <a:lnSpc>
                <a:spcPts val="1200"/>
              </a:lnSpc>
              <a:spcBef>
                <a:spcPts val="600"/>
              </a:spcBef>
              <a:spcAft>
                <a:spcPts val="0"/>
              </a:spcAft>
              <a:buClr>
                <a:schemeClr val="tx1"/>
              </a:buClr>
              <a:buSzPct val="120000"/>
              <a:buFont typeface="Arial" panose="020B0604020202020204" pitchFamily="34" charset="0"/>
              <a:buNone/>
              <a:defRPr sz="900" baseline="0">
                <a:latin typeface="Arial" panose="020B0604020202020204" pitchFamily="34" charset="0"/>
                <a:cs typeface="Arial" panose="020B0604020202020204" pitchFamily="34" charset="0"/>
              </a:defRPr>
            </a:lvl3pPr>
            <a:lvl4pPr marL="398463" indent="-122238">
              <a:lnSpc>
                <a:spcPts val="1500"/>
              </a:lnSpc>
              <a:spcBef>
                <a:spcPts val="400"/>
              </a:spcBef>
              <a:spcAft>
                <a:spcPts val="0"/>
              </a:spcAft>
              <a:buClr>
                <a:srgbClr val="002856"/>
              </a:buClr>
              <a:buSzPct val="120000"/>
              <a:buFont typeface="Arial" panose="020B0604020202020204" pitchFamily="34" charset="0"/>
              <a:buChar char="•"/>
              <a:defRPr sz="1100">
                <a:latin typeface="Arial" panose="020B0604020202020204" pitchFamily="34" charset="0"/>
                <a:cs typeface="Arial" panose="020B0604020202020204" pitchFamily="34" charset="0"/>
              </a:defRPr>
            </a:lvl4pPr>
            <a:lvl5pPr marL="560388" indent="-158750">
              <a:lnSpc>
                <a:spcPts val="1500"/>
              </a:lnSpc>
              <a:spcBef>
                <a:spcPts val="400"/>
              </a:spcBef>
              <a:spcAft>
                <a:spcPts val="0"/>
              </a:spcAft>
              <a:buClrTx/>
              <a:buSzPct val="120000"/>
              <a:buFont typeface="Arial" panose="020B0604020202020204" pitchFamily="34"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688975" indent="-136525">
              <a:lnSpc>
                <a:spcPts val="1500"/>
              </a:lnSpc>
              <a:spcBef>
                <a:spcPts val="400"/>
              </a:spcBef>
              <a:spcAft>
                <a:spcPts val="0"/>
              </a:spcAft>
              <a:buClr>
                <a:schemeClr val="accent1"/>
              </a:buClr>
              <a:buSzPct val="120000"/>
              <a:buFont typeface="Arial" panose="020B0604020202020204" pitchFamily="34" charset="0"/>
              <a:buChar char="•"/>
              <a:defRPr sz="1100">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49" name="Text Placeholder 2"/>
          <p:cNvSpPr>
            <a:spLocks noGrp="1"/>
          </p:cNvSpPr>
          <p:nvPr>
            <p:ph type="body" sz="quarter" idx="40" hasCustomPrompt="1"/>
          </p:nvPr>
        </p:nvSpPr>
        <p:spPr>
          <a:xfrm>
            <a:off x="5724144" y="1280160"/>
            <a:ext cx="3154680" cy="141055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0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900" baseline="0">
                <a:latin typeface="Arial" panose="020B0604020202020204" pitchFamily="34" charset="0"/>
                <a:cs typeface="Arial" panose="020B0604020202020204" pitchFamily="34" charset="0"/>
              </a:defRPr>
            </a:lvl2pPr>
            <a:lvl3pPr marL="0" indent="0">
              <a:lnSpc>
                <a:spcPts val="1200"/>
              </a:lnSpc>
              <a:spcBef>
                <a:spcPts val="600"/>
              </a:spcBef>
              <a:spcAft>
                <a:spcPts val="0"/>
              </a:spcAft>
              <a:buClr>
                <a:schemeClr val="tx1"/>
              </a:buClr>
              <a:buSzPct val="120000"/>
              <a:buFont typeface="Arial" panose="020B0604020202020204" pitchFamily="34" charset="0"/>
              <a:buNone/>
              <a:defRPr sz="900" baseline="0">
                <a:latin typeface="Arial" panose="020B0604020202020204" pitchFamily="34" charset="0"/>
                <a:cs typeface="Arial" panose="020B0604020202020204" pitchFamily="34" charset="0"/>
              </a:defRPr>
            </a:lvl3pPr>
            <a:lvl4pPr marL="398463" indent="-122238">
              <a:lnSpc>
                <a:spcPts val="1500"/>
              </a:lnSpc>
              <a:spcBef>
                <a:spcPts val="400"/>
              </a:spcBef>
              <a:spcAft>
                <a:spcPts val="0"/>
              </a:spcAft>
              <a:buClr>
                <a:srgbClr val="002856"/>
              </a:buClr>
              <a:buSzPct val="120000"/>
              <a:buFont typeface="Arial" panose="020B0604020202020204" pitchFamily="34" charset="0"/>
              <a:buChar char="•"/>
              <a:defRPr sz="1100">
                <a:latin typeface="Arial" panose="020B0604020202020204" pitchFamily="34" charset="0"/>
                <a:cs typeface="Arial" panose="020B0604020202020204" pitchFamily="34" charset="0"/>
              </a:defRPr>
            </a:lvl4pPr>
            <a:lvl5pPr marL="560388" indent="-158750">
              <a:lnSpc>
                <a:spcPts val="1500"/>
              </a:lnSpc>
              <a:spcBef>
                <a:spcPts val="400"/>
              </a:spcBef>
              <a:spcAft>
                <a:spcPts val="0"/>
              </a:spcAft>
              <a:buClrTx/>
              <a:buSzPct val="120000"/>
              <a:buFont typeface="Arial" panose="020B0604020202020204" pitchFamily="34"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688975" indent="-136525">
              <a:lnSpc>
                <a:spcPts val="1500"/>
              </a:lnSpc>
              <a:spcBef>
                <a:spcPts val="400"/>
              </a:spcBef>
              <a:spcAft>
                <a:spcPts val="0"/>
              </a:spcAft>
              <a:buClr>
                <a:schemeClr val="accent1"/>
              </a:buClr>
              <a:buSzPct val="120000"/>
              <a:buFont typeface="Arial" panose="020B0604020202020204" pitchFamily="34" charset="0"/>
              <a:buChar char="•"/>
              <a:defRPr sz="1100">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50" name="Text Placeholder 2"/>
          <p:cNvSpPr>
            <a:spLocks noGrp="1"/>
          </p:cNvSpPr>
          <p:nvPr>
            <p:ph type="body" sz="quarter" idx="41" hasCustomPrompt="1"/>
          </p:nvPr>
        </p:nvSpPr>
        <p:spPr>
          <a:xfrm>
            <a:off x="5724144" y="2962656"/>
            <a:ext cx="3154680" cy="141055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0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900" baseline="0">
                <a:latin typeface="Arial" panose="020B0604020202020204" pitchFamily="34" charset="0"/>
                <a:cs typeface="Arial" panose="020B0604020202020204" pitchFamily="34" charset="0"/>
              </a:defRPr>
            </a:lvl2pPr>
            <a:lvl3pPr marL="0" indent="0">
              <a:lnSpc>
                <a:spcPts val="1200"/>
              </a:lnSpc>
              <a:spcBef>
                <a:spcPts val="600"/>
              </a:spcBef>
              <a:spcAft>
                <a:spcPts val="0"/>
              </a:spcAft>
              <a:buClr>
                <a:schemeClr val="tx1"/>
              </a:buClr>
              <a:buSzPct val="120000"/>
              <a:buFont typeface="Arial" panose="020B0604020202020204" pitchFamily="34" charset="0"/>
              <a:buNone/>
              <a:defRPr sz="900" baseline="0">
                <a:latin typeface="Arial" panose="020B0604020202020204" pitchFamily="34" charset="0"/>
                <a:cs typeface="Arial" panose="020B0604020202020204" pitchFamily="34" charset="0"/>
              </a:defRPr>
            </a:lvl3pPr>
            <a:lvl4pPr marL="398463" indent="-122238">
              <a:lnSpc>
                <a:spcPts val="1500"/>
              </a:lnSpc>
              <a:spcBef>
                <a:spcPts val="400"/>
              </a:spcBef>
              <a:spcAft>
                <a:spcPts val="0"/>
              </a:spcAft>
              <a:buClr>
                <a:srgbClr val="002856"/>
              </a:buClr>
              <a:buSzPct val="120000"/>
              <a:buFont typeface="Arial" panose="020B0604020202020204" pitchFamily="34" charset="0"/>
              <a:buChar char="•"/>
              <a:defRPr sz="1100">
                <a:latin typeface="Arial" panose="020B0604020202020204" pitchFamily="34" charset="0"/>
                <a:cs typeface="Arial" panose="020B0604020202020204" pitchFamily="34" charset="0"/>
              </a:defRPr>
            </a:lvl4pPr>
            <a:lvl5pPr marL="560388" indent="-158750">
              <a:lnSpc>
                <a:spcPts val="1500"/>
              </a:lnSpc>
              <a:spcBef>
                <a:spcPts val="400"/>
              </a:spcBef>
              <a:spcAft>
                <a:spcPts val="0"/>
              </a:spcAft>
              <a:buClrTx/>
              <a:buSzPct val="120000"/>
              <a:buFont typeface="Arial" panose="020B0604020202020204" pitchFamily="34"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688975" indent="-136525">
              <a:lnSpc>
                <a:spcPts val="1500"/>
              </a:lnSpc>
              <a:spcBef>
                <a:spcPts val="400"/>
              </a:spcBef>
              <a:spcAft>
                <a:spcPts val="0"/>
              </a:spcAft>
              <a:buClr>
                <a:schemeClr val="accent1"/>
              </a:buClr>
              <a:buSzPct val="120000"/>
              <a:buFont typeface="Arial" panose="020B0604020202020204" pitchFamily="34" charset="0"/>
              <a:buChar char="•"/>
              <a:defRPr sz="1100">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51" name="Text Placeholder 2"/>
          <p:cNvSpPr>
            <a:spLocks noGrp="1"/>
          </p:cNvSpPr>
          <p:nvPr>
            <p:ph type="body" sz="quarter" idx="42" hasCustomPrompt="1"/>
          </p:nvPr>
        </p:nvSpPr>
        <p:spPr>
          <a:xfrm>
            <a:off x="5724144" y="4663440"/>
            <a:ext cx="3154680" cy="141055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0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900" baseline="0">
                <a:latin typeface="Arial" panose="020B0604020202020204" pitchFamily="34" charset="0"/>
                <a:cs typeface="Arial" panose="020B0604020202020204" pitchFamily="34" charset="0"/>
              </a:defRPr>
            </a:lvl2pPr>
            <a:lvl3pPr marL="0" indent="0">
              <a:lnSpc>
                <a:spcPts val="1200"/>
              </a:lnSpc>
              <a:spcBef>
                <a:spcPts val="600"/>
              </a:spcBef>
              <a:spcAft>
                <a:spcPts val="0"/>
              </a:spcAft>
              <a:buClr>
                <a:schemeClr val="tx1"/>
              </a:buClr>
              <a:buSzPct val="120000"/>
              <a:buFont typeface="Arial" panose="020B0604020202020204" pitchFamily="34" charset="0"/>
              <a:buNone/>
              <a:defRPr sz="900" baseline="0">
                <a:latin typeface="Arial" panose="020B0604020202020204" pitchFamily="34" charset="0"/>
                <a:cs typeface="Arial" panose="020B0604020202020204" pitchFamily="34" charset="0"/>
              </a:defRPr>
            </a:lvl3pPr>
            <a:lvl4pPr marL="398463" indent="-122238">
              <a:lnSpc>
                <a:spcPts val="1500"/>
              </a:lnSpc>
              <a:spcBef>
                <a:spcPts val="400"/>
              </a:spcBef>
              <a:spcAft>
                <a:spcPts val="0"/>
              </a:spcAft>
              <a:buClr>
                <a:srgbClr val="002856"/>
              </a:buClr>
              <a:buSzPct val="120000"/>
              <a:buFont typeface="Arial" panose="020B0604020202020204" pitchFamily="34" charset="0"/>
              <a:buChar char="•"/>
              <a:defRPr sz="1100">
                <a:latin typeface="Arial" panose="020B0604020202020204" pitchFamily="34" charset="0"/>
                <a:cs typeface="Arial" panose="020B0604020202020204" pitchFamily="34" charset="0"/>
              </a:defRPr>
            </a:lvl4pPr>
            <a:lvl5pPr marL="560388" indent="-158750">
              <a:lnSpc>
                <a:spcPts val="1500"/>
              </a:lnSpc>
              <a:spcBef>
                <a:spcPts val="400"/>
              </a:spcBef>
              <a:spcAft>
                <a:spcPts val="0"/>
              </a:spcAft>
              <a:buClrTx/>
              <a:buSzPct val="120000"/>
              <a:buFont typeface="Arial" panose="020B0604020202020204" pitchFamily="34"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688975" indent="-136525">
              <a:lnSpc>
                <a:spcPts val="1500"/>
              </a:lnSpc>
              <a:spcBef>
                <a:spcPts val="400"/>
              </a:spcBef>
              <a:spcAft>
                <a:spcPts val="0"/>
              </a:spcAft>
              <a:buClr>
                <a:schemeClr val="accent1"/>
              </a:buClr>
              <a:buSzPct val="120000"/>
              <a:buFont typeface="Arial" panose="020B0604020202020204" pitchFamily="34" charset="0"/>
              <a:buChar char="•"/>
              <a:defRPr sz="1100">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26" name="Text Placeholder 3">
            <a:extLst>
              <a:ext uri="{FF2B5EF4-FFF2-40B4-BE49-F238E27FC236}">
                <a16:creationId xmlns:a16="http://schemas.microsoft.com/office/drawing/2014/main" id="{B69198C9-D4AB-422F-857C-3DE84FE96ADD}"/>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28" name="Picture 27">
            <a:extLst>
              <a:ext uri="{FF2B5EF4-FFF2-40B4-BE49-F238E27FC236}">
                <a16:creationId xmlns:a16="http://schemas.microsoft.com/office/drawing/2014/main" id="{431FA72E-12F7-4953-B59D-97F15D066A50}"/>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983945714"/>
      </p:ext>
    </p:extLst>
  </p:cSld>
  <p:clrMapOvr>
    <a:masterClrMapping/>
  </p:clrMapOvr>
  <p:extLst>
    <p:ext uri="{DCECCB84-F9BA-43D5-87BE-67443E8EF086}">
      <p15:sldGuideLst xmlns:p15="http://schemas.microsoft.com/office/powerpoint/2012/main">
        <p15:guide id="1" pos="5568">
          <p15:clr>
            <a:srgbClr val="FBAE40"/>
          </p15:clr>
        </p15:guide>
        <p15:guide id="2" pos="816">
          <p15:clr>
            <a:srgbClr val="FBAE40"/>
          </p15:clr>
        </p15:guide>
        <p15:guide id="3" pos="16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liance/Disclosure (print)">
    <p:spTree>
      <p:nvGrpSpPr>
        <p:cNvPr id="1" name=""/>
        <p:cNvGrpSpPr/>
        <p:nvPr/>
      </p:nvGrpSpPr>
      <p:grpSpPr>
        <a:xfrm>
          <a:off x="0" y="0"/>
          <a:ext cx="0" cy="0"/>
          <a:chOff x="0" y="0"/>
          <a:chExt cx="0" cy="0"/>
        </a:xfrm>
      </p:grpSpPr>
      <p:sp>
        <p:nvSpPr>
          <p:cNvPr id="8" name="Text Placeholder 7"/>
          <p:cNvSpPr>
            <a:spLocks noGrp="1"/>
          </p:cNvSpPr>
          <p:nvPr>
            <p:ph type="body" sz="quarter" idx="15" hasCustomPrompt="1"/>
          </p:nvPr>
        </p:nvSpPr>
        <p:spPr>
          <a:xfrm>
            <a:off x="274320" y="1280160"/>
            <a:ext cx="8312727" cy="160144"/>
          </a:xfrm>
          <a:prstGeom prst="rect">
            <a:avLst/>
          </a:prstGeom>
        </p:spPr>
        <p:txBody>
          <a:bodyPr lIns="0"/>
          <a:lstStyle>
            <a:lvl1pPr marL="0" indent="0">
              <a:lnSpc>
                <a:spcPct val="100000"/>
              </a:lnSpc>
              <a:spcBef>
                <a:spcPts val="0"/>
              </a:spcBef>
              <a:spcAft>
                <a:spcPts val="529"/>
              </a:spcAft>
              <a:buNone/>
              <a:defRPr sz="900" b="0" baseline="0">
                <a:latin typeface="Arial Narrow" panose="020B0606020202030204" pitchFamily="34" charset="0"/>
                <a:cs typeface="Arial" panose="020B0604020202020204" pitchFamily="34" charset="0"/>
              </a:defRPr>
            </a:lvl1pPr>
          </a:lstStyle>
          <a:p>
            <a:pPr lvl="0"/>
            <a:r>
              <a:rPr lang="en-US"/>
              <a:t>Important Information/Disclosure here</a:t>
            </a:r>
          </a:p>
        </p:txBody>
      </p:sp>
      <p:sp>
        <p:nvSpPr>
          <p:cNvPr id="11" name="Slide Number Placeholder 9"/>
          <p:cNvSpPr>
            <a:spLocks noGrp="1"/>
          </p:cNvSpPr>
          <p:nvPr>
            <p:ph type="sldNum" sz="quarter" idx="4"/>
          </p:nvPr>
        </p:nvSpPr>
        <p:spPr>
          <a:xfrm>
            <a:off x="8503920"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32F089CB-83DA-4B1B-B4DD-40180F980715}"/>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7" name="Picture 16">
            <a:extLst>
              <a:ext uri="{FF2B5EF4-FFF2-40B4-BE49-F238E27FC236}">
                <a16:creationId xmlns:a16="http://schemas.microsoft.com/office/drawing/2014/main" id="{7C4A5678-4B5E-42A8-B551-AA41090A3F65}"/>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1919779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rporate Back Wrapp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78056AA-F550-41FC-B72E-3C8A2423B410}"/>
              </a:ext>
            </a:extLst>
          </p:cNvPr>
          <p:cNvPicPr>
            <a:picLocks noChangeAspect="1"/>
          </p:cNvPicPr>
          <p:nvPr userDrawn="1"/>
        </p:nvPicPr>
        <p:blipFill rotWithShape="1">
          <a:blip r:embed="rId2"/>
          <a:stretch/>
        </p:blipFill>
        <p:spPr>
          <a:xfrm>
            <a:off x="140094" y="4892194"/>
            <a:ext cx="1950494" cy="718664"/>
          </a:xfrm>
          <a:prstGeom prst="rect">
            <a:avLst/>
          </a:prstGeom>
        </p:spPr>
      </p:pic>
      <p:sp>
        <p:nvSpPr>
          <p:cNvPr id="20" name="Text Placeholder 7">
            <a:extLst>
              <a:ext uri="{FF2B5EF4-FFF2-40B4-BE49-F238E27FC236}">
                <a16:creationId xmlns:a16="http://schemas.microsoft.com/office/drawing/2014/main" id="{91F428C6-8005-410F-A363-731401A864BC}"/>
              </a:ext>
            </a:extLst>
          </p:cNvPr>
          <p:cNvSpPr>
            <a:spLocks noGrp="1"/>
          </p:cNvSpPr>
          <p:nvPr>
            <p:ph type="body" sz="quarter" idx="10" hasCustomPrompt="1"/>
          </p:nvPr>
        </p:nvSpPr>
        <p:spPr>
          <a:xfrm>
            <a:off x="2223895" y="5038253"/>
            <a:ext cx="4114800" cy="914400"/>
          </a:xfrm>
          <a:prstGeom prst="rect">
            <a:avLst/>
          </a:prstGeom>
        </p:spPr>
        <p:txBody>
          <a:bodyPr lIns="0" tIns="0" rIns="0" bIns="0"/>
          <a:lstStyle>
            <a:lvl1pPr marL="0" indent="0">
              <a:lnSpc>
                <a:spcPct val="100000"/>
              </a:lnSpc>
              <a:spcBef>
                <a:spcPts val="0"/>
              </a:spcBef>
              <a:buNone/>
              <a:defRPr sz="1000" baseline="0"/>
            </a:lvl1pPr>
            <a:lvl2pPr marL="0" indent="0">
              <a:lnSpc>
                <a:spcPct val="100000"/>
              </a:lnSpc>
              <a:spcBef>
                <a:spcPts val="0"/>
              </a:spcBef>
              <a:buNone/>
              <a:defRPr sz="1100">
                <a:solidFill>
                  <a:schemeClr val="accent1"/>
                </a:solidFill>
              </a:defRPr>
            </a:lvl2pPr>
          </a:lstStyle>
          <a:p>
            <a:pPr lvl="0"/>
            <a:r>
              <a:rPr lang="en-US"/>
              <a:t>Franklin Templeton Distributors, Inc.</a:t>
            </a:r>
          </a:p>
          <a:p>
            <a:pPr lvl="0"/>
            <a:r>
              <a:rPr lang="en-US"/>
              <a:t>Address Line 1</a:t>
            </a:r>
          </a:p>
          <a:p>
            <a:pPr lvl="0"/>
            <a:r>
              <a:rPr lang="en-US"/>
              <a:t>Address Line 2</a:t>
            </a:r>
          </a:p>
          <a:p>
            <a:pPr lvl="1"/>
            <a:r>
              <a:rPr lang="en-US"/>
              <a:t>URL</a:t>
            </a:r>
          </a:p>
        </p:txBody>
      </p:sp>
      <p:sp>
        <p:nvSpPr>
          <p:cNvPr id="21" name="Text Placeholder 3">
            <a:extLst>
              <a:ext uri="{FF2B5EF4-FFF2-40B4-BE49-F238E27FC236}">
                <a16:creationId xmlns:a16="http://schemas.microsoft.com/office/drawing/2014/main" id="{75F725D1-E6BE-4044-A7C3-2F729E39B489}"/>
              </a:ext>
            </a:extLst>
          </p:cNvPr>
          <p:cNvSpPr>
            <a:spLocks noGrp="1"/>
          </p:cNvSpPr>
          <p:nvPr>
            <p:ph type="body" sz="quarter" idx="26" hasCustomPrompt="1"/>
          </p:nvPr>
        </p:nvSpPr>
        <p:spPr>
          <a:xfrm>
            <a:off x="274320" y="4142064"/>
            <a:ext cx="859536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b="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1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cxnSp>
        <p:nvCxnSpPr>
          <p:cNvPr id="22" name="Straight Connector 21">
            <a:extLst>
              <a:ext uri="{FF2B5EF4-FFF2-40B4-BE49-F238E27FC236}">
                <a16:creationId xmlns:a16="http://schemas.microsoft.com/office/drawing/2014/main" id="{C811FF35-AF80-43CD-9453-81696A43C3F1}"/>
              </a:ext>
            </a:extLst>
          </p:cNvPr>
          <p:cNvCxnSpPr/>
          <p:nvPr userDrawn="1"/>
        </p:nvCxnSpPr>
        <p:spPr>
          <a:xfrm>
            <a:off x="274320" y="4754880"/>
            <a:ext cx="85953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 Placeholder 9">
            <a:extLst>
              <a:ext uri="{FF2B5EF4-FFF2-40B4-BE49-F238E27FC236}">
                <a16:creationId xmlns:a16="http://schemas.microsoft.com/office/drawing/2014/main" id="{0FEB149E-C344-4B65-AC62-3616A9D39914}"/>
              </a:ext>
            </a:extLst>
          </p:cNvPr>
          <p:cNvSpPr>
            <a:spLocks noGrp="1"/>
          </p:cNvSpPr>
          <p:nvPr>
            <p:ph type="body" sz="quarter" idx="11" hasCustomPrompt="1"/>
          </p:nvPr>
        </p:nvSpPr>
        <p:spPr>
          <a:xfrm>
            <a:off x="7040880" y="6537960"/>
            <a:ext cx="1828800" cy="164592"/>
          </a:xfrm>
          <a:prstGeom prst="rect">
            <a:avLst/>
          </a:prstGeom>
        </p:spPr>
        <p:txBody>
          <a:bodyPr lIns="0" tIns="0" rIns="0" bIns="0" anchor="b" anchorCtr="0"/>
          <a:lstStyle>
            <a:lvl1pPr marL="0" indent="0" algn="r">
              <a:spcBef>
                <a:spcPts val="0"/>
              </a:spcBef>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a:t>Lit Code XX/XX</a:t>
            </a:r>
          </a:p>
        </p:txBody>
      </p:sp>
      <p:sp>
        <p:nvSpPr>
          <p:cNvPr id="24" name="Text Box 9">
            <a:extLst>
              <a:ext uri="{FF2B5EF4-FFF2-40B4-BE49-F238E27FC236}">
                <a16:creationId xmlns:a16="http://schemas.microsoft.com/office/drawing/2014/main" id="{4CFAAAA4-66CE-4074-B1A0-5DE92B71DF62}"/>
              </a:ext>
            </a:extLst>
          </p:cNvPr>
          <p:cNvSpPr txBox="1">
            <a:spLocks noChangeArrowheads="1"/>
          </p:cNvSpPr>
          <p:nvPr userDrawn="1"/>
        </p:nvSpPr>
        <p:spPr bwMode="white">
          <a:xfrm>
            <a:off x="2223895" y="6545654"/>
            <a:ext cx="4421710" cy="175185"/>
          </a:xfrm>
          <a:prstGeom prst="rect">
            <a:avLst/>
          </a:prstGeom>
          <a:solidFill>
            <a:schemeClr val="bg1"/>
          </a:solidFill>
          <a:ln>
            <a:noFill/>
          </a:ln>
          <a:effec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defTabSz="201717" fontAlgn="base">
              <a:spcBef>
                <a:spcPct val="0"/>
              </a:spcBef>
              <a:spcAft>
                <a:spcPct val="0"/>
              </a:spcAft>
            </a:pPr>
            <a:r>
              <a:rPr lang="en-US" sz="900" b="1">
                <a:solidFill>
                  <a:srgbClr val="000000"/>
                </a:solidFill>
                <a:latin typeface="Arial Narrow" panose="020B0606020202030204" pitchFamily="34" charset="0"/>
              </a:rPr>
              <a:t>Nur </a:t>
            </a:r>
            <a:r>
              <a:rPr lang="en-US" sz="900" b="1" err="1">
                <a:solidFill>
                  <a:srgbClr val="000000"/>
                </a:solidFill>
                <a:latin typeface="Arial Narrow" panose="020B0606020202030204" pitchFamily="34" charset="0"/>
              </a:rPr>
              <a:t>für</a:t>
            </a:r>
            <a:r>
              <a:rPr lang="en-US" sz="900" b="1">
                <a:solidFill>
                  <a:srgbClr val="000000"/>
                </a:solidFill>
                <a:latin typeface="Arial Narrow" panose="020B0606020202030204" pitchFamily="34" charset="0"/>
              </a:rPr>
              <a:t> </a:t>
            </a:r>
            <a:r>
              <a:rPr lang="en-US" sz="900" b="1" err="1">
                <a:solidFill>
                  <a:srgbClr val="000000"/>
                </a:solidFill>
                <a:latin typeface="Arial Narrow" panose="020B0606020202030204" pitchFamily="34" charset="0"/>
              </a:rPr>
              <a:t>Vertriebspartner</a:t>
            </a:r>
            <a:r>
              <a:rPr lang="en-US" sz="900" b="1">
                <a:solidFill>
                  <a:srgbClr val="000000"/>
                </a:solidFill>
                <a:latin typeface="Arial Narrow" panose="020B0606020202030204" pitchFamily="34" charset="0"/>
              </a:rPr>
              <a:t> / </a:t>
            </a:r>
            <a:r>
              <a:rPr lang="en-US" sz="900" b="1" err="1">
                <a:solidFill>
                  <a:srgbClr val="000000"/>
                </a:solidFill>
                <a:latin typeface="Arial Narrow" panose="020B0606020202030204" pitchFamily="34" charset="0"/>
              </a:rPr>
              <a:t>Nicht</a:t>
            </a:r>
            <a:r>
              <a:rPr lang="en-US" sz="900" b="1">
                <a:solidFill>
                  <a:srgbClr val="000000"/>
                </a:solidFill>
                <a:latin typeface="Arial Narrow" panose="020B0606020202030204" pitchFamily="34" charset="0"/>
              </a:rPr>
              <a:t> </a:t>
            </a:r>
            <a:r>
              <a:rPr lang="en-US" sz="900" b="1" err="1">
                <a:solidFill>
                  <a:srgbClr val="000000"/>
                </a:solidFill>
                <a:latin typeface="Arial Narrow" panose="020B0606020202030204" pitchFamily="34" charset="0"/>
              </a:rPr>
              <a:t>für</a:t>
            </a:r>
            <a:r>
              <a:rPr lang="en-US" sz="900" b="1">
                <a:solidFill>
                  <a:srgbClr val="000000"/>
                </a:solidFill>
                <a:latin typeface="Arial Narrow" panose="020B0606020202030204" pitchFamily="34" charset="0"/>
              </a:rPr>
              <a:t> </a:t>
            </a:r>
            <a:r>
              <a:rPr lang="en-US" sz="900" b="1" err="1">
                <a:solidFill>
                  <a:srgbClr val="000000"/>
                </a:solidFill>
                <a:latin typeface="Arial Narrow" panose="020B0606020202030204" pitchFamily="34" charset="0"/>
              </a:rPr>
              <a:t>Investoren</a:t>
            </a:r>
            <a:endParaRPr lang="en-US" sz="900" b="1">
              <a:solidFill>
                <a:srgbClr val="CC0066"/>
              </a:solidFill>
              <a:latin typeface="Arial Narrow" panose="020B0606020202030204" pitchFamily="34" charset="0"/>
            </a:endParaRPr>
          </a:p>
        </p:txBody>
      </p:sp>
      <p:sp>
        <p:nvSpPr>
          <p:cNvPr id="25" name="Rectangle 24">
            <a:extLst>
              <a:ext uri="{FF2B5EF4-FFF2-40B4-BE49-F238E27FC236}">
                <a16:creationId xmlns:a16="http://schemas.microsoft.com/office/drawing/2014/main" id="{1655DF30-4EC6-4530-8454-9F40A4CA6578}"/>
              </a:ext>
            </a:extLst>
          </p:cNvPr>
          <p:cNvSpPr/>
          <p:nvPr userDrawn="1"/>
        </p:nvSpPr>
        <p:spPr>
          <a:xfrm>
            <a:off x="2223895" y="6373673"/>
            <a:ext cx="3702452" cy="175185"/>
          </a:xfrm>
          <a:prstGeom prst="rect">
            <a:avLst/>
          </a:prstGeom>
        </p:spPr>
        <p:txBody>
          <a:bodyPr wrap="square" lIns="0" tIns="0" rIns="0" bIns="0">
            <a:noAutofit/>
          </a:bodyPr>
          <a:lstStyle/>
          <a:p>
            <a:r>
              <a:rPr lang="en-US" sz="800" b="1">
                <a:latin typeface="Arial Narrow" panose="020B0606020202030204" pitchFamily="34" charset="0"/>
                <a:cs typeface="Arial" panose="020B0604020202020204" pitchFamily="34" charset="0"/>
              </a:rPr>
              <a:t>© 2021 Franklin Templeton. Alle </a:t>
            </a:r>
            <a:r>
              <a:rPr lang="en-US" sz="800" b="1" err="1">
                <a:latin typeface="Arial Narrow" panose="020B0606020202030204" pitchFamily="34" charset="0"/>
                <a:cs typeface="Arial" panose="020B0604020202020204" pitchFamily="34" charset="0"/>
              </a:rPr>
              <a:t>Rechte</a:t>
            </a:r>
            <a:r>
              <a:rPr lang="en-US" sz="800" b="1">
                <a:latin typeface="Arial Narrow" panose="020B0606020202030204" pitchFamily="34" charset="0"/>
                <a:cs typeface="Arial" panose="020B0604020202020204" pitchFamily="34" charset="0"/>
              </a:rPr>
              <a:t> </a:t>
            </a:r>
            <a:r>
              <a:rPr lang="en-US" sz="800" b="1" err="1">
                <a:latin typeface="Arial Narrow" panose="020B0606020202030204" pitchFamily="34" charset="0"/>
                <a:cs typeface="Arial" panose="020B0604020202020204" pitchFamily="34" charset="0"/>
              </a:rPr>
              <a:t>vorbehalten</a:t>
            </a:r>
            <a:r>
              <a:rPr lang="en-US" sz="800" b="1">
                <a:latin typeface="Arial Narrow" panose="020B0606020202030204" pitchFamily="34" charset="0"/>
                <a:cs typeface="Arial" panose="020B0604020202020204" pitchFamily="34" charset="0"/>
              </a:rPr>
              <a:t>. </a:t>
            </a:r>
          </a:p>
        </p:txBody>
      </p:sp>
    </p:spTree>
    <p:extLst>
      <p:ext uri="{BB962C8B-B14F-4D97-AF65-F5344CB8AC3E}">
        <p14:creationId xmlns:p14="http://schemas.microsoft.com/office/powerpoint/2010/main" val="29857541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cover ">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348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8403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N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03920" y="6492240"/>
            <a:ext cx="365760" cy="182880"/>
          </a:xfrm>
        </p:spPr>
        <p:txBody>
          <a:bodyPr/>
          <a:lstStyle/>
          <a:p>
            <a:fld id="{8DEE4CCE-E124-4EEF-808B-DF88997C2318}" type="slidenum">
              <a:rPr lang="en-US" smtClean="0"/>
              <a:pPr/>
              <a:t>‹#›</a:t>
            </a:fld>
            <a:endParaRPr lang="en-US"/>
          </a:p>
        </p:txBody>
      </p:sp>
      <p:sp>
        <p:nvSpPr>
          <p:cNvPr id="4" name="Text Placeholder 13"/>
          <p:cNvSpPr>
            <a:spLocks noGrp="1"/>
          </p:cNvSpPr>
          <p:nvPr>
            <p:ph type="body" sz="quarter" idx="11" hasCustomPrompt="1"/>
          </p:nvPr>
        </p:nvSpPr>
        <p:spPr>
          <a:xfrm>
            <a:off x="274320" y="274320"/>
            <a:ext cx="6217920" cy="731520"/>
          </a:xfrm>
          <a:prstGeom prst="rect">
            <a:avLst/>
          </a:prstGeom>
        </p:spPr>
        <p:txBody>
          <a:bodyPr lIns="0" tIns="0" rIns="0" bIns="0"/>
          <a:lstStyle>
            <a:lvl1pPr marL="0" indent="0">
              <a:lnSpc>
                <a:spcPts val="2600"/>
              </a:lnSpc>
              <a:spcBef>
                <a:spcPts val="0"/>
              </a:spcBef>
              <a:buNone/>
              <a:defRPr sz="2600" b="1" baseline="0">
                <a:solidFill>
                  <a:schemeClr val="accent1"/>
                </a:solidFill>
                <a:latin typeface="Arial" panose="020B0604020202020204" pitchFamily="34" charset="0"/>
                <a:cs typeface="Arial" panose="020B0604020202020204" pitchFamily="34" charset="0"/>
              </a:defRPr>
            </a:lvl1pPr>
            <a:lvl2pPr marL="0" indent="0">
              <a:lnSpc>
                <a:spcPts val="2800"/>
              </a:lnSpc>
              <a:spcBef>
                <a:spcPts val="0"/>
              </a:spcBef>
              <a:buNone/>
              <a:defRPr sz="2000">
                <a:latin typeface="Arial" panose="020B0604020202020204" pitchFamily="34" charset="0"/>
                <a:cs typeface="Arial" panose="020B0604020202020204" pitchFamily="34" charset="0"/>
              </a:defRPr>
            </a:lvl2pPr>
          </a:lstStyle>
          <a:p>
            <a:pPr lvl="0"/>
            <a:r>
              <a:rPr lang="en-US"/>
              <a:t>Slide Title</a:t>
            </a:r>
          </a:p>
          <a:p>
            <a:pPr lvl="1"/>
            <a:r>
              <a:rPr lang="en-US"/>
              <a:t>Secondary Title</a:t>
            </a:r>
          </a:p>
        </p:txBody>
      </p:sp>
    </p:spTree>
    <p:extLst>
      <p:ext uri="{BB962C8B-B14F-4D97-AF65-F5344CB8AC3E}">
        <p14:creationId xmlns:p14="http://schemas.microsoft.com/office/powerpoint/2010/main" val="472954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oner Friendly Title Page">
    <p:spTree>
      <p:nvGrpSpPr>
        <p:cNvPr id="1" name=""/>
        <p:cNvGrpSpPr/>
        <p:nvPr/>
      </p:nvGrpSpPr>
      <p:grpSpPr>
        <a:xfrm>
          <a:off x="0" y="0"/>
          <a:ext cx="0" cy="0"/>
          <a:chOff x="0" y="0"/>
          <a:chExt cx="0" cy="0"/>
        </a:xfrm>
      </p:grpSpPr>
      <p:grpSp>
        <p:nvGrpSpPr>
          <p:cNvPr id="15" name="Group 14" hidden="1"/>
          <p:cNvGrpSpPr/>
          <p:nvPr userDrawn="1"/>
        </p:nvGrpSpPr>
        <p:grpSpPr>
          <a:xfrm>
            <a:off x="266700" y="555248"/>
            <a:ext cx="2642616" cy="1746504"/>
            <a:chOff x="731520" y="555248"/>
            <a:chExt cx="2642616" cy="1746504"/>
          </a:xfrm>
        </p:grpSpPr>
        <p:grpSp>
          <p:nvGrpSpPr>
            <p:cNvPr id="16" name="Group 15"/>
            <p:cNvGrpSpPr/>
            <p:nvPr/>
          </p:nvGrpSpPr>
          <p:grpSpPr bwMode="gray">
            <a:xfrm>
              <a:off x="1033272" y="555248"/>
              <a:ext cx="2340864" cy="1444752"/>
              <a:chOff x="4800600" y="2295213"/>
              <a:chExt cx="2340864" cy="1444752"/>
            </a:xfrm>
          </p:grpSpPr>
          <p:sp>
            <p:nvSpPr>
              <p:cNvPr id="18" name="Rectangle 17"/>
              <p:cNvSpPr/>
              <p:nvPr/>
            </p:nvSpPr>
            <p:spPr bwMode="gray">
              <a:xfrm>
                <a:off x="4800600" y="2295213"/>
                <a:ext cx="2340864" cy="14447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prstClr val="white"/>
                  </a:solidFill>
                </a:endParaRPr>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5102352" y="2597238"/>
                <a:ext cx="1737360" cy="840703"/>
              </a:xfrm>
              <a:prstGeom prst="rect">
                <a:avLst/>
              </a:prstGeom>
            </p:spPr>
          </p:pic>
        </p:grpSp>
        <p:sp>
          <p:nvSpPr>
            <p:cNvPr id="17" name="Freeform 16"/>
            <p:cNvSpPr/>
            <p:nvPr/>
          </p:nvSpPr>
          <p:spPr bwMode="gray">
            <a:xfrm>
              <a:off x="731520" y="2000000"/>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grpSp>
      <p:sp>
        <p:nvSpPr>
          <p:cNvPr id="25" name="Text Placeholder 8">
            <a:extLst>
              <a:ext uri="{FF2B5EF4-FFF2-40B4-BE49-F238E27FC236}">
                <a16:creationId xmlns:a16="http://schemas.microsoft.com/office/drawing/2014/main" id="{437D520B-5096-4C7F-A7E9-A81E367D1379}"/>
              </a:ext>
            </a:extLst>
          </p:cNvPr>
          <p:cNvSpPr>
            <a:spLocks noGrp="1"/>
          </p:cNvSpPr>
          <p:nvPr>
            <p:ph type="body" sz="quarter" idx="10"/>
          </p:nvPr>
        </p:nvSpPr>
        <p:spPr>
          <a:xfrm>
            <a:off x="750885" y="1892802"/>
            <a:ext cx="7909560" cy="1040734"/>
          </a:xfrm>
          <a:prstGeom prst="rect">
            <a:avLst/>
          </a:prstGeom>
          <a:noFill/>
          <a:ln>
            <a:noFill/>
          </a:ln>
        </p:spPr>
        <p:txBody>
          <a:bodyPr wrap="square" lIns="0" tIns="228600" rIns="228600" bIns="228600" anchor="ctr">
            <a:spAutoFit/>
          </a:bodyPr>
          <a:lstStyle>
            <a:lvl1pPr marL="0" indent="0">
              <a:spcBef>
                <a:spcPts val="0"/>
              </a:spcBef>
              <a:spcAft>
                <a:spcPts val="291"/>
              </a:spcAft>
              <a:buNone/>
              <a:defRPr sz="1359" baseline="0">
                <a:solidFill>
                  <a:schemeClr val="bg1"/>
                </a:solidFill>
                <a:latin typeface="Arial" pitchFamily="34" charset="0"/>
              </a:defRPr>
            </a:lvl1pPr>
            <a:lvl2pPr marL="0" indent="0">
              <a:spcBef>
                <a:spcPts val="0"/>
              </a:spcBef>
              <a:spcAft>
                <a:spcPts val="0"/>
              </a:spcAft>
              <a:buNone/>
              <a:defRPr sz="2912" b="1" i="0" cap="all" baseline="0">
                <a:solidFill>
                  <a:schemeClr val="accent1"/>
                </a:solidFill>
                <a:latin typeface="Arial Narrow" pitchFamily="34" charset="0"/>
              </a:defRPr>
            </a:lvl2pPr>
            <a:lvl3pPr marL="0" indent="0">
              <a:spcBef>
                <a:spcPts val="874"/>
              </a:spcBef>
              <a:spcAft>
                <a:spcPts val="0"/>
              </a:spcAft>
              <a:buNone/>
              <a:defRPr sz="1747" baseline="0">
                <a:solidFill>
                  <a:schemeClr val="bg1"/>
                </a:solidFill>
                <a:latin typeface="Arial" pitchFamily="34" charset="0"/>
              </a:defRPr>
            </a:lvl3pPr>
            <a:lvl4pPr marL="0" indent="0">
              <a:spcBef>
                <a:spcPts val="1165"/>
              </a:spcBef>
              <a:spcAft>
                <a:spcPts val="582"/>
              </a:spcAft>
              <a:buNone/>
              <a:defRPr sz="1165" baseline="0">
                <a:solidFill>
                  <a:schemeClr val="bg1"/>
                </a:solidFill>
                <a:latin typeface="Arial" pitchFamily="34" charset="0"/>
              </a:defRPr>
            </a:lvl4pPr>
          </a:lstStyle>
          <a:p>
            <a:pPr lvl="0"/>
            <a:endParaRPr lang="en-US"/>
          </a:p>
          <a:p>
            <a:pPr lvl="1"/>
            <a:r>
              <a:rPr lang="en-US"/>
              <a:t>Presentation title</a:t>
            </a:r>
          </a:p>
          <a:p>
            <a:pPr lvl="3"/>
            <a:endParaRPr lang="en-US"/>
          </a:p>
        </p:txBody>
      </p:sp>
      <p:sp>
        <p:nvSpPr>
          <p:cNvPr id="27" name="Text Placeholder 2">
            <a:extLst>
              <a:ext uri="{FF2B5EF4-FFF2-40B4-BE49-F238E27FC236}">
                <a16:creationId xmlns:a16="http://schemas.microsoft.com/office/drawing/2014/main" id="{C2D807F6-A68A-4375-A183-D5095D15F559}"/>
              </a:ext>
            </a:extLst>
          </p:cNvPr>
          <p:cNvSpPr>
            <a:spLocks noGrp="1"/>
          </p:cNvSpPr>
          <p:nvPr>
            <p:ph type="body" sz="quarter" idx="27" hasCustomPrompt="1"/>
          </p:nvPr>
        </p:nvSpPr>
        <p:spPr>
          <a:xfrm>
            <a:off x="731520" y="4344098"/>
            <a:ext cx="2286000" cy="716280"/>
          </a:xfrm>
          <a:prstGeom prst="rect">
            <a:avLst/>
          </a:prstGeom>
        </p:spPr>
        <p:txBody>
          <a:bodyPr lIns="0" tIns="0" rIns="0" bIns="0"/>
          <a:lstStyle>
            <a:lvl1pPr marL="0" indent="0">
              <a:spcBef>
                <a:spcPts val="0"/>
              </a:spcBef>
              <a:buNone/>
              <a:defRPr sz="971" b="1">
                <a:solidFill>
                  <a:schemeClr val="accent1"/>
                </a:solidFill>
              </a:defRPr>
            </a:lvl1pPr>
            <a:lvl2pPr marL="0" indent="0">
              <a:spcBef>
                <a:spcPts val="0"/>
              </a:spcBef>
              <a:buNone/>
              <a:defRPr sz="874"/>
            </a:lvl2pPr>
            <a:lvl3pPr marL="0" indent="0">
              <a:spcBef>
                <a:spcPts val="0"/>
              </a:spcBef>
              <a:buNone/>
              <a:defRPr sz="874"/>
            </a:lvl3pPr>
            <a:lvl4pPr marL="0" marR="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sz="874"/>
            </a:lvl4pPr>
            <a:lvl5pPr marL="0" indent="0">
              <a:spcBef>
                <a:spcPts val="0"/>
              </a:spcBef>
              <a:buNone/>
              <a:defRPr sz="874"/>
            </a:lvl5pPr>
          </a:lstStyle>
          <a:p>
            <a:pPr lvl="0"/>
            <a:r>
              <a:rPr lang="en-US"/>
              <a:t>Name</a:t>
            </a:r>
          </a:p>
          <a:p>
            <a:pPr lvl="1"/>
            <a:r>
              <a:rPr lang="en-US"/>
              <a:t>Second level</a:t>
            </a:r>
          </a:p>
          <a:p>
            <a:pPr lvl="2"/>
            <a:r>
              <a:rPr lang="en-US"/>
              <a:t>Third level</a:t>
            </a:r>
          </a:p>
          <a:p>
            <a:pPr lvl="3"/>
            <a:r>
              <a:rPr lang="en-US"/>
              <a:t>Fourth level</a:t>
            </a:r>
          </a:p>
          <a:p>
            <a:pPr marL="0" marR="0" lvl="4"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8" name="Text Placeholder 2">
            <a:extLst>
              <a:ext uri="{FF2B5EF4-FFF2-40B4-BE49-F238E27FC236}">
                <a16:creationId xmlns:a16="http://schemas.microsoft.com/office/drawing/2014/main" id="{145F94F2-83D1-42C0-BE89-5545969C5A2C}"/>
              </a:ext>
            </a:extLst>
          </p:cNvPr>
          <p:cNvSpPr>
            <a:spLocks noGrp="1"/>
          </p:cNvSpPr>
          <p:nvPr>
            <p:ph type="body" sz="quarter" idx="28" hasCustomPrompt="1"/>
          </p:nvPr>
        </p:nvSpPr>
        <p:spPr>
          <a:xfrm>
            <a:off x="3566160" y="4344098"/>
            <a:ext cx="2286000" cy="716280"/>
          </a:xfrm>
          <a:prstGeom prst="rect">
            <a:avLst/>
          </a:prstGeom>
        </p:spPr>
        <p:txBody>
          <a:bodyPr lIns="0" tIns="0" rIns="0" bIns="0"/>
          <a:lstStyle>
            <a:lvl1pPr marL="0" indent="0">
              <a:spcBef>
                <a:spcPts val="0"/>
              </a:spcBef>
              <a:buNone/>
              <a:defRPr sz="971" b="1">
                <a:solidFill>
                  <a:schemeClr val="accent1"/>
                </a:solidFill>
              </a:defRPr>
            </a:lvl1pPr>
            <a:lvl2pPr marL="0" indent="0">
              <a:spcBef>
                <a:spcPts val="0"/>
              </a:spcBef>
              <a:buNone/>
              <a:defRPr sz="874"/>
            </a:lvl2pPr>
            <a:lvl3pPr marL="0" indent="0">
              <a:spcBef>
                <a:spcPts val="0"/>
              </a:spcBef>
              <a:buNone/>
              <a:defRPr sz="874"/>
            </a:lvl3pPr>
            <a:lvl4pPr marL="0" marR="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sz="874"/>
            </a:lvl4pPr>
            <a:lvl5pPr marL="0" indent="0">
              <a:spcBef>
                <a:spcPts val="0"/>
              </a:spcBef>
              <a:buNone/>
              <a:defRPr sz="874"/>
            </a:lvl5pPr>
          </a:lstStyle>
          <a:p>
            <a:pPr lvl="0"/>
            <a:r>
              <a:rPr lang="en-US"/>
              <a:t>Name</a:t>
            </a:r>
          </a:p>
          <a:p>
            <a:pPr lvl="1"/>
            <a:r>
              <a:rPr lang="en-US"/>
              <a:t>Second level</a:t>
            </a:r>
          </a:p>
          <a:p>
            <a:pPr lvl="2"/>
            <a:r>
              <a:rPr lang="en-US"/>
              <a:t>Third level</a:t>
            </a:r>
          </a:p>
          <a:p>
            <a:pPr lvl="3"/>
            <a:r>
              <a:rPr lang="en-US"/>
              <a:t>Fourth level</a:t>
            </a:r>
          </a:p>
          <a:p>
            <a:pPr marL="0" marR="0" lvl="3"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9" name="Text Placeholder 2">
            <a:extLst>
              <a:ext uri="{FF2B5EF4-FFF2-40B4-BE49-F238E27FC236}">
                <a16:creationId xmlns:a16="http://schemas.microsoft.com/office/drawing/2014/main" id="{7ED0C04D-1CEE-47B1-9521-200AC53E40FE}"/>
              </a:ext>
            </a:extLst>
          </p:cNvPr>
          <p:cNvSpPr>
            <a:spLocks noGrp="1"/>
          </p:cNvSpPr>
          <p:nvPr>
            <p:ph type="body" sz="quarter" idx="29" hasCustomPrompt="1"/>
          </p:nvPr>
        </p:nvSpPr>
        <p:spPr>
          <a:xfrm>
            <a:off x="6309360" y="4344098"/>
            <a:ext cx="2286000" cy="716280"/>
          </a:xfrm>
          <a:prstGeom prst="rect">
            <a:avLst/>
          </a:prstGeom>
        </p:spPr>
        <p:txBody>
          <a:bodyPr lIns="0" tIns="0" rIns="0" bIns="0"/>
          <a:lstStyle>
            <a:lvl1pPr marL="0" indent="0">
              <a:spcBef>
                <a:spcPts val="0"/>
              </a:spcBef>
              <a:buNone/>
              <a:defRPr sz="971" b="1">
                <a:solidFill>
                  <a:schemeClr val="accent1"/>
                </a:solidFill>
              </a:defRPr>
            </a:lvl1pPr>
            <a:lvl2pPr marL="0" indent="0">
              <a:spcBef>
                <a:spcPts val="0"/>
              </a:spcBef>
              <a:buNone/>
              <a:defRPr sz="874"/>
            </a:lvl2pPr>
            <a:lvl3pPr marL="0" indent="0">
              <a:spcBef>
                <a:spcPts val="0"/>
              </a:spcBef>
              <a:buNone/>
              <a:defRPr sz="874"/>
            </a:lvl3pPr>
            <a:lvl4pPr marL="0" marR="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sz="874"/>
            </a:lvl4pPr>
            <a:lvl5pPr marL="0" indent="0">
              <a:spcBef>
                <a:spcPts val="0"/>
              </a:spcBef>
              <a:buNone/>
              <a:defRPr sz="874"/>
            </a:lvl5pPr>
          </a:lstStyle>
          <a:p>
            <a:pPr lvl="0"/>
            <a:r>
              <a:rPr lang="en-US"/>
              <a:t>Name</a:t>
            </a:r>
          </a:p>
          <a:p>
            <a:pPr lvl="1"/>
            <a:r>
              <a:rPr lang="en-US"/>
              <a:t>Second level</a:t>
            </a:r>
          </a:p>
          <a:p>
            <a:pPr lvl="2"/>
            <a:r>
              <a:rPr lang="en-US"/>
              <a:t>Third level</a:t>
            </a:r>
          </a:p>
          <a:p>
            <a:pPr lvl="3"/>
            <a:r>
              <a:rPr lang="en-US"/>
              <a:t>Fourth level</a:t>
            </a:r>
          </a:p>
          <a:p>
            <a:pPr marL="0" marR="0" lvl="3"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0" name="Text Placeholder 2">
            <a:extLst>
              <a:ext uri="{FF2B5EF4-FFF2-40B4-BE49-F238E27FC236}">
                <a16:creationId xmlns:a16="http://schemas.microsoft.com/office/drawing/2014/main" id="{9AC71A99-2BAB-4750-9492-B47A6AE679CE}"/>
              </a:ext>
            </a:extLst>
          </p:cNvPr>
          <p:cNvSpPr>
            <a:spLocks noGrp="1"/>
          </p:cNvSpPr>
          <p:nvPr>
            <p:ph type="body" sz="quarter" idx="30" hasCustomPrompt="1"/>
          </p:nvPr>
        </p:nvSpPr>
        <p:spPr>
          <a:xfrm>
            <a:off x="731520" y="5237950"/>
            <a:ext cx="2286000" cy="716280"/>
          </a:xfrm>
          <a:prstGeom prst="rect">
            <a:avLst/>
          </a:prstGeom>
        </p:spPr>
        <p:txBody>
          <a:bodyPr lIns="0" tIns="0" rIns="0" bIns="0"/>
          <a:lstStyle>
            <a:lvl1pPr marL="0" indent="0">
              <a:spcBef>
                <a:spcPts val="0"/>
              </a:spcBef>
              <a:buNone/>
              <a:defRPr sz="971" b="1">
                <a:solidFill>
                  <a:schemeClr val="accent1"/>
                </a:solidFill>
              </a:defRPr>
            </a:lvl1pPr>
            <a:lvl2pPr marL="0" indent="0">
              <a:spcBef>
                <a:spcPts val="0"/>
              </a:spcBef>
              <a:buNone/>
              <a:defRPr sz="874"/>
            </a:lvl2pPr>
            <a:lvl3pPr marL="0" indent="0">
              <a:spcBef>
                <a:spcPts val="0"/>
              </a:spcBef>
              <a:buNone/>
              <a:defRPr sz="874"/>
            </a:lvl3pPr>
            <a:lvl4pPr marL="0" marR="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sz="874"/>
            </a:lvl4pPr>
            <a:lvl5pPr marL="0" indent="0">
              <a:spcBef>
                <a:spcPts val="0"/>
              </a:spcBef>
              <a:buNone/>
              <a:defRPr sz="874"/>
            </a:lvl5pPr>
          </a:lstStyle>
          <a:p>
            <a:pPr lvl="0"/>
            <a:r>
              <a:rPr lang="en-US"/>
              <a:t>Name</a:t>
            </a:r>
          </a:p>
          <a:p>
            <a:pPr lvl="1"/>
            <a:r>
              <a:rPr lang="en-US"/>
              <a:t>Second level</a:t>
            </a:r>
          </a:p>
          <a:p>
            <a:pPr lvl="2"/>
            <a:r>
              <a:rPr lang="en-US"/>
              <a:t>Third level</a:t>
            </a:r>
          </a:p>
          <a:p>
            <a:pPr lvl="3"/>
            <a:r>
              <a:rPr lang="en-US"/>
              <a:t>Fourth level</a:t>
            </a:r>
          </a:p>
          <a:p>
            <a:pPr marL="0" marR="0" lvl="3"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1" name="Text Placeholder 2">
            <a:extLst>
              <a:ext uri="{FF2B5EF4-FFF2-40B4-BE49-F238E27FC236}">
                <a16:creationId xmlns:a16="http://schemas.microsoft.com/office/drawing/2014/main" id="{580A51AE-6A32-417A-B671-35CBF0664798}"/>
              </a:ext>
            </a:extLst>
          </p:cNvPr>
          <p:cNvSpPr>
            <a:spLocks noGrp="1"/>
          </p:cNvSpPr>
          <p:nvPr>
            <p:ph type="body" sz="quarter" idx="31" hasCustomPrompt="1"/>
          </p:nvPr>
        </p:nvSpPr>
        <p:spPr>
          <a:xfrm>
            <a:off x="3566795" y="5237950"/>
            <a:ext cx="2286000" cy="716280"/>
          </a:xfrm>
          <a:prstGeom prst="rect">
            <a:avLst/>
          </a:prstGeom>
        </p:spPr>
        <p:txBody>
          <a:bodyPr lIns="0" tIns="0" rIns="0" bIns="0"/>
          <a:lstStyle>
            <a:lvl1pPr marL="0" indent="0">
              <a:spcBef>
                <a:spcPts val="0"/>
              </a:spcBef>
              <a:buNone/>
              <a:defRPr sz="971" b="1">
                <a:solidFill>
                  <a:schemeClr val="accent1"/>
                </a:solidFill>
              </a:defRPr>
            </a:lvl1pPr>
            <a:lvl2pPr marL="0" indent="0">
              <a:spcBef>
                <a:spcPts val="0"/>
              </a:spcBef>
              <a:buNone/>
              <a:defRPr sz="874"/>
            </a:lvl2pPr>
            <a:lvl3pPr marL="0" indent="0">
              <a:spcBef>
                <a:spcPts val="0"/>
              </a:spcBef>
              <a:buNone/>
              <a:defRPr sz="874"/>
            </a:lvl3pPr>
            <a:lvl4pPr marL="0" marR="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sz="874"/>
            </a:lvl4pPr>
            <a:lvl5pPr marL="0" indent="0">
              <a:spcBef>
                <a:spcPts val="0"/>
              </a:spcBef>
              <a:buNone/>
              <a:defRPr sz="874"/>
            </a:lvl5pPr>
          </a:lstStyle>
          <a:p>
            <a:pPr lvl="0"/>
            <a:r>
              <a:rPr lang="en-US"/>
              <a:t>Name</a:t>
            </a:r>
          </a:p>
          <a:p>
            <a:pPr lvl="1"/>
            <a:r>
              <a:rPr lang="en-US"/>
              <a:t>Second level</a:t>
            </a:r>
          </a:p>
          <a:p>
            <a:pPr lvl="2"/>
            <a:r>
              <a:rPr lang="en-US"/>
              <a:t>Third level</a:t>
            </a:r>
          </a:p>
          <a:p>
            <a:pPr lvl="3"/>
            <a:r>
              <a:rPr lang="en-US"/>
              <a:t>Fourth level</a:t>
            </a:r>
          </a:p>
          <a:p>
            <a:pPr marL="0" marR="0" lvl="3"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2" name="Text Placeholder 2">
            <a:extLst>
              <a:ext uri="{FF2B5EF4-FFF2-40B4-BE49-F238E27FC236}">
                <a16:creationId xmlns:a16="http://schemas.microsoft.com/office/drawing/2014/main" id="{9624C1EC-1D0D-425B-B135-6DBC2A5AC6C4}"/>
              </a:ext>
            </a:extLst>
          </p:cNvPr>
          <p:cNvSpPr>
            <a:spLocks noGrp="1"/>
          </p:cNvSpPr>
          <p:nvPr>
            <p:ph type="body" sz="quarter" idx="32" hasCustomPrompt="1"/>
          </p:nvPr>
        </p:nvSpPr>
        <p:spPr>
          <a:xfrm>
            <a:off x="6309995" y="5237950"/>
            <a:ext cx="2286000" cy="716280"/>
          </a:xfrm>
          <a:prstGeom prst="rect">
            <a:avLst/>
          </a:prstGeom>
        </p:spPr>
        <p:txBody>
          <a:bodyPr lIns="0" tIns="0" rIns="0" bIns="0"/>
          <a:lstStyle>
            <a:lvl1pPr marL="0" indent="0">
              <a:spcBef>
                <a:spcPts val="0"/>
              </a:spcBef>
              <a:buNone/>
              <a:defRPr sz="971" b="1">
                <a:solidFill>
                  <a:schemeClr val="accent1"/>
                </a:solidFill>
              </a:defRPr>
            </a:lvl1pPr>
            <a:lvl2pPr marL="0" indent="0">
              <a:spcBef>
                <a:spcPts val="0"/>
              </a:spcBef>
              <a:buNone/>
              <a:defRPr sz="874"/>
            </a:lvl2pPr>
            <a:lvl3pPr marL="0" indent="0">
              <a:spcBef>
                <a:spcPts val="0"/>
              </a:spcBef>
              <a:buNone/>
              <a:defRPr sz="874"/>
            </a:lvl3pPr>
            <a:lvl4pPr marL="0" marR="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sz="874"/>
            </a:lvl4pPr>
            <a:lvl5pPr marL="0" indent="0">
              <a:spcBef>
                <a:spcPts val="0"/>
              </a:spcBef>
              <a:buNone/>
              <a:defRPr sz="874"/>
            </a:lvl5pPr>
          </a:lstStyle>
          <a:p>
            <a:pPr lvl="0"/>
            <a:r>
              <a:rPr lang="en-US"/>
              <a:t>Name</a:t>
            </a:r>
          </a:p>
          <a:p>
            <a:pPr lvl="1"/>
            <a:r>
              <a:rPr lang="en-US"/>
              <a:t>Second level</a:t>
            </a:r>
          </a:p>
          <a:p>
            <a:pPr lvl="2"/>
            <a:r>
              <a:rPr lang="en-US"/>
              <a:t>Third level</a:t>
            </a:r>
          </a:p>
          <a:p>
            <a:pPr lvl="3"/>
            <a:r>
              <a:rPr lang="en-US"/>
              <a:t>Fourth level</a:t>
            </a:r>
          </a:p>
          <a:p>
            <a:pPr marL="0" marR="0" lvl="3"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3" name="Text Placeholder 36">
            <a:extLst>
              <a:ext uri="{FF2B5EF4-FFF2-40B4-BE49-F238E27FC236}">
                <a16:creationId xmlns:a16="http://schemas.microsoft.com/office/drawing/2014/main" id="{AA330581-0135-4376-AD30-3AF5D6B98214}"/>
              </a:ext>
            </a:extLst>
          </p:cNvPr>
          <p:cNvSpPr>
            <a:spLocks noGrp="1"/>
          </p:cNvSpPr>
          <p:nvPr>
            <p:ph type="body" sz="quarter" idx="33" hasCustomPrompt="1"/>
          </p:nvPr>
        </p:nvSpPr>
        <p:spPr>
          <a:xfrm>
            <a:off x="731520" y="4070412"/>
            <a:ext cx="2286000" cy="212725"/>
          </a:xfrm>
          <a:prstGeom prst="rect">
            <a:avLst/>
          </a:prstGeom>
        </p:spPr>
        <p:txBody>
          <a:bodyPr lIns="0" tIns="0" rIns="0" bIns="0"/>
          <a:lstStyle>
            <a:lvl1pPr marL="0" indent="0">
              <a:buNone/>
              <a:defRPr sz="1165" b="0" cap="all" baseline="0">
                <a:solidFill>
                  <a:schemeClr val="accent1"/>
                </a:solidFill>
              </a:defRPr>
            </a:lvl1pPr>
            <a:lvl2pPr marL="443777" indent="0">
              <a:buNone/>
              <a:defRPr sz="1165"/>
            </a:lvl2pPr>
            <a:lvl3pPr marL="887553" indent="0">
              <a:buNone/>
              <a:defRPr sz="1165"/>
            </a:lvl3pPr>
            <a:lvl4pPr marL="1331330" indent="0">
              <a:buNone/>
              <a:defRPr sz="1165"/>
            </a:lvl4pPr>
            <a:lvl5pPr marL="1775106" indent="0">
              <a:buNone/>
              <a:defRPr sz="1165"/>
            </a:lvl5pPr>
          </a:lstStyle>
          <a:p>
            <a:pPr lvl="0"/>
            <a:r>
              <a:rPr lang="en-US"/>
              <a:t>Date</a:t>
            </a:r>
          </a:p>
        </p:txBody>
      </p:sp>
      <p:sp>
        <p:nvSpPr>
          <p:cNvPr id="2" name="Rectangle 1">
            <a:extLst>
              <a:ext uri="{FF2B5EF4-FFF2-40B4-BE49-F238E27FC236}">
                <a16:creationId xmlns:a16="http://schemas.microsoft.com/office/drawing/2014/main" id="{B835ECF3-47BC-48B1-A9D0-BFE943F46A87}"/>
              </a:ext>
            </a:extLst>
          </p:cNvPr>
          <p:cNvSpPr/>
          <p:nvPr userDrawn="1"/>
        </p:nvSpPr>
        <p:spPr>
          <a:xfrm>
            <a:off x="6975835" y="292231"/>
            <a:ext cx="1980758" cy="68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pic>
        <p:nvPicPr>
          <p:cNvPr id="6" name="Picture 5" descr="A close up of a mans face&#10;&#10;Description automatically generated">
            <a:extLst>
              <a:ext uri="{FF2B5EF4-FFF2-40B4-BE49-F238E27FC236}">
                <a16:creationId xmlns:a16="http://schemas.microsoft.com/office/drawing/2014/main" id="{D014638B-675F-46DE-A9B4-A87AFF6A16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614" y="743626"/>
            <a:ext cx="2599944" cy="957956"/>
          </a:xfrm>
          <a:prstGeom prst="rect">
            <a:avLst/>
          </a:prstGeom>
        </p:spPr>
      </p:pic>
    </p:spTree>
    <p:extLst>
      <p:ext uri="{BB962C8B-B14F-4D97-AF65-F5344CB8AC3E}">
        <p14:creationId xmlns:p14="http://schemas.microsoft.com/office/powerpoint/2010/main" val="47679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ection break (print)">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2057400" y="1280161"/>
            <a:ext cx="5029200" cy="1662058"/>
          </a:xfrm>
          <a:prstGeom prst="rect">
            <a:avLst/>
          </a:prstGeom>
          <a:ln w="15875">
            <a:solidFill>
              <a:srgbClr val="005598"/>
            </a:solidFill>
          </a:ln>
        </p:spPr>
        <p:txBody>
          <a:bodyPr wrap="square" lIns="301752" tIns="228600" rIns="228600" bIns="228600" anchor="t" anchorCtr="0">
            <a:noAutofit/>
          </a:bodyPr>
          <a:lstStyle>
            <a:lvl1pPr marL="0" indent="0">
              <a:lnSpc>
                <a:spcPct val="100000"/>
              </a:lnSpc>
              <a:spcBef>
                <a:spcPts val="0"/>
              </a:spcBef>
              <a:spcAft>
                <a:spcPts val="0"/>
              </a:spcAft>
              <a:buNone/>
              <a:defRPr sz="2462" b="1" cap="all" baseline="0">
                <a:solidFill>
                  <a:schemeClr val="accent1"/>
                </a:solidFill>
                <a:latin typeface="Arial" panose="020B0604020202020204" pitchFamily="34" charset="0"/>
                <a:cs typeface="Arial" panose="020B0604020202020204" pitchFamily="34" charset="0"/>
              </a:defRPr>
            </a:lvl1pPr>
            <a:lvl2pPr marL="0" indent="0">
              <a:lnSpc>
                <a:spcPct val="100000"/>
              </a:lnSpc>
              <a:spcBef>
                <a:spcPts val="1055"/>
              </a:spcBef>
              <a:buNone/>
              <a:defRPr sz="1759">
                <a:solidFill>
                  <a:schemeClr val="accent1"/>
                </a:solidFill>
                <a:latin typeface="Arial" panose="020B0604020202020204" pitchFamily="34" charset="0"/>
                <a:cs typeface="Arial" panose="020B0604020202020204" pitchFamily="34" charset="0"/>
              </a:defRPr>
            </a:lvl2pPr>
          </a:lstStyle>
          <a:p>
            <a:pPr lvl="0"/>
            <a:r>
              <a:rPr lang="en-US"/>
              <a:t>Section break </a:t>
            </a:r>
            <a:br>
              <a:rPr lang="en-US"/>
            </a:br>
            <a:r>
              <a:rPr lang="en-US"/>
              <a:t>title</a:t>
            </a:r>
          </a:p>
          <a:p>
            <a:pPr lvl="1"/>
            <a:r>
              <a:rPr lang="en-US"/>
              <a:t>Second level</a:t>
            </a:r>
          </a:p>
        </p:txBody>
      </p:sp>
      <p:sp>
        <p:nvSpPr>
          <p:cNvPr id="13" name="Picture Placeholder 10"/>
          <p:cNvSpPr>
            <a:spLocks noGrp="1"/>
          </p:cNvSpPr>
          <p:nvPr>
            <p:ph type="pic" sz="quarter" idx="12" hasCustomPrompt="1"/>
          </p:nvPr>
        </p:nvSpPr>
        <p:spPr>
          <a:xfrm>
            <a:off x="1755649" y="2951680"/>
            <a:ext cx="301752" cy="30175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0" rIns="0" bIns="0"/>
          <a:lstStyle>
            <a:lvl1pPr marL="0" indent="0">
              <a:buNone/>
              <a:defRPr sz="704">
                <a:solidFill>
                  <a:schemeClr val="accent1"/>
                </a:solidFill>
              </a:defRPr>
            </a:lvl1pPr>
          </a:lstStyle>
          <a:p>
            <a:r>
              <a:rPr lang="en-US"/>
              <a:t>‍</a:t>
            </a:r>
          </a:p>
        </p:txBody>
      </p:sp>
      <p:sp>
        <p:nvSpPr>
          <p:cNvPr id="4" name="Footer Placeholder 3">
            <a:extLst>
              <a:ext uri="{FF2B5EF4-FFF2-40B4-BE49-F238E27FC236}">
                <a16:creationId xmlns:a16="http://schemas.microsoft.com/office/drawing/2014/main" id="{051499D0-423E-48F2-BFDE-502C630908D8}"/>
              </a:ext>
            </a:extLst>
          </p:cNvPr>
          <p:cNvSpPr>
            <a:spLocks noGrp="1"/>
          </p:cNvSpPr>
          <p:nvPr>
            <p:ph type="ftr" sz="quarter" idx="13"/>
          </p:nvPr>
        </p:nvSpPr>
        <p:spPr/>
        <p:txBody>
          <a:bodyPr/>
          <a:lstStyle/>
          <a:p>
            <a:endParaRPr lang="en-US"/>
          </a:p>
        </p:txBody>
      </p:sp>
      <p:sp>
        <p:nvSpPr>
          <p:cNvPr id="6" name="Slide Number Placeholder 5">
            <a:extLst>
              <a:ext uri="{FF2B5EF4-FFF2-40B4-BE49-F238E27FC236}">
                <a16:creationId xmlns:a16="http://schemas.microsoft.com/office/drawing/2014/main" id="{16EAC5A4-48E4-403D-956B-10C75AA6EB06}"/>
              </a:ext>
            </a:extLst>
          </p:cNvPr>
          <p:cNvSpPr>
            <a:spLocks noGrp="1"/>
          </p:cNvSpPr>
          <p:nvPr>
            <p:ph type="sldNum" sz="quarter" idx="14"/>
          </p:nvPr>
        </p:nvSpPr>
        <p:spPr/>
        <p:txBody>
          <a:body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3723181968"/>
      </p:ext>
    </p:extLst>
  </p:cSld>
  <p:clrMapOvr>
    <a:masterClrMapping/>
  </p:clrMapOvr>
  <p:extLst>
    <p:ext uri="{DCECCB84-F9BA-43D5-87BE-67443E8EF086}">
      <p15:sldGuideLst xmlns:p15="http://schemas.microsoft.com/office/powerpoint/2012/main">
        <p15:guide id="1" pos="2618">
          <p15:clr>
            <a:srgbClr val="FBAE40"/>
          </p15:clr>
        </p15:guide>
        <p15:guide id="2" orient="horz" pos="19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OC option (print)">
    <p:spTree>
      <p:nvGrpSpPr>
        <p:cNvPr id="1" name=""/>
        <p:cNvGrpSpPr/>
        <p:nvPr/>
      </p:nvGrpSpPr>
      <p:grpSpPr>
        <a:xfrm>
          <a:off x="0" y="0"/>
          <a:ext cx="0" cy="0"/>
          <a:chOff x="0" y="0"/>
          <a:chExt cx="0" cy="0"/>
        </a:xfrm>
      </p:grpSpPr>
      <p:sp>
        <p:nvSpPr>
          <p:cNvPr id="8"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9" name="Text Placeholder 3"/>
          <p:cNvSpPr>
            <a:spLocks noGrp="1"/>
          </p:cNvSpPr>
          <p:nvPr>
            <p:ph type="body" sz="quarter" idx="28" hasCustomPrompt="1"/>
          </p:nvPr>
        </p:nvSpPr>
        <p:spPr>
          <a:xfrm>
            <a:off x="274320" y="1280160"/>
            <a:ext cx="411480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quarter" idx="29" hasCustomPrompt="1"/>
          </p:nvPr>
        </p:nvSpPr>
        <p:spPr>
          <a:xfrm>
            <a:off x="4754705" y="1280160"/>
            <a:ext cx="411480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18"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17" name="Text Placeholder 3">
            <a:extLst>
              <a:ext uri="{FF2B5EF4-FFF2-40B4-BE49-F238E27FC236}">
                <a16:creationId xmlns:a16="http://schemas.microsoft.com/office/drawing/2014/main" id="{E20A1E85-8885-40BA-99FD-E67406B45705}"/>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5" name="Picture 14">
            <a:extLst>
              <a:ext uri="{FF2B5EF4-FFF2-40B4-BE49-F238E27FC236}">
                <a16:creationId xmlns:a16="http://schemas.microsoft.com/office/drawing/2014/main" id="{44AC6926-49D4-4196-A7C8-9E749A110D8F}"/>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549346428"/>
      </p:ext>
    </p:extLst>
  </p:cSld>
  <p:clrMapOvr>
    <a:masterClrMapping/>
  </p:clrMapOvr>
  <p:extLst>
    <p:ext uri="{DCECCB84-F9BA-43D5-87BE-67443E8EF086}">
      <p15:sldGuideLst xmlns:p15="http://schemas.microsoft.com/office/powerpoint/2012/main">
        <p15:guide id="1" orient="horz" pos="2448">
          <p15:clr>
            <a:srgbClr val="FBAE40"/>
          </p15:clr>
        </p15:guide>
        <p15:guide id="2" orient="horz" pos="1272">
          <p15:clr>
            <a:srgbClr val="FBAE40"/>
          </p15:clr>
        </p15:guide>
        <p15:guide id="3" orient="horz" pos="312">
          <p15:clr>
            <a:srgbClr val="FBAE40"/>
          </p15:clr>
        </p15:guide>
        <p15:guide id="4" orient="horz" pos="3120">
          <p15:clr>
            <a:srgbClr val="FBAE40"/>
          </p15:clr>
        </p15:guide>
        <p15:guide id="5" pos="57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4DD584-1B08-47E9-88CC-752CE766D334}"/>
              </a:ext>
            </a:extLst>
          </p:cNvPr>
          <p:cNvSpPr>
            <a:spLocks noGrp="1"/>
          </p:cNvSpPr>
          <p:nvPr>
            <p:ph type="sldNum" sz="quarter" idx="10"/>
          </p:nvPr>
        </p:nvSpPr>
        <p:spPr/>
        <p:txBody>
          <a:body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34108352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ypothetical">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10639" y="484099"/>
            <a:ext cx="6738232" cy="788101"/>
          </a:xfrm>
          <a:prstGeom prst="rect">
            <a:avLst/>
          </a:prstGeom>
        </p:spPr>
        <p:txBody>
          <a:bodyPr vert="horz" lIns="0" tIns="0" rIns="0" bIns="0" rtlCol="0" anchor="t" anchorCtr="0">
            <a:normAutofit/>
          </a:bodyPr>
          <a:lstStyle>
            <a:lvl1pPr>
              <a:defRPr sz="1747"/>
            </a:lvl1pPr>
          </a:lstStyle>
          <a:p>
            <a:r>
              <a:rPr lang="en-US"/>
              <a:t>Click to edit Master title style</a:t>
            </a:r>
          </a:p>
        </p:txBody>
      </p:sp>
      <p:sp>
        <p:nvSpPr>
          <p:cNvPr id="10" name="Content Placeholder 2"/>
          <p:cNvSpPr>
            <a:spLocks noGrp="1"/>
          </p:cNvSpPr>
          <p:nvPr>
            <p:ph sz="quarter" idx="27"/>
          </p:nvPr>
        </p:nvSpPr>
        <p:spPr>
          <a:xfrm>
            <a:off x="310638" y="1371600"/>
            <a:ext cx="8442837"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Content Placeholder 2"/>
          <p:cNvSpPr>
            <a:spLocks noGrp="1"/>
          </p:cNvSpPr>
          <p:nvPr>
            <p:ph sz="quarter" idx="29"/>
          </p:nvPr>
        </p:nvSpPr>
        <p:spPr>
          <a:xfrm>
            <a:off x="310638" y="1646192"/>
            <a:ext cx="8442837" cy="228600"/>
          </a:xfrm>
          <a:prstGeom prst="rect">
            <a:avLst/>
          </a:prstGeom>
        </p:spPr>
        <p:txBody>
          <a:bodyPr wrap="square" lIns="0" tIns="0" rIns="0" bIns="0"/>
          <a:lstStyle>
            <a:lvl1pPr marL="0" indent="0">
              <a:lnSpc>
                <a:spcPct val="100000"/>
              </a:lnSpc>
              <a:spcBef>
                <a:spcPts val="0"/>
              </a:spcBef>
              <a:spcAft>
                <a:spcPts val="452"/>
              </a:spcAft>
              <a:buNone/>
              <a:defRPr sz="1059"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Chart Placeholder 3"/>
          <p:cNvSpPr>
            <a:spLocks noGrp="1"/>
          </p:cNvSpPr>
          <p:nvPr>
            <p:ph type="chart" sz="quarter" idx="30"/>
          </p:nvPr>
        </p:nvSpPr>
        <p:spPr>
          <a:xfrm>
            <a:off x="310639" y="1965327"/>
            <a:ext cx="8442838" cy="3673475"/>
          </a:xfrm>
          <a:prstGeom prst="rect">
            <a:avLst/>
          </a:prstGeom>
        </p:spPr>
        <p:txBody>
          <a:bodyPr/>
          <a:lstStyle/>
          <a:p>
            <a:endParaRPr lang="en-US"/>
          </a:p>
        </p:txBody>
      </p:sp>
      <p:sp>
        <p:nvSpPr>
          <p:cNvPr id="2" name="Slide Number Placeholder 1">
            <a:extLst>
              <a:ext uri="{FF2B5EF4-FFF2-40B4-BE49-F238E27FC236}">
                <a16:creationId xmlns:a16="http://schemas.microsoft.com/office/drawing/2014/main" id="{C84E1BA7-0912-4C04-BA8B-1CE73FC0744C}"/>
              </a:ext>
            </a:extLst>
          </p:cNvPr>
          <p:cNvSpPr>
            <a:spLocks noGrp="1"/>
          </p:cNvSpPr>
          <p:nvPr>
            <p:ph type="sldNum" sz="quarter" idx="31"/>
          </p:nvPr>
        </p:nvSpPr>
        <p:spPr/>
        <p:txBody>
          <a:bodyPr/>
          <a:lstStyle/>
          <a:p>
            <a:pPr>
              <a:defRPr/>
            </a:pPr>
            <a:fld id="{3F16283C-BC18-43CF-9DF4-8A2F069C8A83}" type="slidenum">
              <a:rPr lang="en-US" smtClean="0"/>
              <a:pPr>
                <a:defRPr/>
              </a:pPr>
              <a:t>‹#›</a:t>
            </a:fld>
            <a:endParaRPr lang="en-US"/>
          </a:p>
        </p:txBody>
      </p:sp>
      <p:sp>
        <p:nvSpPr>
          <p:cNvPr id="11" name="Text Placeholder 3">
            <a:extLst>
              <a:ext uri="{FF2B5EF4-FFF2-40B4-BE49-F238E27FC236}">
                <a16:creationId xmlns:a16="http://schemas.microsoft.com/office/drawing/2014/main" id="{C48C5417-40FC-4832-870E-2B225668DE8D}"/>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4" name="Footer Placeholder 3">
            <a:extLst>
              <a:ext uri="{FF2B5EF4-FFF2-40B4-BE49-F238E27FC236}">
                <a16:creationId xmlns:a16="http://schemas.microsoft.com/office/drawing/2014/main" id="{3529B2F9-F04E-4DAE-9676-5C9C4D9A59B7}"/>
              </a:ext>
            </a:extLst>
          </p:cNvPr>
          <p:cNvSpPr>
            <a:spLocks noGrp="1"/>
          </p:cNvSpPr>
          <p:nvPr>
            <p:ph type="ftr" sz="quarter" idx="32"/>
          </p:nvPr>
        </p:nvSpPr>
        <p:spPr/>
        <p:txBody>
          <a:bodyPr/>
          <a:lstStyle/>
          <a:p>
            <a:endParaRPr lang="en-US"/>
          </a:p>
        </p:txBody>
      </p:sp>
    </p:spTree>
    <p:extLst>
      <p:ext uri="{BB962C8B-B14F-4D97-AF65-F5344CB8AC3E}">
        <p14:creationId xmlns:p14="http://schemas.microsoft.com/office/powerpoint/2010/main" val="1776498047"/>
      </p:ext>
    </p:extLst>
  </p:cSld>
  <p:clrMapOvr>
    <a:masterClrMapping/>
  </p:clrMapOvr>
  <p:extLst>
    <p:ext uri="{DCECCB84-F9BA-43D5-87BE-67443E8EF086}">
      <p15:sldGuideLst xmlns:p15="http://schemas.microsoft.com/office/powerpoint/2012/main">
        <p15:guide id="1" orient="horz" pos="696">
          <p15:clr>
            <a:srgbClr val="FBAE40"/>
          </p15:clr>
        </p15:guide>
        <p15:guide id="2" orient="horz" pos="252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2387598" y="1371601"/>
            <a:ext cx="6481764" cy="969075"/>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4" name="Picture Placeholder 3"/>
          <p:cNvSpPr>
            <a:spLocks noGrp="1"/>
          </p:cNvSpPr>
          <p:nvPr>
            <p:ph type="pic" sz="quarter" idx="29"/>
          </p:nvPr>
        </p:nvSpPr>
        <p:spPr>
          <a:xfrm>
            <a:off x="335060" y="1371600"/>
            <a:ext cx="1828800" cy="1828800"/>
          </a:xfrm>
          <a:prstGeom prst="ellipse">
            <a:avLst/>
          </a:prstGeom>
        </p:spPr>
        <p:txBody>
          <a:bodyPr/>
          <a:lstStyle/>
          <a:p>
            <a:endParaRPr lang="en-US"/>
          </a:p>
        </p:txBody>
      </p:sp>
      <p:sp>
        <p:nvSpPr>
          <p:cNvPr id="10" name="Text Placeholder 9"/>
          <p:cNvSpPr>
            <a:spLocks noGrp="1"/>
          </p:cNvSpPr>
          <p:nvPr>
            <p:ph type="body" sz="quarter" idx="30"/>
          </p:nvPr>
        </p:nvSpPr>
        <p:spPr>
          <a:xfrm>
            <a:off x="2387600" y="2487018"/>
            <a:ext cx="6481764" cy="364714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9" name="Text Placeholder 3">
            <a:extLst>
              <a:ext uri="{FF2B5EF4-FFF2-40B4-BE49-F238E27FC236}">
                <a16:creationId xmlns:a16="http://schemas.microsoft.com/office/drawing/2014/main" id="{C812F1A4-B034-4060-811F-5DB75EC435D9}"/>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2" name="Title 1">
            <a:extLst>
              <a:ext uri="{FF2B5EF4-FFF2-40B4-BE49-F238E27FC236}">
                <a16:creationId xmlns:a16="http://schemas.microsoft.com/office/drawing/2014/main" id="{D272679E-1C1F-4B7E-BC7B-F218C7419D61}"/>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CB644610-4A05-4155-AF7B-23810115385B}"/>
              </a:ext>
            </a:extLst>
          </p:cNvPr>
          <p:cNvSpPr>
            <a:spLocks noGrp="1"/>
          </p:cNvSpPr>
          <p:nvPr>
            <p:ph type="ftr" sz="quarter" idx="31"/>
          </p:nvPr>
        </p:nvSpPr>
        <p:spPr/>
        <p:txBody>
          <a:bodyPr/>
          <a:lstStyle/>
          <a:p>
            <a:endParaRPr lang="en-US"/>
          </a:p>
        </p:txBody>
      </p:sp>
      <p:sp>
        <p:nvSpPr>
          <p:cNvPr id="11" name="Slide Number Placeholder 3">
            <a:extLst>
              <a:ext uri="{FF2B5EF4-FFF2-40B4-BE49-F238E27FC236}">
                <a16:creationId xmlns:a16="http://schemas.microsoft.com/office/drawing/2014/main" id="{987AB2E5-119F-4BDD-AF89-CEDED8A732D4}"/>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26726874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x column feature">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28135" y="2501055"/>
            <a:ext cx="2078182" cy="969075"/>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4" name="Picture Placeholder 3"/>
          <p:cNvSpPr>
            <a:spLocks noGrp="1"/>
          </p:cNvSpPr>
          <p:nvPr>
            <p:ph type="pic" sz="quarter" idx="29" hasCustomPrompt="1"/>
          </p:nvPr>
        </p:nvSpPr>
        <p:spPr>
          <a:xfrm>
            <a:off x="947296" y="1454225"/>
            <a:ext cx="831273" cy="806824"/>
          </a:xfrm>
          <a:prstGeom prst="ellipse">
            <a:avLst/>
          </a:prstGeom>
        </p:spPr>
        <p:txBody>
          <a:bodyPr/>
          <a:lstStyle/>
          <a:p>
            <a:r>
              <a:rPr lang="en-US"/>
              <a:t>a</a:t>
            </a:r>
          </a:p>
        </p:txBody>
      </p:sp>
      <p:sp>
        <p:nvSpPr>
          <p:cNvPr id="10" name="Text Placeholder 9"/>
          <p:cNvSpPr>
            <a:spLocks noGrp="1"/>
          </p:cNvSpPr>
          <p:nvPr>
            <p:ph type="body" sz="quarter" idx="30"/>
          </p:nvPr>
        </p:nvSpPr>
        <p:spPr>
          <a:xfrm>
            <a:off x="335059" y="3630079"/>
            <a:ext cx="2078182" cy="239576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9" name="Text Placeholder 3">
            <a:extLst>
              <a:ext uri="{FF2B5EF4-FFF2-40B4-BE49-F238E27FC236}">
                <a16:creationId xmlns:a16="http://schemas.microsoft.com/office/drawing/2014/main" id="{C812F1A4-B034-4060-811F-5DB75EC435D9}"/>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5"/>
                </a:solidFill>
                <a:latin typeface="+mn-lt"/>
              </a:defRPr>
            </a:lvl1pPr>
          </a:lstStyle>
          <a:p>
            <a:pPr lvl="0"/>
            <a:r>
              <a:rPr lang="en-US"/>
              <a:t>Breadcrumb</a:t>
            </a:r>
          </a:p>
        </p:txBody>
      </p:sp>
      <p:sp>
        <p:nvSpPr>
          <p:cNvPr id="2" name="Title 1">
            <a:extLst>
              <a:ext uri="{FF2B5EF4-FFF2-40B4-BE49-F238E27FC236}">
                <a16:creationId xmlns:a16="http://schemas.microsoft.com/office/drawing/2014/main" id="{D272679E-1C1F-4B7E-BC7B-F218C7419D61}"/>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6D535685-B2E5-4E4A-8643-75A9E15126AE}"/>
              </a:ext>
            </a:extLst>
          </p:cNvPr>
          <p:cNvSpPr>
            <a:spLocks noGrp="1"/>
          </p:cNvSpPr>
          <p:nvPr>
            <p:ph sz="quarter" idx="31" hasCustomPrompt="1"/>
          </p:nvPr>
        </p:nvSpPr>
        <p:spPr>
          <a:xfrm>
            <a:off x="2523394" y="2501055"/>
            <a:ext cx="2078182" cy="969075"/>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6DB45D5C-AFC7-4D6D-87D9-585CEAF99A26}"/>
              </a:ext>
            </a:extLst>
          </p:cNvPr>
          <p:cNvSpPr>
            <a:spLocks noGrp="1"/>
          </p:cNvSpPr>
          <p:nvPr>
            <p:ph sz="quarter" idx="32" hasCustomPrompt="1"/>
          </p:nvPr>
        </p:nvSpPr>
        <p:spPr>
          <a:xfrm>
            <a:off x="4713000" y="2501055"/>
            <a:ext cx="2078182" cy="969075"/>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6D135CAE-5886-4714-AD88-B788B2DD3E37}"/>
              </a:ext>
            </a:extLst>
          </p:cNvPr>
          <p:cNvSpPr>
            <a:spLocks noGrp="1"/>
          </p:cNvSpPr>
          <p:nvPr>
            <p:ph sz="quarter" idx="33" hasCustomPrompt="1"/>
          </p:nvPr>
        </p:nvSpPr>
        <p:spPr>
          <a:xfrm>
            <a:off x="6874309" y="2501055"/>
            <a:ext cx="2078182" cy="969075"/>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9">
            <a:extLst>
              <a:ext uri="{FF2B5EF4-FFF2-40B4-BE49-F238E27FC236}">
                <a16:creationId xmlns:a16="http://schemas.microsoft.com/office/drawing/2014/main" id="{D9E4A080-6799-4454-8755-EDC530DF6A69}"/>
              </a:ext>
            </a:extLst>
          </p:cNvPr>
          <p:cNvSpPr>
            <a:spLocks noGrp="1"/>
          </p:cNvSpPr>
          <p:nvPr>
            <p:ph type="body" sz="quarter" idx="34"/>
          </p:nvPr>
        </p:nvSpPr>
        <p:spPr>
          <a:xfrm>
            <a:off x="6874309" y="3626796"/>
            <a:ext cx="2078182" cy="239576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15" name="Text Placeholder 9">
            <a:extLst>
              <a:ext uri="{FF2B5EF4-FFF2-40B4-BE49-F238E27FC236}">
                <a16:creationId xmlns:a16="http://schemas.microsoft.com/office/drawing/2014/main" id="{714E9C1A-FBFA-4FE7-931C-A91866B82389}"/>
              </a:ext>
            </a:extLst>
          </p:cNvPr>
          <p:cNvSpPr>
            <a:spLocks noGrp="1"/>
          </p:cNvSpPr>
          <p:nvPr>
            <p:ph type="body" sz="quarter" idx="35"/>
          </p:nvPr>
        </p:nvSpPr>
        <p:spPr>
          <a:xfrm>
            <a:off x="2523394" y="3626795"/>
            <a:ext cx="2078182" cy="239576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16" name="Text Placeholder 9">
            <a:extLst>
              <a:ext uri="{FF2B5EF4-FFF2-40B4-BE49-F238E27FC236}">
                <a16:creationId xmlns:a16="http://schemas.microsoft.com/office/drawing/2014/main" id="{075B4A01-9A46-4CDD-8B63-4CC4110F0712}"/>
              </a:ext>
            </a:extLst>
          </p:cNvPr>
          <p:cNvSpPr>
            <a:spLocks noGrp="1"/>
          </p:cNvSpPr>
          <p:nvPr>
            <p:ph type="body" sz="quarter" idx="36"/>
          </p:nvPr>
        </p:nvSpPr>
        <p:spPr>
          <a:xfrm>
            <a:off x="4713000" y="3626794"/>
            <a:ext cx="2078182" cy="239576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17" name="Picture Placeholder 3">
            <a:extLst>
              <a:ext uri="{FF2B5EF4-FFF2-40B4-BE49-F238E27FC236}">
                <a16:creationId xmlns:a16="http://schemas.microsoft.com/office/drawing/2014/main" id="{4EA6FCAC-87C7-442B-BFAE-D6509216B2E5}"/>
              </a:ext>
            </a:extLst>
          </p:cNvPr>
          <p:cNvSpPr>
            <a:spLocks noGrp="1"/>
          </p:cNvSpPr>
          <p:nvPr>
            <p:ph type="pic" sz="quarter" idx="37" hasCustomPrompt="1"/>
          </p:nvPr>
        </p:nvSpPr>
        <p:spPr>
          <a:xfrm>
            <a:off x="3083813" y="1472971"/>
            <a:ext cx="831273" cy="806824"/>
          </a:xfrm>
          <a:prstGeom prst="ellipse">
            <a:avLst/>
          </a:prstGeom>
        </p:spPr>
        <p:txBody>
          <a:bodyPr/>
          <a:lstStyle/>
          <a:p>
            <a:r>
              <a:rPr lang="en-US"/>
              <a:t>a</a:t>
            </a:r>
          </a:p>
        </p:txBody>
      </p:sp>
      <p:sp>
        <p:nvSpPr>
          <p:cNvPr id="18" name="Picture Placeholder 3">
            <a:extLst>
              <a:ext uri="{FF2B5EF4-FFF2-40B4-BE49-F238E27FC236}">
                <a16:creationId xmlns:a16="http://schemas.microsoft.com/office/drawing/2014/main" id="{BEEDA034-1158-4DA9-BD69-406D0CE17F63}"/>
              </a:ext>
            </a:extLst>
          </p:cNvPr>
          <p:cNvSpPr>
            <a:spLocks noGrp="1"/>
          </p:cNvSpPr>
          <p:nvPr>
            <p:ph type="pic" sz="quarter" idx="38" hasCustomPrompt="1"/>
          </p:nvPr>
        </p:nvSpPr>
        <p:spPr>
          <a:xfrm>
            <a:off x="7356844" y="1490100"/>
            <a:ext cx="831273" cy="806824"/>
          </a:xfrm>
          <a:prstGeom prst="ellipse">
            <a:avLst/>
          </a:prstGeom>
        </p:spPr>
        <p:txBody>
          <a:bodyPr/>
          <a:lstStyle/>
          <a:p>
            <a:r>
              <a:rPr lang="en-US"/>
              <a:t>a</a:t>
            </a:r>
          </a:p>
        </p:txBody>
      </p:sp>
      <p:sp>
        <p:nvSpPr>
          <p:cNvPr id="19" name="Picture Placeholder 3">
            <a:extLst>
              <a:ext uri="{FF2B5EF4-FFF2-40B4-BE49-F238E27FC236}">
                <a16:creationId xmlns:a16="http://schemas.microsoft.com/office/drawing/2014/main" id="{64E2D1FE-2881-4C3A-AAFE-1298E073B8AC}"/>
              </a:ext>
            </a:extLst>
          </p:cNvPr>
          <p:cNvSpPr>
            <a:spLocks noGrp="1"/>
          </p:cNvSpPr>
          <p:nvPr>
            <p:ph type="pic" sz="quarter" idx="39" hasCustomPrompt="1"/>
          </p:nvPr>
        </p:nvSpPr>
        <p:spPr>
          <a:xfrm>
            <a:off x="5220329" y="1514658"/>
            <a:ext cx="831273" cy="806824"/>
          </a:xfrm>
          <a:prstGeom prst="ellipse">
            <a:avLst/>
          </a:prstGeom>
        </p:spPr>
        <p:txBody>
          <a:bodyPr/>
          <a:lstStyle/>
          <a:p>
            <a:r>
              <a:rPr lang="en-US"/>
              <a:t>a</a:t>
            </a:r>
          </a:p>
        </p:txBody>
      </p:sp>
      <p:sp>
        <p:nvSpPr>
          <p:cNvPr id="6" name="Footer Placeholder 5">
            <a:extLst>
              <a:ext uri="{FF2B5EF4-FFF2-40B4-BE49-F238E27FC236}">
                <a16:creationId xmlns:a16="http://schemas.microsoft.com/office/drawing/2014/main" id="{80DC996A-5C2C-4D45-88CF-DA67D3998CEF}"/>
              </a:ext>
            </a:extLst>
          </p:cNvPr>
          <p:cNvSpPr>
            <a:spLocks noGrp="1"/>
          </p:cNvSpPr>
          <p:nvPr>
            <p:ph type="ftr" sz="quarter" idx="40"/>
          </p:nvPr>
        </p:nvSpPr>
        <p:spPr/>
        <p:txBody>
          <a:bodyPr/>
          <a:lstStyle/>
          <a:p>
            <a:endParaRPr lang="en-US"/>
          </a:p>
        </p:txBody>
      </p:sp>
      <p:sp>
        <p:nvSpPr>
          <p:cNvPr id="20" name="Slide Number Placeholder 3">
            <a:extLst>
              <a:ext uri="{FF2B5EF4-FFF2-40B4-BE49-F238E27FC236}">
                <a16:creationId xmlns:a16="http://schemas.microsoft.com/office/drawing/2014/main" id="{4E27C1B7-101F-4FE0-A900-AACACE7976EE}"/>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20977064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x bio">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28136" y="2949708"/>
            <a:ext cx="2493818" cy="647381"/>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4" name="Picture Placeholder 3"/>
          <p:cNvSpPr>
            <a:spLocks noGrp="1"/>
          </p:cNvSpPr>
          <p:nvPr>
            <p:ph type="pic" sz="quarter" idx="29" hasCustomPrompt="1"/>
          </p:nvPr>
        </p:nvSpPr>
        <p:spPr>
          <a:xfrm>
            <a:off x="1001466" y="2044136"/>
            <a:ext cx="831273" cy="806824"/>
          </a:xfrm>
          <a:prstGeom prst="ellipse">
            <a:avLst/>
          </a:prstGeom>
        </p:spPr>
        <p:txBody>
          <a:bodyPr anchor="b"/>
          <a:lstStyle/>
          <a:p>
            <a:r>
              <a:rPr lang="en-US"/>
              <a:t>a</a:t>
            </a:r>
          </a:p>
        </p:txBody>
      </p:sp>
      <p:sp>
        <p:nvSpPr>
          <p:cNvPr id="10" name="Text Placeholder 9"/>
          <p:cNvSpPr>
            <a:spLocks noGrp="1"/>
          </p:cNvSpPr>
          <p:nvPr>
            <p:ph type="body" sz="quarter" idx="30"/>
          </p:nvPr>
        </p:nvSpPr>
        <p:spPr>
          <a:xfrm>
            <a:off x="335059" y="3793166"/>
            <a:ext cx="2493818" cy="239576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9" name="Text Placeholder 3">
            <a:extLst>
              <a:ext uri="{FF2B5EF4-FFF2-40B4-BE49-F238E27FC236}">
                <a16:creationId xmlns:a16="http://schemas.microsoft.com/office/drawing/2014/main" id="{C812F1A4-B034-4060-811F-5DB75EC435D9}"/>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2" name="Title 1">
            <a:extLst>
              <a:ext uri="{FF2B5EF4-FFF2-40B4-BE49-F238E27FC236}">
                <a16:creationId xmlns:a16="http://schemas.microsoft.com/office/drawing/2014/main" id="{D272679E-1C1F-4B7E-BC7B-F218C7419D61}"/>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6D535685-B2E5-4E4A-8643-75A9E15126AE}"/>
              </a:ext>
            </a:extLst>
          </p:cNvPr>
          <p:cNvSpPr>
            <a:spLocks noGrp="1"/>
          </p:cNvSpPr>
          <p:nvPr>
            <p:ph sz="quarter" idx="31" hasCustomPrompt="1"/>
          </p:nvPr>
        </p:nvSpPr>
        <p:spPr>
          <a:xfrm>
            <a:off x="3311700" y="2949708"/>
            <a:ext cx="2493818" cy="647381"/>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6DB45D5C-AFC7-4D6D-87D9-585CEAF99A26}"/>
              </a:ext>
            </a:extLst>
          </p:cNvPr>
          <p:cNvSpPr>
            <a:spLocks noGrp="1"/>
          </p:cNvSpPr>
          <p:nvPr>
            <p:ph sz="quarter" idx="32" hasCustomPrompt="1"/>
          </p:nvPr>
        </p:nvSpPr>
        <p:spPr>
          <a:xfrm>
            <a:off x="6337763" y="2949708"/>
            <a:ext cx="2493818" cy="647381"/>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9">
            <a:extLst>
              <a:ext uri="{FF2B5EF4-FFF2-40B4-BE49-F238E27FC236}">
                <a16:creationId xmlns:a16="http://schemas.microsoft.com/office/drawing/2014/main" id="{714E9C1A-FBFA-4FE7-931C-A91866B82389}"/>
              </a:ext>
            </a:extLst>
          </p:cNvPr>
          <p:cNvSpPr>
            <a:spLocks noGrp="1"/>
          </p:cNvSpPr>
          <p:nvPr>
            <p:ph type="body" sz="quarter" idx="35"/>
          </p:nvPr>
        </p:nvSpPr>
        <p:spPr>
          <a:xfrm>
            <a:off x="3329326" y="3789882"/>
            <a:ext cx="2493818" cy="239576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16" name="Text Placeholder 9">
            <a:extLst>
              <a:ext uri="{FF2B5EF4-FFF2-40B4-BE49-F238E27FC236}">
                <a16:creationId xmlns:a16="http://schemas.microsoft.com/office/drawing/2014/main" id="{075B4A01-9A46-4CDD-8B63-4CC4110F0712}"/>
              </a:ext>
            </a:extLst>
          </p:cNvPr>
          <p:cNvSpPr>
            <a:spLocks noGrp="1"/>
          </p:cNvSpPr>
          <p:nvPr>
            <p:ph type="body" sz="quarter" idx="36"/>
          </p:nvPr>
        </p:nvSpPr>
        <p:spPr>
          <a:xfrm>
            <a:off x="6323591" y="3789881"/>
            <a:ext cx="2493818" cy="239576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17" name="Picture Placeholder 3">
            <a:extLst>
              <a:ext uri="{FF2B5EF4-FFF2-40B4-BE49-F238E27FC236}">
                <a16:creationId xmlns:a16="http://schemas.microsoft.com/office/drawing/2014/main" id="{4EA6FCAC-87C7-442B-BFAE-D6509216B2E5}"/>
              </a:ext>
            </a:extLst>
          </p:cNvPr>
          <p:cNvSpPr>
            <a:spLocks noGrp="1"/>
          </p:cNvSpPr>
          <p:nvPr>
            <p:ph type="pic" sz="quarter" idx="37" hasCustomPrompt="1"/>
          </p:nvPr>
        </p:nvSpPr>
        <p:spPr>
          <a:xfrm>
            <a:off x="3985031" y="2044136"/>
            <a:ext cx="831273" cy="806824"/>
          </a:xfrm>
          <a:prstGeom prst="ellipse">
            <a:avLst/>
          </a:prstGeom>
        </p:spPr>
        <p:txBody>
          <a:bodyPr anchor="b"/>
          <a:lstStyle/>
          <a:p>
            <a:r>
              <a:rPr lang="en-US"/>
              <a:t>a</a:t>
            </a:r>
          </a:p>
        </p:txBody>
      </p:sp>
      <p:sp>
        <p:nvSpPr>
          <p:cNvPr id="19" name="Picture Placeholder 3">
            <a:extLst>
              <a:ext uri="{FF2B5EF4-FFF2-40B4-BE49-F238E27FC236}">
                <a16:creationId xmlns:a16="http://schemas.microsoft.com/office/drawing/2014/main" id="{64E2D1FE-2881-4C3A-AAFE-1298E073B8AC}"/>
              </a:ext>
            </a:extLst>
          </p:cNvPr>
          <p:cNvSpPr>
            <a:spLocks noGrp="1"/>
          </p:cNvSpPr>
          <p:nvPr>
            <p:ph type="pic" sz="quarter" idx="39" hasCustomPrompt="1"/>
          </p:nvPr>
        </p:nvSpPr>
        <p:spPr>
          <a:xfrm>
            <a:off x="7011094" y="2044136"/>
            <a:ext cx="831273" cy="806824"/>
          </a:xfrm>
          <a:prstGeom prst="ellipse">
            <a:avLst/>
          </a:prstGeom>
        </p:spPr>
        <p:txBody>
          <a:bodyPr anchor="b"/>
          <a:lstStyle/>
          <a:p>
            <a:r>
              <a:rPr lang="en-US"/>
              <a:t>a</a:t>
            </a:r>
          </a:p>
        </p:txBody>
      </p:sp>
      <p:sp>
        <p:nvSpPr>
          <p:cNvPr id="6" name="Footer Placeholder 5">
            <a:extLst>
              <a:ext uri="{FF2B5EF4-FFF2-40B4-BE49-F238E27FC236}">
                <a16:creationId xmlns:a16="http://schemas.microsoft.com/office/drawing/2014/main" id="{2A51DC7A-04A5-42A6-98AF-0C8079C6EFAA}"/>
              </a:ext>
            </a:extLst>
          </p:cNvPr>
          <p:cNvSpPr>
            <a:spLocks noGrp="1"/>
          </p:cNvSpPr>
          <p:nvPr>
            <p:ph type="ftr" sz="quarter" idx="40"/>
          </p:nvPr>
        </p:nvSpPr>
        <p:spPr/>
        <p:txBody>
          <a:bodyPr/>
          <a:lstStyle/>
          <a:p>
            <a:endParaRPr lang="en-US"/>
          </a:p>
        </p:txBody>
      </p:sp>
      <p:sp>
        <p:nvSpPr>
          <p:cNvPr id="18" name="Slide Number Placeholder 3">
            <a:extLst>
              <a:ext uri="{FF2B5EF4-FFF2-40B4-BE49-F238E27FC236}">
                <a16:creationId xmlns:a16="http://schemas.microsoft.com/office/drawing/2014/main" id="{D75AD781-5003-4565-88BC-47335FC12233}"/>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
        <p:nvSpPr>
          <p:cNvPr id="20" name="Text Placeholder 6">
            <a:extLst>
              <a:ext uri="{FF2B5EF4-FFF2-40B4-BE49-F238E27FC236}">
                <a16:creationId xmlns:a16="http://schemas.microsoft.com/office/drawing/2014/main" id="{A81CA0CE-2326-4C25-AAB0-4AAB51E8CFC8}"/>
              </a:ext>
            </a:extLst>
          </p:cNvPr>
          <p:cNvSpPr>
            <a:spLocks noGrp="1"/>
          </p:cNvSpPr>
          <p:nvPr>
            <p:ph type="body" sz="quarter" idx="55" hasCustomPrompt="1"/>
          </p:nvPr>
        </p:nvSpPr>
        <p:spPr>
          <a:xfrm>
            <a:off x="301626" y="1423989"/>
            <a:ext cx="8451850" cy="517525"/>
          </a:xfrm>
          <a:prstGeom prst="rect">
            <a:avLst/>
          </a:prstGeom>
        </p:spPr>
        <p:txBody>
          <a:bodyPr lIns="0"/>
          <a:lstStyle>
            <a:lvl1pPr marL="0" indent="0">
              <a:lnSpc>
                <a:spcPct val="100000"/>
              </a:lnSpc>
              <a:defRPr sz="1412" b="0">
                <a:solidFill>
                  <a:schemeClr val="accent4"/>
                </a:solidFill>
              </a:defRPr>
            </a:lvl1pPr>
            <a:lvl2pPr marL="0" indent="0">
              <a:defRPr sz="1553">
                <a:solidFill>
                  <a:schemeClr val="accent4"/>
                </a:solidFill>
              </a:defRPr>
            </a:lvl2pPr>
            <a:lvl3pPr marL="0" indent="0">
              <a:defRPr sz="1553">
                <a:solidFill>
                  <a:schemeClr val="accent4"/>
                </a:solidFill>
              </a:defRPr>
            </a:lvl3pPr>
            <a:lvl4pPr marL="0" indent="0">
              <a:defRPr sz="1553">
                <a:solidFill>
                  <a:schemeClr val="accent4"/>
                </a:solidFill>
              </a:defRPr>
            </a:lvl4pPr>
            <a:lvl5pPr marL="0" indent="0">
              <a:defRPr sz="1553">
                <a:solidFill>
                  <a:schemeClr val="accent4"/>
                </a:solidFill>
              </a:defRPr>
            </a:lvl5pPr>
          </a:lstStyle>
          <a:p>
            <a:pPr lvl="0"/>
            <a:r>
              <a:rPr lang="en-US"/>
              <a:t>Subhead</a:t>
            </a:r>
          </a:p>
        </p:txBody>
      </p:sp>
    </p:spTree>
    <p:extLst>
      <p:ext uri="{BB962C8B-B14F-4D97-AF65-F5344CB8AC3E}">
        <p14:creationId xmlns:p14="http://schemas.microsoft.com/office/powerpoint/2010/main" val="456384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One Chart">
    <p:spTree>
      <p:nvGrpSpPr>
        <p:cNvPr id="1" name=""/>
        <p:cNvGrpSpPr/>
        <p:nvPr/>
      </p:nvGrpSpPr>
      <p:grpSpPr>
        <a:xfrm>
          <a:off x="0" y="0"/>
          <a:ext cx="0" cy="0"/>
          <a:chOff x="0" y="0"/>
          <a:chExt cx="0" cy="0"/>
        </a:xfrm>
      </p:grpSpPr>
      <p:sp>
        <p:nvSpPr>
          <p:cNvPr id="3" name="Content Placeholder 2"/>
          <p:cNvSpPr>
            <a:spLocks noGrp="1"/>
          </p:cNvSpPr>
          <p:nvPr>
            <p:ph sz="quarter" idx="27"/>
          </p:nvPr>
        </p:nvSpPr>
        <p:spPr>
          <a:xfrm>
            <a:off x="302175" y="1371600"/>
            <a:ext cx="8543420"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6" name="Content Placeholder 2"/>
          <p:cNvSpPr>
            <a:spLocks noGrp="1"/>
          </p:cNvSpPr>
          <p:nvPr>
            <p:ph sz="quarter" idx="29"/>
          </p:nvPr>
        </p:nvSpPr>
        <p:spPr>
          <a:xfrm>
            <a:off x="302175" y="1620715"/>
            <a:ext cx="8543420" cy="228600"/>
          </a:xfrm>
          <a:prstGeom prst="rect">
            <a:avLst/>
          </a:prstGeom>
        </p:spPr>
        <p:txBody>
          <a:bodyPr wrap="square" lIns="0" tIns="0" rIns="0" bIns="0"/>
          <a:lstStyle>
            <a:lvl1pPr marL="0" indent="0">
              <a:lnSpc>
                <a:spcPct val="100000"/>
              </a:lnSpc>
              <a:spcBef>
                <a:spcPts val="0"/>
              </a:spcBef>
              <a:spcAft>
                <a:spcPts val="452"/>
              </a:spcAft>
              <a:buNone/>
              <a:defRPr sz="1165"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4" name="Chart Placeholder 3"/>
          <p:cNvSpPr>
            <a:spLocks noGrp="1"/>
          </p:cNvSpPr>
          <p:nvPr>
            <p:ph type="chart" sz="quarter" idx="30"/>
          </p:nvPr>
        </p:nvSpPr>
        <p:spPr>
          <a:xfrm>
            <a:off x="302175" y="1965327"/>
            <a:ext cx="8543420" cy="3673475"/>
          </a:xfrm>
          <a:prstGeom prst="rect">
            <a:avLst/>
          </a:prstGeom>
        </p:spPr>
        <p:txBody>
          <a:bodyPr/>
          <a:lstStyle/>
          <a:p>
            <a:endParaRPr lang="en-US"/>
          </a:p>
        </p:txBody>
      </p:sp>
      <p:sp>
        <p:nvSpPr>
          <p:cNvPr id="9" name="Text Placeholder 3">
            <a:extLst>
              <a:ext uri="{FF2B5EF4-FFF2-40B4-BE49-F238E27FC236}">
                <a16:creationId xmlns:a16="http://schemas.microsoft.com/office/drawing/2014/main" id="{D6113022-E668-4A54-AB2A-9E58B91ABD06}"/>
              </a:ext>
            </a:extLst>
          </p:cNvPr>
          <p:cNvSpPr>
            <a:spLocks noGrp="1"/>
          </p:cNvSpPr>
          <p:nvPr>
            <p:ph type="body" sz="quarter" idx="17" hasCustomPrompt="1"/>
          </p:nvPr>
        </p:nvSpPr>
        <p:spPr>
          <a:xfrm>
            <a:off x="302175"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2" name="Title 1">
            <a:extLst>
              <a:ext uri="{FF2B5EF4-FFF2-40B4-BE49-F238E27FC236}">
                <a16:creationId xmlns:a16="http://schemas.microsoft.com/office/drawing/2014/main" id="{68528408-ED68-4E33-8AF5-8EB66C78F37E}"/>
              </a:ext>
            </a:extLst>
          </p:cNvPr>
          <p:cNvSpPr>
            <a:spLocks noGrp="1"/>
          </p:cNvSpPr>
          <p:nvPr>
            <p:ph type="title"/>
          </p:nvPr>
        </p:nvSpPr>
        <p:spPr>
          <a:xfrm>
            <a:off x="302176" y="484190"/>
            <a:ext cx="6835472" cy="865217"/>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4E135178-DD3A-47FB-9B77-6C9E58609A45}"/>
              </a:ext>
            </a:extLst>
          </p:cNvPr>
          <p:cNvSpPr>
            <a:spLocks noGrp="1"/>
          </p:cNvSpPr>
          <p:nvPr>
            <p:ph type="ftr" sz="quarter" idx="31"/>
          </p:nvPr>
        </p:nvSpPr>
        <p:spPr/>
        <p:txBody>
          <a:bodyPr/>
          <a:lstStyle/>
          <a:p>
            <a:endParaRPr lang="en-US"/>
          </a:p>
        </p:txBody>
      </p:sp>
      <p:sp>
        <p:nvSpPr>
          <p:cNvPr id="10" name="Slide Number Placeholder 3">
            <a:extLst>
              <a:ext uri="{FF2B5EF4-FFF2-40B4-BE49-F238E27FC236}">
                <a16:creationId xmlns:a16="http://schemas.microsoft.com/office/drawing/2014/main" id="{5EB54CFD-9650-4CBB-8728-0C044F3612BB}"/>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17984701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hart">
    <p:spTree>
      <p:nvGrpSpPr>
        <p:cNvPr id="1" name=""/>
        <p:cNvGrpSpPr/>
        <p:nvPr/>
      </p:nvGrpSpPr>
      <p:grpSpPr>
        <a:xfrm>
          <a:off x="0" y="0"/>
          <a:ext cx="0" cy="0"/>
          <a:chOff x="0" y="0"/>
          <a:chExt cx="0" cy="0"/>
        </a:xfrm>
      </p:grpSpPr>
      <p:sp>
        <p:nvSpPr>
          <p:cNvPr id="3" name="Content Placeholder 2"/>
          <p:cNvSpPr>
            <a:spLocks noGrp="1"/>
          </p:cNvSpPr>
          <p:nvPr>
            <p:ph sz="quarter" idx="27"/>
          </p:nvPr>
        </p:nvSpPr>
        <p:spPr>
          <a:xfrm>
            <a:off x="302176" y="1371600"/>
            <a:ext cx="4012975"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6" name="Content Placeholder 2"/>
          <p:cNvSpPr>
            <a:spLocks noGrp="1"/>
          </p:cNvSpPr>
          <p:nvPr>
            <p:ph sz="quarter" idx="29"/>
          </p:nvPr>
        </p:nvSpPr>
        <p:spPr>
          <a:xfrm>
            <a:off x="302176" y="1620715"/>
            <a:ext cx="4012975" cy="228600"/>
          </a:xfrm>
          <a:prstGeom prst="rect">
            <a:avLst/>
          </a:prstGeom>
        </p:spPr>
        <p:txBody>
          <a:bodyPr wrap="square" lIns="0" tIns="0" rIns="0" bIns="0"/>
          <a:lstStyle>
            <a:lvl1pPr marL="0" indent="0">
              <a:lnSpc>
                <a:spcPct val="100000"/>
              </a:lnSpc>
              <a:spcBef>
                <a:spcPts val="0"/>
              </a:spcBef>
              <a:spcAft>
                <a:spcPts val="452"/>
              </a:spcAft>
              <a:buNone/>
              <a:defRPr sz="1165"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4" name="Chart Placeholder 3"/>
          <p:cNvSpPr>
            <a:spLocks noGrp="1"/>
          </p:cNvSpPr>
          <p:nvPr>
            <p:ph type="chart" sz="quarter" idx="30"/>
          </p:nvPr>
        </p:nvSpPr>
        <p:spPr>
          <a:xfrm>
            <a:off x="325944" y="1965327"/>
            <a:ext cx="4012975" cy="3673475"/>
          </a:xfrm>
          <a:prstGeom prst="rect">
            <a:avLst/>
          </a:prstGeom>
        </p:spPr>
        <p:txBody>
          <a:bodyPr/>
          <a:lstStyle/>
          <a:p>
            <a:endParaRPr lang="en-US"/>
          </a:p>
        </p:txBody>
      </p:sp>
      <p:sp>
        <p:nvSpPr>
          <p:cNvPr id="8" name="Content Placeholder 2">
            <a:extLst>
              <a:ext uri="{FF2B5EF4-FFF2-40B4-BE49-F238E27FC236}">
                <a16:creationId xmlns:a16="http://schemas.microsoft.com/office/drawing/2014/main" id="{FC38FD68-CFDF-44F5-91D0-5ED31F7F367A}"/>
              </a:ext>
            </a:extLst>
          </p:cNvPr>
          <p:cNvSpPr>
            <a:spLocks noGrp="1"/>
          </p:cNvSpPr>
          <p:nvPr>
            <p:ph sz="quarter" idx="31"/>
          </p:nvPr>
        </p:nvSpPr>
        <p:spPr>
          <a:xfrm>
            <a:off x="4751301" y="1367634"/>
            <a:ext cx="4012975"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CEEAB74A-C79A-4D88-A51E-40C487D76D9A}"/>
              </a:ext>
            </a:extLst>
          </p:cNvPr>
          <p:cNvSpPr>
            <a:spLocks noGrp="1"/>
          </p:cNvSpPr>
          <p:nvPr>
            <p:ph sz="quarter" idx="32"/>
          </p:nvPr>
        </p:nvSpPr>
        <p:spPr>
          <a:xfrm>
            <a:off x="4751301" y="1616749"/>
            <a:ext cx="4012975" cy="228600"/>
          </a:xfrm>
          <a:prstGeom prst="rect">
            <a:avLst/>
          </a:prstGeom>
        </p:spPr>
        <p:txBody>
          <a:bodyPr wrap="square" lIns="0" tIns="0" rIns="0" bIns="0"/>
          <a:lstStyle>
            <a:lvl1pPr marL="0" indent="0">
              <a:lnSpc>
                <a:spcPct val="100000"/>
              </a:lnSpc>
              <a:spcBef>
                <a:spcPts val="0"/>
              </a:spcBef>
              <a:spcAft>
                <a:spcPts val="452"/>
              </a:spcAft>
              <a:buNone/>
              <a:defRPr sz="1165"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Chart Placeholder 3">
            <a:extLst>
              <a:ext uri="{FF2B5EF4-FFF2-40B4-BE49-F238E27FC236}">
                <a16:creationId xmlns:a16="http://schemas.microsoft.com/office/drawing/2014/main" id="{C61ECF06-F6BB-4E6F-A9FD-EBB7B267E15F}"/>
              </a:ext>
            </a:extLst>
          </p:cNvPr>
          <p:cNvSpPr>
            <a:spLocks noGrp="1"/>
          </p:cNvSpPr>
          <p:nvPr>
            <p:ph type="chart" sz="quarter" idx="33"/>
          </p:nvPr>
        </p:nvSpPr>
        <p:spPr>
          <a:xfrm>
            <a:off x="4751301" y="1961361"/>
            <a:ext cx="4012975" cy="3673475"/>
          </a:xfrm>
          <a:prstGeom prst="rect">
            <a:avLst/>
          </a:prstGeom>
        </p:spPr>
        <p:txBody>
          <a:bodyPr/>
          <a:lstStyle/>
          <a:p>
            <a:endParaRPr lang="en-US"/>
          </a:p>
        </p:txBody>
      </p:sp>
      <p:sp>
        <p:nvSpPr>
          <p:cNvPr id="11" name="Text Placeholder 3">
            <a:extLst>
              <a:ext uri="{FF2B5EF4-FFF2-40B4-BE49-F238E27FC236}">
                <a16:creationId xmlns:a16="http://schemas.microsoft.com/office/drawing/2014/main" id="{BE15A606-90AC-42FB-A8D0-74FE161A73B0}"/>
              </a:ext>
            </a:extLst>
          </p:cNvPr>
          <p:cNvSpPr>
            <a:spLocks noGrp="1"/>
          </p:cNvSpPr>
          <p:nvPr>
            <p:ph type="body" sz="quarter" idx="17" hasCustomPrompt="1"/>
          </p:nvPr>
        </p:nvSpPr>
        <p:spPr>
          <a:xfrm>
            <a:off x="310449" y="225327"/>
            <a:ext cx="6033153" cy="268198"/>
          </a:xfrm>
          <a:prstGeom prst="rect">
            <a:avLst/>
          </a:prstGeom>
        </p:spPr>
        <p:txBody>
          <a:bodyPr lIns="0"/>
          <a:lstStyle>
            <a:lvl1pPr>
              <a:defRPr sz="1412" b="0">
                <a:solidFill>
                  <a:schemeClr val="accent4"/>
                </a:solidFill>
              </a:defRPr>
            </a:lvl1pPr>
          </a:lstStyle>
          <a:p>
            <a:pPr lvl="0"/>
            <a:r>
              <a:rPr lang="en-US"/>
              <a:t>Breadcrumb</a:t>
            </a:r>
          </a:p>
        </p:txBody>
      </p:sp>
      <p:sp>
        <p:nvSpPr>
          <p:cNvPr id="2" name="Title 1">
            <a:extLst>
              <a:ext uri="{FF2B5EF4-FFF2-40B4-BE49-F238E27FC236}">
                <a16:creationId xmlns:a16="http://schemas.microsoft.com/office/drawing/2014/main" id="{61E8282F-CDC4-44A9-8899-45AC6CE39552}"/>
              </a:ext>
            </a:extLst>
          </p:cNvPr>
          <p:cNvSpPr>
            <a:spLocks noGrp="1"/>
          </p:cNvSpPr>
          <p:nvPr>
            <p:ph type="title"/>
          </p:nvPr>
        </p:nvSpPr>
        <p:spPr>
          <a:xfrm>
            <a:off x="302176" y="484190"/>
            <a:ext cx="6835472" cy="865217"/>
          </a:xfrm>
        </p:spPr>
        <p:txBody>
          <a:bodyPr/>
          <a:lstStyle/>
          <a:p>
            <a:r>
              <a:rPr lang="en-US"/>
              <a:t>Click to edit Master title style</a:t>
            </a:r>
          </a:p>
        </p:txBody>
      </p:sp>
      <p:sp>
        <p:nvSpPr>
          <p:cNvPr id="12" name="Footer Placeholder 11">
            <a:extLst>
              <a:ext uri="{FF2B5EF4-FFF2-40B4-BE49-F238E27FC236}">
                <a16:creationId xmlns:a16="http://schemas.microsoft.com/office/drawing/2014/main" id="{B2085D64-A2CD-4BE9-9D82-197A45FB659F}"/>
              </a:ext>
            </a:extLst>
          </p:cNvPr>
          <p:cNvSpPr>
            <a:spLocks noGrp="1"/>
          </p:cNvSpPr>
          <p:nvPr>
            <p:ph type="ftr" sz="quarter" idx="34"/>
          </p:nvPr>
        </p:nvSpPr>
        <p:spPr/>
        <p:txBody>
          <a:bodyPr/>
          <a:lstStyle/>
          <a:p>
            <a:endParaRPr lang="en-US"/>
          </a:p>
        </p:txBody>
      </p:sp>
      <p:sp>
        <p:nvSpPr>
          <p:cNvPr id="13" name="Slide Number Placeholder 3">
            <a:extLst>
              <a:ext uri="{FF2B5EF4-FFF2-40B4-BE49-F238E27FC236}">
                <a16:creationId xmlns:a16="http://schemas.microsoft.com/office/drawing/2014/main" id="{3CB0CB26-C949-4E71-AC2E-83E16B1A522E}"/>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3801781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Four Chart">
    <p:spTree>
      <p:nvGrpSpPr>
        <p:cNvPr id="1" name=""/>
        <p:cNvGrpSpPr/>
        <p:nvPr/>
      </p:nvGrpSpPr>
      <p:grpSpPr>
        <a:xfrm>
          <a:off x="0" y="0"/>
          <a:ext cx="0" cy="0"/>
          <a:chOff x="0" y="0"/>
          <a:chExt cx="0" cy="0"/>
        </a:xfrm>
      </p:grpSpPr>
      <p:sp>
        <p:nvSpPr>
          <p:cNvPr id="3" name="Content Placeholder 2"/>
          <p:cNvSpPr>
            <a:spLocks noGrp="1"/>
          </p:cNvSpPr>
          <p:nvPr>
            <p:ph sz="quarter" idx="27"/>
          </p:nvPr>
        </p:nvSpPr>
        <p:spPr>
          <a:xfrm>
            <a:off x="325943" y="1371600"/>
            <a:ext cx="3883748"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4" name="Chart Placeholder 3"/>
          <p:cNvSpPr>
            <a:spLocks noGrp="1"/>
          </p:cNvSpPr>
          <p:nvPr>
            <p:ph type="chart" sz="quarter" idx="30"/>
          </p:nvPr>
        </p:nvSpPr>
        <p:spPr>
          <a:xfrm>
            <a:off x="325943" y="1687745"/>
            <a:ext cx="3883748" cy="1877784"/>
          </a:xfrm>
          <a:prstGeom prst="rect">
            <a:avLst/>
          </a:prstGeom>
        </p:spPr>
        <p:txBody>
          <a:bodyPr/>
          <a:lstStyle/>
          <a:p>
            <a:endParaRPr lang="en-US"/>
          </a:p>
        </p:txBody>
      </p:sp>
      <p:sp>
        <p:nvSpPr>
          <p:cNvPr id="8" name="Content Placeholder 2">
            <a:extLst>
              <a:ext uri="{FF2B5EF4-FFF2-40B4-BE49-F238E27FC236}">
                <a16:creationId xmlns:a16="http://schemas.microsoft.com/office/drawing/2014/main" id="{5052F507-2111-44EA-AFA5-658567EFA011}"/>
              </a:ext>
            </a:extLst>
          </p:cNvPr>
          <p:cNvSpPr>
            <a:spLocks noGrp="1"/>
          </p:cNvSpPr>
          <p:nvPr>
            <p:ph sz="quarter" idx="31"/>
          </p:nvPr>
        </p:nvSpPr>
        <p:spPr>
          <a:xfrm>
            <a:off x="4943231" y="1375855"/>
            <a:ext cx="3883748"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9" name="Chart Placeholder 3">
            <a:extLst>
              <a:ext uri="{FF2B5EF4-FFF2-40B4-BE49-F238E27FC236}">
                <a16:creationId xmlns:a16="http://schemas.microsoft.com/office/drawing/2014/main" id="{BD9B34B9-4E25-4D63-BB43-85168FC1ADFC}"/>
              </a:ext>
            </a:extLst>
          </p:cNvPr>
          <p:cNvSpPr>
            <a:spLocks noGrp="1"/>
          </p:cNvSpPr>
          <p:nvPr>
            <p:ph type="chart" sz="quarter" idx="32"/>
          </p:nvPr>
        </p:nvSpPr>
        <p:spPr>
          <a:xfrm>
            <a:off x="4943231" y="1691999"/>
            <a:ext cx="3883748" cy="1877784"/>
          </a:xfrm>
          <a:prstGeom prst="rect">
            <a:avLst/>
          </a:prstGeom>
        </p:spPr>
        <p:txBody>
          <a:bodyPr/>
          <a:lstStyle/>
          <a:p>
            <a:endParaRPr lang="en-US"/>
          </a:p>
        </p:txBody>
      </p:sp>
      <p:sp>
        <p:nvSpPr>
          <p:cNvPr id="10" name="Content Placeholder 2">
            <a:extLst>
              <a:ext uri="{FF2B5EF4-FFF2-40B4-BE49-F238E27FC236}">
                <a16:creationId xmlns:a16="http://schemas.microsoft.com/office/drawing/2014/main" id="{33B7FD56-3EA1-4FED-BCDD-D1E78574F1B1}"/>
              </a:ext>
            </a:extLst>
          </p:cNvPr>
          <p:cNvSpPr>
            <a:spLocks noGrp="1"/>
          </p:cNvSpPr>
          <p:nvPr>
            <p:ph sz="quarter" idx="33"/>
          </p:nvPr>
        </p:nvSpPr>
        <p:spPr>
          <a:xfrm>
            <a:off x="325943" y="3829349"/>
            <a:ext cx="3883748"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Chart Placeholder 3">
            <a:extLst>
              <a:ext uri="{FF2B5EF4-FFF2-40B4-BE49-F238E27FC236}">
                <a16:creationId xmlns:a16="http://schemas.microsoft.com/office/drawing/2014/main" id="{6F90E53C-19E8-4D64-A04B-63CA0A59F375}"/>
              </a:ext>
            </a:extLst>
          </p:cNvPr>
          <p:cNvSpPr>
            <a:spLocks noGrp="1"/>
          </p:cNvSpPr>
          <p:nvPr>
            <p:ph type="chart" sz="quarter" idx="34"/>
          </p:nvPr>
        </p:nvSpPr>
        <p:spPr>
          <a:xfrm>
            <a:off x="325943" y="4145494"/>
            <a:ext cx="3883748" cy="1877784"/>
          </a:xfrm>
          <a:prstGeom prst="rect">
            <a:avLst/>
          </a:prstGeom>
        </p:spPr>
        <p:txBody>
          <a:bodyPr/>
          <a:lstStyle/>
          <a:p>
            <a:endParaRPr lang="en-US"/>
          </a:p>
        </p:txBody>
      </p:sp>
      <p:sp>
        <p:nvSpPr>
          <p:cNvPr id="12" name="Content Placeholder 2">
            <a:extLst>
              <a:ext uri="{FF2B5EF4-FFF2-40B4-BE49-F238E27FC236}">
                <a16:creationId xmlns:a16="http://schemas.microsoft.com/office/drawing/2014/main" id="{2FA1A121-FF74-4EF6-A536-FE31F0B3AAAB}"/>
              </a:ext>
            </a:extLst>
          </p:cNvPr>
          <p:cNvSpPr>
            <a:spLocks noGrp="1"/>
          </p:cNvSpPr>
          <p:nvPr>
            <p:ph sz="quarter" idx="35"/>
          </p:nvPr>
        </p:nvSpPr>
        <p:spPr>
          <a:xfrm>
            <a:off x="4943231" y="3833604"/>
            <a:ext cx="3883748"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Chart Placeholder 3">
            <a:extLst>
              <a:ext uri="{FF2B5EF4-FFF2-40B4-BE49-F238E27FC236}">
                <a16:creationId xmlns:a16="http://schemas.microsoft.com/office/drawing/2014/main" id="{B0323D9B-D7FD-4F6C-95CF-4459B20816F6}"/>
              </a:ext>
            </a:extLst>
          </p:cNvPr>
          <p:cNvSpPr>
            <a:spLocks noGrp="1"/>
          </p:cNvSpPr>
          <p:nvPr>
            <p:ph type="chart" sz="quarter" idx="36"/>
          </p:nvPr>
        </p:nvSpPr>
        <p:spPr>
          <a:xfrm>
            <a:off x="4943231" y="4149749"/>
            <a:ext cx="3883748" cy="1877784"/>
          </a:xfrm>
          <a:prstGeom prst="rect">
            <a:avLst/>
          </a:prstGeom>
        </p:spPr>
        <p:txBody>
          <a:bodyPr/>
          <a:lstStyle/>
          <a:p>
            <a:endParaRPr lang="en-US"/>
          </a:p>
        </p:txBody>
      </p:sp>
      <p:sp>
        <p:nvSpPr>
          <p:cNvPr id="15" name="Text Placeholder 3">
            <a:extLst>
              <a:ext uri="{FF2B5EF4-FFF2-40B4-BE49-F238E27FC236}">
                <a16:creationId xmlns:a16="http://schemas.microsoft.com/office/drawing/2014/main" id="{62BDBCD2-D3C6-435E-9D25-5D94C1851C37}"/>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defRPr>
            </a:lvl1pPr>
          </a:lstStyle>
          <a:p>
            <a:pPr lvl="0"/>
            <a:r>
              <a:rPr lang="en-US"/>
              <a:t>Breadcrumb</a:t>
            </a:r>
          </a:p>
        </p:txBody>
      </p:sp>
      <p:sp>
        <p:nvSpPr>
          <p:cNvPr id="16" name="Slide Number Placeholder 3">
            <a:extLst>
              <a:ext uri="{FF2B5EF4-FFF2-40B4-BE49-F238E27FC236}">
                <a16:creationId xmlns:a16="http://schemas.microsoft.com/office/drawing/2014/main" id="{5E8B684F-E0B1-44F1-B899-D8AA19BFCAAE}"/>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
        <p:nvSpPr>
          <p:cNvPr id="2" name="Title 1">
            <a:extLst>
              <a:ext uri="{FF2B5EF4-FFF2-40B4-BE49-F238E27FC236}">
                <a16:creationId xmlns:a16="http://schemas.microsoft.com/office/drawing/2014/main" id="{8F1C3366-7AC1-481D-AE01-1B150421F0C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07DCF168-48CA-47F0-88C3-DC7E877D7BE8}"/>
              </a:ext>
            </a:extLst>
          </p:cNvPr>
          <p:cNvSpPr>
            <a:spLocks noGrp="1"/>
          </p:cNvSpPr>
          <p:nvPr>
            <p:ph type="ftr" sz="quarter" idx="37"/>
          </p:nvPr>
        </p:nvSpPr>
        <p:spPr/>
        <p:txBody>
          <a:bodyPr/>
          <a:lstStyle/>
          <a:p>
            <a:endParaRPr lang="en-US"/>
          </a:p>
        </p:txBody>
      </p:sp>
    </p:spTree>
    <p:extLst>
      <p:ext uri="{BB962C8B-B14F-4D97-AF65-F5344CB8AC3E}">
        <p14:creationId xmlns:p14="http://schemas.microsoft.com/office/powerpoint/2010/main" val="2350345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ck Wrapper">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377440" y="5029200"/>
            <a:ext cx="4114800" cy="914400"/>
          </a:xfrm>
          <a:prstGeom prst="rect">
            <a:avLst/>
          </a:prstGeom>
        </p:spPr>
        <p:txBody>
          <a:bodyPr lIns="0" tIns="0" rIns="0" bIns="0"/>
          <a:lstStyle>
            <a:lvl1pPr marL="0" indent="0">
              <a:lnSpc>
                <a:spcPct val="100000"/>
              </a:lnSpc>
              <a:spcBef>
                <a:spcPts val="0"/>
              </a:spcBef>
              <a:buNone/>
              <a:defRPr sz="1059" baseline="0">
                <a:solidFill>
                  <a:schemeClr val="tx1"/>
                </a:solidFill>
              </a:defRPr>
            </a:lvl1pPr>
            <a:lvl2pPr marL="0" indent="0">
              <a:lnSpc>
                <a:spcPct val="100000"/>
              </a:lnSpc>
              <a:spcBef>
                <a:spcPts val="0"/>
              </a:spcBef>
              <a:buNone/>
              <a:defRPr sz="1059">
                <a:solidFill>
                  <a:schemeClr val="tx1"/>
                </a:solidFill>
              </a:defRPr>
            </a:lvl2pPr>
          </a:lstStyle>
          <a:p>
            <a:pPr lvl="0"/>
            <a:r>
              <a:rPr lang="en-US"/>
              <a:t>Click to edit Master text styles</a:t>
            </a:r>
          </a:p>
          <a:p>
            <a:pPr lvl="1"/>
            <a:r>
              <a:rPr lang="en-US"/>
              <a:t>Second level</a:t>
            </a:r>
          </a:p>
        </p:txBody>
      </p:sp>
      <p:sp>
        <p:nvSpPr>
          <p:cNvPr id="10" name="Text Placeholder 9"/>
          <p:cNvSpPr>
            <a:spLocks noGrp="1"/>
          </p:cNvSpPr>
          <p:nvPr>
            <p:ph type="body" sz="quarter" idx="11"/>
          </p:nvPr>
        </p:nvSpPr>
        <p:spPr>
          <a:xfrm>
            <a:off x="7040880" y="6537960"/>
            <a:ext cx="1828800" cy="182880"/>
          </a:xfrm>
          <a:prstGeom prst="rect">
            <a:avLst/>
          </a:prstGeom>
        </p:spPr>
        <p:txBody>
          <a:bodyPr lIns="0" tIns="0" rIns="0" bIns="0" anchor="b" anchorCtr="0"/>
          <a:lstStyle>
            <a:lvl1pPr marL="0" indent="0" algn="r">
              <a:buNone/>
              <a:defRPr sz="706" baseline="0">
                <a:solidFill>
                  <a:schemeClr val="tx1"/>
                </a:solidFill>
                <a:latin typeface="Arial" panose="020B0604020202020204" pitchFamily="34" charset="0"/>
                <a:cs typeface="Arial" panose="020B0604020202020204" pitchFamily="34" charset="0"/>
              </a:defRPr>
            </a:lvl1pPr>
            <a:lvl2pPr marL="403433" indent="0">
              <a:buNone/>
              <a:defRPr sz="706">
                <a:latin typeface="Arial" panose="020B0604020202020204" pitchFamily="34" charset="0"/>
                <a:cs typeface="Arial" panose="020B0604020202020204" pitchFamily="34" charset="0"/>
              </a:defRPr>
            </a:lvl2pPr>
            <a:lvl3pPr marL="806867" indent="0">
              <a:buNone/>
              <a:defRPr sz="706">
                <a:latin typeface="Arial" panose="020B0604020202020204" pitchFamily="34" charset="0"/>
                <a:cs typeface="Arial" panose="020B0604020202020204" pitchFamily="34" charset="0"/>
              </a:defRPr>
            </a:lvl3pPr>
            <a:lvl4pPr marL="1210300" indent="0">
              <a:buNone/>
              <a:defRPr sz="706">
                <a:latin typeface="Arial" panose="020B0604020202020204" pitchFamily="34" charset="0"/>
                <a:cs typeface="Arial" panose="020B0604020202020204" pitchFamily="34" charset="0"/>
              </a:defRPr>
            </a:lvl4pPr>
            <a:lvl5pPr marL="1613733" indent="0">
              <a:buNone/>
              <a:defRPr sz="706">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3"/>
          <p:cNvSpPr>
            <a:spLocks noGrp="1"/>
          </p:cNvSpPr>
          <p:nvPr>
            <p:ph type="body" sz="quarter" idx="26"/>
          </p:nvPr>
        </p:nvSpPr>
        <p:spPr>
          <a:xfrm>
            <a:off x="274320" y="4065044"/>
            <a:ext cx="8595360" cy="511422"/>
          </a:xfrm>
          <a:prstGeom prst="rect">
            <a:avLst/>
          </a:prstGeom>
        </p:spPr>
        <p:txBody>
          <a:bodyPr wrap="square" lIns="0" tIns="0" rIns="0" bIns="0" anchor="b" anchorCtr="0">
            <a:spAutoFit/>
          </a:bodyPr>
          <a:lstStyle>
            <a:lvl1pPr marL="0" indent="0">
              <a:lnSpc>
                <a:spcPct val="100000"/>
              </a:lnSpc>
              <a:spcBef>
                <a:spcPts val="0"/>
              </a:spcBef>
              <a:spcAft>
                <a:spcPts val="265"/>
              </a:spcAft>
              <a:buNone/>
              <a:defRPr sz="882" i="0">
                <a:solidFill>
                  <a:schemeClr val="tx1"/>
                </a:solidFill>
                <a:latin typeface="Arial Narrow" panose="020B0606020202030204" pitchFamily="34" charset="0"/>
                <a:cs typeface="Arial" panose="020B0604020202020204" pitchFamily="34" charset="0"/>
              </a:defRPr>
            </a:lvl1pPr>
            <a:lvl2pPr marL="0" indent="0">
              <a:lnSpc>
                <a:spcPct val="100000"/>
              </a:lnSpc>
              <a:spcBef>
                <a:spcPts val="0"/>
              </a:spcBef>
              <a:spcAft>
                <a:spcPts val="265"/>
              </a:spcAft>
              <a:buNone/>
              <a:defRPr sz="882">
                <a:solidFill>
                  <a:schemeClr val="tx1"/>
                </a:solidFill>
                <a:latin typeface="Arial" panose="020B0604020202020204" pitchFamily="34" charset="0"/>
                <a:cs typeface="Arial" panose="020B0604020202020204" pitchFamily="34" charset="0"/>
              </a:defRPr>
            </a:lvl2pPr>
            <a:lvl3pPr marL="0" indent="0">
              <a:lnSpc>
                <a:spcPct val="100000"/>
              </a:lnSpc>
              <a:spcBef>
                <a:spcPts val="0"/>
              </a:spcBef>
              <a:spcAft>
                <a:spcPts val="529"/>
              </a:spcAft>
              <a:buNone/>
              <a:defRPr sz="1059" i="1" baseline="0">
                <a:solidFill>
                  <a:schemeClr val="tx1"/>
                </a:solidFill>
                <a:latin typeface="Arial" panose="020B0604020202020204" pitchFamily="34" charset="0"/>
                <a:cs typeface="Arial" panose="020B0604020202020204" pitchFamily="34" charset="0"/>
              </a:defRPr>
            </a:lvl3pPr>
            <a:lvl4pPr marL="0" indent="0">
              <a:lnSpc>
                <a:spcPts val="1147"/>
              </a:lnSpc>
              <a:spcBef>
                <a:spcPts val="0"/>
              </a:spcBef>
              <a:spcAft>
                <a:spcPts val="265"/>
              </a:spcAft>
              <a:buNone/>
              <a:defRPr sz="882">
                <a:latin typeface="Arial Narrow" panose="020B0606020202030204" pitchFamily="34" charset="0"/>
              </a:defRPr>
            </a:lvl4pPr>
            <a:lvl5pPr marL="0" indent="0">
              <a:lnSpc>
                <a:spcPts val="1147"/>
              </a:lnSpc>
              <a:spcBef>
                <a:spcPts val="0"/>
              </a:spcBef>
              <a:spcAft>
                <a:spcPts val="265"/>
              </a:spcAft>
              <a:buNone/>
              <a:defRPr sz="882">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AD578011-DDAD-4CE9-A8BC-7CA58A089C4C}"/>
              </a:ext>
            </a:extLst>
          </p:cNvPr>
          <p:cNvCxnSpPr/>
          <p:nvPr userDrawn="1"/>
        </p:nvCxnSpPr>
        <p:spPr>
          <a:xfrm>
            <a:off x="274638" y="4754563"/>
            <a:ext cx="859472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descr="A close up of a mans face&#10;&#10;Description generated with very high confidence">
            <a:extLst>
              <a:ext uri="{FF2B5EF4-FFF2-40B4-BE49-F238E27FC236}">
                <a16:creationId xmlns:a16="http://schemas.microsoft.com/office/drawing/2014/main" id="{C942FB28-7F96-46A5-8365-4ACB15300E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43" y="4796844"/>
            <a:ext cx="2183457" cy="780838"/>
          </a:xfrm>
          <a:prstGeom prst="rect">
            <a:avLst/>
          </a:prstGeom>
        </p:spPr>
      </p:pic>
      <p:sp>
        <p:nvSpPr>
          <p:cNvPr id="2" name="Rectangle 1">
            <a:extLst>
              <a:ext uri="{FF2B5EF4-FFF2-40B4-BE49-F238E27FC236}">
                <a16:creationId xmlns:a16="http://schemas.microsoft.com/office/drawing/2014/main" id="{9ADB3C7A-0BCA-41FA-BC7B-2E4FC9B91BEA}"/>
              </a:ext>
            </a:extLst>
          </p:cNvPr>
          <p:cNvSpPr/>
          <p:nvPr userDrawn="1"/>
        </p:nvSpPr>
        <p:spPr>
          <a:xfrm>
            <a:off x="6640516" y="262687"/>
            <a:ext cx="2416491" cy="900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38855783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24580" y="1371600"/>
            <a:ext cx="8481430" cy="4389120"/>
          </a:xfrm>
          <a:prstGeom prst="rect">
            <a:avLst/>
          </a:prstGeom>
        </p:spPr>
        <p:txBody>
          <a:bodyPr wrap="square" lIns="0" tIns="0" rIns="0" bIns="0"/>
          <a:lstStyle>
            <a:lvl1pPr marL="0" indent="0">
              <a:lnSpc>
                <a:spcPct val="100000"/>
              </a:lnSpc>
              <a:spcBef>
                <a:spcPts val="0"/>
              </a:spcBef>
              <a:spcAft>
                <a:spcPts val="484"/>
              </a:spcAft>
              <a:buNone/>
              <a:defRPr sz="1370"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84"/>
              </a:spcAft>
              <a:buNone/>
              <a:defRPr sz="1542" baseline="0">
                <a:latin typeface="Arial" panose="020B0604020202020204" pitchFamily="34" charset="0"/>
                <a:cs typeface="Arial" panose="020B0604020202020204" pitchFamily="34" charset="0"/>
              </a:defRPr>
            </a:lvl2pPr>
            <a:lvl3pPr marL="147574" indent="-147574">
              <a:lnSpc>
                <a:spcPct val="100000"/>
              </a:lnSpc>
              <a:spcBef>
                <a:spcPts val="0"/>
              </a:spcBef>
              <a:spcAft>
                <a:spcPts val="243"/>
              </a:spcAft>
              <a:buClr>
                <a:srgbClr val="00A0DC"/>
              </a:buClr>
              <a:buSzPct val="110000"/>
              <a:defRPr sz="1542">
                <a:latin typeface="Arial" panose="020B0604020202020204" pitchFamily="34" charset="0"/>
                <a:cs typeface="Arial" panose="020B0604020202020204" pitchFamily="34" charset="0"/>
              </a:defRPr>
            </a:lvl3pPr>
            <a:lvl4pPr marL="332039" indent="-184466">
              <a:lnSpc>
                <a:spcPct val="100000"/>
              </a:lnSpc>
              <a:spcBef>
                <a:spcPts val="0"/>
              </a:spcBef>
              <a:spcAft>
                <a:spcPts val="243"/>
              </a:spcAft>
              <a:buClr>
                <a:srgbClr val="00A0DC"/>
              </a:buClr>
              <a:buSzPct val="110000"/>
              <a:defRPr sz="1542">
                <a:latin typeface="Arial" panose="020B0604020202020204" pitchFamily="34" charset="0"/>
                <a:cs typeface="Arial" panose="020B0604020202020204" pitchFamily="34" charset="0"/>
              </a:defRPr>
            </a:lvl4pPr>
            <a:lvl5pPr marL="516505" indent="-184466">
              <a:lnSpc>
                <a:spcPct val="100000"/>
              </a:lnSpc>
              <a:spcBef>
                <a:spcPts val="0"/>
              </a:spcBef>
              <a:spcAft>
                <a:spcPts val="243"/>
              </a:spcAft>
              <a:buClr>
                <a:srgbClr val="00A0DC"/>
              </a:buClr>
              <a:buSzPct val="110000"/>
              <a:defRPr sz="1542">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154A6A1C-50A6-4D7F-8080-9A426CBF71BF}"/>
              </a:ext>
            </a:extLst>
          </p:cNvPr>
          <p:cNvSpPr>
            <a:spLocks noGrp="1"/>
          </p:cNvSpPr>
          <p:nvPr>
            <p:ph type="title"/>
          </p:nvPr>
        </p:nvSpPr>
        <p:spPr>
          <a:xfrm>
            <a:off x="324580" y="484191"/>
            <a:ext cx="6580422" cy="789133"/>
          </a:xfrm>
        </p:spPr>
        <p:txBody>
          <a:bodyPr/>
          <a:lstStyle/>
          <a:p>
            <a:r>
              <a:rPr lang="en-US"/>
              <a:t>Click to edit Master title style</a:t>
            </a:r>
          </a:p>
        </p:txBody>
      </p:sp>
      <p:sp>
        <p:nvSpPr>
          <p:cNvPr id="6" name="Text Placeholder 4">
            <a:extLst>
              <a:ext uri="{FF2B5EF4-FFF2-40B4-BE49-F238E27FC236}">
                <a16:creationId xmlns:a16="http://schemas.microsoft.com/office/drawing/2014/main" id="{4A44ACAD-CBDE-468A-8351-9C0F3C60DF61}"/>
              </a:ext>
            </a:extLst>
          </p:cNvPr>
          <p:cNvSpPr>
            <a:spLocks noGrp="1"/>
          </p:cNvSpPr>
          <p:nvPr>
            <p:ph type="body" sz="quarter" idx="31" hasCustomPrompt="1"/>
          </p:nvPr>
        </p:nvSpPr>
        <p:spPr>
          <a:xfrm>
            <a:off x="323850" y="215900"/>
            <a:ext cx="6032500" cy="268288"/>
          </a:xfrm>
          <a:prstGeom prst="rect">
            <a:avLst/>
          </a:prstGeom>
        </p:spPr>
        <p:txBody>
          <a:bodyPr lIns="0"/>
          <a:lstStyle>
            <a:lvl1pPr>
              <a:defRPr sz="1412">
                <a:solidFill>
                  <a:schemeClr val="accent5"/>
                </a:solidFill>
              </a:defRPr>
            </a:lvl1pPr>
          </a:lstStyle>
          <a:p>
            <a:pPr lvl="0"/>
            <a:r>
              <a:rPr lang="en-US"/>
              <a:t>Breadcrumb</a:t>
            </a:r>
          </a:p>
        </p:txBody>
      </p:sp>
      <p:sp>
        <p:nvSpPr>
          <p:cNvPr id="7" name="Slide Number Placeholder 3">
            <a:extLst>
              <a:ext uri="{FF2B5EF4-FFF2-40B4-BE49-F238E27FC236}">
                <a16:creationId xmlns:a16="http://schemas.microsoft.com/office/drawing/2014/main" id="{50C3949A-226F-4959-B157-9B0E9E716CAC}"/>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
        <p:nvSpPr>
          <p:cNvPr id="4" name="Footer Placeholder 3">
            <a:extLst>
              <a:ext uri="{FF2B5EF4-FFF2-40B4-BE49-F238E27FC236}">
                <a16:creationId xmlns:a16="http://schemas.microsoft.com/office/drawing/2014/main" id="{3935BEA5-1991-4C53-A23D-0E227EAFE10C}"/>
              </a:ext>
            </a:extLst>
          </p:cNvPr>
          <p:cNvSpPr>
            <a:spLocks noGrp="1"/>
          </p:cNvSpPr>
          <p:nvPr>
            <p:ph type="ftr" sz="quarter" idx="32"/>
          </p:nvPr>
        </p:nvSpPr>
        <p:spPr/>
        <p:txBody>
          <a:bodyPr/>
          <a:lstStyle/>
          <a:p>
            <a:endParaRPr lang="en-US"/>
          </a:p>
        </p:txBody>
      </p:sp>
    </p:spTree>
    <p:extLst>
      <p:ext uri="{BB962C8B-B14F-4D97-AF65-F5344CB8AC3E}">
        <p14:creationId xmlns:p14="http://schemas.microsoft.com/office/powerpoint/2010/main" val="411520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rojected)">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74319" y="1280160"/>
            <a:ext cx="8595360" cy="4206240"/>
          </a:xfrm>
          <a:prstGeom prst="rect">
            <a:avLst/>
          </a:prstGeom>
        </p:spPr>
        <p:txBody>
          <a:bodyPr lIns="0" tIns="0" rIns="0" bIns="0"/>
          <a:lstStyle>
            <a:lvl1pPr marL="168275" indent="-168275">
              <a:lnSpc>
                <a:spcPct val="100000"/>
              </a:lnSpc>
              <a:spcBef>
                <a:spcPts val="0"/>
              </a:spcBef>
              <a:spcAft>
                <a:spcPts val="1200"/>
              </a:spcAft>
              <a:buClr>
                <a:srgbClr val="00A0DC"/>
              </a:buClr>
              <a:buSzPct val="110000"/>
              <a:buFont typeface="Arial" panose="020B0604020202020204" pitchFamily="34" charset="0"/>
              <a:buChar char="•"/>
              <a:defRPr sz="1600" b="0">
                <a:latin typeface="Arial" panose="020B0604020202020204" pitchFamily="34" charset="0"/>
                <a:cs typeface="Arial" panose="020B0604020202020204" pitchFamily="34" charset="0"/>
              </a:defRPr>
            </a:lvl1pPr>
          </a:lstStyle>
          <a:p>
            <a:pPr lvl="0"/>
            <a:r>
              <a:rPr lang="en-US"/>
              <a:t>Section Title</a:t>
            </a:r>
          </a:p>
        </p:txBody>
      </p:sp>
      <p:sp>
        <p:nvSpPr>
          <p:cNvPr id="12"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Text Placeholder 3">
            <a:extLst>
              <a:ext uri="{FF2B5EF4-FFF2-40B4-BE49-F238E27FC236}">
                <a16:creationId xmlns:a16="http://schemas.microsoft.com/office/drawing/2014/main" id="{92C84C8F-B37E-4E57-A4C4-D0020E330A8A}"/>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A9ED9396-B5C2-4051-BE60-7DB7AC11E148}"/>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15763854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02177" y="2018581"/>
            <a:ext cx="4053346" cy="374213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3">
            <a:extLst>
              <a:ext uri="{FF2B5EF4-FFF2-40B4-BE49-F238E27FC236}">
                <a16:creationId xmlns:a16="http://schemas.microsoft.com/office/drawing/2014/main" id="{1DA077FE-05F6-46D2-97A5-394038C88AA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6872D79D-17EF-475F-893A-6F5BCD70EB59}"/>
              </a:ext>
            </a:extLst>
          </p:cNvPr>
          <p:cNvSpPr>
            <a:spLocks noGrp="1"/>
          </p:cNvSpPr>
          <p:nvPr>
            <p:ph type="ftr" sz="quarter" idx="29"/>
          </p:nvPr>
        </p:nvSpPr>
        <p:spPr/>
        <p:txBody>
          <a:bodyPr/>
          <a:lstStyle/>
          <a:p>
            <a:endParaRPr lang="en-US"/>
          </a:p>
        </p:txBody>
      </p:sp>
      <p:sp>
        <p:nvSpPr>
          <p:cNvPr id="9" name="Text Placeholder 3">
            <a:extLst>
              <a:ext uri="{FF2B5EF4-FFF2-40B4-BE49-F238E27FC236}">
                <a16:creationId xmlns:a16="http://schemas.microsoft.com/office/drawing/2014/main" id="{C51060AF-05FF-47D7-B25B-7ACF7F484435}"/>
              </a:ext>
            </a:extLst>
          </p:cNvPr>
          <p:cNvSpPr>
            <a:spLocks noGrp="1"/>
          </p:cNvSpPr>
          <p:nvPr>
            <p:ph type="body" sz="quarter" idx="17" hasCustomPrompt="1"/>
          </p:nvPr>
        </p:nvSpPr>
        <p:spPr>
          <a:xfrm>
            <a:off x="310640"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7" name="Text Placeholder 6">
            <a:extLst>
              <a:ext uri="{FF2B5EF4-FFF2-40B4-BE49-F238E27FC236}">
                <a16:creationId xmlns:a16="http://schemas.microsoft.com/office/drawing/2014/main" id="{ABAC8952-CEE6-4321-98A7-6E6755CF5014}"/>
              </a:ext>
            </a:extLst>
          </p:cNvPr>
          <p:cNvSpPr>
            <a:spLocks noGrp="1"/>
          </p:cNvSpPr>
          <p:nvPr>
            <p:ph type="body" sz="quarter" idx="30" hasCustomPrompt="1"/>
          </p:nvPr>
        </p:nvSpPr>
        <p:spPr>
          <a:xfrm>
            <a:off x="301626" y="1423989"/>
            <a:ext cx="8451850" cy="517525"/>
          </a:xfrm>
          <a:prstGeom prst="rect">
            <a:avLst/>
          </a:prstGeom>
        </p:spPr>
        <p:txBody>
          <a:bodyPr lIns="0"/>
          <a:lstStyle>
            <a:lvl1pPr marL="0" indent="0">
              <a:lnSpc>
                <a:spcPct val="100000"/>
              </a:lnSpc>
              <a:defRPr sz="1412" b="0">
                <a:solidFill>
                  <a:schemeClr val="accent4"/>
                </a:solidFill>
              </a:defRPr>
            </a:lvl1pPr>
            <a:lvl2pPr marL="0" indent="0">
              <a:defRPr sz="1553">
                <a:solidFill>
                  <a:schemeClr val="accent4"/>
                </a:solidFill>
              </a:defRPr>
            </a:lvl2pPr>
            <a:lvl3pPr marL="0" indent="0">
              <a:defRPr sz="1553">
                <a:solidFill>
                  <a:schemeClr val="accent4"/>
                </a:solidFill>
              </a:defRPr>
            </a:lvl3pPr>
            <a:lvl4pPr marL="0" indent="0">
              <a:defRPr sz="1553">
                <a:solidFill>
                  <a:schemeClr val="accent4"/>
                </a:solidFill>
              </a:defRPr>
            </a:lvl4pPr>
            <a:lvl5pPr marL="0" indent="0">
              <a:defRPr sz="1553">
                <a:solidFill>
                  <a:schemeClr val="accent4"/>
                </a:solidFill>
              </a:defRPr>
            </a:lvl5pPr>
          </a:lstStyle>
          <a:p>
            <a:pPr lvl="0"/>
            <a:r>
              <a:rPr lang="en-US"/>
              <a:t>Subhead</a:t>
            </a:r>
          </a:p>
        </p:txBody>
      </p:sp>
      <p:sp>
        <p:nvSpPr>
          <p:cNvPr id="8" name="Content Placeholder 2">
            <a:extLst>
              <a:ext uri="{FF2B5EF4-FFF2-40B4-BE49-F238E27FC236}">
                <a16:creationId xmlns:a16="http://schemas.microsoft.com/office/drawing/2014/main" id="{9EA464C3-A1D1-4662-A455-F3B6274B5C53}"/>
              </a:ext>
            </a:extLst>
          </p:cNvPr>
          <p:cNvSpPr>
            <a:spLocks noGrp="1"/>
          </p:cNvSpPr>
          <p:nvPr>
            <p:ph sz="quarter" idx="31" hasCustomPrompt="1"/>
          </p:nvPr>
        </p:nvSpPr>
        <p:spPr>
          <a:xfrm>
            <a:off x="4668092" y="2018581"/>
            <a:ext cx="4053346" cy="374213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Slide Number Placeholder 3">
            <a:extLst>
              <a:ext uri="{FF2B5EF4-FFF2-40B4-BE49-F238E27FC236}">
                <a16:creationId xmlns:a16="http://schemas.microsoft.com/office/drawing/2014/main" id="{411B94C4-ACE7-4740-8693-CDEC224F859C}"/>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15131761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wo Content with subhead">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02176" y="2018582"/>
            <a:ext cx="4269824" cy="2662518"/>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3">
            <a:extLst>
              <a:ext uri="{FF2B5EF4-FFF2-40B4-BE49-F238E27FC236}">
                <a16:creationId xmlns:a16="http://schemas.microsoft.com/office/drawing/2014/main" id="{1DA077FE-05F6-46D2-97A5-394038C88AA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6872D79D-17EF-475F-893A-6F5BCD70EB59}"/>
              </a:ext>
            </a:extLst>
          </p:cNvPr>
          <p:cNvSpPr>
            <a:spLocks noGrp="1"/>
          </p:cNvSpPr>
          <p:nvPr>
            <p:ph type="ftr" sz="quarter" idx="29"/>
          </p:nvPr>
        </p:nvSpPr>
        <p:spPr/>
        <p:txBody>
          <a:bodyPr/>
          <a:lstStyle/>
          <a:p>
            <a:endParaRPr lang="en-US"/>
          </a:p>
        </p:txBody>
      </p:sp>
      <p:sp>
        <p:nvSpPr>
          <p:cNvPr id="9" name="Text Placeholder 3">
            <a:extLst>
              <a:ext uri="{FF2B5EF4-FFF2-40B4-BE49-F238E27FC236}">
                <a16:creationId xmlns:a16="http://schemas.microsoft.com/office/drawing/2014/main" id="{C51060AF-05FF-47D7-B25B-7ACF7F484435}"/>
              </a:ext>
            </a:extLst>
          </p:cNvPr>
          <p:cNvSpPr>
            <a:spLocks noGrp="1"/>
          </p:cNvSpPr>
          <p:nvPr>
            <p:ph type="body" sz="quarter" idx="17" hasCustomPrompt="1"/>
          </p:nvPr>
        </p:nvSpPr>
        <p:spPr>
          <a:xfrm>
            <a:off x="310640"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7" name="Text Placeholder 6">
            <a:extLst>
              <a:ext uri="{FF2B5EF4-FFF2-40B4-BE49-F238E27FC236}">
                <a16:creationId xmlns:a16="http://schemas.microsoft.com/office/drawing/2014/main" id="{ABAC8952-CEE6-4321-98A7-6E6755CF5014}"/>
              </a:ext>
            </a:extLst>
          </p:cNvPr>
          <p:cNvSpPr>
            <a:spLocks noGrp="1"/>
          </p:cNvSpPr>
          <p:nvPr>
            <p:ph type="body" sz="quarter" idx="30" hasCustomPrompt="1"/>
          </p:nvPr>
        </p:nvSpPr>
        <p:spPr>
          <a:xfrm>
            <a:off x="301626" y="1423989"/>
            <a:ext cx="8451850" cy="517525"/>
          </a:xfrm>
          <a:prstGeom prst="rect">
            <a:avLst/>
          </a:prstGeom>
        </p:spPr>
        <p:txBody>
          <a:bodyPr lIns="0"/>
          <a:lstStyle>
            <a:lvl1pPr marL="0" indent="0">
              <a:lnSpc>
                <a:spcPct val="100000"/>
              </a:lnSpc>
              <a:defRPr sz="1412" b="0">
                <a:solidFill>
                  <a:schemeClr val="accent4"/>
                </a:solidFill>
              </a:defRPr>
            </a:lvl1pPr>
            <a:lvl2pPr marL="0" indent="0">
              <a:defRPr sz="1553">
                <a:solidFill>
                  <a:schemeClr val="accent4"/>
                </a:solidFill>
              </a:defRPr>
            </a:lvl2pPr>
            <a:lvl3pPr marL="0" indent="0">
              <a:defRPr sz="1553">
                <a:solidFill>
                  <a:schemeClr val="accent4"/>
                </a:solidFill>
              </a:defRPr>
            </a:lvl3pPr>
            <a:lvl4pPr marL="0" indent="0">
              <a:defRPr sz="1553">
                <a:solidFill>
                  <a:schemeClr val="accent4"/>
                </a:solidFill>
              </a:defRPr>
            </a:lvl4pPr>
            <a:lvl5pPr marL="0" indent="0">
              <a:defRPr sz="1553">
                <a:solidFill>
                  <a:schemeClr val="accent4"/>
                </a:solidFill>
              </a:defRPr>
            </a:lvl5pPr>
          </a:lstStyle>
          <a:p>
            <a:pPr lvl="0"/>
            <a:r>
              <a:rPr lang="en-US"/>
              <a:t>Subhead</a:t>
            </a:r>
          </a:p>
        </p:txBody>
      </p:sp>
      <p:sp>
        <p:nvSpPr>
          <p:cNvPr id="8" name="Content Placeholder 2">
            <a:extLst>
              <a:ext uri="{FF2B5EF4-FFF2-40B4-BE49-F238E27FC236}">
                <a16:creationId xmlns:a16="http://schemas.microsoft.com/office/drawing/2014/main" id="{9EA464C3-A1D1-4662-A455-F3B6274B5C53}"/>
              </a:ext>
            </a:extLst>
          </p:cNvPr>
          <p:cNvSpPr>
            <a:spLocks noGrp="1"/>
          </p:cNvSpPr>
          <p:nvPr>
            <p:ph sz="quarter" idx="31" hasCustomPrompt="1"/>
          </p:nvPr>
        </p:nvSpPr>
        <p:spPr>
          <a:xfrm>
            <a:off x="4585997" y="2018582"/>
            <a:ext cx="4155498" cy="133125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Slide Number Placeholder 3">
            <a:extLst>
              <a:ext uri="{FF2B5EF4-FFF2-40B4-BE49-F238E27FC236}">
                <a16:creationId xmlns:a16="http://schemas.microsoft.com/office/drawing/2014/main" id="{411B94C4-ACE7-4740-8693-CDEC224F859C}"/>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
        <p:nvSpPr>
          <p:cNvPr id="11" name="Content Placeholder 2">
            <a:extLst>
              <a:ext uri="{FF2B5EF4-FFF2-40B4-BE49-F238E27FC236}">
                <a16:creationId xmlns:a16="http://schemas.microsoft.com/office/drawing/2014/main" id="{02DD148D-1A4C-49B2-9897-7AFE03251AB2}"/>
              </a:ext>
            </a:extLst>
          </p:cNvPr>
          <p:cNvSpPr>
            <a:spLocks noGrp="1"/>
          </p:cNvSpPr>
          <p:nvPr>
            <p:ph sz="quarter" idx="32" hasCustomPrompt="1"/>
          </p:nvPr>
        </p:nvSpPr>
        <p:spPr>
          <a:xfrm>
            <a:off x="4585997" y="3349841"/>
            <a:ext cx="4155498" cy="133125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35FDF1F9-F77A-4933-AEDF-45DFD48DE66D}"/>
              </a:ext>
            </a:extLst>
          </p:cNvPr>
          <p:cNvSpPr>
            <a:spLocks noGrp="1"/>
          </p:cNvSpPr>
          <p:nvPr>
            <p:ph sz="quarter" idx="33" hasCustomPrompt="1"/>
          </p:nvPr>
        </p:nvSpPr>
        <p:spPr>
          <a:xfrm>
            <a:off x="290196" y="4701730"/>
            <a:ext cx="8463279" cy="114004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5864678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with subhead - horiz">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02176" y="2266833"/>
            <a:ext cx="8419262" cy="1643156"/>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3">
            <a:extLst>
              <a:ext uri="{FF2B5EF4-FFF2-40B4-BE49-F238E27FC236}">
                <a16:creationId xmlns:a16="http://schemas.microsoft.com/office/drawing/2014/main" id="{1DA077FE-05F6-46D2-97A5-394038C88AA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6872D79D-17EF-475F-893A-6F5BCD70EB59}"/>
              </a:ext>
            </a:extLst>
          </p:cNvPr>
          <p:cNvSpPr>
            <a:spLocks noGrp="1"/>
          </p:cNvSpPr>
          <p:nvPr>
            <p:ph type="ftr" sz="quarter" idx="29"/>
          </p:nvPr>
        </p:nvSpPr>
        <p:spPr/>
        <p:txBody>
          <a:bodyPr/>
          <a:lstStyle/>
          <a:p>
            <a:endParaRPr lang="en-US"/>
          </a:p>
        </p:txBody>
      </p:sp>
      <p:sp>
        <p:nvSpPr>
          <p:cNvPr id="9" name="Text Placeholder 3">
            <a:extLst>
              <a:ext uri="{FF2B5EF4-FFF2-40B4-BE49-F238E27FC236}">
                <a16:creationId xmlns:a16="http://schemas.microsoft.com/office/drawing/2014/main" id="{C51060AF-05FF-47D7-B25B-7ACF7F484435}"/>
              </a:ext>
            </a:extLst>
          </p:cNvPr>
          <p:cNvSpPr>
            <a:spLocks noGrp="1"/>
          </p:cNvSpPr>
          <p:nvPr>
            <p:ph type="body" sz="quarter" idx="17" hasCustomPrompt="1"/>
          </p:nvPr>
        </p:nvSpPr>
        <p:spPr>
          <a:xfrm>
            <a:off x="310640" y="215900"/>
            <a:ext cx="6033153" cy="268198"/>
          </a:xfrm>
          <a:prstGeom prst="rect">
            <a:avLst/>
          </a:prstGeom>
        </p:spPr>
        <p:txBody>
          <a:bodyPr lIns="0"/>
          <a:lstStyle>
            <a:lvl1pPr>
              <a:defRPr sz="1412" b="0">
                <a:solidFill>
                  <a:schemeClr val="accent4"/>
                </a:solidFill>
                <a:latin typeface="+mn-lt"/>
              </a:defRPr>
            </a:lvl1pPr>
          </a:lstStyle>
          <a:p>
            <a:pPr lvl="0"/>
            <a:r>
              <a:rPr lang="en-US"/>
              <a:t>Breadcrumb</a:t>
            </a:r>
          </a:p>
        </p:txBody>
      </p:sp>
      <p:sp>
        <p:nvSpPr>
          <p:cNvPr id="7" name="Text Placeholder 6">
            <a:extLst>
              <a:ext uri="{FF2B5EF4-FFF2-40B4-BE49-F238E27FC236}">
                <a16:creationId xmlns:a16="http://schemas.microsoft.com/office/drawing/2014/main" id="{ABAC8952-CEE6-4321-98A7-6E6755CF5014}"/>
              </a:ext>
            </a:extLst>
          </p:cNvPr>
          <p:cNvSpPr>
            <a:spLocks noGrp="1"/>
          </p:cNvSpPr>
          <p:nvPr>
            <p:ph type="body" sz="quarter" idx="30" hasCustomPrompt="1"/>
          </p:nvPr>
        </p:nvSpPr>
        <p:spPr>
          <a:xfrm>
            <a:off x="301626" y="1423989"/>
            <a:ext cx="8451850" cy="517525"/>
          </a:xfrm>
          <a:prstGeom prst="rect">
            <a:avLst/>
          </a:prstGeom>
        </p:spPr>
        <p:txBody>
          <a:bodyPr lIns="0"/>
          <a:lstStyle>
            <a:lvl1pPr marL="0" indent="0">
              <a:lnSpc>
                <a:spcPct val="100000"/>
              </a:lnSpc>
              <a:defRPr sz="1412" b="0">
                <a:solidFill>
                  <a:schemeClr val="accent4"/>
                </a:solidFill>
              </a:defRPr>
            </a:lvl1pPr>
            <a:lvl2pPr marL="0" indent="0">
              <a:defRPr sz="1553">
                <a:solidFill>
                  <a:schemeClr val="accent4"/>
                </a:solidFill>
              </a:defRPr>
            </a:lvl2pPr>
            <a:lvl3pPr marL="0" indent="0">
              <a:defRPr sz="1553">
                <a:solidFill>
                  <a:schemeClr val="accent4"/>
                </a:solidFill>
              </a:defRPr>
            </a:lvl3pPr>
            <a:lvl4pPr marL="0" indent="0">
              <a:defRPr sz="1553">
                <a:solidFill>
                  <a:schemeClr val="accent4"/>
                </a:solidFill>
              </a:defRPr>
            </a:lvl4pPr>
            <a:lvl5pPr marL="0" indent="0">
              <a:defRPr sz="1553">
                <a:solidFill>
                  <a:schemeClr val="accent4"/>
                </a:solidFill>
              </a:defRPr>
            </a:lvl5pPr>
          </a:lstStyle>
          <a:p>
            <a:pPr lvl="0"/>
            <a:r>
              <a:rPr lang="en-US"/>
              <a:t>Subhead</a:t>
            </a:r>
          </a:p>
        </p:txBody>
      </p:sp>
      <p:sp>
        <p:nvSpPr>
          <p:cNvPr id="10" name="Slide Number Placeholder 3">
            <a:extLst>
              <a:ext uri="{FF2B5EF4-FFF2-40B4-BE49-F238E27FC236}">
                <a16:creationId xmlns:a16="http://schemas.microsoft.com/office/drawing/2014/main" id="{411B94C4-ACE7-4740-8693-CDEC224F859C}"/>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
        <p:nvSpPr>
          <p:cNvPr id="11" name="Content Placeholder 2">
            <a:extLst>
              <a:ext uri="{FF2B5EF4-FFF2-40B4-BE49-F238E27FC236}">
                <a16:creationId xmlns:a16="http://schemas.microsoft.com/office/drawing/2014/main" id="{F578CF69-8B0F-4804-BDEE-40AFD3565053}"/>
              </a:ext>
            </a:extLst>
          </p:cNvPr>
          <p:cNvSpPr>
            <a:spLocks noGrp="1"/>
          </p:cNvSpPr>
          <p:nvPr>
            <p:ph sz="quarter" idx="32" hasCustomPrompt="1"/>
          </p:nvPr>
        </p:nvSpPr>
        <p:spPr>
          <a:xfrm>
            <a:off x="317919" y="4230006"/>
            <a:ext cx="8419262" cy="1643156"/>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3">
            <a:extLst>
              <a:ext uri="{FF2B5EF4-FFF2-40B4-BE49-F238E27FC236}">
                <a16:creationId xmlns:a16="http://schemas.microsoft.com/office/drawing/2014/main" id="{FD2ABEF6-E686-44FA-B8A1-54B38A422952}"/>
              </a:ext>
            </a:extLst>
          </p:cNvPr>
          <p:cNvSpPr>
            <a:spLocks noGrp="1"/>
          </p:cNvSpPr>
          <p:nvPr>
            <p:ph type="body" sz="quarter" idx="33" hasCustomPrompt="1"/>
          </p:nvPr>
        </p:nvSpPr>
        <p:spPr>
          <a:xfrm>
            <a:off x="317919" y="1978771"/>
            <a:ext cx="8403519" cy="268198"/>
          </a:xfrm>
          <a:prstGeom prst="rect">
            <a:avLst/>
          </a:prstGeom>
        </p:spPr>
        <p:txBody>
          <a:bodyPr lIns="0"/>
          <a:lstStyle>
            <a:lvl1pPr>
              <a:defRPr sz="1059" b="0">
                <a:solidFill>
                  <a:schemeClr val="accent1"/>
                </a:solidFill>
                <a:latin typeface="+mn-lt"/>
              </a:defRPr>
            </a:lvl1pPr>
          </a:lstStyle>
          <a:p>
            <a:pPr lvl="0"/>
            <a:r>
              <a:rPr lang="en-US"/>
              <a:t>Chart title</a:t>
            </a:r>
          </a:p>
        </p:txBody>
      </p:sp>
      <p:sp>
        <p:nvSpPr>
          <p:cNvPr id="13" name="Text Placeholder 3">
            <a:extLst>
              <a:ext uri="{FF2B5EF4-FFF2-40B4-BE49-F238E27FC236}">
                <a16:creationId xmlns:a16="http://schemas.microsoft.com/office/drawing/2014/main" id="{4B37C6A5-350C-4B02-9191-848E6AD24476}"/>
              </a:ext>
            </a:extLst>
          </p:cNvPr>
          <p:cNvSpPr>
            <a:spLocks noGrp="1"/>
          </p:cNvSpPr>
          <p:nvPr>
            <p:ph type="body" sz="quarter" idx="34" hasCustomPrompt="1"/>
          </p:nvPr>
        </p:nvSpPr>
        <p:spPr>
          <a:xfrm>
            <a:off x="325791" y="3964896"/>
            <a:ext cx="8403519" cy="268198"/>
          </a:xfrm>
          <a:prstGeom prst="rect">
            <a:avLst/>
          </a:prstGeom>
        </p:spPr>
        <p:txBody>
          <a:bodyPr lIns="0"/>
          <a:lstStyle>
            <a:lvl1pPr>
              <a:defRPr sz="1059" b="0">
                <a:solidFill>
                  <a:schemeClr val="accent1"/>
                </a:solidFill>
                <a:latin typeface="+mn-lt"/>
              </a:defRPr>
            </a:lvl1pPr>
          </a:lstStyle>
          <a:p>
            <a:pPr lvl="0"/>
            <a:r>
              <a:rPr lang="en-US"/>
              <a:t>Chart title</a:t>
            </a:r>
          </a:p>
        </p:txBody>
      </p:sp>
    </p:spTree>
    <p:extLst>
      <p:ext uri="{BB962C8B-B14F-4D97-AF65-F5344CB8AC3E}">
        <p14:creationId xmlns:p14="http://schemas.microsoft.com/office/powerpoint/2010/main" val="27233571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Content with subhead">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302177" y="2018581"/>
            <a:ext cx="2701636" cy="374213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3">
            <a:extLst>
              <a:ext uri="{FF2B5EF4-FFF2-40B4-BE49-F238E27FC236}">
                <a16:creationId xmlns:a16="http://schemas.microsoft.com/office/drawing/2014/main" id="{1DA077FE-05F6-46D2-97A5-394038C88AA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6872D79D-17EF-475F-893A-6F5BCD70EB59}"/>
              </a:ext>
            </a:extLst>
          </p:cNvPr>
          <p:cNvSpPr>
            <a:spLocks noGrp="1"/>
          </p:cNvSpPr>
          <p:nvPr>
            <p:ph type="ftr" sz="quarter" idx="29"/>
          </p:nvPr>
        </p:nvSpPr>
        <p:spPr/>
        <p:txBody>
          <a:bodyPr/>
          <a:lstStyle/>
          <a:p>
            <a:endParaRPr lang="en-US"/>
          </a:p>
        </p:txBody>
      </p:sp>
      <p:sp>
        <p:nvSpPr>
          <p:cNvPr id="9" name="Text Placeholder 3">
            <a:extLst>
              <a:ext uri="{FF2B5EF4-FFF2-40B4-BE49-F238E27FC236}">
                <a16:creationId xmlns:a16="http://schemas.microsoft.com/office/drawing/2014/main" id="{C51060AF-05FF-47D7-B25B-7ACF7F484435}"/>
              </a:ext>
            </a:extLst>
          </p:cNvPr>
          <p:cNvSpPr>
            <a:spLocks noGrp="1"/>
          </p:cNvSpPr>
          <p:nvPr>
            <p:ph type="body" sz="quarter" idx="17" hasCustomPrompt="1"/>
          </p:nvPr>
        </p:nvSpPr>
        <p:spPr>
          <a:xfrm>
            <a:off x="310640" y="215900"/>
            <a:ext cx="6033153" cy="268198"/>
          </a:xfrm>
          <a:prstGeom prst="rect">
            <a:avLst/>
          </a:prstGeom>
        </p:spPr>
        <p:txBody>
          <a:bodyPr lIns="0"/>
          <a:lstStyle>
            <a:lvl1pPr>
              <a:defRPr sz="1553" b="0">
                <a:solidFill>
                  <a:schemeClr val="accent4"/>
                </a:solidFill>
                <a:latin typeface="+mn-lt"/>
              </a:defRPr>
            </a:lvl1pPr>
          </a:lstStyle>
          <a:p>
            <a:pPr lvl="0"/>
            <a:r>
              <a:rPr lang="en-US"/>
              <a:t>Breadcrumb</a:t>
            </a:r>
          </a:p>
        </p:txBody>
      </p:sp>
      <p:sp>
        <p:nvSpPr>
          <p:cNvPr id="7" name="Text Placeholder 6">
            <a:extLst>
              <a:ext uri="{FF2B5EF4-FFF2-40B4-BE49-F238E27FC236}">
                <a16:creationId xmlns:a16="http://schemas.microsoft.com/office/drawing/2014/main" id="{ABAC8952-CEE6-4321-98A7-6E6755CF5014}"/>
              </a:ext>
            </a:extLst>
          </p:cNvPr>
          <p:cNvSpPr>
            <a:spLocks noGrp="1"/>
          </p:cNvSpPr>
          <p:nvPr>
            <p:ph type="body" sz="quarter" idx="30" hasCustomPrompt="1"/>
          </p:nvPr>
        </p:nvSpPr>
        <p:spPr>
          <a:xfrm>
            <a:off x="301626" y="1423989"/>
            <a:ext cx="8451850" cy="517525"/>
          </a:xfrm>
          <a:prstGeom prst="rect">
            <a:avLst/>
          </a:prstGeom>
        </p:spPr>
        <p:txBody>
          <a:bodyPr lIns="0"/>
          <a:lstStyle>
            <a:lvl1pPr marL="0" indent="0">
              <a:lnSpc>
                <a:spcPct val="100000"/>
              </a:lnSpc>
              <a:defRPr sz="1553" b="0">
                <a:solidFill>
                  <a:schemeClr val="accent4"/>
                </a:solidFill>
              </a:defRPr>
            </a:lvl1pPr>
            <a:lvl2pPr marL="0" indent="0">
              <a:defRPr sz="1553">
                <a:solidFill>
                  <a:schemeClr val="accent4"/>
                </a:solidFill>
              </a:defRPr>
            </a:lvl2pPr>
            <a:lvl3pPr marL="0" indent="0">
              <a:defRPr sz="1553">
                <a:solidFill>
                  <a:schemeClr val="accent4"/>
                </a:solidFill>
              </a:defRPr>
            </a:lvl3pPr>
            <a:lvl4pPr marL="0" indent="0">
              <a:defRPr sz="1553">
                <a:solidFill>
                  <a:schemeClr val="accent4"/>
                </a:solidFill>
              </a:defRPr>
            </a:lvl4pPr>
            <a:lvl5pPr marL="0" indent="0">
              <a:defRPr sz="1553">
                <a:solidFill>
                  <a:schemeClr val="accent4"/>
                </a:solidFill>
              </a:defRPr>
            </a:lvl5pPr>
          </a:lstStyle>
          <a:p>
            <a:pPr lvl="0"/>
            <a:r>
              <a:rPr lang="en-US"/>
              <a:t>Subhead</a:t>
            </a:r>
          </a:p>
        </p:txBody>
      </p:sp>
      <p:sp>
        <p:nvSpPr>
          <p:cNvPr id="8" name="Content Placeholder 2">
            <a:extLst>
              <a:ext uri="{FF2B5EF4-FFF2-40B4-BE49-F238E27FC236}">
                <a16:creationId xmlns:a16="http://schemas.microsoft.com/office/drawing/2014/main" id="{56BE5A34-0DE7-40DC-9F05-C8467F8F0535}"/>
              </a:ext>
            </a:extLst>
          </p:cNvPr>
          <p:cNvSpPr>
            <a:spLocks noGrp="1"/>
          </p:cNvSpPr>
          <p:nvPr>
            <p:ph sz="quarter" idx="31" hasCustomPrompt="1"/>
          </p:nvPr>
        </p:nvSpPr>
        <p:spPr>
          <a:xfrm>
            <a:off x="3177007" y="2025826"/>
            <a:ext cx="2701636" cy="374213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CC321993-E7EA-4136-8C43-87EF5555FBB1}"/>
              </a:ext>
            </a:extLst>
          </p:cNvPr>
          <p:cNvSpPr>
            <a:spLocks noGrp="1"/>
          </p:cNvSpPr>
          <p:nvPr>
            <p:ph sz="quarter" idx="32" hasCustomPrompt="1"/>
          </p:nvPr>
        </p:nvSpPr>
        <p:spPr>
          <a:xfrm>
            <a:off x="6051839" y="2018581"/>
            <a:ext cx="2701636" cy="3742139"/>
          </a:xfrm>
          <a:prstGeom prst="rect">
            <a:avLst/>
          </a:prstGeom>
        </p:spPr>
        <p:txBody>
          <a:bodyPr wrap="square" lIns="0" tIns="0" rIns="0" bIns="0"/>
          <a:lstStyle>
            <a:lvl1pPr marL="0" indent="0">
              <a:lnSpc>
                <a:spcPct val="100000"/>
              </a:lnSpc>
              <a:spcBef>
                <a:spcPts val="0"/>
              </a:spcBef>
              <a:spcAft>
                <a:spcPts val="439"/>
              </a:spcAft>
              <a:buNone/>
              <a:defRPr sz="1319"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39"/>
              </a:spcAft>
              <a:buNone/>
              <a:defRPr sz="1396" baseline="0">
                <a:latin typeface="Arial" panose="020B0604020202020204" pitchFamily="34" charset="0"/>
                <a:cs typeface="Arial" panose="020B0604020202020204" pitchFamily="34" charset="0"/>
              </a:defRPr>
            </a:lvl2pPr>
            <a:lvl3pPr marL="133679" indent="-133679">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3pPr>
            <a:lvl4pPr marL="300778"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4pPr>
            <a:lvl5pPr marL="467876" indent="-167098">
              <a:lnSpc>
                <a:spcPct val="100000"/>
              </a:lnSpc>
              <a:spcBef>
                <a:spcPts val="0"/>
              </a:spcBef>
              <a:spcAft>
                <a:spcPts val="220"/>
              </a:spcAft>
              <a:buClr>
                <a:srgbClr val="00A0DC"/>
              </a:buClr>
              <a:buSzPct val="110000"/>
              <a:defRPr sz="1396">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Slide Number Placeholder 3">
            <a:extLst>
              <a:ext uri="{FF2B5EF4-FFF2-40B4-BE49-F238E27FC236}">
                <a16:creationId xmlns:a16="http://schemas.microsoft.com/office/drawing/2014/main" id="{B78F1012-0528-46C1-AD6E-C70CBB12F118}"/>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1930687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or palette reference">
    <p:spTree>
      <p:nvGrpSpPr>
        <p:cNvPr id="1" name=""/>
        <p:cNvGrpSpPr/>
        <p:nvPr/>
      </p:nvGrpSpPr>
      <p:grpSpPr>
        <a:xfrm>
          <a:off x="0" y="0"/>
          <a:ext cx="0" cy="0"/>
          <a:chOff x="0" y="0"/>
          <a:chExt cx="0" cy="0"/>
        </a:xfrm>
      </p:grpSpPr>
      <p:grpSp>
        <p:nvGrpSpPr>
          <p:cNvPr id="11" name="Group 9"/>
          <p:cNvGrpSpPr>
            <a:grpSpLocks/>
          </p:cNvGrpSpPr>
          <p:nvPr/>
        </p:nvGrpSpPr>
        <p:grpSpPr bwMode="auto">
          <a:xfrm>
            <a:off x="5818105" y="6562902"/>
            <a:ext cx="3138488" cy="196851"/>
            <a:chOff x="1892" y="3495"/>
            <a:chExt cx="1977" cy="124"/>
          </a:xfrm>
        </p:grpSpPr>
        <p:sp>
          <p:nvSpPr>
            <p:cNvPr id="12" name="Text Box 10"/>
            <p:cNvSpPr txBox="1">
              <a:spLocks noChangeArrowheads="1"/>
            </p:cNvSpPr>
            <p:nvPr/>
          </p:nvSpPr>
          <p:spPr bwMode="auto">
            <a:xfrm>
              <a:off x="1892" y="3517"/>
              <a:ext cx="1977" cy="88"/>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803990"/>
              <a:r>
                <a:rPr lang="en-US" altLang="en-US" sz="792" b="1">
                  <a:solidFill>
                    <a:schemeClr val="tx1"/>
                  </a:solidFill>
                  <a:latin typeface="Arial Narrow" panose="020B0606020202030204" pitchFamily="34" charset="0"/>
                </a:rPr>
                <a:t>Not FDIC Insured</a:t>
              </a:r>
              <a:r>
                <a:rPr lang="en-US" altLang="en-US" sz="792" b="1" baseline="0">
                  <a:solidFill>
                    <a:schemeClr val="tx1"/>
                  </a:solidFill>
                  <a:latin typeface="Arial Narrow" panose="020B0606020202030204" pitchFamily="34" charset="0"/>
                </a:rPr>
                <a:t>   </a:t>
              </a:r>
              <a:r>
                <a:rPr lang="en-US" altLang="en-US" sz="792" b="1">
                  <a:solidFill>
                    <a:schemeClr val="tx1"/>
                  </a:solidFill>
                  <a:latin typeface="Arial Narrow" panose="020B0606020202030204" pitchFamily="34" charset="0"/>
                </a:rPr>
                <a:t>|</a:t>
              </a:r>
              <a:r>
                <a:rPr lang="en-US" altLang="en-US" sz="792" b="1" baseline="0">
                  <a:solidFill>
                    <a:schemeClr val="tx1"/>
                  </a:solidFill>
                  <a:latin typeface="Arial Narrow" panose="020B0606020202030204" pitchFamily="34" charset="0"/>
                </a:rPr>
                <a:t>   </a:t>
              </a:r>
              <a:r>
                <a:rPr lang="en-US" altLang="en-US" sz="792" b="1">
                  <a:solidFill>
                    <a:schemeClr val="tx1"/>
                  </a:solidFill>
                  <a:latin typeface="Arial Narrow" panose="020B0606020202030204" pitchFamily="34" charset="0"/>
                </a:rPr>
                <a:t>May Lose Value</a:t>
              </a:r>
              <a:r>
                <a:rPr lang="en-US" altLang="en-US" sz="792" b="1" baseline="0">
                  <a:solidFill>
                    <a:schemeClr val="tx1"/>
                  </a:solidFill>
                  <a:latin typeface="Arial Narrow" panose="020B0606020202030204" pitchFamily="34" charset="0"/>
                </a:rPr>
                <a:t>   </a:t>
              </a:r>
              <a:r>
                <a:rPr lang="en-US" altLang="en-US" sz="792" b="1">
                  <a:solidFill>
                    <a:schemeClr val="tx1"/>
                  </a:solidFill>
                  <a:latin typeface="Arial Narrow" panose="020B0606020202030204" pitchFamily="34" charset="0"/>
                </a:rPr>
                <a:t>|</a:t>
              </a:r>
              <a:r>
                <a:rPr lang="en-US" altLang="en-US" sz="792" b="1" baseline="-6000">
                  <a:solidFill>
                    <a:schemeClr val="tx1"/>
                  </a:solidFill>
                  <a:latin typeface="Arial Narrow" panose="020B0606020202030204" pitchFamily="34" charset="0"/>
                </a:rPr>
                <a:t> </a:t>
              </a:r>
              <a:r>
                <a:rPr lang="en-US" altLang="en-US" sz="792" b="1" baseline="0">
                  <a:solidFill>
                    <a:schemeClr val="tx1"/>
                  </a:solidFill>
                  <a:latin typeface="Arial Narrow" panose="020B0606020202030204" pitchFamily="34" charset="0"/>
                </a:rPr>
                <a:t>  </a:t>
              </a:r>
              <a:r>
                <a:rPr lang="en-US" altLang="en-US" sz="792" b="1">
                  <a:solidFill>
                    <a:schemeClr val="tx1"/>
                  </a:solidFill>
                  <a:latin typeface="Arial Narrow" panose="020B0606020202030204" pitchFamily="34" charset="0"/>
                </a:rPr>
                <a:t>No Bank Guarantee</a:t>
              </a:r>
              <a:endParaRPr lang="en-US" altLang="en-US" sz="792" b="1" baseline="-6000">
                <a:solidFill>
                  <a:schemeClr val="tx1"/>
                </a:solidFill>
                <a:latin typeface="Arial Narrow" panose="020B0606020202030204" pitchFamily="34" charset="0"/>
              </a:endParaRPr>
            </a:p>
          </p:txBody>
        </p:sp>
        <p:sp>
          <p:nvSpPr>
            <p:cNvPr id="13" name="Rectangle 11"/>
            <p:cNvSpPr>
              <a:spLocks noChangeArrowheads="1"/>
            </p:cNvSpPr>
            <p:nvPr/>
          </p:nvSpPr>
          <p:spPr bwMode="auto">
            <a:xfrm>
              <a:off x="1956" y="3495"/>
              <a:ext cx="1865"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792"/>
            </a:p>
          </p:txBody>
        </p:sp>
      </p:grpSp>
      <p:sp>
        <p:nvSpPr>
          <p:cNvPr id="14" name="Text Placeholder 3"/>
          <p:cNvSpPr>
            <a:spLocks noGrp="1"/>
          </p:cNvSpPr>
          <p:nvPr>
            <p:ph type="body" sz="quarter" idx="26" hasCustomPrompt="1"/>
          </p:nvPr>
        </p:nvSpPr>
        <p:spPr>
          <a:xfrm>
            <a:off x="274320" y="6417957"/>
            <a:ext cx="8503920" cy="12541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792" i="0">
                <a:latin typeface="Arial Narrow" panose="020B0606020202030204" pitchFamily="34" charset="0"/>
                <a:cs typeface="Arial" panose="020B0604020202020204" pitchFamily="34" charset="0"/>
              </a:defRPr>
            </a:lvl1pPr>
            <a:lvl2pPr marL="0" indent="0">
              <a:lnSpc>
                <a:spcPts val="967"/>
              </a:lnSpc>
              <a:spcBef>
                <a:spcPts val="0"/>
              </a:spcBef>
              <a:spcAft>
                <a:spcPts val="132"/>
              </a:spcAft>
              <a:buNone/>
              <a:defRPr sz="880">
                <a:latin typeface="Arial" panose="020B0604020202020204" pitchFamily="34" charset="0"/>
                <a:cs typeface="Arial" panose="020B0604020202020204" pitchFamily="34" charset="0"/>
              </a:defRPr>
            </a:lvl2pPr>
            <a:lvl3pPr marL="0" indent="0">
              <a:lnSpc>
                <a:spcPts val="967"/>
              </a:lnSpc>
              <a:spcBef>
                <a:spcPts val="0"/>
              </a:spcBef>
              <a:spcAft>
                <a:spcPts val="132"/>
              </a:spcAft>
              <a:buNone/>
              <a:defRPr sz="1055" i="1" baseline="0">
                <a:latin typeface="Arial" panose="020B0604020202020204" pitchFamily="34" charset="0"/>
                <a:cs typeface="Arial" panose="020B0604020202020204" pitchFamily="34" charset="0"/>
              </a:defRPr>
            </a:lvl3pPr>
            <a:lvl4pPr marL="0" indent="0">
              <a:lnSpc>
                <a:spcPts val="1144"/>
              </a:lnSpc>
              <a:spcBef>
                <a:spcPts val="0"/>
              </a:spcBef>
              <a:spcAft>
                <a:spcPts val="264"/>
              </a:spcAft>
              <a:buNone/>
              <a:defRPr sz="880">
                <a:latin typeface="Arial Narrow" panose="020B0606020202030204" pitchFamily="34" charset="0"/>
              </a:defRPr>
            </a:lvl4pPr>
            <a:lvl5pPr marL="0" indent="0">
              <a:lnSpc>
                <a:spcPts val="1144"/>
              </a:lnSpc>
              <a:spcBef>
                <a:spcPts val="0"/>
              </a:spcBef>
              <a:spcAft>
                <a:spcPts val="264"/>
              </a:spcAft>
              <a:buNone/>
              <a:defRPr sz="880">
                <a:latin typeface="Arial Narrow" panose="020B0606020202030204" pitchFamily="34" charset="0"/>
              </a:defRPr>
            </a:lvl5pPr>
          </a:lstStyle>
          <a:p>
            <a:pPr lvl="0"/>
            <a:r>
              <a:rPr lang="en-US"/>
              <a:t>Caveats</a:t>
            </a:r>
          </a:p>
        </p:txBody>
      </p:sp>
      <p:grpSp>
        <p:nvGrpSpPr>
          <p:cNvPr id="15" name="Group 14" hidden="1"/>
          <p:cNvGrpSpPr/>
          <p:nvPr/>
        </p:nvGrpSpPr>
        <p:grpSpPr>
          <a:xfrm>
            <a:off x="266700" y="555248"/>
            <a:ext cx="2642616" cy="1746504"/>
            <a:chOff x="731520" y="555248"/>
            <a:chExt cx="2642616" cy="1746504"/>
          </a:xfrm>
        </p:grpSpPr>
        <p:grpSp>
          <p:nvGrpSpPr>
            <p:cNvPr id="16" name="Group 15"/>
            <p:cNvGrpSpPr/>
            <p:nvPr/>
          </p:nvGrpSpPr>
          <p:grpSpPr bwMode="gray">
            <a:xfrm>
              <a:off x="1033272" y="555248"/>
              <a:ext cx="2340864" cy="1444752"/>
              <a:chOff x="4800600" y="2295213"/>
              <a:chExt cx="2340864" cy="1444752"/>
            </a:xfrm>
          </p:grpSpPr>
          <p:sp>
            <p:nvSpPr>
              <p:cNvPr id="18" name="Rectangle 17"/>
              <p:cNvSpPr/>
              <p:nvPr/>
            </p:nvSpPr>
            <p:spPr bwMode="gray">
              <a:xfrm>
                <a:off x="4800600" y="2295213"/>
                <a:ext cx="2340864" cy="14447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solidFill>
                    <a:prstClr val="white"/>
                  </a:solidFill>
                </a:endParaRPr>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5102352" y="2597238"/>
                <a:ext cx="1737360" cy="840703"/>
              </a:xfrm>
              <a:prstGeom prst="rect">
                <a:avLst/>
              </a:prstGeom>
            </p:spPr>
          </p:pic>
        </p:grpSp>
        <p:sp>
          <p:nvSpPr>
            <p:cNvPr id="17" name="Freeform 16"/>
            <p:cNvSpPr/>
            <p:nvPr/>
          </p:nvSpPr>
          <p:spPr bwMode="gray">
            <a:xfrm>
              <a:off x="731520" y="2000000"/>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64"/>
            </a:p>
          </p:txBody>
        </p:sp>
      </p:grpSp>
      <p:sp>
        <p:nvSpPr>
          <p:cNvPr id="20" name="Rectangle 19">
            <a:extLst>
              <a:ext uri="{FF2B5EF4-FFF2-40B4-BE49-F238E27FC236}">
                <a16:creationId xmlns:a16="http://schemas.microsoft.com/office/drawing/2014/main" id="{457B5981-10DC-457D-B912-85D43D671A54}"/>
              </a:ext>
            </a:extLst>
          </p:cNvPr>
          <p:cNvSpPr/>
          <p:nvPr userDrawn="1"/>
        </p:nvSpPr>
        <p:spPr bwMode="blackWhite">
          <a:xfrm>
            <a:off x="265113" y="1003596"/>
            <a:ext cx="813209" cy="813209"/>
          </a:xfrm>
          <a:prstGeom prst="rect">
            <a:avLst/>
          </a:prstGeom>
          <a:solidFill>
            <a:srgbClr val="005598"/>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BLUE 1 </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R0</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G85</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B152</a:t>
            </a:r>
          </a:p>
        </p:txBody>
      </p:sp>
      <p:sp>
        <p:nvSpPr>
          <p:cNvPr id="21" name="Rectangle 20">
            <a:extLst>
              <a:ext uri="{FF2B5EF4-FFF2-40B4-BE49-F238E27FC236}">
                <a16:creationId xmlns:a16="http://schemas.microsoft.com/office/drawing/2014/main" id="{54757728-9A4B-45FA-8286-11FC06618BF0}"/>
              </a:ext>
            </a:extLst>
          </p:cNvPr>
          <p:cNvSpPr/>
          <p:nvPr userDrawn="1"/>
        </p:nvSpPr>
        <p:spPr bwMode="blackWhite">
          <a:xfrm>
            <a:off x="2840286" y="1003596"/>
            <a:ext cx="813209" cy="813209"/>
          </a:xfrm>
          <a:prstGeom prst="rect">
            <a:avLst/>
          </a:prstGeom>
          <a:solidFill>
            <a:srgbClr val="00A0DC"/>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CYAN 1</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R0</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G160</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B220</a:t>
            </a:r>
          </a:p>
        </p:txBody>
      </p:sp>
      <p:sp>
        <p:nvSpPr>
          <p:cNvPr id="22" name="Rectangle 21">
            <a:extLst>
              <a:ext uri="{FF2B5EF4-FFF2-40B4-BE49-F238E27FC236}">
                <a16:creationId xmlns:a16="http://schemas.microsoft.com/office/drawing/2014/main" id="{46D8298C-DDB3-4D67-B914-79EDB0F74C91}"/>
              </a:ext>
            </a:extLst>
          </p:cNvPr>
          <p:cNvSpPr/>
          <p:nvPr userDrawn="1"/>
        </p:nvSpPr>
        <p:spPr bwMode="blackWhite">
          <a:xfrm>
            <a:off x="2840286" y="1841643"/>
            <a:ext cx="813209" cy="813209"/>
          </a:xfrm>
          <a:prstGeom prst="rect">
            <a:avLst/>
          </a:prstGeom>
          <a:solidFill>
            <a:srgbClr val="5FC0EB"/>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CYAN 2</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R95</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G192</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B235</a:t>
            </a:r>
          </a:p>
        </p:txBody>
      </p:sp>
      <p:sp>
        <p:nvSpPr>
          <p:cNvPr id="23" name="Rectangle 22">
            <a:extLst>
              <a:ext uri="{FF2B5EF4-FFF2-40B4-BE49-F238E27FC236}">
                <a16:creationId xmlns:a16="http://schemas.microsoft.com/office/drawing/2014/main" id="{EA13FF6E-63E8-45C8-8531-6DB503D0BA04}"/>
              </a:ext>
            </a:extLst>
          </p:cNvPr>
          <p:cNvSpPr/>
          <p:nvPr userDrawn="1"/>
        </p:nvSpPr>
        <p:spPr bwMode="blackWhite">
          <a:xfrm>
            <a:off x="2840286" y="2678869"/>
            <a:ext cx="813209" cy="813209"/>
          </a:xfrm>
          <a:prstGeom prst="rect">
            <a:avLst/>
          </a:prstGeom>
          <a:solidFill>
            <a:srgbClr val="A5D7F5"/>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FT CYAN 3</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R165</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G215</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B245</a:t>
            </a:r>
          </a:p>
        </p:txBody>
      </p:sp>
      <p:sp>
        <p:nvSpPr>
          <p:cNvPr id="24" name="Rectangle 23">
            <a:extLst>
              <a:ext uri="{FF2B5EF4-FFF2-40B4-BE49-F238E27FC236}">
                <a16:creationId xmlns:a16="http://schemas.microsoft.com/office/drawing/2014/main" id="{B17084BE-5602-4C63-A097-A471388633A0}"/>
              </a:ext>
            </a:extLst>
          </p:cNvPr>
          <p:cNvSpPr/>
          <p:nvPr userDrawn="1"/>
        </p:nvSpPr>
        <p:spPr bwMode="blackWhite">
          <a:xfrm>
            <a:off x="3698676" y="1003596"/>
            <a:ext cx="813209" cy="813209"/>
          </a:xfrm>
          <a:prstGeom prst="rect">
            <a:avLst/>
          </a:prstGeom>
          <a:solidFill>
            <a:srgbClr val="767676"/>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chemeClr val="bg1"/>
                </a:solidFill>
                <a:effectLst/>
                <a:uLnTx/>
                <a:uFillTx/>
                <a:latin typeface="Arial Narrow" pitchFamily="34" charset="0"/>
                <a:ea typeface="ＭＳ Ｐゴシック" charset="0"/>
              </a:rPr>
              <a:t>FT GRY</a:t>
            </a:r>
            <a:r>
              <a:rPr kumimoji="0" lang="en-US" sz="874" b="1" i="0" u="none" strike="noStrike" kern="0" cap="none" spc="0" normalizeH="0" noProof="0">
                <a:ln>
                  <a:noFill/>
                </a:ln>
                <a:solidFill>
                  <a:schemeClr val="bg1"/>
                </a:solidFill>
                <a:effectLst/>
                <a:uLnTx/>
                <a:uFillTx/>
                <a:latin typeface="Arial Narrow" pitchFamily="34" charset="0"/>
                <a:ea typeface="ＭＳ Ｐゴシック" charset="0"/>
              </a:rPr>
              <a:t> 1</a:t>
            </a:r>
            <a:endParaRPr kumimoji="0" lang="en-US" sz="874" b="1" i="0" u="none" strike="noStrike" kern="0" cap="none" spc="0" normalizeH="0" baseline="0" noProof="0">
              <a:ln>
                <a:noFill/>
              </a:ln>
              <a:solidFill>
                <a:schemeClr val="bg1"/>
              </a:solidFill>
              <a:effectLst/>
              <a:uLnTx/>
              <a:uFillTx/>
              <a:latin typeface="Arial Narrow" pitchFamily="34" charset="0"/>
              <a:ea typeface="ＭＳ Ｐゴシック" charset="0"/>
            </a:endParaRP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chemeClr val="bg1"/>
                </a:solidFill>
                <a:effectLst/>
                <a:uLnTx/>
                <a:uFillTx/>
                <a:latin typeface="Arial Narrow" pitchFamily="34" charset="0"/>
                <a:ea typeface="ＭＳ Ｐゴシック" charset="0"/>
              </a:rPr>
              <a:t>R118</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chemeClr val="bg1"/>
                </a:solidFill>
                <a:effectLst/>
                <a:uLnTx/>
                <a:uFillTx/>
                <a:latin typeface="Arial Narrow" pitchFamily="34" charset="0"/>
                <a:ea typeface="ＭＳ Ｐゴシック" charset="0"/>
              </a:rPr>
              <a:t>G118</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chemeClr val="bg1"/>
                </a:solidFill>
                <a:effectLst/>
                <a:uLnTx/>
                <a:uFillTx/>
                <a:latin typeface="Arial Narrow" pitchFamily="34" charset="0"/>
                <a:ea typeface="ＭＳ Ｐゴシック" charset="0"/>
              </a:rPr>
              <a:t>B118</a:t>
            </a:r>
          </a:p>
        </p:txBody>
      </p:sp>
      <p:sp>
        <p:nvSpPr>
          <p:cNvPr id="25" name="Rectangle 24">
            <a:extLst>
              <a:ext uri="{FF2B5EF4-FFF2-40B4-BE49-F238E27FC236}">
                <a16:creationId xmlns:a16="http://schemas.microsoft.com/office/drawing/2014/main" id="{F51C4BA7-5886-411F-A388-768B98A40DA9}"/>
              </a:ext>
            </a:extLst>
          </p:cNvPr>
          <p:cNvSpPr/>
          <p:nvPr userDrawn="1"/>
        </p:nvSpPr>
        <p:spPr bwMode="blackWhite">
          <a:xfrm>
            <a:off x="1126976" y="1003596"/>
            <a:ext cx="813209" cy="813209"/>
          </a:xfrm>
          <a:prstGeom prst="rect">
            <a:avLst/>
          </a:prstGeom>
          <a:solidFill>
            <a:srgbClr val="4E9D2D"/>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GRN 1</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R78</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G157</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B45</a:t>
            </a:r>
          </a:p>
        </p:txBody>
      </p:sp>
      <p:sp>
        <p:nvSpPr>
          <p:cNvPr id="26" name="Rectangle 25">
            <a:extLst>
              <a:ext uri="{FF2B5EF4-FFF2-40B4-BE49-F238E27FC236}">
                <a16:creationId xmlns:a16="http://schemas.microsoft.com/office/drawing/2014/main" id="{900B781E-F1EA-4388-A2B1-A84FE9F5BBA5}"/>
              </a:ext>
            </a:extLst>
          </p:cNvPr>
          <p:cNvSpPr/>
          <p:nvPr userDrawn="1"/>
        </p:nvSpPr>
        <p:spPr bwMode="blackWhite">
          <a:xfrm>
            <a:off x="1126976" y="1841643"/>
            <a:ext cx="813209" cy="813209"/>
          </a:xfrm>
          <a:prstGeom prst="rect">
            <a:avLst/>
          </a:prstGeom>
          <a:solidFill>
            <a:srgbClr val="82BC00"/>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GRN 2</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R130</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G188</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B0</a:t>
            </a:r>
          </a:p>
        </p:txBody>
      </p:sp>
      <p:sp>
        <p:nvSpPr>
          <p:cNvPr id="27" name="Rectangle 26">
            <a:extLst>
              <a:ext uri="{FF2B5EF4-FFF2-40B4-BE49-F238E27FC236}">
                <a16:creationId xmlns:a16="http://schemas.microsoft.com/office/drawing/2014/main" id="{ADDEA363-32B7-4627-AB6A-DCAFE66C7530}"/>
              </a:ext>
            </a:extLst>
          </p:cNvPr>
          <p:cNvSpPr/>
          <p:nvPr userDrawn="1"/>
        </p:nvSpPr>
        <p:spPr bwMode="blackWhite">
          <a:xfrm>
            <a:off x="1126976" y="2678869"/>
            <a:ext cx="813209" cy="813209"/>
          </a:xfrm>
          <a:prstGeom prst="rect">
            <a:avLst/>
          </a:prstGeom>
          <a:solidFill>
            <a:srgbClr val="BAD583"/>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FT GRN 3</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R186</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G213</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B131</a:t>
            </a:r>
          </a:p>
        </p:txBody>
      </p:sp>
      <p:sp>
        <p:nvSpPr>
          <p:cNvPr id="28" name="Rectangle 27">
            <a:extLst>
              <a:ext uri="{FF2B5EF4-FFF2-40B4-BE49-F238E27FC236}">
                <a16:creationId xmlns:a16="http://schemas.microsoft.com/office/drawing/2014/main" id="{DEB2EE53-C18B-419A-AB1C-D4952649D7D9}"/>
              </a:ext>
            </a:extLst>
          </p:cNvPr>
          <p:cNvSpPr/>
          <p:nvPr userDrawn="1"/>
        </p:nvSpPr>
        <p:spPr bwMode="blackWhite">
          <a:xfrm>
            <a:off x="1981895" y="1003596"/>
            <a:ext cx="813209" cy="813209"/>
          </a:xfrm>
          <a:prstGeom prst="rect">
            <a:avLst/>
          </a:prstGeom>
          <a:solidFill>
            <a:srgbClr val="EE7800"/>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ORG 1</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R238</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G120</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B0</a:t>
            </a:r>
          </a:p>
        </p:txBody>
      </p:sp>
      <p:sp>
        <p:nvSpPr>
          <p:cNvPr id="29" name="Rectangle 28">
            <a:extLst>
              <a:ext uri="{FF2B5EF4-FFF2-40B4-BE49-F238E27FC236}">
                <a16:creationId xmlns:a16="http://schemas.microsoft.com/office/drawing/2014/main" id="{7FFBC4EB-5135-43A2-9C54-BDF7AB35F7A4}"/>
              </a:ext>
            </a:extLst>
          </p:cNvPr>
          <p:cNvSpPr/>
          <p:nvPr userDrawn="1"/>
        </p:nvSpPr>
        <p:spPr bwMode="blackWhite">
          <a:xfrm>
            <a:off x="1981041" y="1841643"/>
            <a:ext cx="813209" cy="813209"/>
          </a:xfrm>
          <a:prstGeom prst="rect">
            <a:avLst/>
          </a:prstGeom>
          <a:solidFill>
            <a:srgbClr val="F59B00"/>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ORG 2</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R245</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G155</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B0</a:t>
            </a:r>
          </a:p>
        </p:txBody>
      </p:sp>
      <p:sp>
        <p:nvSpPr>
          <p:cNvPr id="30" name="Rectangle 29">
            <a:extLst>
              <a:ext uri="{FF2B5EF4-FFF2-40B4-BE49-F238E27FC236}">
                <a16:creationId xmlns:a16="http://schemas.microsoft.com/office/drawing/2014/main" id="{EBD3E4A4-C010-49DD-8DDB-7B89777DE4FD}"/>
              </a:ext>
            </a:extLst>
          </p:cNvPr>
          <p:cNvSpPr/>
          <p:nvPr userDrawn="1"/>
        </p:nvSpPr>
        <p:spPr bwMode="blackWhite">
          <a:xfrm>
            <a:off x="1984506" y="2678869"/>
            <a:ext cx="813209" cy="813209"/>
          </a:xfrm>
          <a:prstGeom prst="rect">
            <a:avLst/>
          </a:prstGeom>
          <a:solidFill>
            <a:srgbClr val="F7BC00"/>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FT YEL 1</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R247</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G188</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FFFFFF"/>
                </a:solidFill>
                <a:effectLst/>
                <a:uLnTx/>
                <a:uFillTx/>
                <a:latin typeface="Arial Narrow" pitchFamily="34" charset="0"/>
                <a:ea typeface="ＭＳ Ｐゴシック" charset="0"/>
              </a:rPr>
              <a:t>B0</a:t>
            </a:r>
          </a:p>
        </p:txBody>
      </p:sp>
      <p:sp>
        <p:nvSpPr>
          <p:cNvPr id="31" name="Rectangle 30">
            <a:extLst>
              <a:ext uri="{FF2B5EF4-FFF2-40B4-BE49-F238E27FC236}">
                <a16:creationId xmlns:a16="http://schemas.microsoft.com/office/drawing/2014/main" id="{90541B32-FF4C-4EFE-B4F8-FCE2C0B28D90}"/>
              </a:ext>
            </a:extLst>
          </p:cNvPr>
          <p:cNvSpPr/>
          <p:nvPr userDrawn="1"/>
        </p:nvSpPr>
        <p:spPr>
          <a:xfrm>
            <a:off x="6165945" y="1386166"/>
            <a:ext cx="132202" cy="1322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2" name="Rectangle 31">
            <a:extLst>
              <a:ext uri="{FF2B5EF4-FFF2-40B4-BE49-F238E27FC236}">
                <a16:creationId xmlns:a16="http://schemas.microsoft.com/office/drawing/2014/main" id="{B342AB6A-3F00-4E4B-AEC2-6AB33F070637}"/>
              </a:ext>
            </a:extLst>
          </p:cNvPr>
          <p:cNvSpPr/>
          <p:nvPr userDrawn="1"/>
        </p:nvSpPr>
        <p:spPr>
          <a:xfrm>
            <a:off x="6165945" y="1634591"/>
            <a:ext cx="132202" cy="132202"/>
          </a:xfrm>
          <a:prstGeom prst="rect">
            <a:avLst/>
          </a:prstGeom>
          <a:solidFill>
            <a:srgbClr val="4E9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3" name="Rectangle 32">
            <a:extLst>
              <a:ext uri="{FF2B5EF4-FFF2-40B4-BE49-F238E27FC236}">
                <a16:creationId xmlns:a16="http://schemas.microsoft.com/office/drawing/2014/main" id="{FAE23312-5D66-4D62-982C-5A10D47AC79B}"/>
              </a:ext>
            </a:extLst>
          </p:cNvPr>
          <p:cNvSpPr/>
          <p:nvPr userDrawn="1"/>
        </p:nvSpPr>
        <p:spPr>
          <a:xfrm>
            <a:off x="6165945" y="1883017"/>
            <a:ext cx="132202" cy="132202"/>
          </a:xfrm>
          <a:prstGeom prst="rect">
            <a:avLst/>
          </a:prstGeom>
          <a:solidFill>
            <a:srgbClr val="EE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4" name="Rectangle 33">
            <a:extLst>
              <a:ext uri="{FF2B5EF4-FFF2-40B4-BE49-F238E27FC236}">
                <a16:creationId xmlns:a16="http://schemas.microsoft.com/office/drawing/2014/main" id="{23AACE7A-02CC-40E3-A1AD-F4BB08CDB80A}"/>
              </a:ext>
            </a:extLst>
          </p:cNvPr>
          <p:cNvSpPr/>
          <p:nvPr userDrawn="1"/>
        </p:nvSpPr>
        <p:spPr>
          <a:xfrm>
            <a:off x="6165945" y="2131441"/>
            <a:ext cx="132202" cy="132202"/>
          </a:xfrm>
          <a:prstGeom prst="rect">
            <a:avLst/>
          </a:prstGeom>
          <a:solidFill>
            <a:srgbClr val="00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5" name="Rectangle 34">
            <a:extLst>
              <a:ext uri="{FF2B5EF4-FFF2-40B4-BE49-F238E27FC236}">
                <a16:creationId xmlns:a16="http://schemas.microsoft.com/office/drawing/2014/main" id="{AFA6D57B-4164-4957-8AFE-2D15C9DB32DF}"/>
              </a:ext>
            </a:extLst>
          </p:cNvPr>
          <p:cNvSpPr/>
          <p:nvPr userDrawn="1"/>
        </p:nvSpPr>
        <p:spPr>
          <a:xfrm>
            <a:off x="6165945" y="2379866"/>
            <a:ext cx="132202" cy="1322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6" name="Rectangle 35">
            <a:extLst>
              <a:ext uri="{FF2B5EF4-FFF2-40B4-BE49-F238E27FC236}">
                <a16:creationId xmlns:a16="http://schemas.microsoft.com/office/drawing/2014/main" id="{A904CF36-E43D-4640-BFD3-3AE7BAD431B4}"/>
              </a:ext>
            </a:extLst>
          </p:cNvPr>
          <p:cNvSpPr/>
          <p:nvPr userDrawn="1"/>
        </p:nvSpPr>
        <p:spPr>
          <a:xfrm>
            <a:off x="6165945" y="2628292"/>
            <a:ext cx="132202" cy="132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7" name="Rectangle 36">
            <a:extLst>
              <a:ext uri="{FF2B5EF4-FFF2-40B4-BE49-F238E27FC236}">
                <a16:creationId xmlns:a16="http://schemas.microsoft.com/office/drawing/2014/main" id="{E1386E4D-65F1-4883-9B58-59DE4C8A60D2}"/>
              </a:ext>
            </a:extLst>
          </p:cNvPr>
          <p:cNvSpPr/>
          <p:nvPr userDrawn="1"/>
        </p:nvSpPr>
        <p:spPr>
          <a:xfrm>
            <a:off x="6165945" y="2876716"/>
            <a:ext cx="132202" cy="132202"/>
          </a:xfrm>
          <a:prstGeom prst="rect">
            <a:avLst/>
          </a:prstGeom>
          <a:solidFill>
            <a:srgbClr val="8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8" name="Rectangle 37">
            <a:extLst>
              <a:ext uri="{FF2B5EF4-FFF2-40B4-BE49-F238E27FC236}">
                <a16:creationId xmlns:a16="http://schemas.microsoft.com/office/drawing/2014/main" id="{D783229E-B13C-44A1-8463-D53B3EA26D3C}"/>
              </a:ext>
            </a:extLst>
          </p:cNvPr>
          <p:cNvSpPr/>
          <p:nvPr userDrawn="1"/>
        </p:nvSpPr>
        <p:spPr>
          <a:xfrm>
            <a:off x="6165945" y="3125141"/>
            <a:ext cx="132202" cy="132202"/>
          </a:xfrm>
          <a:prstGeom prst="rect">
            <a:avLst/>
          </a:prstGeom>
          <a:solidFill>
            <a:srgbClr val="F5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9" name="Rectangle 38">
            <a:extLst>
              <a:ext uri="{FF2B5EF4-FFF2-40B4-BE49-F238E27FC236}">
                <a16:creationId xmlns:a16="http://schemas.microsoft.com/office/drawing/2014/main" id="{D426DC99-5C99-4866-AA2B-6ECB6E11707F}"/>
              </a:ext>
            </a:extLst>
          </p:cNvPr>
          <p:cNvSpPr/>
          <p:nvPr userDrawn="1"/>
        </p:nvSpPr>
        <p:spPr>
          <a:xfrm>
            <a:off x="6165945" y="3373567"/>
            <a:ext cx="132202" cy="132202"/>
          </a:xfrm>
          <a:prstGeom prst="rect">
            <a:avLst/>
          </a:prstGeom>
          <a:solidFill>
            <a:srgbClr val="5FC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0" name="Rectangle 39">
            <a:extLst>
              <a:ext uri="{FF2B5EF4-FFF2-40B4-BE49-F238E27FC236}">
                <a16:creationId xmlns:a16="http://schemas.microsoft.com/office/drawing/2014/main" id="{3B69DD91-B4E9-4CB0-B7F2-6922CFCD0EAF}"/>
              </a:ext>
            </a:extLst>
          </p:cNvPr>
          <p:cNvSpPr/>
          <p:nvPr userDrawn="1"/>
        </p:nvSpPr>
        <p:spPr>
          <a:xfrm>
            <a:off x="6165945" y="3621991"/>
            <a:ext cx="132202" cy="132202"/>
          </a:xfrm>
          <a:prstGeom prst="rect">
            <a:avLst/>
          </a:prstGeom>
          <a:solidFill>
            <a:srgbClr val="BAD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1" name="Rectangle 40">
            <a:extLst>
              <a:ext uri="{FF2B5EF4-FFF2-40B4-BE49-F238E27FC236}">
                <a16:creationId xmlns:a16="http://schemas.microsoft.com/office/drawing/2014/main" id="{8CE904EC-19D7-4A22-806E-474C2140CFF2}"/>
              </a:ext>
            </a:extLst>
          </p:cNvPr>
          <p:cNvSpPr/>
          <p:nvPr userDrawn="1"/>
        </p:nvSpPr>
        <p:spPr>
          <a:xfrm>
            <a:off x="6165945" y="3870416"/>
            <a:ext cx="132202" cy="132202"/>
          </a:xfrm>
          <a:prstGeom prst="rect">
            <a:avLst/>
          </a:prstGeom>
          <a:solidFill>
            <a:srgbClr val="F7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2" name="Rectangle 41">
            <a:extLst>
              <a:ext uri="{FF2B5EF4-FFF2-40B4-BE49-F238E27FC236}">
                <a16:creationId xmlns:a16="http://schemas.microsoft.com/office/drawing/2014/main" id="{69C4EA3A-F398-4A3C-90DA-3A2579350FE0}"/>
              </a:ext>
            </a:extLst>
          </p:cNvPr>
          <p:cNvSpPr/>
          <p:nvPr userDrawn="1"/>
        </p:nvSpPr>
        <p:spPr>
          <a:xfrm>
            <a:off x="6165945" y="4118843"/>
            <a:ext cx="132202" cy="132202"/>
          </a:xfrm>
          <a:prstGeom prst="rect">
            <a:avLst/>
          </a:prstGeom>
          <a:solidFill>
            <a:srgbClr val="A5D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nvGrpSpPr>
          <p:cNvPr id="43" name="Group 42">
            <a:extLst>
              <a:ext uri="{FF2B5EF4-FFF2-40B4-BE49-F238E27FC236}">
                <a16:creationId xmlns:a16="http://schemas.microsoft.com/office/drawing/2014/main" id="{DAA871E8-8F55-42D6-B748-6E49FF20DA33}"/>
              </a:ext>
            </a:extLst>
          </p:cNvPr>
          <p:cNvGrpSpPr/>
          <p:nvPr userDrawn="1"/>
        </p:nvGrpSpPr>
        <p:grpSpPr>
          <a:xfrm>
            <a:off x="6360016" y="1385588"/>
            <a:ext cx="1002253" cy="2891691"/>
            <a:chOff x="5925672" y="990021"/>
            <a:chExt cx="1997239" cy="2891691"/>
          </a:xfrm>
        </p:grpSpPr>
        <p:sp>
          <p:nvSpPr>
            <p:cNvPr id="44" name="TextBox 43">
              <a:extLst>
                <a:ext uri="{FF2B5EF4-FFF2-40B4-BE49-F238E27FC236}">
                  <a16:creationId xmlns:a16="http://schemas.microsoft.com/office/drawing/2014/main" id="{A53CE207-5EAC-4479-AF89-53EE7E9E364A}"/>
                </a:ext>
              </a:extLst>
            </p:cNvPr>
            <p:cNvSpPr txBox="1"/>
            <p:nvPr/>
          </p:nvSpPr>
          <p:spPr>
            <a:xfrm>
              <a:off x="5928149" y="990021"/>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R0, G85, B152</a:t>
              </a:r>
            </a:p>
          </p:txBody>
        </p:sp>
        <p:sp>
          <p:nvSpPr>
            <p:cNvPr id="45" name="TextBox 44">
              <a:extLst>
                <a:ext uri="{FF2B5EF4-FFF2-40B4-BE49-F238E27FC236}">
                  <a16:creationId xmlns:a16="http://schemas.microsoft.com/office/drawing/2014/main" id="{89EC1966-FD9F-4DEB-B3CF-7EC334178D38}"/>
                </a:ext>
              </a:extLst>
            </p:cNvPr>
            <p:cNvSpPr txBox="1"/>
            <p:nvPr/>
          </p:nvSpPr>
          <p:spPr>
            <a:xfrm>
              <a:off x="5928149" y="1226654"/>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R78, G157, B45 </a:t>
              </a:r>
            </a:p>
          </p:txBody>
        </p:sp>
        <p:sp>
          <p:nvSpPr>
            <p:cNvPr id="46" name="TextBox 45">
              <a:extLst>
                <a:ext uri="{FF2B5EF4-FFF2-40B4-BE49-F238E27FC236}">
                  <a16:creationId xmlns:a16="http://schemas.microsoft.com/office/drawing/2014/main" id="{A7F8C0C8-F789-4B43-A9CD-CE58FCCF54F8}"/>
                </a:ext>
              </a:extLst>
            </p:cNvPr>
            <p:cNvSpPr txBox="1"/>
            <p:nvPr/>
          </p:nvSpPr>
          <p:spPr>
            <a:xfrm>
              <a:off x="5928914" y="1485415"/>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R238, G120, B0</a:t>
              </a:r>
            </a:p>
          </p:txBody>
        </p:sp>
        <p:sp>
          <p:nvSpPr>
            <p:cNvPr id="47" name="TextBox 46">
              <a:extLst>
                <a:ext uri="{FF2B5EF4-FFF2-40B4-BE49-F238E27FC236}">
                  <a16:creationId xmlns:a16="http://schemas.microsoft.com/office/drawing/2014/main" id="{3B698899-E061-4CCC-9317-622CD97F67C6}"/>
                </a:ext>
              </a:extLst>
            </p:cNvPr>
            <p:cNvSpPr txBox="1"/>
            <p:nvPr/>
          </p:nvSpPr>
          <p:spPr>
            <a:xfrm>
              <a:off x="5925672" y="1730227"/>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R0, G160, B220</a:t>
              </a:r>
            </a:p>
          </p:txBody>
        </p:sp>
        <p:sp>
          <p:nvSpPr>
            <p:cNvPr id="48" name="TextBox 47">
              <a:extLst>
                <a:ext uri="{FF2B5EF4-FFF2-40B4-BE49-F238E27FC236}">
                  <a16:creationId xmlns:a16="http://schemas.microsoft.com/office/drawing/2014/main" id="{B847ABDB-C053-4F56-A56D-85BDAF1634CD}"/>
                </a:ext>
              </a:extLst>
            </p:cNvPr>
            <p:cNvSpPr txBox="1"/>
            <p:nvPr/>
          </p:nvSpPr>
          <p:spPr>
            <a:xfrm>
              <a:off x="5927292" y="1980909"/>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R118, G118, B118</a:t>
              </a:r>
            </a:p>
          </p:txBody>
        </p:sp>
        <p:sp>
          <p:nvSpPr>
            <p:cNvPr id="49" name="TextBox 48">
              <a:extLst>
                <a:ext uri="{FF2B5EF4-FFF2-40B4-BE49-F238E27FC236}">
                  <a16:creationId xmlns:a16="http://schemas.microsoft.com/office/drawing/2014/main" id="{90960B53-D117-4299-A99C-44C615218812}"/>
                </a:ext>
              </a:extLst>
            </p:cNvPr>
            <p:cNvSpPr txBox="1"/>
            <p:nvPr/>
          </p:nvSpPr>
          <p:spPr>
            <a:xfrm>
              <a:off x="5928914" y="2228559"/>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R201, G201, B201</a:t>
              </a:r>
            </a:p>
          </p:txBody>
        </p:sp>
        <p:sp>
          <p:nvSpPr>
            <p:cNvPr id="50" name="TextBox 49">
              <a:extLst>
                <a:ext uri="{FF2B5EF4-FFF2-40B4-BE49-F238E27FC236}">
                  <a16:creationId xmlns:a16="http://schemas.microsoft.com/office/drawing/2014/main" id="{704CE17D-F1A7-47C3-B813-44342AB6570E}"/>
                </a:ext>
              </a:extLst>
            </p:cNvPr>
            <p:cNvSpPr txBox="1"/>
            <p:nvPr/>
          </p:nvSpPr>
          <p:spPr>
            <a:xfrm>
              <a:off x="5930534" y="2476209"/>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R130, G188, B0</a:t>
              </a:r>
            </a:p>
          </p:txBody>
        </p:sp>
        <p:sp>
          <p:nvSpPr>
            <p:cNvPr id="51" name="TextBox 50">
              <a:extLst>
                <a:ext uri="{FF2B5EF4-FFF2-40B4-BE49-F238E27FC236}">
                  <a16:creationId xmlns:a16="http://schemas.microsoft.com/office/drawing/2014/main" id="{5100B7D8-810F-42FA-96D6-46294161AA4C}"/>
                </a:ext>
              </a:extLst>
            </p:cNvPr>
            <p:cNvSpPr txBox="1"/>
            <p:nvPr/>
          </p:nvSpPr>
          <p:spPr>
            <a:xfrm>
              <a:off x="5932156" y="2730470"/>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R245, G155, B0</a:t>
              </a:r>
            </a:p>
          </p:txBody>
        </p:sp>
        <p:sp>
          <p:nvSpPr>
            <p:cNvPr id="52" name="TextBox 51">
              <a:extLst>
                <a:ext uri="{FF2B5EF4-FFF2-40B4-BE49-F238E27FC236}">
                  <a16:creationId xmlns:a16="http://schemas.microsoft.com/office/drawing/2014/main" id="{333FA0BF-0CCA-421B-9613-C362B43CD638}"/>
                </a:ext>
              </a:extLst>
            </p:cNvPr>
            <p:cNvSpPr txBox="1"/>
            <p:nvPr/>
          </p:nvSpPr>
          <p:spPr>
            <a:xfrm>
              <a:off x="5938641" y="2975283"/>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R95, G192, B235</a:t>
              </a:r>
            </a:p>
          </p:txBody>
        </p:sp>
        <p:sp>
          <p:nvSpPr>
            <p:cNvPr id="53" name="TextBox 52">
              <a:extLst>
                <a:ext uri="{FF2B5EF4-FFF2-40B4-BE49-F238E27FC236}">
                  <a16:creationId xmlns:a16="http://schemas.microsoft.com/office/drawing/2014/main" id="{077A0A98-0E11-4852-A794-92865A57AB34}"/>
                </a:ext>
              </a:extLst>
            </p:cNvPr>
            <p:cNvSpPr txBox="1"/>
            <p:nvPr/>
          </p:nvSpPr>
          <p:spPr>
            <a:xfrm>
              <a:off x="5940263" y="3220485"/>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R186, G213, B131</a:t>
              </a:r>
            </a:p>
          </p:txBody>
        </p:sp>
        <p:sp>
          <p:nvSpPr>
            <p:cNvPr id="54" name="TextBox 53">
              <a:extLst>
                <a:ext uri="{FF2B5EF4-FFF2-40B4-BE49-F238E27FC236}">
                  <a16:creationId xmlns:a16="http://schemas.microsoft.com/office/drawing/2014/main" id="{09A765C0-FDFA-4FE8-B1F3-44B4D25EFF7E}"/>
                </a:ext>
              </a:extLst>
            </p:cNvPr>
            <p:cNvSpPr txBox="1"/>
            <p:nvPr/>
          </p:nvSpPr>
          <p:spPr>
            <a:xfrm>
              <a:off x="5941881" y="3470161"/>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R247, G188, B0</a:t>
              </a:r>
            </a:p>
          </p:txBody>
        </p:sp>
        <p:sp>
          <p:nvSpPr>
            <p:cNvPr id="55" name="TextBox 54">
              <a:extLst>
                <a:ext uri="{FF2B5EF4-FFF2-40B4-BE49-F238E27FC236}">
                  <a16:creationId xmlns:a16="http://schemas.microsoft.com/office/drawing/2014/main" id="{420B6F84-C53F-41CB-8F76-01F2C0608127}"/>
                </a:ext>
              </a:extLst>
            </p:cNvPr>
            <p:cNvSpPr txBox="1"/>
            <p:nvPr/>
          </p:nvSpPr>
          <p:spPr>
            <a:xfrm>
              <a:off x="5943503" y="3717372"/>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R165, G215, B245</a:t>
              </a:r>
            </a:p>
          </p:txBody>
        </p:sp>
      </p:grpSp>
      <p:grpSp>
        <p:nvGrpSpPr>
          <p:cNvPr id="56" name="Group 55">
            <a:extLst>
              <a:ext uri="{FF2B5EF4-FFF2-40B4-BE49-F238E27FC236}">
                <a16:creationId xmlns:a16="http://schemas.microsoft.com/office/drawing/2014/main" id="{E8395FD9-AEA0-4D3C-BC91-EE9B85B2250D}"/>
              </a:ext>
            </a:extLst>
          </p:cNvPr>
          <p:cNvGrpSpPr/>
          <p:nvPr userDrawn="1"/>
        </p:nvGrpSpPr>
        <p:grpSpPr>
          <a:xfrm>
            <a:off x="7672944" y="956266"/>
            <a:ext cx="1207946" cy="3319698"/>
            <a:chOff x="7672944" y="956265"/>
            <a:chExt cx="1207946" cy="3319697"/>
          </a:xfrm>
        </p:grpSpPr>
        <p:sp>
          <p:nvSpPr>
            <p:cNvPr id="57" name="Rectangle 56">
              <a:extLst>
                <a:ext uri="{FF2B5EF4-FFF2-40B4-BE49-F238E27FC236}">
                  <a16:creationId xmlns:a16="http://schemas.microsoft.com/office/drawing/2014/main" id="{37B66D7B-9B4A-4941-9641-08A8F962AAF1}"/>
                </a:ext>
              </a:extLst>
            </p:cNvPr>
            <p:cNvSpPr/>
            <p:nvPr/>
          </p:nvSpPr>
          <p:spPr>
            <a:xfrm>
              <a:off x="7684566" y="1384850"/>
              <a:ext cx="132202" cy="132202"/>
            </a:xfrm>
            <a:prstGeom prst="rect">
              <a:avLst/>
            </a:prstGeom>
            <a:solidFill>
              <a:srgbClr val="63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58" name="Rectangle 57">
              <a:extLst>
                <a:ext uri="{FF2B5EF4-FFF2-40B4-BE49-F238E27FC236}">
                  <a16:creationId xmlns:a16="http://schemas.microsoft.com/office/drawing/2014/main" id="{41544D9E-EF46-41FA-9280-2FCFC7CD002D}"/>
                </a:ext>
              </a:extLst>
            </p:cNvPr>
            <p:cNvSpPr/>
            <p:nvPr/>
          </p:nvSpPr>
          <p:spPr>
            <a:xfrm>
              <a:off x="7684566" y="1633275"/>
              <a:ext cx="132202" cy="132202"/>
            </a:xfrm>
            <a:prstGeom prst="rect">
              <a:avLst/>
            </a:prstGeom>
            <a:solidFill>
              <a:srgbClr val="ADC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59" name="Rectangle 58">
              <a:extLst>
                <a:ext uri="{FF2B5EF4-FFF2-40B4-BE49-F238E27FC236}">
                  <a16:creationId xmlns:a16="http://schemas.microsoft.com/office/drawing/2014/main" id="{7F763F51-5871-40EE-920E-1D246D04FF99}"/>
                </a:ext>
              </a:extLst>
            </p:cNvPr>
            <p:cNvSpPr/>
            <p:nvPr/>
          </p:nvSpPr>
          <p:spPr>
            <a:xfrm>
              <a:off x="7684566" y="1881700"/>
              <a:ext cx="132202" cy="132202"/>
            </a:xfrm>
            <a:prstGeom prst="rect">
              <a:avLst/>
            </a:prstGeom>
            <a:solidFill>
              <a:srgbClr val="B7B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0" name="Rectangle 59">
              <a:extLst>
                <a:ext uri="{FF2B5EF4-FFF2-40B4-BE49-F238E27FC236}">
                  <a16:creationId xmlns:a16="http://schemas.microsoft.com/office/drawing/2014/main" id="{12AD4208-051B-43CB-9BCE-CAF59D8731B5}"/>
                </a:ext>
              </a:extLst>
            </p:cNvPr>
            <p:cNvSpPr/>
            <p:nvPr/>
          </p:nvSpPr>
          <p:spPr>
            <a:xfrm>
              <a:off x="7684566" y="2130125"/>
              <a:ext cx="132202" cy="132202"/>
            </a:xfrm>
            <a:prstGeom prst="rect">
              <a:avLst/>
            </a:prstGeom>
            <a:solidFill>
              <a:srgbClr val="94A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1" name="Rectangle 60">
              <a:extLst>
                <a:ext uri="{FF2B5EF4-FFF2-40B4-BE49-F238E27FC236}">
                  <a16:creationId xmlns:a16="http://schemas.microsoft.com/office/drawing/2014/main" id="{0B3EB0CD-B2E7-4906-B23D-195647DC4B99}"/>
                </a:ext>
              </a:extLst>
            </p:cNvPr>
            <p:cNvSpPr/>
            <p:nvPr/>
          </p:nvSpPr>
          <p:spPr>
            <a:xfrm>
              <a:off x="7684566" y="2378550"/>
              <a:ext cx="132202" cy="132202"/>
            </a:xfrm>
            <a:prstGeom prst="rect">
              <a:avLst/>
            </a:prstGeom>
            <a:solidFill>
              <a:srgbClr val="D8D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2" name="Rectangle 61">
              <a:extLst>
                <a:ext uri="{FF2B5EF4-FFF2-40B4-BE49-F238E27FC236}">
                  <a16:creationId xmlns:a16="http://schemas.microsoft.com/office/drawing/2014/main" id="{8D720EAF-2C78-4411-9ADC-A09A675C586E}"/>
                </a:ext>
              </a:extLst>
            </p:cNvPr>
            <p:cNvSpPr/>
            <p:nvPr/>
          </p:nvSpPr>
          <p:spPr>
            <a:xfrm>
              <a:off x="7684566" y="2626975"/>
              <a:ext cx="132202" cy="132202"/>
            </a:xfrm>
            <a:prstGeom prst="rect">
              <a:avLst/>
            </a:prstGeom>
            <a:solidFill>
              <a:srgbClr val="A77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3" name="Rectangle 62">
              <a:extLst>
                <a:ext uri="{FF2B5EF4-FFF2-40B4-BE49-F238E27FC236}">
                  <a16:creationId xmlns:a16="http://schemas.microsoft.com/office/drawing/2014/main" id="{D634C03D-7CA9-48DB-B4A1-704D7BE9A6FE}"/>
                </a:ext>
              </a:extLst>
            </p:cNvPr>
            <p:cNvSpPr/>
            <p:nvPr/>
          </p:nvSpPr>
          <p:spPr>
            <a:xfrm>
              <a:off x="7684566" y="2875400"/>
              <a:ext cx="132202" cy="132202"/>
            </a:xfrm>
            <a:prstGeom prst="rect">
              <a:avLst/>
            </a:prstGeom>
            <a:solidFill>
              <a:srgbClr val="D9B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4" name="Rectangle 63">
              <a:extLst>
                <a:ext uri="{FF2B5EF4-FFF2-40B4-BE49-F238E27FC236}">
                  <a16:creationId xmlns:a16="http://schemas.microsoft.com/office/drawing/2014/main" id="{FA88BF3B-1EFB-4D5C-BDBE-8C2D96704F5E}"/>
                </a:ext>
              </a:extLst>
            </p:cNvPr>
            <p:cNvSpPr/>
            <p:nvPr/>
          </p:nvSpPr>
          <p:spPr>
            <a:xfrm>
              <a:off x="7684566" y="3123825"/>
              <a:ext cx="132202" cy="132202"/>
            </a:xfrm>
            <a:prstGeom prst="rect">
              <a:avLst/>
            </a:prstGeom>
            <a:solidFill>
              <a:srgbClr val="F6D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5" name="Rectangle 64">
              <a:extLst>
                <a:ext uri="{FF2B5EF4-FFF2-40B4-BE49-F238E27FC236}">
                  <a16:creationId xmlns:a16="http://schemas.microsoft.com/office/drawing/2014/main" id="{0657ACD9-511B-4E48-B8A0-406E5F8A7DB1}"/>
                </a:ext>
              </a:extLst>
            </p:cNvPr>
            <p:cNvSpPr/>
            <p:nvPr/>
          </p:nvSpPr>
          <p:spPr>
            <a:xfrm>
              <a:off x="7684566" y="3372250"/>
              <a:ext cx="132202" cy="132202"/>
            </a:xfrm>
            <a:prstGeom prst="rect">
              <a:avLst/>
            </a:prstGeom>
            <a:solidFill>
              <a:srgbClr val="DA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6" name="Rectangle 65">
              <a:extLst>
                <a:ext uri="{FF2B5EF4-FFF2-40B4-BE49-F238E27FC236}">
                  <a16:creationId xmlns:a16="http://schemas.microsoft.com/office/drawing/2014/main" id="{259574D0-6BE9-40D2-B302-85A72BC5471C}"/>
                </a:ext>
              </a:extLst>
            </p:cNvPr>
            <p:cNvSpPr/>
            <p:nvPr/>
          </p:nvSpPr>
          <p:spPr>
            <a:xfrm>
              <a:off x="7684566" y="3620675"/>
              <a:ext cx="132202" cy="132202"/>
            </a:xfrm>
            <a:prstGeom prst="rect">
              <a:avLst/>
            </a:prstGeom>
            <a:solidFill>
              <a:srgbClr val="A0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7" name="Rectangle 66">
              <a:extLst>
                <a:ext uri="{FF2B5EF4-FFF2-40B4-BE49-F238E27FC236}">
                  <a16:creationId xmlns:a16="http://schemas.microsoft.com/office/drawing/2014/main" id="{8F8EE135-C54E-4F36-B6CF-4A5D37A858AB}"/>
                </a:ext>
              </a:extLst>
            </p:cNvPr>
            <p:cNvSpPr/>
            <p:nvPr/>
          </p:nvSpPr>
          <p:spPr>
            <a:xfrm>
              <a:off x="7684566" y="3869100"/>
              <a:ext cx="132202" cy="132202"/>
            </a:xfrm>
            <a:prstGeom prst="rect">
              <a:avLst/>
            </a:prstGeom>
            <a:solidFill>
              <a:srgbClr val="C3B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8" name="Rectangle 67">
              <a:extLst>
                <a:ext uri="{FF2B5EF4-FFF2-40B4-BE49-F238E27FC236}">
                  <a16:creationId xmlns:a16="http://schemas.microsoft.com/office/drawing/2014/main" id="{82DC3720-243C-4123-A262-3DA1911416BC}"/>
                </a:ext>
              </a:extLst>
            </p:cNvPr>
            <p:cNvSpPr/>
            <p:nvPr/>
          </p:nvSpPr>
          <p:spPr>
            <a:xfrm>
              <a:off x="7684566" y="4117526"/>
              <a:ext cx="132202" cy="132202"/>
            </a:xfrm>
            <a:prstGeom prst="rect">
              <a:avLst/>
            </a:prstGeom>
            <a:solidFill>
              <a:srgbClr val="DE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nvGrpSpPr>
            <p:cNvPr id="69" name="Group 68">
              <a:extLst>
                <a:ext uri="{FF2B5EF4-FFF2-40B4-BE49-F238E27FC236}">
                  <a16:creationId xmlns:a16="http://schemas.microsoft.com/office/drawing/2014/main" id="{2DCED79A-6970-4361-AA4B-E322E57853A7}"/>
                </a:ext>
              </a:extLst>
            </p:cNvPr>
            <p:cNvGrpSpPr/>
            <p:nvPr/>
          </p:nvGrpSpPr>
          <p:grpSpPr>
            <a:xfrm>
              <a:off x="7878637" y="1384271"/>
              <a:ext cx="1002253" cy="2891691"/>
              <a:chOff x="5925672" y="990021"/>
              <a:chExt cx="1997239" cy="2891691"/>
            </a:xfrm>
          </p:grpSpPr>
          <p:sp>
            <p:nvSpPr>
              <p:cNvPr id="71" name="TextBox 70">
                <a:extLst>
                  <a:ext uri="{FF2B5EF4-FFF2-40B4-BE49-F238E27FC236}">
                    <a16:creationId xmlns:a16="http://schemas.microsoft.com/office/drawing/2014/main" id="{6D93C923-6A9B-441B-8792-D9EAEFAB7E11}"/>
                  </a:ext>
                </a:extLst>
              </p:cNvPr>
              <p:cNvSpPr txBox="1"/>
              <p:nvPr/>
            </p:nvSpPr>
            <p:spPr>
              <a:xfrm>
                <a:off x="5928149" y="990021"/>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R99, G144, B175</a:t>
                </a:r>
              </a:p>
            </p:txBody>
          </p:sp>
          <p:sp>
            <p:nvSpPr>
              <p:cNvPr id="72" name="TextBox 71">
                <a:extLst>
                  <a:ext uri="{FF2B5EF4-FFF2-40B4-BE49-F238E27FC236}">
                    <a16:creationId xmlns:a16="http://schemas.microsoft.com/office/drawing/2014/main" id="{B74D4589-EC7B-4F17-A09B-0E43958F329F}"/>
                  </a:ext>
                </a:extLst>
              </p:cNvPr>
              <p:cNvSpPr txBox="1"/>
              <p:nvPr/>
            </p:nvSpPr>
            <p:spPr>
              <a:xfrm>
                <a:off x="5928149" y="1226654"/>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R173, G201, B188 </a:t>
                </a:r>
              </a:p>
            </p:txBody>
          </p:sp>
          <p:sp>
            <p:nvSpPr>
              <p:cNvPr id="73" name="TextBox 72">
                <a:extLst>
                  <a:ext uri="{FF2B5EF4-FFF2-40B4-BE49-F238E27FC236}">
                    <a16:creationId xmlns:a16="http://schemas.microsoft.com/office/drawing/2014/main" id="{E0139115-C614-4A12-9488-3B6827FE2F3D}"/>
                  </a:ext>
                </a:extLst>
              </p:cNvPr>
              <p:cNvSpPr txBox="1"/>
              <p:nvPr/>
            </p:nvSpPr>
            <p:spPr>
              <a:xfrm>
                <a:off x="5928914" y="1485415"/>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R183, G179, B151</a:t>
                </a:r>
              </a:p>
            </p:txBody>
          </p:sp>
          <p:sp>
            <p:nvSpPr>
              <p:cNvPr id="74" name="TextBox 73">
                <a:extLst>
                  <a:ext uri="{FF2B5EF4-FFF2-40B4-BE49-F238E27FC236}">
                    <a16:creationId xmlns:a16="http://schemas.microsoft.com/office/drawing/2014/main" id="{12A6D2DD-67F8-482E-A8D9-B576D91B379F}"/>
                  </a:ext>
                </a:extLst>
              </p:cNvPr>
              <p:cNvSpPr txBox="1"/>
              <p:nvPr/>
            </p:nvSpPr>
            <p:spPr>
              <a:xfrm>
                <a:off x="5925672" y="1730227"/>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R148, G164, B62</a:t>
                </a:r>
              </a:p>
            </p:txBody>
          </p:sp>
          <p:sp>
            <p:nvSpPr>
              <p:cNvPr id="75" name="TextBox 74">
                <a:extLst>
                  <a:ext uri="{FF2B5EF4-FFF2-40B4-BE49-F238E27FC236}">
                    <a16:creationId xmlns:a16="http://schemas.microsoft.com/office/drawing/2014/main" id="{92119D92-70FA-4910-8D9D-7B9731618D29}"/>
                  </a:ext>
                </a:extLst>
              </p:cNvPr>
              <p:cNvSpPr txBox="1"/>
              <p:nvPr/>
            </p:nvSpPr>
            <p:spPr>
              <a:xfrm>
                <a:off x="5927292" y="1980909"/>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R216, G219, B181</a:t>
                </a:r>
              </a:p>
            </p:txBody>
          </p:sp>
          <p:sp>
            <p:nvSpPr>
              <p:cNvPr id="76" name="TextBox 75">
                <a:extLst>
                  <a:ext uri="{FF2B5EF4-FFF2-40B4-BE49-F238E27FC236}">
                    <a16:creationId xmlns:a16="http://schemas.microsoft.com/office/drawing/2014/main" id="{0BBB4C22-4785-401F-A81A-87D5071CC338}"/>
                  </a:ext>
                </a:extLst>
              </p:cNvPr>
              <p:cNvSpPr txBox="1"/>
              <p:nvPr/>
            </p:nvSpPr>
            <p:spPr>
              <a:xfrm>
                <a:off x="5928914" y="2228559"/>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R167, G127, B80</a:t>
                </a:r>
              </a:p>
            </p:txBody>
          </p:sp>
          <p:sp>
            <p:nvSpPr>
              <p:cNvPr id="77" name="TextBox 76">
                <a:extLst>
                  <a:ext uri="{FF2B5EF4-FFF2-40B4-BE49-F238E27FC236}">
                    <a16:creationId xmlns:a16="http://schemas.microsoft.com/office/drawing/2014/main" id="{5B505A68-194E-43B4-BDC4-C6C777FAC594}"/>
                  </a:ext>
                </a:extLst>
              </p:cNvPr>
              <p:cNvSpPr txBox="1"/>
              <p:nvPr/>
            </p:nvSpPr>
            <p:spPr>
              <a:xfrm>
                <a:off x="5930534" y="2476209"/>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R217, G191, B156</a:t>
                </a:r>
              </a:p>
            </p:txBody>
          </p:sp>
          <p:sp>
            <p:nvSpPr>
              <p:cNvPr id="78" name="TextBox 77">
                <a:extLst>
                  <a:ext uri="{FF2B5EF4-FFF2-40B4-BE49-F238E27FC236}">
                    <a16:creationId xmlns:a16="http://schemas.microsoft.com/office/drawing/2014/main" id="{D6F2A067-56C8-4D4B-AFF9-D12B440040FE}"/>
                  </a:ext>
                </a:extLst>
              </p:cNvPr>
              <p:cNvSpPr txBox="1"/>
              <p:nvPr/>
            </p:nvSpPr>
            <p:spPr>
              <a:xfrm>
                <a:off x="5932156" y="2730470"/>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R246, G220, B107</a:t>
                </a:r>
              </a:p>
            </p:txBody>
          </p:sp>
          <p:sp>
            <p:nvSpPr>
              <p:cNvPr id="79" name="TextBox 78">
                <a:extLst>
                  <a:ext uri="{FF2B5EF4-FFF2-40B4-BE49-F238E27FC236}">
                    <a16:creationId xmlns:a16="http://schemas.microsoft.com/office/drawing/2014/main" id="{EB59BD1B-9AFF-4AEA-B4B0-5A6595EDDC70}"/>
                  </a:ext>
                </a:extLst>
              </p:cNvPr>
              <p:cNvSpPr txBox="1"/>
              <p:nvPr/>
            </p:nvSpPr>
            <p:spPr>
              <a:xfrm>
                <a:off x="5938641" y="2975283"/>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R218, G193, B33</a:t>
                </a:r>
              </a:p>
            </p:txBody>
          </p:sp>
          <p:sp>
            <p:nvSpPr>
              <p:cNvPr id="80" name="TextBox 79">
                <a:extLst>
                  <a:ext uri="{FF2B5EF4-FFF2-40B4-BE49-F238E27FC236}">
                    <a16:creationId xmlns:a16="http://schemas.microsoft.com/office/drawing/2014/main" id="{DE90FF47-2191-4696-85DA-FA340CADD797}"/>
                  </a:ext>
                </a:extLst>
              </p:cNvPr>
              <p:cNvSpPr txBox="1"/>
              <p:nvPr/>
            </p:nvSpPr>
            <p:spPr>
              <a:xfrm>
                <a:off x="5940263" y="3220485"/>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R160, G137, B177</a:t>
                </a:r>
              </a:p>
            </p:txBody>
          </p:sp>
          <p:sp>
            <p:nvSpPr>
              <p:cNvPr id="81" name="TextBox 80">
                <a:extLst>
                  <a:ext uri="{FF2B5EF4-FFF2-40B4-BE49-F238E27FC236}">
                    <a16:creationId xmlns:a16="http://schemas.microsoft.com/office/drawing/2014/main" id="{288CE3AA-3C71-4D33-83D6-B7D15F861616}"/>
                  </a:ext>
                </a:extLst>
              </p:cNvPr>
              <p:cNvSpPr txBox="1"/>
              <p:nvPr/>
            </p:nvSpPr>
            <p:spPr>
              <a:xfrm>
                <a:off x="5941881" y="3470161"/>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R195, G184, B202</a:t>
                </a:r>
              </a:p>
            </p:txBody>
          </p:sp>
          <p:sp>
            <p:nvSpPr>
              <p:cNvPr id="82" name="TextBox 81">
                <a:extLst>
                  <a:ext uri="{FF2B5EF4-FFF2-40B4-BE49-F238E27FC236}">
                    <a16:creationId xmlns:a16="http://schemas.microsoft.com/office/drawing/2014/main" id="{59AD5348-C9A5-46B0-B3D2-785012024AC1}"/>
                  </a:ext>
                </a:extLst>
              </p:cNvPr>
              <p:cNvSpPr txBox="1"/>
              <p:nvPr/>
            </p:nvSpPr>
            <p:spPr>
              <a:xfrm>
                <a:off x="5943503" y="3717372"/>
                <a:ext cx="1979408" cy="164340"/>
              </a:xfrm>
              <a:prstGeom prst="rect">
                <a:avLst/>
              </a:prstGeom>
              <a:noFill/>
            </p:spPr>
            <p:txBody>
              <a:bodyPr wrap="square" lIns="0" tIns="0" rIns="0" bIns="0" rtlCol="0">
                <a:spAutoFit/>
              </a:bodyPr>
              <a:lstStyle/>
              <a:p>
                <a:r>
                  <a:rPr lang="en-US" sz="1068">
                    <a:latin typeface="Arial Narrow" panose="020B0606020202030204" pitchFamily="34" charset="0"/>
                  </a:rPr>
                  <a:t>R222, G228, B230</a:t>
                </a:r>
              </a:p>
            </p:txBody>
          </p:sp>
        </p:grpSp>
        <p:sp>
          <p:nvSpPr>
            <p:cNvPr id="70" name="TextBox 69">
              <a:extLst>
                <a:ext uri="{FF2B5EF4-FFF2-40B4-BE49-F238E27FC236}">
                  <a16:creationId xmlns:a16="http://schemas.microsoft.com/office/drawing/2014/main" id="{93EBD927-6282-4187-A60D-282132978C67}"/>
                </a:ext>
              </a:extLst>
            </p:cNvPr>
            <p:cNvSpPr txBox="1"/>
            <p:nvPr/>
          </p:nvSpPr>
          <p:spPr>
            <a:xfrm>
              <a:off x="7672944" y="956265"/>
              <a:ext cx="922419" cy="328680"/>
            </a:xfrm>
            <a:prstGeom prst="rect">
              <a:avLst/>
            </a:prstGeom>
            <a:noFill/>
          </p:spPr>
          <p:txBody>
            <a:bodyPr wrap="square" lIns="0" tIns="0" rIns="0" bIns="0" rtlCol="0">
              <a:spAutoFit/>
            </a:bodyPr>
            <a:lstStyle/>
            <a:p>
              <a:r>
                <a:rPr lang="en-US" sz="1068" b="1"/>
                <a:t>Extended print colors</a:t>
              </a:r>
            </a:p>
          </p:txBody>
        </p:sp>
      </p:grpSp>
      <p:sp>
        <p:nvSpPr>
          <p:cNvPr id="83" name="Rectangle 82">
            <a:extLst>
              <a:ext uri="{FF2B5EF4-FFF2-40B4-BE49-F238E27FC236}">
                <a16:creationId xmlns:a16="http://schemas.microsoft.com/office/drawing/2014/main" id="{9210865F-55E9-4443-946F-BDF5ED4EA0CB}"/>
              </a:ext>
            </a:extLst>
          </p:cNvPr>
          <p:cNvSpPr/>
          <p:nvPr userDrawn="1"/>
        </p:nvSpPr>
        <p:spPr bwMode="blackWhite">
          <a:xfrm>
            <a:off x="4550485" y="1002218"/>
            <a:ext cx="813209" cy="813209"/>
          </a:xfrm>
          <a:prstGeom prst="rect">
            <a:avLst/>
          </a:prstGeom>
          <a:solidFill>
            <a:srgbClr val="DFF0F7"/>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767676"/>
                </a:solidFill>
                <a:effectLst/>
                <a:uLnTx/>
                <a:uFillTx/>
                <a:latin typeface="Arial Narrow" pitchFamily="34" charset="0"/>
                <a:ea typeface="ＭＳ Ｐゴシック" charset="0"/>
              </a:rPr>
              <a:t>TABLE BLUE</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767676"/>
                </a:solidFill>
                <a:effectLst/>
                <a:uLnTx/>
                <a:uFillTx/>
                <a:latin typeface="Arial Narrow" pitchFamily="34" charset="0"/>
                <a:ea typeface="ＭＳ Ｐゴシック" charset="0"/>
              </a:rPr>
              <a:t>R223</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767676"/>
                </a:solidFill>
                <a:effectLst/>
                <a:uLnTx/>
                <a:uFillTx/>
                <a:latin typeface="Arial Narrow" pitchFamily="34" charset="0"/>
                <a:ea typeface="ＭＳ Ｐゴシック" charset="0"/>
              </a:rPr>
              <a:t>G240</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767676"/>
                </a:solidFill>
                <a:effectLst/>
                <a:uLnTx/>
                <a:uFillTx/>
                <a:latin typeface="Arial Narrow" pitchFamily="34" charset="0"/>
                <a:ea typeface="ＭＳ Ｐゴシック" charset="0"/>
              </a:rPr>
              <a:t>B247</a:t>
            </a:r>
          </a:p>
        </p:txBody>
      </p:sp>
      <p:sp>
        <p:nvSpPr>
          <p:cNvPr id="84" name="Rectangle 83">
            <a:extLst>
              <a:ext uri="{FF2B5EF4-FFF2-40B4-BE49-F238E27FC236}">
                <a16:creationId xmlns:a16="http://schemas.microsoft.com/office/drawing/2014/main" id="{2A60E73B-7E58-431F-8E16-DE6F24458DC0}"/>
              </a:ext>
            </a:extLst>
          </p:cNvPr>
          <p:cNvSpPr/>
          <p:nvPr userDrawn="1"/>
        </p:nvSpPr>
        <p:spPr bwMode="blackWhite">
          <a:xfrm>
            <a:off x="3697749" y="2678159"/>
            <a:ext cx="813209" cy="813209"/>
          </a:xfrm>
          <a:prstGeom prst="rect">
            <a:avLst/>
          </a:prstGeom>
          <a:solidFill>
            <a:srgbClr val="C9C9C9"/>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FT GRY 3</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R201</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G201</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rgbClr val="595959"/>
                </a:solidFill>
                <a:effectLst/>
                <a:uLnTx/>
                <a:uFillTx/>
                <a:latin typeface="Arial Narrow" pitchFamily="34" charset="0"/>
                <a:ea typeface="ＭＳ Ｐゴシック" charset="0"/>
              </a:rPr>
              <a:t>B201</a:t>
            </a:r>
          </a:p>
        </p:txBody>
      </p:sp>
      <p:sp>
        <p:nvSpPr>
          <p:cNvPr id="85" name="Rectangle 84">
            <a:extLst>
              <a:ext uri="{FF2B5EF4-FFF2-40B4-BE49-F238E27FC236}">
                <a16:creationId xmlns:a16="http://schemas.microsoft.com/office/drawing/2014/main" id="{85B082FE-F492-41FB-8808-A6981EA98F63}"/>
              </a:ext>
            </a:extLst>
          </p:cNvPr>
          <p:cNvSpPr/>
          <p:nvPr userDrawn="1"/>
        </p:nvSpPr>
        <p:spPr bwMode="blackWhite">
          <a:xfrm>
            <a:off x="3699543" y="1840855"/>
            <a:ext cx="813209" cy="813209"/>
          </a:xfrm>
          <a:prstGeom prst="rect">
            <a:avLst/>
          </a:prstGeom>
          <a:solidFill>
            <a:srgbClr val="A7A7A7"/>
          </a:solidFill>
          <a:ln w="9525" cap="flat" cmpd="sng" algn="ctr">
            <a:noFill/>
            <a:prstDash val="solid"/>
            <a:round/>
            <a:headEnd type="none" w="med" len="med"/>
            <a:tailEnd type="none" w="med" len="med"/>
          </a:ln>
          <a:effectLst/>
        </p:spPr>
        <p:txBody>
          <a:bodyPr vert="horz" wrap="square" lIns="44375" tIns="0" rIns="0" bIns="44375" numCol="1" rtlCol="0" anchor="b" anchorCtr="0" compatLnSpc="1">
            <a:prstTxWarp prst="textNoShape">
              <a:avLst/>
            </a:prstTxWarp>
          </a:bodyPr>
          <a:lstStyle/>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chemeClr val="bg1"/>
                </a:solidFill>
                <a:effectLst/>
                <a:uLnTx/>
                <a:uFillTx/>
                <a:latin typeface="Arial Narrow" pitchFamily="34" charset="0"/>
                <a:ea typeface="ＭＳ Ｐゴシック" charset="0"/>
              </a:rPr>
              <a:t>FT GRY 2</a:t>
            </a:r>
          </a:p>
          <a:p>
            <a:pPr marL="0" marR="0" lvl="0" indent="0" defTabSz="887553" eaLnBrk="1" fontAlgn="base" latinLnBrk="0" hangingPunct="1">
              <a:spcBef>
                <a:spcPct val="0"/>
              </a:spcBef>
              <a:spcAft>
                <a:spcPct val="0"/>
              </a:spcAft>
              <a:buClrTx/>
              <a:buSzTx/>
              <a:buFontTx/>
              <a:buNone/>
              <a:tabLst/>
              <a:defRPr/>
            </a:pPr>
            <a:r>
              <a:rPr kumimoji="0" lang="en-US" sz="874" b="1" i="0" u="none" strike="noStrike" kern="0" cap="none" spc="0" normalizeH="0" baseline="0" noProof="0">
                <a:ln>
                  <a:noFill/>
                </a:ln>
                <a:solidFill>
                  <a:schemeClr val="bg1"/>
                </a:solidFill>
                <a:effectLst/>
                <a:uLnTx/>
                <a:uFillTx/>
                <a:latin typeface="Arial Narrow" pitchFamily="34" charset="0"/>
                <a:ea typeface="ＭＳ Ｐゴシック" charset="0"/>
              </a:rPr>
              <a:t>R167</a:t>
            </a:r>
          </a:p>
          <a:p>
            <a:pPr lvl="0" fontAlgn="base">
              <a:spcBef>
                <a:spcPct val="0"/>
              </a:spcBef>
              <a:spcAft>
                <a:spcPct val="0"/>
              </a:spcAft>
              <a:defRPr/>
            </a:pPr>
            <a:r>
              <a:rPr lang="en-US" sz="874" b="1" kern="0">
                <a:solidFill>
                  <a:schemeClr val="bg1"/>
                </a:solidFill>
                <a:latin typeface="Arial Narrow" pitchFamily="34" charset="0"/>
                <a:ea typeface="ＭＳ Ｐゴシック" charset="0"/>
              </a:rPr>
              <a:t>G167</a:t>
            </a:r>
          </a:p>
          <a:p>
            <a:pPr lvl="0" fontAlgn="base">
              <a:spcBef>
                <a:spcPct val="0"/>
              </a:spcBef>
              <a:spcAft>
                <a:spcPct val="0"/>
              </a:spcAft>
              <a:defRPr/>
            </a:pPr>
            <a:r>
              <a:rPr lang="en-US" sz="874" b="1" kern="0">
                <a:solidFill>
                  <a:schemeClr val="bg1"/>
                </a:solidFill>
                <a:latin typeface="Arial Narrow" pitchFamily="34" charset="0"/>
                <a:ea typeface="ＭＳ Ｐゴシック" charset="0"/>
              </a:rPr>
              <a:t>B167</a:t>
            </a:r>
          </a:p>
        </p:txBody>
      </p:sp>
    </p:spTree>
    <p:extLst>
      <p:ext uri="{BB962C8B-B14F-4D97-AF65-F5344CB8AC3E}">
        <p14:creationId xmlns:p14="http://schemas.microsoft.com/office/powerpoint/2010/main" val="17819974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One Chart">
    <p:spTree>
      <p:nvGrpSpPr>
        <p:cNvPr id="1" name=""/>
        <p:cNvGrpSpPr/>
        <p:nvPr/>
      </p:nvGrpSpPr>
      <p:grpSpPr>
        <a:xfrm>
          <a:off x="0" y="0"/>
          <a:ext cx="0" cy="0"/>
          <a:chOff x="0" y="0"/>
          <a:chExt cx="0" cy="0"/>
        </a:xfrm>
      </p:grpSpPr>
      <p:sp>
        <p:nvSpPr>
          <p:cNvPr id="3" name="Content Placeholder 2"/>
          <p:cNvSpPr>
            <a:spLocks noGrp="1"/>
          </p:cNvSpPr>
          <p:nvPr>
            <p:ph sz="quarter" idx="27"/>
          </p:nvPr>
        </p:nvSpPr>
        <p:spPr>
          <a:xfrm>
            <a:off x="302175" y="1371600"/>
            <a:ext cx="8543420" cy="228600"/>
          </a:xfrm>
          <a:prstGeom prst="rect">
            <a:avLst/>
          </a:prstGeom>
        </p:spPr>
        <p:txBody>
          <a:bodyPr wrap="square" lIns="0" tIns="0" rIns="0" bIns="0"/>
          <a:lstStyle>
            <a:lvl1pPr marL="0" indent="0">
              <a:lnSpc>
                <a:spcPct val="100000"/>
              </a:lnSpc>
              <a:spcBef>
                <a:spcPts val="0"/>
              </a:spcBef>
              <a:spcAft>
                <a:spcPts val="452"/>
              </a:spcAft>
              <a:buNone/>
              <a:defRPr sz="1553"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6" name="Content Placeholder 2"/>
          <p:cNvSpPr>
            <a:spLocks noGrp="1"/>
          </p:cNvSpPr>
          <p:nvPr>
            <p:ph sz="quarter" idx="29"/>
          </p:nvPr>
        </p:nvSpPr>
        <p:spPr>
          <a:xfrm>
            <a:off x="302175" y="1620715"/>
            <a:ext cx="8543420" cy="228600"/>
          </a:xfrm>
          <a:prstGeom prst="rect">
            <a:avLst/>
          </a:prstGeom>
        </p:spPr>
        <p:txBody>
          <a:bodyPr wrap="square" lIns="0" tIns="0" rIns="0" bIns="0"/>
          <a:lstStyle>
            <a:lvl1pPr marL="0" indent="0">
              <a:lnSpc>
                <a:spcPct val="100000"/>
              </a:lnSpc>
              <a:spcBef>
                <a:spcPts val="0"/>
              </a:spcBef>
              <a:spcAft>
                <a:spcPts val="452"/>
              </a:spcAft>
              <a:buNone/>
              <a:defRPr sz="1165"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4" name="Chart Placeholder 3"/>
          <p:cNvSpPr>
            <a:spLocks noGrp="1"/>
          </p:cNvSpPr>
          <p:nvPr>
            <p:ph type="chart" sz="quarter" idx="30"/>
          </p:nvPr>
        </p:nvSpPr>
        <p:spPr>
          <a:xfrm>
            <a:off x="302175" y="1965327"/>
            <a:ext cx="8543420" cy="3673475"/>
          </a:xfrm>
          <a:prstGeom prst="rect">
            <a:avLst/>
          </a:prstGeom>
        </p:spPr>
        <p:txBody>
          <a:bodyPr/>
          <a:lstStyle/>
          <a:p>
            <a:endParaRPr lang="en-US"/>
          </a:p>
        </p:txBody>
      </p:sp>
      <p:sp>
        <p:nvSpPr>
          <p:cNvPr id="9" name="Text Placeholder 3">
            <a:extLst>
              <a:ext uri="{FF2B5EF4-FFF2-40B4-BE49-F238E27FC236}">
                <a16:creationId xmlns:a16="http://schemas.microsoft.com/office/drawing/2014/main" id="{D6113022-E668-4A54-AB2A-9E58B91ABD06}"/>
              </a:ext>
            </a:extLst>
          </p:cNvPr>
          <p:cNvSpPr>
            <a:spLocks noGrp="1"/>
          </p:cNvSpPr>
          <p:nvPr>
            <p:ph type="body" sz="quarter" idx="17" hasCustomPrompt="1"/>
          </p:nvPr>
        </p:nvSpPr>
        <p:spPr>
          <a:xfrm>
            <a:off x="302175" y="215900"/>
            <a:ext cx="6033153" cy="268198"/>
          </a:xfrm>
          <a:prstGeom prst="rect">
            <a:avLst/>
          </a:prstGeom>
        </p:spPr>
        <p:txBody>
          <a:bodyPr lIns="0"/>
          <a:lstStyle>
            <a:lvl1pPr>
              <a:defRPr sz="1553" b="0">
                <a:solidFill>
                  <a:schemeClr val="accent4"/>
                </a:solidFill>
                <a:latin typeface="+mn-lt"/>
              </a:defRPr>
            </a:lvl1pPr>
          </a:lstStyle>
          <a:p>
            <a:pPr lvl="0"/>
            <a:r>
              <a:rPr lang="en-US"/>
              <a:t>Breadcrumb</a:t>
            </a:r>
          </a:p>
        </p:txBody>
      </p:sp>
      <p:sp>
        <p:nvSpPr>
          <p:cNvPr id="2" name="Title 1">
            <a:extLst>
              <a:ext uri="{FF2B5EF4-FFF2-40B4-BE49-F238E27FC236}">
                <a16:creationId xmlns:a16="http://schemas.microsoft.com/office/drawing/2014/main" id="{BA09CF8C-80E8-4AA3-BD85-C16EC368ED1B}"/>
              </a:ext>
            </a:extLst>
          </p:cNvPr>
          <p:cNvSpPr>
            <a:spLocks noGrp="1"/>
          </p:cNvSpPr>
          <p:nvPr>
            <p:ph type="title"/>
          </p:nvPr>
        </p:nvSpPr>
        <p:spPr>
          <a:xfrm>
            <a:off x="302176" y="484190"/>
            <a:ext cx="6835472" cy="865217"/>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81EB0023-F86D-4089-A6DA-8211D62BAD22}"/>
              </a:ext>
            </a:extLst>
          </p:cNvPr>
          <p:cNvSpPr>
            <a:spLocks noGrp="1"/>
          </p:cNvSpPr>
          <p:nvPr>
            <p:ph type="ftr" sz="quarter" idx="31"/>
          </p:nvPr>
        </p:nvSpPr>
        <p:spPr/>
        <p:txBody>
          <a:bodyPr/>
          <a:lstStyle/>
          <a:p>
            <a:endParaRPr lang="en-US"/>
          </a:p>
        </p:txBody>
      </p:sp>
      <p:sp>
        <p:nvSpPr>
          <p:cNvPr id="10" name="Slide Number Placeholder 3">
            <a:extLst>
              <a:ext uri="{FF2B5EF4-FFF2-40B4-BE49-F238E27FC236}">
                <a16:creationId xmlns:a16="http://schemas.microsoft.com/office/drawing/2014/main" id="{28AD3068-0103-49B4-A50E-389D691A1512}"/>
              </a:ext>
            </a:extLst>
          </p:cNvPr>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24525421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No Content (projected)">
    <p:spTree>
      <p:nvGrpSpPr>
        <p:cNvPr id="1" name=""/>
        <p:cNvGrpSpPr/>
        <p:nvPr/>
      </p:nvGrpSpPr>
      <p:grpSpPr>
        <a:xfrm>
          <a:off x="0" y="0"/>
          <a:ext cx="0" cy="0"/>
          <a:chOff x="0" y="0"/>
          <a:chExt cx="0" cy="0"/>
        </a:xfrm>
      </p:grpSpPr>
      <p:sp>
        <p:nvSpPr>
          <p:cNvPr id="13" name="Slide Number Placeholder 9"/>
          <p:cNvSpPr>
            <a:spLocks noGrp="1"/>
          </p:cNvSpPr>
          <p:nvPr>
            <p:ph type="sldNum" sz="quarter" idx="4"/>
          </p:nvPr>
        </p:nvSpPr>
        <p:spPr>
          <a:xfrm>
            <a:off x="8504435" y="6536549"/>
            <a:ext cx="365760" cy="164592"/>
          </a:xfrm>
          <a:prstGeom prst="rect">
            <a:avLst/>
          </a:prstGeom>
        </p:spPr>
        <p:txBody>
          <a:bodyPr vert="horz" lIns="0" tIns="0" rIns="0" bIns="0" rtlCol="0" anchor="b" anchorCtr="0"/>
          <a:lstStyle>
            <a:lvl1pPr algn="r">
              <a:defRPr sz="807">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2" name="Text Placeholder 3"/>
          <p:cNvSpPr>
            <a:spLocks noGrp="1"/>
          </p:cNvSpPr>
          <p:nvPr>
            <p:ph type="body" sz="quarter" idx="26" hasCustomPrompt="1"/>
          </p:nvPr>
        </p:nvSpPr>
        <p:spPr>
          <a:xfrm>
            <a:off x="274320" y="6147451"/>
            <a:ext cx="8503920" cy="395923"/>
          </a:xfrm>
          <a:prstGeom prst="rect">
            <a:avLst/>
          </a:prstGeom>
        </p:spPr>
        <p:txBody>
          <a:bodyPr wrap="square" lIns="0" tIns="0" rIns="0" bIns="0" anchor="b" anchorCtr="0">
            <a:spAutoFit/>
          </a:bodyPr>
          <a:lstStyle>
            <a:lvl1pPr marL="0" indent="0">
              <a:lnSpc>
                <a:spcPct val="100000"/>
              </a:lnSpc>
              <a:spcBef>
                <a:spcPts val="0"/>
              </a:spcBef>
              <a:spcAft>
                <a:spcPts val="0"/>
              </a:spcAft>
              <a:buNone/>
              <a:defRPr sz="807" i="0">
                <a:latin typeface="Arial Narrow" panose="020B0606020202030204" pitchFamily="34" charset="0"/>
                <a:cs typeface="Arial" panose="020B0604020202020204" pitchFamily="34" charset="0"/>
              </a:defRPr>
            </a:lvl1pPr>
            <a:lvl2pPr marL="0" indent="0">
              <a:lnSpc>
                <a:spcPts val="986"/>
              </a:lnSpc>
              <a:spcBef>
                <a:spcPts val="0"/>
              </a:spcBef>
              <a:spcAft>
                <a:spcPts val="134"/>
              </a:spcAft>
              <a:buNone/>
              <a:defRPr sz="896">
                <a:latin typeface="Arial" panose="020B0604020202020204" pitchFamily="34" charset="0"/>
                <a:cs typeface="Arial" panose="020B0604020202020204" pitchFamily="34" charset="0"/>
              </a:defRPr>
            </a:lvl2pPr>
            <a:lvl3pPr marL="0" indent="0">
              <a:lnSpc>
                <a:spcPts val="986"/>
              </a:lnSpc>
              <a:spcBef>
                <a:spcPts val="0"/>
              </a:spcBef>
              <a:spcAft>
                <a:spcPts val="134"/>
              </a:spcAft>
              <a:buNone/>
              <a:defRPr sz="1075" i="1" baseline="0">
                <a:latin typeface="Arial" panose="020B0604020202020204" pitchFamily="34" charset="0"/>
                <a:cs typeface="Arial" panose="020B0604020202020204" pitchFamily="34" charset="0"/>
              </a:defRPr>
            </a:lvl3pPr>
            <a:lvl4pPr marL="0" indent="0">
              <a:lnSpc>
                <a:spcPts val="1165"/>
              </a:lnSpc>
              <a:spcBef>
                <a:spcPts val="0"/>
              </a:spcBef>
              <a:spcAft>
                <a:spcPts val="269"/>
              </a:spcAft>
              <a:buNone/>
              <a:defRPr sz="896">
                <a:latin typeface="Arial Narrow" panose="020B0606020202030204" pitchFamily="34" charset="0"/>
              </a:defRPr>
            </a:lvl4pPr>
            <a:lvl5pPr marL="0" indent="0">
              <a:lnSpc>
                <a:spcPts val="1165"/>
              </a:lnSpc>
              <a:spcBef>
                <a:spcPts val="0"/>
              </a:spcBef>
              <a:spcAft>
                <a:spcPts val="269"/>
              </a:spcAft>
              <a:buNone/>
              <a:defRPr sz="896">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Text Placeholder 3">
            <a:extLst>
              <a:ext uri="{FF2B5EF4-FFF2-40B4-BE49-F238E27FC236}">
                <a16:creationId xmlns:a16="http://schemas.microsoft.com/office/drawing/2014/main" id="{1FC17F72-E654-4451-B695-E7A8FECA2140}"/>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819293" rtl="0" eaLnBrk="1" latinLnBrk="0" hangingPunct="1">
              <a:spcBef>
                <a:spcPts val="0"/>
              </a:spcBef>
              <a:buNone/>
              <a:defRPr lang="en-US" sz="1613"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434">
                <a:solidFill>
                  <a:srgbClr val="767676"/>
                </a:solidFill>
              </a:defRPr>
            </a:lvl2pPr>
            <a:lvl3pPr marL="0" indent="0">
              <a:buNone/>
              <a:defRPr sz="1344"/>
            </a:lvl3pPr>
            <a:lvl4pPr marL="0" indent="0">
              <a:buNone/>
              <a:defRPr sz="1344"/>
            </a:lvl4pPr>
            <a:lvl5pPr marL="0" indent="0">
              <a:buNone/>
              <a:defRPr sz="1344"/>
            </a:lvl5pPr>
          </a:lstStyle>
          <a:p>
            <a:pPr lvl="0"/>
            <a:r>
              <a:rPr lang="en-US"/>
              <a:t>Slide title</a:t>
            </a:r>
          </a:p>
          <a:p>
            <a:pPr lvl="1"/>
            <a:r>
              <a:rPr lang="en-US"/>
              <a:t>Second level</a:t>
            </a:r>
          </a:p>
        </p:txBody>
      </p:sp>
      <p:pic>
        <p:nvPicPr>
          <p:cNvPr id="10" name="Picture 9">
            <a:extLst>
              <a:ext uri="{FF2B5EF4-FFF2-40B4-BE49-F238E27FC236}">
                <a16:creationId xmlns:a16="http://schemas.microsoft.com/office/drawing/2014/main" id="{E41E7C3D-81F0-4E49-9212-F56535A89B87}"/>
              </a:ext>
            </a:extLst>
          </p:cNvPr>
          <p:cNvPicPr>
            <a:picLocks noChangeAspect="1"/>
          </p:cNvPicPr>
          <p:nvPr userDrawn="1"/>
        </p:nvPicPr>
        <p:blipFill rotWithShape="1">
          <a:blip r:embed="rId2"/>
          <a:stretch/>
        </p:blipFill>
        <p:spPr>
          <a:xfrm>
            <a:off x="7278491" y="271004"/>
            <a:ext cx="1788754" cy="659070"/>
          </a:xfrm>
          <a:prstGeom prst="rect">
            <a:avLst/>
          </a:prstGeom>
        </p:spPr>
      </p:pic>
    </p:spTree>
    <p:extLst>
      <p:ext uri="{BB962C8B-B14F-4D97-AF65-F5344CB8AC3E}">
        <p14:creationId xmlns:p14="http://schemas.microsoft.com/office/powerpoint/2010/main" val="2832209653"/>
      </p:ext>
    </p:extLst>
  </p:cSld>
  <p:clrMapOvr>
    <a:masterClrMapping/>
  </p:clrMapOvr>
  <p:extLst>
    <p:ext uri="{DCECCB84-F9BA-43D5-87BE-67443E8EF086}">
      <p15:sldGuideLst xmlns:p15="http://schemas.microsoft.com/office/powerpoint/2012/main">
        <p15:guide id="1" pos="603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ypothetical">
    <p:spTree>
      <p:nvGrpSpPr>
        <p:cNvPr id="1" name=""/>
        <p:cNvGrpSpPr/>
        <p:nvPr/>
      </p:nvGrpSpPr>
      <p:grpSpPr>
        <a:xfrm>
          <a:off x="0" y="0"/>
          <a:ext cx="0" cy="0"/>
          <a:chOff x="0" y="0"/>
          <a:chExt cx="0" cy="0"/>
        </a:xfrm>
      </p:grpSpPr>
      <p:sp>
        <p:nvSpPr>
          <p:cNvPr id="10" name="Content Placeholder 2"/>
          <p:cNvSpPr>
            <a:spLocks noGrp="1"/>
          </p:cNvSpPr>
          <p:nvPr>
            <p:ph sz="quarter" idx="27"/>
          </p:nvPr>
        </p:nvSpPr>
        <p:spPr>
          <a:xfrm>
            <a:off x="310637" y="1371600"/>
            <a:ext cx="8442836" cy="228600"/>
          </a:xfrm>
          <a:prstGeom prst="rect">
            <a:avLst/>
          </a:prstGeom>
        </p:spPr>
        <p:txBody>
          <a:bodyPr wrap="square" lIns="0" tIns="0" rIns="0" bIns="0"/>
          <a:lstStyle>
            <a:lvl1pPr marL="0" indent="0">
              <a:lnSpc>
                <a:spcPct val="100000"/>
              </a:lnSpc>
              <a:spcBef>
                <a:spcPts val="0"/>
              </a:spcBef>
              <a:spcAft>
                <a:spcPts val="550"/>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550"/>
              </a:spcAft>
              <a:buNone/>
              <a:defRPr sz="1098" baseline="0">
                <a:latin typeface="Arial" panose="020B0604020202020204" pitchFamily="34" charset="0"/>
                <a:cs typeface="Arial" panose="020B0604020202020204" pitchFamily="34" charset="0"/>
              </a:defRPr>
            </a:lvl2pPr>
            <a:lvl3pPr marL="167247" indent="-167247">
              <a:lnSpc>
                <a:spcPct val="100000"/>
              </a:lnSpc>
              <a:spcBef>
                <a:spcPts val="0"/>
              </a:spcBef>
              <a:spcAft>
                <a:spcPts val="274"/>
              </a:spcAft>
              <a:buClr>
                <a:srgbClr val="00A0DC"/>
              </a:buClr>
              <a:buSzPct val="110000"/>
              <a:defRPr sz="1098">
                <a:latin typeface="Arial" panose="020B0604020202020204" pitchFamily="34" charset="0"/>
                <a:cs typeface="Arial" panose="020B0604020202020204" pitchFamily="34" charset="0"/>
              </a:defRPr>
            </a:lvl3pPr>
            <a:lvl4pPr marL="376300" indent="-209055">
              <a:lnSpc>
                <a:spcPct val="100000"/>
              </a:lnSpc>
              <a:spcBef>
                <a:spcPts val="0"/>
              </a:spcBef>
              <a:spcAft>
                <a:spcPts val="274"/>
              </a:spcAft>
              <a:buClr>
                <a:srgbClr val="00A0DC"/>
              </a:buClr>
              <a:buSzPct val="110000"/>
              <a:defRPr sz="1098">
                <a:latin typeface="Arial" panose="020B0604020202020204" pitchFamily="34" charset="0"/>
                <a:cs typeface="Arial" panose="020B0604020202020204" pitchFamily="34" charset="0"/>
              </a:defRPr>
            </a:lvl4pPr>
            <a:lvl5pPr marL="585355" indent="-209055">
              <a:lnSpc>
                <a:spcPct val="100000"/>
              </a:lnSpc>
              <a:spcBef>
                <a:spcPts val="0"/>
              </a:spcBef>
              <a:spcAft>
                <a:spcPts val="274"/>
              </a:spcAft>
              <a:buClr>
                <a:srgbClr val="00A0DC"/>
              </a:buClr>
              <a:buSzPct val="110000"/>
              <a:defRPr sz="915">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Content Placeholder 2"/>
          <p:cNvSpPr>
            <a:spLocks noGrp="1"/>
          </p:cNvSpPr>
          <p:nvPr>
            <p:ph sz="quarter" idx="29"/>
          </p:nvPr>
        </p:nvSpPr>
        <p:spPr>
          <a:xfrm>
            <a:off x="310637" y="1646193"/>
            <a:ext cx="8442836" cy="228600"/>
          </a:xfrm>
          <a:prstGeom prst="rect">
            <a:avLst/>
          </a:prstGeom>
        </p:spPr>
        <p:txBody>
          <a:bodyPr wrap="square" lIns="0" tIns="0" rIns="0" bIns="0"/>
          <a:lstStyle>
            <a:lvl1pPr marL="0" indent="0">
              <a:lnSpc>
                <a:spcPct val="100000"/>
              </a:lnSpc>
              <a:spcBef>
                <a:spcPts val="0"/>
              </a:spcBef>
              <a:spcAft>
                <a:spcPts val="550"/>
              </a:spcAft>
              <a:buNone/>
              <a:defRPr sz="1059"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550"/>
              </a:spcAft>
              <a:buNone/>
              <a:defRPr sz="1098" baseline="0">
                <a:latin typeface="Arial" panose="020B0604020202020204" pitchFamily="34" charset="0"/>
                <a:cs typeface="Arial" panose="020B0604020202020204" pitchFamily="34" charset="0"/>
              </a:defRPr>
            </a:lvl2pPr>
            <a:lvl3pPr marL="167247" indent="-167247">
              <a:lnSpc>
                <a:spcPct val="100000"/>
              </a:lnSpc>
              <a:spcBef>
                <a:spcPts val="0"/>
              </a:spcBef>
              <a:spcAft>
                <a:spcPts val="274"/>
              </a:spcAft>
              <a:buClr>
                <a:srgbClr val="00A0DC"/>
              </a:buClr>
              <a:buSzPct val="110000"/>
              <a:defRPr sz="1098">
                <a:latin typeface="Arial" panose="020B0604020202020204" pitchFamily="34" charset="0"/>
                <a:cs typeface="Arial" panose="020B0604020202020204" pitchFamily="34" charset="0"/>
              </a:defRPr>
            </a:lvl3pPr>
            <a:lvl4pPr marL="376300" indent="-209055">
              <a:lnSpc>
                <a:spcPct val="100000"/>
              </a:lnSpc>
              <a:spcBef>
                <a:spcPts val="0"/>
              </a:spcBef>
              <a:spcAft>
                <a:spcPts val="274"/>
              </a:spcAft>
              <a:buClr>
                <a:srgbClr val="00A0DC"/>
              </a:buClr>
              <a:buSzPct val="110000"/>
              <a:defRPr sz="1098">
                <a:latin typeface="Arial" panose="020B0604020202020204" pitchFamily="34" charset="0"/>
                <a:cs typeface="Arial" panose="020B0604020202020204" pitchFamily="34" charset="0"/>
              </a:defRPr>
            </a:lvl4pPr>
            <a:lvl5pPr marL="585355" indent="-209055">
              <a:lnSpc>
                <a:spcPct val="100000"/>
              </a:lnSpc>
              <a:spcBef>
                <a:spcPts val="0"/>
              </a:spcBef>
              <a:spcAft>
                <a:spcPts val="274"/>
              </a:spcAft>
              <a:buClr>
                <a:srgbClr val="00A0DC"/>
              </a:buClr>
              <a:buSzPct val="110000"/>
              <a:defRPr sz="915">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Chart Placeholder 3"/>
          <p:cNvSpPr>
            <a:spLocks noGrp="1"/>
          </p:cNvSpPr>
          <p:nvPr>
            <p:ph type="chart" sz="quarter" idx="30"/>
          </p:nvPr>
        </p:nvSpPr>
        <p:spPr>
          <a:xfrm>
            <a:off x="310639" y="1965327"/>
            <a:ext cx="8442837" cy="3673475"/>
          </a:xfrm>
          <a:prstGeom prst="rect">
            <a:avLst/>
          </a:prstGeom>
        </p:spPr>
        <p:txBody>
          <a:bodyPr/>
          <a:lstStyle/>
          <a:p>
            <a:endParaRPr lang="en-US"/>
          </a:p>
        </p:txBody>
      </p:sp>
      <p:sp>
        <p:nvSpPr>
          <p:cNvPr id="15" name="Text Placeholder 3">
            <a:extLst>
              <a:ext uri="{FF2B5EF4-FFF2-40B4-BE49-F238E27FC236}">
                <a16:creationId xmlns:a16="http://schemas.microsoft.com/office/drawing/2014/main" id="{F51CE657-55F2-4672-AF87-5A249772343A}"/>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defRPr>
            </a:lvl1pPr>
          </a:lstStyle>
          <a:p>
            <a:pPr lvl="0"/>
            <a:r>
              <a:rPr lang="en-US"/>
              <a:t>Breadcrumb</a:t>
            </a:r>
          </a:p>
        </p:txBody>
      </p:sp>
      <p:sp>
        <p:nvSpPr>
          <p:cNvPr id="2" name="Slide Number Placeholder 1">
            <a:extLst>
              <a:ext uri="{FF2B5EF4-FFF2-40B4-BE49-F238E27FC236}">
                <a16:creationId xmlns:a16="http://schemas.microsoft.com/office/drawing/2014/main" id="{F2F3DD75-6291-4369-959C-777C5AF5CC99}"/>
              </a:ext>
            </a:extLst>
          </p:cNvPr>
          <p:cNvSpPr>
            <a:spLocks noGrp="1"/>
          </p:cNvSpPr>
          <p:nvPr>
            <p:ph type="sldNum" sz="quarter" idx="31"/>
          </p:nvPr>
        </p:nvSpPr>
        <p:spPr/>
        <p:txBody>
          <a:bodyPr/>
          <a:lstStyle/>
          <a:p>
            <a:pPr>
              <a:defRPr/>
            </a:pPr>
            <a:fld id="{3F16283C-BC18-43CF-9DF4-8A2F069C8A83}" type="slidenum">
              <a:rPr lang="en-US" smtClean="0"/>
              <a:pPr>
                <a:defRPr/>
              </a:pPr>
              <a:t>‹#›</a:t>
            </a:fld>
            <a:endParaRPr lang="en-US"/>
          </a:p>
        </p:txBody>
      </p:sp>
      <p:sp>
        <p:nvSpPr>
          <p:cNvPr id="16" name="Text Placeholder 3">
            <a:extLst>
              <a:ext uri="{FF2B5EF4-FFF2-40B4-BE49-F238E27FC236}">
                <a16:creationId xmlns:a16="http://schemas.microsoft.com/office/drawing/2014/main" id="{09739C42-0350-432D-8569-24830F17BB90}"/>
              </a:ext>
            </a:extLst>
          </p:cNvPr>
          <p:cNvSpPr>
            <a:spLocks noGrp="1"/>
          </p:cNvSpPr>
          <p:nvPr>
            <p:ph type="body" sz="quarter" idx="26"/>
          </p:nvPr>
        </p:nvSpPr>
        <p:spPr>
          <a:xfrm>
            <a:off x="302176" y="6335145"/>
            <a:ext cx="8465150" cy="122205"/>
          </a:xfrm>
          <a:prstGeom prst="rect">
            <a:avLst/>
          </a:prstGeom>
        </p:spPr>
        <p:txBody>
          <a:bodyPr wrap="square" lIns="0" tIns="0" rIns="0" bIns="0" anchor="b" anchorCtr="0">
            <a:spAutoFit/>
          </a:bodyPr>
          <a:lstStyle>
            <a:lvl1pPr marL="0" indent="0">
              <a:lnSpc>
                <a:spcPct val="100000"/>
              </a:lnSpc>
              <a:spcBef>
                <a:spcPts val="0"/>
              </a:spcBef>
              <a:spcAft>
                <a:spcPts val="274"/>
              </a:spcAft>
              <a:buNone/>
              <a:defRPr sz="794" b="0" i="0">
                <a:latin typeface="Arial Narrow" panose="020B0606020202030204" pitchFamily="34" charset="0"/>
                <a:cs typeface="Arial" panose="020B0604020202020204" pitchFamily="34" charset="0"/>
              </a:defRPr>
            </a:lvl1pPr>
            <a:lvl2pPr marL="0" indent="0">
              <a:lnSpc>
                <a:spcPct val="100000"/>
              </a:lnSpc>
              <a:spcBef>
                <a:spcPts val="0"/>
              </a:spcBef>
              <a:spcAft>
                <a:spcPts val="274"/>
              </a:spcAft>
              <a:buNone/>
              <a:defRPr sz="754">
                <a:latin typeface="Arial" panose="020B0604020202020204" pitchFamily="34" charset="0"/>
                <a:cs typeface="Arial" panose="020B0604020202020204" pitchFamily="34" charset="0"/>
              </a:defRPr>
            </a:lvl2pPr>
            <a:lvl3pPr marL="0" indent="0">
              <a:lnSpc>
                <a:spcPct val="100000"/>
              </a:lnSpc>
              <a:spcBef>
                <a:spcPts val="0"/>
              </a:spcBef>
              <a:spcAft>
                <a:spcPts val="550"/>
              </a:spcAft>
              <a:buNone/>
              <a:defRPr sz="754" i="1" baseline="0">
                <a:latin typeface="Arial" panose="020B0604020202020204" pitchFamily="34" charset="0"/>
                <a:cs typeface="Arial" panose="020B0604020202020204" pitchFamily="34" charset="0"/>
              </a:defRPr>
            </a:lvl3pPr>
            <a:lvl4pPr marL="0" indent="0">
              <a:lnSpc>
                <a:spcPts val="1189"/>
              </a:lnSpc>
              <a:spcBef>
                <a:spcPts val="0"/>
              </a:spcBef>
              <a:spcAft>
                <a:spcPts val="274"/>
              </a:spcAft>
              <a:buNone/>
              <a:defRPr sz="915">
                <a:latin typeface="Arial Narrow" panose="020B0606020202030204" pitchFamily="34" charset="0"/>
              </a:defRPr>
            </a:lvl4pPr>
            <a:lvl5pPr marL="0" indent="0">
              <a:lnSpc>
                <a:spcPts val="1189"/>
              </a:lnSpc>
              <a:spcBef>
                <a:spcPts val="0"/>
              </a:spcBef>
              <a:spcAft>
                <a:spcPts val="274"/>
              </a:spcAft>
              <a:buNone/>
              <a:defRPr sz="915">
                <a:latin typeface="Arial Narrow" panose="020B0606020202030204" pitchFamily="34" charset="0"/>
              </a:defRPr>
            </a:lvl5pPr>
          </a:lstStyle>
          <a:p>
            <a:pPr lvl="0"/>
            <a:r>
              <a:rPr lang="en-US"/>
              <a:t>Click to edit Master text styles</a:t>
            </a:r>
          </a:p>
        </p:txBody>
      </p:sp>
      <p:sp>
        <p:nvSpPr>
          <p:cNvPr id="3" name="Title 2">
            <a:extLst>
              <a:ext uri="{FF2B5EF4-FFF2-40B4-BE49-F238E27FC236}">
                <a16:creationId xmlns:a16="http://schemas.microsoft.com/office/drawing/2014/main" id="{4DD5C0EF-EF80-42FC-BDE9-7BBC3A6CE1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8285518"/>
      </p:ext>
    </p:extLst>
  </p:cSld>
  <p:clrMapOvr>
    <a:masterClrMapping/>
  </p:clrMapOvr>
  <p:extLst>
    <p:ext uri="{DCECCB84-F9BA-43D5-87BE-67443E8EF086}">
      <p15:sldGuideLst xmlns:p15="http://schemas.microsoft.com/office/powerpoint/2012/main">
        <p15:guide id="1" orient="horz" pos="696">
          <p15:clr>
            <a:srgbClr val="FBAE40"/>
          </p15:clr>
        </p15:guide>
        <p15:guide id="2" orient="horz" pos="252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wo Chart">
    <p:spTree>
      <p:nvGrpSpPr>
        <p:cNvPr id="1" name=""/>
        <p:cNvGrpSpPr/>
        <p:nvPr/>
      </p:nvGrpSpPr>
      <p:grpSpPr>
        <a:xfrm>
          <a:off x="0" y="0"/>
          <a:ext cx="0" cy="0"/>
          <a:chOff x="0" y="0"/>
          <a:chExt cx="0" cy="0"/>
        </a:xfrm>
      </p:grpSpPr>
      <p:sp>
        <p:nvSpPr>
          <p:cNvPr id="7" name="Text Placeholder 3"/>
          <p:cNvSpPr>
            <a:spLocks noGrp="1"/>
          </p:cNvSpPr>
          <p:nvPr>
            <p:ph type="body" sz="quarter" idx="26"/>
          </p:nvPr>
        </p:nvSpPr>
        <p:spPr>
          <a:xfrm>
            <a:off x="325944" y="6340593"/>
            <a:ext cx="8543420" cy="138499"/>
          </a:xfrm>
          <a:prstGeom prst="rect">
            <a:avLst/>
          </a:prstGeom>
        </p:spPr>
        <p:txBody>
          <a:bodyPr wrap="square" lIns="0" tIns="0" rIns="0" bIns="0" anchor="b" anchorCtr="0">
            <a:spAutoFit/>
          </a:bodyPr>
          <a:lstStyle>
            <a:lvl1pPr marL="0" indent="0">
              <a:lnSpc>
                <a:spcPct val="100000"/>
              </a:lnSpc>
              <a:spcBef>
                <a:spcPts val="0"/>
              </a:spcBef>
              <a:spcAft>
                <a:spcPts val="226"/>
              </a:spcAft>
              <a:buNone/>
              <a:defRPr sz="874" b="0" i="0">
                <a:latin typeface="Arial Narrow" panose="020B0606020202030204" pitchFamily="34" charset="0"/>
                <a:cs typeface="Arial" panose="020B0604020202020204" pitchFamily="34" charset="0"/>
              </a:defRPr>
            </a:lvl1pPr>
            <a:lvl2pPr marL="0" indent="0">
              <a:lnSpc>
                <a:spcPct val="100000"/>
              </a:lnSpc>
              <a:spcBef>
                <a:spcPts val="0"/>
              </a:spcBef>
              <a:spcAft>
                <a:spcPts val="226"/>
              </a:spcAft>
              <a:buNone/>
              <a:defRPr sz="621">
                <a:latin typeface="Arial" panose="020B0604020202020204" pitchFamily="34" charset="0"/>
                <a:cs typeface="Arial" panose="020B0604020202020204" pitchFamily="34" charset="0"/>
              </a:defRPr>
            </a:lvl2pPr>
            <a:lvl3pPr marL="0" indent="0">
              <a:lnSpc>
                <a:spcPct val="100000"/>
              </a:lnSpc>
              <a:spcBef>
                <a:spcPts val="0"/>
              </a:spcBef>
              <a:spcAft>
                <a:spcPts val="452"/>
              </a:spcAft>
              <a:buNone/>
              <a:defRPr sz="621" i="1" baseline="0">
                <a:latin typeface="Arial" panose="020B0604020202020204" pitchFamily="34" charset="0"/>
                <a:cs typeface="Arial" panose="020B0604020202020204" pitchFamily="34" charset="0"/>
              </a:defRPr>
            </a:lvl3pPr>
            <a:lvl4pPr marL="0" indent="0">
              <a:lnSpc>
                <a:spcPts val="979"/>
              </a:lnSpc>
              <a:spcBef>
                <a:spcPts val="0"/>
              </a:spcBef>
              <a:spcAft>
                <a:spcPts val="226"/>
              </a:spcAft>
              <a:buNone/>
              <a:defRPr sz="754">
                <a:latin typeface="Arial Narrow" panose="020B0606020202030204" pitchFamily="34" charset="0"/>
              </a:defRPr>
            </a:lvl4pPr>
            <a:lvl5pPr marL="0" indent="0">
              <a:lnSpc>
                <a:spcPts val="979"/>
              </a:lnSpc>
              <a:spcBef>
                <a:spcPts val="0"/>
              </a:spcBef>
              <a:spcAft>
                <a:spcPts val="226"/>
              </a:spcAft>
              <a:buNone/>
              <a:defRPr sz="754">
                <a:latin typeface="Arial Narrow" panose="020B0606020202030204" pitchFamily="34" charset="0"/>
              </a:defRPr>
            </a:lvl5pPr>
          </a:lstStyle>
          <a:p>
            <a:pPr lvl="0"/>
            <a:r>
              <a:rPr lang="en-US"/>
              <a:t>Click to edit Master text styles</a:t>
            </a:r>
          </a:p>
        </p:txBody>
      </p:sp>
      <p:sp>
        <p:nvSpPr>
          <p:cNvPr id="3" name="Content Placeholder 2"/>
          <p:cNvSpPr>
            <a:spLocks noGrp="1"/>
          </p:cNvSpPr>
          <p:nvPr>
            <p:ph sz="quarter" idx="27"/>
          </p:nvPr>
        </p:nvSpPr>
        <p:spPr>
          <a:xfrm>
            <a:off x="325944" y="1371600"/>
            <a:ext cx="4012975"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5" name="Slide Number Placeholder 9"/>
          <p:cNvSpPr>
            <a:spLocks noGrp="1"/>
          </p:cNvSpPr>
          <p:nvPr>
            <p:ph type="sldNum" sz="quarter" idx="28"/>
          </p:nvPr>
        </p:nvSpPr>
        <p:spPr>
          <a:xfrm>
            <a:off x="8504239" y="6492877"/>
            <a:ext cx="365125" cy="182563"/>
          </a:xfrm>
        </p:spPr>
        <p:txBody>
          <a:bodyPr/>
          <a:lstStyle>
            <a:lvl1pPr fontAlgn="auto">
              <a:spcBef>
                <a:spcPts val="0"/>
              </a:spcBef>
              <a:spcAft>
                <a:spcPts val="0"/>
              </a:spcAft>
              <a:defRPr sz="874">
                <a:latin typeface="+mn-lt"/>
              </a:defRPr>
            </a:lvl1pPr>
          </a:lstStyle>
          <a:p>
            <a:pPr>
              <a:defRPr/>
            </a:pPr>
            <a:fld id="{5B50526F-EF7B-4F2C-B828-BD2A8BF3C0EF}" type="slidenum">
              <a:rPr lang="en-US" smtClean="0"/>
              <a:pPr>
                <a:defRPr/>
              </a:pPr>
              <a:t>‹#›</a:t>
            </a:fld>
            <a:endParaRPr lang="en-US"/>
          </a:p>
        </p:txBody>
      </p:sp>
      <p:sp>
        <p:nvSpPr>
          <p:cNvPr id="6" name="Content Placeholder 2"/>
          <p:cNvSpPr>
            <a:spLocks noGrp="1"/>
          </p:cNvSpPr>
          <p:nvPr>
            <p:ph sz="quarter" idx="29"/>
          </p:nvPr>
        </p:nvSpPr>
        <p:spPr>
          <a:xfrm>
            <a:off x="325944" y="1620715"/>
            <a:ext cx="4012975" cy="228600"/>
          </a:xfrm>
          <a:prstGeom prst="rect">
            <a:avLst/>
          </a:prstGeom>
        </p:spPr>
        <p:txBody>
          <a:bodyPr wrap="square" lIns="0" tIns="0" rIns="0" bIns="0"/>
          <a:lstStyle>
            <a:lvl1pPr marL="0" indent="0">
              <a:lnSpc>
                <a:spcPct val="100000"/>
              </a:lnSpc>
              <a:spcBef>
                <a:spcPts val="0"/>
              </a:spcBef>
              <a:spcAft>
                <a:spcPts val="452"/>
              </a:spcAft>
              <a:buNone/>
              <a:defRPr sz="1059"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4" name="Chart Placeholder 3"/>
          <p:cNvSpPr>
            <a:spLocks noGrp="1"/>
          </p:cNvSpPr>
          <p:nvPr>
            <p:ph type="chart" sz="quarter" idx="30"/>
          </p:nvPr>
        </p:nvSpPr>
        <p:spPr>
          <a:xfrm>
            <a:off x="325944" y="1965327"/>
            <a:ext cx="4012975" cy="3673475"/>
          </a:xfrm>
          <a:prstGeom prst="rect">
            <a:avLst/>
          </a:prstGeom>
        </p:spPr>
        <p:txBody>
          <a:bodyPr/>
          <a:lstStyle/>
          <a:p>
            <a:endParaRPr lang="en-US"/>
          </a:p>
        </p:txBody>
      </p:sp>
      <p:sp>
        <p:nvSpPr>
          <p:cNvPr id="8" name="Content Placeholder 2">
            <a:extLst>
              <a:ext uri="{FF2B5EF4-FFF2-40B4-BE49-F238E27FC236}">
                <a16:creationId xmlns:a16="http://schemas.microsoft.com/office/drawing/2014/main" id="{FC38FD68-CFDF-44F5-91D0-5ED31F7F367A}"/>
              </a:ext>
            </a:extLst>
          </p:cNvPr>
          <p:cNvSpPr>
            <a:spLocks noGrp="1"/>
          </p:cNvSpPr>
          <p:nvPr>
            <p:ph sz="quarter" idx="31"/>
          </p:nvPr>
        </p:nvSpPr>
        <p:spPr>
          <a:xfrm>
            <a:off x="4751301" y="1367634"/>
            <a:ext cx="4012975" cy="228600"/>
          </a:xfrm>
          <a:prstGeom prst="rect">
            <a:avLst/>
          </a:prstGeom>
        </p:spPr>
        <p:txBody>
          <a:bodyPr wrap="square" lIns="0" tIns="0" rIns="0" bIns="0"/>
          <a:lstStyle>
            <a:lvl1pPr marL="0" indent="0">
              <a:lnSpc>
                <a:spcPct val="100000"/>
              </a:lnSpc>
              <a:spcBef>
                <a:spcPts val="0"/>
              </a:spcBef>
              <a:spcAft>
                <a:spcPts val="452"/>
              </a:spcAft>
              <a:buNone/>
              <a:defRPr sz="1412"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CEEAB74A-C79A-4D88-A51E-40C487D76D9A}"/>
              </a:ext>
            </a:extLst>
          </p:cNvPr>
          <p:cNvSpPr>
            <a:spLocks noGrp="1"/>
          </p:cNvSpPr>
          <p:nvPr>
            <p:ph sz="quarter" idx="32"/>
          </p:nvPr>
        </p:nvSpPr>
        <p:spPr>
          <a:xfrm>
            <a:off x="4751301" y="1616749"/>
            <a:ext cx="4012975" cy="228600"/>
          </a:xfrm>
          <a:prstGeom prst="rect">
            <a:avLst/>
          </a:prstGeom>
        </p:spPr>
        <p:txBody>
          <a:bodyPr wrap="square" lIns="0" tIns="0" rIns="0" bIns="0"/>
          <a:lstStyle>
            <a:lvl1pPr marL="0" indent="0">
              <a:lnSpc>
                <a:spcPct val="100000"/>
              </a:lnSpc>
              <a:spcBef>
                <a:spcPts val="0"/>
              </a:spcBef>
              <a:spcAft>
                <a:spcPts val="452"/>
              </a:spcAft>
              <a:buNone/>
              <a:defRPr sz="1059"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452"/>
              </a:spcAft>
              <a:buNone/>
              <a:defRPr sz="904"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904">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754">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Chart Placeholder 3">
            <a:extLst>
              <a:ext uri="{FF2B5EF4-FFF2-40B4-BE49-F238E27FC236}">
                <a16:creationId xmlns:a16="http://schemas.microsoft.com/office/drawing/2014/main" id="{C61ECF06-F6BB-4E6F-A9FD-EBB7B267E15F}"/>
              </a:ext>
            </a:extLst>
          </p:cNvPr>
          <p:cNvSpPr>
            <a:spLocks noGrp="1"/>
          </p:cNvSpPr>
          <p:nvPr>
            <p:ph type="chart" sz="quarter" idx="33"/>
          </p:nvPr>
        </p:nvSpPr>
        <p:spPr>
          <a:xfrm>
            <a:off x="4751301" y="1961361"/>
            <a:ext cx="4012975" cy="3673475"/>
          </a:xfrm>
          <a:prstGeom prst="rect">
            <a:avLst/>
          </a:prstGeom>
        </p:spPr>
        <p:txBody>
          <a:bodyPr/>
          <a:lstStyle/>
          <a:p>
            <a:endParaRPr lang="en-US"/>
          </a:p>
        </p:txBody>
      </p:sp>
      <p:sp>
        <p:nvSpPr>
          <p:cNvPr id="12" name="Text Placeholder 3">
            <a:extLst>
              <a:ext uri="{FF2B5EF4-FFF2-40B4-BE49-F238E27FC236}">
                <a16:creationId xmlns:a16="http://schemas.microsoft.com/office/drawing/2014/main" id="{05FF341B-8256-43CA-AEDE-27F7A8B505F0}"/>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defRPr>
            </a:lvl1pPr>
          </a:lstStyle>
          <a:p>
            <a:pPr lvl="0"/>
            <a:r>
              <a:rPr lang="en-US"/>
              <a:t>Breadcrumb</a:t>
            </a:r>
          </a:p>
        </p:txBody>
      </p:sp>
      <p:sp>
        <p:nvSpPr>
          <p:cNvPr id="2" name="Title 1">
            <a:extLst>
              <a:ext uri="{FF2B5EF4-FFF2-40B4-BE49-F238E27FC236}">
                <a16:creationId xmlns:a16="http://schemas.microsoft.com/office/drawing/2014/main" id="{82BC0698-CD83-461E-B60F-362262B85CC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34576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 Practic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8082A9-724C-44A0-A109-91BD5C7A80C4}"/>
              </a:ext>
            </a:extLst>
          </p:cNvPr>
          <p:cNvSpPr>
            <a:spLocks noGrp="1"/>
          </p:cNvSpPr>
          <p:nvPr>
            <p:ph type="body" sz="quarter" idx="28" hasCustomPrompt="1"/>
          </p:nvPr>
        </p:nvSpPr>
        <p:spPr>
          <a:xfrm>
            <a:off x="7720948" y="6633882"/>
            <a:ext cx="1032530" cy="224118"/>
          </a:xfrm>
          <a:prstGeom prst="rect">
            <a:avLst/>
          </a:prstGeom>
        </p:spPr>
        <p:txBody>
          <a:bodyPr lIns="0" tIns="0" rIns="0" bIns="0"/>
          <a:lstStyle>
            <a:lvl1pPr algn="r">
              <a:defRPr b="0"/>
            </a:lvl1pPr>
          </a:lstStyle>
          <a:p>
            <a:pPr lvl="0"/>
            <a:r>
              <a:rPr lang="en-US"/>
              <a:t>As of</a:t>
            </a:r>
          </a:p>
        </p:txBody>
      </p:sp>
      <p:sp>
        <p:nvSpPr>
          <p:cNvPr id="10" name="Text Placeholder 2">
            <a:extLst>
              <a:ext uri="{FF2B5EF4-FFF2-40B4-BE49-F238E27FC236}">
                <a16:creationId xmlns:a16="http://schemas.microsoft.com/office/drawing/2014/main" id="{EC8259B3-0EDC-4ED3-A3C4-82578CD72144}"/>
              </a:ext>
            </a:extLst>
          </p:cNvPr>
          <p:cNvSpPr>
            <a:spLocks noGrp="1"/>
          </p:cNvSpPr>
          <p:nvPr>
            <p:ph type="body" sz="quarter" idx="29" hasCustomPrompt="1"/>
          </p:nvPr>
        </p:nvSpPr>
        <p:spPr>
          <a:xfrm>
            <a:off x="7365923" y="212590"/>
            <a:ext cx="1032530" cy="224118"/>
          </a:xfrm>
          <a:prstGeom prst="rect">
            <a:avLst/>
          </a:prstGeom>
        </p:spPr>
        <p:txBody>
          <a:bodyPr lIns="0" tIns="0" rIns="0" bIns="0"/>
          <a:lstStyle>
            <a:lvl1pPr algn="r">
              <a:defRPr b="0">
                <a:solidFill>
                  <a:schemeClr val="bg1"/>
                </a:solidFill>
              </a:defRPr>
            </a:lvl1pPr>
          </a:lstStyle>
          <a:p>
            <a:pPr lvl="0"/>
            <a:r>
              <a:rPr lang="en-US"/>
              <a:t>Client Name</a:t>
            </a:r>
          </a:p>
        </p:txBody>
      </p:sp>
      <p:sp>
        <p:nvSpPr>
          <p:cNvPr id="11" name="Text Placeholder 3">
            <a:extLst>
              <a:ext uri="{FF2B5EF4-FFF2-40B4-BE49-F238E27FC236}">
                <a16:creationId xmlns:a16="http://schemas.microsoft.com/office/drawing/2014/main" id="{AB340BDB-6594-492B-BE4E-B3619F5BA919}"/>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defRPr>
            </a:lvl1pPr>
          </a:lstStyle>
          <a:p>
            <a:pPr lvl="0"/>
            <a:r>
              <a:rPr lang="en-US"/>
              <a:t>Breadcrumb</a:t>
            </a:r>
          </a:p>
        </p:txBody>
      </p:sp>
      <p:sp>
        <p:nvSpPr>
          <p:cNvPr id="2" name="Slide Number Placeholder 1">
            <a:extLst>
              <a:ext uri="{FF2B5EF4-FFF2-40B4-BE49-F238E27FC236}">
                <a16:creationId xmlns:a16="http://schemas.microsoft.com/office/drawing/2014/main" id="{16AD8F27-9F29-41CA-B8E4-78C1EF8C75B2}"/>
              </a:ext>
            </a:extLst>
          </p:cNvPr>
          <p:cNvSpPr>
            <a:spLocks noGrp="1"/>
          </p:cNvSpPr>
          <p:nvPr>
            <p:ph type="sldNum" sz="quarter" idx="30"/>
          </p:nvPr>
        </p:nvSpPr>
        <p:spPr/>
        <p:txBody>
          <a:bodyPr/>
          <a:lstStyle/>
          <a:p>
            <a:pPr>
              <a:defRPr/>
            </a:pPr>
            <a:fld id="{3F16283C-BC18-43CF-9DF4-8A2F069C8A83}" type="slidenum">
              <a:rPr lang="en-US" smtClean="0"/>
              <a:pPr>
                <a:defRPr/>
              </a:pPr>
              <a:t>‹#›</a:t>
            </a:fld>
            <a:endParaRPr lang="en-US"/>
          </a:p>
        </p:txBody>
      </p:sp>
      <p:sp>
        <p:nvSpPr>
          <p:cNvPr id="14" name="Text Placeholder 3">
            <a:extLst>
              <a:ext uri="{FF2B5EF4-FFF2-40B4-BE49-F238E27FC236}">
                <a16:creationId xmlns:a16="http://schemas.microsoft.com/office/drawing/2014/main" id="{D49359E9-58FC-4B41-AD8E-69B0B570F6D3}"/>
              </a:ext>
            </a:extLst>
          </p:cNvPr>
          <p:cNvSpPr>
            <a:spLocks noGrp="1"/>
          </p:cNvSpPr>
          <p:nvPr>
            <p:ph type="body" sz="quarter" idx="26"/>
          </p:nvPr>
        </p:nvSpPr>
        <p:spPr>
          <a:xfrm>
            <a:off x="302175" y="6233016"/>
            <a:ext cx="8451301" cy="138499"/>
          </a:xfrm>
          <a:prstGeom prst="rect">
            <a:avLst/>
          </a:prstGeom>
        </p:spPr>
        <p:txBody>
          <a:bodyPr wrap="square" lIns="0" tIns="0" rIns="0" bIns="0" anchor="b" anchorCtr="0">
            <a:spAutoFit/>
          </a:bodyPr>
          <a:lstStyle>
            <a:lvl1pPr marL="0" indent="0">
              <a:lnSpc>
                <a:spcPct val="100000"/>
              </a:lnSpc>
              <a:spcBef>
                <a:spcPts val="0"/>
              </a:spcBef>
              <a:spcAft>
                <a:spcPts val="274"/>
              </a:spcAft>
              <a:buNone/>
              <a:defRPr sz="874" b="0" i="0">
                <a:latin typeface="Arial Narrow" panose="020B0606020202030204" pitchFamily="34" charset="0"/>
                <a:cs typeface="Arial" panose="020B0604020202020204" pitchFamily="34" charset="0"/>
              </a:defRPr>
            </a:lvl1pPr>
            <a:lvl2pPr marL="0" indent="0">
              <a:lnSpc>
                <a:spcPct val="100000"/>
              </a:lnSpc>
              <a:spcBef>
                <a:spcPts val="0"/>
              </a:spcBef>
              <a:spcAft>
                <a:spcPts val="274"/>
              </a:spcAft>
              <a:buNone/>
              <a:defRPr sz="754">
                <a:latin typeface="Arial" panose="020B0604020202020204" pitchFamily="34" charset="0"/>
                <a:cs typeface="Arial" panose="020B0604020202020204" pitchFamily="34" charset="0"/>
              </a:defRPr>
            </a:lvl2pPr>
            <a:lvl3pPr marL="0" indent="0">
              <a:lnSpc>
                <a:spcPct val="100000"/>
              </a:lnSpc>
              <a:spcBef>
                <a:spcPts val="0"/>
              </a:spcBef>
              <a:spcAft>
                <a:spcPts val="550"/>
              </a:spcAft>
              <a:buNone/>
              <a:defRPr sz="754" i="1" baseline="0">
                <a:latin typeface="Arial" panose="020B0604020202020204" pitchFamily="34" charset="0"/>
                <a:cs typeface="Arial" panose="020B0604020202020204" pitchFamily="34" charset="0"/>
              </a:defRPr>
            </a:lvl3pPr>
            <a:lvl4pPr marL="0" indent="0">
              <a:lnSpc>
                <a:spcPts val="1189"/>
              </a:lnSpc>
              <a:spcBef>
                <a:spcPts val="0"/>
              </a:spcBef>
              <a:spcAft>
                <a:spcPts val="274"/>
              </a:spcAft>
              <a:buNone/>
              <a:defRPr sz="915">
                <a:latin typeface="Arial Narrow" panose="020B0606020202030204" pitchFamily="34" charset="0"/>
              </a:defRPr>
            </a:lvl4pPr>
            <a:lvl5pPr marL="0" indent="0">
              <a:lnSpc>
                <a:spcPts val="1189"/>
              </a:lnSpc>
              <a:spcBef>
                <a:spcPts val="0"/>
              </a:spcBef>
              <a:spcAft>
                <a:spcPts val="274"/>
              </a:spcAft>
              <a:buNone/>
              <a:defRPr sz="915">
                <a:latin typeface="Arial Narrow" panose="020B0606020202030204" pitchFamily="34" charset="0"/>
              </a:defRPr>
            </a:lvl5pPr>
          </a:lstStyle>
          <a:p>
            <a:pPr lvl="0"/>
            <a:r>
              <a:rPr lang="en-US"/>
              <a:t>Click to edit Master text styles</a:t>
            </a:r>
          </a:p>
        </p:txBody>
      </p:sp>
      <p:sp>
        <p:nvSpPr>
          <p:cNvPr id="4" name="Title 3">
            <a:extLst>
              <a:ext uri="{FF2B5EF4-FFF2-40B4-BE49-F238E27FC236}">
                <a16:creationId xmlns:a16="http://schemas.microsoft.com/office/drawing/2014/main" id="{EAB9B4AD-45DA-4333-A9C3-8571BC1C8DD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071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break (print)">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2057400" y="1280160"/>
            <a:ext cx="5029200" cy="1785104"/>
          </a:xfrm>
          <a:prstGeom prst="rect">
            <a:avLst/>
          </a:prstGeom>
          <a:ln w="15875">
            <a:solidFill>
              <a:srgbClr val="005598"/>
            </a:solidFill>
          </a:ln>
        </p:spPr>
        <p:txBody>
          <a:bodyPr wrap="square" lIns="301752" tIns="228600" rIns="228600" bIns="228600" anchor="t" anchorCtr="0">
            <a:spAutoFit/>
          </a:bodyPr>
          <a:lstStyle>
            <a:lvl1pPr marL="0" indent="0">
              <a:spcBef>
                <a:spcPts val="0"/>
              </a:spcBef>
              <a:spcAft>
                <a:spcPts val="0"/>
              </a:spcAft>
              <a:buNone/>
              <a:defRPr sz="2800" b="1" cap="all" baseline="0">
                <a:solidFill>
                  <a:schemeClr val="accent1"/>
                </a:solidFill>
                <a:latin typeface="Arial" panose="020B0604020202020204" pitchFamily="34" charset="0"/>
                <a:cs typeface="Arial" panose="020B0604020202020204" pitchFamily="34" charset="0"/>
              </a:defRPr>
            </a:lvl1pPr>
            <a:lvl2pPr marL="0" indent="0">
              <a:spcBef>
                <a:spcPts val="1200"/>
              </a:spcBef>
              <a:buNone/>
              <a:defRPr sz="2000">
                <a:solidFill>
                  <a:schemeClr val="accent1"/>
                </a:solidFill>
                <a:latin typeface="Arial" panose="020B0604020202020204" pitchFamily="34" charset="0"/>
                <a:cs typeface="Arial" panose="020B0604020202020204" pitchFamily="34" charset="0"/>
              </a:defRPr>
            </a:lvl2pPr>
          </a:lstStyle>
          <a:p>
            <a:pPr lvl="0"/>
            <a:r>
              <a:rPr lang="en-US"/>
              <a:t>Section break </a:t>
            </a:r>
            <a:br>
              <a:rPr lang="en-US"/>
            </a:br>
            <a:r>
              <a:rPr lang="en-US"/>
              <a:t>title</a:t>
            </a:r>
          </a:p>
          <a:p>
            <a:pPr lvl="1"/>
            <a:r>
              <a:rPr lang="en-US"/>
              <a:t>Second level</a:t>
            </a:r>
          </a:p>
        </p:txBody>
      </p:sp>
      <p:sp>
        <p:nvSpPr>
          <p:cNvPr id="13" name="Picture Placeholder 10"/>
          <p:cNvSpPr>
            <a:spLocks noGrp="1"/>
          </p:cNvSpPr>
          <p:nvPr>
            <p:ph type="pic" sz="quarter" idx="12"/>
          </p:nvPr>
        </p:nvSpPr>
        <p:spPr>
          <a:xfrm>
            <a:off x="1755648" y="3063240"/>
            <a:ext cx="301752" cy="301752"/>
          </a:xfrm>
          <a:prstGeom prst="rect">
            <a:avLst/>
          </a:prstGeom>
          <a:blipFill>
            <a:blip r:embed="rId2"/>
            <a:stretch>
              <a:fillRect/>
            </a:stretch>
          </a:blipFill>
        </p:spPr>
        <p:txBody>
          <a:bodyPr lIns="0" tIns="0" rIns="0" bIns="0"/>
          <a:lstStyle>
            <a:lvl1pPr marL="0" indent="0">
              <a:buNone/>
              <a:defRPr sz="100">
                <a:solidFill>
                  <a:schemeClr val="accent1"/>
                </a:solidFill>
              </a:defRPr>
            </a:lvl1pPr>
          </a:lstStyle>
          <a:p>
            <a:r>
              <a:rPr lang="en-US"/>
              <a:t>Click icon to add picture</a:t>
            </a:r>
          </a:p>
        </p:txBody>
      </p:sp>
    </p:spTree>
    <p:extLst>
      <p:ext uri="{BB962C8B-B14F-4D97-AF65-F5344CB8AC3E}">
        <p14:creationId xmlns:p14="http://schemas.microsoft.com/office/powerpoint/2010/main" val="2380922891"/>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mpliance/Disclosure copy">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328137" y="1649096"/>
            <a:ext cx="8425338" cy="4724806"/>
          </a:xfrm>
          <a:prstGeom prst="rect">
            <a:avLst/>
          </a:prstGeom>
        </p:spPr>
        <p:txBody>
          <a:bodyPr lIns="0"/>
          <a:lstStyle>
            <a:lvl1pPr marL="0" indent="0">
              <a:lnSpc>
                <a:spcPts val="831"/>
              </a:lnSpc>
              <a:spcBef>
                <a:spcPts val="0"/>
              </a:spcBef>
              <a:spcAft>
                <a:spcPts val="500"/>
              </a:spcAft>
              <a:buNone/>
              <a:defRPr sz="971" b="0" baseline="0">
                <a:latin typeface="Arial Narrow" panose="020B0606020202030204" pitchFamily="34" charset="0"/>
                <a:cs typeface="Arial" panose="020B0604020202020204" pitchFamily="34" charset="0"/>
              </a:defRPr>
            </a:lvl1pPr>
          </a:lstStyle>
          <a:p>
            <a:pPr lvl="0"/>
            <a:r>
              <a:rPr lang="en-US"/>
              <a:t>Click to edit Master text styles</a:t>
            </a:r>
          </a:p>
        </p:txBody>
      </p:sp>
      <p:sp>
        <p:nvSpPr>
          <p:cNvPr id="2" name="Slide Number Placeholder 1">
            <a:extLst>
              <a:ext uri="{FF2B5EF4-FFF2-40B4-BE49-F238E27FC236}">
                <a16:creationId xmlns:a16="http://schemas.microsoft.com/office/drawing/2014/main" id="{46BAE801-3E42-47D6-BB71-D108D2BF261B}"/>
              </a:ext>
            </a:extLst>
          </p:cNvPr>
          <p:cNvSpPr>
            <a:spLocks noGrp="1"/>
          </p:cNvSpPr>
          <p:nvPr>
            <p:ph type="sldNum" sz="quarter" idx="16"/>
          </p:nvPr>
        </p:nvSpPr>
        <p:spPr/>
        <p:txBody>
          <a:bodyPr/>
          <a:lstStyle/>
          <a:p>
            <a:pPr>
              <a:defRPr/>
            </a:pPr>
            <a:fld id="{3F16283C-BC18-43CF-9DF4-8A2F069C8A83}" type="slidenum">
              <a:rPr lang="en-US" smtClean="0"/>
              <a:pPr>
                <a:defRPr/>
              </a:pPr>
              <a:t>‹#›</a:t>
            </a:fld>
            <a:endParaRPr lang="en-US"/>
          </a:p>
        </p:txBody>
      </p:sp>
      <p:sp>
        <p:nvSpPr>
          <p:cNvPr id="4" name="Text Placeholder 3">
            <a:extLst>
              <a:ext uri="{FF2B5EF4-FFF2-40B4-BE49-F238E27FC236}">
                <a16:creationId xmlns:a16="http://schemas.microsoft.com/office/drawing/2014/main" id="{1C556AC3-DD78-4842-880E-D4358363A4D8}"/>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defRPr>
            </a:lvl1pPr>
          </a:lstStyle>
          <a:p>
            <a:pPr lvl="0"/>
            <a:r>
              <a:rPr lang="en-US"/>
              <a:t>Breadcrumb</a:t>
            </a:r>
          </a:p>
        </p:txBody>
      </p:sp>
      <p:sp>
        <p:nvSpPr>
          <p:cNvPr id="5" name="Title 4">
            <a:extLst>
              <a:ext uri="{FF2B5EF4-FFF2-40B4-BE49-F238E27FC236}">
                <a16:creationId xmlns:a16="http://schemas.microsoft.com/office/drawing/2014/main" id="{DA088CB1-B2C2-4681-8469-BA450B6C13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88813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lain bullets">
    <p:spTree>
      <p:nvGrpSpPr>
        <p:cNvPr id="1" name=""/>
        <p:cNvGrpSpPr/>
        <p:nvPr/>
      </p:nvGrpSpPr>
      <p:grpSpPr>
        <a:xfrm>
          <a:off x="0" y="0"/>
          <a:ext cx="0" cy="0"/>
          <a:chOff x="0" y="0"/>
          <a:chExt cx="0" cy="0"/>
        </a:xfrm>
      </p:grpSpPr>
      <p:sp>
        <p:nvSpPr>
          <p:cNvPr id="7" name="Text Placeholder 3"/>
          <p:cNvSpPr>
            <a:spLocks noGrp="1"/>
          </p:cNvSpPr>
          <p:nvPr>
            <p:ph type="body" sz="quarter" idx="26"/>
          </p:nvPr>
        </p:nvSpPr>
        <p:spPr>
          <a:xfrm>
            <a:off x="302175" y="6322664"/>
            <a:ext cx="8451299" cy="138499"/>
          </a:xfrm>
          <a:prstGeom prst="rect">
            <a:avLst/>
          </a:prstGeom>
        </p:spPr>
        <p:txBody>
          <a:bodyPr wrap="square" lIns="0" tIns="0" rIns="0" bIns="0" anchor="b" anchorCtr="0">
            <a:spAutoFit/>
          </a:bodyPr>
          <a:lstStyle>
            <a:lvl1pPr marL="0" indent="0">
              <a:lnSpc>
                <a:spcPct val="100000"/>
              </a:lnSpc>
              <a:spcBef>
                <a:spcPts val="0"/>
              </a:spcBef>
              <a:spcAft>
                <a:spcPts val="274"/>
              </a:spcAft>
              <a:buNone/>
              <a:defRPr sz="874" b="0" i="0">
                <a:latin typeface="Arial Narrow" panose="020B0606020202030204" pitchFamily="34" charset="0"/>
                <a:cs typeface="Arial" panose="020B0604020202020204" pitchFamily="34" charset="0"/>
              </a:defRPr>
            </a:lvl1pPr>
            <a:lvl2pPr marL="0" indent="0">
              <a:lnSpc>
                <a:spcPct val="100000"/>
              </a:lnSpc>
              <a:spcBef>
                <a:spcPts val="0"/>
              </a:spcBef>
              <a:spcAft>
                <a:spcPts val="274"/>
              </a:spcAft>
              <a:buNone/>
              <a:defRPr sz="754">
                <a:latin typeface="Arial" panose="020B0604020202020204" pitchFamily="34" charset="0"/>
                <a:cs typeface="Arial" panose="020B0604020202020204" pitchFamily="34" charset="0"/>
              </a:defRPr>
            </a:lvl2pPr>
            <a:lvl3pPr marL="0" indent="0">
              <a:lnSpc>
                <a:spcPct val="100000"/>
              </a:lnSpc>
              <a:spcBef>
                <a:spcPts val="0"/>
              </a:spcBef>
              <a:spcAft>
                <a:spcPts val="550"/>
              </a:spcAft>
              <a:buNone/>
              <a:defRPr sz="754" i="1" baseline="0">
                <a:latin typeface="Arial" panose="020B0604020202020204" pitchFamily="34" charset="0"/>
                <a:cs typeface="Arial" panose="020B0604020202020204" pitchFamily="34" charset="0"/>
              </a:defRPr>
            </a:lvl3pPr>
            <a:lvl4pPr marL="0" indent="0">
              <a:lnSpc>
                <a:spcPts val="1189"/>
              </a:lnSpc>
              <a:spcBef>
                <a:spcPts val="0"/>
              </a:spcBef>
              <a:spcAft>
                <a:spcPts val="274"/>
              </a:spcAft>
              <a:buNone/>
              <a:defRPr sz="915">
                <a:latin typeface="Arial Narrow" panose="020B0606020202030204" pitchFamily="34" charset="0"/>
              </a:defRPr>
            </a:lvl4pPr>
            <a:lvl5pPr marL="0" indent="0">
              <a:lnSpc>
                <a:spcPts val="1189"/>
              </a:lnSpc>
              <a:spcBef>
                <a:spcPts val="0"/>
              </a:spcBef>
              <a:spcAft>
                <a:spcPts val="274"/>
              </a:spcAft>
              <a:buNone/>
              <a:defRPr sz="915">
                <a:latin typeface="Arial Narrow" panose="020B0606020202030204" pitchFamily="34" charset="0"/>
              </a:defRPr>
            </a:lvl5pPr>
          </a:lstStyle>
          <a:p>
            <a:pPr lvl="0"/>
            <a:r>
              <a:rPr lang="en-US"/>
              <a:t>Click to edit Master text styles</a:t>
            </a:r>
          </a:p>
        </p:txBody>
      </p:sp>
      <p:sp>
        <p:nvSpPr>
          <p:cNvPr id="3" name="Content Placeholder 2"/>
          <p:cNvSpPr>
            <a:spLocks noGrp="1"/>
          </p:cNvSpPr>
          <p:nvPr>
            <p:ph sz="quarter" idx="27" hasCustomPrompt="1"/>
          </p:nvPr>
        </p:nvSpPr>
        <p:spPr>
          <a:xfrm>
            <a:off x="302175" y="1371600"/>
            <a:ext cx="8451300" cy="4389120"/>
          </a:xfrm>
          <a:prstGeom prst="rect">
            <a:avLst/>
          </a:prstGeom>
        </p:spPr>
        <p:txBody>
          <a:bodyPr wrap="square" lIns="0" tIns="0" rIns="0" bIns="0"/>
          <a:lstStyle>
            <a:lvl1pPr marL="224975" indent="-224975">
              <a:lnSpc>
                <a:spcPct val="100000"/>
              </a:lnSpc>
              <a:spcBef>
                <a:spcPts val="0"/>
              </a:spcBef>
              <a:spcAft>
                <a:spcPts val="550"/>
              </a:spcAft>
              <a:buClr>
                <a:schemeClr val="accent4"/>
              </a:buClr>
              <a:buFont typeface="Wingdings" panose="05000000000000000000" pitchFamily="2" charset="2"/>
              <a:buChar char="§"/>
              <a:defRPr sz="1359"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550"/>
              </a:spcAft>
              <a:buNone/>
              <a:defRPr sz="1747" baseline="0">
                <a:latin typeface="Arial" panose="020B0604020202020204" pitchFamily="34" charset="0"/>
                <a:cs typeface="Arial" panose="020B0604020202020204" pitchFamily="34" charset="0"/>
              </a:defRPr>
            </a:lvl2pPr>
            <a:lvl3pPr marL="167247" indent="-167247">
              <a:lnSpc>
                <a:spcPct val="100000"/>
              </a:lnSpc>
              <a:spcBef>
                <a:spcPts val="0"/>
              </a:spcBef>
              <a:spcAft>
                <a:spcPts val="274"/>
              </a:spcAft>
              <a:buClr>
                <a:srgbClr val="00A0DC"/>
              </a:buClr>
              <a:buSzPct val="110000"/>
              <a:defRPr sz="1747">
                <a:latin typeface="Arial" panose="020B0604020202020204" pitchFamily="34" charset="0"/>
                <a:cs typeface="Arial" panose="020B0604020202020204" pitchFamily="34" charset="0"/>
              </a:defRPr>
            </a:lvl3pPr>
            <a:lvl4pPr marL="376300" indent="-209055">
              <a:lnSpc>
                <a:spcPct val="100000"/>
              </a:lnSpc>
              <a:spcBef>
                <a:spcPts val="0"/>
              </a:spcBef>
              <a:spcAft>
                <a:spcPts val="274"/>
              </a:spcAft>
              <a:buClr>
                <a:srgbClr val="00A0DC"/>
              </a:buClr>
              <a:buSzPct val="110000"/>
              <a:defRPr sz="1747">
                <a:latin typeface="Arial" panose="020B0604020202020204" pitchFamily="34" charset="0"/>
                <a:cs typeface="Arial" panose="020B0604020202020204" pitchFamily="34" charset="0"/>
              </a:defRPr>
            </a:lvl4pPr>
            <a:lvl5pPr marL="585355" indent="-209055">
              <a:lnSpc>
                <a:spcPct val="100000"/>
              </a:lnSpc>
              <a:spcBef>
                <a:spcPts val="0"/>
              </a:spcBef>
              <a:spcAft>
                <a:spcPts val="274"/>
              </a:spcAft>
              <a:buClr>
                <a:srgbClr val="00A0DC"/>
              </a:buClr>
              <a:buSzPct val="110000"/>
              <a:defRPr sz="1747">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3">
            <a:extLst>
              <a:ext uri="{FF2B5EF4-FFF2-40B4-BE49-F238E27FC236}">
                <a16:creationId xmlns:a16="http://schemas.microsoft.com/office/drawing/2014/main" id="{2A40E663-B45A-43B6-B6B6-8468553EED96}"/>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defRPr>
            </a:lvl1pPr>
          </a:lstStyle>
          <a:p>
            <a:pPr lvl="0"/>
            <a:r>
              <a:rPr lang="en-US"/>
              <a:t>Breadcrumb</a:t>
            </a:r>
          </a:p>
        </p:txBody>
      </p:sp>
      <p:sp>
        <p:nvSpPr>
          <p:cNvPr id="4" name="Title 3">
            <a:extLst>
              <a:ext uri="{FF2B5EF4-FFF2-40B4-BE49-F238E27FC236}">
                <a16:creationId xmlns:a16="http://schemas.microsoft.com/office/drawing/2014/main" id="{29A29209-3385-47EB-BBDC-5E475B5A4B97}"/>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8453A839-2A5E-425A-8223-3FFCA318272B}"/>
              </a:ext>
            </a:extLst>
          </p:cNvPr>
          <p:cNvSpPr>
            <a:spLocks noGrp="1"/>
          </p:cNvSpPr>
          <p:nvPr>
            <p:ph type="sldNum" sz="quarter" idx="28"/>
          </p:nvPr>
        </p:nvSpPr>
        <p:spPr/>
        <p:txBody>
          <a:body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16548871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4" name="Table Placeholder 3"/>
          <p:cNvSpPr>
            <a:spLocks noGrp="1"/>
          </p:cNvSpPr>
          <p:nvPr>
            <p:ph type="tbl" sz="quarter" idx="29"/>
          </p:nvPr>
        </p:nvSpPr>
        <p:spPr>
          <a:xfrm>
            <a:off x="302176" y="1344707"/>
            <a:ext cx="8411875" cy="1949824"/>
          </a:xfrm>
          <a:prstGeom prst="rect">
            <a:avLst/>
          </a:prstGeom>
        </p:spPr>
        <p:txBody>
          <a:bodyPr/>
          <a:lstStyle/>
          <a:p>
            <a:endParaRPr lang="en-US"/>
          </a:p>
        </p:txBody>
      </p:sp>
      <p:sp>
        <p:nvSpPr>
          <p:cNvPr id="6" name="Text Placeholder 3">
            <a:extLst>
              <a:ext uri="{FF2B5EF4-FFF2-40B4-BE49-F238E27FC236}">
                <a16:creationId xmlns:a16="http://schemas.microsoft.com/office/drawing/2014/main" id="{39952444-7ACD-4224-A2F3-7F512F1A34B4}"/>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defRPr>
            </a:lvl1pPr>
          </a:lstStyle>
          <a:p>
            <a:pPr lvl="0"/>
            <a:r>
              <a:rPr lang="en-US"/>
              <a:t>Breadcrumb</a:t>
            </a:r>
          </a:p>
        </p:txBody>
      </p:sp>
      <p:sp>
        <p:nvSpPr>
          <p:cNvPr id="3" name="Title 2">
            <a:extLst>
              <a:ext uri="{FF2B5EF4-FFF2-40B4-BE49-F238E27FC236}">
                <a16:creationId xmlns:a16="http://schemas.microsoft.com/office/drawing/2014/main" id="{D76C71A1-E555-4AC6-8E34-C76D82F72739}"/>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C118AD72-95D0-4824-BD4B-2D036A07A957}"/>
              </a:ext>
            </a:extLst>
          </p:cNvPr>
          <p:cNvSpPr>
            <a:spLocks noGrp="1"/>
          </p:cNvSpPr>
          <p:nvPr>
            <p:ph type="sldNum" sz="quarter" idx="30"/>
          </p:nvPr>
        </p:nvSpPr>
        <p:spPr/>
        <p:txBody>
          <a:bodyPr/>
          <a:lstStyle/>
          <a:p>
            <a:pPr>
              <a:defRPr/>
            </a:pPr>
            <a:fld id="{3F16283C-BC18-43CF-9DF4-8A2F069C8A83}" type="slidenum">
              <a:rPr lang="en-US" smtClean="0"/>
              <a:pPr>
                <a:defRPr/>
              </a:pPr>
              <a:t>‹#›</a:t>
            </a:fld>
            <a:endParaRPr lang="en-US"/>
          </a:p>
        </p:txBody>
      </p:sp>
      <p:sp>
        <p:nvSpPr>
          <p:cNvPr id="9" name="Text Placeholder 3">
            <a:extLst>
              <a:ext uri="{FF2B5EF4-FFF2-40B4-BE49-F238E27FC236}">
                <a16:creationId xmlns:a16="http://schemas.microsoft.com/office/drawing/2014/main" id="{EE4110E2-8F04-4559-B12D-FB7238847B9D}"/>
              </a:ext>
            </a:extLst>
          </p:cNvPr>
          <p:cNvSpPr>
            <a:spLocks noGrp="1"/>
          </p:cNvSpPr>
          <p:nvPr>
            <p:ph type="body" sz="quarter" idx="26"/>
          </p:nvPr>
        </p:nvSpPr>
        <p:spPr>
          <a:xfrm>
            <a:off x="302175" y="6322665"/>
            <a:ext cx="8451301" cy="138499"/>
          </a:xfrm>
          <a:prstGeom prst="rect">
            <a:avLst/>
          </a:prstGeom>
        </p:spPr>
        <p:txBody>
          <a:bodyPr wrap="square" lIns="0" tIns="0" rIns="0" bIns="0" anchor="b" anchorCtr="0">
            <a:spAutoFit/>
          </a:bodyPr>
          <a:lstStyle>
            <a:lvl1pPr marL="0" indent="0">
              <a:lnSpc>
                <a:spcPct val="100000"/>
              </a:lnSpc>
              <a:spcBef>
                <a:spcPts val="0"/>
              </a:spcBef>
              <a:spcAft>
                <a:spcPts val="274"/>
              </a:spcAft>
              <a:buNone/>
              <a:defRPr sz="874" b="0" i="0">
                <a:latin typeface="Arial Narrow" panose="020B0606020202030204" pitchFamily="34" charset="0"/>
                <a:cs typeface="Arial" panose="020B0604020202020204" pitchFamily="34" charset="0"/>
              </a:defRPr>
            </a:lvl1pPr>
            <a:lvl2pPr marL="0" indent="0">
              <a:lnSpc>
                <a:spcPct val="100000"/>
              </a:lnSpc>
              <a:spcBef>
                <a:spcPts val="0"/>
              </a:spcBef>
              <a:spcAft>
                <a:spcPts val="274"/>
              </a:spcAft>
              <a:buNone/>
              <a:defRPr sz="754">
                <a:latin typeface="Arial" panose="020B0604020202020204" pitchFamily="34" charset="0"/>
                <a:cs typeface="Arial" panose="020B0604020202020204" pitchFamily="34" charset="0"/>
              </a:defRPr>
            </a:lvl2pPr>
            <a:lvl3pPr marL="0" indent="0">
              <a:lnSpc>
                <a:spcPct val="100000"/>
              </a:lnSpc>
              <a:spcBef>
                <a:spcPts val="0"/>
              </a:spcBef>
              <a:spcAft>
                <a:spcPts val="550"/>
              </a:spcAft>
              <a:buNone/>
              <a:defRPr sz="754" i="1" baseline="0">
                <a:latin typeface="Arial" panose="020B0604020202020204" pitchFamily="34" charset="0"/>
                <a:cs typeface="Arial" panose="020B0604020202020204" pitchFamily="34" charset="0"/>
              </a:defRPr>
            </a:lvl3pPr>
            <a:lvl4pPr marL="0" indent="0">
              <a:lnSpc>
                <a:spcPts val="1189"/>
              </a:lnSpc>
              <a:spcBef>
                <a:spcPts val="0"/>
              </a:spcBef>
              <a:spcAft>
                <a:spcPts val="274"/>
              </a:spcAft>
              <a:buNone/>
              <a:defRPr sz="915">
                <a:latin typeface="Arial Narrow" panose="020B0606020202030204" pitchFamily="34" charset="0"/>
              </a:defRPr>
            </a:lvl4pPr>
            <a:lvl5pPr marL="0" indent="0">
              <a:lnSpc>
                <a:spcPts val="1189"/>
              </a:lnSpc>
              <a:spcBef>
                <a:spcPts val="0"/>
              </a:spcBef>
              <a:spcAft>
                <a:spcPts val="274"/>
              </a:spcAft>
              <a:buNone/>
              <a:defRPr sz="915">
                <a:latin typeface="Arial Narrow" panose="020B0606020202030204" pitchFamily="34" charset="0"/>
              </a:defRPr>
            </a:lvl5pPr>
          </a:lstStyle>
          <a:p>
            <a:pPr lvl="0"/>
            <a:r>
              <a:rPr lang="en-US"/>
              <a:t>Click to edit Master text styles</a:t>
            </a:r>
          </a:p>
        </p:txBody>
      </p:sp>
    </p:spTree>
    <p:extLst>
      <p:ext uri="{BB962C8B-B14F-4D97-AF65-F5344CB8AC3E}">
        <p14:creationId xmlns:p14="http://schemas.microsoft.com/office/powerpoint/2010/main" val="20777976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One Chart">
    <p:spTree>
      <p:nvGrpSpPr>
        <p:cNvPr id="1" name=""/>
        <p:cNvGrpSpPr/>
        <p:nvPr/>
      </p:nvGrpSpPr>
      <p:grpSpPr>
        <a:xfrm>
          <a:off x="0" y="0"/>
          <a:ext cx="0" cy="0"/>
          <a:chOff x="0" y="0"/>
          <a:chExt cx="0" cy="0"/>
        </a:xfrm>
      </p:grpSpPr>
      <p:sp>
        <p:nvSpPr>
          <p:cNvPr id="3" name="Content Placeholder 2"/>
          <p:cNvSpPr>
            <a:spLocks noGrp="1"/>
          </p:cNvSpPr>
          <p:nvPr>
            <p:ph sz="quarter" idx="27"/>
          </p:nvPr>
        </p:nvSpPr>
        <p:spPr>
          <a:xfrm>
            <a:off x="325943" y="1371600"/>
            <a:ext cx="8412164" cy="228600"/>
          </a:xfrm>
          <a:prstGeom prst="rect">
            <a:avLst/>
          </a:prstGeom>
        </p:spPr>
        <p:txBody>
          <a:bodyPr wrap="square" lIns="0" tIns="0" rIns="0" bIns="0"/>
          <a:lstStyle>
            <a:lvl1pPr marL="0" indent="0">
              <a:lnSpc>
                <a:spcPct val="100000"/>
              </a:lnSpc>
              <a:spcBef>
                <a:spcPts val="0"/>
              </a:spcBef>
              <a:spcAft>
                <a:spcPts val="550"/>
              </a:spcAft>
              <a:buNone/>
              <a:defRPr sz="1359"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550"/>
              </a:spcAft>
              <a:buNone/>
              <a:defRPr sz="1098" baseline="0">
                <a:latin typeface="Arial" panose="020B0604020202020204" pitchFamily="34" charset="0"/>
                <a:cs typeface="Arial" panose="020B0604020202020204" pitchFamily="34" charset="0"/>
              </a:defRPr>
            </a:lvl2pPr>
            <a:lvl3pPr marL="167247" indent="-167247">
              <a:lnSpc>
                <a:spcPct val="100000"/>
              </a:lnSpc>
              <a:spcBef>
                <a:spcPts val="0"/>
              </a:spcBef>
              <a:spcAft>
                <a:spcPts val="274"/>
              </a:spcAft>
              <a:buClr>
                <a:srgbClr val="00A0DC"/>
              </a:buClr>
              <a:buSzPct val="110000"/>
              <a:defRPr sz="1098">
                <a:latin typeface="Arial" panose="020B0604020202020204" pitchFamily="34" charset="0"/>
                <a:cs typeface="Arial" panose="020B0604020202020204" pitchFamily="34" charset="0"/>
              </a:defRPr>
            </a:lvl3pPr>
            <a:lvl4pPr marL="376300" indent="-209055">
              <a:lnSpc>
                <a:spcPct val="100000"/>
              </a:lnSpc>
              <a:spcBef>
                <a:spcPts val="0"/>
              </a:spcBef>
              <a:spcAft>
                <a:spcPts val="274"/>
              </a:spcAft>
              <a:buClr>
                <a:srgbClr val="00A0DC"/>
              </a:buClr>
              <a:buSzPct val="110000"/>
              <a:defRPr sz="1098">
                <a:latin typeface="Arial" panose="020B0604020202020204" pitchFamily="34" charset="0"/>
                <a:cs typeface="Arial" panose="020B0604020202020204" pitchFamily="34" charset="0"/>
              </a:defRPr>
            </a:lvl4pPr>
            <a:lvl5pPr marL="585355" indent="-209055">
              <a:lnSpc>
                <a:spcPct val="100000"/>
              </a:lnSpc>
              <a:spcBef>
                <a:spcPts val="0"/>
              </a:spcBef>
              <a:spcAft>
                <a:spcPts val="274"/>
              </a:spcAft>
              <a:buClr>
                <a:srgbClr val="00A0DC"/>
              </a:buClr>
              <a:buSzPct val="110000"/>
              <a:defRPr sz="915">
                <a:latin typeface="Arial" panose="020B0604020202020204" pitchFamily="34" charset="0"/>
                <a:cs typeface="Arial" panose="020B0604020202020204" pitchFamily="34" charset="0"/>
              </a:defRPr>
            </a:lvl5pPr>
          </a:lstStyle>
          <a:p>
            <a:pPr lvl="0"/>
            <a:r>
              <a:rPr lang="en-US"/>
              <a:t>Click to edit Master text styles</a:t>
            </a:r>
          </a:p>
        </p:txBody>
      </p:sp>
      <p:sp>
        <p:nvSpPr>
          <p:cNvPr id="6" name="Content Placeholder 2"/>
          <p:cNvSpPr>
            <a:spLocks noGrp="1"/>
          </p:cNvSpPr>
          <p:nvPr>
            <p:ph sz="quarter" idx="29"/>
          </p:nvPr>
        </p:nvSpPr>
        <p:spPr>
          <a:xfrm>
            <a:off x="325943" y="1620715"/>
            <a:ext cx="8412164" cy="228600"/>
          </a:xfrm>
          <a:prstGeom prst="rect">
            <a:avLst/>
          </a:prstGeom>
        </p:spPr>
        <p:txBody>
          <a:bodyPr wrap="square" lIns="0" tIns="0" rIns="0" bIns="0"/>
          <a:lstStyle>
            <a:lvl1pPr marL="0" indent="0">
              <a:lnSpc>
                <a:spcPct val="100000"/>
              </a:lnSpc>
              <a:spcBef>
                <a:spcPts val="0"/>
              </a:spcBef>
              <a:spcAft>
                <a:spcPts val="550"/>
              </a:spcAft>
              <a:buNone/>
              <a:defRPr sz="1165"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550"/>
              </a:spcAft>
              <a:buNone/>
              <a:defRPr sz="1098" baseline="0">
                <a:latin typeface="Arial" panose="020B0604020202020204" pitchFamily="34" charset="0"/>
                <a:cs typeface="Arial" panose="020B0604020202020204" pitchFamily="34" charset="0"/>
              </a:defRPr>
            </a:lvl2pPr>
            <a:lvl3pPr marL="167247" indent="-167247">
              <a:lnSpc>
                <a:spcPct val="100000"/>
              </a:lnSpc>
              <a:spcBef>
                <a:spcPts val="0"/>
              </a:spcBef>
              <a:spcAft>
                <a:spcPts val="274"/>
              </a:spcAft>
              <a:buClr>
                <a:srgbClr val="00A0DC"/>
              </a:buClr>
              <a:buSzPct val="110000"/>
              <a:defRPr sz="1098">
                <a:latin typeface="Arial" panose="020B0604020202020204" pitchFamily="34" charset="0"/>
                <a:cs typeface="Arial" panose="020B0604020202020204" pitchFamily="34" charset="0"/>
              </a:defRPr>
            </a:lvl3pPr>
            <a:lvl4pPr marL="376300" indent="-209055">
              <a:lnSpc>
                <a:spcPct val="100000"/>
              </a:lnSpc>
              <a:spcBef>
                <a:spcPts val="0"/>
              </a:spcBef>
              <a:spcAft>
                <a:spcPts val="274"/>
              </a:spcAft>
              <a:buClr>
                <a:srgbClr val="00A0DC"/>
              </a:buClr>
              <a:buSzPct val="110000"/>
              <a:defRPr sz="1098">
                <a:latin typeface="Arial" panose="020B0604020202020204" pitchFamily="34" charset="0"/>
                <a:cs typeface="Arial" panose="020B0604020202020204" pitchFamily="34" charset="0"/>
              </a:defRPr>
            </a:lvl4pPr>
            <a:lvl5pPr marL="585355" indent="-209055">
              <a:lnSpc>
                <a:spcPct val="100000"/>
              </a:lnSpc>
              <a:spcBef>
                <a:spcPts val="0"/>
              </a:spcBef>
              <a:spcAft>
                <a:spcPts val="274"/>
              </a:spcAft>
              <a:buClr>
                <a:srgbClr val="00A0DC"/>
              </a:buClr>
              <a:buSzPct val="110000"/>
              <a:defRPr sz="915">
                <a:latin typeface="Arial" panose="020B0604020202020204" pitchFamily="34" charset="0"/>
                <a:cs typeface="Arial" panose="020B0604020202020204" pitchFamily="34" charset="0"/>
              </a:defRPr>
            </a:lvl5pPr>
          </a:lstStyle>
          <a:p>
            <a:pPr lvl="0"/>
            <a:r>
              <a:rPr lang="en-US"/>
              <a:t>Click to edit Master text styles</a:t>
            </a:r>
          </a:p>
        </p:txBody>
      </p:sp>
      <p:sp>
        <p:nvSpPr>
          <p:cNvPr id="4" name="Chart Placeholder 3"/>
          <p:cNvSpPr>
            <a:spLocks noGrp="1"/>
          </p:cNvSpPr>
          <p:nvPr>
            <p:ph type="chart" sz="quarter" idx="30"/>
          </p:nvPr>
        </p:nvSpPr>
        <p:spPr>
          <a:xfrm>
            <a:off x="325943" y="1965327"/>
            <a:ext cx="8412164" cy="3673475"/>
          </a:xfrm>
          <a:prstGeom prst="rect">
            <a:avLst/>
          </a:prstGeom>
        </p:spPr>
        <p:txBody>
          <a:bodyPr/>
          <a:lstStyle/>
          <a:p>
            <a:endParaRPr lang="en-US"/>
          </a:p>
        </p:txBody>
      </p:sp>
      <p:sp>
        <p:nvSpPr>
          <p:cNvPr id="2" name="Slide Number Placeholder 1">
            <a:extLst>
              <a:ext uri="{FF2B5EF4-FFF2-40B4-BE49-F238E27FC236}">
                <a16:creationId xmlns:a16="http://schemas.microsoft.com/office/drawing/2014/main" id="{5280A0D8-080D-4521-9405-B4E752B80248}"/>
              </a:ext>
            </a:extLst>
          </p:cNvPr>
          <p:cNvSpPr>
            <a:spLocks noGrp="1"/>
          </p:cNvSpPr>
          <p:nvPr>
            <p:ph type="sldNum" sz="quarter" idx="31"/>
          </p:nvPr>
        </p:nvSpPr>
        <p:spPr/>
        <p:txBody>
          <a:bodyPr/>
          <a:lstStyle/>
          <a:p>
            <a:pPr>
              <a:defRPr/>
            </a:pPr>
            <a:fld id="{3F16283C-BC18-43CF-9DF4-8A2F069C8A83}" type="slidenum">
              <a:rPr lang="en-US" smtClean="0"/>
              <a:pPr>
                <a:defRPr/>
              </a:pPr>
              <a:t>‹#›</a:t>
            </a:fld>
            <a:endParaRPr lang="en-US"/>
          </a:p>
        </p:txBody>
      </p:sp>
      <p:sp>
        <p:nvSpPr>
          <p:cNvPr id="8" name="Text Placeholder 3">
            <a:extLst>
              <a:ext uri="{FF2B5EF4-FFF2-40B4-BE49-F238E27FC236}">
                <a16:creationId xmlns:a16="http://schemas.microsoft.com/office/drawing/2014/main" id="{4E30407A-AA4A-4A8A-BA9F-D8F7D18966CE}"/>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defRPr>
            </a:lvl1pPr>
          </a:lstStyle>
          <a:p>
            <a:pPr lvl="0"/>
            <a:r>
              <a:rPr lang="en-US"/>
              <a:t>Breadcrumb</a:t>
            </a:r>
          </a:p>
        </p:txBody>
      </p:sp>
      <p:sp>
        <p:nvSpPr>
          <p:cNvPr id="5" name="Title 4">
            <a:extLst>
              <a:ext uri="{FF2B5EF4-FFF2-40B4-BE49-F238E27FC236}">
                <a16:creationId xmlns:a16="http://schemas.microsoft.com/office/drawing/2014/main" id="{2E2EA3A4-AA19-43E6-94AC-160660A850D3}"/>
              </a:ext>
            </a:extLst>
          </p:cNvPr>
          <p:cNvSpPr>
            <a:spLocks noGrp="1"/>
          </p:cNvSpPr>
          <p:nvPr>
            <p:ph type="title"/>
          </p:nvPr>
        </p:nvSpPr>
        <p:spPr/>
        <p:txBody>
          <a:bodyPr/>
          <a:lstStyle/>
          <a:p>
            <a:r>
              <a:rPr lang="en-US"/>
              <a:t>Click to edit Master title style</a:t>
            </a:r>
          </a:p>
        </p:txBody>
      </p:sp>
      <p:sp>
        <p:nvSpPr>
          <p:cNvPr id="10" name="Text Placeholder 3">
            <a:extLst>
              <a:ext uri="{FF2B5EF4-FFF2-40B4-BE49-F238E27FC236}">
                <a16:creationId xmlns:a16="http://schemas.microsoft.com/office/drawing/2014/main" id="{B1422F07-5BCD-4E0C-9A5F-DC93C0CB8FE1}"/>
              </a:ext>
            </a:extLst>
          </p:cNvPr>
          <p:cNvSpPr>
            <a:spLocks noGrp="1"/>
          </p:cNvSpPr>
          <p:nvPr>
            <p:ph type="body" sz="quarter" idx="26"/>
          </p:nvPr>
        </p:nvSpPr>
        <p:spPr>
          <a:xfrm>
            <a:off x="302175" y="6322665"/>
            <a:ext cx="8451301" cy="138499"/>
          </a:xfrm>
          <a:prstGeom prst="rect">
            <a:avLst/>
          </a:prstGeom>
        </p:spPr>
        <p:txBody>
          <a:bodyPr wrap="square" lIns="0" tIns="0" rIns="0" bIns="0" anchor="b" anchorCtr="0">
            <a:spAutoFit/>
          </a:bodyPr>
          <a:lstStyle>
            <a:lvl1pPr marL="0" indent="0">
              <a:lnSpc>
                <a:spcPct val="100000"/>
              </a:lnSpc>
              <a:spcBef>
                <a:spcPts val="0"/>
              </a:spcBef>
              <a:spcAft>
                <a:spcPts val="274"/>
              </a:spcAft>
              <a:buNone/>
              <a:defRPr sz="874" b="0" i="0">
                <a:latin typeface="Arial Narrow" panose="020B0606020202030204" pitchFamily="34" charset="0"/>
                <a:cs typeface="Arial" panose="020B0604020202020204" pitchFamily="34" charset="0"/>
              </a:defRPr>
            </a:lvl1pPr>
            <a:lvl2pPr marL="0" indent="0">
              <a:lnSpc>
                <a:spcPct val="100000"/>
              </a:lnSpc>
              <a:spcBef>
                <a:spcPts val="0"/>
              </a:spcBef>
              <a:spcAft>
                <a:spcPts val="274"/>
              </a:spcAft>
              <a:buNone/>
              <a:defRPr sz="754">
                <a:latin typeface="Arial" panose="020B0604020202020204" pitchFamily="34" charset="0"/>
                <a:cs typeface="Arial" panose="020B0604020202020204" pitchFamily="34" charset="0"/>
              </a:defRPr>
            </a:lvl2pPr>
            <a:lvl3pPr marL="0" indent="0">
              <a:lnSpc>
                <a:spcPct val="100000"/>
              </a:lnSpc>
              <a:spcBef>
                <a:spcPts val="0"/>
              </a:spcBef>
              <a:spcAft>
                <a:spcPts val="550"/>
              </a:spcAft>
              <a:buNone/>
              <a:defRPr sz="754" i="1" baseline="0">
                <a:latin typeface="Arial" panose="020B0604020202020204" pitchFamily="34" charset="0"/>
                <a:cs typeface="Arial" panose="020B0604020202020204" pitchFamily="34" charset="0"/>
              </a:defRPr>
            </a:lvl3pPr>
            <a:lvl4pPr marL="0" indent="0">
              <a:lnSpc>
                <a:spcPts val="1189"/>
              </a:lnSpc>
              <a:spcBef>
                <a:spcPts val="0"/>
              </a:spcBef>
              <a:spcAft>
                <a:spcPts val="274"/>
              </a:spcAft>
              <a:buNone/>
              <a:defRPr sz="915">
                <a:latin typeface="Arial Narrow" panose="020B0606020202030204" pitchFamily="34" charset="0"/>
              </a:defRPr>
            </a:lvl4pPr>
            <a:lvl5pPr marL="0" indent="0">
              <a:lnSpc>
                <a:spcPts val="1189"/>
              </a:lnSpc>
              <a:spcBef>
                <a:spcPts val="0"/>
              </a:spcBef>
              <a:spcAft>
                <a:spcPts val="274"/>
              </a:spcAft>
              <a:buNone/>
              <a:defRPr sz="915">
                <a:latin typeface="Arial Narrow" panose="020B0606020202030204" pitchFamily="34" charset="0"/>
              </a:defRPr>
            </a:lvl5pPr>
          </a:lstStyle>
          <a:p>
            <a:pPr lvl="0"/>
            <a:r>
              <a:rPr lang="en-US"/>
              <a:t>Click to edit Master text styles</a:t>
            </a:r>
          </a:p>
        </p:txBody>
      </p:sp>
    </p:spTree>
    <p:extLst>
      <p:ext uri="{BB962C8B-B14F-4D97-AF65-F5344CB8AC3E}">
        <p14:creationId xmlns:p14="http://schemas.microsoft.com/office/powerpoint/2010/main" val="14672556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One Picture of a chart">
    <p:spTree>
      <p:nvGrpSpPr>
        <p:cNvPr id="1" name=""/>
        <p:cNvGrpSpPr/>
        <p:nvPr/>
      </p:nvGrpSpPr>
      <p:grpSpPr>
        <a:xfrm>
          <a:off x="0" y="0"/>
          <a:ext cx="0" cy="0"/>
          <a:chOff x="0" y="0"/>
          <a:chExt cx="0" cy="0"/>
        </a:xfrm>
      </p:grpSpPr>
      <p:sp>
        <p:nvSpPr>
          <p:cNvPr id="3" name="Content Placeholder 2"/>
          <p:cNvSpPr>
            <a:spLocks noGrp="1"/>
          </p:cNvSpPr>
          <p:nvPr>
            <p:ph sz="quarter" idx="27"/>
          </p:nvPr>
        </p:nvSpPr>
        <p:spPr>
          <a:xfrm>
            <a:off x="325943" y="1371600"/>
            <a:ext cx="8412164" cy="228600"/>
          </a:xfrm>
          <a:prstGeom prst="rect">
            <a:avLst/>
          </a:prstGeom>
        </p:spPr>
        <p:txBody>
          <a:bodyPr wrap="square" lIns="0" tIns="0" rIns="0" bIns="0"/>
          <a:lstStyle>
            <a:lvl1pPr marL="0" indent="0">
              <a:lnSpc>
                <a:spcPct val="100000"/>
              </a:lnSpc>
              <a:spcBef>
                <a:spcPts val="0"/>
              </a:spcBef>
              <a:spcAft>
                <a:spcPts val="550"/>
              </a:spcAft>
              <a:buNone/>
              <a:defRPr sz="1359"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550"/>
              </a:spcAft>
              <a:buNone/>
              <a:defRPr sz="1098" baseline="0">
                <a:latin typeface="Arial" panose="020B0604020202020204" pitchFamily="34" charset="0"/>
                <a:cs typeface="Arial" panose="020B0604020202020204" pitchFamily="34" charset="0"/>
              </a:defRPr>
            </a:lvl2pPr>
            <a:lvl3pPr marL="167247" indent="-167247">
              <a:lnSpc>
                <a:spcPct val="100000"/>
              </a:lnSpc>
              <a:spcBef>
                <a:spcPts val="0"/>
              </a:spcBef>
              <a:spcAft>
                <a:spcPts val="274"/>
              </a:spcAft>
              <a:buClr>
                <a:srgbClr val="00A0DC"/>
              </a:buClr>
              <a:buSzPct val="110000"/>
              <a:defRPr sz="1098">
                <a:latin typeface="Arial" panose="020B0604020202020204" pitchFamily="34" charset="0"/>
                <a:cs typeface="Arial" panose="020B0604020202020204" pitchFamily="34" charset="0"/>
              </a:defRPr>
            </a:lvl3pPr>
            <a:lvl4pPr marL="376300" indent="-209055">
              <a:lnSpc>
                <a:spcPct val="100000"/>
              </a:lnSpc>
              <a:spcBef>
                <a:spcPts val="0"/>
              </a:spcBef>
              <a:spcAft>
                <a:spcPts val="274"/>
              </a:spcAft>
              <a:buClr>
                <a:srgbClr val="00A0DC"/>
              </a:buClr>
              <a:buSzPct val="110000"/>
              <a:defRPr sz="1098">
                <a:latin typeface="Arial" panose="020B0604020202020204" pitchFamily="34" charset="0"/>
                <a:cs typeface="Arial" panose="020B0604020202020204" pitchFamily="34" charset="0"/>
              </a:defRPr>
            </a:lvl4pPr>
            <a:lvl5pPr marL="585355" indent="-209055">
              <a:lnSpc>
                <a:spcPct val="100000"/>
              </a:lnSpc>
              <a:spcBef>
                <a:spcPts val="0"/>
              </a:spcBef>
              <a:spcAft>
                <a:spcPts val="274"/>
              </a:spcAft>
              <a:buClr>
                <a:srgbClr val="00A0DC"/>
              </a:buClr>
              <a:buSzPct val="110000"/>
              <a:defRPr sz="915">
                <a:latin typeface="Arial" panose="020B0604020202020204" pitchFamily="34" charset="0"/>
                <a:cs typeface="Arial" panose="020B0604020202020204" pitchFamily="34" charset="0"/>
              </a:defRPr>
            </a:lvl5pPr>
          </a:lstStyle>
          <a:p>
            <a:pPr lvl="0"/>
            <a:r>
              <a:rPr lang="en-US"/>
              <a:t>Click to edit Master text styles</a:t>
            </a:r>
          </a:p>
        </p:txBody>
      </p:sp>
      <p:sp>
        <p:nvSpPr>
          <p:cNvPr id="6" name="Content Placeholder 2"/>
          <p:cNvSpPr>
            <a:spLocks noGrp="1"/>
          </p:cNvSpPr>
          <p:nvPr>
            <p:ph sz="quarter" idx="29"/>
          </p:nvPr>
        </p:nvSpPr>
        <p:spPr>
          <a:xfrm>
            <a:off x="325943" y="1620715"/>
            <a:ext cx="8412164" cy="228600"/>
          </a:xfrm>
          <a:prstGeom prst="rect">
            <a:avLst/>
          </a:prstGeom>
        </p:spPr>
        <p:txBody>
          <a:bodyPr wrap="square" lIns="0" tIns="0" rIns="0" bIns="0"/>
          <a:lstStyle>
            <a:lvl1pPr marL="0" indent="0">
              <a:lnSpc>
                <a:spcPct val="100000"/>
              </a:lnSpc>
              <a:spcBef>
                <a:spcPts val="0"/>
              </a:spcBef>
              <a:spcAft>
                <a:spcPts val="550"/>
              </a:spcAft>
              <a:buNone/>
              <a:defRPr sz="1165"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550"/>
              </a:spcAft>
              <a:buNone/>
              <a:defRPr sz="1098" baseline="0">
                <a:latin typeface="Arial" panose="020B0604020202020204" pitchFamily="34" charset="0"/>
                <a:cs typeface="Arial" panose="020B0604020202020204" pitchFamily="34" charset="0"/>
              </a:defRPr>
            </a:lvl2pPr>
            <a:lvl3pPr marL="167247" indent="-167247">
              <a:lnSpc>
                <a:spcPct val="100000"/>
              </a:lnSpc>
              <a:spcBef>
                <a:spcPts val="0"/>
              </a:spcBef>
              <a:spcAft>
                <a:spcPts val="274"/>
              </a:spcAft>
              <a:buClr>
                <a:srgbClr val="00A0DC"/>
              </a:buClr>
              <a:buSzPct val="110000"/>
              <a:defRPr sz="1098">
                <a:latin typeface="Arial" panose="020B0604020202020204" pitchFamily="34" charset="0"/>
                <a:cs typeface="Arial" panose="020B0604020202020204" pitchFamily="34" charset="0"/>
              </a:defRPr>
            </a:lvl3pPr>
            <a:lvl4pPr marL="376300" indent="-209055">
              <a:lnSpc>
                <a:spcPct val="100000"/>
              </a:lnSpc>
              <a:spcBef>
                <a:spcPts val="0"/>
              </a:spcBef>
              <a:spcAft>
                <a:spcPts val="274"/>
              </a:spcAft>
              <a:buClr>
                <a:srgbClr val="00A0DC"/>
              </a:buClr>
              <a:buSzPct val="110000"/>
              <a:defRPr sz="1098">
                <a:latin typeface="Arial" panose="020B0604020202020204" pitchFamily="34" charset="0"/>
                <a:cs typeface="Arial" panose="020B0604020202020204" pitchFamily="34" charset="0"/>
              </a:defRPr>
            </a:lvl4pPr>
            <a:lvl5pPr marL="585355" indent="-209055">
              <a:lnSpc>
                <a:spcPct val="100000"/>
              </a:lnSpc>
              <a:spcBef>
                <a:spcPts val="0"/>
              </a:spcBef>
              <a:spcAft>
                <a:spcPts val="274"/>
              </a:spcAft>
              <a:buClr>
                <a:srgbClr val="00A0DC"/>
              </a:buClr>
              <a:buSzPct val="110000"/>
              <a:defRPr sz="915">
                <a:latin typeface="Arial" panose="020B0604020202020204" pitchFamily="34" charset="0"/>
                <a:cs typeface="Arial" panose="020B0604020202020204" pitchFamily="34" charset="0"/>
              </a:defRPr>
            </a:lvl5pPr>
          </a:lstStyle>
          <a:p>
            <a:pPr lvl="0"/>
            <a:r>
              <a:rPr lang="en-US"/>
              <a:t>Click to edit Master text styles</a:t>
            </a:r>
          </a:p>
        </p:txBody>
      </p:sp>
      <p:sp>
        <p:nvSpPr>
          <p:cNvPr id="2" name="Slide Number Placeholder 1">
            <a:extLst>
              <a:ext uri="{FF2B5EF4-FFF2-40B4-BE49-F238E27FC236}">
                <a16:creationId xmlns:a16="http://schemas.microsoft.com/office/drawing/2014/main" id="{5280A0D8-080D-4521-9405-B4E752B80248}"/>
              </a:ext>
            </a:extLst>
          </p:cNvPr>
          <p:cNvSpPr>
            <a:spLocks noGrp="1"/>
          </p:cNvSpPr>
          <p:nvPr>
            <p:ph type="sldNum" sz="quarter" idx="31"/>
          </p:nvPr>
        </p:nvSpPr>
        <p:spPr/>
        <p:txBody>
          <a:bodyPr/>
          <a:lstStyle/>
          <a:p>
            <a:pPr>
              <a:defRPr/>
            </a:pPr>
            <a:fld id="{3F16283C-BC18-43CF-9DF4-8A2F069C8A83}" type="slidenum">
              <a:rPr lang="en-US" smtClean="0"/>
              <a:pPr>
                <a:defRPr/>
              </a:pPr>
              <a:t>‹#›</a:t>
            </a:fld>
            <a:endParaRPr lang="en-US"/>
          </a:p>
        </p:txBody>
      </p:sp>
      <p:sp>
        <p:nvSpPr>
          <p:cNvPr id="8" name="Text Placeholder 3">
            <a:extLst>
              <a:ext uri="{FF2B5EF4-FFF2-40B4-BE49-F238E27FC236}">
                <a16:creationId xmlns:a16="http://schemas.microsoft.com/office/drawing/2014/main" id="{4E30407A-AA4A-4A8A-BA9F-D8F7D18966CE}"/>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defRPr>
            </a:lvl1pPr>
          </a:lstStyle>
          <a:p>
            <a:pPr lvl="0"/>
            <a:r>
              <a:rPr lang="en-US"/>
              <a:t>Breadcrumb</a:t>
            </a:r>
          </a:p>
        </p:txBody>
      </p:sp>
      <p:sp>
        <p:nvSpPr>
          <p:cNvPr id="5" name="Title 4">
            <a:extLst>
              <a:ext uri="{FF2B5EF4-FFF2-40B4-BE49-F238E27FC236}">
                <a16:creationId xmlns:a16="http://schemas.microsoft.com/office/drawing/2014/main" id="{2E2EA3A4-AA19-43E6-94AC-160660A850D3}"/>
              </a:ext>
            </a:extLst>
          </p:cNvPr>
          <p:cNvSpPr>
            <a:spLocks noGrp="1"/>
          </p:cNvSpPr>
          <p:nvPr>
            <p:ph type="title"/>
          </p:nvPr>
        </p:nvSpPr>
        <p:spPr/>
        <p:txBody>
          <a:bodyPr/>
          <a:lstStyle/>
          <a:p>
            <a:r>
              <a:rPr lang="en-US"/>
              <a:t>Click to edit Master title style</a:t>
            </a:r>
          </a:p>
        </p:txBody>
      </p:sp>
      <p:sp>
        <p:nvSpPr>
          <p:cNvPr id="10" name="Text Placeholder 3">
            <a:extLst>
              <a:ext uri="{FF2B5EF4-FFF2-40B4-BE49-F238E27FC236}">
                <a16:creationId xmlns:a16="http://schemas.microsoft.com/office/drawing/2014/main" id="{B1422F07-5BCD-4E0C-9A5F-DC93C0CB8FE1}"/>
              </a:ext>
            </a:extLst>
          </p:cNvPr>
          <p:cNvSpPr>
            <a:spLocks noGrp="1"/>
          </p:cNvSpPr>
          <p:nvPr>
            <p:ph type="body" sz="quarter" idx="26"/>
          </p:nvPr>
        </p:nvSpPr>
        <p:spPr>
          <a:xfrm>
            <a:off x="302175" y="6322665"/>
            <a:ext cx="8451301" cy="138499"/>
          </a:xfrm>
          <a:prstGeom prst="rect">
            <a:avLst/>
          </a:prstGeom>
        </p:spPr>
        <p:txBody>
          <a:bodyPr wrap="square" lIns="0" tIns="0" rIns="0" bIns="0" anchor="b" anchorCtr="0">
            <a:spAutoFit/>
          </a:bodyPr>
          <a:lstStyle>
            <a:lvl1pPr marL="0" indent="0">
              <a:lnSpc>
                <a:spcPct val="100000"/>
              </a:lnSpc>
              <a:spcBef>
                <a:spcPts val="0"/>
              </a:spcBef>
              <a:spcAft>
                <a:spcPts val="274"/>
              </a:spcAft>
              <a:buNone/>
              <a:defRPr sz="874" b="0" i="0">
                <a:latin typeface="Arial Narrow" panose="020B0606020202030204" pitchFamily="34" charset="0"/>
                <a:cs typeface="Arial" panose="020B0604020202020204" pitchFamily="34" charset="0"/>
              </a:defRPr>
            </a:lvl1pPr>
            <a:lvl2pPr marL="0" indent="0">
              <a:lnSpc>
                <a:spcPct val="100000"/>
              </a:lnSpc>
              <a:spcBef>
                <a:spcPts val="0"/>
              </a:spcBef>
              <a:spcAft>
                <a:spcPts val="274"/>
              </a:spcAft>
              <a:buNone/>
              <a:defRPr sz="754">
                <a:latin typeface="Arial" panose="020B0604020202020204" pitchFamily="34" charset="0"/>
                <a:cs typeface="Arial" panose="020B0604020202020204" pitchFamily="34" charset="0"/>
              </a:defRPr>
            </a:lvl2pPr>
            <a:lvl3pPr marL="0" indent="0">
              <a:lnSpc>
                <a:spcPct val="100000"/>
              </a:lnSpc>
              <a:spcBef>
                <a:spcPts val="0"/>
              </a:spcBef>
              <a:spcAft>
                <a:spcPts val="550"/>
              </a:spcAft>
              <a:buNone/>
              <a:defRPr sz="754" i="1" baseline="0">
                <a:latin typeface="Arial" panose="020B0604020202020204" pitchFamily="34" charset="0"/>
                <a:cs typeface="Arial" panose="020B0604020202020204" pitchFamily="34" charset="0"/>
              </a:defRPr>
            </a:lvl3pPr>
            <a:lvl4pPr marL="0" indent="0">
              <a:lnSpc>
                <a:spcPts val="1189"/>
              </a:lnSpc>
              <a:spcBef>
                <a:spcPts val="0"/>
              </a:spcBef>
              <a:spcAft>
                <a:spcPts val="274"/>
              </a:spcAft>
              <a:buNone/>
              <a:defRPr sz="915">
                <a:latin typeface="Arial Narrow" panose="020B0606020202030204" pitchFamily="34" charset="0"/>
              </a:defRPr>
            </a:lvl4pPr>
            <a:lvl5pPr marL="0" indent="0">
              <a:lnSpc>
                <a:spcPts val="1189"/>
              </a:lnSpc>
              <a:spcBef>
                <a:spcPts val="0"/>
              </a:spcBef>
              <a:spcAft>
                <a:spcPts val="274"/>
              </a:spcAft>
              <a:buNone/>
              <a:defRPr sz="915">
                <a:latin typeface="Arial Narrow" panose="020B0606020202030204" pitchFamily="34" charset="0"/>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8623F398-E4F0-4DF1-A5BC-63776E333E4B}"/>
              </a:ext>
            </a:extLst>
          </p:cNvPr>
          <p:cNvSpPr>
            <a:spLocks noGrp="1"/>
          </p:cNvSpPr>
          <p:nvPr>
            <p:ph type="pic" sz="quarter" idx="32"/>
          </p:nvPr>
        </p:nvSpPr>
        <p:spPr>
          <a:xfrm>
            <a:off x="320676" y="1968501"/>
            <a:ext cx="8450263" cy="4014788"/>
          </a:xfrm>
          <a:prstGeom prst="rect">
            <a:avLst/>
          </a:prstGeom>
        </p:spPr>
        <p:txBody>
          <a:bodyPr/>
          <a:lstStyle/>
          <a:p>
            <a:endParaRPr lang="en-US"/>
          </a:p>
        </p:txBody>
      </p:sp>
    </p:spTree>
    <p:extLst>
      <p:ext uri="{BB962C8B-B14F-4D97-AF65-F5344CB8AC3E}">
        <p14:creationId xmlns:p14="http://schemas.microsoft.com/office/powerpoint/2010/main" val="36222610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5_In Practic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8082A9-724C-44A0-A109-91BD5C7A80C4}"/>
              </a:ext>
            </a:extLst>
          </p:cNvPr>
          <p:cNvSpPr>
            <a:spLocks noGrp="1"/>
          </p:cNvSpPr>
          <p:nvPr>
            <p:ph type="body" sz="quarter" idx="28" hasCustomPrompt="1"/>
          </p:nvPr>
        </p:nvSpPr>
        <p:spPr>
          <a:xfrm>
            <a:off x="7720949" y="6633882"/>
            <a:ext cx="1032530" cy="224118"/>
          </a:xfrm>
          <a:prstGeom prst="rect">
            <a:avLst/>
          </a:prstGeom>
        </p:spPr>
        <p:txBody>
          <a:bodyPr lIns="0" tIns="0" rIns="0" bIns="0"/>
          <a:lstStyle>
            <a:lvl1pPr algn="r">
              <a:defRPr b="0"/>
            </a:lvl1pPr>
          </a:lstStyle>
          <a:p>
            <a:pPr lvl="0"/>
            <a:r>
              <a:rPr lang="en-US"/>
              <a:t>As of</a:t>
            </a:r>
          </a:p>
        </p:txBody>
      </p:sp>
      <p:sp>
        <p:nvSpPr>
          <p:cNvPr id="10" name="Text Placeholder 2">
            <a:extLst>
              <a:ext uri="{FF2B5EF4-FFF2-40B4-BE49-F238E27FC236}">
                <a16:creationId xmlns:a16="http://schemas.microsoft.com/office/drawing/2014/main" id="{EC8259B3-0EDC-4ED3-A3C4-82578CD72144}"/>
              </a:ext>
            </a:extLst>
          </p:cNvPr>
          <p:cNvSpPr>
            <a:spLocks noGrp="1"/>
          </p:cNvSpPr>
          <p:nvPr>
            <p:ph type="body" sz="quarter" idx="29" hasCustomPrompt="1"/>
          </p:nvPr>
        </p:nvSpPr>
        <p:spPr>
          <a:xfrm>
            <a:off x="7365923" y="212590"/>
            <a:ext cx="1032530" cy="224118"/>
          </a:xfrm>
          <a:prstGeom prst="rect">
            <a:avLst/>
          </a:prstGeom>
        </p:spPr>
        <p:txBody>
          <a:bodyPr lIns="0" tIns="0" rIns="0" bIns="0"/>
          <a:lstStyle>
            <a:lvl1pPr algn="r">
              <a:defRPr b="0">
                <a:solidFill>
                  <a:schemeClr val="bg1"/>
                </a:solidFill>
              </a:defRPr>
            </a:lvl1pPr>
          </a:lstStyle>
          <a:p>
            <a:pPr lvl="0"/>
            <a:r>
              <a:rPr lang="en-US"/>
              <a:t>Client Name</a:t>
            </a:r>
          </a:p>
        </p:txBody>
      </p:sp>
      <p:sp>
        <p:nvSpPr>
          <p:cNvPr id="11" name="Text Placeholder 3">
            <a:extLst>
              <a:ext uri="{FF2B5EF4-FFF2-40B4-BE49-F238E27FC236}">
                <a16:creationId xmlns:a16="http://schemas.microsoft.com/office/drawing/2014/main" id="{68EE0D96-C88F-4817-A171-7E512868872A}"/>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defRPr>
            </a:lvl1pPr>
          </a:lstStyle>
          <a:p>
            <a:pPr lvl="0"/>
            <a:r>
              <a:rPr lang="en-US"/>
              <a:t>Breadcrumb</a:t>
            </a:r>
          </a:p>
        </p:txBody>
      </p:sp>
      <p:sp>
        <p:nvSpPr>
          <p:cNvPr id="2" name="Title 1">
            <a:extLst>
              <a:ext uri="{FF2B5EF4-FFF2-40B4-BE49-F238E27FC236}">
                <a16:creationId xmlns:a16="http://schemas.microsoft.com/office/drawing/2014/main" id="{C41A179B-F4D1-4EC8-ABA5-13B3E21ADFDB}"/>
              </a:ext>
            </a:extLst>
          </p:cNvPr>
          <p:cNvSpPr>
            <a:spLocks noGrp="1"/>
          </p:cNvSpPr>
          <p:nvPr>
            <p:ph type="title"/>
          </p:nvPr>
        </p:nvSpPr>
        <p:spPr>
          <a:xfrm>
            <a:off x="320105" y="484192"/>
            <a:ext cx="6720368" cy="770868"/>
          </a:xfrm>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1F4C981F-9F78-49A8-8AB4-5C3B1690F156}"/>
              </a:ext>
            </a:extLst>
          </p:cNvPr>
          <p:cNvSpPr>
            <a:spLocks noGrp="1"/>
          </p:cNvSpPr>
          <p:nvPr>
            <p:ph type="sldNum" sz="quarter" idx="30"/>
          </p:nvPr>
        </p:nvSpPr>
        <p:spPr/>
        <p:txBody>
          <a:bodyPr/>
          <a:lstStyle/>
          <a:p>
            <a:pPr>
              <a:defRPr/>
            </a:pPr>
            <a:fld id="{3F16283C-BC18-43CF-9DF4-8A2F069C8A83}" type="slidenum">
              <a:rPr lang="en-US" smtClean="0"/>
              <a:pPr>
                <a:defRPr/>
              </a:pPr>
              <a:t>‹#›</a:t>
            </a:fld>
            <a:endParaRPr lang="en-US"/>
          </a:p>
        </p:txBody>
      </p:sp>
      <p:sp>
        <p:nvSpPr>
          <p:cNvPr id="14" name="Text Placeholder 3">
            <a:extLst>
              <a:ext uri="{FF2B5EF4-FFF2-40B4-BE49-F238E27FC236}">
                <a16:creationId xmlns:a16="http://schemas.microsoft.com/office/drawing/2014/main" id="{DA34B482-4C61-4F51-A808-0140B4403FF2}"/>
              </a:ext>
            </a:extLst>
          </p:cNvPr>
          <p:cNvSpPr>
            <a:spLocks noGrp="1"/>
          </p:cNvSpPr>
          <p:nvPr>
            <p:ph type="body" sz="quarter" idx="26"/>
          </p:nvPr>
        </p:nvSpPr>
        <p:spPr>
          <a:xfrm>
            <a:off x="302175" y="6322665"/>
            <a:ext cx="8451301" cy="138499"/>
          </a:xfrm>
          <a:prstGeom prst="rect">
            <a:avLst/>
          </a:prstGeom>
        </p:spPr>
        <p:txBody>
          <a:bodyPr wrap="square" lIns="0" tIns="0" rIns="0" bIns="0" anchor="b" anchorCtr="0">
            <a:spAutoFit/>
          </a:bodyPr>
          <a:lstStyle>
            <a:lvl1pPr marL="0" indent="0">
              <a:lnSpc>
                <a:spcPct val="100000"/>
              </a:lnSpc>
              <a:spcBef>
                <a:spcPts val="0"/>
              </a:spcBef>
              <a:spcAft>
                <a:spcPts val="274"/>
              </a:spcAft>
              <a:buNone/>
              <a:defRPr sz="874" b="0" i="0">
                <a:latin typeface="Arial Narrow" panose="020B0606020202030204" pitchFamily="34" charset="0"/>
                <a:cs typeface="Arial" panose="020B0604020202020204" pitchFamily="34" charset="0"/>
              </a:defRPr>
            </a:lvl1pPr>
            <a:lvl2pPr marL="0" indent="0">
              <a:lnSpc>
                <a:spcPct val="100000"/>
              </a:lnSpc>
              <a:spcBef>
                <a:spcPts val="0"/>
              </a:spcBef>
              <a:spcAft>
                <a:spcPts val="274"/>
              </a:spcAft>
              <a:buNone/>
              <a:defRPr sz="754">
                <a:latin typeface="Arial" panose="020B0604020202020204" pitchFamily="34" charset="0"/>
                <a:cs typeface="Arial" panose="020B0604020202020204" pitchFamily="34" charset="0"/>
              </a:defRPr>
            </a:lvl2pPr>
            <a:lvl3pPr marL="0" indent="0">
              <a:lnSpc>
                <a:spcPct val="100000"/>
              </a:lnSpc>
              <a:spcBef>
                <a:spcPts val="0"/>
              </a:spcBef>
              <a:spcAft>
                <a:spcPts val="550"/>
              </a:spcAft>
              <a:buNone/>
              <a:defRPr sz="754" i="1" baseline="0">
                <a:latin typeface="Arial" panose="020B0604020202020204" pitchFamily="34" charset="0"/>
                <a:cs typeface="Arial" panose="020B0604020202020204" pitchFamily="34" charset="0"/>
              </a:defRPr>
            </a:lvl3pPr>
            <a:lvl4pPr marL="0" indent="0">
              <a:lnSpc>
                <a:spcPts val="1189"/>
              </a:lnSpc>
              <a:spcBef>
                <a:spcPts val="0"/>
              </a:spcBef>
              <a:spcAft>
                <a:spcPts val="274"/>
              </a:spcAft>
              <a:buNone/>
              <a:defRPr sz="915">
                <a:latin typeface="Arial Narrow" panose="020B0606020202030204" pitchFamily="34" charset="0"/>
              </a:defRPr>
            </a:lvl4pPr>
            <a:lvl5pPr marL="0" indent="0">
              <a:lnSpc>
                <a:spcPts val="1189"/>
              </a:lnSpc>
              <a:spcBef>
                <a:spcPts val="0"/>
              </a:spcBef>
              <a:spcAft>
                <a:spcPts val="274"/>
              </a:spcAft>
              <a:buNone/>
              <a:defRPr sz="915">
                <a:latin typeface="Arial Narrow" panose="020B0606020202030204" pitchFamily="34" charset="0"/>
              </a:defRPr>
            </a:lvl5pPr>
          </a:lstStyle>
          <a:p>
            <a:pPr lvl="0"/>
            <a:r>
              <a:rPr lang="en-US"/>
              <a:t>Click to edit Master text styles</a:t>
            </a:r>
          </a:p>
        </p:txBody>
      </p:sp>
    </p:spTree>
    <p:extLst>
      <p:ext uri="{BB962C8B-B14F-4D97-AF65-F5344CB8AC3E}">
        <p14:creationId xmlns:p14="http://schemas.microsoft.com/office/powerpoint/2010/main" val="34136647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2387598" y="1371601"/>
            <a:ext cx="6365876" cy="969075"/>
          </a:xfrm>
          <a:prstGeom prst="rect">
            <a:avLst/>
          </a:prstGeom>
        </p:spPr>
        <p:txBody>
          <a:bodyPr wrap="square" lIns="0" tIns="0" rIns="0" bIns="0"/>
          <a:lstStyle>
            <a:lvl1pPr marL="0" indent="0">
              <a:lnSpc>
                <a:spcPct val="100000"/>
              </a:lnSpc>
              <a:spcBef>
                <a:spcPts val="0"/>
              </a:spcBef>
              <a:spcAft>
                <a:spcPts val="0"/>
              </a:spcAft>
              <a:buNone/>
              <a:defRPr sz="1119" b="1" i="0">
                <a:solidFill>
                  <a:schemeClr val="accent1"/>
                </a:solidFill>
                <a:latin typeface="+mn-lt"/>
                <a:cs typeface="Arial" panose="020B0604020202020204" pitchFamily="34" charset="0"/>
              </a:defRPr>
            </a:lvl1pPr>
            <a:lvl2pPr marL="0" indent="0">
              <a:lnSpc>
                <a:spcPct val="100000"/>
              </a:lnSpc>
              <a:spcBef>
                <a:spcPts val="0"/>
              </a:spcBef>
              <a:spcAft>
                <a:spcPts val="452"/>
              </a:spcAft>
              <a:buNone/>
              <a:defRPr sz="1438" baseline="0">
                <a:latin typeface="Arial" panose="020B0604020202020204" pitchFamily="34" charset="0"/>
                <a:cs typeface="Arial" panose="020B0604020202020204" pitchFamily="34" charset="0"/>
              </a:defRPr>
            </a:lvl2pPr>
            <a:lvl3pPr marL="137723" indent="-13772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3pPr>
            <a:lvl4pPr marL="309876"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4pPr>
            <a:lvl5pPr marL="482028" indent="-172153">
              <a:lnSpc>
                <a:spcPct val="100000"/>
              </a:lnSpc>
              <a:spcBef>
                <a:spcPts val="0"/>
              </a:spcBef>
              <a:spcAft>
                <a:spcPts val="226"/>
              </a:spcAft>
              <a:buClr>
                <a:srgbClr val="00A0DC"/>
              </a:buClr>
              <a:buSzPct val="110000"/>
              <a:defRPr sz="1438">
                <a:latin typeface="Arial" panose="020B0604020202020204" pitchFamily="34" charset="0"/>
                <a:cs typeface="Arial" panose="020B0604020202020204" pitchFamily="34" charset="0"/>
              </a:defRPr>
            </a:lvl5pPr>
          </a:lstStyle>
          <a:p>
            <a:pPr lvl="0"/>
            <a:r>
              <a:rPr lang="en-US"/>
              <a:t>Click to edit Master text styles</a:t>
            </a:r>
          </a:p>
        </p:txBody>
      </p:sp>
      <p:sp>
        <p:nvSpPr>
          <p:cNvPr id="4" name="Picture Placeholder 3"/>
          <p:cNvSpPr>
            <a:spLocks noGrp="1"/>
          </p:cNvSpPr>
          <p:nvPr>
            <p:ph type="pic" sz="quarter" idx="29"/>
          </p:nvPr>
        </p:nvSpPr>
        <p:spPr>
          <a:xfrm>
            <a:off x="335060" y="1371600"/>
            <a:ext cx="1828800" cy="1828800"/>
          </a:xfrm>
          <a:prstGeom prst="ellipse">
            <a:avLst/>
          </a:prstGeom>
        </p:spPr>
        <p:txBody>
          <a:bodyPr/>
          <a:lstStyle/>
          <a:p>
            <a:endParaRPr lang="en-US"/>
          </a:p>
        </p:txBody>
      </p:sp>
      <p:sp>
        <p:nvSpPr>
          <p:cNvPr id="10" name="Text Placeholder 9"/>
          <p:cNvSpPr>
            <a:spLocks noGrp="1"/>
          </p:cNvSpPr>
          <p:nvPr>
            <p:ph type="body" sz="quarter" idx="30"/>
          </p:nvPr>
        </p:nvSpPr>
        <p:spPr>
          <a:xfrm>
            <a:off x="2387601" y="2487018"/>
            <a:ext cx="6365875" cy="3647145"/>
          </a:xfrm>
          <a:prstGeom prst="rect">
            <a:avLst/>
          </a:prstGeom>
        </p:spPr>
        <p:txBody>
          <a:bodyPr lIns="0" tIns="0" rIns="0" bIns="0"/>
          <a:lstStyle>
            <a:lvl1pPr marL="0" indent="0">
              <a:lnSpc>
                <a:spcPct val="100000"/>
              </a:lnSpc>
              <a:spcAft>
                <a:spcPts val="799"/>
              </a:spcAft>
              <a:defRPr sz="1119" b="0">
                <a:solidFill>
                  <a:schemeClr val="tx1"/>
                </a:solidFill>
              </a:defRPr>
            </a:lvl1pPr>
            <a:lvl2pPr>
              <a:defRPr sz="1119" b="0">
                <a:solidFill>
                  <a:schemeClr val="tx1">
                    <a:lumMod val="65000"/>
                    <a:lumOff val="35000"/>
                  </a:schemeClr>
                </a:solidFill>
              </a:defRPr>
            </a:lvl2pPr>
            <a:lvl3pPr>
              <a:defRPr sz="1119" b="0">
                <a:solidFill>
                  <a:schemeClr val="tx1">
                    <a:lumMod val="65000"/>
                    <a:lumOff val="35000"/>
                  </a:schemeClr>
                </a:solidFill>
              </a:defRPr>
            </a:lvl3pPr>
            <a:lvl4pPr>
              <a:defRPr sz="1119" b="0">
                <a:solidFill>
                  <a:schemeClr val="tx1">
                    <a:lumMod val="65000"/>
                    <a:lumOff val="35000"/>
                  </a:schemeClr>
                </a:solidFill>
              </a:defRPr>
            </a:lvl4pPr>
            <a:lvl5pPr>
              <a:defRPr sz="1119" b="0">
                <a:solidFill>
                  <a:schemeClr val="tx1">
                    <a:lumMod val="65000"/>
                    <a:lumOff val="35000"/>
                  </a:schemeClr>
                </a:solidFill>
              </a:defRPr>
            </a:lvl5pPr>
          </a:lstStyle>
          <a:p>
            <a:pPr lvl="0"/>
            <a:r>
              <a:rPr lang="en-US"/>
              <a:t>Edit Master text styles</a:t>
            </a:r>
          </a:p>
        </p:txBody>
      </p:sp>
      <p:sp>
        <p:nvSpPr>
          <p:cNvPr id="11" name="Text Placeholder 3">
            <a:extLst>
              <a:ext uri="{FF2B5EF4-FFF2-40B4-BE49-F238E27FC236}">
                <a16:creationId xmlns:a16="http://schemas.microsoft.com/office/drawing/2014/main" id="{EB807206-BBE1-4A07-8791-262649787578}"/>
              </a:ext>
            </a:extLst>
          </p:cNvPr>
          <p:cNvSpPr>
            <a:spLocks noGrp="1"/>
          </p:cNvSpPr>
          <p:nvPr>
            <p:ph type="body" sz="quarter" idx="17" hasCustomPrompt="1"/>
          </p:nvPr>
        </p:nvSpPr>
        <p:spPr>
          <a:xfrm>
            <a:off x="328136" y="215900"/>
            <a:ext cx="6033153" cy="268198"/>
          </a:xfrm>
          <a:prstGeom prst="rect">
            <a:avLst/>
          </a:prstGeom>
        </p:spPr>
        <p:txBody>
          <a:bodyPr lIns="0"/>
          <a:lstStyle>
            <a:lvl1pPr>
              <a:defRPr sz="1412" b="0">
                <a:solidFill>
                  <a:schemeClr val="accent4"/>
                </a:solidFill>
              </a:defRPr>
            </a:lvl1pPr>
          </a:lstStyle>
          <a:p>
            <a:pPr lvl="0"/>
            <a:r>
              <a:rPr lang="en-US"/>
              <a:t>Breadcrumb</a:t>
            </a:r>
          </a:p>
        </p:txBody>
      </p:sp>
      <p:sp>
        <p:nvSpPr>
          <p:cNvPr id="5" name="Title 4">
            <a:extLst>
              <a:ext uri="{FF2B5EF4-FFF2-40B4-BE49-F238E27FC236}">
                <a16:creationId xmlns:a16="http://schemas.microsoft.com/office/drawing/2014/main" id="{FBE4CF43-D489-4C63-8EE7-537F1A0B0B95}"/>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3EF18A1-3E18-40BE-9DE5-7DDEEBADD44E}"/>
              </a:ext>
            </a:extLst>
          </p:cNvPr>
          <p:cNvSpPr>
            <a:spLocks noGrp="1"/>
          </p:cNvSpPr>
          <p:nvPr>
            <p:ph type="sldNum" sz="quarter" idx="31"/>
          </p:nvPr>
        </p:nvSpPr>
        <p:spPr/>
        <p:txBody>
          <a:bodyPr/>
          <a:lstStyle/>
          <a:p>
            <a:pPr>
              <a:defRPr/>
            </a:pPr>
            <a:fld id="{3F16283C-BC18-43CF-9DF4-8A2F069C8A83}" type="slidenum">
              <a:rPr lang="en-US" smtClean="0"/>
              <a:pPr>
                <a:defRPr/>
              </a:pPr>
              <a:t>‹#›</a:t>
            </a:fld>
            <a:endParaRPr lang="en-US"/>
          </a:p>
        </p:txBody>
      </p:sp>
      <p:sp>
        <p:nvSpPr>
          <p:cNvPr id="18" name="Text Placeholder 3">
            <a:extLst>
              <a:ext uri="{FF2B5EF4-FFF2-40B4-BE49-F238E27FC236}">
                <a16:creationId xmlns:a16="http://schemas.microsoft.com/office/drawing/2014/main" id="{0D5227DC-ACC0-4E11-B626-1FBCBA52C62F}"/>
              </a:ext>
            </a:extLst>
          </p:cNvPr>
          <p:cNvSpPr>
            <a:spLocks noGrp="1"/>
          </p:cNvSpPr>
          <p:nvPr>
            <p:ph type="body" sz="quarter" idx="26"/>
          </p:nvPr>
        </p:nvSpPr>
        <p:spPr>
          <a:xfrm>
            <a:off x="302175" y="6322665"/>
            <a:ext cx="8451301" cy="138499"/>
          </a:xfrm>
          <a:prstGeom prst="rect">
            <a:avLst/>
          </a:prstGeom>
        </p:spPr>
        <p:txBody>
          <a:bodyPr wrap="square" lIns="0" tIns="0" rIns="0" bIns="0" anchor="b" anchorCtr="0">
            <a:spAutoFit/>
          </a:bodyPr>
          <a:lstStyle>
            <a:lvl1pPr marL="0" indent="0">
              <a:lnSpc>
                <a:spcPct val="100000"/>
              </a:lnSpc>
              <a:spcBef>
                <a:spcPts val="0"/>
              </a:spcBef>
              <a:spcAft>
                <a:spcPts val="274"/>
              </a:spcAft>
              <a:buNone/>
              <a:defRPr sz="874" b="0" i="0">
                <a:latin typeface="Arial Narrow" panose="020B0606020202030204" pitchFamily="34" charset="0"/>
                <a:cs typeface="Arial" panose="020B0604020202020204" pitchFamily="34" charset="0"/>
              </a:defRPr>
            </a:lvl1pPr>
            <a:lvl2pPr marL="0" indent="0">
              <a:lnSpc>
                <a:spcPct val="100000"/>
              </a:lnSpc>
              <a:spcBef>
                <a:spcPts val="0"/>
              </a:spcBef>
              <a:spcAft>
                <a:spcPts val="274"/>
              </a:spcAft>
              <a:buNone/>
              <a:defRPr sz="754">
                <a:latin typeface="Arial" panose="020B0604020202020204" pitchFamily="34" charset="0"/>
                <a:cs typeface="Arial" panose="020B0604020202020204" pitchFamily="34" charset="0"/>
              </a:defRPr>
            </a:lvl2pPr>
            <a:lvl3pPr marL="0" indent="0">
              <a:lnSpc>
                <a:spcPct val="100000"/>
              </a:lnSpc>
              <a:spcBef>
                <a:spcPts val="0"/>
              </a:spcBef>
              <a:spcAft>
                <a:spcPts val="550"/>
              </a:spcAft>
              <a:buNone/>
              <a:defRPr sz="754" i="1" baseline="0">
                <a:latin typeface="Arial" panose="020B0604020202020204" pitchFamily="34" charset="0"/>
                <a:cs typeface="Arial" panose="020B0604020202020204" pitchFamily="34" charset="0"/>
              </a:defRPr>
            </a:lvl3pPr>
            <a:lvl4pPr marL="0" indent="0">
              <a:lnSpc>
                <a:spcPts val="1189"/>
              </a:lnSpc>
              <a:spcBef>
                <a:spcPts val="0"/>
              </a:spcBef>
              <a:spcAft>
                <a:spcPts val="274"/>
              </a:spcAft>
              <a:buNone/>
              <a:defRPr sz="915">
                <a:latin typeface="Arial Narrow" panose="020B0606020202030204" pitchFamily="34" charset="0"/>
              </a:defRPr>
            </a:lvl4pPr>
            <a:lvl5pPr marL="0" indent="0">
              <a:lnSpc>
                <a:spcPts val="1189"/>
              </a:lnSpc>
              <a:spcBef>
                <a:spcPts val="0"/>
              </a:spcBef>
              <a:spcAft>
                <a:spcPts val="274"/>
              </a:spcAft>
              <a:buNone/>
              <a:defRPr sz="915">
                <a:latin typeface="Arial Narrow" panose="020B0606020202030204" pitchFamily="34" charset="0"/>
              </a:defRPr>
            </a:lvl5pPr>
          </a:lstStyle>
          <a:p>
            <a:pPr lvl="0"/>
            <a:r>
              <a:rPr lang="en-US"/>
              <a:t>Click to edit Master text styles</a:t>
            </a:r>
          </a:p>
        </p:txBody>
      </p:sp>
    </p:spTree>
    <p:extLst>
      <p:ext uri="{BB962C8B-B14F-4D97-AF65-F5344CB8AC3E}">
        <p14:creationId xmlns:p14="http://schemas.microsoft.com/office/powerpoint/2010/main" val="41138603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Compliance/Disclosure copy">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303069" y="1649096"/>
            <a:ext cx="8312727" cy="4065904"/>
          </a:xfrm>
          <a:prstGeom prst="rect">
            <a:avLst/>
          </a:prstGeom>
        </p:spPr>
        <p:txBody>
          <a:bodyPr lIns="0"/>
          <a:lstStyle>
            <a:lvl1pPr marL="0" indent="0">
              <a:lnSpc>
                <a:spcPts val="733"/>
              </a:lnSpc>
              <a:spcBef>
                <a:spcPts val="0"/>
              </a:spcBef>
              <a:spcAft>
                <a:spcPts val="440"/>
              </a:spcAft>
              <a:buNone/>
              <a:defRPr sz="856" b="0" baseline="0">
                <a:latin typeface="Arial Narrow" panose="020B0606020202030204" pitchFamily="34" charset="0"/>
                <a:cs typeface="Arial" panose="020B0604020202020204" pitchFamily="34" charset="0"/>
              </a:defRPr>
            </a:lvl1pPr>
          </a:lstStyle>
          <a:p>
            <a:pPr lvl="0"/>
            <a:r>
              <a:rPr lang="en-US"/>
              <a:t>Click to edit Master text styles</a:t>
            </a:r>
          </a:p>
        </p:txBody>
      </p:sp>
      <p:sp>
        <p:nvSpPr>
          <p:cNvPr id="2" name="Slide Number Placeholder 1">
            <a:extLst>
              <a:ext uri="{FF2B5EF4-FFF2-40B4-BE49-F238E27FC236}">
                <a16:creationId xmlns:a16="http://schemas.microsoft.com/office/drawing/2014/main" id="{F16D52B8-546D-47F5-90F4-9917A330F1C4}"/>
              </a:ext>
            </a:extLst>
          </p:cNvPr>
          <p:cNvSpPr>
            <a:spLocks noGrp="1"/>
          </p:cNvSpPr>
          <p:nvPr>
            <p:ph type="sldNum" sz="quarter" idx="16"/>
          </p:nvPr>
        </p:nvSpPr>
        <p:spPr/>
        <p:txBody>
          <a:bodyPr/>
          <a:lstStyle/>
          <a:p>
            <a:pPr>
              <a:defRPr/>
            </a:pPr>
            <a:fld id="{3F16283C-BC18-43CF-9DF4-8A2F069C8A83}" type="slidenum">
              <a:rPr lang="en-US" smtClean="0"/>
              <a:pPr>
                <a:defRPr/>
              </a:pPr>
              <a:t>‹#›</a:t>
            </a:fld>
            <a:endParaRPr lang="en-US"/>
          </a:p>
        </p:txBody>
      </p:sp>
      <p:sp>
        <p:nvSpPr>
          <p:cNvPr id="3" name="Title 2">
            <a:extLst>
              <a:ext uri="{FF2B5EF4-FFF2-40B4-BE49-F238E27FC236}">
                <a16:creationId xmlns:a16="http://schemas.microsoft.com/office/drawing/2014/main" id="{CBB996A0-DCBA-48B2-9BFD-B609CD17CD7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07894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oner Friendly Title Page">
    <p:spTree>
      <p:nvGrpSpPr>
        <p:cNvPr id="1" name=""/>
        <p:cNvGrpSpPr/>
        <p:nvPr/>
      </p:nvGrpSpPr>
      <p:grpSpPr>
        <a:xfrm>
          <a:off x="0" y="0"/>
          <a:ext cx="0" cy="0"/>
          <a:chOff x="0" y="0"/>
          <a:chExt cx="0" cy="0"/>
        </a:xfrm>
      </p:grpSpPr>
      <p:grpSp>
        <p:nvGrpSpPr>
          <p:cNvPr id="15" name="Group 14" hidden="1"/>
          <p:cNvGrpSpPr/>
          <p:nvPr userDrawn="1"/>
        </p:nvGrpSpPr>
        <p:grpSpPr>
          <a:xfrm>
            <a:off x="266700" y="555248"/>
            <a:ext cx="2642616" cy="1746504"/>
            <a:chOff x="731520" y="555248"/>
            <a:chExt cx="2642616" cy="1746504"/>
          </a:xfrm>
        </p:grpSpPr>
        <p:grpSp>
          <p:nvGrpSpPr>
            <p:cNvPr id="16" name="Group 15"/>
            <p:cNvGrpSpPr/>
            <p:nvPr/>
          </p:nvGrpSpPr>
          <p:grpSpPr bwMode="gray">
            <a:xfrm>
              <a:off x="1033272" y="555248"/>
              <a:ext cx="2340864" cy="1444752"/>
              <a:chOff x="4800600" y="2295213"/>
              <a:chExt cx="2340864" cy="1444752"/>
            </a:xfrm>
          </p:grpSpPr>
          <p:sp>
            <p:nvSpPr>
              <p:cNvPr id="18" name="Rectangle 17"/>
              <p:cNvSpPr/>
              <p:nvPr/>
            </p:nvSpPr>
            <p:spPr bwMode="gray">
              <a:xfrm>
                <a:off x="4800600" y="2295213"/>
                <a:ext cx="2340864" cy="14447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2">
                  <a:solidFill>
                    <a:prstClr val="white"/>
                  </a:solidFill>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102352" y="2597238"/>
                <a:ext cx="1737360" cy="840703"/>
              </a:xfrm>
              <a:prstGeom prst="rect">
                <a:avLst/>
              </a:prstGeom>
            </p:spPr>
          </p:pic>
        </p:grpSp>
        <p:sp>
          <p:nvSpPr>
            <p:cNvPr id="17" name="Freeform 16"/>
            <p:cNvSpPr/>
            <p:nvPr/>
          </p:nvSpPr>
          <p:spPr bwMode="gray">
            <a:xfrm>
              <a:off x="731520" y="2000000"/>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42"/>
            </a:p>
          </p:txBody>
        </p:sp>
      </p:grpSp>
      <p:sp>
        <p:nvSpPr>
          <p:cNvPr id="25" name="Text Placeholder 8">
            <a:extLst>
              <a:ext uri="{FF2B5EF4-FFF2-40B4-BE49-F238E27FC236}">
                <a16:creationId xmlns:a16="http://schemas.microsoft.com/office/drawing/2014/main" id="{437D520B-5096-4C7F-A7E9-A81E367D1379}"/>
              </a:ext>
            </a:extLst>
          </p:cNvPr>
          <p:cNvSpPr>
            <a:spLocks noGrp="1"/>
          </p:cNvSpPr>
          <p:nvPr>
            <p:ph type="body" sz="quarter" idx="10"/>
          </p:nvPr>
        </p:nvSpPr>
        <p:spPr>
          <a:xfrm>
            <a:off x="750885" y="1428707"/>
            <a:ext cx="7909560" cy="2103140"/>
          </a:xfrm>
          <a:prstGeom prst="rect">
            <a:avLst/>
          </a:prstGeom>
          <a:noFill/>
          <a:ln>
            <a:noFill/>
          </a:ln>
        </p:spPr>
        <p:txBody>
          <a:bodyPr wrap="square" lIns="0" tIns="228600" rIns="228600" bIns="228600">
            <a:spAutoFit/>
          </a:bodyPr>
          <a:lstStyle>
            <a:lvl1pPr marL="0" indent="0">
              <a:spcBef>
                <a:spcPts val="0"/>
              </a:spcBef>
              <a:spcAft>
                <a:spcPts val="282"/>
              </a:spcAft>
              <a:buNone/>
              <a:defRPr sz="1319" baseline="0">
                <a:solidFill>
                  <a:schemeClr val="bg1"/>
                </a:solidFill>
                <a:latin typeface="Arial" pitchFamily="34" charset="0"/>
              </a:defRPr>
            </a:lvl1pPr>
            <a:lvl2pPr marL="0" indent="0">
              <a:spcBef>
                <a:spcPts val="0"/>
              </a:spcBef>
              <a:spcAft>
                <a:spcPts val="0"/>
              </a:spcAft>
              <a:buNone/>
              <a:defRPr sz="2826" b="1" i="0" cap="all" baseline="0">
                <a:solidFill>
                  <a:schemeClr val="accent1"/>
                </a:solidFill>
                <a:latin typeface="Arial Narrow" pitchFamily="34" charset="0"/>
              </a:defRPr>
            </a:lvl2pPr>
            <a:lvl3pPr marL="0" indent="0">
              <a:spcBef>
                <a:spcPts val="848"/>
              </a:spcBef>
              <a:spcAft>
                <a:spcPts val="0"/>
              </a:spcAft>
              <a:buNone/>
              <a:defRPr sz="1696" baseline="0">
                <a:solidFill>
                  <a:schemeClr val="bg1"/>
                </a:solidFill>
                <a:latin typeface="Arial" pitchFamily="34" charset="0"/>
              </a:defRPr>
            </a:lvl3pPr>
            <a:lvl4pPr marL="0" indent="0">
              <a:spcBef>
                <a:spcPts val="1131"/>
              </a:spcBef>
              <a:spcAft>
                <a:spcPts val="565"/>
              </a:spcAft>
              <a:buNone/>
              <a:defRPr sz="1131" baseline="0">
                <a:solidFill>
                  <a:schemeClr val="bg1"/>
                </a:solidFill>
                <a:latin typeface="Arial" pitchFamily="34" charset="0"/>
              </a:defRPr>
            </a:lvl4pPr>
          </a:lstStyle>
          <a:p>
            <a:pPr lvl="0"/>
            <a:endParaRPr lang="en-US"/>
          </a:p>
          <a:p>
            <a:pPr lvl="1"/>
            <a:r>
              <a:rPr lang="en-US"/>
              <a:t>Presentation title</a:t>
            </a:r>
          </a:p>
          <a:p>
            <a:pPr lvl="2"/>
            <a:endParaRPr lang="en-US"/>
          </a:p>
          <a:p>
            <a:pPr lvl="3"/>
            <a:endParaRPr lang="en-US"/>
          </a:p>
          <a:p>
            <a:pPr lvl="3"/>
            <a:endParaRPr lang="en-US"/>
          </a:p>
          <a:p>
            <a:pPr lvl="3"/>
            <a:endParaRPr lang="en-US"/>
          </a:p>
        </p:txBody>
      </p:sp>
      <p:sp>
        <p:nvSpPr>
          <p:cNvPr id="27" name="Text Placeholder 2">
            <a:extLst>
              <a:ext uri="{FF2B5EF4-FFF2-40B4-BE49-F238E27FC236}">
                <a16:creationId xmlns:a16="http://schemas.microsoft.com/office/drawing/2014/main" id="{C2D807F6-A68A-4375-A183-D5095D15F559}"/>
              </a:ext>
            </a:extLst>
          </p:cNvPr>
          <p:cNvSpPr>
            <a:spLocks noGrp="1"/>
          </p:cNvSpPr>
          <p:nvPr>
            <p:ph type="body" sz="quarter" idx="27" hasCustomPrompt="1"/>
          </p:nvPr>
        </p:nvSpPr>
        <p:spPr>
          <a:xfrm>
            <a:off x="731520" y="4344098"/>
            <a:ext cx="2286000" cy="716280"/>
          </a:xfrm>
          <a:prstGeom prst="rect">
            <a:avLst/>
          </a:prstGeom>
        </p:spPr>
        <p:txBody>
          <a:bodyPr lIns="0" tIns="0" rIns="0" bIns="0"/>
          <a:lstStyle>
            <a:lvl1pPr marL="0" indent="0">
              <a:spcBef>
                <a:spcPts val="0"/>
              </a:spcBef>
              <a:buNone/>
              <a:defRPr sz="942" b="1">
                <a:solidFill>
                  <a:schemeClr val="accent1"/>
                </a:solidFill>
              </a:defRPr>
            </a:lvl1pPr>
            <a:lvl2pPr marL="0" indent="0">
              <a:spcBef>
                <a:spcPts val="0"/>
              </a:spcBef>
              <a:buNone/>
              <a:defRPr sz="848"/>
            </a:lvl2pPr>
            <a:lvl3pPr marL="0" indent="0">
              <a:spcBef>
                <a:spcPts val="0"/>
              </a:spcBef>
              <a:buNone/>
              <a:defRPr sz="848"/>
            </a:lvl3pPr>
            <a:lvl4pPr marL="0" marR="0" indent="0" algn="l" defTabSz="861494" rtl="0" eaLnBrk="1" fontAlgn="auto" latinLnBrk="0" hangingPunct="1">
              <a:lnSpc>
                <a:spcPct val="100000"/>
              </a:lnSpc>
              <a:spcBef>
                <a:spcPts val="0"/>
              </a:spcBef>
              <a:spcAft>
                <a:spcPts val="0"/>
              </a:spcAft>
              <a:buClrTx/>
              <a:buSzTx/>
              <a:buFont typeface="Arial" panose="020B0604020202020204" pitchFamily="34" charset="0"/>
              <a:buNone/>
              <a:tabLst/>
              <a:defRPr sz="848"/>
            </a:lvl4pPr>
            <a:lvl5pPr marL="0" indent="0">
              <a:spcBef>
                <a:spcPts val="0"/>
              </a:spcBef>
              <a:buNone/>
              <a:defRPr sz="848"/>
            </a:lvl5pPr>
          </a:lstStyle>
          <a:p>
            <a:pPr lvl="0"/>
            <a:r>
              <a:rPr lang="en-US"/>
              <a:t>Name</a:t>
            </a:r>
          </a:p>
          <a:p>
            <a:pPr lvl="1"/>
            <a:r>
              <a:rPr lang="en-US"/>
              <a:t>Second level</a:t>
            </a:r>
          </a:p>
          <a:p>
            <a:pPr lvl="2"/>
            <a:r>
              <a:rPr lang="en-US"/>
              <a:t>Third level</a:t>
            </a:r>
          </a:p>
          <a:p>
            <a:pPr lvl="3"/>
            <a:r>
              <a:rPr lang="en-US"/>
              <a:t>Fourth level</a:t>
            </a:r>
          </a:p>
          <a:p>
            <a:pPr marL="0" marR="0" lvl="4" indent="0" algn="l" defTabSz="86149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8" name="Text Placeholder 2">
            <a:extLst>
              <a:ext uri="{FF2B5EF4-FFF2-40B4-BE49-F238E27FC236}">
                <a16:creationId xmlns:a16="http://schemas.microsoft.com/office/drawing/2014/main" id="{145F94F2-83D1-42C0-BE89-5545969C5A2C}"/>
              </a:ext>
            </a:extLst>
          </p:cNvPr>
          <p:cNvSpPr>
            <a:spLocks noGrp="1"/>
          </p:cNvSpPr>
          <p:nvPr>
            <p:ph type="body" sz="quarter" idx="28" hasCustomPrompt="1"/>
          </p:nvPr>
        </p:nvSpPr>
        <p:spPr>
          <a:xfrm>
            <a:off x="3566160" y="4344098"/>
            <a:ext cx="2286000" cy="716280"/>
          </a:xfrm>
          <a:prstGeom prst="rect">
            <a:avLst/>
          </a:prstGeom>
        </p:spPr>
        <p:txBody>
          <a:bodyPr lIns="0" tIns="0" rIns="0" bIns="0"/>
          <a:lstStyle>
            <a:lvl1pPr marL="0" indent="0">
              <a:spcBef>
                <a:spcPts val="0"/>
              </a:spcBef>
              <a:buNone/>
              <a:defRPr sz="942" b="1">
                <a:solidFill>
                  <a:schemeClr val="accent1"/>
                </a:solidFill>
              </a:defRPr>
            </a:lvl1pPr>
            <a:lvl2pPr marL="0" indent="0">
              <a:spcBef>
                <a:spcPts val="0"/>
              </a:spcBef>
              <a:buNone/>
              <a:defRPr sz="848"/>
            </a:lvl2pPr>
            <a:lvl3pPr marL="0" indent="0">
              <a:spcBef>
                <a:spcPts val="0"/>
              </a:spcBef>
              <a:buNone/>
              <a:defRPr sz="848"/>
            </a:lvl3pPr>
            <a:lvl4pPr marL="0" marR="0" indent="0" algn="l" defTabSz="861494" rtl="0" eaLnBrk="1" fontAlgn="auto" latinLnBrk="0" hangingPunct="1">
              <a:lnSpc>
                <a:spcPct val="100000"/>
              </a:lnSpc>
              <a:spcBef>
                <a:spcPts val="0"/>
              </a:spcBef>
              <a:spcAft>
                <a:spcPts val="0"/>
              </a:spcAft>
              <a:buClrTx/>
              <a:buSzTx/>
              <a:buFont typeface="Arial" panose="020B0604020202020204" pitchFamily="34" charset="0"/>
              <a:buNone/>
              <a:tabLst/>
              <a:defRPr sz="848"/>
            </a:lvl4pPr>
            <a:lvl5pPr marL="0" indent="0">
              <a:spcBef>
                <a:spcPts val="0"/>
              </a:spcBef>
              <a:buNone/>
              <a:defRPr sz="848"/>
            </a:lvl5pPr>
          </a:lstStyle>
          <a:p>
            <a:pPr lvl="0"/>
            <a:r>
              <a:rPr lang="en-US"/>
              <a:t>Name</a:t>
            </a:r>
          </a:p>
          <a:p>
            <a:pPr lvl="1"/>
            <a:r>
              <a:rPr lang="en-US"/>
              <a:t>Second level</a:t>
            </a:r>
          </a:p>
          <a:p>
            <a:pPr lvl="2"/>
            <a:r>
              <a:rPr lang="en-US"/>
              <a:t>Third level</a:t>
            </a:r>
          </a:p>
          <a:p>
            <a:pPr lvl="3"/>
            <a:r>
              <a:rPr lang="en-US"/>
              <a:t>Fourth level</a:t>
            </a:r>
          </a:p>
          <a:p>
            <a:pPr marL="0" marR="0" lvl="3" indent="0" algn="l" defTabSz="86149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9" name="Text Placeholder 2">
            <a:extLst>
              <a:ext uri="{FF2B5EF4-FFF2-40B4-BE49-F238E27FC236}">
                <a16:creationId xmlns:a16="http://schemas.microsoft.com/office/drawing/2014/main" id="{7ED0C04D-1CEE-47B1-9521-200AC53E40FE}"/>
              </a:ext>
            </a:extLst>
          </p:cNvPr>
          <p:cNvSpPr>
            <a:spLocks noGrp="1"/>
          </p:cNvSpPr>
          <p:nvPr>
            <p:ph type="body" sz="quarter" idx="29" hasCustomPrompt="1"/>
          </p:nvPr>
        </p:nvSpPr>
        <p:spPr>
          <a:xfrm>
            <a:off x="6309360" y="4344098"/>
            <a:ext cx="2286000" cy="716280"/>
          </a:xfrm>
          <a:prstGeom prst="rect">
            <a:avLst/>
          </a:prstGeom>
        </p:spPr>
        <p:txBody>
          <a:bodyPr lIns="0" tIns="0" rIns="0" bIns="0"/>
          <a:lstStyle>
            <a:lvl1pPr marL="0" indent="0">
              <a:spcBef>
                <a:spcPts val="0"/>
              </a:spcBef>
              <a:buNone/>
              <a:defRPr sz="942" b="1">
                <a:solidFill>
                  <a:schemeClr val="accent1"/>
                </a:solidFill>
              </a:defRPr>
            </a:lvl1pPr>
            <a:lvl2pPr marL="0" indent="0">
              <a:spcBef>
                <a:spcPts val="0"/>
              </a:spcBef>
              <a:buNone/>
              <a:defRPr sz="848"/>
            </a:lvl2pPr>
            <a:lvl3pPr marL="0" indent="0">
              <a:spcBef>
                <a:spcPts val="0"/>
              </a:spcBef>
              <a:buNone/>
              <a:defRPr sz="848"/>
            </a:lvl3pPr>
            <a:lvl4pPr marL="0" marR="0" indent="0" algn="l" defTabSz="861494" rtl="0" eaLnBrk="1" fontAlgn="auto" latinLnBrk="0" hangingPunct="1">
              <a:lnSpc>
                <a:spcPct val="100000"/>
              </a:lnSpc>
              <a:spcBef>
                <a:spcPts val="0"/>
              </a:spcBef>
              <a:spcAft>
                <a:spcPts val="0"/>
              </a:spcAft>
              <a:buClrTx/>
              <a:buSzTx/>
              <a:buFont typeface="Arial" panose="020B0604020202020204" pitchFamily="34" charset="0"/>
              <a:buNone/>
              <a:tabLst/>
              <a:defRPr sz="848"/>
            </a:lvl4pPr>
            <a:lvl5pPr marL="0" indent="0">
              <a:spcBef>
                <a:spcPts val="0"/>
              </a:spcBef>
              <a:buNone/>
              <a:defRPr sz="848"/>
            </a:lvl5pPr>
          </a:lstStyle>
          <a:p>
            <a:pPr lvl="0"/>
            <a:r>
              <a:rPr lang="en-US"/>
              <a:t>Name</a:t>
            </a:r>
          </a:p>
          <a:p>
            <a:pPr lvl="1"/>
            <a:r>
              <a:rPr lang="en-US"/>
              <a:t>Second level</a:t>
            </a:r>
          </a:p>
          <a:p>
            <a:pPr lvl="2"/>
            <a:r>
              <a:rPr lang="en-US"/>
              <a:t>Third level</a:t>
            </a:r>
          </a:p>
          <a:p>
            <a:pPr lvl="3"/>
            <a:r>
              <a:rPr lang="en-US"/>
              <a:t>Fourth level</a:t>
            </a:r>
          </a:p>
          <a:p>
            <a:pPr marL="0" marR="0" lvl="3" indent="0" algn="l" defTabSz="86149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0" name="Text Placeholder 2">
            <a:extLst>
              <a:ext uri="{FF2B5EF4-FFF2-40B4-BE49-F238E27FC236}">
                <a16:creationId xmlns:a16="http://schemas.microsoft.com/office/drawing/2014/main" id="{9AC71A99-2BAB-4750-9492-B47A6AE679CE}"/>
              </a:ext>
            </a:extLst>
          </p:cNvPr>
          <p:cNvSpPr>
            <a:spLocks noGrp="1"/>
          </p:cNvSpPr>
          <p:nvPr>
            <p:ph type="body" sz="quarter" idx="30" hasCustomPrompt="1"/>
          </p:nvPr>
        </p:nvSpPr>
        <p:spPr>
          <a:xfrm>
            <a:off x="731520" y="5237950"/>
            <a:ext cx="2286000" cy="716280"/>
          </a:xfrm>
          <a:prstGeom prst="rect">
            <a:avLst/>
          </a:prstGeom>
        </p:spPr>
        <p:txBody>
          <a:bodyPr lIns="0" tIns="0" rIns="0" bIns="0"/>
          <a:lstStyle>
            <a:lvl1pPr marL="0" indent="0">
              <a:spcBef>
                <a:spcPts val="0"/>
              </a:spcBef>
              <a:buNone/>
              <a:defRPr sz="942" b="1">
                <a:solidFill>
                  <a:schemeClr val="accent1"/>
                </a:solidFill>
              </a:defRPr>
            </a:lvl1pPr>
            <a:lvl2pPr marL="0" indent="0">
              <a:spcBef>
                <a:spcPts val="0"/>
              </a:spcBef>
              <a:buNone/>
              <a:defRPr sz="848"/>
            </a:lvl2pPr>
            <a:lvl3pPr marL="0" indent="0">
              <a:spcBef>
                <a:spcPts val="0"/>
              </a:spcBef>
              <a:buNone/>
              <a:defRPr sz="848"/>
            </a:lvl3pPr>
            <a:lvl4pPr marL="0" marR="0" indent="0" algn="l" defTabSz="861494" rtl="0" eaLnBrk="1" fontAlgn="auto" latinLnBrk="0" hangingPunct="1">
              <a:lnSpc>
                <a:spcPct val="100000"/>
              </a:lnSpc>
              <a:spcBef>
                <a:spcPts val="0"/>
              </a:spcBef>
              <a:spcAft>
                <a:spcPts val="0"/>
              </a:spcAft>
              <a:buClrTx/>
              <a:buSzTx/>
              <a:buFont typeface="Arial" panose="020B0604020202020204" pitchFamily="34" charset="0"/>
              <a:buNone/>
              <a:tabLst/>
              <a:defRPr sz="848"/>
            </a:lvl4pPr>
            <a:lvl5pPr marL="0" indent="0">
              <a:spcBef>
                <a:spcPts val="0"/>
              </a:spcBef>
              <a:buNone/>
              <a:defRPr sz="848"/>
            </a:lvl5pPr>
          </a:lstStyle>
          <a:p>
            <a:pPr lvl="0"/>
            <a:r>
              <a:rPr lang="en-US"/>
              <a:t>Name</a:t>
            </a:r>
          </a:p>
          <a:p>
            <a:pPr lvl="1"/>
            <a:r>
              <a:rPr lang="en-US"/>
              <a:t>Second level</a:t>
            </a:r>
          </a:p>
          <a:p>
            <a:pPr lvl="2"/>
            <a:r>
              <a:rPr lang="en-US"/>
              <a:t>Third level</a:t>
            </a:r>
          </a:p>
          <a:p>
            <a:pPr lvl="3"/>
            <a:r>
              <a:rPr lang="en-US"/>
              <a:t>Fourth level</a:t>
            </a:r>
          </a:p>
          <a:p>
            <a:pPr marL="0" marR="0" lvl="3" indent="0" algn="l" defTabSz="86149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1" name="Text Placeholder 2">
            <a:extLst>
              <a:ext uri="{FF2B5EF4-FFF2-40B4-BE49-F238E27FC236}">
                <a16:creationId xmlns:a16="http://schemas.microsoft.com/office/drawing/2014/main" id="{580A51AE-6A32-417A-B671-35CBF0664798}"/>
              </a:ext>
            </a:extLst>
          </p:cNvPr>
          <p:cNvSpPr>
            <a:spLocks noGrp="1"/>
          </p:cNvSpPr>
          <p:nvPr>
            <p:ph type="body" sz="quarter" idx="31" hasCustomPrompt="1"/>
          </p:nvPr>
        </p:nvSpPr>
        <p:spPr>
          <a:xfrm>
            <a:off x="3566795" y="5237950"/>
            <a:ext cx="2286000" cy="716280"/>
          </a:xfrm>
          <a:prstGeom prst="rect">
            <a:avLst/>
          </a:prstGeom>
        </p:spPr>
        <p:txBody>
          <a:bodyPr lIns="0" tIns="0" rIns="0" bIns="0"/>
          <a:lstStyle>
            <a:lvl1pPr marL="0" indent="0">
              <a:spcBef>
                <a:spcPts val="0"/>
              </a:spcBef>
              <a:buNone/>
              <a:defRPr sz="942" b="1">
                <a:solidFill>
                  <a:schemeClr val="accent1"/>
                </a:solidFill>
              </a:defRPr>
            </a:lvl1pPr>
            <a:lvl2pPr marL="0" indent="0">
              <a:spcBef>
                <a:spcPts val="0"/>
              </a:spcBef>
              <a:buNone/>
              <a:defRPr sz="848"/>
            </a:lvl2pPr>
            <a:lvl3pPr marL="0" indent="0">
              <a:spcBef>
                <a:spcPts val="0"/>
              </a:spcBef>
              <a:buNone/>
              <a:defRPr sz="848"/>
            </a:lvl3pPr>
            <a:lvl4pPr marL="0" marR="0" indent="0" algn="l" defTabSz="861494" rtl="0" eaLnBrk="1" fontAlgn="auto" latinLnBrk="0" hangingPunct="1">
              <a:lnSpc>
                <a:spcPct val="100000"/>
              </a:lnSpc>
              <a:spcBef>
                <a:spcPts val="0"/>
              </a:spcBef>
              <a:spcAft>
                <a:spcPts val="0"/>
              </a:spcAft>
              <a:buClrTx/>
              <a:buSzTx/>
              <a:buFont typeface="Arial" panose="020B0604020202020204" pitchFamily="34" charset="0"/>
              <a:buNone/>
              <a:tabLst/>
              <a:defRPr sz="848"/>
            </a:lvl4pPr>
            <a:lvl5pPr marL="0" indent="0">
              <a:spcBef>
                <a:spcPts val="0"/>
              </a:spcBef>
              <a:buNone/>
              <a:defRPr sz="848"/>
            </a:lvl5pPr>
          </a:lstStyle>
          <a:p>
            <a:pPr lvl="0"/>
            <a:r>
              <a:rPr lang="en-US"/>
              <a:t>Name</a:t>
            </a:r>
          </a:p>
          <a:p>
            <a:pPr lvl="1"/>
            <a:r>
              <a:rPr lang="en-US"/>
              <a:t>Second level</a:t>
            </a:r>
          </a:p>
          <a:p>
            <a:pPr lvl="2"/>
            <a:r>
              <a:rPr lang="en-US"/>
              <a:t>Third level</a:t>
            </a:r>
          </a:p>
          <a:p>
            <a:pPr lvl="3"/>
            <a:r>
              <a:rPr lang="en-US"/>
              <a:t>Fourth level</a:t>
            </a:r>
          </a:p>
          <a:p>
            <a:pPr marL="0" marR="0" lvl="3" indent="0" algn="l" defTabSz="86149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2" name="Text Placeholder 2">
            <a:extLst>
              <a:ext uri="{FF2B5EF4-FFF2-40B4-BE49-F238E27FC236}">
                <a16:creationId xmlns:a16="http://schemas.microsoft.com/office/drawing/2014/main" id="{9624C1EC-1D0D-425B-B135-6DBC2A5AC6C4}"/>
              </a:ext>
            </a:extLst>
          </p:cNvPr>
          <p:cNvSpPr>
            <a:spLocks noGrp="1"/>
          </p:cNvSpPr>
          <p:nvPr>
            <p:ph type="body" sz="quarter" idx="32" hasCustomPrompt="1"/>
          </p:nvPr>
        </p:nvSpPr>
        <p:spPr>
          <a:xfrm>
            <a:off x="6309995" y="5237950"/>
            <a:ext cx="2286000" cy="716280"/>
          </a:xfrm>
          <a:prstGeom prst="rect">
            <a:avLst/>
          </a:prstGeom>
        </p:spPr>
        <p:txBody>
          <a:bodyPr lIns="0" tIns="0" rIns="0" bIns="0"/>
          <a:lstStyle>
            <a:lvl1pPr marL="0" indent="0">
              <a:spcBef>
                <a:spcPts val="0"/>
              </a:spcBef>
              <a:buNone/>
              <a:defRPr sz="942" b="1">
                <a:solidFill>
                  <a:schemeClr val="accent1"/>
                </a:solidFill>
              </a:defRPr>
            </a:lvl1pPr>
            <a:lvl2pPr marL="0" indent="0">
              <a:spcBef>
                <a:spcPts val="0"/>
              </a:spcBef>
              <a:buNone/>
              <a:defRPr sz="848"/>
            </a:lvl2pPr>
            <a:lvl3pPr marL="0" indent="0">
              <a:spcBef>
                <a:spcPts val="0"/>
              </a:spcBef>
              <a:buNone/>
              <a:defRPr sz="848"/>
            </a:lvl3pPr>
            <a:lvl4pPr marL="0" marR="0" indent="0" algn="l" defTabSz="861494" rtl="0" eaLnBrk="1" fontAlgn="auto" latinLnBrk="0" hangingPunct="1">
              <a:lnSpc>
                <a:spcPct val="100000"/>
              </a:lnSpc>
              <a:spcBef>
                <a:spcPts val="0"/>
              </a:spcBef>
              <a:spcAft>
                <a:spcPts val="0"/>
              </a:spcAft>
              <a:buClrTx/>
              <a:buSzTx/>
              <a:buFont typeface="Arial" panose="020B0604020202020204" pitchFamily="34" charset="0"/>
              <a:buNone/>
              <a:tabLst/>
              <a:defRPr sz="848"/>
            </a:lvl4pPr>
            <a:lvl5pPr marL="0" indent="0">
              <a:spcBef>
                <a:spcPts val="0"/>
              </a:spcBef>
              <a:buNone/>
              <a:defRPr sz="848"/>
            </a:lvl5pPr>
          </a:lstStyle>
          <a:p>
            <a:pPr lvl="0"/>
            <a:r>
              <a:rPr lang="en-US"/>
              <a:t>Name</a:t>
            </a:r>
          </a:p>
          <a:p>
            <a:pPr lvl="1"/>
            <a:r>
              <a:rPr lang="en-US"/>
              <a:t>Second level</a:t>
            </a:r>
          </a:p>
          <a:p>
            <a:pPr lvl="2"/>
            <a:r>
              <a:rPr lang="en-US"/>
              <a:t>Third level</a:t>
            </a:r>
          </a:p>
          <a:p>
            <a:pPr lvl="3"/>
            <a:r>
              <a:rPr lang="en-US"/>
              <a:t>Fourth level</a:t>
            </a:r>
          </a:p>
          <a:p>
            <a:pPr marL="0" marR="0" lvl="3" indent="0" algn="l" defTabSz="86149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3" name="Text Placeholder 36">
            <a:extLst>
              <a:ext uri="{FF2B5EF4-FFF2-40B4-BE49-F238E27FC236}">
                <a16:creationId xmlns:a16="http://schemas.microsoft.com/office/drawing/2014/main" id="{AA330581-0135-4376-AD30-3AF5D6B98214}"/>
              </a:ext>
            </a:extLst>
          </p:cNvPr>
          <p:cNvSpPr>
            <a:spLocks noGrp="1"/>
          </p:cNvSpPr>
          <p:nvPr>
            <p:ph type="body" sz="quarter" idx="33" hasCustomPrompt="1"/>
          </p:nvPr>
        </p:nvSpPr>
        <p:spPr>
          <a:xfrm>
            <a:off x="731520" y="4070412"/>
            <a:ext cx="2286000" cy="212725"/>
          </a:xfrm>
          <a:prstGeom prst="rect">
            <a:avLst/>
          </a:prstGeom>
        </p:spPr>
        <p:txBody>
          <a:bodyPr lIns="0" tIns="0" rIns="0" bIns="0"/>
          <a:lstStyle>
            <a:lvl1pPr marL="0" indent="0">
              <a:buNone/>
              <a:defRPr sz="1131" b="0" cap="all" baseline="0">
                <a:solidFill>
                  <a:schemeClr val="accent1"/>
                </a:solidFill>
              </a:defRPr>
            </a:lvl1pPr>
            <a:lvl2pPr marL="430748" indent="0">
              <a:buNone/>
              <a:defRPr sz="1131"/>
            </a:lvl2pPr>
            <a:lvl3pPr marL="861494" indent="0">
              <a:buNone/>
              <a:defRPr sz="1131"/>
            </a:lvl3pPr>
            <a:lvl4pPr marL="1292242" indent="0">
              <a:buNone/>
              <a:defRPr sz="1131"/>
            </a:lvl4pPr>
            <a:lvl5pPr marL="1722989" indent="0">
              <a:buNone/>
              <a:defRPr sz="1131"/>
            </a:lvl5pPr>
          </a:lstStyle>
          <a:p>
            <a:pPr lvl="0"/>
            <a:r>
              <a:rPr lang="en-US"/>
              <a:t>Date</a:t>
            </a:r>
          </a:p>
        </p:txBody>
      </p:sp>
      <p:sp>
        <p:nvSpPr>
          <p:cNvPr id="2" name="Rectangle 1">
            <a:extLst>
              <a:ext uri="{FF2B5EF4-FFF2-40B4-BE49-F238E27FC236}">
                <a16:creationId xmlns:a16="http://schemas.microsoft.com/office/drawing/2014/main" id="{B835ECF3-47BC-48B1-A9D0-BFE943F46A87}"/>
              </a:ext>
            </a:extLst>
          </p:cNvPr>
          <p:cNvSpPr/>
          <p:nvPr userDrawn="1"/>
        </p:nvSpPr>
        <p:spPr>
          <a:xfrm>
            <a:off x="6975835" y="292231"/>
            <a:ext cx="1980758" cy="68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2"/>
          </a:p>
        </p:txBody>
      </p:sp>
      <p:sp>
        <p:nvSpPr>
          <p:cNvPr id="38" name="TextBox 37">
            <a:extLst>
              <a:ext uri="{FF2B5EF4-FFF2-40B4-BE49-F238E27FC236}">
                <a16:creationId xmlns:a16="http://schemas.microsoft.com/office/drawing/2014/main" id="{E86B19B6-D1C7-451A-AD12-A71BE5206A11}"/>
              </a:ext>
            </a:extLst>
          </p:cNvPr>
          <p:cNvSpPr txBox="1"/>
          <p:nvPr userDrawn="1"/>
        </p:nvSpPr>
        <p:spPr>
          <a:xfrm>
            <a:off x="750885" y="3515096"/>
            <a:ext cx="3441378" cy="289986"/>
          </a:xfrm>
          <a:prstGeom prst="rect">
            <a:avLst/>
          </a:prstGeom>
          <a:noFill/>
        </p:spPr>
        <p:txBody>
          <a:bodyPr wrap="square" lIns="0" tIns="43070" bIns="43070" anchor="ctr">
            <a:spAutoFit/>
          </a:bodyPr>
          <a:lstStyle/>
          <a:p>
            <a:pPr marL="0" marR="0" lvl="0" indent="0" algn="l" defTabSz="67546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1319" b="0" i="0" u="none" strike="noStrike" kern="0" cap="none" spc="0" normalizeH="0" baseline="0" noProof="0">
                <a:ln>
                  <a:noFill/>
                </a:ln>
                <a:solidFill>
                  <a:srgbClr val="005598"/>
                </a:solidFill>
                <a:effectLst/>
                <a:uLnTx/>
                <a:uFillTx/>
                <a:latin typeface="Arial" pitchFamily="34" charset="0"/>
                <a:ea typeface="Geneva" charset="0"/>
              </a:rPr>
              <a:t>Franklin Templeton Investment Solutions</a:t>
            </a:r>
          </a:p>
        </p:txBody>
      </p:sp>
      <p:pic>
        <p:nvPicPr>
          <p:cNvPr id="6" name="Picture 5" descr="A close up of a mans face&#10;&#10;Description automatically generated">
            <a:extLst>
              <a:ext uri="{FF2B5EF4-FFF2-40B4-BE49-F238E27FC236}">
                <a16:creationId xmlns:a16="http://schemas.microsoft.com/office/drawing/2014/main" id="{D014638B-675F-46DE-A9B4-A87AFF6A167E}"/>
              </a:ext>
            </a:extLst>
          </p:cNvPr>
          <p:cNvPicPr>
            <a:picLocks noChangeAspect="1"/>
          </p:cNvPicPr>
          <p:nvPr userDrawn="1"/>
        </p:nvPicPr>
        <p:blipFill>
          <a:blip r:embed="rId3"/>
          <a:stretch>
            <a:fillRect/>
          </a:stretch>
        </p:blipFill>
        <p:spPr>
          <a:xfrm>
            <a:off x="451614" y="743626"/>
            <a:ext cx="2599944" cy="957956"/>
          </a:xfrm>
          <a:prstGeom prst="rect">
            <a:avLst/>
          </a:prstGeom>
        </p:spPr>
      </p:pic>
    </p:spTree>
    <p:extLst>
      <p:ext uri="{BB962C8B-B14F-4D97-AF65-F5344CB8AC3E}">
        <p14:creationId xmlns:p14="http://schemas.microsoft.com/office/powerpoint/2010/main" val="33672282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Section break (print)">
    <p:spTree>
      <p:nvGrpSpPr>
        <p:cNvPr id="1" name=""/>
        <p:cNvGrpSpPr/>
        <p:nvPr/>
      </p:nvGrpSpPr>
      <p:grpSpPr>
        <a:xfrm>
          <a:off x="0" y="0"/>
          <a:ext cx="0" cy="0"/>
          <a:chOff x="0" y="0"/>
          <a:chExt cx="0" cy="0"/>
        </a:xfrm>
      </p:grpSpPr>
      <p:pic>
        <p:nvPicPr>
          <p:cNvPr id="5" name="Picture 4" descr="Raindrops on cypress leaves">
            <a:extLst>
              <a:ext uri="{FF2B5EF4-FFF2-40B4-BE49-F238E27FC236}">
                <a16:creationId xmlns:a16="http://schemas.microsoft.com/office/drawing/2014/main" id="{3976DE4E-129E-4A2F-9A9B-F9567D4A34E8}"/>
              </a:ext>
            </a:extLst>
          </p:cNvPr>
          <p:cNvPicPr>
            <a:picLocks noChangeAspect="1"/>
          </p:cNvPicPr>
          <p:nvPr userDrawn="1"/>
        </p:nvPicPr>
        <p:blipFill rotWithShape="1">
          <a:blip r:embed="rId2"/>
          <a:srcRect r="23779"/>
          <a:stretch/>
        </p:blipFill>
        <p:spPr>
          <a:xfrm flipH="1">
            <a:off x="-79861" y="-190500"/>
            <a:ext cx="9223861" cy="7048500"/>
          </a:xfrm>
          <a:prstGeom prst="rect">
            <a:avLst/>
          </a:prstGeom>
        </p:spPr>
      </p:pic>
      <p:sp>
        <p:nvSpPr>
          <p:cNvPr id="2" name="Text Placeholder 8"/>
          <p:cNvSpPr>
            <a:spLocks noGrp="1"/>
          </p:cNvSpPr>
          <p:nvPr>
            <p:ph type="body" sz="quarter" idx="11" hasCustomPrompt="1"/>
          </p:nvPr>
        </p:nvSpPr>
        <p:spPr>
          <a:xfrm>
            <a:off x="2057400" y="1280161"/>
            <a:ext cx="5029200" cy="1662058"/>
          </a:xfrm>
          <a:prstGeom prst="rect">
            <a:avLst/>
          </a:prstGeom>
          <a:ln w="15875">
            <a:solidFill>
              <a:srgbClr val="005598"/>
            </a:solidFill>
          </a:ln>
        </p:spPr>
        <p:txBody>
          <a:bodyPr wrap="square" lIns="301752" tIns="228600" rIns="228600" bIns="228600" anchor="t" anchorCtr="0">
            <a:noAutofit/>
          </a:bodyPr>
          <a:lstStyle>
            <a:lvl1pPr marL="0" indent="0">
              <a:lnSpc>
                <a:spcPct val="100000"/>
              </a:lnSpc>
              <a:spcBef>
                <a:spcPts val="0"/>
              </a:spcBef>
              <a:spcAft>
                <a:spcPts val="0"/>
              </a:spcAft>
              <a:buNone/>
              <a:defRPr sz="2390" b="1" cap="all" baseline="0">
                <a:solidFill>
                  <a:schemeClr val="bg1"/>
                </a:solidFill>
                <a:latin typeface="Arial" panose="020B0604020202020204" pitchFamily="34" charset="0"/>
                <a:cs typeface="Arial" panose="020B0604020202020204" pitchFamily="34" charset="0"/>
              </a:defRPr>
            </a:lvl1pPr>
            <a:lvl2pPr marL="0" indent="0">
              <a:lnSpc>
                <a:spcPct val="100000"/>
              </a:lnSpc>
              <a:spcBef>
                <a:spcPts val="1024"/>
              </a:spcBef>
              <a:buNone/>
              <a:defRPr sz="1707">
                <a:solidFill>
                  <a:schemeClr val="bg1"/>
                </a:solidFill>
                <a:latin typeface="Arial" panose="020B0604020202020204" pitchFamily="34" charset="0"/>
                <a:cs typeface="Arial" panose="020B0604020202020204" pitchFamily="34" charset="0"/>
              </a:defRPr>
            </a:lvl2pPr>
          </a:lstStyle>
          <a:p>
            <a:pPr lvl="0"/>
            <a:r>
              <a:rPr lang="en-US"/>
              <a:t>Section break </a:t>
            </a:r>
            <a:br>
              <a:rPr lang="en-US"/>
            </a:br>
            <a:r>
              <a:rPr lang="en-US"/>
              <a:t>title</a:t>
            </a:r>
          </a:p>
          <a:p>
            <a:pPr lvl="1"/>
            <a:r>
              <a:rPr lang="en-US"/>
              <a:t>Second level</a:t>
            </a:r>
          </a:p>
        </p:txBody>
      </p:sp>
      <p:sp>
        <p:nvSpPr>
          <p:cNvPr id="13" name="Picture Placeholder 10"/>
          <p:cNvSpPr>
            <a:spLocks noGrp="1"/>
          </p:cNvSpPr>
          <p:nvPr>
            <p:ph type="pic" sz="quarter" idx="12" hasCustomPrompt="1"/>
          </p:nvPr>
        </p:nvSpPr>
        <p:spPr>
          <a:xfrm>
            <a:off x="1755649" y="2951681"/>
            <a:ext cx="301752" cy="301753"/>
          </a:xfrm>
          <a:prstGeom prst="rect">
            <a:avLst/>
          </a:prstGeom>
          <a:blipFill>
            <a:blip r:embed="rId3"/>
            <a:stretch>
              <a:fillRect/>
            </a:stretch>
          </a:blipFill>
        </p:spPr>
        <p:txBody>
          <a:bodyPr lIns="0" tIns="0" rIns="0" bIns="0"/>
          <a:lstStyle>
            <a:lvl1pPr marL="0" indent="0">
              <a:buNone/>
              <a:defRPr sz="683">
                <a:solidFill>
                  <a:schemeClr val="accent1"/>
                </a:solidFill>
              </a:defRPr>
            </a:lvl1pPr>
          </a:lstStyle>
          <a:p>
            <a:r>
              <a:rPr lang="en-US"/>
              <a:t>‍</a:t>
            </a:r>
          </a:p>
        </p:txBody>
      </p:sp>
      <p:sp>
        <p:nvSpPr>
          <p:cNvPr id="3" name="Slide Number Placeholder 2">
            <a:extLst>
              <a:ext uri="{FF2B5EF4-FFF2-40B4-BE49-F238E27FC236}">
                <a16:creationId xmlns:a16="http://schemas.microsoft.com/office/drawing/2014/main" id="{90C13158-184F-42B1-A060-4E129D5EB656}"/>
              </a:ext>
            </a:extLst>
          </p:cNvPr>
          <p:cNvSpPr>
            <a:spLocks noGrp="1"/>
          </p:cNvSpPr>
          <p:nvPr>
            <p:ph type="sldNum" sz="quarter" idx="13"/>
          </p:nvPr>
        </p:nvSpPr>
        <p:spPr/>
        <p:txBody>
          <a:bodyPr/>
          <a:lstStyle/>
          <a:p>
            <a:pPr>
              <a:defRPr/>
            </a:pPr>
            <a:fld id="{3F16283C-BC18-43CF-9DF4-8A2F069C8A83}" type="slidenum">
              <a:rPr lang="en-US" smtClean="0"/>
              <a:pPr>
                <a:defRPr/>
              </a:pPr>
              <a:t>‹#›</a:t>
            </a:fld>
            <a:endParaRPr lang="en-US"/>
          </a:p>
        </p:txBody>
      </p:sp>
    </p:spTree>
    <p:extLst>
      <p:ext uri="{BB962C8B-B14F-4D97-AF65-F5344CB8AC3E}">
        <p14:creationId xmlns:p14="http://schemas.microsoft.com/office/powerpoint/2010/main" val="300379574"/>
      </p:ext>
    </p:extLst>
  </p:cSld>
  <p:clrMapOvr>
    <a:masterClrMapping/>
  </p:clrMapOvr>
  <p:extLst>
    <p:ext uri="{DCECCB84-F9BA-43D5-87BE-67443E8EF086}">
      <p15:sldGuideLst xmlns:p15="http://schemas.microsoft.com/office/powerpoint/2012/main">
        <p15:guide id="1" pos="2618">
          <p15:clr>
            <a:srgbClr val="FBAE40"/>
          </p15:clr>
        </p15:guide>
        <p15:guide id="2" orient="horz" pos="19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projected)">
    <p:spTree>
      <p:nvGrpSpPr>
        <p:cNvPr id="1" name=""/>
        <p:cNvGrpSpPr/>
        <p:nvPr/>
      </p:nvGrpSpPr>
      <p:grpSpPr>
        <a:xfrm>
          <a:off x="0" y="0"/>
          <a:ext cx="0" cy="0"/>
          <a:chOff x="0" y="0"/>
          <a:chExt cx="0" cy="0"/>
        </a:xfrm>
      </p:grpSpPr>
      <p:sp>
        <p:nvSpPr>
          <p:cNvPr id="18"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0"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1" name="Content Placeholder 2"/>
          <p:cNvSpPr>
            <a:spLocks noGrp="1"/>
          </p:cNvSpPr>
          <p:nvPr>
            <p:ph sz="quarter" idx="27" hasCustomPrompt="1"/>
          </p:nvPr>
        </p:nvSpPr>
        <p:spPr>
          <a:xfrm>
            <a:off x="274320" y="1280160"/>
            <a:ext cx="8595360" cy="4389120"/>
          </a:xfrm>
          <a:prstGeom prst="rect">
            <a:avLst/>
          </a:prstGeom>
        </p:spPr>
        <p:txBody>
          <a:bodyPr wrap="square" lIns="0" tIns="0" rIns="0" bIns="0"/>
          <a:lstStyle>
            <a:lvl1pPr marL="0" indent="0">
              <a:lnSpc>
                <a:spcPct val="100000"/>
              </a:lnSpc>
              <a:spcBef>
                <a:spcPts val="0"/>
              </a:spcBef>
              <a:spcAft>
                <a:spcPts val="600"/>
              </a:spcAft>
              <a:buNone/>
              <a:defRPr sz="14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3pPr>
            <a:lvl4pPr marL="352425" indent="-180975">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Text Placeholder 3">
            <a:extLst>
              <a:ext uri="{FF2B5EF4-FFF2-40B4-BE49-F238E27FC236}">
                <a16:creationId xmlns:a16="http://schemas.microsoft.com/office/drawing/2014/main" id="{01F24B03-F5D8-45B7-B430-452E11467AF8}"/>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1600">
                <a:solidFill>
                  <a:srgbClr val="767676"/>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5" name="Picture 14">
            <a:extLst>
              <a:ext uri="{FF2B5EF4-FFF2-40B4-BE49-F238E27FC236}">
                <a16:creationId xmlns:a16="http://schemas.microsoft.com/office/drawing/2014/main" id="{70BAB586-A76D-4B68-B290-9315A0BF6994}"/>
              </a:ext>
            </a:extLst>
          </p:cNvPr>
          <p:cNvPicPr>
            <a:picLocks noChangeAspect="1"/>
          </p:cNvPicPr>
          <p:nvPr userDrawn="1"/>
        </p:nvPicPr>
        <p:blipFill rotWithShape="1">
          <a:blip r:embed="rId2"/>
          <a:stretch/>
        </p:blipFill>
        <p:spPr>
          <a:xfrm>
            <a:off x="7278491" y="271004"/>
            <a:ext cx="1788753" cy="659070"/>
          </a:xfrm>
          <a:prstGeom prst="rect">
            <a:avLst/>
          </a:prstGeom>
        </p:spPr>
      </p:pic>
    </p:spTree>
    <p:extLst>
      <p:ext uri="{BB962C8B-B14F-4D97-AF65-F5344CB8AC3E}">
        <p14:creationId xmlns:p14="http://schemas.microsoft.com/office/powerpoint/2010/main" val="2722025364"/>
      </p:ext>
    </p:extLst>
  </p:cSld>
  <p:clrMapOvr>
    <a:masterClrMapping/>
  </p:clrMapOvr>
  <p:extLst>
    <p:ext uri="{DCECCB84-F9BA-43D5-87BE-67443E8EF086}">
      <p15:sldGuideLst xmlns:p15="http://schemas.microsoft.com/office/powerpoint/2012/main">
        <p15:guide id="1" orient="horz" pos="41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ck Wrapper">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377440" y="5029200"/>
            <a:ext cx="4114800" cy="914400"/>
          </a:xfrm>
          <a:prstGeom prst="rect">
            <a:avLst/>
          </a:prstGeom>
        </p:spPr>
        <p:txBody>
          <a:bodyPr lIns="0" tIns="0" rIns="0" bIns="0"/>
          <a:lstStyle>
            <a:lvl1pPr marL="0" indent="0">
              <a:lnSpc>
                <a:spcPct val="100000"/>
              </a:lnSpc>
              <a:spcBef>
                <a:spcPts val="0"/>
              </a:spcBef>
              <a:buNone/>
              <a:defRPr sz="1028" baseline="0"/>
            </a:lvl1pPr>
            <a:lvl2pPr marL="0" indent="0">
              <a:lnSpc>
                <a:spcPct val="100000"/>
              </a:lnSpc>
              <a:spcBef>
                <a:spcPts val="0"/>
              </a:spcBef>
              <a:buNone/>
              <a:defRPr sz="1028">
                <a:solidFill>
                  <a:schemeClr val="accent1"/>
                </a:solidFill>
              </a:defRPr>
            </a:lvl2pPr>
          </a:lstStyle>
          <a:p>
            <a:pPr lvl="0"/>
            <a:r>
              <a:rPr lang="en-US"/>
              <a:t>Click to edit Master text styles</a:t>
            </a:r>
          </a:p>
          <a:p>
            <a:pPr lvl="1"/>
            <a:r>
              <a:rPr lang="en-US"/>
              <a:t>Second level</a:t>
            </a:r>
          </a:p>
        </p:txBody>
      </p:sp>
      <p:sp>
        <p:nvSpPr>
          <p:cNvPr id="10" name="Text Placeholder 9"/>
          <p:cNvSpPr>
            <a:spLocks noGrp="1"/>
          </p:cNvSpPr>
          <p:nvPr>
            <p:ph type="body" sz="quarter" idx="11"/>
          </p:nvPr>
        </p:nvSpPr>
        <p:spPr>
          <a:xfrm>
            <a:off x="7040880" y="6537960"/>
            <a:ext cx="1828800" cy="182880"/>
          </a:xfrm>
          <a:prstGeom prst="rect">
            <a:avLst/>
          </a:prstGeom>
        </p:spPr>
        <p:txBody>
          <a:bodyPr lIns="0" tIns="0" rIns="0" bIns="0" anchor="b" anchorCtr="0"/>
          <a:lstStyle>
            <a:lvl1pPr marL="0" indent="0" algn="r">
              <a:buNone/>
              <a:defRPr sz="686" baseline="0">
                <a:latin typeface="Arial" panose="020B0604020202020204" pitchFamily="34" charset="0"/>
                <a:cs typeface="Arial" panose="020B0604020202020204" pitchFamily="34" charset="0"/>
              </a:defRPr>
            </a:lvl1pPr>
            <a:lvl2pPr marL="391588" indent="0">
              <a:buNone/>
              <a:defRPr sz="686">
                <a:latin typeface="Arial" panose="020B0604020202020204" pitchFamily="34" charset="0"/>
                <a:cs typeface="Arial" panose="020B0604020202020204" pitchFamily="34" charset="0"/>
              </a:defRPr>
            </a:lvl2pPr>
            <a:lvl3pPr marL="783178" indent="0">
              <a:buNone/>
              <a:defRPr sz="686">
                <a:latin typeface="Arial" panose="020B0604020202020204" pitchFamily="34" charset="0"/>
                <a:cs typeface="Arial" panose="020B0604020202020204" pitchFamily="34" charset="0"/>
              </a:defRPr>
            </a:lvl3pPr>
            <a:lvl4pPr marL="1174766" indent="0">
              <a:buNone/>
              <a:defRPr sz="686">
                <a:latin typeface="Arial" panose="020B0604020202020204" pitchFamily="34" charset="0"/>
                <a:cs typeface="Arial" panose="020B0604020202020204" pitchFamily="34" charset="0"/>
              </a:defRPr>
            </a:lvl4pPr>
            <a:lvl5pPr marL="1566354" indent="0">
              <a:buNone/>
              <a:defRPr sz="686">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3"/>
          <p:cNvSpPr>
            <a:spLocks noGrp="1"/>
          </p:cNvSpPr>
          <p:nvPr>
            <p:ph type="body" sz="quarter" idx="26"/>
          </p:nvPr>
        </p:nvSpPr>
        <p:spPr>
          <a:xfrm>
            <a:off x="274320" y="4077933"/>
            <a:ext cx="8595360" cy="498534"/>
          </a:xfrm>
          <a:prstGeom prst="rect">
            <a:avLst/>
          </a:prstGeom>
        </p:spPr>
        <p:txBody>
          <a:bodyPr wrap="square" lIns="0" tIns="0" rIns="0" bIns="0" anchor="b" anchorCtr="0">
            <a:spAutoFit/>
          </a:bodyPr>
          <a:lstStyle>
            <a:lvl1pPr marL="0" indent="0">
              <a:lnSpc>
                <a:spcPct val="100000"/>
              </a:lnSpc>
              <a:spcBef>
                <a:spcPts val="0"/>
              </a:spcBef>
              <a:spcAft>
                <a:spcPts val="258"/>
              </a:spcAft>
              <a:buNone/>
              <a:defRPr sz="856" i="0">
                <a:latin typeface="Arial Narrow" panose="020B0606020202030204" pitchFamily="34" charset="0"/>
                <a:cs typeface="Arial" panose="020B0604020202020204" pitchFamily="34" charset="0"/>
              </a:defRPr>
            </a:lvl1pPr>
            <a:lvl2pPr marL="0" indent="0">
              <a:lnSpc>
                <a:spcPct val="100000"/>
              </a:lnSpc>
              <a:spcBef>
                <a:spcPts val="0"/>
              </a:spcBef>
              <a:spcAft>
                <a:spcPts val="258"/>
              </a:spcAft>
              <a:buNone/>
              <a:defRPr sz="856">
                <a:latin typeface="Arial" panose="020B0604020202020204" pitchFamily="34" charset="0"/>
                <a:cs typeface="Arial" panose="020B0604020202020204" pitchFamily="34" charset="0"/>
              </a:defRPr>
            </a:lvl2pPr>
            <a:lvl3pPr marL="0" indent="0">
              <a:lnSpc>
                <a:spcPct val="100000"/>
              </a:lnSpc>
              <a:spcBef>
                <a:spcPts val="0"/>
              </a:spcBef>
              <a:spcAft>
                <a:spcPts val="514"/>
              </a:spcAft>
              <a:buNone/>
              <a:defRPr sz="1028" i="1" baseline="0">
                <a:latin typeface="Arial" panose="020B0604020202020204" pitchFamily="34" charset="0"/>
                <a:cs typeface="Arial" panose="020B0604020202020204" pitchFamily="34" charset="0"/>
              </a:defRPr>
            </a:lvl3pPr>
            <a:lvl4pPr marL="0" indent="0">
              <a:lnSpc>
                <a:spcPts val="1114"/>
              </a:lnSpc>
              <a:spcBef>
                <a:spcPts val="0"/>
              </a:spcBef>
              <a:spcAft>
                <a:spcPts val="258"/>
              </a:spcAft>
              <a:buNone/>
              <a:defRPr sz="856">
                <a:latin typeface="Arial Narrow" panose="020B0606020202030204" pitchFamily="34" charset="0"/>
              </a:defRPr>
            </a:lvl4pPr>
            <a:lvl5pPr marL="0" indent="0">
              <a:lnSpc>
                <a:spcPts val="1114"/>
              </a:lnSpc>
              <a:spcBef>
                <a:spcPts val="0"/>
              </a:spcBef>
              <a:spcAft>
                <a:spcPts val="258"/>
              </a:spcAft>
              <a:buNone/>
              <a:defRPr sz="856">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AD578011-DDAD-4CE9-A8BC-7CA58A089C4C}"/>
              </a:ext>
            </a:extLst>
          </p:cNvPr>
          <p:cNvCxnSpPr/>
          <p:nvPr userDrawn="1"/>
        </p:nvCxnSpPr>
        <p:spPr>
          <a:xfrm>
            <a:off x="274638" y="4754563"/>
            <a:ext cx="859472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descr="A close up of a mans face&#10;&#10;Description generated with very high confidence">
            <a:extLst>
              <a:ext uri="{FF2B5EF4-FFF2-40B4-BE49-F238E27FC236}">
                <a16:creationId xmlns:a16="http://schemas.microsoft.com/office/drawing/2014/main" id="{C942FB28-7F96-46A5-8365-4ACB15300E94}"/>
              </a:ext>
            </a:extLst>
          </p:cNvPr>
          <p:cNvPicPr>
            <a:picLocks noChangeAspect="1"/>
          </p:cNvPicPr>
          <p:nvPr userDrawn="1"/>
        </p:nvPicPr>
        <p:blipFill>
          <a:blip r:embed="rId2"/>
          <a:stretch>
            <a:fillRect/>
          </a:stretch>
        </p:blipFill>
        <p:spPr>
          <a:xfrm>
            <a:off x="110644" y="4796844"/>
            <a:ext cx="2183457" cy="780838"/>
          </a:xfrm>
          <a:prstGeom prst="rect">
            <a:avLst/>
          </a:prstGeom>
        </p:spPr>
      </p:pic>
      <p:sp>
        <p:nvSpPr>
          <p:cNvPr id="2" name="Rectangle 1">
            <a:extLst>
              <a:ext uri="{FF2B5EF4-FFF2-40B4-BE49-F238E27FC236}">
                <a16:creationId xmlns:a16="http://schemas.microsoft.com/office/drawing/2014/main" id="{9ADB3C7A-0BCA-41FA-BC7B-2E4FC9B91BEA}"/>
              </a:ext>
            </a:extLst>
          </p:cNvPr>
          <p:cNvSpPr/>
          <p:nvPr userDrawn="1"/>
        </p:nvSpPr>
        <p:spPr>
          <a:xfrm>
            <a:off x="6640516" y="262688"/>
            <a:ext cx="2416491" cy="900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2"/>
          </a:p>
        </p:txBody>
      </p:sp>
    </p:spTree>
    <p:extLst>
      <p:ext uri="{BB962C8B-B14F-4D97-AF65-F5344CB8AC3E}">
        <p14:creationId xmlns:p14="http://schemas.microsoft.com/office/powerpoint/2010/main" val="5698137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No Content">
    <p:spTree>
      <p:nvGrpSpPr>
        <p:cNvPr id="1" name=""/>
        <p:cNvGrpSpPr/>
        <p:nvPr/>
      </p:nvGrpSpPr>
      <p:grpSpPr>
        <a:xfrm>
          <a:off x="0" y="0"/>
          <a:ext cx="0" cy="0"/>
          <a:chOff x="0" y="0"/>
          <a:chExt cx="0" cy="0"/>
        </a:xfrm>
      </p:grpSpPr>
      <p:sp>
        <p:nvSpPr>
          <p:cNvPr id="5"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t>‹#›</a:t>
            </a:fld>
            <a:endParaRPr lang="en-US"/>
          </a:p>
        </p:txBody>
      </p:sp>
      <p:sp>
        <p:nvSpPr>
          <p:cNvPr id="6"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4485044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lvl1pPr>
              <a:defRPr>
                <a:solidFill>
                  <a:schemeClr val="tx2"/>
                </a:solidFill>
              </a:defRPr>
            </a:lvl1pPr>
          </a:lstStyle>
          <a:p>
            <a:r>
              <a:rPr lang="en-US">
                <a:ea typeface="ＭＳ Ｐゴシック"/>
              </a:rPr>
              <a:t>QS Investors   </a:t>
            </a:r>
            <a:fld id="{8A8583C9-7A14-4F61-8342-8D28C25DF338}" type="slidenum">
              <a:rPr lang="en-US" smtClean="0">
                <a:ea typeface="ＭＳ Ｐゴシック"/>
              </a:rPr>
              <a:pPr/>
              <a:t>‹#›</a:t>
            </a:fld>
            <a:r>
              <a:rPr lang="en-US">
                <a:ea typeface="ＭＳ Ｐゴシック"/>
              </a:rPr>
              <a:t> </a:t>
            </a:r>
          </a:p>
        </p:txBody>
      </p:sp>
      <p:sp>
        <p:nvSpPr>
          <p:cNvPr id="6" name="Content Placeholder 5">
            <a:extLst>
              <a:ext uri="{FF2B5EF4-FFF2-40B4-BE49-F238E27FC236}">
                <a16:creationId xmlns:a16="http://schemas.microsoft.com/office/drawing/2014/main" id="{2808A13C-B282-554F-A1BC-46D51EF98298}"/>
              </a:ext>
            </a:extLst>
          </p:cNvPr>
          <p:cNvSpPr>
            <a:spLocks noGrp="1"/>
          </p:cNvSpPr>
          <p:nvPr>
            <p:ph sz="quarter" idx="12" hasCustomPrompt="1"/>
          </p:nvPr>
        </p:nvSpPr>
        <p:spPr>
          <a:xfrm>
            <a:off x="762000" y="1600202"/>
            <a:ext cx="8153400" cy="4419599"/>
          </a:xfrm>
        </p:spPr>
        <p:txBody>
          <a:bodyPr/>
          <a:lstStyle>
            <a:lvl1pPr marL="0" indent="0">
              <a:spcBef>
                <a:spcPts val="874"/>
              </a:spcBef>
              <a:spcAft>
                <a:spcPts val="0"/>
              </a:spcAft>
              <a:defRPr sz="874" cap="none" baseline="0"/>
            </a:lvl1pPr>
            <a:lvl2pPr marL="122501" marR="0" indent="-122501" algn="l" defTabSz="665665" rtl="0" eaLnBrk="1" fontAlgn="auto" latinLnBrk="0" hangingPunct="1">
              <a:lnSpc>
                <a:spcPct val="100000"/>
              </a:lnSpc>
              <a:spcBef>
                <a:spcPts val="437"/>
              </a:spcBef>
              <a:spcAft>
                <a:spcPts val="0"/>
              </a:spcAft>
              <a:buClr>
                <a:srgbClr val="597F71"/>
              </a:buClr>
              <a:buSzPct val="100000"/>
              <a:buFont typeface="Wingdings" pitchFamily="2" charset="2"/>
              <a:buChar char="§"/>
              <a:tabLst>
                <a:tab pos="376748" algn="l"/>
              </a:tabLst>
              <a:defRPr sz="874">
                <a:solidFill>
                  <a:schemeClr val="tx1">
                    <a:lumMod val="65000"/>
                    <a:lumOff val="35000"/>
                  </a:schemeClr>
                </a:solidFill>
              </a:defRPr>
            </a:lvl2pPr>
            <a:lvl3pPr marL="208021" marR="0" indent="-85520" algn="l" defTabSz="665665" rtl="0" eaLnBrk="1" fontAlgn="auto" latinLnBrk="0" hangingPunct="1">
              <a:lnSpc>
                <a:spcPct val="100000"/>
              </a:lnSpc>
              <a:spcBef>
                <a:spcPts val="219"/>
              </a:spcBef>
              <a:spcAft>
                <a:spcPts val="0"/>
              </a:spcAft>
              <a:buClrTx/>
              <a:buSzTx/>
              <a:buFont typeface="Frutiger 45 Light" pitchFamily="34" charset="0"/>
              <a:buChar char="−"/>
              <a:tabLst/>
              <a:defRPr sz="728">
                <a:solidFill>
                  <a:schemeClr val="tx1">
                    <a:lumMod val="65000"/>
                    <a:lumOff val="35000"/>
                  </a:schemeClr>
                </a:solidFill>
              </a:defRPr>
            </a:lvl3pPr>
            <a:lvl4pPr marL="333988" marR="0" indent="-125968" algn="l" defTabSz="665665" rtl="0" eaLnBrk="1" fontAlgn="auto" latinLnBrk="0" hangingPunct="1">
              <a:lnSpc>
                <a:spcPct val="100000"/>
              </a:lnSpc>
              <a:spcBef>
                <a:spcPts val="146"/>
              </a:spcBef>
              <a:spcAft>
                <a:spcPts val="0"/>
              </a:spcAft>
              <a:buClr>
                <a:srgbClr val="2E636F"/>
              </a:buClr>
              <a:buSzTx/>
              <a:buFont typeface="+mj-lt"/>
              <a:buAutoNum type="arabicPeriod"/>
              <a:tabLst/>
              <a:defRPr sz="728">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ooter Placeholder 4"/>
          <p:cNvSpPr>
            <a:spLocks noGrp="1"/>
          </p:cNvSpPr>
          <p:nvPr>
            <p:ph type="ftr" sz="quarter" idx="3"/>
          </p:nvPr>
        </p:nvSpPr>
        <p:spPr>
          <a:xfrm>
            <a:off x="762000" y="6553228"/>
            <a:ext cx="7086600" cy="244475"/>
          </a:xfrm>
          <a:prstGeom prst="rect">
            <a:avLst/>
          </a:prstGeom>
        </p:spPr>
        <p:txBody>
          <a:bodyPr vert="horz" lIns="0" tIns="0" rIns="0" bIns="0" rtlCol="0" anchor="b" anchorCtr="0"/>
          <a:lstStyle>
            <a:lvl1pPr algn="l">
              <a:defRPr sz="582">
                <a:solidFill>
                  <a:schemeClr val="tx1">
                    <a:lumMod val="50000"/>
                    <a:lumOff val="50000"/>
                  </a:schemeClr>
                </a:solidFill>
              </a:defRPr>
            </a:lvl1pPr>
          </a:lstStyle>
          <a:p>
            <a:endParaRPr lang="en-US">
              <a:ea typeface="ＭＳ Ｐゴシック"/>
            </a:endParaRPr>
          </a:p>
        </p:txBody>
      </p:sp>
    </p:spTree>
    <p:extLst>
      <p:ext uri="{BB962C8B-B14F-4D97-AF65-F5344CB8AC3E}">
        <p14:creationId xmlns:p14="http://schemas.microsoft.com/office/powerpoint/2010/main" val="249213424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lvl1pPr>
              <a:defRPr>
                <a:solidFill>
                  <a:schemeClr val="tx2"/>
                </a:solidFill>
              </a:defRPr>
            </a:lvl1pPr>
          </a:lstStyle>
          <a:p>
            <a:r>
              <a:rPr lang="en-US">
                <a:ea typeface="ＭＳ Ｐゴシック"/>
              </a:rPr>
              <a:t>QS Investors   </a:t>
            </a:r>
            <a:fld id="{8A8583C9-7A14-4F61-8342-8D28C25DF338}" type="slidenum">
              <a:rPr lang="en-US" smtClean="0">
                <a:ea typeface="ＭＳ Ｐゴシック"/>
              </a:rPr>
              <a:pPr/>
              <a:t>‹#›</a:t>
            </a:fld>
            <a:r>
              <a:rPr lang="en-US">
                <a:ea typeface="ＭＳ Ｐゴシック"/>
              </a:rPr>
              <a:t> </a:t>
            </a:r>
          </a:p>
        </p:txBody>
      </p:sp>
      <p:sp>
        <p:nvSpPr>
          <p:cNvPr id="7" name="Footer Placeholder 4"/>
          <p:cNvSpPr>
            <a:spLocks noGrp="1"/>
          </p:cNvSpPr>
          <p:nvPr>
            <p:ph type="ftr" sz="quarter" idx="3"/>
          </p:nvPr>
        </p:nvSpPr>
        <p:spPr>
          <a:xfrm>
            <a:off x="762000" y="6553228"/>
            <a:ext cx="7086600" cy="244475"/>
          </a:xfrm>
          <a:prstGeom prst="rect">
            <a:avLst/>
          </a:prstGeom>
        </p:spPr>
        <p:txBody>
          <a:bodyPr vert="horz" lIns="0" tIns="0" rIns="0" bIns="0" rtlCol="0" anchor="b" anchorCtr="0"/>
          <a:lstStyle>
            <a:lvl1pPr algn="l">
              <a:defRPr sz="582">
                <a:solidFill>
                  <a:schemeClr val="tx1">
                    <a:lumMod val="50000"/>
                    <a:lumOff val="50000"/>
                  </a:schemeClr>
                </a:solidFill>
              </a:defRPr>
            </a:lvl1pPr>
          </a:lstStyle>
          <a:p>
            <a:endParaRPr lang="en-US">
              <a:ea typeface="ＭＳ Ｐゴシック"/>
            </a:endParaRPr>
          </a:p>
        </p:txBody>
      </p:sp>
    </p:spTree>
    <p:extLst>
      <p:ext uri="{BB962C8B-B14F-4D97-AF65-F5344CB8AC3E}">
        <p14:creationId xmlns:p14="http://schemas.microsoft.com/office/powerpoint/2010/main" val="136489565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genda / TOC">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5" name="Text Placeholder 4"/>
          <p:cNvSpPr>
            <a:spLocks noGrp="1"/>
          </p:cNvSpPr>
          <p:nvPr>
            <p:ph type="body" sz="quarter" idx="14" hasCustomPrompt="1"/>
          </p:nvPr>
        </p:nvSpPr>
        <p:spPr>
          <a:xfrm>
            <a:off x="2164962" y="1531084"/>
            <a:ext cx="6704718" cy="4046756"/>
          </a:xfrm>
          <a:prstGeom prst="rect">
            <a:avLst/>
          </a:prstGeom>
        </p:spPr>
        <p:txBody>
          <a:bodyPr lIns="0" tIns="0" rIns="0" bIns="0"/>
          <a:lstStyle>
            <a:lvl1pPr marL="221888" indent="-221888">
              <a:lnSpc>
                <a:spcPct val="100000"/>
              </a:lnSpc>
              <a:spcBef>
                <a:spcPts val="0"/>
              </a:spcBef>
              <a:spcAft>
                <a:spcPts val="1165"/>
              </a:spcAft>
              <a:buClr>
                <a:srgbClr val="00A0DC"/>
              </a:buClr>
              <a:buSzPct val="95000"/>
              <a:buFont typeface="Arial" panose="020B0604020202020204" pitchFamily="34" charset="0"/>
              <a:buChar char="•"/>
              <a:defRPr sz="2330" b="0">
                <a:latin typeface="Arial" panose="020B0604020202020204" pitchFamily="34" charset="0"/>
                <a:cs typeface="Arial" panose="020B0604020202020204" pitchFamily="34" charset="0"/>
              </a:defRPr>
            </a:lvl1pPr>
          </a:lstStyle>
          <a:p>
            <a:pPr lvl="0"/>
            <a:r>
              <a:rPr lang="en-US"/>
              <a:t>Section Title</a:t>
            </a:r>
          </a:p>
        </p:txBody>
      </p:sp>
      <p:sp>
        <p:nvSpPr>
          <p:cNvPr id="3" name="Title 2">
            <a:extLst>
              <a:ext uri="{FF2B5EF4-FFF2-40B4-BE49-F238E27FC236}">
                <a16:creationId xmlns:a16="http://schemas.microsoft.com/office/drawing/2014/main" id="{0005AFD0-DF3F-47EE-9C8E-D9740F222F2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1349739-00D7-4EE5-809C-1456482FE211}"/>
              </a:ext>
            </a:extLst>
          </p:cNvPr>
          <p:cNvSpPr>
            <a:spLocks noGrp="1"/>
          </p:cNvSpPr>
          <p:nvPr>
            <p:ph type="ftr" sz="quarter" idx="27"/>
          </p:nvPr>
        </p:nvSpPr>
        <p:spPr/>
        <p:txBody>
          <a:bodyPr/>
          <a:lstStyle/>
          <a:p>
            <a:endParaRPr lang="en-US">
              <a:solidFill>
                <a:schemeClr val="tx1">
                  <a:lumMod val="65000"/>
                  <a:lumOff val="35000"/>
                </a:schemeClr>
              </a:solidFill>
            </a:endParaRPr>
          </a:p>
        </p:txBody>
      </p:sp>
    </p:spTree>
    <p:extLst>
      <p:ext uri="{BB962C8B-B14F-4D97-AF65-F5344CB8AC3E}">
        <p14:creationId xmlns:p14="http://schemas.microsoft.com/office/powerpoint/2010/main" val="29241246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2174098" y="1489519"/>
            <a:ext cx="6695582" cy="4271201"/>
          </a:xfrm>
          <a:prstGeom prst="rect">
            <a:avLst/>
          </a:prstGeom>
        </p:spPr>
        <p:txBody>
          <a:bodyPr wrap="square" lIns="0" tIns="0" rIns="0" bIns="0"/>
          <a:lstStyle>
            <a:lvl1pPr marL="0" indent="0">
              <a:lnSpc>
                <a:spcPct val="100000"/>
              </a:lnSpc>
              <a:spcBef>
                <a:spcPts val="0"/>
              </a:spcBef>
              <a:spcAft>
                <a:spcPts val="582"/>
              </a:spcAft>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4" name="Footer Placeholder 3">
            <a:extLst>
              <a:ext uri="{FF2B5EF4-FFF2-40B4-BE49-F238E27FC236}">
                <a16:creationId xmlns:a16="http://schemas.microsoft.com/office/drawing/2014/main" id="{9F8A3185-EDF5-4F5B-979F-172368BC03F2}"/>
              </a:ext>
            </a:extLst>
          </p:cNvPr>
          <p:cNvSpPr>
            <a:spLocks noGrp="1"/>
          </p:cNvSpPr>
          <p:nvPr>
            <p:ph type="ftr" sz="quarter" idx="28"/>
          </p:nvPr>
        </p:nvSpPr>
        <p:spPr/>
        <p:txBody>
          <a:bodyPr/>
          <a:lstStyle/>
          <a:p>
            <a:endParaRPr lang="en-US">
              <a:solidFill>
                <a:schemeClr val="tx1">
                  <a:lumMod val="65000"/>
                  <a:lumOff val="35000"/>
                </a:schemeClr>
              </a:solidFill>
            </a:endParaRPr>
          </a:p>
        </p:txBody>
      </p:sp>
      <p:sp>
        <p:nvSpPr>
          <p:cNvPr id="5" name="Title 4">
            <a:extLst>
              <a:ext uri="{FF2B5EF4-FFF2-40B4-BE49-F238E27FC236}">
                <a16:creationId xmlns:a16="http://schemas.microsoft.com/office/drawing/2014/main" id="{CE71177C-C0E5-40A7-9401-70749837901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58944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2174098" y="1489519"/>
            <a:ext cx="6695582" cy="4271201"/>
          </a:xfrm>
          <a:prstGeom prst="rect">
            <a:avLst/>
          </a:prstGeom>
        </p:spPr>
        <p:txBody>
          <a:bodyPr wrap="square" lIns="0" tIns="0" rIns="0" bIns="0"/>
          <a:lstStyle>
            <a:lvl1pPr marL="0" indent="0">
              <a:lnSpc>
                <a:spcPct val="100000"/>
              </a:lnSpc>
              <a:spcBef>
                <a:spcPts val="0"/>
              </a:spcBef>
              <a:spcAft>
                <a:spcPts val="582"/>
              </a:spcAft>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4" name="Footer Placeholder 3">
            <a:extLst>
              <a:ext uri="{FF2B5EF4-FFF2-40B4-BE49-F238E27FC236}">
                <a16:creationId xmlns:a16="http://schemas.microsoft.com/office/drawing/2014/main" id="{9F8A3185-EDF5-4F5B-979F-172368BC03F2}"/>
              </a:ext>
            </a:extLst>
          </p:cNvPr>
          <p:cNvSpPr>
            <a:spLocks noGrp="1"/>
          </p:cNvSpPr>
          <p:nvPr>
            <p:ph type="ftr" sz="quarter" idx="28"/>
          </p:nvPr>
        </p:nvSpPr>
        <p:spPr/>
        <p:txBody>
          <a:bodyPr/>
          <a:lstStyle/>
          <a:p>
            <a:endParaRPr lang="en-US">
              <a:solidFill>
                <a:schemeClr val="tx1">
                  <a:lumMod val="65000"/>
                  <a:lumOff val="35000"/>
                </a:schemeClr>
              </a:solidFill>
            </a:endParaRPr>
          </a:p>
        </p:txBody>
      </p:sp>
      <p:sp>
        <p:nvSpPr>
          <p:cNvPr id="5" name="Title 4">
            <a:extLst>
              <a:ext uri="{FF2B5EF4-FFF2-40B4-BE49-F238E27FC236}">
                <a16:creationId xmlns:a16="http://schemas.microsoft.com/office/drawing/2014/main" id="{CE71177C-C0E5-40A7-9401-70749837901D}"/>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A2157DDB-EC02-4DE2-A773-8173E413AB3F}"/>
              </a:ext>
            </a:extLst>
          </p:cNvPr>
          <p:cNvSpPr/>
          <p:nvPr userDrawn="1"/>
        </p:nvSpPr>
        <p:spPr>
          <a:xfrm>
            <a:off x="0" y="0"/>
            <a:ext cx="2131290" cy="6858000"/>
          </a:xfrm>
          <a:prstGeom prst="rect">
            <a:avLst/>
          </a:prstGeom>
          <a:gradFill flip="none" rotWithShape="1">
            <a:gsLst>
              <a:gs pos="33628">
                <a:schemeClr val="bg1">
                  <a:alpha val="40000"/>
                </a:schemeClr>
              </a:gs>
              <a:gs pos="60000">
                <a:schemeClr val="bg1">
                  <a:alpha val="60000"/>
                </a:schemeClr>
              </a:gs>
              <a:gs pos="77000">
                <a:srgbClr val="FFFFFF">
                  <a:alpha val="80000"/>
                </a:srgb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14367128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ne content with subhead">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2174098" y="2162974"/>
            <a:ext cx="6695582" cy="3597746"/>
          </a:xfrm>
          <a:prstGeom prst="rect">
            <a:avLst/>
          </a:prstGeom>
        </p:spPr>
        <p:txBody>
          <a:bodyPr wrap="square" lIns="0" tIns="0" rIns="0" bIns="0"/>
          <a:lstStyle>
            <a:lvl1pPr marL="0" indent="0">
              <a:lnSpc>
                <a:spcPct val="100000"/>
              </a:lnSpc>
              <a:spcBef>
                <a:spcPts val="0"/>
              </a:spcBef>
              <a:spcAft>
                <a:spcPts val="582"/>
              </a:spcAft>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4" name="Footer Placeholder 3">
            <a:extLst>
              <a:ext uri="{FF2B5EF4-FFF2-40B4-BE49-F238E27FC236}">
                <a16:creationId xmlns:a16="http://schemas.microsoft.com/office/drawing/2014/main" id="{9F8A3185-EDF5-4F5B-979F-172368BC03F2}"/>
              </a:ext>
            </a:extLst>
          </p:cNvPr>
          <p:cNvSpPr>
            <a:spLocks noGrp="1"/>
          </p:cNvSpPr>
          <p:nvPr>
            <p:ph type="ftr" sz="quarter" idx="28"/>
          </p:nvPr>
        </p:nvSpPr>
        <p:spPr/>
        <p:txBody>
          <a:bodyPr/>
          <a:lstStyle/>
          <a:p>
            <a:endParaRPr lang="en-US">
              <a:solidFill>
                <a:schemeClr val="tx1">
                  <a:lumMod val="65000"/>
                  <a:lumOff val="35000"/>
                </a:schemeClr>
              </a:solidFill>
            </a:endParaRPr>
          </a:p>
        </p:txBody>
      </p:sp>
      <p:sp>
        <p:nvSpPr>
          <p:cNvPr id="5" name="Title 4">
            <a:extLst>
              <a:ext uri="{FF2B5EF4-FFF2-40B4-BE49-F238E27FC236}">
                <a16:creationId xmlns:a16="http://schemas.microsoft.com/office/drawing/2014/main" id="{CE71177C-C0E5-40A7-9401-70749837901D}"/>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F4F3F901-D6B8-404B-B136-7A9BF60C20D0}"/>
              </a:ext>
            </a:extLst>
          </p:cNvPr>
          <p:cNvSpPr>
            <a:spLocks noGrp="1"/>
          </p:cNvSpPr>
          <p:nvPr>
            <p:ph type="body" sz="quarter" idx="29" hasCustomPrompt="1"/>
          </p:nvPr>
        </p:nvSpPr>
        <p:spPr>
          <a:xfrm>
            <a:off x="2174099" y="1488983"/>
            <a:ext cx="6668943" cy="596713"/>
          </a:xfrm>
          <a:prstGeom prst="rect">
            <a:avLst/>
          </a:prstGeom>
        </p:spPr>
        <p:txBody>
          <a:bodyPr lIns="0"/>
          <a:lstStyle>
            <a:lvl1pPr marL="0" indent="0">
              <a:buNone/>
              <a:defRPr sz="1588">
                <a:solidFill>
                  <a:schemeClr val="accent2"/>
                </a:solidFill>
              </a:defRPr>
            </a:lvl1pPr>
          </a:lstStyle>
          <a:p>
            <a:pPr lvl="0"/>
            <a:r>
              <a:rPr lang="en-US"/>
              <a:t>Subhead</a:t>
            </a:r>
          </a:p>
        </p:txBody>
      </p:sp>
    </p:spTree>
    <p:extLst>
      <p:ext uri="{BB962C8B-B14F-4D97-AF65-F5344CB8AC3E}">
        <p14:creationId xmlns:p14="http://schemas.microsoft.com/office/powerpoint/2010/main" val="42676977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ne Content w/Secondary Title">
    <p:spTree>
      <p:nvGrpSpPr>
        <p:cNvPr id="1" name=""/>
        <p:cNvGrpSpPr/>
        <p:nvPr/>
      </p:nvGrpSpPr>
      <p:grpSpPr>
        <a:xfrm>
          <a:off x="0" y="0"/>
          <a:ext cx="0" cy="0"/>
          <a:chOff x="0" y="0"/>
          <a:chExt cx="0" cy="0"/>
        </a:xfrm>
      </p:grpSpPr>
      <p:sp>
        <p:nvSpPr>
          <p:cNvPr id="7"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3" name="Content Placeholder 2"/>
          <p:cNvSpPr>
            <a:spLocks noGrp="1"/>
          </p:cNvSpPr>
          <p:nvPr>
            <p:ph sz="quarter" idx="27" hasCustomPrompt="1"/>
          </p:nvPr>
        </p:nvSpPr>
        <p:spPr>
          <a:xfrm>
            <a:off x="274320" y="1371600"/>
            <a:ext cx="8595360" cy="4389120"/>
          </a:xfrm>
          <a:prstGeom prst="rect">
            <a:avLst/>
          </a:prstGeom>
        </p:spPr>
        <p:txBody>
          <a:bodyPr wrap="square" lIns="0" tIns="0" rIns="0" bIns="0"/>
          <a:lstStyle>
            <a:lvl1pPr marL="0" indent="0">
              <a:lnSpc>
                <a:spcPct val="100000"/>
              </a:lnSpc>
              <a:spcBef>
                <a:spcPts val="0"/>
              </a:spcBef>
              <a:spcAft>
                <a:spcPts val="582"/>
              </a:spcAft>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8"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9" name="Title 1"/>
          <p:cNvSpPr>
            <a:spLocks noGrp="1"/>
          </p:cNvSpPr>
          <p:nvPr>
            <p:ph type="title" hasCustomPrompt="1"/>
          </p:nvPr>
        </p:nvSpPr>
        <p:spPr>
          <a:xfrm>
            <a:off x="274320" y="210312"/>
            <a:ext cx="6400800" cy="41148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
        <p:nvSpPr>
          <p:cNvPr id="6" name="Text Placeholder 2"/>
          <p:cNvSpPr>
            <a:spLocks noGrp="1"/>
          </p:cNvSpPr>
          <p:nvPr>
            <p:ph type="body" sz="quarter" idx="31" hasCustomPrompt="1"/>
          </p:nvPr>
        </p:nvSpPr>
        <p:spPr>
          <a:xfrm>
            <a:off x="274320" y="612648"/>
            <a:ext cx="6400800" cy="365760"/>
          </a:xfrm>
          <a:prstGeom prst="rect">
            <a:avLst/>
          </a:prstGeom>
        </p:spPr>
        <p:txBody>
          <a:bodyPr lIns="0" tIns="0" rIns="0" bIns="0"/>
          <a:lstStyle>
            <a:lvl1pPr marL="0" indent="0">
              <a:buNone/>
              <a:defRPr sz="1941">
                <a:latin typeface="Arial" panose="020B0604020202020204" pitchFamily="34" charset="0"/>
                <a:cs typeface="Arial" panose="020B0604020202020204" pitchFamily="34" charset="0"/>
              </a:defRPr>
            </a:lvl1pPr>
            <a:lvl2pPr marL="443777" indent="0">
              <a:buNone/>
              <a:defRPr/>
            </a:lvl2pPr>
          </a:lstStyle>
          <a:p>
            <a:pPr lvl="0"/>
            <a:r>
              <a:rPr lang="en-US"/>
              <a:t>Secondary Title</a:t>
            </a:r>
          </a:p>
        </p:txBody>
      </p:sp>
    </p:spTree>
    <p:extLst>
      <p:ext uri="{BB962C8B-B14F-4D97-AF65-F5344CB8AC3E}">
        <p14:creationId xmlns:p14="http://schemas.microsoft.com/office/powerpoint/2010/main" val="33356417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ne Content with Titles">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a:xfrm>
            <a:off x="274320" y="1371600"/>
            <a:ext cx="7772400" cy="548640"/>
          </a:xfrm>
          <a:prstGeom prst="rect">
            <a:avLst/>
          </a:prstGeom>
        </p:spPr>
        <p:txBody>
          <a:bodyPr lIns="0" tIns="0" rIns="0" bIns="0"/>
          <a:lstStyle>
            <a:lvl1pPr marL="0" indent="0">
              <a:lnSpc>
                <a:spcPct val="100000"/>
              </a:lnSpc>
              <a:spcBef>
                <a:spcPts val="0"/>
              </a:spcBef>
              <a:buNone/>
              <a:defRPr sz="1553" b="1">
                <a:latin typeface="Arial" panose="020B0604020202020204" pitchFamily="34" charset="0"/>
                <a:cs typeface="Arial" panose="020B0604020202020204" pitchFamily="34" charset="0"/>
              </a:defRPr>
            </a:lvl1pPr>
            <a:lvl2pPr marL="0" indent="0">
              <a:lnSpc>
                <a:spcPct val="100000"/>
              </a:lnSpc>
              <a:spcBef>
                <a:spcPts val="0"/>
              </a:spcBef>
              <a:buNone/>
              <a:defRPr sz="1456">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8" name="Text Placeholder 3"/>
          <p:cNvSpPr>
            <a:spLocks noGrp="1"/>
          </p:cNvSpPr>
          <p:nvPr>
            <p:ph type="body" sz="quarter" idx="26" hasCustomPrompt="1"/>
          </p:nvPr>
        </p:nvSpPr>
        <p:spPr>
          <a:xfrm>
            <a:off x="274320" y="5988513"/>
            <a:ext cx="8595360" cy="503728"/>
          </a:xfrm>
          <a:prstGeom prst="rect">
            <a:avLst/>
          </a:prstGeom>
        </p:spPr>
        <p:txBody>
          <a:bodyPr wrap="square" lIns="0" tIns="0" rIns="0" bIns="0" anchor="b" anchorCtr="0">
            <a:spAutoFit/>
          </a:bodyPr>
          <a:lstStyle>
            <a:lvl1pPr marL="0" indent="0">
              <a:lnSpc>
                <a:spcPct val="100000"/>
              </a:lnSpc>
              <a:spcBef>
                <a:spcPts val="0"/>
              </a:spcBef>
              <a:spcAft>
                <a:spcPts val="146"/>
              </a:spcAft>
              <a:buNone/>
              <a:defRPr sz="971"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7" name="Content Placeholder 2"/>
          <p:cNvSpPr>
            <a:spLocks noGrp="1"/>
          </p:cNvSpPr>
          <p:nvPr>
            <p:ph sz="quarter" idx="27" hasCustomPrompt="1"/>
          </p:nvPr>
        </p:nvSpPr>
        <p:spPr>
          <a:xfrm>
            <a:off x="274320" y="1920240"/>
            <a:ext cx="8595360" cy="3840480"/>
          </a:xfrm>
          <a:prstGeom prst="rect">
            <a:avLst/>
          </a:prstGeom>
        </p:spPr>
        <p:txBody>
          <a:bodyPr wrap="square" lIns="0" tIns="0" rIns="0" bIns="0"/>
          <a:lstStyle>
            <a:lvl1pPr marL="0" indent="0">
              <a:lnSpc>
                <a:spcPct val="100000"/>
              </a:lnSpc>
              <a:spcBef>
                <a:spcPts val="0"/>
              </a:spcBef>
              <a:spcAft>
                <a:spcPts val="582"/>
              </a:spcAft>
              <a:buNone/>
              <a:defRPr sz="194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None/>
              <a:defRPr sz="1747"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rgbClr val="00A0DC"/>
              </a:buClr>
              <a:buSzPct val="110000"/>
              <a:defRPr sz="1747">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9" name="Slide Number Placeholder 9"/>
          <p:cNvSpPr>
            <a:spLocks noGrp="1"/>
          </p:cNvSpPr>
          <p:nvPr>
            <p:ph type="sldNum" sz="quarter" idx="10"/>
          </p:nvPr>
        </p:nvSpPr>
        <p:spPr>
          <a:xfrm>
            <a:off x="8503920" y="6533806"/>
            <a:ext cx="365760" cy="182880"/>
          </a:xfrm>
        </p:spPr>
        <p:txBody>
          <a:bodyPr/>
          <a:lstStyle/>
          <a:p>
            <a:fld id="{8DEE4CCE-E124-4EEF-808B-DF88997C2318}" type="slidenum">
              <a:rPr lang="en-US" smtClean="0">
                <a:solidFill>
                  <a:srgbClr val="000000"/>
                </a:solidFill>
              </a:rPr>
              <a:pPr/>
              <a:t>‹#›</a:t>
            </a:fld>
            <a:endParaRPr lang="en-US">
              <a:solidFill>
                <a:srgbClr val="000000"/>
              </a:solidFill>
            </a:endParaRPr>
          </a:p>
        </p:txBody>
      </p:sp>
      <p:sp>
        <p:nvSpPr>
          <p:cNvPr id="10" name="Title 1"/>
          <p:cNvSpPr>
            <a:spLocks noGrp="1"/>
          </p:cNvSpPr>
          <p:nvPr>
            <p:ph type="title" hasCustomPrompt="1"/>
          </p:nvPr>
        </p:nvSpPr>
        <p:spPr>
          <a:xfrm>
            <a:off x="274320" y="210312"/>
            <a:ext cx="6400800" cy="731520"/>
          </a:xfrm>
          <a:prstGeom prst="rect">
            <a:avLst/>
          </a:prstGeom>
        </p:spPr>
        <p:txBody>
          <a:bodyPr lIns="0" tIns="0" rIns="0" bIns="0"/>
          <a:lstStyle>
            <a:lvl1pPr algn="l">
              <a:defRPr sz="2524"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5056537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5.jpe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2.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theme" Target="../theme/theme3.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image" Target="../media/image3.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image" Target="../media/image5.jpeg"/><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9" Type="http://schemas.openxmlformats.org/officeDocument/2006/relationships/image" Target="../media/image10.jpeg"/><Relationship Id="rId21" Type="http://schemas.openxmlformats.org/officeDocument/2006/relationships/slideLayout" Target="../slideLayouts/slideLayout114.xml"/><Relationship Id="rId34" Type="http://schemas.openxmlformats.org/officeDocument/2006/relationships/slideLayout" Target="../slideLayouts/slideLayout127.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slideLayout" Target="../slideLayouts/slideLayout126.xml"/><Relationship Id="rId38" Type="http://schemas.openxmlformats.org/officeDocument/2006/relationships/image" Target="../media/image3.png"/><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slideLayout" Target="../slideLayouts/slideLayout122.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slideLayout" Target="../slideLayouts/slideLayout125.xml"/><Relationship Id="rId37" Type="http://schemas.openxmlformats.org/officeDocument/2006/relationships/image" Target="../media/image11.jpeg"/><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36" Type="http://schemas.openxmlformats.org/officeDocument/2006/relationships/theme" Target="../theme/theme4.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slideLayout" Target="../slideLayouts/slideLayout124.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 Id="rId35" Type="http://schemas.openxmlformats.org/officeDocument/2006/relationships/slideLayout" Target="../slideLayouts/slideLayout128.xml"/><Relationship Id="rId8" Type="http://schemas.openxmlformats.org/officeDocument/2006/relationships/slideLayout" Target="../slideLayouts/slideLayout101.xml"/><Relationship Id="rId3"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21" Type="http://schemas.openxmlformats.org/officeDocument/2006/relationships/theme" Target="../theme/theme5.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image" Target="../media/image6.png"/><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5" Type="http://schemas.openxmlformats.org/officeDocument/2006/relationships/slideLayout" Target="../slideLayouts/slideLayout153.xml"/><Relationship Id="rId4" Type="http://schemas.openxmlformats.org/officeDocument/2006/relationships/slideLayout" Target="../slideLayouts/slideLayout152.xml"/><Relationship Id="rId9"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ext Placeholder 54">
            <a:extLst>
              <a:ext uri="{FF2B5EF4-FFF2-40B4-BE49-F238E27FC236}">
                <a16:creationId xmlns:a16="http://schemas.microsoft.com/office/drawing/2014/main" id="{519CD3A3-D2C8-4FF8-B358-5E23486AFEBF}"/>
              </a:ext>
            </a:extLst>
          </p:cNvPr>
          <p:cNvSpPr txBox="1">
            <a:spLocks/>
          </p:cNvSpPr>
          <p:nvPr userDrawn="1"/>
        </p:nvSpPr>
        <p:spPr>
          <a:xfrm>
            <a:off x="266662"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l" rtl="0"/>
            <a:r>
              <a:rPr lang="de-DE" b="1">
                <a:solidFill>
                  <a:srgbClr val="000000"/>
                </a:solidFill>
              </a:rPr>
              <a:t>Nur für Vertriebspartner / Nicht für Investoren</a:t>
            </a:r>
            <a:endPar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660807238"/>
      </p:ext>
    </p:extLst>
  </p:cSld>
  <p:clrMap bg1="lt1" tx1="dk1" bg2="lt2" tx2="dk2" accent1="accent1" accent2="accent2" accent3="accent3" accent4="accent4" accent5="accent5" accent6="accent6" hlink="hlink" folHlink="folHlink"/>
  <p:sldLayoutIdLst>
    <p:sldLayoutId id="2147483768" r:id="rId1"/>
    <p:sldLayoutId id="2147483712" r:id="rId2"/>
    <p:sldLayoutId id="2147483769" r:id="rId3"/>
    <p:sldLayoutId id="2147483770"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 id="2147483754" r:id="rId42"/>
    <p:sldLayoutId id="2147483755" r:id="rId43"/>
    <p:sldLayoutId id="2147483756" r:id="rId44"/>
    <p:sldLayoutId id="2147483757" r:id="rId45"/>
    <p:sldLayoutId id="2147483758" r:id="rId46"/>
    <p:sldLayoutId id="2147483759" r:id="rId47"/>
    <p:sldLayoutId id="2147483760" r:id="rId48"/>
    <p:sldLayoutId id="2147483761" r:id="rId49"/>
    <p:sldLayoutId id="2147483762" r:id="rId50"/>
    <p:sldLayoutId id="2147483763" r:id="rId51"/>
    <p:sldLayoutId id="2147483764" r:id="rId52"/>
    <p:sldLayoutId id="2147483765" r:id="rId53"/>
    <p:sldLayoutId id="2147483766" r:id="rId54"/>
    <p:sldLayoutId id="2147483767" r:id="rId55"/>
    <p:sldLayoutId id="2147483779" r:id="rId56"/>
    <p:sldLayoutId id="2147483813" r:id="rId5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8" hidden="1"/>
          <p:cNvPicPr>
            <a:picLocks noChangeAspect="1"/>
          </p:cNvPicPr>
          <p:nvPr/>
        </p:nvPicPr>
        <p:blipFill>
          <a:blip r:embed="rId21">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le Placeholder 1"/>
          <p:cNvSpPr>
            <a:spLocks noGrp="1"/>
          </p:cNvSpPr>
          <p:nvPr>
            <p:ph type="title"/>
          </p:nvPr>
        </p:nvSpPr>
        <p:spPr>
          <a:xfrm>
            <a:off x="302176" y="484190"/>
            <a:ext cx="6835472" cy="865217"/>
          </a:xfrm>
          <a:prstGeom prst="rect">
            <a:avLst/>
          </a:prstGeom>
        </p:spPr>
        <p:txBody>
          <a:bodyPr vert="horz" lIns="0" tIns="0" rIns="0" bIns="0" rtlCol="0" anchor="t" anchorCtr="0">
            <a:noAutofit/>
          </a:bodyPr>
          <a:lstStyle/>
          <a:p>
            <a:r>
              <a:rPr lang="en-US"/>
              <a:t>Click to edit Master title style</a:t>
            </a:r>
          </a:p>
        </p:txBody>
      </p:sp>
      <p:sp>
        <p:nvSpPr>
          <p:cNvPr id="17" name="Slide Number Placeholder 3"/>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pic>
        <p:nvPicPr>
          <p:cNvPr id="7" name="Picture 6" descr="A close up of a mans face&#10;&#10;Description generated with very high confidence">
            <a:extLst>
              <a:ext uri="{FF2B5EF4-FFF2-40B4-BE49-F238E27FC236}">
                <a16:creationId xmlns:a16="http://schemas.microsoft.com/office/drawing/2014/main" id="{91CB6E97-6073-40CD-A64C-C1AC0F597542}"/>
              </a:ext>
            </a:extLst>
          </p:cNvPr>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7022543" y="484190"/>
            <a:ext cx="1939636" cy="348739"/>
          </a:xfrm>
          <a:prstGeom prst="rect">
            <a:avLst/>
          </a:prstGeom>
        </p:spPr>
      </p:pic>
      <p:sp>
        <p:nvSpPr>
          <p:cNvPr id="2" name="Footer Placeholder 1">
            <a:extLst>
              <a:ext uri="{FF2B5EF4-FFF2-40B4-BE49-F238E27FC236}">
                <a16:creationId xmlns:a16="http://schemas.microsoft.com/office/drawing/2014/main" id="{DA2BE035-40D8-453F-BEDE-565CCAEECD69}"/>
              </a:ext>
            </a:extLst>
          </p:cNvPr>
          <p:cNvSpPr>
            <a:spLocks noGrp="1"/>
          </p:cNvSpPr>
          <p:nvPr>
            <p:ph type="ftr" sz="quarter" idx="3"/>
          </p:nvPr>
        </p:nvSpPr>
        <p:spPr>
          <a:xfrm>
            <a:off x="302176" y="6157716"/>
            <a:ext cx="8451301" cy="365592"/>
          </a:xfrm>
          <a:prstGeom prst="rect">
            <a:avLst/>
          </a:prstGeom>
        </p:spPr>
        <p:txBody>
          <a:bodyPr vert="horz" lIns="0" tIns="0" rIns="0" bIns="0" rtlCol="0" anchor="b"/>
          <a:lstStyle>
            <a:lvl1pPr algn="l">
              <a:defRPr sz="794">
                <a:solidFill>
                  <a:schemeClr val="tx1">
                    <a:lumMod val="65000"/>
                    <a:lumOff val="35000"/>
                  </a:schemeClr>
                </a:solidFill>
                <a:latin typeface="Arial Narrow" panose="020B0606020202030204" pitchFamily="34" charset="0"/>
              </a:defRPr>
            </a:lvl1pPr>
          </a:lstStyle>
          <a:p>
            <a:endParaRPr lang="en-US"/>
          </a:p>
        </p:txBody>
      </p:sp>
      <p:sp>
        <p:nvSpPr>
          <p:cNvPr id="9" name="Text Placeholder 54">
            <a:extLst>
              <a:ext uri="{FF2B5EF4-FFF2-40B4-BE49-F238E27FC236}">
                <a16:creationId xmlns:a16="http://schemas.microsoft.com/office/drawing/2014/main" id="{F2862A49-07E0-4BA5-8FA0-CA9ED420654B}"/>
              </a:ext>
            </a:extLst>
          </p:cNvPr>
          <p:cNvSpPr txBox="1">
            <a:spLocks/>
          </p:cNvSpPr>
          <p:nvPr userDrawn="1"/>
        </p:nvSpPr>
        <p:spPr>
          <a:xfrm>
            <a:off x="266662"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l" rtl="0"/>
            <a:r>
              <a:rPr lang="de-DE" b="1">
                <a:solidFill>
                  <a:srgbClr val="000000"/>
                </a:solidFill>
              </a:rPr>
              <a:t>Nur für Vertriebspartner / Nicht für Investoren</a:t>
            </a:r>
            <a:endPar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279635531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6" r:id="rId13"/>
    <p:sldLayoutId id="2147483807" r:id="rId14"/>
    <p:sldLayoutId id="2147483808" r:id="rId15"/>
    <p:sldLayoutId id="2147483809" r:id="rId16"/>
    <p:sldLayoutId id="2147483810" r:id="rId17"/>
    <p:sldLayoutId id="2147483811" r:id="rId18"/>
    <p:sldLayoutId id="2147483812" r:id="rId19"/>
  </p:sldLayoutIdLst>
  <p:hf hdr="0" dt="0"/>
  <p:txStyles>
    <p:titleStyle>
      <a:lvl1pPr algn="l" rtl="0" eaLnBrk="0" fontAlgn="base" hangingPunct="0">
        <a:lnSpc>
          <a:spcPct val="100000"/>
        </a:lnSpc>
        <a:spcBef>
          <a:spcPct val="0"/>
        </a:spcBef>
        <a:spcAft>
          <a:spcPct val="0"/>
        </a:spcAft>
        <a:defRPr kumimoji="1" sz="1588" b="1" spc="-79" baseline="0">
          <a:solidFill>
            <a:srgbClr val="005598"/>
          </a:solidFill>
          <a:latin typeface="Arial"/>
          <a:ea typeface="Geneva" charset="0"/>
          <a:cs typeface="Arial"/>
        </a:defRPr>
      </a:lvl1pPr>
      <a:lvl2pPr algn="l" rtl="0" eaLnBrk="0" fontAlgn="base" hangingPunct="0">
        <a:lnSpc>
          <a:spcPts val="1300"/>
        </a:lnSpc>
        <a:spcBef>
          <a:spcPct val="0"/>
        </a:spcBef>
        <a:spcAft>
          <a:spcPct val="0"/>
        </a:spcAft>
        <a:defRPr kumimoji="1" sz="1009" b="1">
          <a:solidFill>
            <a:srgbClr val="005598"/>
          </a:solidFill>
          <a:latin typeface="Arial" charset="0"/>
          <a:ea typeface="Geneva" charset="0"/>
          <a:cs typeface="Arial" panose="020B0604020202020204" pitchFamily="34" charset="0"/>
        </a:defRPr>
      </a:lvl2pPr>
      <a:lvl3pPr algn="l" rtl="0" eaLnBrk="0" fontAlgn="base" hangingPunct="0">
        <a:lnSpc>
          <a:spcPts val="1300"/>
        </a:lnSpc>
        <a:spcBef>
          <a:spcPct val="0"/>
        </a:spcBef>
        <a:spcAft>
          <a:spcPct val="0"/>
        </a:spcAft>
        <a:defRPr kumimoji="1" sz="1009" b="1">
          <a:solidFill>
            <a:srgbClr val="005598"/>
          </a:solidFill>
          <a:latin typeface="Arial" charset="0"/>
          <a:ea typeface="Geneva" charset="0"/>
          <a:cs typeface="Arial" panose="020B0604020202020204" pitchFamily="34" charset="0"/>
        </a:defRPr>
      </a:lvl3pPr>
      <a:lvl4pPr algn="l" rtl="0" eaLnBrk="0" fontAlgn="base" hangingPunct="0">
        <a:lnSpc>
          <a:spcPts val="1300"/>
        </a:lnSpc>
        <a:spcBef>
          <a:spcPct val="0"/>
        </a:spcBef>
        <a:spcAft>
          <a:spcPct val="0"/>
        </a:spcAft>
        <a:defRPr kumimoji="1" sz="1009" b="1">
          <a:solidFill>
            <a:srgbClr val="005598"/>
          </a:solidFill>
          <a:latin typeface="Arial" charset="0"/>
          <a:ea typeface="Geneva" charset="0"/>
          <a:cs typeface="Arial" panose="020B0604020202020204" pitchFamily="34" charset="0"/>
        </a:defRPr>
      </a:lvl4pPr>
      <a:lvl5pPr algn="l" rtl="0" eaLnBrk="0" fontAlgn="base" hangingPunct="0">
        <a:lnSpc>
          <a:spcPts val="1300"/>
        </a:lnSpc>
        <a:spcBef>
          <a:spcPct val="0"/>
        </a:spcBef>
        <a:spcAft>
          <a:spcPct val="0"/>
        </a:spcAft>
        <a:defRPr kumimoji="1" sz="1009" b="1">
          <a:solidFill>
            <a:srgbClr val="005598"/>
          </a:solidFill>
          <a:latin typeface="Arial" charset="0"/>
          <a:ea typeface="Geneva" charset="0"/>
          <a:cs typeface="Arial" panose="020B0604020202020204" pitchFamily="34" charset="0"/>
        </a:defRPr>
      </a:lvl5pPr>
      <a:lvl6pPr marL="348750" algn="l" rtl="0" eaLnBrk="1" fontAlgn="base" hangingPunct="1">
        <a:spcBef>
          <a:spcPct val="0"/>
        </a:spcBef>
        <a:spcAft>
          <a:spcPct val="0"/>
        </a:spcAft>
        <a:defRPr kumimoji="1" sz="2260" b="1">
          <a:solidFill>
            <a:srgbClr val="004FA6"/>
          </a:solidFill>
          <a:latin typeface="Arial" charset="0"/>
        </a:defRPr>
      </a:lvl6pPr>
      <a:lvl7pPr marL="697500" algn="l" rtl="0" eaLnBrk="1" fontAlgn="base" hangingPunct="1">
        <a:spcBef>
          <a:spcPct val="0"/>
        </a:spcBef>
        <a:spcAft>
          <a:spcPct val="0"/>
        </a:spcAft>
        <a:defRPr kumimoji="1" sz="2260" b="1">
          <a:solidFill>
            <a:srgbClr val="004FA6"/>
          </a:solidFill>
          <a:latin typeface="Arial" charset="0"/>
        </a:defRPr>
      </a:lvl7pPr>
      <a:lvl8pPr marL="1046252" algn="l" rtl="0" eaLnBrk="1" fontAlgn="base" hangingPunct="1">
        <a:spcBef>
          <a:spcPct val="0"/>
        </a:spcBef>
        <a:spcAft>
          <a:spcPct val="0"/>
        </a:spcAft>
        <a:defRPr kumimoji="1" sz="2260" b="1">
          <a:solidFill>
            <a:srgbClr val="004FA6"/>
          </a:solidFill>
          <a:latin typeface="Arial" charset="0"/>
        </a:defRPr>
      </a:lvl8pPr>
      <a:lvl9pPr marL="1395002" algn="l" rtl="0" eaLnBrk="1" fontAlgn="base" hangingPunct="1">
        <a:spcBef>
          <a:spcPct val="0"/>
        </a:spcBef>
        <a:spcAft>
          <a:spcPct val="0"/>
        </a:spcAft>
        <a:defRPr kumimoji="1" sz="2260" b="1">
          <a:solidFill>
            <a:srgbClr val="004FA6"/>
          </a:solidFill>
          <a:latin typeface="Arial" charset="0"/>
        </a:defRPr>
      </a:lvl9pPr>
    </p:titleStyle>
    <p:bodyStyle>
      <a:lvl1pPr marL="234017" indent="-234017" algn="l" defTabSz="695892" rtl="0" eaLnBrk="0" fontAlgn="base" hangingPunct="0">
        <a:lnSpc>
          <a:spcPts val="1028"/>
        </a:lnSpc>
        <a:spcBef>
          <a:spcPct val="0"/>
        </a:spcBef>
        <a:spcAft>
          <a:spcPts val="155"/>
        </a:spcAft>
        <a:buFont typeface="Arial" panose="020B0604020202020204" pitchFamily="34" charset="0"/>
        <a:defRPr sz="1412" b="0">
          <a:solidFill>
            <a:schemeClr val="accent4"/>
          </a:solidFill>
          <a:latin typeface="+mn-lt"/>
          <a:ea typeface="Geneva" charset="0"/>
          <a:cs typeface="Geneva" charset="0"/>
        </a:defRPr>
      </a:lvl1pPr>
      <a:lvl2pPr marL="119473" indent="-119473" algn="l" defTabSz="695892" rtl="0" eaLnBrk="0" fontAlgn="base" hangingPunct="0">
        <a:lnSpc>
          <a:spcPts val="1028"/>
        </a:lnSpc>
        <a:spcBef>
          <a:spcPct val="0"/>
        </a:spcBef>
        <a:spcAft>
          <a:spcPts val="155"/>
        </a:spcAft>
        <a:buClr>
          <a:srgbClr val="002856"/>
        </a:buClr>
        <a:buSzPct val="115000"/>
        <a:buFont typeface="Arial" panose="020B0604020202020204" pitchFamily="34" charset="0"/>
        <a:buChar char="•"/>
        <a:defRPr sz="1412" b="0">
          <a:solidFill>
            <a:schemeClr val="accent4"/>
          </a:solidFill>
          <a:latin typeface="+mn-lt"/>
          <a:ea typeface="Geneva" charset="0"/>
          <a:cs typeface="Geneva"/>
        </a:defRPr>
      </a:lvl2pPr>
      <a:lvl3pPr marL="234017" indent="-147800" algn="l" defTabSz="695892" rtl="0" eaLnBrk="0" fontAlgn="base" hangingPunct="0">
        <a:lnSpc>
          <a:spcPts val="1028"/>
        </a:lnSpc>
        <a:spcBef>
          <a:spcPct val="0"/>
        </a:spcBef>
        <a:spcAft>
          <a:spcPts val="155"/>
        </a:spcAft>
        <a:buFont typeface="Arial" panose="020B0604020202020204" pitchFamily="34" charset="0"/>
        <a:buChar char="–"/>
        <a:defRPr sz="1412" b="0">
          <a:solidFill>
            <a:schemeClr val="accent4"/>
          </a:solidFill>
          <a:latin typeface="+mn-lt"/>
          <a:ea typeface="Geneva" charset="0"/>
          <a:cs typeface="Geneva"/>
        </a:defRPr>
      </a:lvl3pPr>
      <a:lvl4pPr marL="312844" indent="-113314" algn="l" defTabSz="695892" rtl="0" eaLnBrk="0" fontAlgn="base" hangingPunct="0">
        <a:lnSpc>
          <a:spcPts val="1028"/>
        </a:lnSpc>
        <a:spcBef>
          <a:spcPct val="0"/>
        </a:spcBef>
        <a:spcAft>
          <a:spcPts val="155"/>
        </a:spcAft>
        <a:buClr>
          <a:srgbClr val="002856"/>
        </a:buClr>
        <a:buSzPct val="115000"/>
        <a:buFont typeface="Arial" panose="020B0604020202020204" pitchFamily="34" charset="0"/>
        <a:buChar char="•"/>
        <a:defRPr sz="1412" b="0">
          <a:solidFill>
            <a:schemeClr val="accent4"/>
          </a:solidFill>
          <a:latin typeface="+mn-lt"/>
          <a:ea typeface="Geneva" charset="0"/>
          <a:cs typeface="Geneva"/>
        </a:defRPr>
      </a:lvl4pPr>
      <a:lvl5pPr marL="469266" indent="-156421" algn="l" rtl="0" eaLnBrk="0" fontAlgn="base" hangingPunct="0">
        <a:lnSpc>
          <a:spcPts val="1028"/>
        </a:lnSpc>
        <a:spcBef>
          <a:spcPct val="0"/>
        </a:spcBef>
        <a:spcAft>
          <a:spcPts val="155"/>
        </a:spcAft>
        <a:buFont typeface="Arial" panose="020B0604020202020204" pitchFamily="34" charset="0"/>
        <a:buChar char="–"/>
        <a:defRPr sz="1412" b="0">
          <a:solidFill>
            <a:schemeClr val="accent4"/>
          </a:solidFill>
          <a:latin typeface="+mn-lt"/>
          <a:ea typeface="Geneva" charset="0"/>
          <a:cs typeface="Geneva"/>
        </a:defRPr>
      </a:lvl5pPr>
      <a:lvl6pPr marL="1918128" indent="-174375" algn="l" rtl="0" eaLnBrk="1" fontAlgn="base" hangingPunct="1">
        <a:spcBef>
          <a:spcPct val="20000"/>
        </a:spcBef>
        <a:spcAft>
          <a:spcPct val="0"/>
        </a:spcAft>
        <a:buChar char="»"/>
        <a:defRPr>
          <a:solidFill>
            <a:schemeClr val="tx1"/>
          </a:solidFill>
          <a:latin typeface="+mn-lt"/>
        </a:defRPr>
      </a:lvl6pPr>
      <a:lvl7pPr marL="2266879" indent="-174375" algn="l" rtl="0" eaLnBrk="1" fontAlgn="base" hangingPunct="1">
        <a:spcBef>
          <a:spcPct val="20000"/>
        </a:spcBef>
        <a:spcAft>
          <a:spcPct val="0"/>
        </a:spcAft>
        <a:buChar char="»"/>
        <a:defRPr>
          <a:solidFill>
            <a:schemeClr val="tx1"/>
          </a:solidFill>
          <a:latin typeface="+mn-lt"/>
        </a:defRPr>
      </a:lvl7pPr>
      <a:lvl8pPr marL="2615629" indent="-174375" algn="l" rtl="0" eaLnBrk="1" fontAlgn="base" hangingPunct="1">
        <a:spcBef>
          <a:spcPct val="20000"/>
        </a:spcBef>
        <a:spcAft>
          <a:spcPct val="0"/>
        </a:spcAft>
        <a:buChar char="»"/>
        <a:defRPr>
          <a:solidFill>
            <a:schemeClr val="tx1"/>
          </a:solidFill>
          <a:latin typeface="+mn-lt"/>
        </a:defRPr>
      </a:lvl8pPr>
      <a:lvl9pPr marL="2964380" indent="-174375"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97500" rtl="0" eaLnBrk="1" latinLnBrk="0" hangingPunct="1">
        <a:defRPr sz="1369" kern="1200">
          <a:solidFill>
            <a:schemeClr val="tx1"/>
          </a:solidFill>
          <a:latin typeface="+mn-lt"/>
          <a:ea typeface="+mn-ea"/>
          <a:cs typeface="+mn-cs"/>
        </a:defRPr>
      </a:lvl1pPr>
      <a:lvl2pPr marL="348750" algn="l" defTabSz="697500" rtl="0" eaLnBrk="1" latinLnBrk="0" hangingPunct="1">
        <a:defRPr sz="1369" kern="1200">
          <a:solidFill>
            <a:schemeClr val="tx1"/>
          </a:solidFill>
          <a:latin typeface="+mn-lt"/>
          <a:ea typeface="+mn-ea"/>
          <a:cs typeface="+mn-cs"/>
        </a:defRPr>
      </a:lvl2pPr>
      <a:lvl3pPr marL="697500" algn="l" defTabSz="697500" rtl="0" eaLnBrk="1" latinLnBrk="0" hangingPunct="1">
        <a:defRPr sz="1369" kern="1200">
          <a:solidFill>
            <a:schemeClr val="tx1"/>
          </a:solidFill>
          <a:latin typeface="+mn-lt"/>
          <a:ea typeface="+mn-ea"/>
          <a:cs typeface="+mn-cs"/>
        </a:defRPr>
      </a:lvl3pPr>
      <a:lvl4pPr marL="1046252" algn="l" defTabSz="697500" rtl="0" eaLnBrk="1" latinLnBrk="0" hangingPunct="1">
        <a:defRPr sz="1369" kern="1200">
          <a:solidFill>
            <a:schemeClr val="tx1"/>
          </a:solidFill>
          <a:latin typeface="+mn-lt"/>
          <a:ea typeface="+mn-ea"/>
          <a:cs typeface="+mn-cs"/>
        </a:defRPr>
      </a:lvl4pPr>
      <a:lvl5pPr marL="1395002" algn="l" defTabSz="697500" rtl="0" eaLnBrk="1" latinLnBrk="0" hangingPunct="1">
        <a:defRPr sz="1369" kern="1200">
          <a:solidFill>
            <a:schemeClr val="tx1"/>
          </a:solidFill>
          <a:latin typeface="+mn-lt"/>
          <a:ea typeface="+mn-ea"/>
          <a:cs typeface="+mn-cs"/>
        </a:defRPr>
      </a:lvl5pPr>
      <a:lvl6pPr marL="1743753" algn="l" defTabSz="697500" rtl="0" eaLnBrk="1" latinLnBrk="0" hangingPunct="1">
        <a:defRPr sz="1369" kern="1200">
          <a:solidFill>
            <a:schemeClr val="tx1"/>
          </a:solidFill>
          <a:latin typeface="+mn-lt"/>
          <a:ea typeface="+mn-ea"/>
          <a:cs typeface="+mn-cs"/>
        </a:defRPr>
      </a:lvl6pPr>
      <a:lvl7pPr marL="2092503" algn="l" defTabSz="697500" rtl="0" eaLnBrk="1" latinLnBrk="0" hangingPunct="1">
        <a:defRPr sz="1369" kern="1200">
          <a:solidFill>
            <a:schemeClr val="tx1"/>
          </a:solidFill>
          <a:latin typeface="+mn-lt"/>
          <a:ea typeface="+mn-ea"/>
          <a:cs typeface="+mn-cs"/>
        </a:defRPr>
      </a:lvl7pPr>
      <a:lvl8pPr marL="2441254" algn="l" defTabSz="697500" rtl="0" eaLnBrk="1" latinLnBrk="0" hangingPunct="1">
        <a:defRPr sz="1369" kern="1200">
          <a:solidFill>
            <a:schemeClr val="tx1"/>
          </a:solidFill>
          <a:latin typeface="+mn-lt"/>
          <a:ea typeface="+mn-ea"/>
          <a:cs typeface="+mn-cs"/>
        </a:defRPr>
      </a:lvl8pPr>
      <a:lvl9pPr marL="2790004" algn="l" defTabSz="697500" rtl="0" eaLnBrk="1" latinLnBrk="0" hangingPunct="1">
        <a:defRPr sz="136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8" hidden="1"/>
          <p:cNvPicPr>
            <a:picLocks noChangeAspect="1"/>
          </p:cNvPicPr>
          <p:nvPr/>
        </p:nvPicPr>
        <p:blipFill>
          <a:blip r:embed="rId19">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le Placeholder 1"/>
          <p:cNvSpPr>
            <a:spLocks noGrp="1"/>
          </p:cNvSpPr>
          <p:nvPr>
            <p:ph type="title"/>
          </p:nvPr>
        </p:nvSpPr>
        <p:spPr>
          <a:xfrm>
            <a:off x="320105" y="484192"/>
            <a:ext cx="6720368" cy="770868"/>
          </a:xfrm>
          <a:prstGeom prst="rect">
            <a:avLst/>
          </a:prstGeom>
        </p:spPr>
        <p:txBody>
          <a:bodyPr vert="horz" lIns="0" tIns="0" rIns="0" bIns="0" rtlCol="0" anchor="t" anchorCtr="0">
            <a:noAutofit/>
          </a:bodyPr>
          <a:lstStyle/>
          <a:p>
            <a:r>
              <a:rPr lang="en-US"/>
              <a:t>Click to edit Master title style</a:t>
            </a:r>
          </a:p>
        </p:txBody>
      </p:sp>
      <p:sp>
        <p:nvSpPr>
          <p:cNvPr id="15" name="exstream_shape42"/>
          <p:cNvSpPr>
            <a:spLocks noChangeArrowheads="1"/>
          </p:cNvSpPr>
          <p:nvPr/>
        </p:nvSpPr>
        <p:spPr bwMode="auto">
          <a:xfrm>
            <a:off x="320106" y="6467475"/>
            <a:ext cx="505246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marL="0" marR="0" lvl="0" indent="0" algn="l" defTabSz="976331" rtl="0" eaLnBrk="0" fontAlgn="base" latinLnBrk="0" hangingPunct="0">
              <a:lnSpc>
                <a:spcPct val="100000"/>
              </a:lnSpc>
              <a:spcBef>
                <a:spcPct val="30000"/>
              </a:spcBef>
              <a:spcAft>
                <a:spcPct val="0"/>
              </a:spcAft>
              <a:buClrTx/>
              <a:buSzTx/>
              <a:buFontTx/>
              <a:buNone/>
              <a:tabLst/>
              <a:defRPr/>
            </a:pPr>
            <a:r>
              <a:rPr kumimoji="0" lang="en-US" sz="971" b="1" i="0" u="none" strike="noStrike" kern="1200" cap="none" spc="0" normalizeH="0" baseline="0" noProof="0">
                <a:ln>
                  <a:noFill/>
                </a:ln>
                <a:solidFill>
                  <a:srgbClr val="C00000"/>
                </a:solidFill>
                <a:effectLst/>
                <a:uLnTx/>
                <a:uFillTx/>
                <a:latin typeface="Arial Narrow" pitchFamily="34" charset="0"/>
                <a:ea typeface="ＭＳ Ｐゴシック" charset="0"/>
                <a:cs typeface="+mn-cs"/>
              </a:rPr>
              <a:t>DRAFT FOR INTERNAL DISCUSSION.</a:t>
            </a:r>
          </a:p>
        </p:txBody>
      </p:sp>
      <p:sp>
        <p:nvSpPr>
          <p:cNvPr id="17" name="Slide Number Placeholder 3"/>
          <p:cNvSpPr>
            <a:spLocks noGrp="1"/>
          </p:cNvSpPr>
          <p:nvPr>
            <p:ph type="sldNum" sz="quarter" idx="4"/>
          </p:nvPr>
        </p:nvSpPr>
        <p:spPr>
          <a:xfrm>
            <a:off x="8523288" y="6480178"/>
            <a:ext cx="230187" cy="149225"/>
          </a:xfrm>
          <a:prstGeom prst="rect">
            <a:avLst/>
          </a:prstGeom>
        </p:spPr>
        <p:txBody>
          <a:bodyPr vert="horz" lIns="0" tIns="0" rIns="0" bIns="0" rtlCol="0" anchor="b" anchorCtr="0"/>
          <a:lstStyle>
            <a:lvl1pPr algn="r" eaLnBrk="1" hangingPunct="1">
              <a:defRPr kumimoji="1" lang="en-US" sz="1068" b="0" i="0" kern="1200">
                <a:solidFill>
                  <a:srgbClr val="000000"/>
                </a:solidFill>
                <a:latin typeface="Arial Narrow" panose="020B0606020202030204" pitchFamily="34" charset="0"/>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pic>
        <p:nvPicPr>
          <p:cNvPr id="7" name="Picture 6" descr="A close up of a mans face&#10;&#10;Description generated with very high confidence">
            <a:extLst>
              <a:ext uri="{FF2B5EF4-FFF2-40B4-BE49-F238E27FC236}">
                <a16:creationId xmlns:a16="http://schemas.microsoft.com/office/drawing/2014/main" id="{91CB6E97-6073-40CD-A64C-C1AC0F597542}"/>
              </a:ext>
            </a:extLst>
          </p:cNvPr>
          <p:cNvPicPr>
            <a:picLocks noChangeAspect="1"/>
          </p:cNvPicPr>
          <p:nvPr userDrawn="1"/>
        </p:nvPicPr>
        <p:blipFill rotWithShape="1">
          <a:blip r:embed="rId20"/>
          <a:srcRect t="24064" b="25659"/>
          <a:stretch/>
        </p:blipFill>
        <p:spPr>
          <a:xfrm>
            <a:off x="7022543" y="484191"/>
            <a:ext cx="1939636" cy="348739"/>
          </a:xfrm>
          <a:prstGeom prst="rect">
            <a:avLst/>
          </a:prstGeom>
        </p:spPr>
      </p:pic>
    </p:spTree>
    <p:extLst>
      <p:ext uri="{BB962C8B-B14F-4D97-AF65-F5344CB8AC3E}">
        <p14:creationId xmlns:p14="http://schemas.microsoft.com/office/powerpoint/2010/main" val="254541780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hf hdr="0" dt="0"/>
  <p:txStyles>
    <p:titleStyle>
      <a:lvl1pPr algn="l" rtl="0" eaLnBrk="0" fontAlgn="base" hangingPunct="0">
        <a:lnSpc>
          <a:spcPct val="100000"/>
        </a:lnSpc>
        <a:spcBef>
          <a:spcPct val="0"/>
        </a:spcBef>
        <a:spcAft>
          <a:spcPct val="0"/>
        </a:spcAft>
        <a:defRPr kumimoji="1" sz="1588" b="1" spc="-97" baseline="0">
          <a:solidFill>
            <a:srgbClr val="005598"/>
          </a:solidFill>
          <a:latin typeface="Arial"/>
          <a:ea typeface="Geneva" charset="0"/>
          <a:cs typeface="Arial"/>
        </a:defRPr>
      </a:lvl1pPr>
      <a:lvl2pPr algn="l" rtl="0" eaLnBrk="0" fontAlgn="base" hangingPunct="0">
        <a:lnSpc>
          <a:spcPts val="1579"/>
        </a:lnSpc>
        <a:spcBef>
          <a:spcPct val="0"/>
        </a:spcBef>
        <a:spcAft>
          <a:spcPct val="0"/>
        </a:spcAft>
        <a:defRPr kumimoji="1" sz="1225" b="1">
          <a:solidFill>
            <a:srgbClr val="005598"/>
          </a:solidFill>
          <a:latin typeface="Arial" charset="0"/>
          <a:ea typeface="Geneva" charset="0"/>
          <a:cs typeface="Arial" panose="020B0604020202020204" pitchFamily="34" charset="0"/>
        </a:defRPr>
      </a:lvl2pPr>
      <a:lvl3pPr algn="l" rtl="0" eaLnBrk="0" fontAlgn="base" hangingPunct="0">
        <a:lnSpc>
          <a:spcPts val="1579"/>
        </a:lnSpc>
        <a:spcBef>
          <a:spcPct val="0"/>
        </a:spcBef>
        <a:spcAft>
          <a:spcPct val="0"/>
        </a:spcAft>
        <a:defRPr kumimoji="1" sz="1225" b="1">
          <a:solidFill>
            <a:srgbClr val="005598"/>
          </a:solidFill>
          <a:latin typeface="Arial" charset="0"/>
          <a:ea typeface="Geneva" charset="0"/>
          <a:cs typeface="Arial" panose="020B0604020202020204" pitchFamily="34" charset="0"/>
        </a:defRPr>
      </a:lvl3pPr>
      <a:lvl4pPr algn="l" rtl="0" eaLnBrk="0" fontAlgn="base" hangingPunct="0">
        <a:lnSpc>
          <a:spcPts val="1579"/>
        </a:lnSpc>
        <a:spcBef>
          <a:spcPct val="0"/>
        </a:spcBef>
        <a:spcAft>
          <a:spcPct val="0"/>
        </a:spcAft>
        <a:defRPr kumimoji="1" sz="1225" b="1">
          <a:solidFill>
            <a:srgbClr val="005598"/>
          </a:solidFill>
          <a:latin typeface="Arial" charset="0"/>
          <a:ea typeface="Geneva" charset="0"/>
          <a:cs typeface="Arial" panose="020B0604020202020204" pitchFamily="34" charset="0"/>
        </a:defRPr>
      </a:lvl4pPr>
      <a:lvl5pPr algn="l" rtl="0" eaLnBrk="0" fontAlgn="base" hangingPunct="0">
        <a:lnSpc>
          <a:spcPts val="1579"/>
        </a:lnSpc>
        <a:spcBef>
          <a:spcPct val="0"/>
        </a:spcBef>
        <a:spcAft>
          <a:spcPct val="0"/>
        </a:spcAft>
        <a:defRPr kumimoji="1" sz="1225" b="1">
          <a:solidFill>
            <a:srgbClr val="005598"/>
          </a:solidFill>
          <a:latin typeface="Arial" charset="0"/>
          <a:ea typeface="Geneva" charset="0"/>
          <a:cs typeface="Arial" panose="020B0604020202020204" pitchFamily="34" charset="0"/>
        </a:defRPr>
      </a:lvl5pPr>
      <a:lvl6pPr marL="423507" algn="l" rtl="0" eaLnBrk="1" fontAlgn="base" hangingPunct="1">
        <a:spcBef>
          <a:spcPct val="0"/>
        </a:spcBef>
        <a:spcAft>
          <a:spcPct val="0"/>
        </a:spcAft>
        <a:defRPr kumimoji="1" sz="2745" b="1">
          <a:solidFill>
            <a:srgbClr val="004FA6"/>
          </a:solidFill>
          <a:latin typeface="Arial" charset="0"/>
        </a:defRPr>
      </a:lvl6pPr>
      <a:lvl7pPr marL="847015" algn="l" rtl="0" eaLnBrk="1" fontAlgn="base" hangingPunct="1">
        <a:spcBef>
          <a:spcPct val="0"/>
        </a:spcBef>
        <a:spcAft>
          <a:spcPct val="0"/>
        </a:spcAft>
        <a:defRPr kumimoji="1" sz="2745" b="1">
          <a:solidFill>
            <a:srgbClr val="004FA6"/>
          </a:solidFill>
          <a:latin typeface="Arial" charset="0"/>
        </a:defRPr>
      </a:lvl7pPr>
      <a:lvl8pPr marL="1270525" algn="l" rtl="0" eaLnBrk="1" fontAlgn="base" hangingPunct="1">
        <a:spcBef>
          <a:spcPct val="0"/>
        </a:spcBef>
        <a:spcAft>
          <a:spcPct val="0"/>
        </a:spcAft>
        <a:defRPr kumimoji="1" sz="2745" b="1">
          <a:solidFill>
            <a:srgbClr val="004FA6"/>
          </a:solidFill>
          <a:latin typeface="Arial" charset="0"/>
        </a:defRPr>
      </a:lvl8pPr>
      <a:lvl9pPr marL="1694032" algn="l" rtl="0" eaLnBrk="1" fontAlgn="base" hangingPunct="1">
        <a:spcBef>
          <a:spcPct val="0"/>
        </a:spcBef>
        <a:spcAft>
          <a:spcPct val="0"/>
        </a:spcAft>
        <a:defRPr kumimoji="1" sz="2745" b="1">
          <a:solidFill>
            <a:srgbClr val="004FA6"/>
          </a:solidFill>
          <a:latin typeface="Arial" charset="0"/>
        </a:defRPr>
      </a:lvl9pPr>
    </p:titleStyle>
    <p:bodyStyle>
      <a:lvl1pPr marL="284180" indent="-284180" algn="l" defTabSz="845064" rtl="0" eaLnBrk="0" fontAlgn="base" hangingPunct="0">
        <a:lnSpc>
          <a:spcPts val="1249"/>
        </a:lnSpc>
        <a:spcBef>
          <a:spcPct val="0"/>
        </a:spcBef>
        <a:spcAft>
          <a:spcPts val="188"/>
        </a:spcAft>
        <a:buFont typeface="Arial" panose="020B0604020202020204" pitchFamily="34" charset="0"/>
        <a:defRPr sz="942" b="1">
          <a:solidFill>
            <a:srgbClr val="000000"/>
          </a:solidFill>
          <a:latin typeface="+mn-lt"/>
          <a:ea typeface="Geneva" charset="0"/>
          <a:cs typeface="Geneva" charset="0"/>
        </a:defRPr>
      </a:lvl1pPr>
      <a:lvl2pPr marL="145082" indent="-145082" algn="l" defTabSz="845064" rtl="0" eaLnBrk="0" fontAlgn="base" hangingPunct="0">
        <a:lnSpc>
          <a:spcPts val="1249"/>
        </a:lnSpc>
        <a:spcBef>
          <a:spcPct val="0"/>
        </a:spcBef>
        <a:spcAft>
          <a:spcPts val="188"/>
        </a:spcAft>
        <a:buClr>
          <a:srgbClr val="002856"/>
        </a:buClr>
        <a:buSzPct val="115000"/>
        <a:buFont typeface="Arial" panose="020B0604020202020204" pitchFamily="34" charset="0"/>
        <a:buChar char="•"/>
        <a:defRPr sz="942">
          <a:solidFill>
            <a:srgbClr val="000000"/>
          </a:solidFill>
          <a:latin typeface="+mn-lt"/>
          <a:ea typeface="Geneva" charset="0"/>
          <a:cs typeface="Geneva"/>
        </a:defRPr>
      </a:lvl2pPr>
      <a:lvl3pPr marL="284180" indent="-179482" algn="l" defTabSz="845064" rtl="0" eaLnBrk="0" fontAlgn="base" hangingPunct="0">
        <a:lnSpc>
          <a:spcPts val="1249"/>
        </a:lnSpc>
        <a:spcBef>
          <a:spcPct val="0"/>
        </a:spcBef>
        <a:spcAft>
          <a:spcPts val="188"/>
        </a:spcAft>
        <a:buFont typeface="Arial" panose="020B0604020202020204" pitchFamily="34" charset="0"/>
        <a:buChar char="–"/>
        <a:defRPr sz="942">
          <a:solidFill>
            <a:srgbClr val="000000"/>
          </a:solidFill>
          <a:latin typeface="+mn-lt"/>
          <a:ea typeface="Geneva" charset="0"/>
          <a:cs typeface="Geneva"/>
        </a:defRPr>
      </a:lvl3pPr>
      <a:lvl4pPr marL="379905" indent="-137605" algn="l" defTabSz="845064" rtl="0" eaLnBrk="0" fontAlgn="base" hangingPunct="0">
        <a:lnSpc>
          <a:spcPts val="1249"/>
        </a:lnSpc>
        <a:spcBef>
          <a:spcPct val="0"/>
        </a:spcBef>
        <a:spcAft>
          <a:spcPts val="188"/>
        </a:spcAft>
        <a:buClr>
          <a:srgbClr val="002856"/>
        </a:buClr>
        <a:buSzPct val="115000"/>
        <a:buFont typeface="Arial" panose="020B0604020202020204" pitchFamily="34" charset="0"/>
        <a:buChar char="•"/>
        <a:defRPr sz="942">
          <a:solidFill>
            <a:schemeClr val="tx1"/>
          </a:solidFill>
          <a:latin typeface="+mn-lt"/>
          <a:ea typeface="Geneva" charset="0"/>
          <a:cs typeface="Geneva"/>
        </a:defRPr>
      </a:lvl4pPr>
      <a:lvl5pPr marL="569857" indent="-189952" algn="l" rtl="0" eaLnBrk="0" fontAlgn="base" hangingPunct="0">
        <a:lnSpc>
          <a:spcPts val="1249"/>
        </a:lnSpc>
        <a:spcBef>
          <a:spcPct val="0"/>
        </a:spcBef>
        <a:spcAft>
          <a:spcPts val="188"/>
        </a:spcAft>
        <a:buFont typeface="Arial" panose="020B0604020202020204" pitchFamily="34" charset="0"/>
        <a:buChar char="–"/>
        <a:defRPr sz="942">
          <a:solidFill>
            <a:schemeClr val="tx1"/>
          </a:solidFill>
          <a:latin typeface="+mn-lt"/>
          <a:ea typeface="Geneva" charset="0"/>
          <a:cs typeface="Geneva"/>
        </a:defRPr>
      </a:lvl5pPr>
      <a:lvl6pPr marL="2329293" indent="-211754" algn="l" rtl="0" eaLnBrk="1" fontAlgn="base" hangingPunct="1">
        <a:spcBef>
          <a:spcPct val="20000"/>
        </a:spcBef>
        <a:spcAft>
          <a:spcPct val="0"/>
        </a:spcAft>
        <a:buChar char="»"/>
        <a:defRPr>
          <a:solidFill>
            <a:schemeClr val="tx1"/>
          </a:solidFill>
          <a:latin typeface="+mn-lt"/>
        </a:defRPr>
      </a:lvl6pPr>
      <a:lvl7pPr marL="2752802" indent="-211754" algn="l" rtl="0" eaLnBrk="1" fontAlgn="base" hangingPunct="1">
        <a:spcBef>
          <a:spcPct val="20000"/>
        </a:spcBef>
        <a:spcAft>
          <a:spcPct val="0"/>
        </a:spcAft>
        <a:buChar char="»"/>
        <a:defRPr>
          <a:solidFill>
            <a:schemeClr val="tx1"/>
          </a:solidFill>
          <a:latin typeface="+mn-lt"/>
        </a:defRPr>
      </a:lvl7pPr>
      <a:lvl8pPr marL="3176310" indent="-211754" algn="l" rtl="0" eaLnBrk="1" fontAlgn="base" hangingPunct="1">
        <a:spcBef>
          <a:spcPct val="20000"/>
        </a:spcBef>
        <a:spcAft>
          <a:spcPct val="0"/>
        </a:spcAft>
        <a:buChar char="»"/>
        <a:defRPr>
          <a:solidFill>
            <a:schemeClr val="tx1"/>
          </a:solidFill>
          <a:latin typeface="+mn-lt"/>
        </a:defRPr>
      </a:lvl8pPr>
      <a:lvl9pPr marL="3599819" indent="-211754"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47015" rtl="0" eaLnBrk="1" latinLnBrk="0" hangingPunct="1">
        <a:defRPr sz="1663" kern="1200">
          <a:solidFill>
            <a:schemeClr val="tx1"/>
          </a:solidFill>
          <a:latin typeface="+mn-lt"/>
          <a:ea typeface="+mn-ea"/>
          <a:cs typeface="+mn-cs"/>
        </a:defRPr>
      </a:lvl1pPr>
      <a:lvl2pPr marL="423507" algn="l" defTabSz="847015" rtl="0" eaLnBrk="1" latinLnBrk="0" hangingPunct="1">
        <a:defRPr sz="1663" kern="1200">
          <a:solidFill>
            <a:schemeClr val="tx1"/>
          </a:solidFill>
          <a:latin typeface="+mn-lt"/>
          <a:ea typeface="+mn-ea"/>
          <a:cs typeface="+mn-cs"/>
        </a:defRPr>
      </a:lvl2pPr>
      <a:lvl3pPr marL="847015" algn="l" defTabSz="847015" rtl="0" eaLnBrk="1" latinLnBrk="0" hangingPunct="1">
        <a:defRPr sz="1663" kern="1200">
          <a:solidFill>
            <a:schemeClr val="tx1"/>
          </a:solidFill>
          <a:latin typeface="+mn-lt"/>
          <a:ea typeface="+mn-ea"/>
          <a:cs typeface="+mn-cs"/>
        </a:defRPr>
      </a:lvl3pPr>
      <a:lvl4pPr marL="1270525" algn="l" defTabSz="847015" rtl="0" eaLnBrk="1" latinLnBrk="0" hangingPunct="1">
        <a:defRPr sz="1663" kern="1200">
          <a:solidFill>
            <a:schemeClr val="tx1"/>
          </a:solidFill>
          <a:latin typeface="+mn-lt"/>
          <a:ea typeface="+mn-ea"/>
          <a:cs typeface="+mn-cs"/>
        </a:defRPr>
      </a:lvl4pPr>
      <a:lvl5pPr marL="1694032" algn="l" defTabSz="847015" rtl="0" eaLnBrk="1" latinLnBrk="0" hangingPunct="1">
        <a:defRPr sz="1663" kern="1200">
          <a:solidFill>
            <a:schemeClr val="tx1"/>
          </a:solidFill>
          <a:latin typeface="+mn-lt"/>
          <a:ea typeface="+mn-ea"/>
          <a:cs typeface="+mn-cs"/>
        </a:defRPr>
      </a:lvl5pPr>
      <a:lvl6pPr marL="2117540" algn="l" defTabSz="847015" rtl="0" eaLnBrk="1" latinLnBrk="0" hangingPunct="1">
        <a:defRPr sz="1663" kern="1200">
          <a:solidFill>
            <a:schemeClr val="tx1"/>
          </a:solidFill>
          <a:latin typeface="+mn-lt"/>
          <a:ea typeface="+mn-ea"/>
          <a:cs typeface="+mn-cs"/>
        </a:defRPr>
      </a:lvl6pPr>
      <a:lvl7pPr marL="2541047" algn="l" defTabSz="847015" rtl="0" eaLnBrk="1" latinLnBrk="0" hangingPunct="1">
        <a:defRPr sz="1663" kern="1200">
          <a:solidFill>
            <a:schemeClr val="tx1"/>
          </a:solidFill>
          <a:latin typeface="+mn-lt"/>
          <a:ea typeface="+mn-ea"/>
          <a:cs typeface="+mn-cs"/>
        </a:defRPr>
      </a:lvl7pPr>
      <a:lvl8pPr marL="2964557" algn="l" defTabSz="847015" rtl="0" eaLnBrk="1" latinLnBrk="0" hangingPunct="1">
        <a:defRPr sz="1663" kern="1200">
          <a:solidFill>
            <a:schemeClr val="tx1"/>
          </a:solidFill>
          <a:latin typeface="+mn-lt"/>
          <a:ea typeface="+mn-ea"/>
          <a:cs typeface="+mn-cs"/>
        </a:defRPr>
      </a:lvl8pPr>
      <a:lvl9pPr marL="3388065" algn="l" defTabSz="847015" rtl="0" eaLnBrk="1" latinLnBrk="0" hangingPunct="1">
        <a:defRPr sz="16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5" name="Picture 4" descr="Young plant in the morning light">
            <a:extLst>
              <a:ext uri="{FF2B5EF4-FFF2-40B4-BE49-F238E27FC236}">
                <a16:creationId xmlns:a16="http://schemas.microsoft.com/office/drawing/2014/main" id="{C50A8694-788C-402B-BB5F-4F9D5726C3BB}"/>
              </a:ext>
            </a:extLst>
          </p:cNvPr>
          <p:cNvPicPr>
            <a:picLocks noChangeAspect="1"/>
          </p:cNvPicPr>
          <p:nvPr userDrawn="1"/>
        </p:nvPicPr>
        <p:blipFill rotWithShape="1">
          <a:blip r:embed="rId37" cstate="print">
            <a:extLst>
              <a:ext uri="{28A0092B-C50C-407E-A947-70E740481C1C}">
                <a14:useLocalDpi xmlns:a14="http://schemas.microsoft.com/office/drawing/2010/main"/>
              </a:ext>
            </a:extLst>
          </a:blip>
          <a:srcRect l="32963"/>
          <a:stretch/>
        </p:blipFill>
        <p:spPr>
          <a:xfrm>
            <a:off x="0" y="0"/>
            <a:ext cx="2089727" cy="6863633"/>
          </a:xfrm>
          <a:prstGeom prst="rect">
            <a:avLst/>
          </a:prstGeom>
        </p:spPr>
      </p:pic>
      <p:sp>
        <p:nvSpPr>
          <p:cNvPr id="10" name="Slide Number Placeholder 9"/>
          <p:cNvSpPr>
            <a:spLocks noGrp="1"/>
          </p:cNvSpPr>
          <p:nvPr>
            <p:ph type="sldNum" sz="quarter" idx="4"/>
          </p:nvPr>
        </p:nvSpPr>
        <p:spPr>
          <a:xfrm>
            <a:off x="8503920" y="6537960"/>
            <a:ext cx="365760" cy="182880"/>
          </a:xfrm>
          <a:prstGeom prst="rect">
            <a:avLst/>
          </a:prstGeom>
        </p:spPr>
        <p:txBody>
          <a:bodyPr vert="horz" lIns="0" tIns="0" rIns="0" bIns="0" rtlCol="0" anchor="b" anchorCtr="0"/>
          <a:lstStyle>
            <a:lvl1pPr algn="r">
              <a:defRPr sz="971">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a:t>
            </a:fld>
            <a:endParaRPr lang="en-US">
              <a:solidFill>
                <a:srgbClr val="000000"/>
              </a:solidFill>
            </a:endParaRPr>
          </a:p>
        </p:txBody>
      </p:sp>
      <p:pic>
        <p:nvPicPr>
          <p:cNvPr id="15" name="Picture 14">
            <a:extLst>
              <a:ext uri="{FF2B5EF4-FFF2-40B4-BE49-F238E27FC236}">
                <a16:creationId xmlns:a16="http://schemas.microsoft.com/office/drawing/2014/main" id="{8C352F14-3C2D-4B4A-BEB8-71F08F4DDEF6}"/>
              </a:ext>
            </a:extLst>
          </p:cNvPr>
          <p:cNvPicPr>
            <a:picLocks noChangeAspect="1"/>
          </p:cNvPicPr>
          <p:nvPr userDrawn="1"/>
        </p:nvPicPr>
        <p:blipFill rotWithShape="1">
          <a:blip r:embed="rId38"/>
          <a:stretch/>
        </p:blipFill>
        <p:spPr>
          <a:xfrm>
            <a:off x="7278492" y="271004"/>
            <a:ext cx="1788753" cy="659070"/>
          </a:xfrm>
          <a:prstGeom prst="rect">
            <a:avLst/>
          </a:prstGeom>
        </p:spPr>
      </p:pic>
      <p:sp>
        <p:nvSpPr>
          <p:cNvPr id="4" name="exstream_shape42"/>
          <p:cNvSpPr>
            <a:spLocks noChangeArrowheads="1"/>
          </p:cNvSpPr>
          <p:nvPr userDrawn="1"/>
        </p:nvSpPr>
        <p:spPr bwMode="auto">
          <a:xfrm>
            <a:off x="2131290" y="6586996"/>
            <a:ext cx="6416923" cy="11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algn="l" defTabSz="195795" fontAlgn="base">
              <a:spcBef>
                <a:spcPct val="0"/>
              </a:spcBef>
              <a:spcAft>
                <a:spcPct val="0"/>
              </a:spcAft>
            </a:pPr>
            <a:r>
              <a:rPr lang="en-US" sz="900" b="1" dirty="0">
                <a:solidFill>
                  <a:schemeClr val="tx1"/>
                </a:solidFill>
                <a:latin typeface="Arial Narrow" panose="020B0606020202030204" pitchFamily="34" charset="0"/>
              </a:rPr>
              <a:t>Nur </a:t>
            </a:r>
            <a:r>
              <a:rPr lang="en-US" sz="900" b="1" dirty="0" err="1">
                <a:solidFill>
                  <a:schemeClr val="tx1"/>
                </a:solidFill>
                <a:latin typeface="Arial Narrow" panose="020B0606020202030204" pitchFamily="34" charset="0"/>
              </a:rPr>
              <a:t>für</a:t>
            </a:r>
            <a:r>
              <a:rPr lang="en-US" sz="900" b="1" dirty="0">
                <a:solidFill>
                  <a:schemeClr val="tx1"/>
                </a:solidFill>
                <a:latin typeface="Arial Narrow" panose="020B0606020202030204" pitchFamily="34" charset="0"/>
              </a:rPr>
              <a:t> </a:t>
            </a:r>
            <a:r>
              <a:rPr lang="en-US" sz="900" b="1" dirty="0" err="1">
                <a:solidFill>
                  <a:schemeClr val="tx1"/>
                </a:solidFill>
                <a:latin typeface="Arial Narrow" panose="020B0606020202030204" pitchFamily="34" charset="0"/>
              </a:rPr>
              <a:t>Vertriebspartner</a:t>
            </a:r>
            <a:r>
              <a:rPr lang="en-US" sz="900" b="1" dirty="0">
                <a:solidFill>
                  <a:schemeClr val="tx1"/>
                </a:solidFill>
                <a:latin typeface="Arial Narrow" panose="020B0606020202030204" pitchFamily="34" charset="0"/>
              </a:rPr>
              <a:t> / </a:t>
            </a:r>
            <a:r>
              <a:rPr lang="en-US" sz="900" b="1" dirty="0" err="1">
                <a:solidFill>
                  <a:schemeClr val="tx1"/>
                </a:solidFill>
                <a:latin typeface="Arial Narrow" panose="020B0606020202030204" pitchFamily="34" charset="0"/>
              </a:rPr>
              <a:t>Nicht</a:t>
            </a:r>
            <a:r>
              <a:rPr lang="en-US" sz="900" b="1" dirty="0">
                <a:solidFill>
                  <a:schemeClr val="tx1"/>
                </a:solidFill>
                <a:latin typeface="Arial Narrow" panose="020B0606020202030204" pitchFamily="34" charset="0"/>
              </a:rPr>
              <a:t> </a:t>
            </a:r>
            <a:r>
              <a:rPr lang="en-US" sz="900" b="1" dirty="0" err="1">
                <a:solidFill>
                  <a:schemeClr val="tx1"/>
                </a:solidFill>
                <a:latin typeface="Arial Narrow" panose="020B0606020202030204" pitchFamily="34" charset="0"/>
              </a:rPr>
              <a:t>für</a:t>
            </a:r>
            <a:r>
              <a:rPr lang="en-US" sz="900" b="1" dirty="0">
                <a:solidFill>
                  <a:schemeClr val="tx1"/>
                </a:solidFill>
                <a:latin typeface="Arial Narrow" panose="020B0606020202030204" pitchFamily="34" charset="0"/>
              </a:rPr>
              <a:t> </a:t>
            </a:r>
            <a:r>
              <a:rPr lang="en-US" sz="900" b="1" dirty="0" err="1">
                <a:solidFill>
                  <a:schemeClr val="tx1"/>
                </a:solidFill>
                <a:latin typeface="Arial Narrow" panose="020B0606020202030204" pitchFamily="34" charset="0"/>
              </a:rPr>
              <a:t>Investoren</a:t>
            </a:r>
            <a:r>
              <a:rPr lang="en-US" sz="900" b="1" dirty="0">
                <a:solidFill>
                  <a:schemeClr val="tx1"/>
                </a:solidFill>
                <a:latin typeface="Arial Narrow" panose="020B0606020202030204" pitchFamily="34" charset="0"/>
              </a:rPr>
              <a:t> </a:t>
            </a:r>
          </a:p>
        </p:txBody>
      </p:sp>
      <p:sp>
        <p:nvSpPr>
          <p:cNvPr id="2" name="Title Placeholder 1">
            <a:extLst>
              <a:ext uri="{FF2B5EF4-FFF2-40B4-BE49-F238E27FC236}">
                <a16:creationId xmlns:a16="http://schemas.microsoft.com/office/drawing/2014/main" id="{6D982851-5FF0-46C4-A1B3-E966476D5680}"/>
              </a:ext>
            </a:extLst>
          </p:cNvPr>
          <p:cNvSpPr>
            <a:spLocks noGrp="1"/>
          </p:cNvSpPr>
          <p:nvPr>
            <p:ph type="title"/>
          </p:nvPr>
        </p:nvSpPr>
        <p:spPr>
          <a:xfrm>
            <a:off x="2201502" y="400719"/>
            <a:ext cx="5225143" cy="1088801"/>
          </a:xfrm>
          <a:prstGeom prst="rect">
            <a:avLst/>
          </a:prstGeom>
        </p:spPr>
        <p:txBody>
          <a:bodyPr vert="horz" lIns="0" tIns="45720" rIns="91440" bIns="45720" rtlCol="0" anchor="t">
            <a:noAutofit/>
          </a:bodyPr>
          <a:lstStyle/>
          <a:p>
            <a:r>
              <a:rPr lang="en-US"/>
              <a:t>Click to edit Master title style</a:t>
            </a:r>
          </a:p>
        </p:txBody>
      </p:sp>
      <p:sp>
        <p:nvSpPr>
          <p:cNvPr id="3" name="Footer Placeholder 2">
            <a:extLst>
              <a:ext uri="{FF2B5EF4-FFF2-40B4-BE49-F238E27FC236}">
                <a16:creationId xmlns:a16="http://schemas.microsoft.com/office/drawing/2014/main" id="{93BCC2A9-57CF-4A84-9D1D-07F81B2461DA}"/>
              </a:ext>
            </a:extLst>
          </p:cNvPr>
          <p:cNvSpPr>
            <a:spLocks noGrp="1"/>
          </p:cNvSpPr>
          <p:nvPr>
            <p:ph type="ftr" sz="quarter" idx="3"/>
          </p:nvPr>
        </p:nvSpPr>
        <p:spPr>
          <a:xfrm>
            <a:off x="2131290" y="6356537"/>
            <a:ext cx="6738390" cy="181423"/>
          </a:xfrm>
          <a:prstGeom prst="rect">
            <a:avLst/>
          </a:prstGeom>
        </p:spPr>
        <p:txBody>
          <a:bodyPr vert="horz" lIns="0" tIns="45720" rIns="91440" bIns="45720" rtlCol="0" anchor="b"/>
          <a:lstStyle>
            <a:lvl1pPr algn="l">
              <a:defRPr sz="794">
                <a:solidFill>
                  <a:schemeClr val="tx1">
                    <a:lumMod val="65000"/>
                    <a:lumOff val="35000"/>
                  </a:schemeClr>
                </a:solidFill>
                <a:latin typeface="Arial Narrow" panose="020B0606020202030204" pitchFamily="34" charset="0"/>
              </a:defRPr>
            </a:lvl1pPr>
          </a:lstStyle>
          <a:p>
            <a:endParaRPr lang="en-US">
              <a:solidFill>
                <a:schemeClr val="tx1">
                  <a:lumMod val="65000"/>
                  <a:lumOff val="35000"/>
                </a:schemeClr>
              </a:solidFill>
            </a:endParaRPr>
          </a:p>
        </p:txBody>
      </p:sp>
      <p:pic>
        <p:nvPicPr>
          <p:cNvPr id="11" name="Picture 10" descr="Raindrops on cypress leaves">
            <a:extLst>
              <a:ext uri="{FF2B5EF4-FFF2-40B4-BE49-F238E27FC236}">
                <a16:creationId xmlns:a16="http://schemas.microsoft.com/office/drawing/2014/main" id="{FF2B2BC6-D9BF-4013-81FE-5DD07CD93EEB}"/>
              </a:ext>
            </a:extLst>
          </p:cNvPr>
          <p:cNvPicPr>
            <a:picLocks noChangeAspect="1"/>
          </p:cNvPicPr>
          <p:nvPr userDrawn="1"/>
        </p:nvPicPr>
        <p:blipFill rotWithShape="1">
          <a:blip r:embed="rId39"/>
          <a:srcRect l="52234" t="2623" r="30563"/>
          <a:stretch/>
        </p:blipFill>
        <p:spPr>
          <a:xfrm flipH="1">
            <a:off x="11546" y="0"/>
            <a:ext cx="2081785" cy="6863633"/>
          </a:xfrm>
          <a:prstGeom prst="rect">
            <a:avLst/>
          </a:prstGeom>
        </p:spPr>
      </p:pic>
    </p:spTree>
    <p:extLst>
      <p:ext uri="{BB962C8B-B14F-4D97-AF65-F5344CB8AC3E}">
        <p14:creationId xmlns:p14="http://schemas.microsoft.com/office/powerpoint/2010/main" val="45865596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4" r:id="rId24"/>
    <p:sldLayoutId id="2147483865" r:id="rId25"/>
    <p:sldLayoutId id="2147483866" r:id="rId26"/>
    <p:sldLayoutId id="2147483867" r:id="rId27"/>
    <p:sldLayoutId id="2147483868" r:id="rId28"/>
    <p:sldLayoutId id="2147483869" r:id="rId29"/>
    <p:sldLayoutId id="2147483870" r:id="rId30"/>
    <p:sldLayoutId id="2147483871" r:id="rId31"/>
    <p:sldLayoutId id="2147483872" r:id="rId32"/>
    <p:sldLayoutId id="2147483874" r:id="rId33"/>
    <p:sldLayoutId id="2147483875" r:id="rId34"/>
    <p:sldLayoutId id="2147483876" r:id="rId35"/>
  </p:sldLayoutIdLst>
  <p:hf hdr="0" dt="0"/>
  <p:txStyles>
    <p:titleStyle>
      <a:lvl1pPr algn="l" defTabSz="887553" rtl="0" eaLnBrk="1" fontAlgn="auto" latinLnBrk="0" hangingPunct="1">
        <a:spcBef>
          <a:spcPct val="0"/>
        </a:spcBef>
        <a:spcAft>
          <a:spcPts val="0"/>
        </a:spcAft>
        <a:buNone/>
        <a:defRPr lang="en-US" sz="2118" b="1" kern="1200" dirty="0">
          <a:solidFill>
            <a:schemeClr val="accent1"/>
          </a:solidFill>
          <a:latin typeface="+mj-lt"/>
          <a:ea typeface="+mj-ea"/>
          <a:cs typeface="+mj-cs"/>
        </a:defRPr>
      </a:lvl1pPr>
    </p:titleStyle>
    <p:bodyStyle>
      <a:lvl1pPr marL="332832" indent="-332832" algn="l" defTabSz="887553" rtl="0" eaLnBrk="1" latinLnBrk="0" hangingPunct="1">
        <a:spcBef>
          <a:spcPct val="20000"/>
        </a:spcBef>
        <a:buFont typeface="Arial" panose="020B0604020202020204" pitchFamily="34" charset="0"/>
        <a:buChar char="•"/>
        <a:defRPr sz="3106" kern="1200">
          <a:solidFill>
            <a:schemeClr val="tx1"/>
          </a:solidFill>
          <a:latin typeface="+mn-lt"/>
          <a:ea typeface="+mn-ea"/>
          <a:cs typeface="+mn-cs"/>
        </a:defRPr>
      </a:lvl1pPr>
      <a:lvl2pPr marL="721137" indent="-277360" algn="l" defTabSz="887553" rtl="0" eaLnBrk="1" latinLnBrk="0" hangingPunct="1">
        <a:spcBef>
          <a:spcPct val="20000"/>
        </a:spcBef>
        <a:buFont typeface="Arial" panose="020B0604020202020204" pitchFamily="34" charset="0"/>
        <a:buChar char="–"/>
        <a:defRPr sz="2718" kern="1200">
          <a:solidFill>
            <a:schemeClr val="tx1"/>
          </a:solidFill>
          <a:latin typeface="+mn-lt"/>
          <a:ea typeface="+mn-ea"/>
          <a:cs typeface="+mn-cs"/>
        </a:defRPr>
      </a:lvl2pPr>
      <a:lvl3pPr marL="1109442" indent="-221888" algn="l" defTabSz="887553" rtl="0" eaLnBrk="1" latinLnBrk="0" hangingPunct="1">
        <a:spcBef>
          <a:spcPct val="20000"/>
        </a:spcBef>
        <a:buFont typeface="Arial" panose="020B0604020202020204" pitchFamily="34" charset="0"/>
        <a:buChar char="•"/>
        <a:defRPr sz="2330" kern="1200">
          <a:solidFill>
            <a:schemeClr val="tx1"/>
          </a:solidFill>
          <a:latin typeface="+mn-lt"/>
          <a:ea typeface="+mn-ea"/>
          <a:cs typeface="+mn-cs"/>
        </a:defRPr>
      </a:lvl3pPr>
      <a:lvl4pPr marL="1553218"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4pPr>
      <a:lvl5pPr marL="1996995"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5pPr>
      <a:lvl6pPr marL="244077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884548"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28325"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77210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8" hidden="1"/>
          <p:cNvPicPr>
            <a:picLocks noChangeAspect="1"/>
          </p:cNvPicPr>
          <p:nvPr/>
        </p:nvPicPr>
        <p:blipFill>
          <a:blip r:embed="rId2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le Placeholder 1"/>
          <p:cNvSpPr>
            <a:spLocks noGrp="1"/>
          </p:cNvSpPr>
          <p:nvPr>
            <p:ph type="title"/>
          </p:nvPr>
        </p:nvSpPr>
        <p:spPr>
          <a:xfrm>
            <a:off x="302176" y="484190"/>
            <a:ext cx="6835472" cy="865217"/>
          </a:xfrm>
          <a:prstGeom prst="rect">
            <a:avLst/>
          </a:prstGeom>
        </p:spPr>
        <p:txBody>
          <a:bodyPr vert="horz" lIns="0" tIns="0" rIns="0" bIns="0" rtlCol="0" anchor="t" anchorCtr="0">
            <a:noAutofit/>
          </a:bodyPr>
          <a:lstStyle/>
          <a:p>
            <a:r>
              <a:rPr lang="en-US"/>
              <a:t>Click to edit Master title style</a:t>
            </a:r>
          </a:p>
        </p:txBody>
      </p:sp>
      <p:sp>
        <p:nvSpPr>
          <p:cNvPr id="17" name="Slide Number Placeholder 3"/>
          <p:cNvSpPr>
            <a:spLocks noGrp="1"/>
          </p:cNvSpPr>
          <p:nvPr>
            <p:ph type="sldNum" sz="quarter" idx="4"/>
          </p:nvPr>
        </p:nvSpPr>
        <p:spPr>
          <a:xfrm>
            <a:off x="8523289" y="6523309"/>
            <a:ext cx="230187" cy="149225"/>
          </a:xfrm>
          <a:prstGeom prst="rect">
            <a:avLst/>
          </a:prstGeom>
        </p:spPr>
        <p:txBody>
          <a:bodyPr vert="horz" lIns="0" tIns="0" rIns="0" bIns="0" rtlCol="0" anchor="b" anchorCtr="0"/>
          <a:lstStyle>
            <a:lvl1pPr algn="r" eaLnBrk="1" hangingPunct="1">
              <a:defRPr kumimoji="1" lang="en-US" sz="874" b="0" i="0" kern="1200">
                <a:solidFill>
                  <a:srgbClr val="000000"/>
                </a:solidFill>
                <a:latin typeface="+mn-lt"/>
                <a:ea typeface="Arial Narrow" panose="020B0606020202030204" pitchFamily="34" charset="0"/>
                <a:cs typeface="Arial Narrow" panose="020B0606020202030204" pitchFamily="34" charset="0"/>
              </a:defRPr>
            </a:lvl1pPr>
          </a:lstStyle>
          <a:p>
            <a:pPr>
              <a:defRPr/>
            </a:pPr>
            <a:fld id="{3F16283C-BC18-43CF-9DF4-8A2F069C8A83}" type="slidenum">
              <a:rPr lang="en-US" smtClean="0"/>
              <a:pPr>
                <a:defRPr/>
              </a:pPr>
              <a:t>‹#›</a:t>
            </a:fld>
            <a:endParaRPr lang="en-US"/>
          </a:p>
        </p:txBody>
      </p:sp>
      <p:pic>
        <p:nvPicPr>
          <p:cNvPr id="7" name="Picture 6" descr="A close up of a mans face&#10;&#10;Description generated with very high confidence">
            <a:extLst>
              <a:ext uri="{FF2B5EF4-FFF2-40B4-BE49-F238E27FC236}">
                <a16:creationId xmlns:a16="http://schemas.microsoft.com/office/drawing/2014/main" id="{91CB6E97-6073-40CD-A64C-C1AC0F597542}"/>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7022543" y="484190"/>
            <a:ext cx="1939636" cy="348739"/>
          </a:xfrm>
          <a:prstGeom prst="rect">
            <a:avLst/>
          </a:prstGeom>
        </p:spPr>
      </p:pic>
      <p:sp>
        <p:nvSpPr>
          <p:cNvPr id="2" name="Footer Placeholder 1">
            <a:extLst>
              <a:ext uri="{FF2B5EF4-FFF2-40B4-BE49-F238E27FC236}">
                <a16:creationId xmlns:a16="http://schemas.microsoft.com/office/drawing/2014/main" id="{DA2BE035-40D8-453F-BEDE-565CCAEECD69}"/>
              </a:ext>
            </a:extLst>
          </p:cNvPr>
          <p:cNvSpPr>
            <a:spLocks noGrp="1"/>
          </p:cNvSpPr>
          <p:nvPr>
            <p:ph type="ftr" sz="quarter" idx="3"/>
          </p:nvPr>
        </p:nvSpPr>
        <p:spPr>
          <a:xfrm>
            <a:off x="302176" y="6157716"/>
            <a:ext cx="8451301" cy="365592"/>
          </a:xfrm>
          <a:prstGeom prst="rect">
            <a:avLst/>
          </a:prstGeom>
        </p:spPr>
        <p:txBody>
          <a:bodyPr vert="horz" lIns="0" tIns="0" rIns="0" bIns="0" rtlCol="0" anchor="b"/>
          <a:lstStyle>
            <a:lvl1pPr algn="l">
              <a:defRPr sz="794">
                <a:solidFill>
                  <a:schemeClr val="tx1">
                    <a:lumMod val="65000"/>
                    <a:lumOff val="35000"/>
                  </a:schemeClr>
                </a:solidFill>
                <a:latin typeface="Arial Narrow" panose="020B0606020202030204" pitchFamily="34" charset="0"/>
              </a:defRPr>
            </a:lvl1pPr>
          </a:lstStyle>
          <a:p>
            <a:endParaRPr lang="en-US"/>
          </a:p>
        </p:txBody>
      </p:sp>
      <p:sp>
        <p:nvSpPr>
          <p:cNvPr id="8" name="exstream_shape42">
            <a:extLst>
              <a:ext uri="{FF2B5EF4-FFF2-40B4-BE49-F238E27FC236}">
                <a16:creationId xmlns:a16="http://schemas.microsoft.com/office/drawing/2014/main" id="{7BF953DF-6240-47A1-BDA0-C2D8E9A8D13B}"/>
              </a:ext>
            </a:extLst>
          </p:cNvPr>
          <p:cNvSpPr>
            <a:spLocks noChangeArrowheads="1"/>
          </p:cNvSpPr>
          <p:nvPr userDrawn="1"/>
        </p:nvSpPr>
        <p:spPr bwMode="auto">
          <a:xfrm>
            <a:off x="302176" y="6552423"/>
            <a:ext cx="8104909" cy="14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177995" fontAlgn="base">
              <a:spcBef>
                <a:spcPct val="0"/>
              </a:spcBef>
              <a:spcAft>
                <a:spcPct val="0"/>
              </a:spcAft>
            </a:pPr>
            <a:r>
              <a:rPr lang="de-DE" sz="794" b="1">
                <a:solidFill>
                  <a:srgbClr val="000000"/>
                </a:solidFill>
                <a:latin typeface="Arial Narrow" panose="020B0606020202030204" pitchFamily="34" charset="0"/>
              </a:rPr>
              <a:t>Nur für Vertriebspartner. Nicht zur öffentlichen Verbreitung.</a:t>
            </a:r>
          </a:p>
        </p:txBody>
      </p:sp>
    </p:spTree>
    <p:extLst>
      <p:ext uri="{BB962C8B-B14F-4D97-AF65-F5344CB8AC3E}">
        <p14:creationId xmlns:p14="http://schemas.microsoft.com/office/powerpoint/2010/main" val="119141812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Lst>
  <p:hf hdr="0" dt="0"/>
  <p:txStyles>
    <p:titleStyle>
      <a:lvl1pPr algn="l" rtl="0" eaLnBrk="0" fontAlgn="base" hangingPunct="0">
        <a:lnSpc>
          <a:spcPct val="100000"/>
        </a:lnSpc>
        <a:spcBef>
          <a:spcPct val="0"/>
        </a:spcBef>
        <a:spcAft>
          <a:spcPct val="0"/>
        </a:spcAft>
        <a:defRPr kumimoji="1" sz="1588" b="1" spc="-79" baseline="0">
          <a:solidFill>
            <a:srgbClr val="005598"/>
          </a:solidFill>
          <a:latin typeface="Arial"/>
          <a:ea typeface="Geneva" charset="0"/>
          <a:cs typeface="Arial"/>
        </a:defRPr>
      </a:lvl1pPr>
      <a:lvl2pPr algn="l" rtl="0" eaLnBrk="0" fontAlgn="base" hangingPunct="0">
        <a:lnSpc>
          <a:spcPts val="1300"/>
        </a:lnSpc>
        <a:spcBef>
          <a:spcPct val="0"/>
        </a:spcBef>
        <a:spcAft>
          <a:spcPct val="0"/>
        </a:spcAft>
        <a:defRPr kumimoji="1" sz="1009" b="1">
          <a:solidFill>
            <a:srgbClr val="005598"/>
          </a:solidFill>
          <a:latin typeface="Arial" charset="0"/>
          <a:ea typeface="Geneva" charset="0"/>
          <a:cs typeface="Arial" panose="020B0604020202020204" pitchFamily="34" charset="0"/>
        </a:defRPr>
      </a:lvl2pPr>
      <a:lvl3pPr algn="l" rtl="0" eaLnBrk="0" fontAlgn="base" hangingPunct="0">
        <a:lnSpc>
          <a:spcPts val="1300"/>
        </a:lnSpc>
        <a:spcBef>
          <a:spcPct val="0"/>
        </a:spcBef>
        <a:spcAft>
          <a:spcPct val="0"/>
        </a:spcAft>
        <a:defRPr kumimoji="1" sz="1009" b="1">
          <a:solidFill>
            <a:srgbClr val="005598"/>
          </a:solidFill>
          <a:latin typeface="Arial" charset="0"/>
          <a:ea typeface="Geneva" charset="0"/>
          <a:cs typeface="Arial" panose="020B0604020202020204" pitchFamily="34" charset="0"/>
        </a:defRPr>
      </a:lvl3pPr>
      <a:lvl4pPr algn="l" rtl="0" eaLnBrk="0" fontAlgn="base" hangingPunct="0">
        <a:lnSpc>
          <a:spcPts val="1300"/>
        </a:lnSpc>
        <a:spcBef>
          <a:spcPct val="0"/>
        </a:spcBef>
        <a:spcAft>
          <a:spcPct val="0"/>
        </a:spcAft>
        <a:defRPr kumimoji="1" sz="1009" b="1">
          <a:solidFill>
            <a:srgbClr val="005598"/>
          </a:solidFill>
          <a:latin typeface="Arial" charset="0"/>
          <a:ea typeface="Geneva" charset="0"/>
          <a:cs typeface="Arial" panose="020B0604020202020204" pitchFamily="34" charset="0"/>
        </a:defRPr>
      </a:lvl4pPr>
      <a:lvl5pPr algn="l" rtl="0" eaLnBrk="0" fontAlgn="base" hangingPunct="0">
        <a:lnSpc>
          <a:spcPts val="1300"/>
        </a:lnSpc>
        <a:spcBef>
          <a:spcPct val="0"/>
        </a:spcBef>
        <a:spcAft>
          <a:spcPct val="0"/>
        </a:spcAft>
        <a:defRPr kumimoji="1" sz="1009" b="1">
          <a:solidFill>
            <a:srgbClr val="005598"/>
          </a:solidFill>
          <a:latin typeface="Arial" charset="0"/>
          <a:ea typeface="Geneva" charset="0"/>
          <a:cs typeface="Arial" panose="020B0604020202020204" pitchFamily="34" charset="0"/>
        </a:defRPr>
      </a:lvl5pPr>
      <a:lvl6pPr marL="348750" algn="l" rtl="0" eaLnBrk="1" fontAlgn="base" hangingPunct="1">
        <a:spcBef>
          <a:spcPct val="0"/>
        </a:spcBef>
        <a:spcAft>
          <a:spcPct val="0"/>
        </a:spcAft>
        <a:defRPr kumimoji="1" sz="2260" b="1">
          <a:solidFill>
            <a:srgbClr val="004FA6"/>
          </a:solidFill>
          <a:latin typeface="Arial" charset="0"/>
        </a:defRPr>
      </a:lvl6pPr>
      <a:lvl7pPr marL="697500" algn="l" rtl="0" eaLnBrk="1" fontAlgn="base" hangingPunct="1">
        <a:spcBef>
          <a:spcPct val="0"/>
        </a:spcBef>
        <a:spcAft>
          <a:spcPct val="0"/>
        </a:spcAft>
        <a:defRPr kumimoji="1" sz="2260" b="1">
          <a:solidFill>
            <a:srgbClr val="004FA6"/>
          </a:solidFill>
          <a:latin typeface="Arial" charset="0"/>
        </a:defRPr>
      </a:lvl7pPr>
      <a:lvl8pPr marL="1046252" algn="l" rtl="0" eaLnBrk="1" fontAlgn="base" hangingPunct="1">
        <a:spcBef>
          <a:spcPct val="0"/>
        </a:spcBef>
        <a:spcAft>
          <a:spcPct val="0"/>
        </a:spcAft>
        <a:defRPr kumimoji="1" sz="2260" b="1">
          <a:solidFill>
            <a:srgbClr val="004FA6"/>
          </a:solidFill>
          <a:latin typeface="Arial" charset="0"/>
        </a:defRPr>
      </a:lvl8pPr>
      <a:lvl9pPr marL="1395002" algn="l" rtl="0" eaLnBrk="1" fontAlgn="base" hangingPunct="1">
        <a:spcBef>
          <a:spcPct val="0"/>
        </a:spcBef>
        <a:spcAft>
          <a:spcPct val="0"/>
        </a:spcAft>
        <a:defRPr kumimoji="1" sz="2260" b="1">
          <a:solidFill>
            <a:srgbClr val="004FA6"/>
          </a:solidFill>
          <a:latin typeface="Arial" charset="0"/>
        </a:defRPr>
      </a:lvl9pPr>
    </p:titleStyle>
    <p:bodyStyle>
      <a:lvl1pPr marL="234017" indent="-234017" algn="l" defTabSz="695892" rtl="0" eaLnBrk="0" fontAlgn="base" hangingPunct="0">
        <a:lnSpc>
          <a:spcPts val="1028"/>
        </a:lnSpc>
        <a:spcBef>
          <a:spcPct val="0"/>
        </a:spcBef>
        <a:spcAft>
          <a:spcPts val="155"/>
        </a:spcAft>
        <a:buFont typeface="Arial" panose="020B0604020202020204" pitchFamily="34" charset="0"/>
        <a:defRPr sz="1412" b="0">
          <a:solidFill>
            <a:schemeClr val="accent4"/>
          </a:solidFill>
          <a:latin typeface="+mn-lt"/>
          <a:ea typeface="Geneva" charset="0"/>
          <a:cs typeface="Geneva" charset="0"/>
        </a:defRPr>
      </a:lvl1pPr>
      <a:lvl2pPr marL="119473" indent="-119473" algn="l" defTabSz="695892" rtl="0" eaLnBrk="0" fontAlgn="base" hangingPunct="0">
        <a:lnSpc>
          <a:spcPts val="1028"/>
        </a:lnSpc>
        <a:spcBef>
          <a:spcPct val="0"/>
        </a:spcBef>
        <a:spcAft>
          <a:spcPts val="155"/>
        </a:spcAft>
        <a:buClr>
          <a:srgbClr val="002856"/>
        </a:buClr>
        <a:buSzPct val="115000"/>
        <a:buFont typeface="Arial" panose="020B0604020202020204" pitchFamily="34" charset="0"/>
        <a:buChar char="•"/>
        <a:defRPr sz="1412" b="0">
          <a:solidFill>
            <a:schemeClr val="accent4"/>
          </a:solidFill>
          <a:latin typeface="+mn-lt"/>
          <a:ea typeface="Geneva" charset="0"/>
          <a:cs typeface="Geneva"/>
        </a:defRPr>
      </a:lvl2pPr>
      <a:lvl3pPr marL="234017" indent="-147800" algn="l" defTabSz="695892" rtl="0" eaLnBrk="0" fontAlgn="base" hangingPunct="0">
        <a:lnSpc>
          <a:spcPts val="1028"/>
        </a:lnSpc>
        <a:spcBef>
          <a:spcPct val="0"/>
        </a:spcBef>
        <a:spcAft>
          <a:spcPts val="155"/>
        </a:spcAft>
        <a:buFont typeface="Arial" panose="020B0604020202020204" pitchFamily="34" charset="0"/>
        <a:buChar char="–"/>
        <a:defRPr sz="1412" b="0">
          <a:solidFill>
            <a:schemeClr val="accent4"/>
          </a:solidFill>
          <a:latin typeface="+mn-lt"/>
          <a:ea typeface="Geneva" charset="0"/>
          <a:cs typeface="Geneva"/>
        </a:defRPr>
      </a:lvl3pPr>
      <a:lvl4pPr marL="312844" indent="-113314" algn="l" defTabSz="695892" rtl="0" eaLnBrk="0" fontAlgn="base" hangingPunct="0">
        <a:lnSpc>
          <a:spcPts val="1028"/>
        </a:lnSpc>
        <a:spcBef>
          <a:spcPct val="0"/>
        </a:spcBef>
        <a:spcAft>
          <a:spcPts val="155"/>
        </a:spcAft>
        <a:buClr>
          <a:srgbClr val="002856"/>
        </a:buClr>
        <a:buSzPct val="115000"/>
        <a:buFont typeface="Arial" panose="020B0604020202020204" pitchFamily="34" charset="0"/>
        <a:buChar char="•"/>
        <a:defRPr sz="1412" b="0">
          <a:solidFill>
            <a:schemeClr val="accent4"/>
          </a:solidFill>
          <a:latin typeface="+mn-lt"/>
          <a:ea typeface="Geneva" charset="0"/>
          <a:cs typeface="Geneva"/>
        </a:defRPr>
      </a:lvl4pPr>
      <a:lvl5pPr marL="469266" indent="-156421" algn="l" rtl="0" eaLnBrk="0" fontAlgn="base" hangingPunct="0">
        <a:lnSpc>
          <a:spcPts val="1028"/>
        </a:lnSpc>
        <a:spcBef>
          <a:spcPct val="0"/>
        </a:spcBef>
        <a:spcAft>
          <a:spcPts val="155"/>
        </a:spcAft>
        <a:buFont typeface="Arial" panose="020B0604020202020204" pitchFamily="34" charset="0"/>
        <a:buChar char="–"/>
        <a:defRPr sz="1412" b="0">
          <a:solidFill>
            <a:schemeClr val="accent4"/>
          </a:solidFill>
          <a:latin typeface="+mn-lt"/>
          <a:ea typeface="Geneva" charset="0"/>
          <a:cs typeface="Geneva"/>
        </a:defRPr>
      </a:lvl5pPr>
      <a:lvl6pPr marL="1918128" indent="-174375" algn="l" rtl="0" eaLnBrk="1" fontAlgn="base" hangingPunct="1">
        <a:spcBef>
          <a:spcPct val="20000"/>
        </a:spcBef>
        <a:spcAft>
          <a:spcPct val="0"/>
        </a:spcAft>
        <a:buChar char="»"/>
        <a:defRPr>
          <a:solidFill>
            <a:schemeClr val="tx1"/>
          </a:solidFill>
          <a:latin typeface="+mn-lt"/>
        </a:defRPr>
      </a:lvl6pPr>
      <a:lvl7pPr marL="2266879" indent="-174375" algn="l" rtl="0" eaLnBrk="1" fontAlgn="base" hangingPunct="1">
        <a:spcBef>
          <a:spcPct val="20000"/>
        </a:spcBef>
        <a:spcAft>
          <a:spcPct val="0"/>
        </a:spcAft>
        <a:buChar char="»"/>
        <a:defRPr>
          <a:solidFill>
            <a:schemeClr val="tx1"/>
          </a:solidFill>
          <a:latin typeface="+mn-lt"/>
        </a:defRPr>
      </a:lvl7pPr>
      <a:lvl8pPr marL="2615629" indent="-174375" algn="l" rtl="0" eaLnBrk="1" fontAlgn="base" hangingPunct="1">
        <a:spcBef>
          <a:spcPct val="20000"/>
        </a:spcBef>
        <a:spcAft>
          <a:spcPct val="0"/>
        </a:spcAft>
        <a:buChar char="»"/>
        <a:defRPr>
          <a:solidFill>
            <a:schemeClr val="tx1"/>
          </a:solidFill>
          <a:latin typeface="+mn-lt"/>
        </a:defRPr>
      </a:lvl8pPr>
      <a:lvl9pPr marL="2964380" indent="-174375"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97500" rtl="0" eaLnBrk="1" latinLnBrk="0" hangingPunct="1">
        <a:defRPr sz="1369" kern="1200">
          <a:solidFill>
            <a:schemeClr val="tx1"/>
          </a:solidFill>
          <a:latin typeface="+mn-lt"/>
          <a:ea typeface="+mn-ea"/>
          <a:cs typeface="+mn-cs"/>
        </a:defRPr>
      </a:lvl1pPr>
      <a:lvl2pPr marL="348750" algn="l" defTabSz="697500" rtl="0" eaLnBrk="1" latinLnBrk="0" hangingPunct="1">
        <a:defRPr sz="1369" kern="1200">
          <a:solidFill>
            <a:schemeClr val="tx1"/>
          </a:solidFill>
          <a:latin typeface="+mn-lt"/>
          <a:ea typeface="+mn-ea"/>
          <a:cs typeface="+mn-cs"/>
        </a:defRPr>
      </a:lvl2pPr>
      <a:lvl3pPr marL="697500" algn="l" defTabSz="697500" rtl="0" eaLnBrk="1" latinLnBrk="0" hangingPunct="1">
        <a:defRPr sz="1369" kern="1200">
          <a:solidFill>
            <a:schemeClr val="tx1"/>
          </a:solidFill>
          <a:latin typeface="+mn-lt"/>
          <a:ea typeface="+mn-ea"/>
          <a:cs typeface="+mn-cs"/>
        </a:defRPr>
      </a:lvl3pPr>
      <a:lvl4pPr marL="1046252" algn="l" defTabSz="697500" rtl="0" eaLnBrk="1" latinLnBrk="0" hangingPunct="1">
        <a:defRPr sz="1369" kern="1200">
          <a:solidFill>
            <a:schemeClr val="tx1"/>
          </a:solidFill>
          <a:latin typeface="+mn-lt"/>
          <a:ea typeface="+mn-ea"/>
          <a:cs typeface="+mn-cs"/>
        </a:defRPr>
      </a:lvl4pPr>
      <a:lvl5pPr marL="1395002" algn="l" defTabSz="697500" rtl="0" eaLnBrk="1" latinLnBrk="0" hangingPunct="1">
        <a:defRPr sz="1369" kern="1200">
          <a:solidFill>
            <a:schemeClr val="tx1"/>
          </a:solidFill>
          <a:latin typeface="+mn-lt"/>
          <a:ea typeface="+mn-ea"/>
          <a:cs typeface="+mn-cs"/>
        </a:defRPr>
      </a:lvl5pPr>
      <a:lvl6pPr marL="1743753" algn="l" defTabSz="697500" rtl="0" eaLnBrk="1" latinLnBrk="0" hangingPunct="1">
        <a:defRPr sz="1369" kern="1200">
          <a:solidFill>
            <a:schemeClr val="tx1"/>
          </a:solidFill>
          <a:latin typeface="+mn-lt"/>
          <a:ea typeface="+mn-ea"/>
          <a:cs typeface="+mn-cs"/>
        </a:defRPr>
      </a:lvl6pPr>
      <a:lvl7pPr marL="2092503" algn="l" defTabSz="697500" rtl="0" eaLnBrk="1" latinLnBrk="0" hangingPunct="1">
        <a:defRPr sz="1369" kern="1200">
          <a:solidFill>
            <a:schemeClr val="tx1"/>
          </a:solidFill>
          <a:latin typeface="+mn-lt"/>
          <a:ea typeface="+mn-ea"/>
          <a:cs typeface="+mn-cs"/>
        </a:defRPr>
      </a:lvl7pPr>
      <a:lvl8pPr marL="2441254" algn="l" defTabSz="697500" rtl="0" eaLnBrk="1" latinLnBrk="0" hangingPunct="1">
        <a:defRPr sz="1369" kern="1200">
          <a:solidFill>
            <a:schemeClr val="tx1"/>
          </a:solidFill>
          <a:latin typeface="+mn-lt"/>
          <a:ea typeface="+mn-ea"/>
          <a:cs typeface="+mn-cs"/>
        </a:defRPr>
      </a:lvl8pPr>
      <a:lvl9pPr marL="2790004" algn="l" defTabSz="697500" rtl="0" eaLnBrk="1" latinLnBrk="0" hangingPunct="1">
        <a:defRPr sz="136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BBF98C-DCD3-48CB-B1AA-E630837B59E0}"/>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tretch/>
        </p:blipFill>
        <p:spPr>
          <a:xfrm>
            <a:off x="7278491" y="271004"/>
            <a:ext cx="1788753" cy="659070"/>
          </a:xfrm>
          <a:prstGeom prst="rect">
            <a:avLst/>
          </a:prstGeom>
        </p:spPr>
      </p:pic>
    </p:spTree>
    <p:extLst>
      <p:ext uri="{BB962C8B-B14F-4D97-AF65-F5344CB8AC3E}">
        <p14:creationId xmlns:p14="http://schemas.microsoft.com/office/powerpoint/2010/main" val="213051911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1.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3.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5.tiff"/><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mailto:info@franklintempleton.de"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www.franklintempleton.at/" TargetMode="External"/><Relationship Id="rId5" Type="http://schemas.openxmlformats.org/officeDocument/2006/relationships/hyperlink" Target="mailto:info@franklintempleton.at" TargetMode="External"/><Relationship Id="rId4" Type="http://schemas.openxmlformats.org/officeDocument/2006/relationships/hyperlink" Target="http://www.franklintempleton.d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9.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9.xml"/><Relationship Id="rId5" Type="http://schemas.openxmlformats.org/officeDocument/2006/relationships/image" Target="../media/image17.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9.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9.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9.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9.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5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5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a:extLst>
              <a:ext uri="{FF2B5EF4-FFF2-40B4-BE49-F238E27FC236}">
                <a16:creationId xmlns:a16="http://schemas.microsoft.com/office/drawing/2014/main" id="{7240C5BC-80B1-1145-95BD-9B34847B340B}"/>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l="667" r="667"/>
          <a:stretch>
            <a:fillRect/>
          </a:stretch>
        </p:blipFill>
        <p:spPr>
          <a:xfrm>
            <a:off x="0" y="0"/>
            <a:ext cx="9144000" cy="6858000"/>
          </a:xfrm>
        </p:spPr>
      </p:pic>
      <p:sp>
        <p:nvSpPr>
          <p:cNvPr id="6" name="Text Placeholder 8">
            <a:extLst>
              <a:ext uri="{FF2B5EF4-FFF2-40B4-BE49-F238E27FC236}">
                <a16:creationId xmlns:a16="http://schemas.microsoft.com/office/drawing/2014/main" id="{EF3A9688-C931-A94B-9AB3-BFD55149B0B0}"/>
              </a:ext>
            </a:extLst>
          </p:cNvPr>
          <p:cNvSpPr txBox="1">
            <a:spLocks/>
          </p:cNvSpPr>
          <p:nvPr/>
        </p:nvSpPr>
        <p:spPr bwMode="gray">
          <a:xfrm>
            <a:off x="629891" y="740052"/>
            <a:ext cx="7074608" cy="1738938"/>
          </a:xfrm>
          <a:prstGeom prst="rect">
            <a:avLst/>
          </a:prstGeom>
          <a:solidFill>
            <a:schemeClr val="accent1"/>
          </a:solidFill>
          <a:ln>
            <a:solidFill>
              <a:schemeClr val="accent1"/>
            </a:solidFill>
          </a:ln>
        </p:spPr>
        <p:txBody>
          <a:bodyPr wrap="square" lIns="274320" tIns="182880" rIns="0" bIns="228600" numCol="1">
            <a:spAutoFit/>
          </a:bodyPr>
          <a:lstStyle>
            <a:lvl1pPr marL="0" indent="0" algn="l" defTabSz="914400" rtl="0" eaLnBrk="1" latinLnBrk="0" hangingPunct="1">
              <a:spcBef>
                <a:spcPts val="0"/>
              </a:spcBef>
              <a:spcAft>
                <a:spcPts val="300"/>
              </a:spcAft>
              <a:buFont typeface="Arial" panose="020B0604020202020204" pitchFamily="34" charset="0"/>
              <a:buNone/>
              <a:defRPr sz="1400" b="1" kern="1200" baseline="0">
                <a:solidFill>
                  <a:schemeClr val="bg1"/>
                </a:solidFill>
                <a:latin typeface="Arial" pitchFamily="34" charset="0"/>
                <a:ea typeface="+mn-ea"/>
                <a:cs typeface="Arial" panose="020B0604020202020204" pitchFamily="34" charset="0"/>
              </a:defRPr>
            </a:lvl1pPr>
            <a:lvl2pPr marL="0" indent="0" algn="l" defTabSz="914400" rtl="0" eaLnBrk="1" latinLnBrk="0" hangingPunct="1">
              <a:spcBef>
                <a:spcPts val="0"/>
              </a:spcBef>
              <a:spcAft>
                <a:spcPts val="900"/>
              </a:spcAft>
              <a:buFont typeface="Arial" panose="020B0604020202020204" pitchFamily="34" charset="0"/>
              <a:buNone/>
              <a:defRPr sz="3000" b="1" i="0" kern="1200" cap="all" baseline="0">
                <a:solidFill>
                  <a:schemeClr val="bg1"/>
                </a:solidFill>
                <a:latin typeface="Arial Narrow" pitchFamily="34" charset="0"/>
                <a:ea typeface="+mn-ea"/>
                <a:cs typeface="+mn-cs"/>
              </a:defRPr>
            </a:lvl2pPr>
            <a:lvl3pPr marL="0" indent="0" algn="l" defTabSz="914400" rtl="0" eaLnBrk="1" latinLnBrk="0" hangingPunct="1">
              <a:spcBef>
                <a:spcPts val="0"/>
              </a:spcBef>
              <a:spcAft>
                <a:spcPts val="1200"/>
              </a:spcAft>
              <a:buFont typeface="Arial" panose="020B0604020202020204" pitchFamily="34" charset="0"/>
              <a:buNone/>
              <a:defRPr sz="1800" kern="1200" baseline="0">
                <a:solidFill>
                  <a:schemeClr val="bg1"/>
                </a:solidFill>
                <a:latin typeface="Arial" pitchFamily="34" charset="0"/>
                <a:ea typeface="+mn-ea"/>
                <a:cs typeface="+mn-cs"/>
              </a:defRPr>
            </a:lvl3pPr>
            <a:lvl4pPr marL="0" indent="0" algn="l" defTabSz="914400" rtl="0" eaLnBrk="1" latinLnBrk="0" hangingPunct="1">
              <a:spcBef>
                <a:spcPts val="0"/>
              </a:spcBef>
              <a:spcAft>
                <a:spcPts val="600"/>
              </a:spcAft>
              <a:buFont typeface="Arial" panose="020B0604020202020204" pitchFamily="34" charset="0"/>
              <a:buNone/>
              <a:defRPr sz="1200" kern="1200" baseline="0">
                <a:solidFill>
                  <a:schemeClr val="bg1"/>
                </a:solidFill>
                <a:latin typeface="Arial"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de-DE" sz="3000" b="1" i="0" u="none" strike="noStrike" kern="1200" cap="all" spc="0" normalizeH="0" baseline="0" noProof="0">
                <a:ln>
                  <a:noFill/>
                </a:ln>
                <a:solidFill>
                  <a:srgbClr val="FFFFFF"/>
                </a:solidFill>
                <a:effectLst/>
                <a:uLnTx/>
                <a:uFillTx/>
                <a:latin typeface="Arial Narrow" pitchFamily="34" charset="0"/>
                <a:ea typeface="+mn-ea"/>
                <a:cs typeface="+mn-cs"/>
              </a:rPr>
              <a:t>Nur mal kurz die Welt retten …</a:t>
            </a:r>
            <a:br>
              <a:rPr kumimoji="0" lang="de-DE" sz="3000" b="1" i="0" u="none" strike="noStrike" kern="1200" cap="all" spc="0" normalizeH="0" baseline="0" noProof="0">
                <a:ln>
                  <a:noFill/>
                </a:ln>
                <a:solidFill>
                  <a:srgbClr val="FFFFFF"/>
                </a:solidFill>
                <a:effectLst/>
                <a:uLnTx/>
                <a:uFillTx/>
                <a:latin typeface="Arial Narrow" pitchFamily="34" charset="0"/>
                <a:ea typeface="+mn-ea"/>
                <a:cs typeface="+mn-cs"/>
              </a:rPr>
            </a:br>
            <a:r>
              <a:rPr kumimoji="0" lang="de-DE" sz="3000" b="1" i="0" u="none" strike="noStrike" kern="1200" cap="all" spc="0" normalizeH="0" baseline="0" noProof="0">
                <a:ln>
                  <a:noFill/>
                </a:ln>
                <a:solidFill>
                  <a:srgbClr val="FFFFFF"/>
                </a:solidFill>
                <a:effectLst/>
                <a:uLnTx/>
                <a:uFillTx/>
                <a:latin typeface="Arial Narrow" pitchFamily="34" charset="0"/>
                <a:ea typeface="+mn-ea"/>
                <a:cs typeface="+mn-cs"/>
              </a:rPr>
              <a:t>… und langfristig sparen!</a:t>
            </a:r>
          </a:p>
          <a:p>
            <a:pPr marL="0" marR="0" lvl="1"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de-DE" sz="1600" b="0" i="0" u="none" strike="noStrike" kern="1200" cap="none" spc="0" normalizeH="0" baseline="0" noProof="0">
                <a:ln>
                  <a:noFill/>
                </a:ln>
                <a:solidFill>
                  <a:srgbClr val="FFFFFF"/>
                </a:solidFill>
                <a:effectLst/>
                <a:uLnTx/>
                <a:uFillTx/>
                <a:latin typeface="Arial"/>
                <a:ea typeface="+mn-ea"/>
                <a:cs typeface="+mn-cs"/>
              </a:rPr>
              <a:t>Mit dem Franklin ESG-Focused Balanced Fund* von Franklin Templeton</a:t>
            </a:r>
          </a:p>
        </p:txBody>
      </p:sp>
      <p:sp>
        <p:nvSpPr>
          <p:cNvPr id="7" name="Text Placeholder 54">
            <a:extLst>
              <a:ext uri="{FF2B5EF4-FFF2-40B4-BE49-F238E27FC236}">
                <a16:creationId xmlns:a16="http://schemas.microsoft.com/office/drawing/2014/main" id="{6EF0C4C2-231F-42EE-814A-FDE7C2932A03}"/>
              </a:ext>
            </a:extLst>
          </p:cNvPr>
          <p:cNvSpPr txBox="1">
            <a:spLocks/>
          </p:cNvSpPr>
          <p:nvPr/>
        </p:nvSpPr>
        <p:spPr>
          <a:xfrm>
            <a:off x="154524" y="6512250"/>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Der Franklin ESG-Focused Balanced Fund ist ein Teilfonds der Franklin Templeton Opportunities Funds (FTOF), eine in Luxemburg registrierte SICAV .</a:t>
            </a:r>
          </a:p>
        </p:txBody>
      </p:sp>
      <p:sp>
        <p:nvSpPr>
          <p:cNvPr id="8" name="Text Placeholder 54">
            <a:extLst>
              <a:ext uri="{FF2B5EF4-FFF2-40B4-BE49-F238E27FC236}">
                <a16:creationId xmlns:a16="http://schemas.microsoft.com/office/drawing/2014/main" id="{9D974425-08DD-4463-9F39-E2A2FDF44BEF}"/>
              </a:ext>
            </a:extLst>
          </p:cNvPr>
          <p:cNvSpPr txBox="1">
            <a:spLocks/>
          </p:cNvSpPr>
          <p:nvPr/>
        </p:nvSpPr>
        <p:spPr>
          <a:xfrm>
            <a:off x="154524" y="665365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Nur für Vertriebspartner / Nicht für Investoren</a:t>
            </a:r>
          </a:p>
        </p:txBody>
      </p:sp>
      <p:sp>
        <p:nvSpPr>
          <p:cNvPr id="9" name="Slide Number Placeholder 1">
            <a:extLst>
              <a:ext uri="{FF2B5EF4-FFF2-40B4-BE49-F238E27FC236}">
                <a16:creationId xmlns:a16="http://schemas.microsoft.com/office/drawing/2014/main" id="{A85C95DD-CD73-4179-B53B-6B2A03313AB6}"/>
              </a:ext>
            </a:extLst>
          </p:cNvPr>
          <p:cNvSpPr txBox="1">
            <a:spLocks/>
          </p:cNvSpPr>
          <p:nvPr/>
        </p:nvSpPr>
        <p:spPr>
          <a:xfrm>
            <a:off x="8504434" y="6536549"/>
            <a:ext cx="365760" cy="16459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23595750"/>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3">
            <a:extLst>
              <a:ext uri="{FF2B5EF4-FFF2-40B4-BE49-F238E27FC236}">
                <a16:creationId xmlns:a16="http://schemas.microsoft.com/office/drawing/2014/main" id="{6ECF4E36-F12E-F843-BDBD-4A145F87EDD4}"/>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l="667" r="667"/>
          <a:stretch>
            <a:fillRect/>
          </a:stretch>
        </p:blipFill>
        <p:spPr/>
      </p:pic>
      <p:pic>
        <p:nvPicPr>
          <p:cNvPr id="9" name="Picture 10">
            <a:extLst>
              <a:ext uri="{FF2B5EF4-FFF2-40B4-BE49-F238E27FC236}">
                <a16:creationId xmlns:a16="http://schemas.microsoft.com/office/drawing/2014/main" id="{06530B83-FBC1-3546-8309-6935977D03D8}"/>
              </a:ext>
            </a:extLst>
          </p:cNvPr>
          <p:cNvPicPr>
            <a:picLocks noChangeAspect="1"/>
          </p:cNvPicPr>
          <p:nvPr/>
        </p:nvPicPr>
        <p:blipFill rotWithShape="1">
          <a:blip r:embed="rId4"/>
          <a:stretch/>
        </p:blipFill>
        <p:spPr>
          <a:xfrm>
            <a:off x="7278491" y="271004"/>
            <a:ext cx="1788753" cy="659070"/>
          </a:xfrm>
          <a:prstGeom prst="rect">
            <a:avLst/>
          </a:prstGeom>
        </p:spPr>
      </p:pic>
      <p:grpSp>
        <p:nvGrpSpPr>
          <p:cNvPr id="7" name="Gruppieren 6">
            <a:extLst>
              <a:ext uri="{FF2B5EF4-FFF2-40B4-BE49-F238E27FC236}">
                <a16:creationId xmlns:a16="http://schemas.microsoft.com/office/drawing/2014/main" id="{8C7B2813-AF58-2441-B078-207CF8C28B8A}"/>
              </a:ext>
            </a:extLst>
          </p:cNvPr>
          <p:cNvGrpSpPr/>
          <p:nvPr/>
        </p:nvGrpSpPr>
        <p:grpSpPr>
          <a:xfrm>
            <a:off x="354537" y="1679764"/>
            <a:ext cx="3341344" cy="732659"/>
            <a:chOff x="28281" y="1493191"/>
            <a:chExt cx="3341344" cy="732659"/>
          </a:xfrm>
        </p:grpSpPr>
        <p:sp>
          <p:nvSpPr>
            <p:cNvPr id="10" name="Rechteck 9">
              <a:extLst>
                <a:ext uri="{FF2B5EF4-FFF2-40B4-BE49-F238E27FC236}">
                  <a16:creationId xmlns:a16="http://schemas.microsoft.com/office/drawing/2014/main" id="{DC4FB8DE-1853-5C4C-B2D9-600F24E9C30C}"/>
                </a:ext>
              </a:extLst>
            </p:cNvPr>
            <p:cNvSpPr/>
            <p:nvPr/>
          </p:nvSpPr>
          <p:spPr>
            <a:xfrm>
              <a:off x="133463" y="1536569"/>
              <a:ext cx="3145628" cy="689281"/>
            </a:xfrm>
            <a:prstGeom prst="rect">
              <a:avLst/>
            </a:prstGeom>
            <a:solidFill>
              <a:srgbClr val="81BB00"/>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 Placeholder 3">
              <a:extLst>
                <a:ext uri="{FF2B5EF4-FFF2-40B4-BE49-F238E27FC236}">
                  <a16:creationId xmlns:a16="http://schemas.microsoft.com/office/drawing/2014/main" id="{51C805D7-5F89-244E-8F41-D1FBDB8A3CFA}"/>
                </a:ext>
              </a:extLst>
            </p:cNvPr>
            <p:cNvSpPr txBox="1">
              <a:spLocks/>
            </p:cNvSpPr>
            <p:nvPr/>
          </p:nvSpPr>
          <p:spPr>
            <a:xfrm>
              <a:off x="28281" y="1493191"/>
              <a:ext cx="3341344" cy="6892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200" b="0" i="0" u="none" strike="noStrike" kern="1200" cap="none" spc="0" normalizeH="0" baseline="0" noProof="0">
                  <a:ln>
                    <a:noFill/>
                  </a:ln>
                  <a:solidFill>
                    <a:srgbClr val="FFFFFF"/>
                  </a:solidFill>
                  <a:effectLst/>
                  <a:uLnTx/>
                  <a:uFillTx/>
                  <a:latin typeface="Arial"/>
                  <a:ea typeface="+mn-ea"/>
                  <a:cs typeface="+mn-cs"/>
                </a:rPr>
                <a:t>So </a:t>
              </a:r>
              <a:r>
                <a:rPr kumimoji="0" lang="en-US" sz="4200" b="0" i="0" u="none" strike="noStrike" kern="1200" cap="none" spc="0" normalizeH="0" baseline="0" noProof="0" err="1">
                  <a:ln>
                    <a:noFill/>
                  </a:ln>
                  <a:solidFill>
                    <a:srgbClr val="FFFFFF"/>
                  </a:solidFill>
                  <a:effectLst/>
                  <a:uLnTx/>
                  <a:uFillTx/>
                  <a:latin typeface="Arial"/>
                  <a:ea typeface="+mn-ea"/>
                  <a:cs typeface="+mn-cs"/>
                </a:rPr>
                <a:t>geht’s</a:t>
              </a:r>
              <a:r>
                <a:rPr kumimoji="0" lang="en-US" sz="4200" b="0" i="0" u="none" strike="noStrike" kern="1200" cap="none" spc="0" normalizeH="0" baseline="0" noProof="0">
                  <a:ln>
                    <a:noFill/>
                  </a:ln>
                  <a:solidFill>
                    <a:srgbClr val="FFFFFF"/>
                  </a:solidFill>
                  <a:effectLst/>
                  <a:uLnTx/>
                  <a:uFillTx/>
                  <a:latin typeface="Arial"/>
                  <a:ea typeface="+mn-ea"/>
                  <a:cs typeface="+mn-cs"/>
                </a:rPr>
                <a:t>…</a:t>
              </a:r>
            </a:p>
          </p:txBody>
        </p:sp>
      </p:grpSp>
      <p:grpSp>
        <p:nvGrpSpPr>
          <p:cNvPr id="5" name="Gruppieren 4">
            <a:extLst>
              <a:ext uri="{FF2B5EF4-FFF2-40B4-BE49-F238E27FC236}">
                <a16:creationId xmlns:a16="http://schemas.microsoft.com/office/drawing/2014/main" id="{252E4B04-7EDC-F543-9F49-F1A1AABA25ED}"/>
              </a:ext>
            </a:extLst>
          </p:cNvPr>
          <p:cNvGrpSpPr/>
          <p:nvPr/>
        </p:nvGrpSpPr>
        <p:grpSpPr>
          <a:xfrm>
            <a:off x="1096605" y="1033860"/>
            <a:ext cx="6811451" cy="689282"/>
            <a:chOff x="386497" y="847287"/>
            <a:chExt cx="4688663" cy="689282"/>
          </a:xfrm>
        </p:grpSpPr>
        <p:sp>
          <p:nvSpPr>
            <p:cNvPr id="3" name="Rechteck 2">
              <a:extLst>
                <a:ext uri="{FF2B5EF4-FFF2-40B4-BE49-F238E27FC236}">
                  <a16:creationId xmlns:a16="http://schemas.microsoft.com/office/drawing/2014/main" id="{969C7EFD-4E91-FC4B-B2E0-F774AD31BB42}"/>
                </a:ext>
              </a:extLst>
            </p:cNvPr>
            <p:cNvSpPr/>
            <p:nvPr/>
          </p:nvSpPr>
          <p:spPr>
            <a:xfrm>
              <a:off x="386498" y="847288"/>
              <a:ext cx="4634712" cy="689281"/>
            </a:xfrm>
            <a:prstGeom prst="rect">
              <a:avLst/>
            </a:prstGeom>
            <a:solidFill>
              <a:srgbClr val="81BB00"/>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3">
              <a:extLst>
                <a:ext uri="{FF2B5EF4-FFF2-40B4-BE49-F238E27FC236}">
                  <a16:creationId xmlns:a16="http://schemas.microsoft.com/office/drawing/2014/main" id="{A033D0A0-5134-4B4A-A965-F77418D74326}"/>
                </a:ext>
              </a:extLst>
            </p:cNvPr>
            <p:cNvSpPr txBox="1">
              <a:spLocks/>
            </p:cNvSpPr>
            <p:nvPr/>
          </p:nvSpPr>
          <p:spPr>
            <a:xfrm>
              <a:off x="386497" y="847287"/>
              <a:ext cx="4688663" cy="645904"/>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200" b="0" i="0" u="none" strike="noStrike" kern="1200" cap="none" spc="0" normalizeH="0" baseline="0" noProof="0">
                  <a:ln>
                    <a:noFill/>
                  </a:ln>
                  <a:solidFill>
                    <a:srgbClr val="FFFFFF"/>
                  </a:solidFill>
                  <a:effectLst/>
                  <a:uLnTx/>
                  <a:uFillTx/>
                  <a:latin typeface="Arial"/>
                  <a:ea typeface="+mn-ea"/>
                  <a:cs typeface="+mn-cs"/>
                </a:rPr>
                <a:t>Also </a:t>
              </a:r>
              <a:r>
                <a:rPr kumimoji="0" lang="en-US" sz="4200" b="0" i="0" u="none" strike="noStrike" kern="1200" cap="none" spc="0" normalizeH="0" baseline="0" noProof="0" err="1">
                  <a:ln>
                    <a:noFill/>
                  </a:ln>
                  <a:solidFill>
                    <a:srgbClr val="FFFFFF"/>
                  </a:solidFill>
                  <a:effectLst/>
                  <a:uLnTx/>
                  <a:uFillTx/>
                  <a:latin typeface="Arial"/>
                  <a:ea typeface="+mn-ea"/>
                  <a:cs typeface="+mn-cs"/>
                </a:rPr>
                <a:t>nachhaltig</a:t>
              </a:r>
              <a:r>
                <a:rPr kumimoji="0" lang="en-US" sz="4200" b="0" i="0" u="none" strike="noStrike" kern="1200" cap="none" spc="0" normalizeH="0" baseline="0" noProof="0">
                  <a:ln>
                    <a:noFill/>
                  </a:ln>
                  <a:solidFill>
                    <a:srgbClr val="FFFFFF"/>
                  </a:solidFill>
                  <a:effectLst/>
                  <a:uLnTx/>
                  <a:uFillTx/>
                  <a:latin typeface="Arial"/>
                  <a:ea typeface="+mn-ea"/>
                  <a:cs typeface="+mn-cs"/>
                </a:rPr>
                <a:t> </a:t>
              </a:r>
              <a:r>
                <a:rPr kumimoji="0" lang="en-US" sz="4200" b="0" i="0" u="none" strike="noStrike" kern="1200" cap="none" spc="0" normalizeH="0" baseline="0" noProof="0" err="1">
                  <a:ln>
                    <a:noFill/>
                  </a:ln>
                  <a:solidFill>
                    <a:srgbClr val="FFFFFF"/>
                  </a:solidFill>
                  <a:effectLst/>
                  <a:uLnTx/>
                  <a:uFillTx/>
                  <a:latin typeface="Arial"/>
                  <a:ea typeface="+mn-ea"/>
                  <a:cs typeface="+mn-cs"/>
                </a:rPr>
                <a:t>vorsorgen</a:t>
              </a:r>
              <a:r>
                <a:rPr kumimoji="0" lang="en-US" sz="4200" b="0" i="0" u="none" strike="noStrike" kern="1200" cap="none" spc="0" normalizeH="0" baseline="0" noProof="0">
                  <a:ln>
                    <a:noFill/>
                  </a:ln>
                  <a:solidFill>
                    <a:srgbClr val="FFFFFF"/>
                  </a:solidFill>
                  <a:effectLst/>
                  <a:uLnTx/>
                  <a:uFillTx/>
                  <a:latin typeface="Arial"/>
                  <a:ea typeface="+mn-ea"/>
                  <a:cs typeface="+mn-cs"/>
                </a:rPr>
                <a:t>!</a:t>
              </a:r>
            </a:p>
          </p:txBody>
        </p:sp>
      </p:grpSp>
      <p:sp>
        <p:nvSpPr>
          <p:cNvPr id="12" name="Slide Number Placeholder 1">
            <a:extLst>
              <a:ext uri="{FF2B5EF4-FFF2-40B4-BE49-F238E27FC236}">
                <a16:creationId xmlns:a16="http://schemas.microsoft.com/office/drawing/2014/main" id="{225F72AC-3AEE-7C45-8C62-A43FB361657F}"/>
              </a:ext>
            </a:extLst>
          </p:cNvPr>
          <p:cNvSpPr txBox="1">
            <a:spLocks/>
          </p:cNvSpPr>
          <p:nvPr/>
        </p:nvSpPr>
        <p:spPr>
          <a:xfrm>
            <a:off x="8504434" y="6536549"/>
            <a:ext cx="365760" cy="16459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pic>
        <p:nvPicPr>
          <p:cNvPr id="16" name="Picture 10">
            <a:extLst>
              <a:ext uri="{FF2B5EF4-FFF2-40B4-BE49-F238E27FC236}">
                <a16:creationId xmlns:a16="http://schemas.microsoft.com/office/drawing/2014/main" id="{72C11B5F-CE7A-D046-8077-096ECB94B0F6}"/>
              </a:ext>
            </a:extLst>
          </p:cNvPr>
          <p:cNvPicPr>
            <a:picLocks noChangeAspect="1"/>
          </p:cNvPicPr>
          <p:nvPr/>
        </p:nvPicPr>
        <p:blipFill rotWithShape="1">
          <a:blip r:embed="rId4"/>
          <a:stretch/>
        </p:blipFill>
        <p:spPr>
          <a:xfrm>
            <a:off x="7279200" y="270000"/>
            <a:ext cx="1788753" cy="659070"/>
          </a:xfrm>
          <a:prstGeom prst="rect">
            <a:avLst/>
          </a:prstGeom>
        </p:spPr>
      </p:pic>
      <p:pic>
        <p:nvPicPr>
          <p:cNvPr id="15" name="Grafik 14">
            <a:extLst>
              <a:ext uri="{FF2B5EF4-FFF2-40B4-BE49-F238E27FC236}">
                <a16:creationId xmlns:a16="http://schemas.microsoft.com/office/drawing/2014/main" id="{0C2D6130-B890-CB4C-9849-9B937B2E69D0}"/>
              </a:ext>
            </a:extLst>
          </p:cNvPr>
          <p:cNvPicPr>
            <a:picLocks noChangeAspect="1"/>
          </p:cNvPicPr>
          <p:nvPr/>
        </p:nvPicPr>
        <p:blipFill>
          <a:blip r:embed="rId5">
            <a:clrChange>
              <a:clrFrom>
                <a:srgbClr val="FEFFFF"/>
              </a:clrFrom>
              <a:clrTo>
                <a:srgbClr val="FEFFFF">
                  <a:alpha val="0"/>
                </a:srgbClr>
              </a:clrTo>
            </a:clrChange>
          </a:blip>
          <a:stretch>
            <a:fillRect/>
          </a:stretch>
        </p:blipFill>
        <p:spPr>
          <a:xfrm>
            <a:off x="1784004" y="2901555"/>
            <a:ext cx="3630990" cy="3655182"/>
          </a:xfrm>
          <a:prstGeom prst="rect">
            <a:avLst/>
          </a:prstGeom>
        </p:spPr>
      </p:pic>
      <p:sp>
        <p:nvSpPr>
          <p:cNvPr id="17" name="Text Placeholder 54">
            <a:extLst>
              <a:ext uri="{FF2B5EF4-FFF2-40B4-BE49-F238E27FC236}">
                <a16:creationId xmlns:a16="http://schemas.microsoft.com/office/drawing/2014/main" id="{24DFDF36-5B5F-4BBE-AA2D-852C8E9AFA23}"/>
              </a:ext>
            </a:extLst>
          </p:cNvPr>
          <p:cNvSpPr txBox="1">
            <a:spLocks/>
          </p:cNvSpPr>
          <p:nvPr/>
        </p:nvSpPr>
        <p:spPr>
          <a:xfrm>
            <a:off x="154524"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Nur für Vertriebspartner / Nicht für Investoren</a:t>
            </a:r>
          </a:p>
        </p:txBody>
      </p:sp>
    </p:spTree>
    <p:extLst>
      <p:ext uri="{BB962C8B-B14F-4D97-AF65-F5344CB8AC3E}">
        <p14:creationId xmlns:p14="http://schemas.microsoft.com/office/powerpoint/2010/main" val="300339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7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1+#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225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platzhalter 20">
            <a:extLst>
              <a:ext uri="{FF2B5EF4-FFF2-40B4-BE49-F238E27FC236}">
                <a16:creationId xmlns:a16="http://schemas.microsoft.com/office/drawing/2014/main" id="{74A41E45-3147-D548-AC8D-BE4D86B20ADF}"/>
              </a:ext>
            </a:extLst>
          </p:cNvPr>
          <p:cNvPicPr>
            <a:picLocks noChangeAspect="1"/>
          </p:cNvPicPr>
          <p:nvPr/>
        </p:nvPicPr>
        <p:blipFill>
          <a:blip r:embed="rId4">
            <a:extLst>
              <a:ext uri="{28A0092B-C50C-407E-A947-70E740481C1C}">
                <a14:useLocalDpi xmlns:a14="http://schemas.microsoft.com/office/drawing/2010/main"/>
              </a:ext>
            </a:extLst>
          </a:blip>
          <a:srcRect l="667" r="667"/>
          <a:stretch>
            <a:fillRect/>
          </a:stretch>
        </p:blipFill>
        <p:spPr>
          <a:xfrm>
            <a:off x="0" y="0"/>
            <a:ext cx="9144000" cy="6858000"/>
          </a:xfrm>
          <a:prstGeom prst="rect">
            <a:avLst/>
          </a:prstGeom>
        </p:spPr>
      </p:pic>
      <p:grpSp>
        <p:nvGrpSpPr>
          <p:cNvPr id="28" name="Gruppieren 27">
            <a:extLst>
              <a:ext uri="{FF2B5EF4-FFF2-40B4-BE49-F238E27FC236}">
                <a16:creationId xmlns:a16="http://schemas.microsoft.com/office/drawing/2014/main" id="{14B4F9BC-FBAC-6341-98F3-C61A06F46EF8}"/>
              </a:ext>
            </a:extLst>
          </p:cNvPr>
          <p:cNvGrpSpPr/>
          <p:nvPr/>
        </p:nvGrpSpPr>
        <p:grpSpPr>
          <a:xfrm>
            <a:off x="82932" y="1699392"/>
            <a:ext cx="5267666" cy="705500"/>
            <a:chOff x="28280" y="1520350"/>
            <a:chExt cx="4031933" cy="705500"/>
          </a:xfrm>
        </p:grpSpPr>
        <p:sp>
          <p:nvSpPr>
            <p:cNvPr id="29" name="Rechteck 28">
              <a:extLst>
                <a:ext uri="{FF2B5EF4-FFF2-40B4-BE49-F238E27FC236}">
                  <a16:creationId xmlns:a16="http://schemas.microsoft.com/office/drawing/2014/main" id="{47CBB26B-9D98-C04C-941B-C30B35F2A285}"/>
                </a:ext>
              </a:extLst>
            </p:cNvPr>
            <p:cNvSpPr/>
            <p:nvPr/>
          </p:nvSpPr>
          <p:spPr>
            <a:xfrm>
              <a:off x="133463" y="1536569"/>
              <a:ext cx="3741220" cy="689281"/>
            </a:xfrm>
            <a:prstGeom prst="rect">
              <a:avLst/>
            </a:prstGeom>
            <a:solidFill>
              <a:srgbClr val="81BB00"/>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30" name="Text Placeholder 3">
              <a:extLst>
                <a:ext uri="{FF2B5EF4-FFF2-40B4-BE49-F238E27FC236}">
                  <a16:creationId xmlns:a16="http://schemas.microsoft.com/office/drawing/2014/main" id="{89419B54-22AD-9440-BE35-B1349CDF2D5A}"/>
                </a:ext>
              </a:extLst>
            </p:cNvPr>
            <p:cNvSpPr txBox="1">
              <a:spLocks/>
            </p:cNvSpPr>
            <p:nvPr/>
          </p:nvSpPr>
          <p:spPr>
            <a:xfrm>
              <a:off x="28280" y="1520350"/>
              <a:ext cx="4031933" cy="6892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4200" b="0" i="0" u="none" strike="noStrike" kern="1200" cap="none" spc="0" normalizeH="0" baseline="0" noProof="0">
                  <a:ln>
                    <a:noFill/>
                  </a:ln>
                  <a:solidFill>
                    <a:srgbClr val="FFFFFF"/>
                  </a:solidFill>
                  <a:effectLst/>
                  <a:uLnTx/>
                  <a:uFillTx/>
                  <a:latin typeface="Arial"/>
                  <a:ea typeface="+mn-ea"/>
                  <a:cs typeface="+mn-cs"/>
                </a:rPr>
                <a:t>Balanced Fund…</a:t>
              </a:r>
              <a:endParaRPr kumimoji="0" lang="en-US" sz="42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 name="Gruppieren 30">
            <a:extLst>
              <a:ext uri="{FF2B5EF4-FFF2-40B4-BE49-F238E27FC236}">
                <a16:creationId xmlns:a16="http://schemas.microsoft.com/office/drawing/2014/main" id="{C983614A-F671-B741-B3CB-5D1B8C424F21}"/>
              </a:ext>
            </a:extLst>
          </p:cNvPr>
          <p:cNvGrpSpPr/>
          <p:nvPr/>
        </p:nvGrpSpPr>
        <p:grpSpPr>
          <a:xfrm>
            <a:off x="642796" y="1021152"/>
            <a:ext cx="8792152" cy="701990"/>
            <a:chOff x="386496" y="834579"/>
            <a:chExt cx="5757687" cy="701990"/>
          </a:xfrm>
        </p:grpSpPr>
        <p:sp>
          <p:nvSpPr>
            <p:cNvPr id="32" name="Rechteck 31">
              <a:extLst>
                <a:ext uri="{FF2B5EF4-FFF2-40B4-BE49-F238E27FC236}">
                  <a16:creationId xmlns:a16="http://schemas.microsoft.com/office/drawing/2014/main" id="{C3D7F294-9D4F-2E44-946C-772A1AF8D8AA}"/>
                </a:ext>
              </a:extLst>
            </p:cNvPr>
            <p:cNvSpPr/>
            <p:nvPr/>
          </p:nvSpPr>
          <p:spPr>
            <a:xfrm>
              <a:off x="386496" y="847288"/>
              <a:ext cx="5350950" cy="689281"/>
            </a:xfrm>
            <a:prstGeom prst="rect">
              <a:avLst/>
            </a:prstGeom>
            <a:solidFill>
              <a:srgbClr val="81BB00"/>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33" name="Text Placeholder 3">
              <a:extLst>
                <a:ext uri="{FF2B5EF4-FFF2-40B4-BE49-F238E27FC236}">
                  <a16:creationId xmlns:a16="http://schemas.microsoft.com/office/drawing/2014/main" id="{D9302B9B-3CC4-9940-9E00-2F6301A6AC1C}"/>
                </a:ext>
              </a:extLst>
            </p:cNvPr>
            <p:cNvSpPr txBox="1">
              <a:spLocks/>
            </p:cNvSpPr>
            <p:nvPr/>
          </p:nvSpPr>
          <p:spPr>
            <a:xfrm>
              <a:off x="386496" y="834579"/>
              <a:ext cx="5757687" cy="645904"/>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4200" b="0" i="0" u="none" strike="noStrike" kern="1200" cap="none" spc="0" normalizeH="0" baseline="0" noProof="0">
                  <a:ln>
                    <a:noFill/>
                  </a:ln>
                  <a:solidFill>
                    <a:srgbClr val="FFFFFF"/>
                  </a:solidFill>
                  <a:effectLst/>
                  <a:uLnTx/>
                  <a:uFillTx/>
                  <a:latin typeface="Arial"/>
                  <a:ea typeface="+mn-ea"/>
                  <a:cs typeface="+mn-cs"/>
                </a:rPr>
                <a:t>…mit dem Franklin ESG-Focused</a:t>
              </a:r>
            </a:p>
          </p:txBody>
        </p:sp>
      </p:grpSp>
      <p:pic>
        <p:nvPicPr>
          <p:cNvPr id="34" name="Picture 10">
            <a:extLst>
              <a:ext uri="{FF2B5EF4-FFF2-40B4-BE49-F238E27FC236}">
                <a16:creationId xmlns:a16="http://schemas.microsoft.com/office/drawing/2014/main" id="{B639E6BC-B8AA-9A43-8807-E5826C7A927F}"/>
              </a:ext>
            </a:extLst>
          </p:cNvPr>
          <p:cNvPicPr>
            <a:picLocks noChangeAspect="1"/>
          </p:cNvPicPr>
          <p:nvPr/>
        </p:nvPicPr>
        <p:blipFill rotWithShape="1">
          <a:blip r:embed="rId5"/>
          <a:stretch/>
        </p:blipFill>
        <p:spPr>
          <a:xfrm>
            <a:off x="7279200" y="270000"/>
            <a:ext cx="1788753" cy="659070"/>
          </a:xfrm>
          <a:prstGeom prst="rect">
            <a:avLst/>
          </a:prstGeom>
        </p:spPr>
      </p:pic>
      <p:sp>
        <p:nvSpPr>
          <p:cNvPr id="46" name="Rechteck 45">
            <a:extLst>
              <a:ext uri="{FF2B5EF4-FFF2-40B4-BE49-F238E27FC236}">
                <a16:creationId xmlns:a16="http://schemas.microsoft.com/office/drawing/2014/main" id="{F6CFDA7E-5DCF-DC4C-B554-4596BDCD8200}"/>
              </a:ext>
            </a:extLst>
          </p:cNvPr>
          <p:cNvSpPr/>
          <p:nvPr/>
        </p:nvSpPr>
        <p:spPr>
          <a:xfrm>
            <a:off x="1253513" y="2617097"/>
            <a:ext cx="5188840"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Dieser Fonds bietet Anlegern ein dynamisches, ausgewogenes Portfolio, das weltweit investiert und in beiden Anlageklassen ESG-Kriterien berücksichtigt. </a:t>
            </a:r>
          </a:p>
        </p:txBody>
      </p:sp>
      <p:pic>
        <p:nvPicPr>
          <p:cNvPr id="7" name="Picture 6">
            <a:extLst>
              <a:ext uri="{FF2B5EF4-FFF2-40B4-BE49-F238E27FC236}">
                <a16:creationId xmlns:a16="http://schemas.microsoft.com/office/drawing/2014/main" id="{0D23AB17-CD63-4623-BFF3-69141F858C30}"/>
              </a:ext>
            </a:extLst>
          </p:cNvPr>
          <p:cNvPicPr>
            <a:picLocks noChangeAspect="1"/>
          </p:cNvPicPr>
          <p:nvPr/>
        </p:nvPicPr>
        <p:blipFill>
          <a:blip r:embed="rId6"/>
          <a:stretch>
            <a:fillRect/>
          </a:stretch>
        </p:blipFill>
        <p:spPr>
          <a:xfrm>
            <a:off x="1347762" y="3214853"/>
            <a:ext cx="5000342" cy="2407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Text Placeholder 54">
            <a:extLst>
              <a:ext uri="{FF2B5EF4-FFF2-40B4-BE49-F238E27FC236}">
                <a16:creationId xmlns:a16="http://schemas.microsoft.com/office/drawing/2014/main" id="{1538B2BF-3655-49B7-925E-573146DDB4AA}"/>
              </a:ext>
            </a:extLst>
          </p:cNvPr>
          <p:cNvSpPr txBox="1">
            <a:spLocks/>
          </p:cNvSpPr>
          <p:nvPr/>
        </p:nvSpPr>
        <p:spPr>
          <a:xfrm>
            <a:off x="154524"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Nur für Vertriebspartner / Nicht für Investoren</a:t>
            </a:r>
          </a:p>
        </p:txBody>
      </p:sp>
      <p:sp>
        <p:nvSpPr>
          <p:cNvPr id="17" name="Slide Number Placeholder 1">
            <a:extLst>
              <a:ext uri="{FF2B5EF4-FFF2-40B4-BE49-F238E27FC236}">
                <a16:creationId xmlns:a16="http://schemas.microsoft.com/office/drawing/2014/main" id="{A726F412-19E9-4A17-A025-2F2AED102591}"/>
              </a:ext>
            </a:extLst>
          </p:cNvPr>
          <p:cNvSpPr txBox="1">
            <a:spLocks/>
          </p:cNvSpPr>
          <p:nvPr/>
        </p:nvSpPr>
        <p:spPr>
          <a:xfrm>
            <a:off x="8504434" y="6536549"/>
            <a:ext cx="365760" cy="16459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79084993"/>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1+#ppt_w/2"/>
                                          </p:val>
                                        </p:tav>
                                        <p:tav tm="100000">
                                          <p:val>
                                            <p:strVal val="#ppt_x"/>
                                          </p:val>
                                        </p:tav>
                                      </p:tavLst>
                                    </p:anim>
                                    <p:anim calcmode="lin" valueType="num">
                                      <p:cBhvr additive="base">
                                        <p:cTn id="8" dur="7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750" fill="hold"/>
                                        <p:tgtEl>
                                          <p:spTgt spid="28"/>
                                        </p:tgtEl>
                                        <p:attrNameLst>
                                          <p:attrName>ppt_x</p:attrName>
                                        </p:attrNameLst>
                                      </p:cBhvr>
                                      <p:tavLst>
                                        <p:tav tm="0">
                                          <p:val>
                                            <p:strVal val="1+#ppt_w/2"/>
                                          </p:val>
                                        </p:tav>
                                        <p:tav tm="100000">
                                          <p:val>
                                            <p:strVal val="#ppt_x"/>
                                          </p:val>
                                        </p:tav>
                                      </p:tavLst>
                                    </p:anim>
                                    <p:anim calcmode="lin" valueType="num">
                                      <p:cBhvr additive="base">
                                        <p:cTn id="13" dur="75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75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750"/>
                                        <p:tgtEl>
                                          <p:spTgt spid="46"/>
                                        </p:tgtEl>
                                      </p:cBhvr>
                                    </p:animEffect>
                                  </p:childTnLst>
                                </p:cTn>
                              </p:par>
                              <p:par>
                                <p:cTn id="18" presetID="10" presetClass="entr" presetSubtype="0" fill="hold" nodeType="withEffect">
                                  <p:stCondLst>
                                    <p:cond delay="7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platzhalter 20">
            <a:extLst>
              <a:ext uri="{FF2B5EF4-FFF2-40B4-BE49-F238E27FC236}">
                <a16:creationId xmlns:a16="http://schemas.microsoft.com/office/drawing/2014/main" id="{74A41E45-3147-D548-AC8D-BE4D86B20ADF}"/>
              </a:ext>
            </a:extLst>
          </p:cNvPr>
          <p:cNvPicPr>
            <a:picLocks noChangeAspect="1"/>
          </p:cNvPicPr>
          <p:nvPr/>
        </p:nvPicPr>
        <p:blipFill>
          <a:blip r:embed="rId4">
            <a:extLst>
              <a:ext uri="{28A0092B-C50C-407E-A947-70E740481C1C}">
                <a14:useLocalDpi xmlns:a14="http://schemas.microsoft.com/office/drawing/2010/main"/>
              </a:ext>
            </a:extLst>
          </a:blip>
          <a:srcRect l="667" r="667"/>
          <a:stretch>
            <a:fillRect/>
          </a:stretch>
        </p:blipFill>
        <p:spPr>
          <a:xfrm>
            <a:off x="0" y="0"/>
            <a:ext cx="9144000" cy="6858000"/>
          </a:xfrm>
          <a:prstGeom prst="rect">
            <a:avLst/>
          </a:prstGeom>
        </p:spPr>
      </p:pic>
      <p:grpSp>
        <p:nvGrpSpPr>
          <p:cNvPr id="28" name="Gruppieren 27">
            <a:extLst>
              <a:ext uri="{FF2B5EF4-FFF2-40B4-BE49-F238E27FC236}">
                <a16:creationId xmlns:a16="http://schemas.microsoft.com/office/drawing/2014/main" id="{14B4F9BC-FBAC-6341-98F3-C61A06F46EF8}"/>
              </a:ext>
            </a:extLst>
          </p:cNvPr>
          <p:cNvGrpSpPr/>
          <p:nvPr/>
        </p:nvGrpSpPr>
        <p:grpSpPr>
          <a:xfrm>
            <a:off x="263997" y="1699392"/>
            <a:ext cx="5801820" cy="705500"/>
            <a:chOff x="28280" y="1520350"/>
            <a:chExt cx="4031933" cy="705500"/>
          </a:xfrm>
        </p:grpSpPr>
        <p:sp>
          <p:nvSpPr>
            <p:cNvPr id="29" name="Rechteck 28">
              <a:extLst>
                <a:ext uri="{FF2B5EF4-FFF2-40B4-BE49-F238E27FC236}">
                  <a16:creationId xmlns:a16="http://schemas.microsoft.com/office/drawing/2014/main" id="{47CBB26B-9D98-C04C-941B-C30B35F2A285}"/>
                </a:ext>
              </a:extLst>
            </p:cNvPr>
            <p:cNvSpPr/>
            <p:nvPr/>
          </p:nvSpPr>
          <p:spPr>
            <a:xfrm>
              <a:off x="133463" y="1536569"/>
              <a:ext cx="3741220" cy="689281"/>
            </a:xfrm>
            <a:prstGeom prst="rect">
              <a:avLst/>
            </a:prstGeom>
            <a:solidFill>
              <a:srgbClr val="81BB00"/>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200" b="0" i="0" u="none" strike="noStrike" kern="1200" cap="none" spc="0" normalizeH="0" baseline="0" noProof="0">
                  <a:ln>
                    <a:noFill/>
                  </a:ln>
                  <a:solidFill>
                    <a:srgbClr val="FFFFFF"/>
                  </a:solidFill>
                  <a:effectLst/>
                  <a:uLnTx/>
                  <a:uFillTx/>
                  <a:latin typeface="Arial"/>
                  <a:ea typeface="+mn-ea"/>
                  <a:cs typeface="+mn-cs"/>
                </a:rPr>
                <a:t>Mischfonds bietet...</a:t>
              </a:r>
            </a:p>
          </p:txBody>
        </p:sp>
        <p:sp>
          <p:nvSpPr>
            <p:cNvPr id="30" name="Text Placeholder 3">
              <a:extLst>
                <a:ext uri="{FF2B5EF4-FFF2-40B4-BE49-F238E27FC236}">
                  <a16:creationId xmlns:a16="http://schemas.microsoft.com/office/drawing/2014/main" id="{89419B54-22AD-9440-BE35-B1349CDF2D5A}"/>
                </a:ext>
              </a:extLst>
            </p:cNvPr>
            <p:cNvSpPr txBox="1">
              <a:spLocks/>
            </p:cNvSpPr>
            <p:nvPr/>
          </p:nvSpPr>
          <p:spPr>
            <a:xfrm>
              <a:off x="28280" y="1520350"/>
              <a:ext cx="4031933" cy="6892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2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 name="Gruppieren 30">
            <a:extLst>
              <a:ext uri="{FF2B5EF4-FFF2-40B4-BE49-F238E27FC236}">
                <a16:creationId xmlns:a16="http://schemas.microsoft.com/office/drawing/2014/main" id="{C983614A-F671-B741-B3CB-5D1B8C424F21}"/>
              </a:ext>
            </a:extLst>
          </p:cNvPr>
          <p:cNvGrpSpPr/>
          <p:nvPr/>
        </p:nvGrpSpPr>
        <p:grpSpPr>
          <a:xfrm>
            <a:off x="823861" y="1021152"/>
            <a:ext cx="6156356" cy="701990"/>
            <a:chOff x="386496" y="834579"/>
            <a:chExt cx="5757687" cy="701990"/>
          </a:xfrm>
        </p:grpSpPr>
        <p:sp>
          <p:nvSpPr>
            <p:cNvPr id="32" name="Rechteck 31">
              <a:extLst>
                <a:ext uri="{FF2B5EF4-FFF2-40B4-BE49-F238E27FC236}">
                  <a16:creationId xmlns:a16="http://schemas.microsoft.com/office/drawing/2014/main" id="{C3D7F294-9D4F-2E44-946C-772A1AF8D8AA}"/>
                </a:ext>
              </a:extLst>
            </p:cNvPr>
            <p:cNvSpPr/>
            <p:nvPr/>
          </p:nvSpPr>
          <p:spPr>
            <a:xfrm>
              <a:off x="386496" y="847288"/>
              <a:ext cx="5350950" cy="689281"/>
            </a:xfrm>
            <a:prstGeom prst="rect">
              <a:avLst/>
            </a:prstGeom>
            <a:solidFill>
              <a:srgbClr val="81BB00"/>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33" name="Text Placeholder 3">
              <a:extLst>
                <a:ext uri="{FF2B5EF4-FFF2-40B4-BE49-F238E27FC236}">
                  <a16:creationId xmlns:a16="http://schemas.microsoft.com/office/drawing/2014/main" id="{D9302B9B-3CC4-9940-9E00-2F6301A6AC1C}"/>
                </a:ext>
              </a:extLst>
            </p:cNvPr>
            <p:cNvSpPr txBox="1">
              <a:spLocks/>
            </p:cNvSpPr>
            <p:nvPr/>
          </p:nvSpPr>
          <p:spPr>
            <a:xfrm>
              <a:off x="386496" y="834579"/>
              <a:ext cx="5757687" cy="645904"/>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4200" b="0" i="0" u="none" strike="noStrike" kern="1200" cap="none" spc="0" normalizeH="0" baseline="0" noProof="0">
                  <a:ln>
                    <a:noFill/>
                  </a:ln>
                  <a:solidFill>
                    <a:srgbClr val="FFFFFF"/>
                  </a:solidFill>
                  <a:effectLst/>
                  <a:uLnTx/>
                  <a:uFillTx/>
                  <a:latin typeface="Arial"/>
                  <a:ea typeface="+mn-ea"/>
                  <a:cs typeface="+mn-cs"/>
                </a:rPr>
                <a:t>…der die Chancen von </a:t>
              </a:r>
            </a:p>
          </p:txBody>
        </p:sp>
      </p:grpSp>
      <p:pic>
        <p:nvPicPr>
          <p:cNvPr id="34" name="Picture 10">
            <a:extLst>
              <a:ext uri="{FF2B5EF4-FFF2-40B4-BE49-F238E27FC236}">
                <a16:creationId xmlns:a16="http://schemas.microsoft.com/office/drawing/2014/main" id="{B639E6BC-B8AA-9A43-8807-E5826C7A927F}"/>
              </a:ext>
            </a:extLst>
          </p:cNvPr>
          <p:cNvPicPr>
            <a:picLocks noChangeAspect="1"/>
          </p:cNvPicPr>
          <p:nvPr/>
        </p:nvPicPr>
        <p:blipFill rotWithShape="1">
          <a:blip r:embed="rId5"/>
          <a:stretch/>
        </p:blipFill>
        <p:spPr>
          <a:xfrm>
            <a:off x="7279200" y="270000"/>
            <a:ext cx="1788753" cy="659070"/>
          </a:xfrm>
          <a:prstGeom prst="rect">
            <a:avLst/>
          </a:prstGeom>
        </p:spPr>
      </p:pic>
      <p:sp>
        <p:nvSpPr>
          <p:cNvPr id="46" name="Rechteck 45">
            <a:extLst>
              <a:ext uri="{FF2B5EF4-FFF2-40B4-BE49-F238E27FC236}">
                <a16:creationId xmlns:a16="http://schemas.microsoft.com/office/drawing/2014/main" id="{F6CFDA7E-5DCF-DC4C-B554-4596BDCD8200}"/>
              </a:ext>
            </a:extLst>
          </p:cNvPr>
          <p:cNvSpPr/>
          <p:nvPr/>
        </p:nvSpPr>
        <p:spPr>
          <a:xfrm>
            <a:off x="1398369" y="2858777"/>
            <a:ext cx="4214780" cy="1508105"/>
          </a:xfrm>
          <a:prstGeom prst="rect">
            <a:avLst/>
          </a:prstGeom>
        </p:spPr>
        <p:txBody>
          <a:bodyPr wrap="square" lIns="0" tIns="0" rIns="0" bIns="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Mischfonds investieren in Aktien </a:t>
            </a:r>
            <a:r>
              <a:rPr kumimoji="0" lang="de-DE"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und</a:t>
            </a:r>
            <a:r>
              <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Anleihen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Sie verteilen das Risiko auf zwei verschiedene Anlageklassen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Mischfonds bieten die Möglichkeit, Renditechancen in unterschiedlichen Marktphasen zu nutzen</a:t>
            </a:r>
          </a:p>
        </p:txBody>
      </p:sp>
      <p:sp>
        <p:nvSpPr>
          <p:cNvPr id="15" name="Text Placeholder 54">
            <a:extLst>
              <a:ext uri="{FF2B5EF4-FFF2-40B4-BE49-F238E27FC236}">
                <a16:creationId xmlns:a16="http://schemas.microsoft.com/office/drawing/2014/main" id="{17D16F1B-F444-4325-AFE2-5E4B6FAD86DF}"/>
              </a:ext>
            </a:extLst>
          </p:cNvPr>
          <p:cNvSpPr txBox="1">
            <a:spLocks/>
          </p:cNvSpPr>
          <p:nvPr/>
        </p:nvSpPr>
        <p:spPr>
          <a:xfrm>
            <a:off x="154524"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Nur für Vertriebspartner / Nicht für Investoren</a:t>
            </a:r>
          </a:p>
        </p:txBody>
      </p:sp>
      <p:sp>
        <p:nvSpPr>
          <p:cNvPr id="16" name="Slide Number Placeholder 1">
            <a:extLst>
              <a:ext uri="{FF2B5EF4-FFF2-40B4-BE49-F238E27FC236}">
                <a16:creationId xmlns:a16="http://schemas.microsoft.com/office/drawing/2014/main" id="{193C92B7-F3B7-4366-B410-29130508929D}"/>
              </a:ext>
            </a:extLst>
          </p:cNvPr>
          <p:cNvSpPr txBox="1">
            <a:spLocks/>
          </p:cNvSpPr>
          <p:nvPr/>
        </p:nvSpPr>
        <p:spPr>
          <a:xfrm>
            <a:off x="8504434" y="6536549"/>
            <a:ext cx="365760" cy="16459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242378515"/>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1+#ppt_w/2"/>
                                          </p:val>
                                        </p:tav>
                                        <p:tav tm="100000">
                                          <p:val>
                                            <p:strVal val="#ppt_x"/>
                                          </p:val>
                                        </p:tav>
                                      </p:tavLst>
                                    </p:anim>
                                    <p:anim calcmode="lin" valueType="num">
                                      <p:cBhvr additive="base">
                                        <p:cTn id="8" dur="7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750" fill="hold"/>
                                        <p:tgtEl>
                                          <p:spTgt spid="28"/>
                                        </p:tgtEl>
                                        <p:attrNameLst>
                                          <p:attrName>ppt_x</p:attrName>
                                        </p:attrNameLst>
                                      </p:cBhvr>
                                      <p:tavLst>
                                        <p:tav tm="0">
                                          <p:val>
                                            <p:strVal val="1+#ppt_w/2"/>
                                          </p:val>
                                        </p:tav>
                                        <p:tav tm="100000">
                                          <p:val>
                                            <p:strVal val="#ppt_x"/>
                                          </p:val>
                                        </p:tav>
                                      </p:tavLst>
                                    </p:anim>
                                    <p:anim calcmode="lin" valueType="num">
                                      <p:cBhvr additive="base">
                                        <p:cTn id="13" dur="75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75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platzhalter 20">
            <a:extLst>
              <a:ext uri="{FF2B5EF4-FFF2-40B4-BE49-F238E27FC236}">
                <a16:creationId xmlns:a16="http://schemas.microsoft.com/office/drawing/2014/main" id="{0029E0F2-1B8E-4D2B-86AC-4243729107BD}"/>
              </a:ext>
            </a:extLst>
          </p:cNvPr>
          <p:cNvPicPr>
            <a:picLocks noChangeAspect="1"/>
          </p:cNvPicPr>
          <p:nvPr/>
        </p:nvPicPr>
        <p:blipFill>
          <a:blip r:embed="rId2">
            <a:extLst>
              <a:ext uri="{28A0092B-C50C-407E-A947-70E740481C1C}">
                <a14:useLocalDpi xmlns:a14="http://schemas.microsoft.com/office/drawing/2010/main"/>
              </a:ext>
            </a:extLst>
          </a:blip>
          <a:srcRect l="667" r="667"/>
          <a:stretch>
            <a:fillRect/>
          </a:stretch>
        </p:blipFill>
        <p:spPr>
          <a:xfrm>
            <a:off x="0" y="0"/>
            <a:ext cx="9144000" cy="6858000"/>
          </a:xfrm>
          <a:prstGeom prst="rect">
            <a:avLst/>
          </a:prstGeom>
        </p:spPr>
      </p:pic>
      <p:grpSp>
        <p:nvGrpSpPr>
          <p:cNvPr id="9" name="Gruppieren 8">
            <a:extLst>
              <a:ext uri="{FF2B5EF4-FFF2-40B4-BE49-F238E27FC236}">
                <a16:creationId xmlns:a16="http://schemas.microsoft.com/office/drawing/2014/main" id="{24916469-3225-D648-B56B-DEE3FB9F81F5}"/>
              </a:ext>
            </a:extLst>
          </p:cNvPr>
          <p:cNvGrpSpPr/>
          <p:nvPr/>
        </p:nvGrpSpPr>
        <p:grpSpPr>
          <a:xfrm>
            <a:off x="2082292" y="1679764"/>
            <a:ext cx="5441132" cy="732659"/>
            <a:chOff x="28280" y="1493191"/>
            <a:chExt cx="6960663" cy="732659"/>
          </a:xfrm>
        </p:grpSpPr>
        <p:sp>
          <p:nvSpPr>
            <p:cNvPr id="11" name="Rechteck 10">
              <a:extLst>
                <a:ext uri="{FF2B5EF4-FFF2-40B4-BE49-F238E27FC236}">
                  <a16:creationId xmlns:a16="http://schemas.microsoft.com/office/drawing/2014/main" id="{3FC94AB8-A3CD-6A47-B7FD-FF42746D0FD4}"/>
                </a:ext>
              </a:extLst>
            </p:cNvPr>
            <p:cNvSpPr/>
            <p:nvPr/>
          </p:nvSpPr>
          <p:spPr>
            <a:xfrm>
              <a:off x="133462" y="1536569"/>
              <a:ext cx="6855481" cy="689281"/>
            </a:xfrm>
            <a:prstGeom prst="rect">
              <a:avLst/>
            </a:prstGeom>
            <a:solidFill>
              <a:srgbClr val="81BB00"/>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 Placeholder 3">
              <a:extLst>
                <a:ext uri="{FF2B5EF4-FFF2-40B4-BE49-F238E27FC236}">
                  <a16:creationId xmlns:a16="http://schemas.microsoft.com/office/drawing/2014/main" id="{2F7D8539-1156-AE4E-950B-14AF178A2B42}"/>
                </a:ext>
              </a:extLst>
            </p:cNvPr>
            <p:cNvSpPr txBox="1">
              <a:spLocks/>
            </p:cNvSpPr>
            <p:nvPr/>
          </p:nvSpPr>
          <p:spPr>
            <a:xfrm>
              <a:off x="28280" y="1493191"/>
              <a:ext cx="6960663" cy="6892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4200" b="0" i="0" u="none" strike="noStrike" kern="1200" cap="none" spc="0" normalizeH="0" baseline="0" noProof="0">
                  <a:ln>
                    <a:noFill/>
                  </a:ln>
                  <a:solidFill>
                    <a:srgbClr val="FFFFFF"/>
                  </a:solidFill>
                  <a:effectLst/>
                  <a:uLnTx/>
                  <a:uFillTx/>
                  <a:latin typeface="Arial"/>
                  <a:ea typeface="+mn-ea"/>
                  <a:cs typeface="+mn-cs"/>
                </a:rPr>
                <a:t>ausgezeichnet ist.</a:t>
              </a:r>
              <a:endParaRPr kumimoji="0" lang="en-US" sz="42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 name="Gruppieren 12">
            <a:extLst>
              <a:ext uri="{FF2B5EF4-FFF2-40B4-BE49-F238E27FC236}">
                <a16:creationId xmlns:a16="http://schemas.microsoft.com/office/drawing/2014/main" id="{45CBEE00-3DF7-3E45-BA5B-AC2C3B289275}"/>
              </a:ext>
            </a:extLst>
          </p:cNvPr>
          <p:cNvGrpSpPr/>
          <p:nvPr/>
        </p:nvGrpSpPr>
        <p:grpSpPr>
          <a:xfrm>
            <a:off x="380242" y="1024745"/>
            <a:ext cx="8968366" cy="698397"/>
            <a:chOff x="386496" y="838172"/>
            <a:chExt cx="4589624" cy="698397"/>
          </a:xfrm>
        </p:grpSpPr>
        <p:sp>
          <p:nvSpPr>
            <p:cNvPr id="14" name="Rechteck 13">
              <a:extLst>
                <a:ext uri="{FF2B5EF4-FFF2-40B4-BE49-F238E27FC236}">
                  <a16:creationId xmlns:a16="http://schemas.microsoft.com/office/drawing/2014/main" id="{5FEF6710-EDFD-474A-9719-091D6CAE1FD7}"/>
                </a:ext>
              </a:extLst>
            </p:cNvPr>
            <p:cNvSpPr/>
            <p:nvPr/>
          </p:nvSpPr>
          <p:spPr>
            <a:xfrm>
              <a:off x="386496" y="847288"/>
              <a:ext cx="3944302" cy="689281"/>
            </a:xfrm>
            <a:prstGeom prst="rect">
              <a:avLst/>
            </a:prstGeom>
            <a:solidFill>
              <a:srgbClr val="81BB00"/>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 Placeholder 3">
              <a:extLst>
                <a:ext uri="{FF2B5EF4-FFF2-40B4-BE49-F238E27FC236}">
                  <a16:creationId xmlns:a16="http://schemas.microsoft.com/office/drawing/2014/main" id="{490D3AB8-28A8-944C-A05D-B995F4D8A1B0}"/>
                </a:ext>
              </a:extLst>
            </p:cNvPr>
            <p:cNvSpPr txBox="1">
              <a:spLocks/>
            </p:cNvSpPr>
            <p:nvPr/>
          </p:nvSpPr>
          <p:spPr>
            <a:xfrm>
              <a:off x="427824" y="838172"/>
              <a:ext cx="4548296" cy="645904"/>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4200" b="0" i="0" u="none" strike="noStrike" kern="1200" cap="none" spc="0" normalizeH="0" baseline="0" noProof="0">
                  <a:ln>
                    <a:noFill/>
                  </a:ln>
                  <a:solidFill>
                    <a:srgbClr val="FFFFFF"/>
                  </a:solidFill>
                  <a:effectLst/>
                  <a:uLnTx/>
                  <a:uFillTx/>
                  <a:latin typeface="Arial"/>
                  <a:ea typeface="+mn-ea"/>
                  <a:cs typeface="+mn-cs"/>
                </a:rPr>
                <a:t>…und der mit dem FNG-Siegel</a:t>
              </a:r>
            </a:p>
          </p:txBody>
        </p:sp>
      </p:grpSp>
      <p:pic>
        <p:nvPicPr>
          <p:cNvPr id="17" name="Picture 10">
            <a:extLst>
              <a:ext uri="{FF2B5EF4-FFF2-40B4-BE49-F238E27FC236}">
                <a16:creationId xmlns:a16="http://schemas.microsoft.com/office/drawing/2014/main" id="{06337B77-D66E-FD4C-9C3C-070485DE1F3F}"/>
              </a:ext>
            </a:extLst>
          </p:cNvPr>
          <p:cNvPicPr>
            <a:picLocks noChangeAspect="1"/>
          </p:cNvPicPr>
          <p:nvPr/>
        </p:nvPicPr>
        <p:blipFill rotWithShape="1">
          <a:blip r:embed="rId3"/>
          <a:stretch/>
        </p:blipFill>
        <p:spPr>
          <a:xfrm>
            <a:off x="7279200" y="270000"/>
            <a:ext cx="1788753" cy="659070"/>
          </a:xfrm>
          <a:prstGeom prst="rect">
            <a:avLst/>
          </a:prstGeom>
        </p:spPr>
      </p:pic>
      <p:pic>
        <p:nvPicPr>
          <p:cNvPr id="5" name="Picture 4" descr="Logo&#10;&#10;Description automatically generated">
            <a:extLst>
              <a:ext uri="{FF2B5EF4-FFF2-40B4-BE49-F238E27FC236}">
                <a16:creationId xmlns:a16="http://schemas.microsoft.com/office/drawing/2014/main" id="{6F9EE41B-D085-498A-813E-302741080F6F}"/>
              </a:ext>
            </a:extLst>
          </p:cNvPr>
          <p:cNvPicPr>
            <a:picLocks noChangeAspect="1"/>
          </p:cNvPicPr>
          <p:nvPr/>
        </p:nvPicPr>
        <p:blipFill>
          <a:blip r:embed="rId4"/>
          <a:stretch>
            <a:fillRect/>
          </a:stretch>
        </p:blipFill>
        <p:spPr>
          <a:xfrm>
            <a:off x="2653403" y="2624760"/>
            <a:ext cx="3331622" cy="3331622"/>
          </a:xfrm>
          <a:prstGeom prst="ellipse">
            <a:avLst/>
          </a:prstGeom>
          <a:ln>
            <a:noFill/>
          </a:ln>
          <a:effectLst>
            <a:softEdge rad="112500"/>
          </a:effectLst>
        </p:spPr>
      </p:pic>
      <p:sp>
        <p:nvSpPr>
          <p:cNvPr id="16" name="Text Placeholder 54">
            <a:extLst>
              <a:ext uri="{FF2B5EF4-FFF2-40B4-BE49-F238E27FC236}">
                <a16:creationId xmlns:a16="http://schemas.microsoft.com/office/drawing/2014/main" id="{E7585B6C-609A-476F-AE69-FCF0AE57914C}"/>
              </a:ext>
            </a:extLst>
          </p:cNvPr>
          <p:cNvSpPr txBox="1">
            <a:spLocks/>
          </p:cNvSpPr>
          <p:nvPr/>
        </p:nvSpPr>
        <p:spPr>
          <a:xfrm>
            <a:off x="154524"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Nur für Vertriebspartner / Nicht für Investoren</a:t>
            </a:r>
          </a:p>
        </p:txBody>
      </p:sp>
      <p:sp>
        <p:nvSpPr>
          <p:cNvPr id="19" name="Slide Number Placeholder 1">
            <a:extLst>
              <a:ext uri="{FF2B5EF4-FFF2-40B4-BE49-F238E27FC236}">
                <a16:creationId xmlns:a16="http://schemas.microsoft.com/office/drawing/2014/main" id="{461306F4-7D5A-4831-8CC7-F1E41BC4BC78}"/>
              </a:ext>
            </a:extLst>
          </p:cNvPr>
          <p:cNvSpPr txBox="1">
            <a:spLocks/>
          </p:cNvSpPr>
          <p:nvPr/>
        </p:nvSpPr>
        <p:spPr>
          <a:xfrm>
            <a:off x="8504434" y="6536549"/>
            <a:ext cx="365760" cy="16459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74758570"/>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1+#ppt_w/2"/>
                                          </p:val>
                                        </p:tav>
                                        <p:tav tm="100000">
                                          <p:val>
                                            <p:strVal val="#ppt_x"/>
                                          </p:val>
                                        </p:tav>
                                      </p:tavLst>
                                    </p:anim>
                                    <p:anim calcmode="lin" valueType="num">
                                      <p:cBhvr additive="base">
                                        <p:cTn id="13" dur="75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platzhalter 20">
            <a:extLst>
              <a:ext uri="{FF2B5EF4-FFF2-40B4-BE49-F238E27FC236}">
                <a16:creationId xmlns:a16="http://schemas.microsoft.com/office/drawing/2014/main" id="{74A41E45-3147-D548-AC8D-BE4D86B20ADF}"/>
              </a:ext>
            </a:extLst>
          </p:cNvPr>
          <p:cNvPicPr>
            <a:picLocks noChangeAspect="1"/>
          </p:cNvPicPr>
          <p:nvPr/>
        </p:nvPicPr>
        <p:blipFill>
          <a:blip r:embed="rId4">
            <a:extLst>
              <a:ext uri="{28A0092B-C50C-407E-A947-70E740481C1C}">
                <a14:useLocalDpi xmlns:a14="http://schemas.microsoft.com/office/drawing/2010/main"/>
              </a:ext>
            </a:extLst>
          </a:blip>
          <a:srcRect l="667" r="667"/>
          <a:stretch>
            <a:fillRect/>
          </a:stretch>
        </p:blipFill>
        <p:spPr>
          <a:xfrm>
            <a:off x="3709" y="0"/>
            <a:ext cx="9144000" cy="6858000"/>
          </a:xfrm>
          <a:prstGeom prst="rect">
            <a:avLst/>
          </a:prstGeom>
        </p:spPr>
      </p:pic>
      <p:grpSp>
        <p:nvGrpSpPr>
          <p:cNvPr id="28" name="Gruppieren 27">
            <a:extLst>
              <a:ext uri="{FF2B5EF4-FFF2-40B4-BE49-F238E27FC236}">
                <a16:creationId xmlns:a16="http://schemas.microsoft.com/office/drawing/2014/main" id="{14B4F9BC-FBAC-6341-98F3-C61A06F46EF8}"/>
              </a:ext>
            </a:extLst>
          </p:cNvPr>
          <p:cNvGrpSpPr/>
          <p:nvPr/>
        </p:nvGrpSpPr>
        <p:grpSpPr>
          <a:xfrm>
            <a:off x="415086" y="1685820"/>
            <a:ext cx="7886942" cy="726603"/>
            <a:chOff x="54621" y="1499247"/>
            <a:chExt cx="3341344" cy="726603"/>
          </a:xfrm>
        </p:grpSpPr>
        <p:sp>
          <p:nvSpPr>
            <p:cNvPr id="29" name="Rechteck 28">
              <a:extLst>
                <a:ext uri="{FF2B5EF4-FFF2-40B4-BE49-F238E27FC236}">
                  <a16:creationId xmlns:a16="http://schemas.microsoft.com/office/drawing/2014/main" id="{47CBB26B-9D98-C04C-941B-C30B35F2A285}"/>
                </a:ext>
              </a:extLst>
            </p:cNvPr>
            <p:cNvSpPr/>
            <p:nvPr/>
          </p:nvSpPr>
          <p:spPr>
            <a:xfrm>
              <a:off x="133463" y="1536569"/>
              <a:ext cx="3193510" cy="689281"/>
            </a:xfrm>
            <a:prstGeom prst="rect">
              <a:avLst/>
            </a:prstGeom>
            <a:solidFill>
              <a:srgbClr val="81BB00"/>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30" name="Text Placeholder 3">
              <a:extLst>
                <a:ext uri="{FF2B5EF4-FFF2-40B4-BE49-F238E27FC236}">
                  <a16:creationId xmlns:a16="http://schemas.microsoft.com/office/drawing/2014/main" id="{89419B54-22AD-9440-BE35-B1349CDF2D5A}"/>
                </a:ext>
              </a:extLst>
            </p:cNvPr>
            <p:cNvSpPr txBox="1">
              <a:spLocks/>
            </p:cNvSpPr>
            <p:nvPr/>
          </p:nvSpPr>
          <p:spPr>
            <a:xfrm>
              <a:off x="54621" y="1499247"/>
              <a:ext cx="3341344" cy="6892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4200" b="0" i="0" u="none" strike="noStrike" kern="1200" cap="none" spc="0" normalizeH="0" baseline="0" noProof="0">
                  <a:ln>
                    <a:noFill/>
                  </a:ln>
                  <a:solidFill>
                    <a:srgbClr val="FFFFFF"/>
                  </a:solidFill>
                  <a:effectLst/>
                  <a:uLnTx/>
                  <a:uFillTx/>
                  <a:latin typeface="Arial"/>
                  <a:ea typeface="+mn-ea"/>
                  <a:cs typeface="+mn-cs"/>
                </a:rPr>
                <a:t>Was bedeutet das eigentlich?</a:t>
              </a:r>
              <a:endParaRPr kumimoji="0" lang="en-US" sz="42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 name="Gruppieren 30">
            <a:extLst>
              <a:ext uri="{FF2B5EF4-FFF2-40B4-BE49-F238E27FC236}">
                <a16:creationId xmlns:a16="http://schemas.microsoft.com/office/drawing/2014/main" id="{C983614A-F671-B741-B3CB-5D1B8C424F21}"/>
              </a:ext>
            </a:extLst>
          </p:cNvPr>
          <p:cNvGrpSpPr/>
          <p:nvPr/>
        </p:nvGrpSpPr>
        <p:grpSpPr>
          <a:xfrm>
            <a:off x="1096606" y="1015692"/>
            <a:ext cx="3719837" cy="707450"/>
            <a:chOff x="386498" y="829119"/>
            <a:chExt cx="2584034" cy="707450"/>
          </a:xfrm>
        </p:grpSpPr>
        <p:sp>
          <p:nvSpPr>
            <p:cNvPr id="32" name="Rechteck 31">
              <a:extLst>
                <a:ext uri="{FF2B5EF4-FFF2-40B4-BE49-F238E27FC236}">
                  <a16:creationId xmlns:a16="http://schemas.microsoft.com/office/drawing/2014/main" id="{C3D7F294-9D4F-2E44-946C-772A1AF8D8AA}"/>
                </a:ext>
              </a:extLst>
            </p:cNvPr>
            <p:cNvSpPr/>
            <p:nvPr/>
          </p:nvSpPr>
          <p:spPr>
            <a:xfrm>
              <a:off x="386498" y="847288"/>
              <a:ext cx="2553996" cy="689281"/>
            </a:xfrm>
            <a:prstGeom prst="rect">
              <a:avLst/>
            </a:prstGeom>
            <a:solidFill>
              <a:srgbClr val="81BB00"/>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33" name="Text Placeholder 3">
              <a:extLst>
                <a:ext uri="{FF2B5EF4-FFF2-40B4-BE49-F238E27FC236}">
                  <a16:creationId xmlns:a16="http://schemas.microsoft.com/office/drawing/2014/main" id="{D9302B9B-3CC4-9940-9E00-2F6301A6AC1C}"/>
                </a:ext>
              </a:extLst>
            </p:cNvPr>
            <p:cNvSpPr txBox="1">
              <a:spLocks/>
            </p:cNvSpPr>
            <p:nvPr/>
          </p:nvSpPr>
          <p:spPr>
            <a:xfrm>
              <a:off x="386498" y="829119"/>
              <a:ext cx="2584034" cy="645904"/>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4200" b="0" i="0" u="none" strike="noStrike" kern="1200" cap="none" spc="0" normalizeH="0" baseline="0" noProof="0">
                  <a:ln>
                    <a:noFill/>
                  </a:ln>
                  <a:solidFill>
                    <a:srgbClr val="FFFFFF"/>
                  </a:solidFill>
                  <a:effectLst/>
                  <a:uLnTx/>
                  <a:uFillTx/>
                  <a:latin typeface="Arial"/>
                  <a:ea typeface="+mn-ea"/>
                  <a:cs typeface="+mn-cs"/>
                </a:rPr>
                <a:t>FNG-Siegel </a:t>
              </a:r>
            </a:p>
          </p:txBody>
        </p:sp>
      </p:grpSp>
      <p:pic>
        <p:nvPicPr>
          <p:cNvPr id="34" name="Picture 10">
            <a:extLst>
              <a:ext uri="{FF2B5EF4-FFF2-40B4-BE49-F238E27FC236}">
                <a16:creationId xmlns:a16="http://schemas.microsoft.com/office/drawing/2014/main" id="{B639E6BC-B8AA-9A43-8807-E5826C7A927F}"/>
              </a:ext>
            </a:extLst>
          </p:cNvPr>
          <p:cNvPicPr>
            <a:picLocks noChangeAspect="1"/>
          </p:cNvPicPr>
          <p:nvPr/>
        </p:nvPicPr>
        <p:blipFill rotWithShape="1">
          <a:blip r:embed="rId5"/>
          <a:stretch/>
        </p:blipFill>
        <p:spPr>
          <a:xfrm>
            <a:off x="7279200" y="270000"/>
            <a:ext cx="1788753" cy="659070"/>
          </a:xfrm>
          <a:prstGeom prst="rect">
            <a:avLst/>
          </a:prstGeom>
        </p:spPr>
      </p:pic>
      <p:sp>
        <p:nvSpPr>
          <p:cNvPr id="10" name="Textfeld 9">
            <a:extLst>
              <a:ext uri="{FF2B5EF4-FFF2-40B4-BE49-F238E27FC236}">
                <a16:creationId xmlns:a16="http://schemas.microsoft.com/office/drawing/2014/main" id="{DF4409F2-8199-0A4D-A3B4-D2DE82F313C7}"/>
              </a:ext>
            </a:extLst>
          </p:cNvPr>
          <p:cNvSpPr txBox="1"/>
          <p:nvPr/>
        </p:nvSpPr>
        <p:spPr>
          <a:xfrm>
            <a:off x="1096606" y="2751230"/>
            <a:ext cx="6411099" cy="13696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
                <a:srgbClr val="81BB00"/>
              </a:buClr>
              <a:buSzPct val="120000"/>
              <a:buFontTx/>
              <a:buNone/>
              <a:tabLst/>
              <a:defRPr/>
            </a:pPr>
            <a:r>
              <a:rPr kumimoji="0" lang="de-DE" sz="1200" b="0" i="0" u="none" strike="noStrike" kern="1200" cap="none" spc="0" normalizeH="0" baseline="0" noProof="0">
                <a:ln>
                  <a:noFill/>
                </a:ln>
                <a:solidFill>
                  <a:srgbClr val="000000"/>
                </a:solidFill>
                <a:effectLst/>
                <a:uLnTx/>
                <a:uFillTx/>
                <a:latin typeface="Arial"/>
                <a:ea typeface="+mn-ea"/>
                <a:cs typeface="+mn-cs"/>
              </a:rPr>
              <a:t>Der Fonds entspricht dem vom Forum Nachhaltige Geldanlagen e. V. (FNG) entwickelten Qualitätsstandard für Nachhaltige Geldanlagen im deutschsprachigen Raum. Erfolgreich zertifizierte Fonds verfolgen einen professionellen und transparenten Nachhaltigkeitsansatz, dessen glaubwürdige Anwendung durch ein unabhängiges Audit der Universität Hamburg geprüft und von einem externen Komitee überwacht worden ist. Der Franklin ESG-Focused Balanced Fund ist mit zwei von drei möglichen Sternen ausgezeichnet worden. </a:t>
            </a:r>
          </a:p>
          <a:p>
            <a:pPr marL="0" marR="0" lvl="0" indent="0" algn="l" defTabSz="914400" rtl="0" eaLnBrk="1" fontAlgn="auto" latinLnBrk="0" hangingPunct="1">
              <a:lnSpc>
                <a:spcPct val="100000"/>
              </a:lnSpc>
              <a:spcBef>
                <a:spcPts val="0"/>
              </a:spcBef>
              <a:spcAft>
                <a:spcPts val="600"/>
              </a:spcAft>
              <a:buClr>
                <a:srgbClr val="81BB00"/>
              </a:buClr>
              <a:buSzPct val="120000"/>
              <a:buFontTx/>
              <a:buNone/>
              <a:tabLst/>
              <a:defRPr/>
            </a:pPr>
            <a:r>
              <a:rPr kumimoji="0" lang="de-DE" sz="1200" b="0" i="0" u="none" strike="noStrike" kern="1200" cap="none" spc="0" normalizeH="0" baseline="0" noProof="0">
                <a:ln>
                  <a:noFill/>
                </a:ln>
                <a:solidFill>
                  <a:srgbClr val="000000"/>
                </a:solidFill>
                <a:effectLst/>
                <a:uLnTx/>
                <a:uFillTx/>
                <a:latin typeface="Arial"/>
                <a:ea typeface="+mn-ea"/>
                <a:cs typeface="+mn-cs"/>
              </a:rPr>
              <a:t>Weitere Informationen finden Sie unter www.forum-ng.org </a:t>
            </a:r>
          </a:p>
        </p:txBody>
      </p:sp>
      <p:sp>
        <p:nvSpPr>
          <p:cNvPr id="12" name="Text Placeholder 54">
            <a:extLst>
              <a:ext uri="{FF2B5EF4-FFF2-40B4-BE49-F238E27FC236}">
                <a16:creationId xmlns:a16="http://schemas.microsoft.com/office/drawing/2014/main" id="{3F9B808C-A03B-40E9-A0D1-A3649C1C0F26}"/>
              </a:ext>
            </a:extLst>
          </p:cNvPr>
          <p:cNvSpPr txBox="1">
            <a:spLocks/>
          </p:cNvSpPr>
          <p:nvPr/>
        </p:nvSpPr>
        <p:spPr>
          <a:xfrm>
            <a:off x="154524"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Nur für Vertriebspartner / Nicht für Investoren</a:t>
            </a:r>
          </a:p>
        </p:txBody>
      </p:sp>
      <p:sp>
        <p:nvSpPr>
          <p:cNvPr id="13" name="Slide Number Placeholder 1">
            <a:extLst>
              <a:ext uri="{FF2B5EF4-FFF2-40B4-BE49-F238E27FC236}">
                <a16:creationId xmlns:a16="http://schemas.microsoft.com/office/drawing/2014/main" id="{2136623E-368D-4AAF-9FAE-775EFB080933}"/>
              </a:ext>
            </a:extLst>
          </p:cNvPr>
          <p:cNvSpPr txBox="1">
            <a:spLocks/>
          </p:cNvSpPr>
          <p:nvPr/>
        </p:nvSpPr>
        <p:spPr>
          <a:xfrm>
            <a:off x="8504434" y="6536549"/>
            <a:ext cx="365760" cy="16459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400522456"/>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1+#ppt_w/2"/>
                                          </p:val>
                                        </p:tav>
                                        <p:tav tm="100000">
                                          <p:val>
                                            <p:strVal val="#ppt_x"/>
                                          </p:val>
                                        </p:tav>
                                      </p:tavLst>
                                    </p:anim>
                                    <p:anim calcmode="lin" valueType="num">
                                      <p:cBhvr additive="base">
                                        <p:cTn id="8" dur="7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750" fill="hold"/>
                                        <p:tgtEl>
                                          <p:spTgt spid="28"/>
                                        </p:tgtEl>
                                        <p:attrNameLst>
                                          <p:attrName>ppt_x</p:attrName>
                                        </p:attrNameLst>
                                      </p:cBhvr>
                                      <p:tavLst>
                                        <p:tav tm="0">
                                          <p:val>
                                            <p:strVal val="1+#ppt_w/2"/>
                                          </p:val>
                                        </p:tav>
                                        <p:tav tm="100000">
                                          <p:val>
                                            <p:strVal val="#ppt_x"/>
                                          </p:val>
                                        </p:tav>
                                      </p:tavLst>
                                    </p:anim>
                                    <p:anim calcmode="lin" valueType="num">
                                      <p:cBhvr additive="base">
                                        <p:cTn id="13" dur="75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7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platzhalter 20">
            <a:extLst>
              <a:ext uri="{FF2B5EF4-FFF2-40B4-BE49-F238E27FC236}">
                <a16:creationId xmlns:a16="http://schemas.microsoft.com/office/drawing/2014/main" id="{74A41E45-3147-D548-AC8D-BE4D86B20ADF}"/>
              </a:ext>
            </a:extLst>
          </p:cNvPr>
          <p:cNvPicPr>
            <a:picLocks noChangeAspect="1"/>
          </p:cNvPicPr>
          <p:nvPr/>
        </p:nvPicPr>
        <p:blipFill>
          <a:blip r:embed="rId4">
            <a:extLst>
              <a:ext uri="{28A0092B-C50C-407E-A947-70E740481C1C}">
                <a14:useLocalDpi xmlns:a14="http://schemas.microsoft.com/office/drawing/2010/main"/>
              </a:ext>
            </a:extLst>
          </a:blip>
          <a:srcRect l="667" r="667"/>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07FA22C9-ABAE-4BD3-B462-839034732E5E}"/>
              </a:ext>
            </a:extLst>
          </p:cNvPr>
          <p:cNvPicPr>
            <a:picLocks noChangeAspect="1"/>
          </p:cNvPicPr>
          <p:nvPr/>
        </p:nvPicPr>
        <p:blipFill>
          <a:blip r:embed="rId5"/>
          <a:stretch>
            <a:fillRect/>
          </a:stretch>
        </p:blipFill>
        <p:spPr>
          <a:xfrm>
            <a:off x="1599997" y="122235"/>
            <a:ext cx="5794213" cy="6373633"/>
          </a:xfrm>
          <a:prstGeom prst="rect">
            <a:avLst/>
          </a:prstGeom>
        </p:spPr>
      </p:pic>
      <p:pic>
        <p:nvPicPr>
          <p:cNvPr id="34" name="Picture 10">
            <a:extLst>
              <a:ext uri="{FF2B5EF4-FFF2-40B4-BE49-F238E27FC236}">
                <a16:creationId xmlns:a16="http://schemas.microsoft.com/office/drawing/2014/main" id="{B639E6BC-B8AA-9A43-8807-E5826C7A927F}"/>
              </a:ext>
            </a:extLst>
          </p:cNvPr>
          <p:cNvPicPr>
            <a:picLocks noChangeAspect="1"/>
          </p:cNvPicPr>
          <p:nvPr/>
        </p:nvPicPr>
        <p:blipFill rotWithShape="1">
          <a:blip r:embed="rId6"/>
          <a:stretch/>
        </p:blipFill>
        <p:spPr>
          <a:xfrm>
            <a:off x="7279200" y="270000"/>
            <a:ext cx="1788753" cy="659070"/>
          </a:xfrm>
          <a:prstGeom prst="rect">
            <a:avLst/>
          </a:prstGeom>
        </p:spPr>
      </p:pic>
      <p:sp>
        <p:nvSpPr>
          <p:cNvPr id="12" name="Text Placeholder 54">
            <a:extLst>
              <a:ext uri="{FF2B5EF4-FFF2-40B4-BE49-F238E27FC236}">
                <a16:creationId xmlns:a16="http://schemas.microsoft.com/office/drawing/2014/main" id="{AC42C4D5-6026-4504-9D07-B4C552C701D7}"/>
              </a:ext>
            </a:extLst>
          </p:cNvPr>
          <p:cNvSpPr txBox="1">
            <a:spLocks/>
          </p:cNvSpPr>
          <p:nvPr/>
        </p:nvSpPr>
        <p:spPr>
          <a:xfrm>
            <a:off x="154524"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Nur für Vertriebspartner / Nicht für Investoren</a:t>
            </a:r>
          </a:p>
        </p:txBody>
      </p:sp>
      <p:pic>
        <p:nvPicPr>
          <p:cNvPr id="3" name="Picture 2" descr="Logo&#10;&#10;Description automatically generated with medium confidence">
            <a:extLst>
              <a:ext uri="{FF2B5EF4-FFF2-40B4-BE49-F238E27FC236}">
                <a16:creationId xmlns:a16="http://schemas.microsoft.com/office/drawing/2014/main" id="{66C902F1-0F99-4394-8670-9D7615E7C3DE}"/>
              </a:ext>
            </a:extLst>
          </p:cNvPr>
          <p:cNvPicPr>
            <a:picLocks noChangeAspect="1"/>
          </p:cNvPicPr>
          <p:nvPr/>
        </p:nvPicPr>
        <p:blipFill>
          <a:blip r:embed="rId7"/>
          <a:stretch>
            <a:fillRect/>
          </a:stretch>
        </p:blipFill>
        <p:spPr>
          <a:xfrm>
            <a:off x="1599997" y="2284637"/>
            <a:ext cx="5568696" cy="1609344"/>
          </a:xfrm>
          <a:prstGeom prst="rect">
            <a:avLst/>
          </a:prstGeom>
        </p:spPr>
      </p:pic>
      <p:sp>
        <p:nvSpPr>
          <p:cNvPr id="13" name="Slide Number Placeholder 1">
            <a:extLst>
              <a:ext uri="{FF2B5EF4-FFF2-40B4-BE49-F238E27FC236}">
                <a16:creationId xmlns:a16="http://schemas.microsoft.com/office/drawing/2014/main" id="{920CC325-3EAD-42AE-8E4B-B928F5C99087}"/>
              </a:ext>
            </a:extLst>
          </p:cNvPr>
          <p:cNvSpPr txBox="1">
            <a:spLocks/>
          </p:cNvSpPr>
          <p:nvPr/>
        </p:nvSpPr>
        <p:spPr>
          <a:xfrm>
            <a:off x="8504434" y="6536549"/>
            <a:ext cx="365760" cy="16459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grpSp>
        <p:nvGrpSpPr>
          <p:cNvPr id="18" name="Gruppieren 30">
            <a:extLst>
              <a:ext uri="{FF2B5EF4-FFF2-40B4-BE49-F238E27FC236}">
                <a16:creationId xmlns:a16="http://schemas.microsoft.com/office/drawing/2014/main" id="{E580837E-B5AE-4943-BF1C-55ABE91EE8CA}"/>
              </a:ext>
            </a:extLst>
          </p:cNvPr>
          <p:cNvGrpSpPr/>
          <p:nvPr/>
        </p:nvGrpSpPr>
        <p:grpSpPr>
          <a:xfrm>
            <a:off x="236628" y="1581704"/>
            <a:ext cx="8421816" cy="689281"/>
            <a:chOff x="386498" y="847288"/>
            <a:chExt cx="2584034" cy="689281"/>
          </a:xfrm>
        </p:grpSpPr>
        <p:sp>
          <p:nvSpPr>
            <p:cNvPr id="19" name="Rechteck 31">
              <a:extLst>
                <a:ext uri="{FF2B5EF4-FFF2-40B4-BE49-F238E27FC236}">
                  <a16:creationId xmlns:a16="http://schemas.microsoft.com/office/drawing/2014/main" id="{E63BB1FA-B18C-40B7-9180-8621C824B97A}"/>
                </a:ext>
              </a:extLst>
            </p:cNvPr>
            <p:cNvSpPr/>
            <p:nvPr/>
          </p:nvSpPr>
          <p:spPr>
            <a:xfrm>
              <a:off x="386498" y="847288"/>
              <a:ext cx="2553996" cy="689281"/>
            </a:xfrm>
            <a:prstGeom prst="rect">
              <a:avLst/>
            </a:prstGeom>
            <a:solidFill>
              <a:srgbClr val="81BB00"/>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32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 Placeholder 3">
              <a:extLst>
                <a:ext uri="{FF2B5EF4-FFF2-40B4-BE49-F238E27FC236}">
                  <a16:creationId xmlns:a16="http://schemas.microsoft.com/office/drawing/2014/main" id="{21B9BDA5-1772-47BD-8BC7-03C2786DC1A2}"/>
                </a:ext>
              </a:extLst>
            </p:cNvPr>
            <p:cNvSpPr txBox="1">
              <a:spLocks/>
            </p:cNvSpPr>
            <p:nvPr/>
          </p:nvSpPr>
          <p:spPr>
            <a:xfrm>
              <a:off x="386498" y="874384"/>
              <a:ext cx="2584034" cy="645904"/>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3200" b="0" i="0" u="none" strike="noStrike" kern="1200" cap="none" spc="0" normalizeH="0" baseline="0" noProof="0">
                  <a:ln>
                    <a:noFill/>
                  </a:ln>
                  <a:solidFill>
                    <a:srgbClr val="FFFFFF"/>
                  </a:solidFill>
                  <a:effectLst/>
                  <a:uLnTx/>
                  <a:uFillTx/>
                  <a:latin typeface="Arial"/>
                  <a:ea typeface="+mn-ea"/>
                  <a:cs typeface="+mn-cs"/>
                </a:rPr>
                <a:t>Der Fonds wurde gemeinsam entwickelt mit: </a:t>
              </a:r>
            </a:p>
          </p:txBody>
        </p:sp>
      </p:grpSp>
    </p:spTree>
    <p:custDataLst>
      <p:tags r:id="rId1"/>
    </p:custDataLst>
    <p:extLst>
      <p:ext uri="{BB962C8B-B14F-4D97-AF65-F5344CB8AC3E}">
        <p14:creationId xmlns:p14="http://schemas.microsoft.com/office/powerpoint/2010/main" val="1639604922"/>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27"/>
          </p:nvPr>
        </p:nvSpPr>
        <p:spPr>
          <a:xfrm>
            <a:off x="274320" y="1280159"/>
            <a:ext cx="8440310" cy="5103223"/>
          </a:xfrm>
        </p:spPr>
        <p:txBody>
          <a:bodyPr/>
          <a:lstStyle/>
          <a:p>
            <a:pPr lvl="1">
              <a:spcAft>
                <a:spcPts val="0"/>
              </a:spcAft>
            </a:pPr>
            <a:r>
              <a:rPr lang="de-DE" sz="900" dirty="0">
                <a:latin typeface="Arial Narrow" panose="020B0606020202030204" pitchFamily="34" charset="0"/>
              </a:rPr>
              <a:t>Bitte beachten Sie, dass es sich bei dieser Präsentation um werbliche Informationen allgemeiner Art und nicht um eine vollständige Darstellung bzw. Finanzanalyse eines bestimmten Marktes, eines Wirtschaftszweiges, eines Wertpapiers oder des/der jeweils aufgeführten Investmentfonds handelt. Franklin Templeton veröffentlicht ausschließlich Produktinformationen zu Informationszwecken, wobei keine der hier enthaltenen Informationen als Rechts-, Steuer- oder Anlageberatung bzw. -empfehlung zu sehen sind. Etwaige steuerliche Aussagen sind allgemeiner Art und berücksichtigen nicht Ihre persönlichen Umstände. Zukünftige Änderungen der Steuergesetzgebung können zu negativen oder positiven Auswirkungen auf die zu erzielende Rendite führen. </a:t>
            </a:r>
          </a:p>
          <a:p>
            <a:pPr lvl="1">
              <a:spcAft>
                <a:spcPts val="0"/>
              </a:spcAft>
            </a:pPr>
            <a:endParaRPr lang="de-DE" sz="900" dirty="0">
              <a:latin typeface="Arial Narrow" panose="020B0606020202030204" pitchFamily="34" charset="0"/>
            </a:endParaRPr>
          </a:p>
          <a:p>
            <a:pPr lvl="1">
              <a:spcAft>
                <a:spcPts val="0"/>
              </a:spcAft>
            </a:pPr>
            <a:r>
              <a:rPr lang="de-DE" sz="900" dirty="0">
                <a:latin typeface="Arial Narrow" panose="020B0606020202030204" pitchFamily="34" charset="0"/>
              </a:rPr>
              <a:t>Der Inhalt dieser Präsentation wurde sorgfältig erarbeitet. Dennoch können Irrtümer nicht ausgeschlossen werden. Die darin enthaltenen Informationen können sich auch auf externe Datenquellen beziehen, die zum Zeitpunkt der Fertigstellung von Franklin Templeton als zuverlässig angesehen wurden, deren Inhalte aber nicht unabhängig verifiziert oder überprüft wurden. Auch können seit Zeitpunkt der Fertigstellung Änderungen eingetreten sein, welche sich auf die hier dargestellten Inhalte ausgewirkt haben können. Franklin Templeton kann deshalb keine Gewähr für die Richtigkeit und Vollständigkeit der Informationen übernehmen. Insbesondere wird keine Haftung für sachliche Fehler und deren Folgen übernommen. Die in dieser Präsentation enthaltenen Meinungen und Aussagen von Franklin Templeton geben die aktuelle Einschätzung zum Zeitpunkt der Fertigstellung wieder und können sich jederzeit ohne Vorankündigung ändern. </a:t>
            </a:r>
          </a:p>
          <a:p>
            <a:pPr lvl="1">
              <a:spcAft>
                <a:spcPts val="0"/>
              </a:spcAft>
            </a:pPr>
            <a:endParaRPr lang="de-DE" sz="900" dirty="0">
              <a:latin typeface="Arial Narrow" panose="020B0606020202030204" pitchFamily="34" charset="0"/>
            </a:endParaRPr>
          </a:p>
          <a:p>
            <a:pPr lvl="1">
              <a:spcAft>
                <a:spcPts val="0"/>
              </a:spcAft>
            </a:pPr>
            <a:r>
              <a:rPr lang="de-DE" sz="900" b="1" dirty="0">
                <a:latin typeface="Arial Narrow" panose="020B0606020202030204" pitchFamily="34" charset="0"/>
              </a:rPr>
              <a:t>Eine Anlage in unsere Fonds ist mit verschiedenen Risiken verbunden, die in den jeweils relevanten „Wesentlichen Anlegerinformationen“ (KIID) sowie detailliert im Verkaufsprospekt beschrieben sind. Bitte beachten Sie insbesondere, dass der Wert der von Franklin Templeton begebenen Anteile oder Erträge an Investmentfonds sowohl steigen als auch fallen kann. Unter Umständen erhalten Sie nicht den ursprünglich investierten Betrag zurück. Grundsätzlich stehen Investments mit höheren Ertragschancen auch größere Verlustrisiken gegenüber. </a:t>
            </a:r>
          </a:p>
          <a:p>
            <a:pPr lvl="1">
              <a:spcAft>
                <a:spcPts val="0"/>
              </a:spcAft>
            </a:pPr>
            <a:endParaRPr lang="de-DE" sz="900" dirty="0">
              <a:latin typeface="Arial Narrow" panose="020B0606020202030204" pitchFamily="34" charset="0"/>
            </a:endParaRPr>
          </a:p>
          <a:p>
            <a:pPr lvl="1">
              <a:spcAft>
                <a:spcPts val="0"/>
              </a:spcAft>
            </a:pPr>
            <a:r>
              <a:rPr lang="de-DE" sz="900" dirty="0">
                <a:latin typeface="Arial Narrow" panose="020B0606020202030204" pitchFamily="34" charset="0"/>
              </a:rPr>
              <a:t>Anteile an Fonds dürfen nur in solchen Rechtsordnungen zum Kauf angeboten oder verkauft werden, in denen ein solches Angebot oder Verkauf zulässig ist. So dürfen SICAV-Anteile Gebietsansässigen der Vereinigten Staaten von Amerika weder direkt noch indirekt angeboten oder verkauft werden. Ihre Anlageentscheidung sollten Sie in jedem Fall auf Grundlage des aktuellen Verkaufsprospektes, der jeweils relevanten „Wesentlichen Anlegerinformationen“ (KIID) sowie des gültigen Rechenschaftsberichtes (letzter geprüfter Jahresbericht) und ggf. des anschließenden Halbjahresberichtes treffen. Diese Unterlagen stellen die allein verbindliche Grundlage für Kaufaufträge dar. Für eine Anlageberatung wenden Sie sich bitte an einen qualifizierten Berater. Gerne nennen wir Ihnen einen Berater in Ihrer Nähe. </a:t>
            </a:r>
          </a:p>
          <a:p>
            <a:pPr lvl="1">
              <a:spcAft>
                <a:spcPts val="0"/>
              </a:spcAft>
            </a:pPr>
            <a:endParaRPr lang="de-DE" altLang="en-US" sz="900" b="0" dirty="0">
              <a:solidFill>
                <a:prstClr val="black"/>
              </a:solidFill>
              <a:latin typeface="Arial Narrow" panose="020B0606020202030204" pitchFamily="34" charset="0"/>
            </a:endParaRPr>
          </a:p>
          <a:p>
            <a:pPr lvl="1">
              <a:spcAft>
                <a:spcPts val="0"/>
              </a:spcAft>
            </a:pPr>
            <a:r>
              <a:rPr lang="de-DE" altLang="en-US" sz="900" b="0" dirty="0">
                <a:solidFill>
                  <a:prstClr val="black"/>
                </a:solidFill>
                <a:latin typeface="Arial Narrow" panose="020B0606020202030204" pitchFamily="34" charset="0"/>
              </a:rPr>
              <a:t>Die Fondsdokumente sind in Englisch, Arabisch, Tschechisch, Dänisch, Niederländisch, Estnisch, Finnisch, Französisch, Deutsch, Griechisch, Ungarisch, Isländisch, Italienisch, Lettisch, Litauisch, Norwegisch, Polnisch, Portugiesisch, Rumänisch, Slowakisch, Slowenisch, Spanisch und Schwedisch verfügbar. Eine Zusammenfassung der Anlegerrechte steht zudem auf franklintempleton.lu zur Verfügung. Die Zusammenfassung ist in englischer Sprache verfügbar. Die Teilfonds von FTIF sind in mehreren EU-Mitgliedstaaten für die Vermarktung gemäß OGAW-Richtlinie registriert. FTIF kann diese Registrierung für jede Anteilsklasse und/oder jeden Teilfonds jederzeit unter Anwendung des Verfahrens in Artikel 93a der OGAW-Richtlinie beenden. </a:t>
            </a:r>
            <a:endParaRPr lang="de-DE" sz="900" dirty="0">
              <a:latin typeface="Arial Narrow" panose="020B0606020202030204" pitchFamily="34" charset="0"/>
            </a:endParaRPr>
          </a:p>
          <a:p>
            <a:pPr lvl="1">
              <a:spcAft>
                <a:spcPts val="0"/>
              </a:spcAft>
            </a:pPr>
            <a:endParaRPr lang="de-DE" sz="900" dirty="0">
              <a:latin typeface="Arial Narrow" panose="020B0606020202030204" pitchFamily="34" charset="0"/>
            </a:endParaRPr>
          </a:p>
          <a:p>
            <a:pPr lvl="1">
              <a:spcAft>
                <a:spcPts val="0"/>
              </a:spcAft>
            </a:pPr>
            <a:r>
              <a:rPr lang="de-DE" sz="900" dirty="0">
                <a:latin typeface="Arial Narrow" panose="020B0606020202030204" pitchFamily="34" charset="0"/>
              </a:rPr>
              <a:t>Verkaufsprospekte und weitere Unterlagen auf Deutsch erhalten Sie kostenlos bei Ihrem Berater oder bei: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rPr>
              <a:t>Franklin Templeton International Services </a:t>
            </a:r>
            <a:r>
              <a:rPr kumimoji="0" lang="en-US" sz="900" b="1"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rPr>
              <a:t>S.à</a:t>
            </a:r>
            <a:r>
              <a:rPr kumimoji="0" lang="en-US" sz="900" b="1"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rPr>
              <a:t> </a:t>
            </a:r>
            <a:r>
              <a:rPr kumimoji="0" lang="en-US" sz="900" b="1"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rPr>
              <a:t>r.l</a:t>
            </a:r>
            <a:r>
              <a:rPr kumimoji="0" lang="en-US" sz="900" b="1"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rPr>
              <a:t>. - </a:t>
            </a:r>
            <a:r>
              <a:rPr kumimoji="0" lang="en-US" sz="900" b="1"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rPr>
              <a:t>Niederlassung</a:t>
            </a:r>
            <a:r>
              <a:rPr kumimoji="0" lang="en-US" sz="900" b="1"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rPr>
              <a:t> Deutschland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rPr>
              <a:t>Postfach</a:t>
            </a: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rPr>
              <a:t> 11 18 03, 60053 Frankfurt </a:t>
            </a:r>
            <a:r>
              <a:rPr kumimoji="0" lang="en-US" sz="900" b="0"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rPr>
              <a:t>a.M.</a:t>
            </a:r>
            <a:endPar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rPr>
              <a:t>Mainzer</a:t>
            </a: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rPr>
              <a:t> </a:t>
            </a:r>
            <a:r>
              <a:rPr kumimoji="0" lang="en-US" sz="900" b="0"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rPr>
              <a:t>Landstraße</a:t>
            </a: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rPr>
              <a:t> 16, 60325 Frankfurt </a:t>
            </a:r>
            <a:r>
              <a:rPr kumimoji="0" lang="en-US" sz="900" b="0"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rPr>
              <a:t>a.M.</a:t>
            </a:r>
            <a:endPar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rPr>
              <a:t>Tel.: 08 00/0 73 80 01 (Deutschland), Tel.: 08 00/29 59 11 (</a:t>
            </a:r>
            <a:r>
              <a:rPr kumimoji="0" lang="en-US" sz="900" b="0"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rPr>
              <a:t>Österreich</a:t>
            </a: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rPr>
              <a:t>Fax: +49 (0)69/2 72 23-120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hlinkClick r:id="rId3"/>
              </a:rPr>
              <a:t>info@franklintempleton.de</a:t>
            </a: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rPr>
              <a:t>, </a:t>
            </a: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hlinkClick r:id="rId4"/>
              </a:rPr>
              <a:t>franklintempleton.de</a:t>
            </a: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hlinkClick r:id="rId5"/>
              </a:rPr>
              <a:t>info@franklintempleton.at</a:t>
            </a: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rPr>
              <a:t>, </a:t>
            </a: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hlinkClick r:id="rId6"/>
              </a:rPr>
              <a:t>franklintempleton.at</a:t>
            </a:r>
            <a:endPar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endParaRPr>
          </a:p>
          <a:p>
            <a:pPr lvl="1"/>
            <a:endParaRPr lang="de-DE" sz="900" dirty="0">
              <a:latin typeface="Arial Narrow" panose="020B0606020202030204" pitchFamily="34" charset="0"/>
            </a:endParaRPr>
          </a:p>
          <a:p>
            <a:pPr lvl="1"/>
            <a:r>
              <a:rPr lang="de-DE" sz="900" dirty="0">
                <a:latin typeface="Arial Narrow" panose="020B0606020202030204" pitchFamily="34" charset="0"/>
              </a:rPr>
              <a:t>© 2021 Franklin Templeton. Alle Rechte vorbehalten. Stand: </a:t>
            </a:r>
            <a:r>
              <a:rPr lang="en-DE" sz="900" dirty="0">
                <a:latin typeface="Arial Narrow" panose="020B0606020202030204" pitchFamily="34" charset="0"/>
              </a:rPr>
              <a:t>3</a:t>
            </a:r>
            <a:r>
              <a:rPr lang="en-US" sz="900" dirty="0">
                <a:latin typeface="Arial Narrow" panose="020B0606020202030204" pitchFamily="34" charset="0"/>
              </a:rPr>
              <a:t>1.10</a:t>
            </a:r>
            <a:r>
              <a:rPr lang="de-DE" sz="900" dirty="0">
                <a:latin typeface="Arial Narrow" panose="020B0606020202030204" pitchFamily="34" charset="0"/>
              </a:rPr>
              <a:t>.2021</a:t>
            </a:r>
          </a:p>
        </p:txBody>
      </p:sp>
      <p:sp>
        <p:nvSpPr>
          <p:cNvPr id="44" name="Text Placeholder 43">
            <a:extLst>
              <a:ext uri="{FF2B5EF4-FFF2-40B4-BE49-F238E27FC236}">
                <a16:creationId xmlns:a16="http://schemas.microsoft.com/office/drawing/2014/main" id="{EBAC1AA2-95E7-469B-ADD1-29BCEA800D9A}"/>
              </a:ext>
            </a:extLst>
          </p:cNvPr>
          <p:cNvSpPr>
            <a:spLocks noGrp="1"/>
          </p:cNvSpPr>
          <p:nvPr>
            <p:ph type="body" sz="quarter" idx="32"/>
          </p:nvPr>
        </p:nvSpPr>
        <p:spPr>
          <a:xfrm>
            <a:off x="274638" y="409575"/>
            <a:ext cx="6400800" cy="639763"/>
          </a:xfrm>
        </p:spPr>
        <p:txBody>
          <a:bodyPr/>
          <a:lstStyle/>
          <a:p>
            <a:r>
              <a:rPr lang="en-US" err="1"/>
              <a:t>Wichtige</a:t>
            </a:r>
            <a:r>
              <a:rPr lang="en-US"/>
              <a:t> </a:t>
            </a:r>
            <a:r>
              <a:rPr lang="en-US" err="1"/>
              <a:t>Hinweise</a:t>
            </a:r>
            <a:endParaRPr lang="en-US"/>
          </a:p>
        </p:txBody>
      </p:sp>
      <p:sp>
        <p:nvSpPr>
          <p:cNvPr id="5" name="Text Placeholder 3">
            <a:extLst>
              <a:ext uri="{FF2B5EF4-FFF2-40B4-BE49-F238E27FC236}">
                <a16:creationId xmlns:a16="http://schemas.microsoft.com/office/drawing/2014/main" id="{40947C6E-D633-416A-B847-856CA358477F}"/>
              </a:ext>
            </a:extLst>
          </p:cNvPr>
          <p:cNvSpPr txBox="1">
            <a:spLocks/>
          </p:cNvSpPr>
          <p:nvPr/>
        </p:nvSpPr>
        <p:spPr>
          <a:xfrm>
            <a:off x="5717309" y="6516416"/>
            <a:ext cx="3152371" cy="1539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900" dirty="0">
                <a:latin typeface="Arial Narrow" panose="020B0606020202030204" pitchFamily="34" charset="0"/>
              </a:rPr>
              <a:t>PPT-Allgemeine </a:t>
            </a:r>
            <a:r>
              <a:rPr lang="en-US" sz="900" dirty="0" err="1">
                <a:latin typeface="Arial Narrow" panose="020B0606020202030204" pitchFamily="34" charset="0"/>
              </a:rPr>
              <a:t>Einführung</a:t>
            </a:r>
            <a:r>
              <a:rPr lang="en-US" sz="900" dirty="0">
                <a:latin typeface="Arial Narrow" panose="020B0606020202030204" pitchFamily="34" charset="0"/>
              </a:rPr>
              <a:t> </a:t>
            </a:r>
            <a:r>
              <a:rPr lang="en-US" sz="900" dirty="0" err="1">
                <a:latin typeface="Arial Narrow" panose="020B0606020202030204" pitchFamily="34" charset="0"/>
              </a:rPr>
              <a:t>zum</a:t>
            </a:r>
            <a:r>
              <a:rPr lang="en-US" sz="900" dirty="0">
                <a:latin typeface="Arial Narrow" panose="020B0606020202030204" pitchFamily="34" charset="0"/>
              </a:rPr>
              <a:t> Thema ESG </a:t>
            </a:r>
          </a:p>
        </p:txBody>
      </p:sp>
      <p:sp>
        <p:nvSpPr>
          <p:cNvPr id="6" name="exstream_shape1153">
            <a:extLst>
              <a:ext uri="{FF2B5EF4-FFF2-40B4-BE49-F238E27FC236}">
                <a16:creationId xmlns:a16="http://schemas.microsoft.com/office/drawing/2014/main" id="{6C07D7F0-AECB-4100-B24D-00D4C60A5E33}"/>
              </a:ext>
            </a:extLst>
          </p:cNvPr>
          <p:cNvSpPr>
            <a:spLocks noChangeArrowheads="1"/>
          </p:cNvSpPr>
          <p:nvPr/>
        </p:nvSpPr>
        <p:spPr bwMode="auto">
          <a:xfrm>
            <a:off x="147579" y="6448425"/>
            <a:ext cx="5365981" cy="248828"/>
          </a:xfrm>
          <a:prstGeom prst="rect">
            <a:avLst/>
          </a:prstGeom>
          <a:solidFill>
            <a:schemeClr val="bg1"/>
          </a:solidFill>
          <a:ln>
            <a:noFill/>
          </a:ln>
        </p:spPr>
        <p:txBody>
          <a:bodyPr lIns="0" tIns="0" rIns="0" bIns="0" anchor="b"/>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fontAlgn="base">
              <a:spcBef>
                <a:spcPct val="0"/>
              </a:spcBef>
              <a:spcAft>
                <a:spcPct val="0"/>
              </a:spcAft>
              <a:defRPr>
                <a:solidFill>
                  <a:schemeClr val="tx1"/>
                </a:solidFill>
                <a:latin typeface="Arial" panose="020B0604020202020204" pitchFamily="34" charset="0"/>
              </a:defRPr>
            </a:lvl6pPr>
            <a:lvl7pPr marL="2971800" indent="-228600" defTabSz="228600" fontAlgn="base">
              <a:spcBef>
                <a:spcPct val="0"/>
              </a:spcBef>
              <a:spcAft>
                <a:spcPct val="0"/>
              </a:spcAft>
              <a:defRPr>
                <a:solidFill>
                  <a:schemeClr val="tx1"/>
                </a:solidFill>
                <a:latin typeface="Arial" panose="020B0604020202020204" pitchFamily="34" charset="0"/>
              </a:defRPr>
            </a:lvl7pPr>
            <a:lvl8pPr marL="3429000" indent="-228600" defTabSz="228600" fontAlgn="base">
              <a:spcBef>
                <a:spcPct val="0"/>
              </a:spcBef>
              <a:spcAft>
                <a:spcPct val="0"/>
              </a:spcAft>
              <a:defRPr>
                <a:solidFill>
                  <a:schemeClr val="tx1"/>
                </a:solidFill>
                <a:latin typeface="Arial" panose="020B0604020202020204" pitchFamily="34" charset="0"/>
              </a:defRPr>
            </a:lvl8pPr>
            <a:lvl9pPr marL="3886200" indent="-228600" defTabSz="228600" fontAlgn="base">
              <a:spcBef>
                <a:spcPct val="0"/>
              </a:spcBef>
              <a:spcAft>
                <a:spcPct val="0"/>
              </a:spcAft>
              <a:defRPr>
                <a:solidFill>
                  <a:schemeClr val="tx1"/>
                </a:solidFill>
                <a:latin typeface="Arial" panose="020B0604020202020204" pitchFamily="34" charset="0"/>
              </a:defRPr>
            </a:lvl9pPr>
          </a:lstStyle>
          <a:p>
            <a:pPr defTabSz="195590" eaLnBrk="0" fontAlgn="base" hangingPunct="0">
              <a:spcBef>
                <a:spcPct val="0"/>
              </a:spcBef>
              <a:spcAft>
                <a:spcPct val="0"/>
              </a:spcAft>
            </a:pPr>
            <a:r>
              <a:rPr lang="en-US" altLang="en-US" sz="900" b="1">
                <a:solidFill>
                  <a:srgbClr val="000000"/>
                </a:solidFill>
                <a:latin typeface="Arial Narrow" panose="020B0606020202030204" pitchFamily="34" charset="0"/>
              </a:rPr>
              <a:t>     Nur </a:t>
            </a:r>
            <a:r>
              <a:rPr lang="en-US" altLang="en-US" sz="900" b="1" err="1">
                <a:solidFill>
                  <a:srgbClr val="000000"/>
                </a:solidFill>
                <a:latin typeface="Arial Narrow" panose="020B0606020202030204" pitchFamily="34" charset="0"/>
              </a:rPr>
              <a:t>für</a:t>
            </a:r>
            <a:r>
              <a:rPr lang="en-US" altLang="en-US" sz="900" b="1">
                <a:solidFill>
                  <a:srgbClr val="000000"/>
                </a:solidFill>
                <a:latin typeface="Arial Narrow" panose="020B0606020202030204" pitchFamily="34" charset="0"/>
              </a:rPr>
              <a:t> </a:t>
            </a:r>
            <a:r>
              <a:rPr lang="en-US" altLang="en-US" sz="900" b="1" err="1">
                <a:solidFill>
                  <a:srgbClr val="000000"/>
                </a:solidFill>
                <a:latin typeface="Arial Narrow" panose="020B0606020202030204" pitchFamily="34" charset="0"/>
              </a:rPr>
              <a:t>Vertriebspartner</a:t>
            </a:r>
            <a:r>
              <a:rPr lang="en-US" altLang="en-US" sz="900" b="1">
                <a:solidFill>
                  <a:srgbClr val="000000"/>
                </a:solidFill>
                <a:latin typeface="Arial Narrow" panose="020B0606020202030204" pitchFamily="34" charset="0"/>
              </a:rPr>
              <a:t> / </a:t>
            </a:r>
            <a:r>
              <a:rPr lang="en-US" altLang="en-US" sz="900" b="1" err="1">
                <a:solidFill>
                  <a:srgbClr val="000000"/>
                </a:solidFill>
                <a:latin typeface="Arial Narrow" panose="020B0606020202030204" pitchFamily="34" charset="0"/>
              </a:rPr>
              <a:t>Nicht</a:t>
            </a:r>
            <a:r>
              <a:rPr lang="en-US" altLang="en-US" sz="900" b="1">
                <a:solidFill>
                  <a:srgbClr val="000000"/>
                </a:solidFill>
                <a:latin typeface="Arial Narrow" panose="020B0606020202030204" pitchFamily="34" charset="0"/>
              </a:rPr>
              <a:t> </a:t>
            </a:r>
            <a:r>
              <a:rPr lang="en-US" altLang="en-US" sz="900" b="1" err="1">
                <a:solidFill>
                  <a:srgbClr val="000000"/>
                </a:solidFill>
                <a:latin typeface="Arial Narrow" panose="020B0606020202030204" pitchFamily="34" charset="0"/>
              </a:rPr>
              <a:t>für</a:t>
            </a:r>
            <a:r>
              <a:rPr lang="en-US" altLang="en-US" sz="900" b="1">
                <a:solidFill>
                  <a:srgbClr val="000000"/>
                </a:solidFill>
                <a:latin typeface="Arial Narrow" panose="020B0606020202030204" pitchFamily="34" charset="0"/>
              </a:rPr>
              <a:t> </a:t>
            </a:r>
            <a:r>
              <a:rPr lang="en-US" altLang="en-US" sz="900" b="1" err="1">
                <a:solidFill>
                  <a:srgbClr val="000000"/>
                </a:solidFill>
                <a:latin typeface="Arial Narrow" panose="020B0606020202030204" pitchFamily="34" charset="0"/>
              </a:rPr>
              <a:t>Investoren</a:t>
            </a:r>
            <a:endParaRPr lang="en-US" altLang="en-US" sz="900" b="1">
              <a:solidFill>
                <a:srgbClr val="000000"/>
              </a:solidFill>
              <a:latin typeface="Arial Narrow" panose="020B0606020202030204" pitchFamily="34" charset="0"/>
            </a:endParaRPr>
          </a:p>
        </p:txBody>
      </p:sp>
    </p:spTree>
    <p:extLst>
      <p:ext uri="{BB962C8B-B14F-4D97-AF65-F5344CB8AC3E}">
        <p14:creationId xmlns:p14="http://schemas.microsoft.com/office/powerpoint/2010/main" val="3852136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23895" y="5038253"/>
            <a:ext cx="3506950" cy="1045676"/>
          </a:xfrm>
        </p:spPr>
        <p:txBody>
          <a:bodyPr/>
          <a:lstStyle/>
          <a:p>
            <a:r>
              <a:rPr lang="en-US" b="1"/>
              <a:t>Franklin Templeton International Services </a:t>
            </a:r>
            <a:r>
              <a:rPr lang="en-US" b="1" err="1"/>
              <a:t>S.á</a:t>
            </a:r>
            <a:r>
              <a:rPr lang="en-US" b="1"/>
              <a:t> </a:t>
            </a:r>
            <a:r>
              <a:rPr lang="en-US" b="1" err="1"/>
              <a:t>r.l</a:t>
            </a:r>
            <a:r>
              <a:rPr lang="en-US" b="1"/>
              <a:t>.</a:t>
            </a:r>
          </a:p>
          <a:p>
            <a:r>
              <a:rPr lang="en-US" b="1" err="1"/>
              <a:t>Niederlassung</a:t>
            </a:r>
            <a:r>
              <a:rPr lang="en-US" b="1"/>
              <a:t> Deutschland</a:t>
            </a:r>
          </a:p>
          <a:p>
            <a:r>
              <a:rPr lang="en-US" err="1"/>
              <a:t>Postfach</a:t>
            </a:r>
            <a:r>
              <a:rPr lang="en-US"/>
              <a:t> 11 18 03, 60053 Frankfurt </a:t>
            </a:r>
            <a:r>
              <a:rPr lang="en-US" err="1"/>
              <a:t>a.M.</a:t>
            </a:r>
            <a:endParaRPr lang="en-US"/>
          </a:p>
          <a:p>
            <a:r>
              <a:rPr lang="en-US" err="1"/>
              <a:t>Mainzer</a:t>
            </a:r>
            <a:r>
              <a:rPr lang="en-US"/>
              <a:t> </a:t>
            </a:r>
            <a:r>
              <a:rPr lang="en-US" err="1"/>
              <a:t>Landstraße</a:t>
            </a:r>
            <a:r>
              <a:rPr lang="en-US"/>
              <a:t> 16, 60325 Frankfurt </a:t>
            </a:r>
            <a:r>
              <a:rPr lang="en-US" err="1"/>
              <a:t>a.M.</a:t>
            </a:r>
            <a:endParaRPr lang="en-US"/>
          </a:p>
          <a:p>
            <a:pPr lvl="1"/>
            <a:r>
              <a:rPr lang="en-US"/>
              <a:t>info@franklintempleton.de, franklintempleton.de</a:t>
            </a:r>
          </a:p>
          <a:p>
            <a:pPr lvl="1"/>
            <a:r>
              <a:rPr lang="en-US"/>
              <a:t>info@franklintempleton.at, franklintempleton.at</a:t>
            </a:r>
          </a:p>
        </p:txBody>
      </p:sp>
    </p:spTree>
    <p:extLst>
      <p:ext uri="{BB962C8B-B14F-4D97-AF65-F5344CB8AC3E}">
        <p14:creationId xmlns:p14="http://schemas.microsoft.com/office/powerpoint/2010/main" val="144148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platzhalter 20">
            <a:extLst>
              <a:ext uri="{FF2B5EF4-FFF2-40B4-BE49-F238E27FC236}">
                <a16:creationId xmlns:a16="http://schemas.microsoft.com/office/drawing/2014/main" id="{BD5A9BE4-1C5A-EE4C-BFF6-320861A2619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pic>
        <p:nvPicPr>
          <p:cNvPr id="9" name="Picture 10">
            <a:extLst>
              <a:ext uri="{FF2B5EF4-FFF2-40B4-BE49-F238E27FC236}">
                <a16:creationId xmlns:a16="http://schemas.microsoft.com/office/drawing/2014/main" id="{06530B83-FBC1-3546-8309-6935977D03D8}"/>
              </a:ext>
            </a:extLst>
          </p:cNvPr>
          <p:cNvPicPr>
            <a:picLocks noChangeAspect="1"/>
          </p:cNvPicPr>
          <p:nvPr/>
        </p:nvPicPr>
        <p:blipFill rotWithShape="1">
          <a:blip r:embed="rId4" cstate="print">
            <a:extLst>
              <a:ext uri="{28A0092B-C50C-407E-A947-70E740481C1C}">
                <a14:useLocalDpi xmlns:a14="http://schemas.microsoft.com/office/drawing/2010/main"/>
              </a:ext>
            </a:extLst>
          </a:blip>
          <a:stretch/>
        </p:blipFill>
        <p:spPr>
          <a:xfrm>
            <a:off x="7278491" y="271004"/>
            <a:ext cx="1788753" cy="659070"/>
          </a:xfrm>
          <a:prstGeom prst="rect">
            <a:avLst/>
          </a:prstGeom>
        </p:spPr>
      </p:pic>
      <p:grpSp>
        <p:nvGrpSpPr>
          <p:cNvPr id="7" name="Gruppieren 6">
            <a:extLst>
              <a:ext uri="{FF2B5EF4-FFF2-40B4-BE49-F238E27FC236}">
                <a16:creationId xmlns:a16="http://schemas.microsoft.com/office/drawing/2014/main" id="{8C7B2813-AF58-2441-B078-207CF8C28B8A}"/>
              </a:ext>
            </a:extLst>
          </p:cNvPr>
          <p:cNvGrpSpPr/>
          <p:nvPr/>
        </p:nvGrpSpPr>
        <p:grpSpPr>
          <a:xfrm>
            <a:off x="1012422" y="1574974"/>
            <a:ext cx="5210239" cy="732659"/>
            <a:chOff x="28281" y="1493191"/>
            <a:chExt cx="3341344" cy="732659"/>
          </a:xfrm>
        </p:grpSpPr>
        <p:sp>
          <p:nvSpPr>
            <p:cNvPr id="10" name="Rechteck 9">
              <a:extLst>
                <a:ext uri="{FF2B5EF4-FFF2-40B4-BE49-F238E27FC236}">
                  <a16:creationId xmlns:a16="http://schemas.microsoft.com/office/drawing/2014/main" id="{DC4FB8DE-1853-5C4C-B2D9-600F24E9C30C}"/>
                </a:ext>
              </a:extLst>
            </p:cNvPr>
            <p:cNvSpPr/>
            <p:nvPr/>
          </p:nvSpPr>
          <p:spPr>
            <a:xfrm>
              <a:off x="133463" y="1536569"/>
              <a:ext cx="3145628" cy="689281"/>
            </a:xfrm>
            <a:prstGeom prst="rect">
              <a:avLst/>
            </a:prstGeom>
            <a:solidFill>
              <a:srgbClr val="00A0DC"/>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 Placeholder 3">
              <a:extLst>
                <a:ext uri="{FF2B5EF4-FFF2-40B4-BE49-F238E27FC236}">
                  <a16:creationId xmlns:a16="http://schemas.microsoft.com/office/drawing/2014/main" id="{51C805D7-5F89-244E-8F41-D1FBDB8A3CFA}"/>
                </a:ext>
              </a:extLst>
            </p:cNvPr>
            <p:cNvSpPr txBox="1">
              <a:spLocks/>
            </p:cNvSpPr>
            <p:nvPr/>
          </p:nvSpPr>
          <p:spPr>
            <a:xfrm>
              <a:off x="28281" y="1493191"/>
              <a:ext cx="3341344" cy="6892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200" b="0" i="0" u="none" strike="noStrike" kern="1200" cap="none" spc="0" normalizeH="0" baseline="0" noProof="0" err="1">
                  <a:ln>
                    <a:noFill/>
                  </a:ln>
                  <a:solidFill>
                    <a:srgbClr val="FFFFFF"/>
                  </a:solidFill>
                  <a:effectLst/>
                  <a:uLnTx/>
                  <a:uFillTx/>
                  <a:latin typeface="Arial"/>
                  <a:ea typeface="+mn-ea"/>
                  <a:cs typeface="+mn-cs"/>
                </a:rPr>
                <a:t>nachhaltig</a:t>
              </a:r>
              <a:r>
                <a:rPr kumimoji="0" lang="en-US" sz="4200" b="0" i="0" u="none" strike="noStrike" kern="1200" cap="none" spc="0" normalizeH="0" baseline="0" noProof="0">
                  <a:ln>
                    <a:noFill/>
                  </a:ln>
                  <a:solidFill>
                    <a:srgbClr val="FFFFFF"/>
                  </a:solidFill>
                  <a:effectLst/>
                  <a:uLnTx/>
                  <a:uFillTx/>
                  <a:latin typeface="Arial"/>
                  <a:ea typeface="+mn-ea"/>
                  <a:cs typeface="+mn-cs"/>
                </a:rPr>
                <a:t> </a:t>
              </a:r>
              <a:r>
                <a:rPr kumimoji="0" lang="en-US" sz="4200" b="0" i="0" u="none" strike="noStrike" kern="1200" cap="none" spc="0" normalizeH="0" baseline="0" noProof="0" err="1">
                  <a:ln>
                    <a:noFill/>
                  </a:ln>
                  <a:solidFill>
                    <a:srgbClr val="FFFFFF"/>
                  </a:solidFill>
                  <a:effectLst/>
                  <a:uLnTx/>
                  <a:uFillTx/>
                  <a:latin typeface="Arial"/>
                  <a:ea typeface="+mn-ea"/>
                  <a:cs typeface="+mn-cs"/>
                </a:rPr>
                <a:t>leben</a:t>
              </a:r>
              <a:r>
                <a:rPr kumimoji="0" lang="en-US" sz="4200" b="0" i="0" u="none" strike="noStrike" kern="1200" cap="none" spc="0" normalizeH="0" baseline="0" noProof="0">
                  <a:ln>
                    <a:noFill/>
                  </a:ln>
                  <a:solidFill>
                    <a:srgbClr val="FFFFFF"/>
                  </a:solidFill>
                  <a:effectLst/>
                  <a:uLnTx/>
                  <a:uFillTx/>
                  <a:latin typeface="Arial"/>
                  <a:ea typeface="+mn-ea"/>
                  <a:cs typeface="+mn-cs"/>
                </a:rPr>
                <a:t>…</a:t>
              </a:r>
            </a:p>
          </p:txBody>
        </p:sp>
      </p:grpSp>
      <p:grpSp>
        <p:nvGrpSpPr>
          <p:cNvPr id="5" name="Gruppieren 4">
            <a:extLst>
              <a:ext uri="{FF2B5EF4-FFF2-40B4-BE49-F238E27FC236}">
                <a16:creationId xmlns:a16="http://schemas.microsoft.com/office/drawing/2014/main" id="{252E4B04-7EDC-F543-9F49-F1A1AABA25ED}"/>
              </a:ext>
            </a:extLst>
          </p:cNvPr>
          <p:cNvGrpSpPr/>
          <p:nvPr/>
        </p:nvGrpSpPr>
        <p:grpSpPr>
          <a:xfrm>
            <a:off x="450850" y="929070"/>
            <a:ext cx="4056746" cy="689282"/>
            <a:chOff x="386498" y="847287"/>
            <a:chExt cx="2888647" cy="689282"/>
          </a:xfrm>
        </p:grpSpPr>
        <p:sp>
          <p:nvSpPr>
            <p:cNvPr id="3" name="Rechteck 2">
              <a:extLst>
                <a:ext uri="{FF2B5EF4-FFF2-40B4-BE49-F238E27FC236}">
                  <a16:creationId xmlns:a16="http://schemas.microsoft.com/office/drawing/2014/main" id="{969C7EFD-4E91-FC4B-B2E0-F774AD31BB42}"/>
                </a:ext>
              </a:extLst>
            </p:cNvPr>
            <p:cNvSpPr/>
            <p:nvPr/>
          </p:nvSpPr>
          <p:spPr>
            <a:xfrm>
              <a:off x="386499" y="847288"/>
              <a:ext cx="2822888" cy="689281"/>
            </a:xfrm>
            <a:prstGeom prst="rect">
              <a:avLst/>
            </a:prstGeom>
            <a:solidFill>
              <a:srgbClr val="00A0DC"/>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3">
              <a:extLst>
                <a:ext uri="{FF2B5EF4-FFF2-40B4-BE49-F238E27FC236}">
                  <a16:creationId xmlns:a16="http://schemas.microsoft.com/office/drawing/2014/main" id="{A033D0A0-5134-4B4A-A965-F77418D74326}"/>
                </a:ext>
              </a:extLst>
            </p:cNvPr>
            <p:cNvSpPr txBox="1">
              <a:spLocks/>
            </p:cNvSpPr>
            <p:nvPr/>
          </p:nvSpPr>
          <p:spPr>
            <a:xfrm>
              <a:off x="386498" y="847287"/>
              <a:ext cx="2888647" cy="645904"/>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200" b="0" i="0" u="none" strike="noStrike" kern="1200" cap="none" spc="0" normalizeH="0" baseline="0" noProof="0" err="1">
                  <a:ln>
                    <a:noFill/>
                  </a:ln>
                  <a:solidFill>
                    <a:srgbClr val="FFFFFF"/>
                  </a:solidFill>
                  <a:effectLst/>
                  <a:uLnTx/>
                  <a:uFillTx/>
                  <a:latin typeface="Arial"/>
                  <a:ea typeface="+mn-ea"/>
                  <a:cs typeface="+mn-cs"/>
                </a:rPr>
                <a:t>Wir</a:t>
              </a:r>
              <a:r>
                <a:rPr kumimoji="0" lang="en-US" sz="4200" b="0" i="0" u="none" strike="noStrike" kern="1200" cap="none" spc="0" normalizeH="0" baseline="0" noProof="0">
                  <a:ln>
                    <a:noFill/>
                  </a:ln>
                  <a:solidFill>
                    <a:srgbClr val="FFFFFF"/>
                  </a:solidFill>
                  <a:effectLst/>
                  <a:uLnTx/>
                  <a:uFillTx/>
                  <a:latin typeface="Arial"/>
                  <a:ea typeface="+mn-ea"/>
                  <a:cs typeface="+mn-cs"/>
                </a:rPr>
                <a:t> </a:t>
              </a:r>
              <a:r>
                <a:rPr kumimoji="0" lang="en-US" sz="4200" b="0" i="0" u="none" strike="noStrike" kern="1200" cap="none" spc="0" normalizeH="0" baseline="0" noProof="0" err="1">
                  <a:ln>
                    <a:noFill/>
                  </a:ln>
                  <a:solidFill>
                    <a:srgbClr val="FFFFFF"/>
                  </a:solidFill>
                  <a:effectLst/>
                  <a:uLnTx/>
                  <a:uFillTx/>
                  <a:latin typeface="Arial"/>
                  <a:ea typeface="+mn-ea"/>
                  <a:cs typeface="+mn-cs"/>
                </a:rPr>
                <a:t>alle</a:t>
              </a:r>
              <a:r>
                <a:rPr kumimoji="0" lang="en-US" sz="4200" b="0" i="0" u="none" strike="noStrike" kern="1200" cap="none" spc="0" normalizeH="0" baseline="0" noProof="0">
                  <a:ln>
                    <a:noFill/>
                  </a:ln>
                  <a:solidFill>
                    <a:srgbClr val="FFFFFF"/>
                  </a:solidFill>
                  <a:effectLst/>
                  <a:uLnTx/>
                  <a:uFillTx/>
                  <a:latin typeface="Arial"/>
                  <a:ea typeface="+mn-ea"/>
                  <a:cs typeface="+mn-cs"/>
                </a:rPr>
                <a:t> </a:t>
              </a:r>
              <a:r>
                <a:rPr kumimoji="0" lang="en-US" sz="4200" b="0" i="0" u="none" strike="noStrike" kern="1200" cap="none" spc="0" normalizeH="0" baseline="0" noProof="0" err="1">
                  <a:ln>
                    <a:noFill/>
                  </a:ln>
                  <a:solidFill>
                    <a:srgbClr val="FFFFFF"/>
                  </a:solidFill>
                  <a:effectLst/>
                  <a:uLnTx/>
                  <a:uFillTx/>
                  <a:latin typeface="Arial"/>
                  <a:ea typeface="+mn-ea"/>
                  <a:cs typeface="+mn-cs"/>
                </a:rPr>
                <a:t>wollen</a:t>
              </a:r>
              <a:endParaRPr kumimoji="0" lang="en-US" sz="4200" b="0" i="0" u="none" strike="noStrike" kern="1200" cap="none" spc="0" normalizeH="0" baseline="0" noProof="0">
                <a:ln>
                  <a:noFill/>
                </a:ln>
                <a:solidFill>
                  <a:srgbClr val="FFFFFF"/>
                </a:solidFill>
                <a:effectLst/>
                <a:uLnTx/>
                <a:uFillTx/>
                <a:latin typeface="Arial"/>
                <a:ea typeface="+mn-ea"/>
                <a:cs typeface="+mn-cs"/>
              </a:endParaRPr>
            </a:p>
          </p:txBody>
        </p:sp>
      </p:grpSp>
      <p:sp>
        <p:nvSpPr>
          <p:cNvPr id="12" name="Slide Number Placeholder 1">
            <a:extLst>
              <a:ext uri="{FF2B5EF4-FFF2-40B4-BE49-F238E27FC236}">
                <a16:creationId xmlns:a16="http://schemas.microsoft.com/office/drawing/2014/main" id="{225F72AC-3AEE-7C45-8C62-A43FB361657F}"/>
              </a:ext>
            </a:extLst>
          </p:cNvPr>
          <p:cNvSpPr txBox="1">
            <a:spLocks/>
          </p:cNvSpPr>
          <p:nvPr/>
        </p:nvSpPr>
        <p:spPr>
          <a:xfrm>
            <a:off x="8504434" y="6536549"/>
            <a:ext cx="365760" cy="16459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 Placeholder 54">
            <a:extLst>
              <a:ext uri="{FF2B5EF4-FFF2-40B4-BE49-F238E27FC236}">
                <a16:creationId xmlns:a16="http://schemas.microsoft.com/office/drawing/2014/main" id="{2BBB27B8-E460-4EF8-B7CE-00B93844EFE3}"/>
              </a:ext>
            </a:extLst>
          </p:cNvPr>
          <p:cNvSpPr txBox="1">
            <a:spLocks/>
          </p:cNvSpPr>
          <p:nvPr/>
        </p:nvSpPr>
        <p:spPr>
          <a:xfrm>
            <a:off x="154524"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Nur für Vertriebspartner / Nicht für Investoren</a:t>
            </a:r>
          </a:p>
        </p:txBody>
      </p:sp>
    </p:spTree>
    <p:extLst>
      <p:ext uri="{BB962C8B-B14F-4D97-AF65-F5344CB8AC3E}">
        <p14:creationId xmlns:p14="http://schemas.microsoft.com/office/powerpoint/2010/main" val="129608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1+#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platzhalter 20">
            <a:extLst>
              <a:ext uri="{FF2B5EF4-FFF2-40B4-BE49-F238E27FC236}">
                <a16:creationId xmlns:a16="http://schemas.microsoft.com/office/drawing/2014/main" id="{BD5A9BE4-1C5A-EE4C-BFF6-320861A2619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pic>
        <p:nvPicPr>
          <p:cNvPr id="9" name="Picture 10">
            <a:extLst>
              <a:ext uri="{FF2B5EF4-FFF2-40B4-BE49-F238E27FC236}">
                <a16:creationId xmlns:a16="http://schemas.microsoft.com/office/drawing/2014/main" id="{06530B83-FBC1-3546-8309-6935977D03D8}"/>
              </a:ext>
            </a:extLst>
          </p:cNvPr>
          <p:cNvPicPr>
            <a:picLocks noChangeAspect="1"/>
          </p:cNvPicPr>
          <p:nvPr/>
        </p:nvPicPr>
        <p:blipFill rotWithShape="1">
          <a:blip r:embed="rId4" cstate="print">
            <a:extLst>
              <a:ext uri="{28A0092B-C50C-407E-A947-70E740481C1C}">
                <a14:useLocalDpi xmlns:a14="http://schemas.microsoft.com/office/drawing/2010/main"/>
              </a:ext>
            </a:extLst>
          </a:blip>
          <a:stretch/>
        </p:blipFill>
        <p:spPr>
          <a:xfrm>
            <a:off x="7278491" y="271004"/>
            <a:ext cx="1788753" cy="659070"/>
          </a:xfrm>
          <a:prstGeom prst="rect">
            <a:avLst/>
          </a:prstGeom>
        </p:spPr>
      </p:pic>
      <p:grpSp>
        <p:nvGrpSpPr>
          <p:cNvPr id="5" name="Gruppieren 4">
            <a:extLst>
              <a:ext uri="{FF2B5EF4-FFF2-40B4-BE49-F238E27FC236}">
                <a16:creationId xmlns:a16="http://schemas.microsoft.com/office/drawing/2014/main" id="{252E4B04-7EDC-F543-9F49-F1A1AABA25ED}"/>
              </a:ext>
            </a:extLst>
          </p:cNvPr>
          <p:cNvGrpSpPr/>
          <p:nvPr/>
        </p:nvGrpSpPr>
        <p:grpSpPr>
          <a:xfrm>
            <a:off x="450849" y="929070"/>
            <a:ext cx="4762500" cy="689282"/>
            <a:chOff x="386497" y="847287"/>
            <a:chExt cx="3391186" cy="689282"/>
          </a:xfrm>
        </p:grpSpPr>
        <p:sp>
          <p:nvSpPr>
            <p:cNvPr id="3" name="Rechteck 2">
              <a:extLst>
                <a:ext uri="{FF2B5EF4-FFF2-40B4-BE49-F238E27FC236}">
                  <a16:creationId xmlns:a16="http://schemas.microsoft.com/office/drawing/2014/main" id="{969C7EFD-4E91-FC4B-B2E0-F774AD31BB42}"/>
                </a:ext>
              </a:extLst>
            </p:cNvPr>
            <p:cNvSpPr/>
            <p:nvPr/>
          </p:nvSpPr>
          <p:spPr>
            <a:xfrm>
              <a:off x="386498" y="847288"/>
              <a:ext cx="3343774" cy="689281"/>
            </a:xfrm>
            <a:prstGeom prst="rect">
              <a:avLst/>
            </a:prstGeom>
            <a:solidFill>
              <a:srgbClr val="00A0DC"/>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3">
              <a:extLst>
                <a:ext uri="{FF2B5EF4-FFF2-40B4-BE49-F238E27FC236}">
                  <a16:creationId xmlns:a16="http://schemas.microsoft.com/office/drawing/2014/main" id="{A033D0A0-5134-4B4A-A965-F77418D74326}"/>
                </a:ext>
              </a:extLst>
            </p:cNvPr>
            <p:cNvSpPr txBox="1">
              <a:spLocks/>
            </p:cNvSpPr>
            <p:nvPr/>
          </p:nvSpPr>
          <p:spPr>
            <a:xfrm>
              <a:off x="386497" y="847287"/>
              <a:ext cx="3391186" cy="645904"/>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200" b="0" i="0" u="none" strike="noStrike" kern="1200" cap="none" spc="0" normalizeH="0" baseline="0" noProof="0" err="1">
                  <a:ln>
                    <a:noFill/>
                  </a:ln>
                  <a:solidFill>
                    <a:srgbClr val="FFFFFF"/>
                  </a:solidFill>
                  <a:effectLst/>
                  <a:uLnTx/>
                  <a:uFillTx/>
                  <a:latin typeface="Arial"/>
                  <a:ea typeface="+mn-ea"/>
                  <a:cs typeface="+mn-cs"/>
                </a:rPr>
                <a:t>Wir</a:t>
              </a:r>
              <a:r>
                <a:rPr kumimoji="0" lang="en-US" sz="4200" b="0" i="0" u="none" strike="noStrike" kern="1200" cap="none" spc="0" normalizeH="0" baseline="0" noProof="0">
                  <a:ln>
                    <a:noFill/>
                  </a:ln>
                  <a:solidFill>
                    <a:srgbClr val="FFFFFF"/>
                  </a:solidFill>
                  <a:effectLst/>
                  <a:uLnTx/>
                  <a:uFillTx/>
                  <a:latin typeface="Arial"/>
                  <a:ea typeface="+mn-ea"/>
                  <a:cs typeface="+mn-cs"/>
                </a:rPr>
                <a:t> </a:t>
              </a:r>
              <a:r>
                <a:rPr kumimoji="0" lang="en-US" sz="4200" b="0" i="0" u="none" strike="noStrike" kern="1200" cap="none" spc="0" normalizeH="0" baseline="0" noProof="0" err="1">
                  <a:ln>
                    <a:noFill/>
                  </a:ln>
                  <a:solidFill>
                    <a:srgbClr val="FFFFFF"/>
                  </a:solidFill>
                  <a:effectLst/>
                  <a:uLnTx/>
                  <a:uFillTx/>
                  <a:latin typeface="Arial"/>
                  <a:ea typeface="+mn-ea"/>
                  <a:cs typeface="+mn-cs"/>
                </a:rPr>
                <a:t>trennen</a:t>
              </a:r>
              <a:r>
                <a:rPr kumimoji="0" lang="en-US" sz="4200" b="0" i="0" u="none" strike="noStrike" kern="1200" cap="none" spc="0" normalizeH="0" baseline="0" noProof="0">
                  <a:ln>
                    <a:noFill/>
                  </a:ln>
                  <a:solidFill>
                    <a:srgbClr val="FFFFFF"/>
                  </a:solidFill>
                  <a:effectLst/>
                  <a:uLnTx/>
                  <a:uFillTx/>
                  <a:latin typeface="Arial"/>
                  <a:ea typeface="+mn-ea"/>
                  <a:cs typeface="+mn-cs"/>
                </a:rPr>
                <a:t> </a:t>
              </a:r>
              <a:r>
                <a:rPr kumimoji="0" lang="en-US" sz="4200" b="0" i="0" u="none" strike="noStrike" kern="1200" cap="none" spc="0" normalizeH="0" baseline="0" noProof="0" err="1">
                  <a:ln>
                    <a:noFill/>
                  </a:ln>
                  <a:solidFill>
                    <a:srgbClr val="FFFFFF"/>
                  </a:solidFill>
                  <a:effectLst/>
                  <a:uLnTx/>
                  <a:uFillTx/>
                  <a:latin typeface="Arial"/>
                  <a:ea typeface="+mn-ea"/>
                  <a:cs typeface="+mn-cs"/>
                </a:rPr>
                <a:t>Müll</a:t>
              </a:r>
              <a:r>
                <a:rPr kumimoji="0" lang="en-US" sz="4200" b="0" i="0" u="none" strike="noStrike" kern="1200" cap="none" spc="0" normalizeH="0" baseline="0" noProof="0">
                  <a:ln>
                    <a:noFill/>
                  </a:ln>
                  <a:solidFill>
                    <a:srgbClr val="FFFFFF"/>
                  </a:solidFill>
                  <a:effectLst/>
                  <a:uLnTx/>
                  <a:uFillTx/>
                  <a:latin typeface="Arial"/>
                  <a:ea typeface="+mn-ea"/>
                  <a:cs typeface="+mn-cs"/>
                </a:rPr>
                <a:t>…</a:t>
              </a:r>
            </a:p>
          </p:txBody>
        </p:sp>
      </p:grpSp>
      <p:sp>
        <p:nvSpPr>
          <p:cNvPr id="12" name="Slide Number Placeholder 1">
            <a:extLst>
              <a:ext uri="{FF2B5EF4-FFF2-40B4-BE49-F238E27FC236}">
                <a16:creationId xmlns:a16="http://schemas.microsoft.com/office/drawing/2014/main" id="{225F72AC-3AEE-7C45-8C62-A43FB361657F}"/>
              </a:ext>
            </a:extLst>
          </p:cNvPr>
          <p:cNvSpPr txBox="1">
            <a:spLocks/>
          </p:cNvSpPr>
          <p:nvPr/>
        </p:nvSpPr>
        <p:spPr>
          <a:xfrm>
            <a:off x="8504434" y="6536549"/>
            <a:ext cx="365760" cy="16459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pic>
        <p:nvPicPr>
          <p:cNvPr id="23" name="Grafik 22">
            <a:extLst>
              <a:ext uri="{FF2B5EF4-FFF2-40B4-BE49-F238E27FC236}">
                <a16:creationId xmlns:a16="http://schemas.microsoft.com/office/drawing/2014/main" id="{8E4D3B18-125B-3E4B-8BBA-CFBE0A4E6AB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2958" y="3283131"/>
            <a:ext cx="3536387" cy="3583578"/>
          </a:xfrm>
          <a:prstGeom prst="rect">
            <a:avLst/>
          </a:prstGeom>
        </p:spPr>
      </p:pic>
      <p:sp>
        <p:nvSpPr>
          <p:cNvPr id="10" name="Text Placeholder 54">
            <a:extLst>
              <a:ext uri="{FF2B5EF4-FFF2-40B4-BE49-F238E27FC236}">
                <a16:creationId xmlns:a16="http://schemas.microsoft.com/office/drawing/2014/main" id="{5E83F26D-8913-47C1-809B-22958A64996E}"/>
              </a:ext>
            </a:extLst>
          </p:cNvPr>
          <p:cNvSpPr txBox="1">
            <a:spLocks/>
          </p:cNvSpPr>
          <p:nvPr/>
        </p:nvSpPr>
        <p:spPr>
          <a:xfrm>
            <a:off x="154524"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Nur für Vertriebspartner / Nicht für Investoren</a:t>
            </a:r>
          </a:p>
        </p:txBody>
      </p:sp>
    </p:spTree>
    <p:extLst>
      <p:ext uri="{BB962C8B-B14F-4D97-AF65-F5344CB8AC3E}">
        <p14:creationId xmlns:p14="http://schemas.microsoft.com/office/powerpoint/2010/main" val="16646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platzhalter 20">
            <a:extLst>
              <a:ext uri="{FF2B5EF4-FFF2-40B4-BE49-F238E27FC236}">
                <a16:creationId xmlns:a16="http://schemas.microsoft.com/office/drawing/2014/main" id="{BD5A9BE4-1C5A-EE4C-BFF6-320861A2619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pic>
        <p:nvPicPr>
          <p:cNvPr id="9" name="Picture 10">
            <a:extLst>
              <a:ext uri="{FF2B5EF4-FFF2-40B4-BE49-F238E27FC236}">
                <a16:creationId xmlns:a16="http://schemas.microsoft.com/office/drawing/2014/main" id="{06530B83-FBC1-3546-8309-6935977D03D8}"/>
              </a:ext>
            </a:extLst>
          </p:cNvPr>
          <p:cNvPicPr>
            <a:picLocks noChangeAspect="1"/>
          </p:cNvPicPr>
          <p:nvPr/>
        </p:nvPicPr>
        <p:blipFill rotWithShape="1">
          <a:blip r:embed="rId4" cstate="print">
            <a:extLst>
              <a:ext uri="{28A0092B-C50C-407E-A947-70E740481C1C}">
                <a14:useLocalDpi xmlns:a14="http://schemas.microsoft.com/office/drawing/2010/main"/>
              </a:ext>
            </a:extLst>
          </a:blip>
          <a:stretch/>
        </p:blipFill>
        <p:spPr>
          <a:xfrm>
            <a:off x="7278491" y="271004"/>
            <a:ext cx="1788753" cy="659070"/>
          </a:xfrm>
          <a:prstGeom prst="rect">
            <a:avLst/>
          </a:prstGeom>
        </p:spPr>
      </p:pic>
      <p:grpSp>
        <p:nvGrpSpPr>
          <p:cNvPr id="5" name="Gruppieren 4">
            <a:extLst>
              <a:ext uri="{FF2B5EF4-FFF2-40B4-BE49-F238E27FC236}">
                <a16:creationId xmlns:a16="http://schemas.microsoft.com/office/drawing/2014/main" id="{252E4B04-7EDC-F543-9F49-F1A1AABA25ED}"/>
              </a:ext>
            </a:extLst>
          </p:cNvPr>
          <p:cNvGrpSpPr/>
          <p:nvPr/>
        </p:nvGrpSpPr>
        <p:grpSpPr>
          <a:xfrm>
            <a:off x="450848" y="929070"/>
            <a:ext cx="6628682" cy="689282"/>
            <a:chOff x="386497" y="847287"/>
            <a:chExt cx="3378527" cy="689282"/>
          </a:xfrm>
        </p:grpSpPr>
        <p:sp>
          <p:nvSpPr>
            <p:cNvPr id="3" name="Rechteck 2">
              <a:extLst>
                <a:ext uri="{FF2B5EF4-FFF2-40B4-BE49-F238E27FC236}">
                  <a16:creationId xmlns:a16="http://schemas.microsoft.com/office/drawing/2014/main" id="{969C7EFD-4E91-FC4B-B2E0-F774AD31BB42}"/>
                </a:ext>
              </a:extLst>
            </p:cNvPr>
            <p:cNvSpPr/>
            <p:nvPr/>
          </p:nvSpPr>
          <p:spPr>
            <a:xfrm>
              <a:off x="386497" y="847288"/>
              <a:ext cx="3344264" cy="689281"/>
            </a:xfrm>
            <a:prstGeom prst="rect">
              <a:avLst/>
            </a:prstGeom>
            <a:solidFill>
              <a:srgbClr val="00A0DC"/>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3">
              <a:extLst>
                <a:ext uri="{FF2B5EF4-FFF2-40B4-BE49-F238E27FC236}">
                  <a16:creationId xmlns:a16="http://schemas.microsoft.com/office/drawing/2014/main" id="{A033D0A0-5134-4B4A-A965-F77418D74326}"/>
                </a:ext>
              </a:extLst>
            </p:cNvPr>
            <p:cNvSpPr txBox="1">
              <a:spLocks/>
            </p:cNvSpPr>
            <p:nvPr/>
          </p:nvSpPr>
          <p:spPr>
            <a:xfrm>
              <a:off x="386498" y="847287"/>
              <a:ext cx="3378526" cy="645904"/>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200" b="0" i="0" u="none" strike="noStrike" kern="1200" cap="none" spc="0" normalizeH="0" baseline="0" noProof="0">
                  <a:ln>
                    <a:noFill/>
                  </a:ln>
                  <a:solidFill>
                    <a:srgbClr val="FFFFFF"/>
                  </a:solidFill>
                  <a:effectLst/>
                  <a:uLnTx/>
                  <a:uFillTx/>
                  <a:latin typeface="Arial"/>
                  <a:ea typeface="+mn-ea"/>
                  <a:cs typeface="+mn-cs"/>
                </a:rPr>
                <a:t>…</a:t>
              </a:r>
              <a:r>
                <a:rPr kumimoji="0" lang="en-US" sz="4200" b="0" i="0" u="none" strike="noStrike" kern="1200" cap="none" spc="0" normalizeH="0" baseline="0" noProof="0" err="1">
                  <a:ln>
                    <a:noFill/>
                  </a:ln>
                  <a:solidFill>
                    <a:srgbClr val="FFFFFF"/>
                  </a:solidFill>
                  <a:effectLst/>
                  <a:uLnTx/>
                  <a:uFillTx/>
                  <a:latin typeface="Arial"/>
                  <a:ea typeface="+mn-ea"/>
                  <a:cs typeface="+mn-cs"/>
                </a:rPr>
                <a:t>ernähren</a:t>
              </a:r>
              <a:r>
                <a:rPr kumimoji="0" lang="en-US" sz="4200" b="0" i="0" u="none" strike="noStrike" kern="1200" cap="none" spc="0" normalizeH="0" baseline="0" noProof="0">
                  <a:ln>
                    <a:noFill/>
                  </a:ln>
                  <a:solidFill>
                    <a:srgbClr val="FFFFFF"/>
                  </a:solidFill>
                  <a:effectLst/>
                  <a:uLnTx/>
                  <a:uFillTx/>
                  <a:latin typeface="Arial"/>
                  <a:ea typeface="+mn-ea"/>
                  <a:cs typeface="+mn-cs"/>
                </a:rPr>
                <a:t> </a:t>
              </a:r>
              <a:r>
                <a:rPr kumimoji="0" lang="en-US" sz="4200" b="0" i="0" u="none" strike="noStrike" kern="1200" cap="none" spc="0" normalizeH="0" baseline="0" noProof="0" err="1">
                  <a:ln>
                    <a:noFill/>
                  </a:ln>
                  <a:solidFill>
                    <a:srgbClr val="FFFFFF"/>
                  </a:solidFill>
                  <a:effectLst/>
                  <a:uLnTx/>
                  <a:uFillTx/>
                  <a:latin typeface="Arial"/>
                  <a:ea typeface="+mn-ea"/>
                  <a:cs typeface="+mn-cs"/>
                </a:rPr>
                <a:t>uns</a:t>
              </a:r>
              <a:r>
                <a:rPr kumimoji="0" lang="en-US" sz="4200" b="0" i="0" u="none" strike="noStrike" kern="1200" cap="none" spc="0" normalizeH="0" baseline="0" noProof="0">
                  <a:ln>
                    <a:noFill/>
                  </a:ln>
                  <a:solidFill>
                    <a:srgbClr val="FFFFFF"/>
                  </a:solidFill>
                  <a:effectLst/>
                  <a:uLnTx/>
                  <a:uFillTx/>
                  <a:latin typeface="Arial"/>
                  <a:ea typeface="+mn-ea"/>
                  <a:cs typeface="+mn-cs"/>
                </a:rPr>
                <a:t> </a:t>
              </a:r>
              <a:r>
                <a:rPr kumimoji="0" lang="en-US" sz="4200" b="0" i="0" u="none" strike="noStrike" kern="1200" cap="none" spc="0" normalizeH="0" baseline="0" noProof="0" err="1">
                  <a:ln>
                    <a:noFill/>
                  </a:ln>
                  <a:solidFill>
                    <a:srgbClr val="FFFFFF"/>
                  </a:solidFill>
                  <a:effectLst/>
                  <a:uLnTx/>
                  <a:uFillTx/>
                  <a:latin typeface="Arial"/>
                  <a:ea typeface="+mn-ea"/>
                  <a:cs typeface="+mn-cs"/>
                </a:rPr>
                <a:t>gesund</a:t>
              </a:r>
              <a:r>
                <a:rPr kumimoji="0" lang="en-US" sz="4200" b="0" i="0" u="none" strike="noStrike" kern="1200" cap="none" spc="0" normalizeH="0" baseline="0" noProof="0">
                  <a:ln>
                    <a:noFill/>
                  </a:ln>
                  <a:solidFill>
                    <a:srgbClr val="FFFFFF"/>
                  </a:solidFill>
                  <a:effectLst/>
                  <a:uLnTx/>
                  <a:uFillTx/>
                  <a:latin typeface="Arial"/>
                  <a:ea typeface="+mn-ea"/>
                  <a:cs typeface="+mn-cs"/>
                </a:rPr>
                <a:t>…</a:t>
              </a:r>
            </a:p>
          </p:txBody>
        </p:sp>
      </p:grpSp>
      <p:sp>
        <p:nvSpPr>
          <p:cNvPr id="12" name="Slide Number Placeholder 1">
            <a:extLst>
              <a:ext uri="{FF2B5EF4-FFF2-40B4-BE49-F238E27FC236}">
                <a16:creationId xmlns:a16="http://schemas.microsoft.com/office/drawing/2014/main" id="{225F72AC-3AEE-7C45-8C62-A43FB361657F}"/>
              </a:ext>
            </a:extLst>
          </p:cNvPr>
          <p:cNvSpPr txBox="1">
            <a:spLocks/>
          </p:cNvSpPr>
          <p:nvPr/>
        </p:nvSpPr>
        <p:spPr>
          <a:xfrm>
            <a:off x="8504434" y="6536549"/>
            <a:ext cx="365760" cy="16459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pic>
        <p:nvPicPr>
          <p:cNvPr id="4" name="Grafik 3">
            <a:extLst>
              <a:ext uri="{FF2B5EF4-FFF2-40B4-BE49-F238E27FC236}">
                <a16:creationId xmlns:a16="http://schemas.microsoft.com/office/drawing/2014/main" id="{031D678E-7C15-644B-9395-860DCF5DA91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765550" y="3482166"/>
            <a:ext cx="5361032" cy="3364949"/>
          </a:xfrm>
          <a:prstGeom prst="rect">
            <a:avLst/>
          </a:prstGeom>
        </p:spPr>
      </p:pic>
      <p:pic>
        <p:nvPicPr>
          <p:cNvPr id="15" name="Grafik 14">
            <a:extLst>
              <a:ext uri="{FF2B5EF4-FFF2-40B4-BE49-F238E27FC236}">
                <a16:creationId xmlns:a16="http://schemas.microsoft.com/office/drawing/2014/main" id="{D12B4AEF-64A5-7144-BCC7-B194A10B1BE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2958" y="3283131"/>
            <a:ext cx="3536387" cy="3583578"/>
          </a:xfrm>
          <a:prstGeom prst="rect">
            <a:avLst/>
          </a:prstGeom>
        </p:spPr>
      </p:pic>
      <p:sp>
        <p:nvSpPr>
          <p:cNvPr id="11" name="Text Placeholder 54">
            <a:extLst>
              <a:ext uri="{FF2B5EF4-FFF2-40B4-BE49-F238E27FC236}">
                <a16:creationId xmlns:a16="http://schemas.microsoft.com/office/drawing/2014/main" id="{CCDB8CB9-A61C-487E-A280-95B18A0AA30D}"/>
              </a:ext>
            </a:extLst>
          </p:cNvPr>
          <p:cNvSpPr txBox="1">
            <a:spLocks/>
          </p:cNvSpPr>
          <p:nvPr/>
        </p:nvSpPr>
        <p:spPr>
          <a:xfrm>
            <a:off x="154524"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Nur für Vertriebspartner / Nicht für Investoren</a:t>
            </a:r>
          </a:p>
        </p:txBody>
      </p:sp>
    </p:spTree>
    <p:extLst>
      <p:ext uri="{BB962C8B-B14F-4D97-AF65-F5344CB8AC3E}">
        <p14:creationId xmlns:p14="http://schemas.microsoft.com/office/powerpoint/2010/main" val="18503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platzhalter 20">
            <a:extLst>
              <a:ext uri="{FF2B5EF4-FFF2-40B4-BE49-F238E27FC236}">
                <a16:creationId xmlns:a16="http://schemas.microsoft.com/office/drawing/2014/main" id="{BD5A9BE4-1C5A-EE4C-BFF6-320861A2619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0" y="0"/>
            <a:ext cx="9144000" cy="6858000"/>
          </a:xfrm>
        </p:spPr>
      </p:pic>
      <p:pic>
        <p:nvPicPr>
          <p:cNvPr id="4" name="Grafik 3">
            <a:extLst>
              <a:ext uri="{FF2B5EF4-FFF2-40B4-BE49-F238E27FC236}">
                <a16:creationId xmlns:a16="http://schemas.microsoft.com/office/drawing/2014/main" id="{031D678E-7C15-644B-9395-860DCF5DA91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0408" y="3472887"/>
            <a:ext cx="9287533" cy="3381104"/>
          </a:xfrm>
          <a:prstGeom prst="rect">
            <a:avLst/>
          </a:prstGeom>
        </p:spPr>
      </p:pic>
      <p:pic>
        <p:nvPicPr>
          <p:cNvPr id="7" name="Grafik 6">
            <a:extLst>
              <a:ext uri="{FF2B5EF4-FFF2-40B4-BE49-F238E27FC236}">
                <a16:creationId xmlns:a16="http://schemas.microsoft.com/office/drawing/2014/main" id="{3123FB06-EF34-E243-9599-455C005A50D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2420937"/>
            <a:ext cx="9144000" cy="4452305"/>
          </a:xfrm>
          <a:prstGeom prst="rect">
            <a:avLst/>
          </a:prstGeom>
        </p:spPr>
      </p:pic>
      <p:grpSp>
        <p:nvGrpSpPr>
          <p:cNvPr id="13" name="Gruppieren 12">
            <a:extLst>
              <a:ext uri="{FF2B5EF4-FFF2-40B4-BE49-F238E27FC236}">
                <a16:creationId xmlns:a16="http://schemas.microsoft.com/office/drawing/2014/main" id="{F3D4DE90-D34A-1C4F-9C95-8B81BFA9FD18}"/>
              </a:ext>
            </a:extLst>
          </p:cNvPr>
          <p:cNvGrpSpPr/>
          <p:nvPr/>
        </p:nvGrpSpPr>
        <p:grpSpPr>
          <a:xfrm>
            <a:off x="1012422" y="1574974"/>
            <a:ext cx="6564035" cy="732659"/>
            <a:chOff x="28281" y="1493191"/>
            <a:chExt cx="4209538" cy="732659"/>
          </a:xfrm>
        </p:grpSpPr>
        <p:sp>
          <p:nvSpPr>
            <p:cNvPr id="14" name="Rechteck 13">
              <a:extLst>
                <a:ext uri="{FF2B5EF4-FFF2-40B4-BE49-F238E27FC236}">
                  <a16:creationId xmlns:a16="http://schemas.microsoft.com/office/drawing/2014/main" id="{A98C4434-C44C-2C40-9DB8-5A79CFD106A7}"/>
                </a:ext>
              </a:extLst>
            </p:cNvPr>
            <p:cNvSpPr/>
            <p:nvPr/>
          </p:nvSpPr>
          <p:spPr>
            <a:xfrm>
              <a:off x="133462" y="1536569"/>
              <a:ext cx="3987076" cy="689281"/>
            </a:xfrm>
            <a:prstGeom prst="rect">
              <a:avLst/>
            </a:prstGeom>
            <a:solidFill>
              <a:srgbClr val="00A0DC"/>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 Placeholder 3">
              <a:extLst>
                <a:ext uri="{FF2B5EF4-FFF2-40B4-BE49-F238E27FC236}">
                  <a16:creationId xmlns:a16="http://schemas.microsoft.com/office/drawing/2014/main" id="{CD4BAE6B-2924-CA40-A720-CC9C6E955039}"/>
                </a:ext>
              </a:extLst>
            </p:cNvPr>
            <p:cNvSpPr txBox="1">
              <a:spLocks/>
            </p:cNvSpPr>
            <p:nvPr/>
          </p:nvSpPr>
          <p:spPr>
            <a:xfrm>
              <a:off x="28281" y="1493191"/>
              <a:ext cx="4209538" cy="6892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200" b="0" i="0" u="none" strike="noStrike" kern="1200" cap="none" spc="0" normalizeH="0" baseline="0" noProof="0" err="1">
                  <a:ln>
                    <a:noFill/>
                  </a:ln>
                  <a:solidFill>
                    <a:srgbClr val="FFFFFF"/>
                  </a:solidFill>
                  <a:effectLst/>
                  <a:uLnTx/>
                  <a:uFillTx/>
                  <a:latin typeface="Arial"/>
                  <a:ea typeface="+mn-ea"/>
                  <a:cs typeface="+mn-cs"/>
                </a:rPr>
                <a:t>erneuerbare</a:t>
              </a:r>
              <a:r>
                <a:rPr kumimoji="0" lang="en-US" sz="4200" b="0" i="0" u="none" strike="noStrike" kern="1200" cap="none" spc="0" normalizeH="0" baseline="0" noProof="0">
                  <a:ln>
                    <a:noFill/>
                  </a:ln>
                  <a:solidFill>
                    <a:srgbClr val="FFFFFF"/>
                  </a:solidFill>
                  <a:effectLst/>
                  <a:uLnTx/>
                  <a:uFillTx/>
                  <a:latin typeface="Arial"/>
                  <a:ea typeface="+mn-ea"/>
                  <a:cs typeface="+mn-cs"/>
                </a:rPr>
                <a:t> </a:t>
              </a:r>
              <a:r>
                <a:rPr kumimoji="0" lang="en-US" sz="4200" b="0" i="0" u="none" strike="noStrike" kern="1200" cap="none" spc="0" normalizeH="0" baseline="0" noProof="0" err="1">
                  <a:ln>
                    <a:noFill/>
                  </a:ln>
                  <a:solidFill>
                    <a:srgbClr val="FFFFFF"/>
                  </a:solidFill>
                  <a:effectLst/>
                  <a:uLnTx/>
                  <a:uFillTx/>
                  <a:latin typeface="Arial"/>
                  <a:ea typeface="+mn-ea"/>
                  <a:cs typeface="+mn-cs"/>
                </a:rPr>
                <a:t>Energien</a:t>
              </a:r>
              <a:r>
                <a:rPr kumimoji="0" lang="en-US" sz="4200" b="0" i="0" u="none" strike="noStrike" kern="1200" cap="none" spc="0" normalizeH="0" baseline="0" noProof="0">
                  <a:ln>
                    <a:noFill/>
                  </a:ln>
                  <a:solidFill>
                    <a:srgbClr val="FFFFFF"/>
                  </a:solidFill>
                  <a:effectLst/>
                  <a:uLnTx/>
                  <a:uFillTx/>
                  <a:latin typeface="Arial"/>
                  <a:ea typeface="+mn-ea"/>
                  <a:cs typeface="+mn-cs"/>
                </a:rPr>
                <a:t>…</a:t>
              </a:r>
            </a:p>
          </p:txBody>
        </p:sp>
      </p:grpSp>
      <p:pic>
        <p:nvPicPr>
          <p:cNvPr id="9" name="Picture 10">
            <a:extLst>
              <a:ext uri="{FF2B5EF4-FFF2-40B4-BE49-F238E27FC236}">
                <a16:creationId xmlns:a16="http://schemas.microsoft.com/office/drawing/2014/main" id="{06530B83-FBC1-3546-8309-6935977D03D8}"/>
              </a:ext>
            </a:extLst>
          </p:cNvPr>
          <p:cNvPicPr>
            <a:picLocks noChangeAspect="1"/>
          </p:cNvPicPr>
          <p:nvPr/>
        </p:nvPicPr>
        <p:blipFill rotWithShape="1">
          <a:blip r:embed="rId6" cstate="print">
            <a:extLst>
              <a:ext uri="{28A0092B-C50C-407E-A947-70E740481C1C}">
                <a14:useLocalDpi xmlns:a14="http://schemas.microsoft.com/office/drawing/2010/main"/>
              </a:ext>
            </a:extLst>
          </a:blip>
          <a:stretch/>
        </p:blipFill>
        <p:spPr>
          <a:xfrm>
            <a:off x="7278491" y="271004"/>
            <a:ext cx="1788753" cy="659070"/>
          </a:xfrm>
          <a:prstGeom prst="rect">
            <a:avLst/>
          </a:prstGeom>
        </p:spPr>
      </p:pic>
      <p:grpSp>
        <p:nvGrpSpPr>
          <p:cNvPr id="5" name="Gruppieren 4">
            <a:extLst>
              <a:ext uri="{FF2B5EF4-FFF2-40B4-BE49-F238E27FC236}">
                <a16:creationId xmlns:a16="http://schemas.microsoft.com/office/drawing/2014/main" id="{252E4B04-7EDC-F543-9F49-F1A1AABA25ED}"/>
              </a:ext>
            </a:extLst>
          </p:cNvPr>
          <p:cNvGrpSpPr/>
          <p:nvPr/>
        </p:nvGrpSpPr>
        <p:grpSpPr>
          <a:xfrm>
            <a:off x="450850" y="929070"/>
            <a:ext cx="3859893" cy="689282"/>
            <a:chOff x="386498" y="847287"/>
            <a:chExt cx="2169513" cy="689282"/>
          </a:xfrm>
        </p:grpSpPr>
        <p:sp>
          <p:nvSpPr>
            <p:cNvPr id="3" name="Rechteck 2">
              <a:extLst>
                <a:ext uri="{FF2B5EF4-FFF2-40B4-BE49-F238E27FC236}">
                  <a16:creationId xmlns:a16="http://schemas.microsoft.com/office/drawing/2014/main" id="{969C7EFD-4E91-FC4B-B2E0-F774AD31BB42}"/>
                </a:ext>
              </a:extLst>
            </p:cNvPr>
            <p:cNvSpPr/>
            <p:nvPr/>
          </p:nvSpPr>
          <p:spPr>
            <a:xfrm>
              <a:off x="386498" y="847288"/>
              <a:ext cx="2169513" cy="689281"/>
            </a:xfrm>
            <a:prstGeom prst="rect">
              <a:avLst/>
            </a:prstGeom>
            <a:solidFill>
              <a:srgbClr val="00A0DC"/>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3">
              <a:extLst>
                <a:ext uri="{FF2B5EF4-FFF2-40B4-BE49-F238E27FC236}">
                  <a16:creationId xmlns:a16="http://schemas.microsoft.com/office/drawing/2014/main" id="{A033D0A0-5134-4B4A-A965-F77418D74326}"/>
                </a:ext>
              </a:extLst>
            </p:cNvPr>
            <p:cNvSpPr txBox="1">
              <a:spLocks/>
            </p:cNvSpPr>
            <p:nvPr/>
          </p:nvSpPr>
          <p:spPr>
            <a:xfrm>
              <a:off x="386498" y="847287"/>
              <a:ext cx="2169513" cy="645904"/>
            </a:xfrm>
            <a:prstGeom prst="rect">
              <a:avLst/>
            </a:prstGeom>
            <a:noFill/>
          </p:spPr>
          <p:txBody>
            <a:bodyPr lIns="10800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5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200" b="0" i="0" u="none" strike="noStrike" kern="1200" cap="none" spc="0" normalizeH="0" baseline="0" noProof="0">
                  <a:ln>
                    <a:noFill/>
                  </a:ln>
                  <a:solidFill>
                    <a:srgbClr val="FFFFFF"/>
                  </a:solidFill>
                  <a:effectLst/>
                  <a:uLnTx/>
                  <a:uFillTx/>
                  <a:latin typeface="Arial"/>
                  <a:ea typeface="+mn-ea"/>
                  <a:cs typeface="+mn-cs"/>
                </a:rPr>
                <a:t>…</a:t>
              </a:r>
              <a:r>
                <a:rPr kumimoji="0" lang="en-US" sz="4200" b="0" i="0" u="none" strike="noStrike" kern="1200" cap="none" spc="0" normalizeH="0" baseline="0" noProof="0" err="1">
                  <a:ln>
                    <a:noFill/>
                  </a:ln>
                  <a:solidFill>
                    <a:srgbClr val="FFFFFF"/>
                  </a:solidFill>
                  <a:effectLst/>
                  <a:uLnTx/>
                  <a:uFillTx/>
                  <a:latin typeface="Arial"/>
                  <a:ea typeface="+mn-ea"/>
                  <a:cs typeface="+mn-cs"/>
                </a:rPr>
                <a:t>unterstützen</a:t>
              </a:r>
              <a:endParaRPr kumimoji="0" lang="en-US" sz="4200" b="0" i="0" u="none" strike="noStrike" kern="1200" cap="none" spc="0" normalizeH="0" baseline="0" noProof="0">
                <a:ln>
                  <a:noFill/>
                </a:ln>
                <a:solidFill>
                  <a:srgbClr val="FFFFFF"/>
                </a:solidFill>
                <a:effectLst/>
                <a:uLnTx/>
                <a:uFillTx/>
                <a:latin typeface="Arial"/>
                <a:ea typeface="+mn-ea"/>
                <a:cs typeface="+mn-cs"/>
              </a:endParaRPr>
            </a:p>
          </p:txBody>
        </p:sp>
      </p:grpSp>
      <p:sp>
        <p:nvSpPr>
          <p:cNvPr id="12" name="Slide Number Placeholder 1">
            <a:extLst>
              <a:ext uri="{FF2B5EF4-FFF2-40B4-BE49-F238E27FC236}">
                <a16:creationId xmlns:a16="http://schemas.microsoft.com/office/drawing/2014/main" id="{225F72AC-3AEE-7C45-8C62-A43FB361657F}"/>
              </a:ext>
            </a:extLst>
          </p:cNvPr>
          <p:cNvSpPr txBox="1">
            <a:spLocks/>
          </p:cNvSpPr>
          <p:nvPr/>
        </p:nvSpPr>
        <p:spPr>
          <a:xfrm>
            <a:off x="8504434" y="6536549"/>
            <a:ext cx="365760" cy="16459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pic>
        <p:nvPicPr>
          <p:cNvPr id="17" name="Grafik 16">
            <a:extLst>
              <a:ext uri="{FF2B5EF4-FFF2-40B4-BE49-F238E27FC236}">
                <a16:creationId xmlns:a16="http://schemas.microsoft.com/office/drawing/2014/main" id="{64F28A70-8D4F-7248-B6A3-1A5CD457045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2958" y="3283131"/>
            <a:ext cx="3536387" cy="3583578"/>
          </a:xfrm>
          <a:prstGeom prst="rect">
            <a:avLst/>
          </a:prstGeom>
        </p:spPr>
      </p:pic>
      <p:sp>
        <p:nvSpPr>
          <p:cNvPr id="16" name="Text Placeholder 54">
            <a:extLst>
              <a:ext uri="{FF2B5EF4-FFF2-40B4-BE49-F238E27FC236}">
                <a16:creationId xmlns:a16="http://schemas.microsoft.com/office/drawing/2014/main" id="{F4312EBB-2EB3-40CF-BEB7-887BAABFDADC}"/>
              </a:ext>
            </a:extLst>
          </p:cNvPr>
          <p:cNvSpPr txBox="1">
            <a:spLocks/>
          </p:cNvSpPr>
          <p:nvPr/>
        </p:nvSpPr>
        <p:spPr>
          <a:xfrm>
            <a:off x="154524"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Nur für Vertriebspartner / Nicht für Investoren</a:t>
            </a:r>
          </a:p>
        </p:txBody>
      </p:sp>
    </p:spTree>
    <p:extLst>
      <p:ext uri="{BB962C8B-B14F-4D97-AF65-F5344CB8AC3E}">
        <p14:creationId xmlns:p14="http://schemas.microsoft.com/office/powerpoint/2010/main" val="311917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1+#ppt_w/2"/>
                                          </p:val>
                                        </p:tav>
                                        <p:tav tm="100000">
                                          <p:val>
                                            <p:strVal val="#ppt_x"/>
                                          </p:val>
                                        </p:tav>
                                      </p:tavLst>
                                    </p:anim>
                                    <p:anim calcmode="lin" valueType="num">
                                      <p:cBhvr additive="base">
                                        <p:cTn id="13" dur="75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platzhalter 20">
            <a:extLst>
              <a:ext uri="{FF2B5EF4-FFF2-40B4-BE49-F238E27FC236}">
                <a16:creationId xmlns:a16="http://schemas.microsoft.com/office/drawing/2014/main" id="{BD5A9BE4-1C5A-EE4C-BFF6-320861A2619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0" y="0"/>
            <a:ext cx="9144000" cy="6858000"/>
          </a:xfrm>
        </p:spPr>
      </p:pic>
      <p:pic>
        <p:nvPicPr>
          <p:cNvPr id="2" name="Grafik 1">
            <a:extLst>
              <a:ext uri="{FF2B5EF4-FFF2-40B4-BE49-F238E27FC236}">
                <a16:creationId xmlns:a16="http://schemas.microsoft.com/office/drawing/2014/main" id="{5CD87E6F-B706-7243-A0DE-64C7DBCD019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97503" y="4046628"/>
            <a:ext cx="4083656" cy="2212219"/>
          </a:xfrm>
          <a:prstGeom prst="rect">
            <a:avLst/>
          </a:prstGeom>
        </p:spPr>
      </p:pic>
      <p:pic>
        <p:nvPicPr>
          <p:cNvPr id="20" name="Grafik 19">
            <a:extLst>
              <a:ext uri="{FF2B5EF4-FFF2-40B4-BE49-F238E27FC236}">
                <a16:creationId xmlns:a16="http://schemas.microsoft.com/office/drawing/2014/main" id="{A92CC85B-581F-7742-A946-1FBE0A942CC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280" y="72667"/>
            <a:ext cx="9148504" cy="6769893"/>
          </a:xfrm>
          <a:prstGeom prst="rect">
            <a:avLst/>
          </a:prstGeom>
        </p:spPr>
      </p:pic>
      <p:pic>
        <p:nvPicPr>
          <p:cNvPr id="4" name="Grafik 3">
            <a:extLst>
              <a:ext uri="{FF2B5EF4-FFF2-40B4-BE49-F238E27FC236}">
                <a16:creationId xmlns:a16="http://schemas.microsoft.com/office/drawing/2014/main" id="{031D678E-7C15-644B-9395-860DCF5DA91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47392" y="3471855"/>
            <a:ext cx="9287533" cy="3381104"/>
          </a:xfrm>
          <a:prstGeom prst="rect">
            <a:avLst/>
          </a:prstGeom>
        </p:spPr>
      </p:pic>
      <p:pic>
        <p:nvPicPr>
          <p:cNvPr id="7" name="Grafik 6">
            <a:extLst>
              <a:ext uri="{FF2B5EF4-FFF2-40B4-BE49-F238E27FC236}">
                <a16:creationId xmlns:a16="http://schemas.microsoft.com/office/drawing/2014/main" id="{3123FB06-EF34-E243-9599-455C005A50D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0" y="2420937"/>
            <a:ext cx="9144000" cy="4452305"/>
          </a:xfrm>
          <a:prstGeom prst="rect">
            <a:avLst/>
          </a:prstGeom>
        </p:spPr>
      </p:pic>
      <p:grpSp>
        <p:nvGrpSpPr>
          <p:cNvPr id="13" name="Gruppieren 12">
            <a:extLst>
              <a:ext uri="{FF2B5EF4-FFF2-40B4-BE49-F238E27FC236}">
                <a16:creationId xmlns:a16="http://schemas.microsoft.com/office/drawing/2014/main" id="{F3D4DE90-D34A-1C4F-9C95-8B81BFA9FD18}"/>
              </a:ext>
            </a:extLst>
          </p:cNvPr>
          <p:cNvGrpSpPr/>
          <p:nvPr/>
        </p:nvGrpSpPr>
        <p:grpSpPr>
          <a:xfrm>
            <a:off x="1012424" y="1574974"/>
            <a:ext cx="4518119" cy="732659"/>
            <a:chOff x="28282" y="1493191"/>
            <a:chExt cx="2897485" cy="732659"/>
          </a:xfrm>
        </p:grpSpPr>
        <p:sp>
          <p:nvSpPr>
            <p:cNvPr id="14" name="Rechteck 13">
              <a:extLst>
                <a:ext uri="{FF2B5EF4-FFF2-40B4-BE49-F238E27FC236}">
                  <a16:creationId xmlns:a16="http://schemas.microsoft.com/office/drawing/2014/main" id="{A98C4434-C44C-2C40-9DB8-5A79CFD106A7}"/>
                </a:ext>
              </a:extLst>
            </p:cNvPr>
            <p:cNvSpPr/>
            <p:nvPr/>
          </p:nvSpPr>
          <p:spPr>
            <a:xfrm>
              <a:off x="133462" y="1536569"/>
              <a:ext cx="2630537" cy="689281"/>
            </a:xfrm>
            <a:prstGeom prst="rect">
              <a:avLst/>
            </a:prstGeom>
            <a:solidFill>
              <a:srgbClr val="00A0DC"/>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 Placeholder 3">
              <a:extLst>
                <a:ext uri="{FF2B5EF4-FFF2-40B4-BE49-F238E27FC236}">
                  <a16:creationId xmlns:a16="http://schemas.microsoft.com/office/drawing/2014/main" id="{CD4BAE6B-2924-CA40-A720-CC9C6E955039}"/>
                </a:ext>
              </a:extLst>
            </p:cNvPr>
            <p:cNvSpPr txBox="1">
              <a:spLocks/>
            </p:cNvSpPr>
            <p:nvPr/>
          </p:nvSpPr>
          <p:spPr>
            <a:xfrm>
              <a:off x="28282" y="1493191"/>
              <a:ext cx="2897485" cy="6892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200" b="0" i="0" u="none" strike="noStrike" kern="1200" cap="none" spc="0" normalizeH="0" baseline="0" noProof="0" err="1">
                  <a:ln>
                    <a:noFill/>
                  </a:ln>
                  <a:solidFill>
                    <a:srgbClr val="FFFFFF"/>
                  </a:solidFill>
                  <a:effectLst/>
                  <a:uLnTx/>
                  <a:uFillTx/>
                  <a:latin typeface="Arial"/>
                  <a:ea typeface="+mn-ea"/>
                  <a:cs typeface="+mn-cs"/>
                </a:rPr>
                <a:t>Elektroautos</a:t>
              </a:r>
              <a:r>
                <a:rPr kumimoji="0" lang="en-US" sz="4200" b="0" i="0" u="none" strike="noStrike" kern="1200" cap="none" spc="0" normalizeH="0" baseline="0" noProof="0">
                  <a:ln>
                    <a:noFill/>
                  </a:ln>
                  <a:solidFill>
                    <a:srgbClr val="FFFFFF"/>
                  </a:solidFill>
                  <a:effectLst/>
                  <a:uLnTx/>
                  <a:uFillTx/>
                  <a:latin typeface="Arial"/>
                  <a:ea typeface="+mn-ea"/>
                  <a:cs typeface="+mn-cs"/>
                </a:rPr>
                <a:t>…</a:t>
              </a:r>
            </a:p>
          </p:txBody>
        </p:sp>
      </p:grpSp>
      <p:pic>
        <p:nvPicPr>
          <p:cNvPr id="9" name="Picture 10">
            <a:extLst>
              <a:ext uri="{FF2B5EF4-FFF2-40B4-BE49-F238E27FC236}">
                <a16:creationId xmlns:a16="http://schemas.microsoft.com/office/drawing/2014/main" id="{06530B83-FBC1-3546-8309-6935977D03D8}"/>
              </a:ext>
            </a:extLst>
          </p:cNvPr>
          <p:cNvPicPr>
            <a:picLocks noChangeAspect="1"/>
          </p:cNvPicPr>
          <p:nvPr/>
        </p:nvPicPr>
        <p:blipFill rotWithShape="1">
          <a:blip r:embed="rId8" cstate="print">
            <a:extLst>
              <a:ext uri="{28A0092B-C50C-407E-A947-70E740481C1C}">
                <a14:useLocalDpi xmlns:a14="http://schemas.microsoft.com/office/drawing/2010/main"/>
              </a:ext>
            </a:extLst>
          </a:blip>
          <a:stretch/>
        </p:blipFill>
        <p:spPr>
          <a:xfrm>
            <a:off x="7278491" y="271004"/>
            <a:ext cx="1788753" cy="659070"/>
          </a:xfrm>
          <a:prstGeom prst="rect">
            <a:avLst/>
          </a:prstGeom>
        </p:spPr>
      </p:pic>
      <p:grpSp>
        <p:nvGrpSpPr>
          <p:cNvPr id="5" name="Gruppieren 4">
            <a:extLst>
              <a:ext uri="{FF2B5EF4-FFF2-40B4-BE49-F238E27FC236}">
                <a16:creationId xmlns:a16="http://schemas.microsoft.com/office/drawing/2014/main" id="{252E4B04-7EDC-F543-9F49-F1A1AABA25ED}"/>
              </a:ext>
            </a:extLst>
          </p:cNvPr>
          <p:cNvGrpSpPr/>
          <p:nvPr/>
        </p:nvGrpSpPr>
        <p:grpSpPr>
          <a:xfrm>
            <a:off x="450848" y="929070"/>
            <a:ext cx="3616656" cy="689282"/>
            <a:chOff x="386497" y="847287"/>
            <a:chExt cx="2032798" cy="689282"/>
          </a:xfrm>
        </p:grpSpPr>
        <p:sp>
          <p:nvSpPr>
            <p:cNvPr id="3" name="Rechteck 2">
              <a:extLst>
                <a:ext uri="{FF2B5EF4-FFF2-40B4-BE49-F238E27FC236}">
                  <a16:creationId xmlns:a16="http://schemas.microsoft.com/office/drawing/2014/main" id="{969C7EFD-4E91-FC4B-B2E0-F774AD31BB42}"/>
                </a:ext>
              </a:extLst>
            </p:cNvPr>
            <p:cNvSpPr/>
            <p:nvPr/>
          </p:nvSpPr>
          <p:spPr>
            <a:xfrm>
              <a:off x="386497" y="847288"/>
              <a:ext cx="2032797" cy="689281"/>
            </a:xfrm>
            <a:prstGeom prst="rect">
              <a:avLst/>
            </a:prstGeom>
            <a:solidFill>
              <a:srgbClr val="00A0DC"/>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3">
              <a:extLst>
                <a:ext uri="{FF2B5EF4-FFF2-40B4-BE49-F238E27FC236}">
                  <a16:creationId xmlns:a16="http://schemas.microsoft.com/office/drawing/2014/main" id="{A033D0A0-5134-4B4A-A965-F77418D74326}"/>
                </a:ext>
              </a:extLst>
            </p:cNvPr>
            <p:cNvSpPr txBox="1">
              <a:spLocks/>
            </p:cNvSpPr>
            <p:nvPr/>
          </p:nvSpPr>
          <p:spPr>
            <a:xfrm>
              <a:off x="386500" y="847287"/>
              <a:ext cx="2032795" cy="645904"/>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200" b="0" i="0" u="none" strike="noStrike" kern="1200" cap="none" spc="0" normalizeH="0" baseline="0" noProof="0">
                  <a:ln>
                    <a:noFill/>
                  </a:ln>
                  <a:solidFill>
                    <a:srgbClr val="FFFFFF"/>
                  </a:solidFill>
                  <a:effectLst/>
                  <a:uLnTx/>
                  <a:uFillTx/>
                  <a:latin typeface="Arial"/>
                  <a:ea typeface="+mn-ea"/>
                  <a:cs typeface="+mn-cs"/>
                </a:rPr>
                <a:t>…</a:t>
              </a:r>
              <a:r>
                <a:rPr kumimoji="0" lang="en-US" sz="4200" b="0" i="0" u="none" strike="noStrike" kern="1200" cap="none" spc="0" normalizeH="0" baseline="0" noProof="0" err="1">
                  <a:ln>
                    <a:noFill/>
                  </a:ln>
                  <a:solidFill>
                    <a:srgbClr val="FFFFFF"/>
                  </a:solidFill>
                  <a:effectLst/>
                  <a:uLnTx/>
                  <a:uFillTx/>
                  <a:latin typeface="Arial"/>
                  <a:ea typeface="+mn-ea"/>
                  <a:cs typeface="+mn-cs"/>
                </a:rPr>
                <a:t>oder</a:t>
              </a:r>
              <a:r>
                <a:rPr kumimoji="0" lang="en-US" sz="4200" b="0" i="0" u="none" strike="noStrike" kern="1200" cap="none" spc="0" normalizeH="0" baseline="0" noProof="0">
                  <a:ln>
                    <a:noFill/>
                  </a:ln>
                  <a:solidFill>
                    <a:srgbClr val="FFFFFF"/>
                  </a:solidFill>
                  <a:effectLst/>
                  <a:uLnTx/>
                  <a:uFillTx/>
                  <a:latin typeface="Arial"/>
                  <a:ea typeface="+mn-ea"/>
                  <a:cs typeface="+mn-cs"/>
                </a:rPr>
                <a:t> </a:t>
              </a:r>
              <a:r>
                <a:rPr kumimoji="0" lang="en-US" sz="4200" b="0" i="0" u="none" strike="noStrike" kern="1200" cap="none" spc="0" normalizeH="0" baseline="0" noProof="0" err="1">
                  <a:ln>
                    <a:noFill/>
                  </a:ln>
                  <a:solidFill>
                    <a:srgbClr val="FFFFFF"/>
                  </a:solidFill>
                  <a:effectLst/>
                  <a:uLnTx/>
                  <a:uFillTx/>
                  <a:latin typeface="Arial"/>
                  <a:ea typeface="+mn-ea"/>
                  <a:cs typeface="+mn-cs"/>
                </a:rPr>
                <a:t>fahren</a:t>
              </a:r>
              <a:endParaRPr kumimoji="0" lang="en-US" sz="4200" b="0" i="0" u="none" strike="noStrike" kern="1200" cap="none" spc="0" normalizeH="0" baseline="0" noProof="0">
                <a:ln>
                  <a:noFill/>
                </a:ln>
                <a:solidFill>
                  <a:srgbClr val="FFFFFF"/>
                </a:solidFill>
                <a:effectLst/>
                <a:uLnTx/>
                <a:uFillTx/>
                <a:latin typeface="Arial"/>
                <a:ea typeface="+mn-ea"/>
                <a:cs typeface="+mn-cs"/>
              </a:endParaRPr>
            </a:p>
          </p:txBody>
        </p:sp>
      </p:grpSp>
      <p:sp>
        <p:nvSpPr>
          <p:cNvPr id="12" name="Slide Number Placeholder 1">
            <a:extLst>
              <a:ext uri="{FF2B5EF4-FFF2-40B4-BE49-F238E27FC236}">
                <a16:creationId xmlns:a16="http://schemas.microsoft.com/office/drawing/2014/main" id="{225F72AC-3AEE-7C45-8C62-A43FB361657F}"/>
              </a:ext>
            </a:extLst>
          </p:cNvPr>
          <p:cNvSpPr txBox="1">
            <a:spLocks/>
          </p:cNvSpPr>
          <p:nvPr/>
        </p:nvSpPr>
        <p:spPr>
          <a:xfrm>
            <a:off x="8504434" y="6536549"/>
            <a:ext cx="365760" cy="16459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pic>
        <p:nvPicPr>
          <p:cNvPr id="17" name="Grafik 16">
            <a:extLst>
              <a:ext uri="{FF2B5EF4-FFF2-40B4-BE49-F238E27FC236}">
                <a16:creationId xmlns:a16="http://schemas.microsoft.com/office/drawing/2014/main" id="{64F28A70-8D4F-7248-B6A3-1A5CD457045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2958" y="3283131"/>
            <a:ext cx="3536387" cy="3583578"/>
          </a:xfrm>
          <a:prstGeom prst="rect">
            <a:avLst/>
          </a:prstGeom>
        </p:spPr>
      </p:pic>
      <p:sp>
        <p:nvSpPr>
          <p:cNvPr id="16" name="Text Placeholder 54">
            <a:extLst>
              <a:ext uri="{FF2B5EF4-FFF2-40B4-BE49-F238E27FC236}">
                <a16:creationId xmlns:a16="http://schemas.microsoft.com/office/drawing/2014/main" id="{E75849C2-1E65-4341-B577-1103B0E03B02}"/>
              </a:ext>
            </a:extLst>
          </p:cNvPr>
          <p:cNvSpPr txBox="1">
            <a:spLocks/>
          </p:cNvSpPr>
          <p:nvPr/>
        </p:nvSpPr>
        <p:spPr>
          <a:xfrm>
            <a:off x="154524"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Nur für Vertriebspartner / Nicht für Investoren</a:t>
            </a:r>
          </a:p>
        </p:txBody>
      </p:sp>
    </p:spTree>
    <p:extLst>
      <p:ext uri="{BB962C8B-B14F-4D97-AF65-F5344CB8AC3E}">
        <p14:creationId xmlns:p14="http://schemas.microsoft.com/office/powerpoint/2010/main" val="215726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1+#ppt_w/2"/>
                                          </p:val>
                                        </p:tav>
                                        <p:tav tm="100000">
                                          <p:val>
                                            <p:strVal val="#ppt_x"/>
                                          </p:val>
                                        </p:tav>
                                      </p:tavLst>
                                    </p:anim>
                                    <p:anim calcmode="lin" valueType="num">
                                      <p:cBhvr additive="base">
                                        <p:cTn id="13"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a:extLst>
              <a:ext uri="{FF2B5EF4-FFF2-40B4-BE49-F238E27FC236}">
                <a16:creationId xmlns:a16="http://schemas.microsoft.com/office/drawing/2014/main" id="{7240C5BC-80B1-1145-95BD-9B34847B340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0" y="0"/>
            <a:ext cx="9144000" cy="6858000"/>
          </a:xfrm>
        </p:spPr>
      </p:pic>
      <p:pic>
        <p:nvPicPr>
          <p:cNvPr id="7" name="Picture 10">
            <a:extLst>
              <a:ext uri="{FF2B5EF4-FFF2-40B4-BE49-F238E27FC236}">
                <a16:creationId xmlns:a16="http://schemas.microsoft.com/office/drawing/2014/main" id="{8AB70B06-54C9-B44F-A15F-FC2AF273CFA3}"/>
              </a:ext>
            </a:extLst>
          </p:cNvPr>
          <p:cNvPicPr>
            <a:picLocks noChangeAspect="1"/>
          </p:cNvPicPr>
          <p:nvPr/>
        </p:nvPicPr>
        <p:blipFill rotWithShape="1">
          <a:blip r:embed="rId4" cstate="print">
            <a:extLst>
              <a:ext uri="{28A0092B-C50C-407E-A947-70E740481C1C}">
                <a14:useLocalDpi xmlns:a14="http://schemas.microsoft.com/office/drawing/2010/main"/>
              </a:ext>
            </a:extLst>
          </a:blip>
          <a:stretch/>
        </p:blipFill>
        <p:spPr>
          <a:xfrm>
            <a:off x="7279200" y="270000"/>
            <a:ext cx="1788753" cy="659070"/>
          </a:xfrm>
          <a:prstGeom prst="rect">
            <a:avLst/>
          </a:prstGeom>
        </p:spPr>
      </p:pic>
      <p:grpSp>
        <p:nvGrpSpPr>
          <p:cNvPr id="11" name="Gruppieren 10">
            <a:extLst>
              <a:ext uri="{FF2B5EF4-FFF2-40B4-BE49-F238E27FC236}">
                <a16:creationId xmlns:a16="http://schemas.microsoft.com/office/drawing/2014/main" id="{8CA23478-6905-5E45-A2E0-DD53EA766B46}"/>
              </a:ext>
            </a:extLst>
          </p:cNvPr>
          <p:cNvGrpSpPr/>
          <p:nvPr/>
        </p:nvGrpSpPr>
        <p:grpSpPr>
          <a:xfrm>
            <a:off x="450848" y="929070"/>
            <a:ext cx="5261975" cy="689282"/>
            <a:chOff x="386497" y="847287"/>
            <a:chExt cx="2663888" cy="689282"/>
          </a:xfrm>
        </p:grpSpPr>
        <p:sp>
          <p:nvSpPr>
            <p:cNvPr id="12" name="Rechteck 11">
              <a:extLst>
                <a:ext uri="{FF2B5EF4-FFF2-40B4-BE49-F238E27FC236}">
                  <a16:creationId xmlns:a16="http://schemas.microsoft.com/office/drawing/2014/main" id="{7044974D-468B-DA42-8FB2-350D3144AF68}"/>
                </a:ext>
              </a:extLst>
            </p:cNvPr>
            <p:cNvSpPr/>
            <p:nvPr/>
          </p:nvSpPr>
          <p:spPr>
            <a:xfrm>
              <a:off x="386497" y="847288"/>
              <a:ext cx="2663888" cy="689281"/>
            </a:xfrm>
            <a:prstGeom prst="rect">
              <a:avLst/>
            </a:prstGeom>
            <a:solidFill>
              <a:srgbClr val="00A0DC"/>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 Placeholder 3">
              <a:extLst>
                <a:ext uri="{FF2B5EF4-FFF2-40B4-BE49-F238E27FC236}">
                  <a16:creationId xmlns:a16="http://schemas.microsoft.com/office/drawing/2014/main" id="{2F5FDB07-263A-3C43-B8DD-C392A7F1503C}"/>
                </a:ext>
              </a:extLst>
            </p:cNvPr>
            <p:cNvSpPr txBox="1">
              <a:spLocks/>
            </p:cNvSpPr>
            <p:nvPr/>
          </p:nvSpPr>
          <p:spPr>
            <a:xfrm>
              <a:off x="386498" y="847287"/>
              <a:ext cx="2588938" cy="645904"/>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200" b="0" i="0" u="none" strike="noStrike" kern="1200" cap="none" spc="0" normalizeH="0" baseline="0" noProof="0">
                  <a:ln>
                    <a:noFill/>
                  </a:ln>
                  <a:solidFill>
                    <a:srgbClr val="FFFFFF"/>
                  </a:solidFill>
                  <a:effectLst/>
                  <a:uLnTx/>
                  <a:uFillTx/>
                  <a:latin typeface="Arial"/>
                  <a:ea typeface="+mn-ea"/>
                  <a:cs typeface="+mn-cs"/>
                </a:rPr>
                <a:t>…</a:t>
              </a:r>
              <a:r>
                <a:rPr kumimoji="0" lang="en-US" sz="4200" b="0" i="0" u="none" strike="noStrike" kern="1200" cap="none" spc="0" normalizeH="0" baseline="0" noProof="0" err="1">
                  <a:ln>
                    <a:noFill/>
                  </a:ln>
                  <a:solidFill>
                    <a:srgbClr val="FFFFFF"/>
                  </a:solidFill>
                  <a:effectLst/>
                  <a:uLnTx/>
                  <a:uFillTx/>
                  <a:latin typeface="Arial"/>
                  <a:ea typeface="+mn-ea"/>
                  <a:cs typeface="+mn-cs"/>
                </a:rPr>
                <a:t>wir</a:t>
              </a:r>
              <a:r>
                <a:rPr kumimoji="0" lang="en-US" sz="4200" b="0" i="0" u="none" strike="noStrike" kern="1200" cap="none" spc="0" normalizeH="0" baseline="0" noProof="0">
                  <a:ln>
                    <a:noFill/>
                  </a:ln>
                  <a:solidFill>
                    <a:srgbClr val="FFFFFF"/>
                  </a:solidFill>
                  <a:effectLst/>
                  <a:uLnTx/>
                  <a:uFillTx/>
                  <a:latin typeface="Arial"/>
                  <a:ea typeface="+mn-ea"/>
                  <a:cs typeface="+mn-cs"/>
                </a:rPr>
                <a:t> </a:t>
              </a:r>
              <a:r>
                <a:rPr kumimoji="0" lang="en-US" sz="4200" b="0" i="0" u="none" strike="noStrike" kern="1200" cap="none" spc="0" normalizeH="0" baseline="0" noProof="0" err="1">
                  <a:ln>
                    <a:noFill/>
                  </a:ln>
                  <a:solidFill>
                    <a:srgbClr val="FFFFFF"/>
                  </a:solidFill>
                  <a:effectLst/>
                  <a:uLnTx/>
                  <a:uFillTx/>
                  <a:latin typeface="Arial"/>
                  <a:ea typeface="+mn-ea"/>
                  <a:cs typeface="+mn-cs"/>
                </a:rPr>
                <a:t>kümmern</a:t>
              </a:r>
              <a:r>
                <a:rPr kumimoji="0" lang="en-US" sz="4200" b="0" i="0" u="none" strike="noStrike" kern="1200" cap="none" spc="0" normalizeH="0" baseline="0" noProof="0">
                  <a:ln>
                    <a:noFill/>
                  </a:ln>
                  <a:solidFill>
                    <a:srgbClr val="FFFFFF"/>
                  </a:solidFill>
                  <a:effectLst/>
                  <a:uLnTx/>
                  <a:uFillTx/>
                  <a:latin typeface="Arial"/>
                  <a:ea typeface="+mn-ea"/>
                  <a:cs typeface="+mn-cs"/>
                </a:rPr>
                <a:t> </a:t>
              </a:r>
              <a:r>
                <a:rPr kumimoji="0" lang="en-US" sz="4200" b="0" i="0" u="none" strike="noStrike" kern="1200" cap="none" spc="0" normalizeH="0" baseline="0" noProof="0" err="1">
                  <a:ln>
                    <a:noFill/>
                  </a:ln>
                  <a:solidFill>
                    <a:srgbClr val="FFFFFF"/>
                  </a:solidFill>
                  <a:effectLst/>
                  <a:uLnTx/>
                  <a:uFillTx/>
                  <a:latin typeface="Arial"/>
                  <a:ea typeface="+mn-ea"/>
                  <a:cs typeface="+mn-cs"/>
                </a:rPr>
                <a:t>uns</a:t>
              </a:r>
              <a:r>
                <a:rPr kumimoji="0" lang="en-US" sz="4200" b="0" i="0" u="none" strike="noStrike" kern="1200" cap="none" spc="0" normalizeH="0" baseline="0" noProof="0">
                  <a:ln>
                    <a:noFill/>
                  </a:ln>
                  <a:solidFill>
                    <a:srgbClr val="FFFFFF"/>
                  </a:solidFill>
                  <a:effectLst/>
                  <a:uLnTx/>
                  <a:uFillTx/>
                  <a:latin typeface="Arial"/>
                  <a:ea typeface="+mn-ea"/>
                  <a:cs typeface="+mn-cs"/>
                </a:rPr>
                <a:t>!</a:t>
              </a:r>
            </a:p>
          </p:txBody>
        </p:sp>
      </p:grpSp>
      <p:sp>
        <p:nvSpPr>
          <p:cNvPr id="8" name="Text Placeholder 54">
            <a:extLst>
              <a:ext uri="{FF2B5EF4-FFF2-40B4-BE49-F238E27FC236}">
                <a16:creationId xmlns:a16="http://schemas.microsoft.com/office/drawing/2014/main" id="{45D72EB7-3305-47F5-A9A3-967508336DF4}"/>
              </a:ext>
            </a:extLst>
          </p:cNvPr>
          <p:cNvSpPr txBox="1">
            <a:spLocks/>
          </p:cNvSpPr>
          <p:nvPr/>
        </p:nvSpPr>
        <p:spPr>
          <a:xfrm>
            <a:off x="154524"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Nur für Vertriebspartner / Nicht für Investoren</a:t>
            </a:r>
          </a:p>
        </p:txBody>
      </p:sp>
      <p:sp>
        <p:nvSpPr>
          <p:cNvPr id="9" name="Slide Number Placeholder 1">
            <a:extLst>
              <a:ext uri="{FF2B5EF4-FFF2-40B4-BE49-F238E27FC236}">
                <a16:creationId xmlns:a16="http://schemas.microsoft.com/office/drawing/2014/main" id="{B9ECADF2-0103-4D2E-9AA7-FEF893321F8B}"/>
              </a:ext>
            </a:extLst>
          </p:cNvPr>
          <p:cNvSpPr txBox="1">
            <a:spLocks/>
          </p:cNvSpPr>
          <p:nvPr/>
        </p:nvSpPr>
        <p:spPr>
          <a:xfrm>
            <a:off x="8504434" y="6536549"/>
            <a:ext cx="365760" cy="16459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89329349"/>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1D493BF-8AAD-144E-ADDE-559A8B6958FF}"/>
              </a:ext>
            </a:extLst>
          </p:cNvPr>
          <p:cNvPicPr preferRelativeResize="0">
            <a:picLocks/>
          </p:cNvPicPr>
          <p:nvPr/>
        </p:nvPicPr>
        <p:blipFill rotWithShape="1">
          <a:blip r:embed="rId3" cstate="print">
            <a:extLst>
              <a:ext uri="{28A0092B-C50C-407E-A947-70E740481C1C}">
                <a14:useLocalDpi xmlns:a14="http://schemas.microsoft.com/office/drawing/2010/main"/>
              </a:ext>
            </a:extLst>
          </a:blip>
          <a:srcRect/>
          <a:stretch/>
        </p:blipFill>
        <p:spPr>
          <a:xfrm>
            <a:off x="-1" y="0"/>
            <a:ext cx="9144000" cy="6858000"/>
          </a:xfrm>
          <a:prstGeom prst="rect">
            <a:avLst/>
          </a:prstGeom>
        </p:spPr>
      </p:pic>
      <p:grpSp>
        <p:nvGrpSpPr>
          <p:cNvPr id="23" name="Gruppieren 22">
            <a:extLst>
              <a:ext uri="{FF2B5EF4-FFF2-40B4-BE49-F238E27FC236}">
                <a16:creationId xmlns:a16="http://schemas.microsoft.com/office/drawing/2014/main" id="{E5111E4F-0B39-8740-A2CC-AB96AD58AF80}"/>
              </a:ext>
            </a:extLst>
          </p:cNvPr>
          <p:cNvGrpSpPr/>
          <p:nvPr/>
        </p:nvGrpSpPr>
        <p:grpSpPr>
          <a:xfrm>
            <a:off x="450848" y="929070"/>
            <a:ext cx="4562141" cy="689282"/>
            <a:chOff x="386497" y="847287"/>
            <a:chExt cx="1826786" cy="689282"/>
          </a:xfrm>
        </p:grpSpPr>
        <p:sp>
          <p:nvSpPr>
            <p:cNvPr id="24" name="Rechteck 23">
              <a:extLst>
                <a:ext uri="{FF2B5EF4-FFF2-40B4-BE49-F238E27FC236}">
                  <a16:creationId xmlns:a16="http://schemas.microsoft.com/office/drawing/2014/main" id="{E896F3EB-BAA6-9D41-87E4-C0907604C476}"/>
                </a:ext>
              </a:extLst>
            </p:cNvPr>
            <p:cNvSpPr/>
            <p:nvPr/>
          </p:nvSpPr>
          <p:spPr>
            <a:xfrm>
              <a:off x="386497" y="847288"/>
              <a:ext cx="1787834" cy="689281"/>
            </a:xfrm>
            <a:prstGeom prst="rect">
              <a:avLst/>
            </a:prstGeom>
            <a:solidFill>
              <a:srgbClr val="00A0DC"/>
            </a:solidFill>
            <a:ln>
              <a:noFill/>
            </a:ln>
            <a:effectLst>
              <a:outerShdw blurRad="88900" dist="889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a:ea typeface="+mn-ea"/>
                <a:cs typeface="+mn-cs"/>
              </a:endParaRPr>
            </a:p>
          </p:txBody>
        </p:sp>
        <p:sp>
          <p:nvSpPr>
            <p:cNvPr id="25" name="Text Placeholder 3">
              <a:extLst>
                <a:ext uri="{FF2B5EF4-FFF2-40B4-BE49-F238E27FC236}">
                  <a16:creationId xmlns:a16="http://schemas.microsoft.com/office/drawing/2014/main" id="{C6D20949-3CEF-E349-BC88-EFD36C3BAB54}"/>
                </a:ext>
              </a:extLst>
            </p:cNvPr>
            <p:cNvSpPr txBox="1">
              <a:spLocks/>
            </p:cNvSpPr>
            <p:nvPr/>
          </p:nvSpPr>
          <p:spPr>
            <a:xfrm>
              <a:off x="386498" y="847287"/>
              <a:ext cx="1826785" cy="645904"/>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200" b="0" i="0" u="none" strike="noStrike" kern="1200" cap="none" spc="0" normalizeH="0" baseline="0" noProof="0">
                  <a:ln>
                    <a:noFill/>
                  </a:ln>
                  <a:solidFill>
                    <a:srgbClr val="FFFFFF"/>
                  </a:solidFill>
                  <a:effectLst/>
                  <a:uLnTx/>
                  <a:uFillTx/>
                  <a:latin typeface="Arial"/>
                  <a:ea typeface="+mn-ea"/>
                  <a:cs typeface="+mn-cs"/>
                </a:rPr>
                <a:t>Und </a:t>
              </a:r>
              <a:r>
                <a:rPr kumimoji="0" lang="en-US" sz="4200" b="0" i="0" u="none" strike="noStrike" kern="1200" cap="none" spc="0" normalizeH="0" baseline="0" noProof="0" err="1">
                  <a:ln>
                    <a:noFill/>
                  </a:ln>
                  <a:solidFill>
                    <a:srgbClr val="FFFFFF"/>
                  </a:solidFill>
                  <a:effectLst/>
                  <a:uLnTx/>
                  <a:uFillTx/>
                  <a:latin typeface="Arial"/>
                  <a:ea typeface="+mn-ea"/>
                  <a:cs typeface="+mn-cs"/>
                </a:rPr>
                <a:t>wenn</a:t>
              </a:r>
              <a:r>
                <a:rPr kumimoji="0" lang="en-US" sz="4200" b="0" i="0" u="none" strike="noStrike" kern="1200" cap="none" spc="0" normalizeH="0" baseline="0" noProof="0">
                  <a:ln>
                    <a:noFill/>
                  </a:ln>
                  <a:solidFill>
                    <a:srgbClr val="FFFFFF"/>
                  </a:solidFill>
                  <a:effectLst/>
                  <a:uLnTx/>
                  <a:uFillTx/>
                  <a:latin typeface="Arial"/>
                  <a:ea typeface="+mn-ea"/>
                  <a:cs typeface="+mn-cs"/>
                </a:rPr>
                <a:t> </a:t>
              </a:r>
              <a:r>
                <a:rPr kumimoji="0" lang="en-US" sz="4200" b="0" i="0" u="none" strike="noStrike" kern="1200" cap="none" spc="0" normalizeH="0" baseline="0" noProof="0" err="1">
                  <a:ln>
                    <a:noFill/>
                  </a:ln>
                  <a:solidFill>
                    <a:srgbClr val="FFFFFF"/>
                  </a:solidFill>
                  <a:effectLst/>
                  <a:uLnTx/>
                  <a:uFillTx/>
                  <a:latin typeface="Arial"/>
                  <a:ea typeface="+mn-ea"/>
                  <a:cs typeface="+mn-cs"/>
                </a:rPr>
                <a:t>nicht</a:t>
              </a:r>
              <a:r>
                <a:rPr kumimoji="0" lang="en-US" sz="4200" b="0" i="0" u="none" strike="noStrike" kern="1200" cap="none" spc="0" normalizeH="0" baseline="0" noProof="0">
                  <a:ln>
                    <a:noFill/>
                  </a:ln>
                  <a:solidFill>
                    <a:srgbClr val="FFFFFF"/>
                  </a:solidFill>
                  <a:effectLst/>
                  <a:uLnTx/>
                  <a:uFillTx/>
                  <a:latin typeface="Arial"/>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200" b="0" i="0" u="none" strike="noStrike" kern="1200" cap="none" spc="0" normalizeH="0" baseline="0" noProof="0">
                <a:ln>
                  <a:noFill/>
                </a:ln>
                <a:solidFill>
                  <a:srgbClr val="FFFFFF"/>
                </a:solidFill>
                <a:effectLst/>
                <a:uLnTx/>
                <a:uFillTx/>
                <a:latin typeface="Arial"/>
                <a:ea typeface="+mn-ea"/>
                <a:cs typeface="+mn-cs"/>
              </a:endParaRPr>
            </a:p>
          </p:txBody>
        </p:sp>
      </p:grpSp>
      <p:pic>
        <p:nvPicPr>
          <p:cNvPr id="6" name="Picture 10">
            <a:extLst>
              <a:ext uri="{FF2B5EF4-FFF2-40B4-BE49-F238E27FC236}">
                <a16:creationId xmlns:a16="http://schemas.microsoft.com/office/drawing/2014/main" id="{CCE94DF0-1EDA-41A3-8C15-A1D3C90DBBBD}"/>
              </a:ext>
            </a:extLst>
          </p:cNvPr>
          <p:cNvPicPr>
            <a:picLocks noChangeAspect="1"/>
          </p:cNvPicPr>
          <p:nvPr/>
        </p:nvPicPr>
        <p:blipFill rotWithShape="1">
          <a:blip r:embed="rId4" cstate="print">
            <a:extLst>
              <a:ext uri="{28A0092B-C50C-407E-A947-70E740481C1C}">
                <a14:useLocalDpi xmlns:a14="http://schemas.microsoft.com/office/drawing/2010/main"/>
              </a:ext>
            </a:extLst>
          </a:blip>
          <a:stretch/>
        </p:blipFill>
        <p:spPr>
          <a:xfrm>
            <a:off x="7279200" y="270000"/>
            <a:ext cx="1788753" cy="659070"/>
          </a:xfrm>
          <a:prstGeom prst="rect">
            <a:avLst/>
          </a:prstGeom>
        </p:spPr>
      </p:pic>
      <p:sp>
        <p:nvSpPr>
          <p:cNvPr id="7" name="Text Placeholder 54">
            <a:extLst>
              <a:ext uri="{FF2B5EF4-FFF2-40B4-BE49-F238E27FC236}">
                <a16:creationId xmlns:a16="http://schemas.microsoft.com/office/drawing/2014/main" id="{8F2EEA53-7DD2-4268-B023-BC614ABBCF48}"/>
              </a:ext>
            </a:extLst>
          </p:cNvPr>
          <p:cNvSpPr txBox="1">
            <a:spLocks/>
          </p:cNvSpPr>
          <p:nvPr/>
        </p:nvSpPr>
        <p:spPr>
          <a:xfrm>
            <a:off x="154524" y="6559385"/>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Nur für Vertriebspartner / Nicht für Investoren</a:t>
            </a:r>
          </a:p>
        </p:txBody>
      </p:sp>
      <p:sp>
        <p:nvSpPr>
          <p:cNvPr id="8" name="Slide Number Placeholder 1">
            <a:extLst>
              <a:ext uri="{FF2B5EF4-FFF2-40B4-BE49-F238E27FC236}">
                <a16:creationId xmlns:a16="http://schemas.microsoft.com/office/drawing/2014/main" id="{F31C65A4-BAF4-4E79-99CF-6A227C613C11}"/>
              </a:ext>
            </a:extLst>
          </p:cNvPr>
          <p:cNvSpPr txBox="1">
            <a:spLocks/>
          </p:cNvSpPr>
          <p:nvPr/>
        </p:nvSpPr>
        <p:spPr>
          <a:xfrm>
            <a:off x="8504434" y="6536549"/>
            <a:ext cx="365760" cy="16459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2779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1+#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009A730-E4C5-BF4E-B2FA-DC817B50CA67}"/>
              </a:ext>
            </a:extLst>
          </p:cNvPr>
          <p:cNvPicPr preferRelativeResize="0">
            <a:picLocks/>
          </p:cNvPicPr>
          <p:nvPr/>
        </p:nvPicPr>
        <p:blipFill rotWithShape="1">
          <a:blip r:embed="rId3" cstate="print">
            <a:extLst>
              <a:ext uri="{28A0092B-C50C-407E-A947-70E740481C1C}">
                <a14:useLocalDpi xmlns:a14="http://schemas.microsoft.com/office/drawing/2010/main"/>
              </a:ext>
            </a:extLst>
          </a:blip>
          <a:srcRect/>
          <a:stretch/>
        </p:blipFill>
        <p:spPr>
          <a:xfrm>
            <a:off x="-2" y="0"/>
            <a:ext cx="4572000" cy="351081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6" name="Grafik 15">
            <a:extLst>
              <a:ext uri="{FF2B5EF4-FFF2-40B4-BE49-F238E27FC236}">
                <a16:creationId xmlns:a16="http://schemas.microsoft.com/office/drawing/2014/main" id="{A463BF45-8A67-FD41-AB44-B9EE56860E76}"/>
              </a:ext>
            </a:extLst>
          </p:cNvPr>
          <p:cNvPicPr preferRelativeResize="0">
            <a:picLocks/>
          </p:cNvPicPr>
          <p:nvPr/>
        </p:nvPicPr>
        <p:blipFill rotWithShape="1">
          <a:blip r:embed="rId4" cstate="print">
            <a:extLst>
              <a:ext uri="{28A0092B-C50C-407E-A947-70E740481C1C}">
                <a14:useLocalDpi xmlns:a14="http://schemas.microsoft.com/office/drawing/2010/main"/>
              </a:ext>
            </a:extLst>
          </a:blip>
          <a:srcRect/>
          <a:stretch/>
        </p:blipFill>
        <p:spPr>
          <a:xfrm>
            <a:off x="4572000" y="0"/>
            <a:ext cx="4572000" cy="351081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9" name="Grafik 18">
            <a:extLst>
              <a:ext uri="{FF2B5EF4-FFF2-40B4-BE49-F238E27FC236}">
                <a16:creationId xmlns:a16="http://schemas.microsoft.com/office/drawing/2014/main" id="{FDEB9370-CCFD-6E40-83FF-163D155C4850}"/>
              </a:ext>
            </a:extLst>
          </p:cNvPr>
          <p:cNvPicPr preferRelativeResize="0">
            <a:picLocks/>
          </p:cNvPicPr>
          <p:nvPr/>
        </p:nvPicPr>
        <p:blipFill rotWithShape="1">
          <a:blip r:embed="rId5" cstate="print">
            <a:extLst>
              <a:ext uri="{28A0092B-C50C-407E-A947-70E740481C1C}">
                <a14:useLocalDpi xmlns:a14="http://schemas.microsoft.com/office/drawing/2010/main"/>
              </a:ext>
            </a:extLst>
          </a:blip>
          <a:srcRect/>
          <a:stretch/>
        </p:blipFill>
        <p:spPr>
          <a:xfrm>
            <a:off x="4571998" y="3510000"/>
            <a:ext cx="4572002" cy="339799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20" name="Grafik 19">
            <a:extLst>
              <a:ext uri="{FF2B5EF4-FFF2-40B4-BE49-F238E27FC236}">
                <a16:creationId xmlns:a16="http://schemas.microsoft.com/office/drawing/2014/main" id="{C3446FC1-8355-9841-AF16-7B9EAA5A6D67}"/>
              </a:ext>
            </a:extLst>
          </p:cNvPr>
          <p:cNvPicPr preferRelativeResize="0">
            <a:picLocks/>
          </p:cNvPicPr>
          <p:nvPr/>
        </p:nvPicPr>
        <p:blipFill rotWithShape="1">
          <a:blip r:embed="rId6" cstate="print">
            <a:extLst>
              <a:ext uri="{28A0092B-C50C-407E-A947-70E740481C1C}">
                <a14:useLocalDpi xmlns:a14="http://schemas.microsoft.com/office/drawing/2010/main"/>
              </a:ext>
            </a:extLst>
          </a:blip>
          <a:srcRect/>
          <a:stretch/>
        </p:blipFill>
        <p:spPr>
          <a:xfrm>
            <a:off x="0" y="3510000"/>
            <a:ext cx="4572000" cy="339799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2" name="Picture 1">
            <a:extLst>
              <a:ext uri="{FF2B5EF4-FFF2-40B4-BE49-F238E27FC236}">
                <a16:creationId xmlns:a16="http://schemas.microsoft.com/office/drawing/2014/main" id="{E83F1A13-5772-4BEE-A377-F3A1A632C5D4}"/>
              </a:ext>
            </a:extLst>
          </p:cNvPr>
          <p:cNvPicPr>
            <a:picLocks noChangeAspect="1"/>
          </p:cNvPicPr>
          <p:nvPr/>
        </p:nvPicPr>
        <p:blipFill>
          <a:blip r:embed="rId7"/>
          <a:stretch>
            <a:fillRect/>
          </a:stretch>
        </p:blipFill>
        <p:spPr>
          <a:xfrm>
            <a:off x="-9053" y="-9053"/>
            <a:ext cx="4572396" cy="3511600"/>
          </a:xfrm>
          <a:prstGeom prst="rect">
            <a:avLst/>
          </a:prstGeom>
        </p:spPr>
      </p:pic>
      <p:sp>
        <p:nvSpPr>
          <p:cNvPr id="8" name="Text Placeholder 3">
            <a:extLst>
              <a:ext uri="{FF2B5EF4-FFF2-40B4-BE49-F238E27FC236}">
                <a16:creationId xmlns:a16="http://schemas.microsoft.com/office/drawing/2014/main" id="{285FC3B6-A159-4DD2-9F55-E538DCCFF41B}"/>
              </a:ext>
            </a:extLst>
          </p:cNvPr>
          <p:cNvSpPr txBox="1">
            <a:spLocks/>
          </p:cNvSpPr>
          <p:nvPr/>
        </p:nvSpPr>
        <p:spPr>
          <a:xfrm rot="16200000">
            <a:off x="-458358" y="562786"/>
            <a:ext cx="1043460" cy="143527"/>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9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Quelle: dpa</a:t>
            </a:r>
          </a:p>
        </p:txBody>
      </p:sp>
    </p:spTree>
    <p:extLst>
      <p:ext uri="{BB962C8B-B14F-4D97-AF65-F5344CB8AC3E}">
        <p14:creationId xmlns:p14="http://schemas.microsoft.com/office/powerpoint/2010/main" val="7366956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1.0&quot;&gt;&lt;object type=&quot;1&quot; unique_id=&quot;10001&quot;&gt;&lt;object type=&quot;2&quot; unique_id=&quot;12121&quot;&gt;&lt;object type=&quot;3&quot; unique_id=&quot;12122&quot;&gt;&lt;property id=&quot;20148&quot; value=&quot;5&quot;/&gt;&lt;property id=&quot;20300&quot; value=&quot;Slide 1&quot;/&gt;&lt;property id=&quot;20307&quot; value=&quot;296&quot;/&gt;&lt;/object&gt;&lt;object type=&quot;3&quot; unique_id=&quot;12123&quot;&gt;&lt;property id=&quot;20148&quot; value=&quot;5&quot;/&gt;&lt;property id=&quot;20300&quot; value=&quot;Slide 2&quot;/&gt;&lt;property id=&quot;20307&quot; value=&quot;284&quot;/&gt;&lt;/object&gt;&lt;object type=&quot;3&quot; unique_id=&quot;12124&quot;&gt;&lt;property id=&quot;20148&quot; value=&quot;5&quot;/&gt;&lt;property id=&quot;20300&quot; value=&quot;Slide 3&quot;/&gt;&lt;property id=&quot;20307&quot; value=&quot;283&quot;/&gt;&lt;/object&gt;&lt;object type=&quot;3&quot; unique_id=&quot;12125&quot;&gt;&lt;property id=&quot;20148&quot; value=&quot;5&quot;/&gt;&lt;property id=&quot;20300&quot; value=&quot;Slide 4&quot;/&gt;&lt;property id=&quot;20307&quot; value=&quot;295&quot;/&gt;&lt;/object&gt;&lt;object type=&quot;3&quot; unique_id=&quot;12126&quot;&gt;&lt;property id=&quot;20148&quot; value=&quot;5&quot;/&gt;&lt;property id=&quot;20300&quot; value=&quot;Slide 5&quot;/&gt;&lt;property id=&quot;20307&quot; value=&quot;270&quot;/&gt;&lt;/object&gt;&lt;object type=&quot;3&quot; unique_id=&quot;12127&quot;&gt;&lt;property id=&quot;20148&quot; value=&quot;5&quot;/&gt;&lt;property id=&quot;20300&quot; value=&quot;Slide 6&quot;/&gt;&lt;property id=&quot;20307&quot; value=&quot;256&quot;/&gt;&lt;/object&gt;&lt;object type=&quot;3&quot; unique_id=&quot;12128&quot;&gt;&lt;property id=&quot;20148&quot; value=&quot;5&quot;/&gt;&lt;property id=&quot;20300&quot; value=&quot;Slide 7&quot;/&gt;&lt;property id=&quot;20307&quot; value=&quot;263&quot;/&gt;&lt;/object&gt;&lt;object type=&quot;3&quot; unique_id=&quot;12129&quot;&gt;&lt;property id=&quot;20148&quot; value=&quot;5&quot;/&gt;&lt;property id=&quot;20300&quot; value=&quot;Slide 8&quot;/&gt;&lt;property id=&quot;20307&quot; value=&quot;264&quot;/&gt;&lt;/object&gt;&lt;object type=&quot;3&quot; unique_id=&quot;12130&quot;&gt;&lt;property id=&quot;20148&quot; value=&quot;5&quot;/&gt;&lt;property id=&quot;20300&quot; value=&quot;Slide 9&quot;/&gt;&lt;property id=&quot;20307&quot; value=&quot;287&quot;/&gt;&lt;/object&gt;&lt;object type=&quot;3&quot; unique_id=&quot;12131&quot;&gt;&lt;property id=&quot;20148&quot; value=&quot;5&quot;/&gt;&lt;property id=&quot;20300&quot; value=&quot;Slide 10&quot;/&gt;&lt;property id=&quot;20307&quot; value=&quot;292&quot;/&gt;&lt;/object&gt;&lt;object type=&quot;3&quot; unique_id=&quot;12132&quot;&gt;&lt;property id=&quot;20148&quot; value=&quot;5&quot;/&gt;&lt;property id=&quot;20300&quot; value=&quot;Slide 11&quot;/&gt;&lt;property id=&quot;20307&quot; value=&quot;265&quot;/&gt;&lt;/object&gt;&lt;object type=&quot;3&quot; unique_id=&quot;12133&quot;&gt;&lt;property id=&quot;20148&quot; value=&quot;5&quot;/&gt;&lt;property id=&quot;20300&quot; value=&quot;Slide 12&quot;/&gt;&lt;property id=&quot;20307&quot; value=&quot;261&quot;/&gt;&lt;/object&gt;&lt;object type=&quot;3&quot; unique_id=&quot;12134&quot;&gt;&lt;property id=&quot;20148&quot; value=&quot;5&quot;/&gt;&lt;property id=&quot;20300&quot; value=&quot;Slide 13&quot;/&gt;&lt;property id=&quot;20307&quot; value=&quot;257&quot;/&gt;&lt;/object&gt;&lt;object type=&quot;3&quot; unique_id=&quot;12135&quot;&gt;&lt;property id=&quot;20148&quot; value=&quot;5&quot;/&gt;&lt;property id=&quot;20300&quot; value=&quot;Slide 14&quot;/&gt;&lt;property id=&quot;20307&quot; value=&quot;266&quot;/&gt;&lt;/object&gt;&lt;object type=&quot;3&quot; unique_id=&quot;12136&quot;&gt;&lt;property id=&quot;20148&quot; value=&quot;5&quot;/&gt;&lt;property id=&quot;20300&quot; value=&quot;Slide 15&quot;/&gt;&lt;property id=&quot;20307&quot; value=&quot;267&quot;/&gt;&lt;/object&gt;&lt;object type=&quot;3&quot; unique_id=&quot;12137&quot;&gt;&lt;property id=&quot;20148&quot; value=&quot;5&quot;/&gt;&lt;property id=&quot;20300&quot; value=&quot;Slide 16&quot;/&gt;&lt;property id=&quot;20307&quot; value=&quot;268&quot;/&gt;&lt;/object&gt;&lt;object type=&quot;3&quot; unique_id=&quot;12138&quot;&gt;&lt;property id=&quot;20148&quot; value=&quot;5&quot;/&gt;&lt;property id=&quot;20300&quot; value=&quot;Slide 17&quot;/&gt;&lt;property id=&quot;20307&quot; value=&quot;269&quot;/&gt;&lt;/object&gt;&lt;object type=&quot;3&quot; unique_id=&quot;12139&quot;&gt;&lt;property id=&quot;20148&quot; value=&quot;5&quot;/&gt;&lt;property id=&quot;20300&quot; value=&quot;Slide 18&quot;/&gt;&lt;property id=&quot;20307&quot; value=&quot;271&quot;/&gt;&lt;/object&gt;&lt;object type=&quot;3&quot; unique_id=&quot;12140&quot;&gt;&lt;property id=&quot;20148&quot; value=&quot;5&quot;/&gt;&lt;property id=&quot;20300&quot; value=&quot;Slide 19&quot;/&gt;&lt;property id=&quot;20307&quot; value=&quot;272&quot;/&gt;&lt;/object&gt;&lt;object type=&quot;3&quot; unique_id=&quot;12141&quot;&gt;&lt;property id=&quot;20148&quot; value=&quot;5&quot;/&gt;&lt;property id=&quot;20300&quot; value=&quot;Slide 20&quot;/&gt;&lt;property id=&quot;20307&quot; value=&quot;273&quot;/&gt;&lt;/object&gt;&lt;object type=&quot;3&quot; unique_id=&quot;12142&quot;&gt;&lt;property id=&quot;20148&quot; value=&quot;5&quot;/&gt;&lt;property id=&quot;20300&quot; value=&quot;Slide 21&quot;/&gt;&lt;property id=&quot;20307&quot; value=&quot;274&quot;/&gt;&lt;/object&gt;&lt;object type=&quot;3&quot; unique_id=&quot;12143&quot;&gt;&lt;property id=&quot;20148&quot; value=&quot;5&quot;/&gt;&lt;property id=&quot;20300&quot; value=&quot;Slide 22&quot;/&gt;&lt;property id=&quot;20307&quot; value=&quot;275&quot;/&gt;&lt;/object&gt;&lt;object type=&quot;3&quot; unique_id=&quot;12144&quot;&gt;&lt;property id=&quot;20148&quot; value=&quot;5&quot;/&gt;&lt;property id=&quot;20300&quot; value=&quot;Slide 23&quot;/&gt;&lt;property id=&quot;20307&quot; value=&quot;276&quot;/&gt;&lt;/object&gt;&lt;object type=&quot;3&quot; unique_id=&quot;12145&quot;&gt;&lt;property id=&quot;20148&quot; value=&quot;5&quot;/&gt;&lt;property id=&quot;20300&quot; value=&quot;Slide 24&quot;/&gt;&lt;property id=&quot;20307&quot; value=&quot;277&quot;/&gt;&lt;/object&gt;&lt;object type=&quot;3&quot; unique_id=&quot;12146&quot;&gt;&lt;property id=&quot;20148&quot; value=&quot;5&quot;/&gt;&lt;property id=&quot;20300&quot; value=&quot;Slide 25&quot;/&gt;&lt;property id=&quot;20307&quot; value=&quot;278&quot;/&gt;&lt;/object&gt;&lt;object type=&quot;3&quot; unique_id=&quot;12147&quot;&gt;&lt;property id=&quot;20148&quot; value=&quot;5&quot;/&gt;&lt;property id=&quot;20300&quot; value=&quot;Slide 26&quot;/&gt;&lt;property id=&quot;20307&quot; value=&quot;281&quot;/&gt;&lt;/object&gt;&lt;object type=&quot;3&quot; unique_id=&quot;12148&quot;&gt;&lt;property id=&quot;20148&quot; value=&quot;5&quot;/&gt;&lt;property id=&quot;20300&quot; value=&quot;Slide 27&quot;/&gt;&lt;property id=&quot;20307&quot; value=&quot;279&quot;/&gt;&lt;/object&gt;&lt;object type=&quot;3&quot; unique_id=&quot;12149&quot;&gt;&lt;property id=&quot;20148&quot; value=&quot;5&quot;/&gt;&lt;property id=&quot;20300&quot; value=&quot;Slide 28&quot;/&gt;&lt;property id=&quot;20307&quot; value=&quot;294&quot;/&gt;&lt;/object&gt;&lt;object type=&quot;3&quot; unique_id=&quot;12150&quot;&gt;&lt;property id=&quot;20148&quot; value=&quot;5&quot;/&gt;&lt;property id=&quot;20300&quot; value=&quot;Slide 29&quot;/&gt;&lt;property id=&quot;20307&quot; value=&quot;288&quot;/&gt;&lt;/object&gt;&lt;object type=&quot;3&quot; unique_id=&quot;12151&quot;&gt;&lt;property id=&quot;20148&quot; value=&quot;5&quot;/&gt;&lt;property id=&quot;20300&quot; value=&quot;Slide 30&quot;/&gt;&lt;property id=&quot;20307&quot; value=&quot;291&quot;/&gt;&lt;/object&gt;&lt;object type=&quot;3&quot; unique_id=&quot;12152&quot;&gt;&lt;property id=&quot;20148&quot; value=&quot;5&quot;/&gt;&lt;property id=&quot;20300&quot; value=&quot;Slide 31&quot;/&gt;&lt;property id=&quot;20307&quot; value=&quot;293&quot;/&gt;&lt;/object&gt;&lt;object type=&quot;3&quot; unique_id=&quot;12153&quot;&gt;&lt;property id=&quot;20148&quot; value=&quot;5&quot;/&gt;&lt;property id=&quot;20300&quot; value=&quot;Slide 32&quot;/&gt;&lt;property id=&quot;20307&quot; value=&quot;289&quot;/&gt;&lt;/object&gt;&lt;object type=&quot;3&quot; unique_id=&quot;12154&quot;&gt;&lt;property id=&quot;20148&quot; value=&quot;5&quot;/&gt;&lt;property id=&quot;20300&quot; value=&quot;Slide 33&quot;/&gt;&lt;property id=&quot;20307&quot; value=&quot;290&quot;/&gt;&lt;/object&gt;&lt;object type=&quot;3&quot; unique_id=&quot;12155&quot;&gt;&lt;property id=&quot;20148&quot; value=&quot;5&quot;/&gt;&lt;property id=&quot;20300&quot; value=&quot;Slide 34&quot;/&gt;&lt;property id=&quot;20307&quot; value=&quot;260&quot;/&gt;&lt;/object&gt;&lt;/object&gt;&lt;object type=&quot;8&quot; unique_id=&quot;12191&quot;&gt;&lt;/object&gt;&lt;/object&gt;&lt;/database&gt;"/>
  <p:tag name="SECTOMILLISECCONVERTED" val="1"/>
  <p:tag name="ENGAGE" val="{&quot;SavedSwatch&quot;:&quot;-16755304|-11625171|-16736036|-8816263|-1148928|Franklin Templeton&quot;,&quot;Id&quot;:&quot;5b185aeb3232333ad89a4342&quot;,&quot;SmartGridHorizontal&quot;:0,&quot;LinkedExcelSources&quot;:{},&quot;LinkedProjectSources&quo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T Corporate Template">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 name="Table Blue">
      <a:srgbClr val="DFF0F7"/>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2.xml><?xml version="1.0" encoding="utf-8"?>
<a:theme xmlns:a="http://schemas.openxmlformats.org/drawingml/2006/main" name="FTIS Master">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tlCol="0" anchor="t">
        <a:noAutofit/>
      </a:bodyPr>
      <a:lstStyle>
        <a:defPPr algn="l">
          <a:defRPr sz="1200" b="1" dirty="0" smtClean="0">
            <a:solidFill>
              <a:schemeClr val="tx1">
                <a:lumMod val="65000"/>
                <a:lumOff val="35000"/>
              </a:schemeClr>
            </a:solidFill>
            <a:latin typeface="+mn-lt"/>
          </a:defRPr>
        </a:defPPr>
      </a:lstStyle>
    </a:txDef>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strategic beta capabilities 1.0 [Compatibility Mode]" id="{67AE7A2E-DBCC-44A9-9DA6-25B51ED6D5D5}" vid="{4ED57E58-E35F-4C4A-9630-59D5F5B2AD4C}"/>
    </a:ext>
  </a:extLst>
</a:theme>
</file>

<file path=ppt/theme/theme3.xml><?xml version="1.0" encoding="utf-8"?>
<a:theme xmlns:a="http://schemas.openxmlformats.org/drawingml/2006/main" name="1_FTIS Master">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strategic beta capabilities 1.0 [Compatibility Mode]" id="{67AE7A2E-DBCC-44A9-9DA6-25B51ED6D5D5}" vid="{4ED57E58-E35F-4C4A-9630-59D5F5B2AD4C}"/>
    </a:ext>
  </a:extLst>
</a:theme>
</file>

<file path=ppt/theme/theme4.xml><?xml version="1.0" encoding="utf-8"?>
<a:theme xmlns:a="http://schemas.openxmlformats.org/drawingml/2006/main" name="1_Content">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0417_4x3" id="{4EC2C518-FAC5-413F-B084-088A1D527E8C}" vid="{43988C4F-73EB-4B93-AFA2-79119E38C957}"/>
    </a:ext>
  </a:extLst>
</a:theme>
</file>

<file path=ppt/theme/theme5.xml><?xml version="1.0" encoding="utf-8"?>
<a:theme xmlns:a="http://schemas.openxmlformats.org/drawingml/2006/main" name="3_FTIS Master">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tlCol="0" anchor="t">
        <a:noAutofit/>
      </a:bodyPr>
      <a:lstStyle>
        <a:defPPr algn="l">
          <a:defRPr sz="1200" b="1" dirty="0" smtClean="0">
            <a:solidFill>
              <a:schemeClr val="tx1">
                <a:lumMod val="65000"/>
                <a:lumOff val="35000"/>
              </a:schemeClr>
            </a:solidFill>
            <a:latin typeface="+mn-lt"/>
          </a:defRPr>
        </a:defPPr>
      </a:lstStyle>
    </a:txDef>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strategic beta capabilities 1.0 [Compatibility Mode]" id="{67AE7A2E-DBCC-44A9-9DA6-25B51ED6D5D5}" vid="{4ED57E58-E35F-4C4A-9630-59D5F5B2AD4C}"/>
    </a:ext>
  </a:extLst>
</a:theme>
</file>

<file path=ppt/theme/theme6.xml><?xml version="1.0" encoding="utf-8"?>
<a:theme xmlns:a="http://schemas.openxmlformats.org/drawingml/2006/main" name="1_FT Corporate Template">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 name="Table Blue">
      <a:srgbClr val="DFF0F7"/>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7.xml><?xml version="1.0" encoding="utf-8"?>
<a:theme xmlns:a="http://schemas.openxmlformats.org/drawingml/2006/main" name="Office Theme">
  <a:themeElements>
    <a:clrScheme name="FTI">
      <a:dk1>
        <a:srgbClr val="000000"/>
      </a:dk1>
      <a:lt1>
        <a:srgbClr val="FFFFFF"/>
      </a:lt1>
      <a:dk2>
        <a:srgbClr val="CCECF8"/>
      </a:dk2>
      <a:lt2>
        <a:srgbClr val="FFFFFF"/>
      </a:lt2>
      <a:accent1>
        <a:srgbClr val="005598"/>
      </a:accent1>
      <a:accent2>
        <a:srgbClr val="82BC00"/>
      </a:accent2>
      <a:accent3>
        <a:srgbClr val="EE7800"/>
      </a:accent3>
      <a:accent4>
        <a:srgbClr val="797979"/>
      </a:accent4>
      <a:accent5>
        <a:srgbClr val="00A0DC"/>
      </a:accent5>
      <a:accent6>
        <a:srgbClr val="F7BC00"/>
      </a:accent6>
      <a:hlink>
        <a:srgbClr val="005598"/>
      </a:hlink>
      <a:folHlink>
        <a:srgbClr val="7979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 name="Table Blue">
      <a:srgbClr val="DFF0F7"/>
    </a:custClr>
  </a:custClr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AD_HOC" displayName="AD_HOC" id="5ad92f6f-34fc-4a82-b705-3158c81126e8" isdomainofvalue="False" dataSourceId="6cc7e559-9484-4664-bf05-4f00b80ac2c0"/>
</file>

<file path=customXml/item10.xml><?xml version="1.0" encoding="utf-8"?>
<VariableListDefinition name="System" displayName="System" id="f3c141d8-90c7-43fb-9fa8-f412b56218cf" isdomainofvalue="False" dataSourceId="0c1b4159-e9e3-4774-9876-a51de8c3a356"/>
</file>

<file path=customXml/item2.xml><?xml version="1.0" encoding="utf-8"?>
<ct:contentTypeSchema xmlns:ct="http://schemas.microsoft.com/office/2006/metadata/contentType" xmlns:ma="http://schemas.microsoft.com/office/2006/metadata/properties/metaAttributes" ct:_="" ma:_="" ma:contentTypeName="Document" ma:contentTypeID="0x010100A229B0D92DCBA64F9201765A8225761F" ma:contentTypeVersion="13" ma:contentTypeDescription="Create a new document." ma:contentTypeScope="" ma:versionID="765326e6fcb08f524b4d64a628eed095">
  <xsd:schema xmlns:xsd="http://www.w3.org/2001/XMLSchema" xmlns:xs="http://www.w3.org/2001/XMLSchema" xmlns:p="http://schemas.microsoft.com/office/2006/metadata/properties" xmlns:ns2="8773531d-f28e-45ce-ac82-6857301b87ad" xmlns:ns3="7388e9e4-752f-47ac-97d4-3edf8a0a71bc" targetNamespace="http://schemas.microsoft.com/office/2006/metadata/properties" ma:root="true" ma:fieldsID="ec0e91989eedf6a855fb5a462356be7d" ns2:_="" ns3:_="">
    <xsd:import namespace="8773531d-f28e-45ce-ac82-6857301b87ad"/>
    <xsd:import namespace="7388e9e4-752f-47ac-97d4-3edf8a0a71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3531d-f28e-45ce-ac82-6857301b87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88e9e4-752f-47ac-97d4-3edf8a0a71b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AllExternalAdhocVariableMapping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VariableList UniqueId="70ae6371-6fea-4d83-bf9d-ba6cf883eefb" Name="Computed" ContentType="XML" MajorVersion="0" MinorVersion="1" isLocalCopy="False" IsBaseObject="False" DataSourceId="ace74661-37dd-4220-a967-b3274f8345b8" DataSourceMajorVersion="0" DataSourceMinorVersion="1"/>
</file>

<file path=customXml/item6.xml><?xml version="1.0" encoding="utf-8"?>
<p:properties xmlns:p="http://schemas.microsoft.com/office/2006/metadata/properties" xmlns:xsi="http://www.w3.org/2001/XMLSchema-instance" xmlns:pc="http://schemas.microsoft.com/office/infopath/2007/PartnerControls">
  <documentManagement>
    <SharedWithUsers xmlns="7388e9e4-752f-47ac-97d4-3edf8a0a71bc">
      <UserInfo>
        <DisplayName>Goldschmidt, Stefanie</DisplayName>
        <AccountId>28</AccountId>
        <AccountType/>
      </UserInfo>
    </SharedWithUsers>
  </documentManagement>
</p:properties>
</file>

<file path=customXml/item7.xml><?xml version="1.0" encoding="utf-8"?>
<VariableListDefinition name="Computed" displayName="Computed" id="70ae6371-6fea-4d83-bf9d-ba6cf883eefb" isdomainofvalue="False" dataSourceId="ace74661-37dd-4220-a967-b3274f8345b8"/>
</file>

<file path=customXml/item8.xml><?xml version="1.0" encoding="utf-8"?>
<VariableList UniqueId="5ad92f6f-34fc-4a82-b705-3158c81126e8" Name="AD_HOC" ContentType="XML" MajorVersion="0" MinorVersion="1" isLocalCopy="False" IsBaseObject="False" DataSourceId="6cc7e559-9484-4664-bf05-4f00b80ac2c0" DataSourceMajorVersion="0" DataSourceMinorVersion="1"/>
</file>

<file path=customXml/item9.xml><?xml version="1.0" encoding="utf-8"?>
<VariableList UniqueId="f3c141d8-90c7-43fb-9fa8-f412b56218cf" Name="System" ContentType="XML" MajorVersion="0" MinorVersion="1" isLocalCopy="False" IsBaseObject="False" DataSourceId="0c1b4159-e9e3-4774-9876-a51de8c3a356" DataSourceMajorVersion="0" DataSourceMinorVersion="1"/>
</file>

<file path=customXml/itemProps1.xml><?xml version="1.0" encoding="utf-8"?>
<ds:datastoreItem xmlns:ds="http://schemas.openxmlformats.org/officeDocument/2006/customXml" ds:itemID="{1D3DBC3C-0E06-4F8C-80C8-BC957F875C3C}">
  <ds:schemaRefs/>
</ds:datastoreItem>
</file>

<file path=customXml/itemProps10.xml><?xml version="1.0" encoding="utf-8"?>
<ds:datastoreItem xmlns:ds="http://schemas.openxmlformats.org/officeDocument/2006/customXml" ds:itemID="{9F6F0242-AFED-42AD-9EA2-6105CD5804B2}">
  <ds:schemaRefs/>
</ds:datastoreItem>
</file>

<file path=customXml/itemProps2.xml><?xml version="1.0" encoding="utf-8"?>
<ds:datastoreItem xmlns:ds="http://schemas.openxmlformats.org/officeDocument/2006/customXml" ds:itemID="{2B181FFB-2830-488A-BFC4-E08833A76C36}">
  <ds:schemaRefs>
    <ds:schemaRef ds:uri="7388e9e4-752f-47ac-97d4-3edf8a0a71bc"/>
    <ds:schemaRef ds:uri="8773531d-f28e-45ce-ac82-6857301b87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9ED834-197D-4A41-8909-2060636B320E}">
  <ds:schemaRefs/>
</ds:datastoreItem>
</file>

<file path=customXml/itemProps4.xml><?xml version="1.0" encoding="utf-8"?>
<ds:datastoreItem xmlns:ds="http://schemas.openxmlformats.org/officeDocument/2006/customXml" ds:itemID="{90F5438B-F17A-4826-B6E4-250A82457697}">
  <ds:schemaRefs>
    <ds:schemaRef ds:uri="http://schemas.microsoft.com/sharepoint/v3/contenttype/forms"/>
  </ds:schemaRefs>
</ds:datastoreItem>
</file>

<file path=customXml/itemProps5.xml><?xml version="1.0" encoding="utf-8"?>
<ds:datastoreItem xmlns:ds="http://schemas.openxmlformats.org/officeDocument/2006/customXml" ds:itemID="{81D6657A-24B6-42A1-AD29-9A836F7882B0}">
  <ds:schemaRefs/>
</ds:datastoreItem>
</file>

<file path=customXml/itemProps6.xml><?xml version="1.0" encoding="utf-8"?>
<ds:datastoreItem xmlns:ds="http://schemas.openxmlformats.org/officeDocument/2006/customXml" ds:itemID="{E112EFF3-2D5A-4DAC-BE76-B8919AF3686C}">
  <ds:schemaRefs>
    <ds:schemaRef ds:uri="http://schemas.microsoft.com/office/2006/documentManagement/types"/>
    <ds:schemaRef ds:uri="http://purl.org/dc/terms/"/>
    <ds:schemaRef ds:uri="http://purl.org/dc/elements/1.1/"/>
    <ds:schemaRef ds:uri="http://schemas.microsoft.com/office/infopath/2007/PartnerControls"/>
    <ds:schemaRef ds:uri="http://purl.org/dc/dcmitype/"/>
    <ds:schemaRef ds:uri="http://www.w3.org/XML/1998/namespace"/>
    <ds:schemaRef ds:uri="http://schemas.openxmlformats.org/package/2006/metadata/core-properties"/>
    <ds:schemaRef ds:uri="7388e9e4-752f-47ac-97d4-3edf8a0a71bc"/>
    <ds:schemaRef ds:uri="8773531d-f28e-45ce-ac82-6857301b87ad"/>
    <ds:schemaRef ds:uri="http://schemas.microsoft.com/office/2006/metadata/properties"/>
  </ds:schemaRefs>
</ds:datastoreItem>
</file>

<file path=customXml/itemProps7.xml><?xml version="1.0" encoding="utf-8"?>
<ds:datastoreItem xmlns:ds="http://schemas.openxmlformats.org/officeDocument/2006/customXml" ds:itemID="{C6661327-F0A5-4BA4-85AF-A16976095D90}">
  <ds:schemaRefs/>
</ds:datastoreItem>
</file>

<file path=customXml/itemProps8.xml><?xml version="1.0" encoding="utf-8"?>
<ds:datastoreItem xmlns:ds="http://schemas.openxmlformats.org/officeDocument/2006/customXml" ds:itemID="{54DB99D6-B36A-4D19-89C2-30C2BBF37262}">
  <ds:schemaRefs/>
</ds:datastoreItem>
</file>

<file path=customXml/itemProps9.xml><?xml version="1.0" encoding="utf-8"?>
<ds:datastoreItem xmlns:ds="http://schemas.openxmlformats.org/officeDocument/2006/customXml" ds:itemID="{3B5E1845-D75B-417F-B106-3A05620304C0}">
  <ds:schemaRefs/>
</ds:datastoreItem>
</file>

<file path=docProps/app.xml><?xml version="1.0" encoding="utf-8"?>
<Properties xmlns="http://schemas.openxmlformats.org/officeDocument/2006/extended-properties" xmlns:vt="http://schemas.openxmlformats.org/officeDocument/2006/docPropsVTypes">
  <Template>FTI_PPT_0519_4x3</Template>
  <TotalTime>134</TotalTime>
  <Words>1219</Words>
  <Application>Microsoft Office PowerPoint</Application>
  <PresentationFormat>On-screen Show (4:3)</PresentationFormat>
  <Paragraphs>154</Paragraphs>
  <Slides>17</Slides>
  <Notes>16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17</vt:i4>
      </vt:variant>
    </vt:vector>
  </HeadingPairs>
  <TitlesOfParts>
    <vt:vector size="29" baseType="lpstr">
      <vt:lpstr>Arial</vt:lpstr>
      <vt:lpstr>Arial Narrow</vt:lpstr>
      <vt:lpstr>Arial Narrow Bold</vt:lpstr>
      <vt:lpstr>Calibri</vt:lpstr>
      <vt:lpstr>Frutiger 45 Light</vt:lpstr>
      <vt:lpstr>Wingdings</vt:lpstr>
      <vt:lpstr>FT Corporate Template</vt:lpstr>
      <vt:lpstr>FTIS Master</vt:lpstr>
      <vt:lpstr>1_FTIS Master</vt:lpstr>
      <vt:lpstr>1_Content</vt:lpstr>
      <vt:lpstr>3_FTIS Master</vt:lpstr>
      <vt:lpstr>1_FT Corporate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Franklin Templeton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Goldschmidt, Stefanie</dc:creator>
  <cp:lastModifiedBy>Goldschmidt, Stefanie</cp:lastModifiedBy>
  <cp:revision>6</cp:revision>
  <cp:lastPrinted>2021-11-10T12:37:15Z</cp:lastPrinted>
  <dcterms:created xsi:type="dcterms:W3CDTF">2019-12-03T13:25:06Z</dcterms:created>
  <dcterms:modified xsi:type="dcterms:W3CDTF">2021-11-25T10:19:02Z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0x010100A229B0D92DCBA64F9201765A8225761F</vt:lpwstr>
  </property>
  <property fmtid="{D5CDD505-2E9C-101B-9397-08002B2CF9AE}" pid="3" name="_dlc_DocIdItemGuid">
    <vt:lpwstr>ad8be191-ceaf-4911-bc3a-d91ffaee1daa</vt:lpwstr>
  </property>
</Properties>
</file>