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Lst>
  <p:notesMasterIdLst>
    <p:notesMasterId r:id="rId35"/>
  </p:notesMasterIdLst>
  <p:handoutMasterIdLst>
    <p:handoutMasterId r:id="rId36"/>
  </p:handoutMasterIdLst>
  <p:sldIdLst>
    <p:sldId id="256" r:id="rId5"/>
    <p:sldId id="257" r:id="rId6"/>
    <p:sldId id="258" r:id="rId7"/>
    <p:sldId id="259" r:id="rId8"/>
    <p:sldId id="260" r:id="rId9"/>
    <p:sldId id="261" r:id="rId10"/>
    <p:sldId id="262" r:id="rId11"/>
    <p:sldId id="263" r:id="rId12"/>
    <p:sldId id="264" r:id="rId13"/>
    <p:sldId id="274" r:id="rId14"/>
    <p:sldId id="268" r:id="rId15"/>
    <p:sldId id="269" r:id="rId16"/>
    <p:sldId id="270" r:id="rId17"/>
    <p:sldId id="271" r:id="rId18"/>
    <p:sldId id="265" r:id="rId19"/>
    <p:sldId id="275" r:id="rId20"/>
    <p:sldId id="277" r:id="rId21"/>
    <p:sldId id="276" r:id="rId22"/>
    <p:sldId id="266" r:id="rId23"/>
    <p:sldId id="278" r:id="rId24"/>
    <p:sldId id="280" r:id="rId25"/>
    <p:sldId id="279" r:id="rId26"/>
    <p:sldId id="281" r:id="rId27"/>
    <p:sldId id="282" r:id="rId28"/>
    <p:sldId id="289"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AA2"/>
    <a:srgbClr val="0093D0"/>
    <a:srgbClr val="AA4643"/>
    <a:srgbClr val="0A545E"/>
    <a:srgbClr val="552369"/>
    <a:srgbClr val="A7DDD1"/>
    <a:srgbClr val="49B3B3"/>
    <a:srgbClr val="993257"/>
    <a:srgbClr val="FFBB00"/>
    <a:srgbClr val="92AA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3" autoAdjust="0"/>
    <p:restoredTop sz="95677"/>
  </p:normalViewPr>
  <p:slideViewPr>
    <p:cSldViewPr snapToGrid="0" snapToObjects="1">
      <p:cViewPr varScale="1">
        <p:scale>
          <a:sx n="113" d="100"/>
          <a:sy n="113" d="100"/>
        </p:scale>
        <p:origin x="2188" y="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84411584949773"/>
          <c:y val="5.8314507435757258E-2"/>
          <c:w val="0.52652516777527902"/>
          <c:h val="0.82006539874137507"/>
        </c:manualLayout>
      </c:layout>
      <c:barChart>
        <c:barDir val="bar"/>
        <c:grouping val="clustered"/>
        <c:varyColors val="0"/>
        <c:ser>
          <c:idx val="0"/>
          <c:order val="0"/>
          <c:tx>
            <c:strRef>
              <c:f>Tabelle1!$B$1</c:f>
              <c:strCache>
                <c:ptCount val="1"/>
                <c:pt idx="0">
                  <c:v>Performance 
3 Jahre</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D44-F74C-A317-0613D10B842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Fidelity Global Technology Y-Acc-EUR</c:v>
                </c:pt>
                <c:pt idx="1">
                  <c:v>Pictet - Clean Energy-I-EUR</c:v>
                </c:pt>
                <c:pt idx="2">
                  <c:v>Vontobel Fund - Clean Technology I</c:v>
                </c:pt>
                <c:pt idx="3">
                  <c:v>Pictet Timber HI EUR</c:v>
                </c:pt>
                <c:pt idx="4">
                  <c:v>Pictet - Robotics - I EUR</c:v>
                </c:pt>
                <c:pt idx="5">
                  <c:v>JPM US Select Equity C (acc) EUR</c:v>
                </c:pt>
                <c:pt idx="6">
                  <c:v>Vanguard SRI European Stock Ins EUR Acc</c:v>
                </c:pt>
                <c:pt idx="7">
                  <c:v>RobecoSAM Sustainable Water Equities F EUR</c:v>
                </c:pt>
                <c:pt idx="8">
                  <c:v>DWS Aktien Strategie Deutschland TFC</c:v>
                </c:pt>
                <c:pt idx="9">
                  <c:v>Amundi Pioneer US Equity Fundamental Growth - I2 EUR (C)</c:v>
                </c:pt>
              </c:strCache>
            </c:strRef>
          </c:cat>
          <c:val>
            <c:numRef>
              <c:f>Tabelle1!$B$2:$B$11</c:f>
              <c:numCache>
                <c:formatCode>0.00%</c:formatCode>
                <c:ptCount val="10"/>
                <c:pt idx="0">
                  <c:v>0.2114</c:v>
                </c:pt>
                <c:pt idx="1">
                  <c:v>0.17599999999999999</c:v>
                </c:pt>
                <c:pt idx="2">
                  <c:v>0.1757</c:v>
                </c:pt>
                <c:pt idx="3">
                  <c:v>0.15670000000000001</c:v>
                </c:pt>
                <c:pt idx="4">
                  <c:v>0.15179999999999999</c:v>
                </c:pt>
                <c:pt idx="5">
                  <c:v>0.15110000000000001</c:v>
                </c:pt>
                <c:pt idx="6">
                  <c:v>0.14949999999999999</c:v>
                </c:pt>
                <c:pt idx="7">
                  <c:v>0.1482</c:v>
                </c:pt>
                <c:pt idx="8">
                  <c:v>0.14810000000000001</c:v>
                </c:pt>
                <c:pt idx="9">
                  <c:v>0.1457</c:v>
                </c:pt>
              </c:numCache>
            </c:numRef>
          </c:val>
          <c:extLst>
            <c:ext xmlns:c16="http://schemas.microsoft.com/office/drawing/2014/chart" uri="{C3380CC4-5D6E-409C-BE32-E72D297353CC}">
              <c16:uniqueId val="{00000002-9D44-F74C-A317-0613D10B8427}"/>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max val="0.22000000000000003"/>
          <c:min val="0.1400000000000000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t" anchorCtr="0"/>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61086667190619"/>
          <c:y val="5.3997078669144015E-2"/>
          <c:w val="0.50823367039985134"/>
          <c:h val="0.68550487657811776"/>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F103-1B4E-8B7F-DFAFD8B97E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22-CC46-B83C-1C72D82FD1E6}"/>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2-F103-1B4E-8B7F-DFAFD8B97E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22-CC46-B83C-1C72D82FD1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22-CC46-B83C-1C72D82FD1E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2E22-CC46-B83C-1C72D82FD1E6}"/>
              </c:ext>
            </c:extLst>
          </c:dPt>
          <c:dLbls>
            <c:dLbl>
              <c:idx val="0"/>
              <c:layout>
                <c:manualLayout>
                  <c:x val="-9.7553663781595648E-2"/>
                  <c:y val="0.12590256015910439"/>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103-1B4E-8B7F-DFAFD8B97E68}"/>
                </c:ext>
              </c:extLst>
            </c:dLbl>
            <c:dLbl>
              <c:idx val="1"/>
              <c:layout>
                <c:manualLayout>
                  <c:x val="-8.5496418264182861E-2"/>
                  <c:y val="-0.161179796346062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22-CC46-B83C-1C72D82FD1E6}"/>
                </c:ext>
              </c:extLst>
            </c:dLbl>
            <c:dLbl>
              <c:idx val="2"/>
              <c:layout>
                <c:manualLayout>
                  <c:x val="0.12320036242372778"/>
                  <c:y val="-9.68488188116839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03-1B4E-8B7F-DFAFD8B97E68}"/>
                </c:ext>
              </c:extLst>
            </c:dLbl>
            <c:dLbl>
              <c:idx val="3"/>
              <c:layout>
                <c:manualLayout>
                  <c:x val="0.14385008645156377"/>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22-CC46-B83C-1C72D82FD1E6}"/>
                </c:ext>
              </c:extLst>
            </c:dLbl>
            <c:dLbl>
              <c:idx val="4"/>
              <c:layout>
                <c:manualLayout>
                  <c:x val="0.1140775135663467"/>
                  <c:y val="9.27475131050265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22-CC46-B83C-1C72D82FD1E6}"/>
                </c:ext>
              </c:extLst>
            </c:dLbl>
            <c:dLbl>
              <c:idx val="5"/>
              <c:layout>
                <c:manualLayout>
                  <c:x val="7.3330464784007524E-2"/>
                  <c:y val="0.1337637998004735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22-CC46-B83C-1C72D82FD1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Global Index Fund 60 </c:v>
                </c:pt>
                <c:pt idx="1">
                  <c:v>Fidelity Global Technology </c:v>
                </c:pt>
              </c:strCache>
            </c:strRef>
          </c:cat>
          <c:val>
            <c:numRef>
              <c:f>Tabelle1!$B$2:$B$3</c:f>
              <c:numCache>
                <c:formatCode>0%</c:formatCode>
                <c:ptCount val="2"/>
                <c:pt idx="0">
                  <c:v>0.8</c:v>
                </c:pt>
                <c:pt idx="1">
                  <c:v>0.2</c:v>
                </c:pt>
              </c:numCache>
            </c:numRef>
          </c:val>
          <c:extLst>
            <c:ext xmlns:c16="http://schemas.microsoft.com/office/drawing/2014/chart" uri="{C3380CC4-5D6E-409C-BE32-E72D297353CC}">
              <c16:uniqueId val="{00000000-F103-1B4E-8B7F-DFAFD8B97E6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8401504479893457"/>
          <c:y val="0.84440067938472985"/>
          <c:w val="0.65206834219541765"/>
          <c:h val="0.1383855839782125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58816583496016"/>
          <c:y val="6.4783718560543602E-2"/>
          <c:w val="0.55214687086495495"/>
          <c:h val="0.73038837251718625"/>
        </c:manualLayout>
      </c:layout>
      <c:barChart>
        <c:barDir val="bar"/>
        <c:grouping val="clustered"/>
        <c:varyColors val="0"/>
        <c:ser>
          <c:idx val="0"/>
          <c:order val="0"/>
          <c:tx>
            <c:strRef>
              <c:f>Tabelle1!$B$1</c:f>
              <c:strCache>
                <c:ptCount val="1"/>
                <c:pt idx="0">
                  <c:v>Clean-Share-Class</c:v>
                </c:pt>
              </c:strCache>
            </c:strRef>
          </c:tx>
          <c:spPr>
            <a:solidFill>
              <a:schemeClr val="accent4"/>
            </a:solidFill>
            <a:ln>
              <a:noFill/>
            </a:ln>
            <a:effectLst/>
          </c:spPr>
          <c:invertIfNegative val="0"/>
          <c:cat>
            <c:strRef>
              <c:f>Tabelle1!$A$2:$A$11</c:f>
              <c:strCache>
                <c:ptCount val="10"/>
                <c:pt idx="0">
                  <c:v>Fidelity Global Technology Y-Acc-EUR</c:v>
                </c:pt>
                <c:pt idx="1">
                  <c:v>Pictet - Clean Energy-I-EUR</c:v>
                </c:pt>
                <c:pt idx="2">
                  <c:v>Vontobel Fund - Clean Technology I</c:v>
                </c:pt>
                <c:pt idx="3">
                  <c:v>Pictet Timber HI EUR</c:v>
                </c:pt>
                <c:pt idx="4">
                  <c:v>Pictet - Robotics - I EUR</c:v>
                </c:pt>
                <c:pt idx="5">
                  <c:v>JPM US Select Equity C (acc) EUR</c:v>
                </c:pt>
                <c:pt idx="6">
                  <c:v>Vanguard SRI European Stock Ins EUR Acc</c:v>
                </c:pt>
                <c:pt idx="7">
                  <c:v>RobecoSAM Sustainable Water Equities F EUR</c:v>
                </c:pt>
                <c:pt idx="8">
                  <c:v>DWS Aktien Strategie Deutschland TFC</c:v>
                </c:pt>
                <c:pt idx="9">
                  <c:v>Amundi Pioneer US Equity Fundamental Growth - I2 EUR (C)</c:v>
                </c:pt>
              </c:strCache>
            </c:strRef>
          </c:cat>
          <c:val>
            <c:numRef>
              <c:f>Tabelle1!$B$2:$B$11</c:f>
              <c:numCache>
                <c:formatCode>0.00%</c:formatCode>
                <c:ptCount val="10"/>
                <c:pt idx="0">
                  <c:v>1.03E-2</c:v>
                </c:pt>
                <c:pt idx="1">
                  <c:v>1.09E-2</c:v>
                </c:pt>
                <c:pt idx="2">
                  <c:v>1.17E-2</c:v>
                </c:pt>
                <c:pt idx="3">
                  <c:v>1.15E-2</c:v>
                </c:pt>
                <c:pt idx="4">
                  <c:v>1.0800000000000001E-2</c:v>
                </c:pt>
                <c:pt idx="5">
                  <c:v>6.7000000000000002E-3</c:v>
                </c:pt>
                <c:pt idx="6">
                  <c:v>1.5E-3</c:v>
                </c:pt>
                <c:pt idx="7">
                  <c:v>9.5999999999999992E-3</c:v>
                </c:pt>
                <c:pt idx="8">
                  <c:v>8.0000000000000002E-3</c:v>
                </c:pt>
                <c:pt idx="9">
                  <c:v>8.0999999999999996E-3</c:v>
                </c:pt>
              </c:numCache>
            </c:numRef>
          </c:val>
          <c:extLst>
            <c:ext xmlns:c16="http://schemas.microsoft.com/office/drawing/2014/chart" uri="{C3380CC4-5D6E-409C-BE32-E72D297353CC}">
              <c16:uniqueId val="{00000000-4AB7-7D4E-88E7-90E59843ACE0}"/>
            </c:ext>
          </c:extLst>
        </c:ser>
        <c:ser>
          <c:idx val="1"/>
          <c:order val="1"/>
          <c:tx>
            <c:strRef>
              <c:f>Tabelle1!$C$1</c:f>
              <c:strCache>
                <c:ptCount val="1"/>
                <c:pt idx="0">
                  <c:v>Retail-Class</c:v>
                </c:pt>
              </c:strCache>
            </c:strRef>
          </c:tx>
          <c:spPr>
            <a:solidFill>
              <a:srgbClr val="50BAA2"/>
            </a:solidFill>
            <a:ln>
              <a:noFill/>
            </a:ln>
            <a:effectLst/>
          </c:spPr>
          <c:invertIfNegative val="0"/>
          <c:cat>
            <c:strRef>
              <c:f>Tabelle1!$A$2:$A$11</c:f>
              <c:strCache>
                <c:ptCount val="10"/>
                <c:pt idx="0">
                  <c:v>Fidelity Global Technology Y-Acc-EUR</c:v>
                </c:pt>
                <c:pt idx="1">
                  <c:v>Pictet - Clean Energy-I-EUR</c:v>
                </c:pt>
                <c:pt idx="2">
                  <c:v>Vontobel Fund - Clean Technology I</c:v>
                </c:pt>
                <c:pt idx="3">
                  <c:v>Pictet Timber HI EUR</c:v>
                </c:pt>
                <c:pt idx="4">
                  <c:v>Pictet - Robotics - I EUR</c:v>
                </c:pt>
                <c:pt idx="5">
                  <c:v>JPM US Select Equity C (acc) EUR</c:v>
                </c:pt>
                <c:pt idx="6">
                  <c:v>Vanguard SRI European Stock Ins EUR Acc</c:v>
                </c:pt>
                <c:pt idx="7">
                  <c:v>RobecoSAM Sustainable Water Equities F EUR</c:v>
                </c:pt>
                <c:pt idx="8">
                  <c:v>DWS Aktien Strategie Deutschland TFC</c:v>
                </c:pt>
                <c:pt idx="9">
                  <c:v>Amundi Pioneer US Equity Fundamental Growth - I2 EUR (C)</c:v>
                </c:pt>
              </c:strCache>
            </c:strRef>
          </c:cat>
          <c:val>
            <c:numRef>
              <c:f>Tabelle1!$C$2:$C$11</c:f>
              <c:numCache>
                <c:formatCode>0.00%</c:formatCode>
                <c:ptCount val="10"/>
                <c:pt idx="0">
                  <c:v>1.8800000000000001E-2</c:v>
                </c:pt>
                <c:pt idx="1">
                  <c:v>1.9900000000000001E-2</c:v>
                </c:pt>
                <c:pt idx="2">
                  <c:v>2.0299999999999999E-2</c:v>
                </c:pt>
                <c:pt idx="3">
                  <c:v>2.0500000000000001E-2</c:v>
                </c:pt>
                <c:pt idx="4">
                  <c:v>1.9800000000000002E-2</c:v>
                </c:pt>
                <c:pt idx="5">
                  <c:v>1.67E-2</c:v>
                </c:pt>
                <c:pt idx="6">
                  <c:v>1.5E-3</c:v>
                </c:pt>
                <c:pt idx="7">
                  <c:v>1.7100000000000001E-2</c:v>
                </c:pt>
                <c:pt idx="8">
                  <c:v>1.4500000000000001E-2</c:v>
                </c:pt>
                <c:pt idx="9">
                  <c:v>1.7500000000000002E-2</c:v>
                </c:pt>
              </c:numCache>
            </c:numRef>
          </c:val>
          <c:extLst>
            <c:ext xmlns:c16="http://schemas.microsoft.com/office/drawing/2014/chart" uri="{C3380CC4-5D6E-409C-BE32-E72D297353CC}">
              <c16:uniqueId val="{00000001-4AB7-7D4E-88E7-90E59843ACE0}"/>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max val="2.2500000000000006E-2"/>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legend>
      <c:legendPos val="b"/>
      <c:layout>
        <c:manualLayout>
          <c:xMode val="edge"/>
          <c:yMode val="edge"/>
          <c:x val="0.38535468673047368"/>
          <c:y val="0.87962281012936316"/>
          <c:w val="0.22929050786511521"/>
          <c:h val="4.85016102547981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57150">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78684380729731"/>
          <c:y val="0.13951802651310533"/>
          <c:w val="0.50542494170142827"/>
          <c:h val="0.75234040611259634"/>
        </c:manualLayout>
      </c:layout>
      <c:barChart>
        <c:barDir val="bar"/>
        <c:grouping val="clustered"/>
        <c:varyColors val="0"/>
        <c:ser>
          <c:idx val="0"/>
          <c:order val="0"/>
          <c:tx>
            <c:strRef>
              <c:f>Tabelle1!$B$1</c:f>
              <c:strCache>
                <c:ptCount val="1"/>
                <c:pt idx="0">
                  <c:v>Sharpe-Ratio 
3 Jahre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Fidelity Global Technology Y-Acc-EUR</c:v>
                </c:pt>
                <c:pt idx="1">
                  <c:v>Pictet - Clean Energy-I-EUR</c:v>
                </c:pt>
                <c:pt idx="2">
                  <c:v>Vontobel Fund - Clean Technology I</c:v>
                </c:pt>
                <c:pt idx="3">
                  <c:v>Pictet Timber HI EUR</c:v>
                </c:pt>
                <c:pt idx="4">
                  <c:v>Pictet - Robotics - I EUR</c:v>
                </c:pt>
                <c:pt idx="5">
                  <c:v>JPM US Select Equity C (acc) EUR</c:v>
                </c:pt>
                <c:pt idx="6">
                  <c:v>Vanguard SRI European Stock Ins EUR Acc</c:v>
                </c:pt>
                <c:pt idx="7">
                  <c:v>RobecoSAM Sustainable Water Equities F EUR</c:v>
                </c:pt>
                <c:pt idx="8">
                  <c:v>DWS Aktien Strategie Deutschland TFC</c:v>
                </c:pt>
                <c:pt idx="9">
                  <c:v>Amundi Pioneer US Equity Fundamental Growth - I2 EUR (C)</c:v>
                </c:pt>
              </c:strCache>
            </c:strRef>
          </c:cat>
          <c:val>
            <c:numRef>
              <c:f>Tabelle1!$B$2:$B$11</c:f>
              <c:numCache>
                <c:formatCode>General</c:formatCode>
                <c:ptCount val="10"/>
                <c:pt idx="0">
                  <c:v>1.02</c:v>
                </c:pt>
                <c:pt idx="1">
                  <c:v>0.7</c:v>
                </c:pt>
                <c:pt idx="2">
                  <c:v>1.02</c:v>
                </c:pt>
                <c:pt idx="3">
                  <c:v>0.7</c:v>
                </c:pt>
                <c:pt idx="4">
                  <c:v>0.61</c:v>
                </c:pt>
                <c:pt idx="5">
                  <c:v>0.84</c:v>
                </c:pt>
                <c:pt idx="6">
                  <c:v>0.88</c:v>
                </c:pt>
                <c:pt idx="7">
                  <c:v>0.88</c:v>
                </c:pt>
                <c:pt idx="8">
                  <c:v>0.65</c:v>
                </c:pt>
                <c:pt idx="9">
                  <c:v>0.7</c:v>
                </c:pt>
              </c:numCache>
            </c:numRef>
          </c:val>
          <c:extLst>
            <c:ext xmlns:c16="http://schemas.microsoft.com/office/drawing/2014/chart" uri="{C3380CC4-5D6E-409C-BE32-E72D297353CC}">
              <c16:uniqueId val="{00000000-ECAF-7F45-92EB-7BDACE346BDE}"/>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sz="1200"/>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30832082312248"/>
          <c:y val="0.13277884555176911"/>
          <c:w val="0.53406096280165427"/>
          <c:h val="0.74560122515126015"/>
        </c:manualLayout>
      </c:layout>
      <c:barChart>
        <c:barDir val="bar"/>
        <c:grouping val="clustered"/>
        <c:varyColors val="0"/>
        <c:ser>
          <c:idx val="0"/>
          <c:order val="0"/>
          <c:tx>
            <c:strRef>
              <c:f>Tabelle1!$B$1</c:f>
              <c:strCache>
                <c:ptCount val="1"/>
                <c:pt idx="0">
                  <c:v>Performance 
3 Jahre</c:v>
                </c:pt>
              </c:strCache>
            </c:strRef>
          </c:tx>
          <c:spPr>
            <a:solidFill>
              <a:schemeClr val="accent1"/>
            </a:solidFill>
            <a:ln>
              <a:noFill/>
            </a:ln>
            <a:effectLst/>
          </c:spPr>
          <c:invertIfNegative val="0"/>
          <c:dPt>
            <c:idx val="0"/>
            <c:invertIfNegative val="0"/>
            <c:bubble3D val="0"/>
            <c:spPr>
              <a:solidFill>
                <a:srgbClr val="147CB3"/>
              </a:solidFill>
              <a:ln>
                <a:noFill/>
              </a:ln>
              <a:effectLst/>
            </c:spPr>
            <c:extLst>
              <c:ext xmlns:c16="http://schemas.microsoft.com/office/drawing/2014/chart" uri="{C3380CC4-5D6E-409C-BE32-E72D297353CC}">
                <c16:uniqueId val="{00000001-F11B-ED40-8A4B-4E4E6BC46174}"/>
              </c:ext>
            </c:extLst>
          </c:dPt>
          <c:dPt>
            <c:idx val="1"/>
            <c:invertIfNegative val="0"/>
            <c:bubble3D val="0"/>
            <c:spPr>
              <a:solidFill>
                <a:srgbClr val="61BDA3"/>
              </a:solidFill>
              <a:ln>
                <a:noFill/>
              </a:ln>
              <a:effectLst/>
            </c:spPr>
            <c:extLst>
              <c:ext xmlns:c16="http://schemas.microsoft.com/office/drawing/2014/chart" uri="{C3380CC4-5D6E-409C-BE32-E72D297353CC}">
                <c16:uniqueId val="{00000003-F11B-ED40-8A4B-4E4E6BC46174}"/>
              </c:ext>
            </c:extLst>
          </c:dPt>
          <c:dPt>
            <c:idx val="2"/>
            <c:invertIfNegative val="0"/>
            <c:bubble3D val="0"/>
            <c:spPr>
              <a:solidFill>
                <a:srgbClr val="147CB3"/>
              </a:solidFill>
              <a:ln>
                <a:noFill/>
              </a:ln>
              <a:effectLst/>
            </c:spPr>
            <c:extLst>
              <c:ext xmlns:c16="http://schemas.microsoft.com/office/drawing/2014/chart" uri="{C3380CC4-5D6E-409C-BE32-E72D297353CC}">
                <c16:uniqueId val="{00000005-F11B-ED40-8A4B-4E4E6BC46174}"/>
              </c:ext>
            </c:extLst>
          </c:dPt>
          <c:dPt>
            <c:idx val="3"/>
            <c:invertIfNegative val="0"/>
            <c:bubble3D val="0"/>
            <c:spPr>
              <a:solidFill>
                <a:srgbClr val="147CB3"/>
              </a:solidFill>
              <a:ln>
                <a:noFill/>
              </a:ln>
              <a:effectLst/>
            </c:spPr>
            <c:extLst>
              <c:ext xmlns:c16="http://schemas.microsoft.com/office/drawing/2014/chart" uri="{C3380CC4-5D6E-409C-BE32-E72D297353CC}">
                <c16:uniqueId val="{00000007-F11B-ED40-8A4B-4E4E6BC46174}"/>
              </c:ext>
            </c:extLst>
          </c:dPt>
          <c:dPt>
            <c:idx val="4"/>
            <c:invertIfNegative val="0"/>
            <c:bubble3D val="0"/>
            <c:spPr>
              <a:solidFill>
                <a:srgbClr val="61BDA3"/>
              </a:solidFill>
              <a:ln>
                <a:noFill/>
              </a:ln>
              <a:effectLst/>
            </c:spPr>
            <c:extLst>
              <c:ext xmlns:c16="http://schemas.microsoft.com/office/drawing/2014/chart" uri="{C3380CC4-5D6E-409C-BE32-E72D297353CC}">
                <c16:uniqueId val="{00000009-F11B-ED40-8A4B-4E4E6BC46174}"/>
              </c:ext>
            </c:extLst>
          </c:dPt>
          <c:dPt>
            <c:idx val="5"/>
            <c:invertIfNegative val="0"/>
            <c:bubble3D val="0"/>
            <c:spPr>
              <a:solidFill>
                <a:srgbClr val="61BDA3"/>
              </a:solidFill>
              <a:ln>
                <a:noFill/>
              </a:ln>
              <a:effectLst/>
            </c:spPr>
            <c:extLst>
              <c:ext xmlns:c16="http://schemas.microsoft.com/office/drawing/2014/chart" uri="{C3380CC4-5D6E-409C-BE32-E72D297353CC}">
                <c16:uniqueId val="{0000000B-F11B-ED40-8A4B-4E4E6BC46174}"/>
              </c:ext>
            </c:extLst>
          </c:dPt>
          <c:dPt>
            <c:idx val="6"/>
            <c:invertIfNegative val="0"/>
            <c:bubble3D val="0"/>
            <c:spPr>
              <a:solidFill>
                <a:srgbClr val="147CB3"/>
              </a:solidFill>
              <a:ln>
                <a:noFill/>
              </a:ln>
              <a:effectLst/>
            </c:spPr>
            <c:extLst>
              <c:ext xmlns:c16="http://schemas.microsoft.com/office/drawing/2014/chart" uri="{C3380CC4-5D6E-409C-BE32-E72D297353CC}">
                <c16:uniqueId val="{0000000D-F11B-ED40-8A4B-4E4E6BC46174}"/>
              </c:ext>
            </c:extLst>
          </c:dPt>
          <c:dPt>
            <c:idx val="7"/>
            <c:invertIfNegative val="0"/>
            <c:bubble3D val="0"/>
            <c:spPr>
              <a:solidFill>
                <a:srgbClr val="61BDA3"/>
              </a:solidFill>
              <a:ln>
                <a:noFill/>
              </a:ln>
              <a:effectLst/>
            </c:spPr>
            <c:extLst>
              <c:ext xmlns:c16="http://schemas.microsoft.com/office/drawing/2014/chart" uri="{C3380CC4-5D6E-409C-BE32-E72D297353CC}">
                <c16:uniqueId val="{0000000F-F11B-ED40-8A4B-4E4E6BC46174}"/>
              </c:ext>
            </c:extLst>
          </c:dPt>
          <c:dPt>
            <c:idx val="8"/>
            <c:invertIfNegative val="0"/>
            <c:bubble3D val="0"/>
            <c:spPr>
              <a:solidFill>
                <a:srgbClr val="147CB3"/>
              </a:solidFill>
              <a:ln>
                <a:noFill/>
              </a:ln>
              <a:effectLst/>
            </c:spPr>
            <c:extLst>
              <c:ext xmlns:c16="http://schemas.microsoft.com/office/drawing/2014/chart" uri="{C3380CC4-5D6E-409C-BE32-E72D297353CC}">
                <c16:uniqueId val="{00000011-F11B-ED40-8A4B-4E4E6BC46174}"/>
              </c:ext>
            </c:extLst>
          </c:dPt>
          <c:dPt>
            <c:idx val="9"/>
            <c:invertIfNegative val="0"/>
            <c:bubble3D val="0"/>
            <c:spPr>
              <a:solidFill>
                <a:srgbClr val="147CB3"/>
              </a:solidFill>
              <a:ln>
                <a:noFill/>
              </a:ln>
              <a:effectLst/>
            </c:spPr>
            <c:extLst>
              <c:ext xmlns:c16="http://schemas.microsoft.com/office/drawing/2014/chart" uri="{C3380CC4-5D6E-409C-BE32-E72D297353CC}">
                <c16:uniqueId val="{00000013-F11B-ED40-8A4B-4E4E6BC46174}"/>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BlackRock Global Funds - World Mining Fund D2 EUR</c:v>
                </c:pt>
                <c:pt idx="1">
                  <c:v>Fidelity Global Technology Y-Acc-EUR</c:v>
                </c:pt>
                <c:pt idx="2">
                  <c:v>DWS India TFC</c:v>
                </c:pt>
                <c:pt idx="3">
                  <c:v>BlackRock Global Funds India D2</c:v>
                </c:pt>
                <c:pt idx="4">
                  <c:v>Pictet - Clean Energy-I-EUR</c:v>
                </c:pt>
                <c:pt idx="5">
                  <c:v>Vontobel Fund - Clean Technology I</c:v>
                </c:pt>
                <c:pt idx="6">
                  <c:v>BlackRock Global Funds Continental Eurp Flex D2 EUR</c:v>
                </c:pt>
                <c:pt idx="7">
                  <c:v>Pictet Timber HI EUR</c:v>
                </c:pt>
                <c:pt idx="8">
                  <c:v>Aberdeen Standard SICAV I World Smaller Companies Fund</c:v>
                </c:pt>
                <c:pt idx="9">
                  <c:v>Dimensional Funds - World Equity EUR Acc</c:v>
                </c:pt>
              </c:strCache>
            </c:strRef>
          </c:cat>
          <c:val>
            <c:numRef>
              <c:f>Tabelle1!$B$2:$B$11</c:f>
              <c:numCache>
                <c:formatCode>0.00%</c:formatCode>
                <c:ptCount val="10"/>
                <c:pt idx="0">
                  <c:v>0.28560000000000002</c:v>
                </c:pt>
                <c:pt idx="1">
                  <c:v>0.2114</c:v>
                </c:pt>
                <c:pt idx="2">
                  <c:v>0.19339999999999999</c:v>
                </c:pt>
                <c:pt idx="3">
                  <c:v>0.185</c:v>
                </c:pt>
                <c:pt idx="4">
                  <c:v>0.17599999999999999</c:v>
                </c:pt>
                <c:pt idx="5">
                  <c:v>0.1757</c:v>
                </c:pt>
                <c:pt idx="6">
                  <c:v>0.16639999999999999</c:v>
                </c:pt>
                <c:pt idx="7">
                  <c:v>0.15670000000000001</c:v>
                </c:pt>
                <c:pt idx="8">
                  <c:v>0.1547</c:v>
                </c:pt>
                <c:pt idx="9">
                  <c:v>0.15240000000000001</c:v>
                </c:pt>
              </c:numCache>
            </c:numRef>
          </c:val>
          <c:extLst>
            <c:ext xmlns:c16="http://schemas.microsoft.com/office/drawing/2014/chart" uri="{C3380CC4-5D6E-409C-BE32-E72D297353CC}">
              <c16:uniqueId val="{00000014-F11B-ED40-8A4B-4E4E6BC46174}"/>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max val="0.32500000000000007"/>
          <c:min val="0.15000000000000002"/>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sz="1000">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30832082312243"/>
          <c:y val="0.12685820093029979"/>
          <c:w val="0.53406096280165427"/>
          <c:h val="0.70088257613044636"/>
        </c:manualLayout>
      </c:layout>
      <c:barChart>
        <c:barDir val="bar"/>
        <c:grouping val="clustered"/>
        <c:varyColors val="0"/>
        <c:ser>
          <c:idx val="0"/>
          <c:order val="0"/>
          <c:tx>
            <c:strRef>
              <c:f>Tabelle1!$B$1</c:f>
              <c:strCache>
                <c:ptCount val="1"/>
                <c:pt idx="0">
                  <c:v>Clean-Share-Class</c:v>
                </c:pt>
              </c:strCache>
            </c:strRef>
          </c:tx>
          <c:spPr>
            <a:solidFill>
              <a:srgbClr val="147CB3"/>
            </a:solidFill>
            <a:ln>
              <a:noFill/>
            </a:ln>
            <a:effectLst/>
          </c:spPr>
          <c:invertIfNegative val="0"/>
          <c:dPt>
            <c:idx val="0"/>
            <c:invertIfNegative val="0"/>
            <c:bubble3D val="0"/>
            <c:spPr>
              <a:solidFill>
                <a:srgbClr val="147CB3"/>
              </a:solidFill>
              <a:ln>
                <a:noFill/>
              </a:ln>
              <a:effectLst/>
            </c:spPr>
            <c:extLst>
              <c:ext xmlns:c16="http://schemas.microsoft.com/office/drawing/2014/chart" uri="{C3380CC4-5D6E-409C-BE32-E72D297353CC}">
                <c16:uniqueId val="{00000001-F883-6E4E-8D04-5D0DE6663293}"/>
              </c:ext>
            </c:extLst>
          </c:dPt>
          <c:dPt>
            <c:idx val="1"/>
            <c:invertIfNegative val="0"/>
            <c:bubble3D val="0"/>
            <c:spPr>
              <a:solidFill>
                <a:srgbClr val="087C89"/>
              </a:solidFill>
              <a:ln>
                <a:noFill/>
              </a:ln>
              <a:effectLst/>
            </c:spPr>
            <c:extLst>
              <c:ext xmlns:c16="http://schemas.microsoft.com/office/drawing/2014/chart" uri="{C3380CC4-5D6E-409C-BE32-E72D297353CC}">
                <c16:uniqueId val="{00000003-F883-6E4E-8D04-5D0DE6663293}"/>
              </c:ext>
            </c:extLst>
          </c:dPt>
          <c:dPt>
            <c:idx val="2"/>
            <c:invertIfNegative val="0"/>
            <c:bubble3D val="0"/>
            <c:spPr>
              <a:solidFill>
                <a:srgbClr val="147CB3"/>
              </a:solidFill>
              <a:ln>
                <a:noFill/>
              </a:ln>
              <a:effectLst/>
            </c:spPr>
            <c:extLst>
              <c:ext xmlns:c16="http://schemas.microsoft.com/office/drawing/2014/chart" uri="{C3380CC4-5D6E-409C-BE32-E72D297353CC}">
                <c16:uniqueId val="{00000005-F883-6E4E-8D04-5D0DE6663293}"/>
              </c:ext>
            </c:extLst>
          </c:dPt>
          <c:dPt>
            <c:idx val="3"/>
            <c:invertIfNegative val="0"/>
            <c:bubble3D val="0"/>
            <c:spPr>
              <a:solidFill>
                <a:srgbClr val="147CB3"/>
              </a:solidFill>
              <a:ln>
                <a:noFill/>
              </a:ln>
              <a:effectLst/>
            </c:spPr>
            <c:extLst>
              <c:ext xmlns:c16="http://schemas.microsoft.com/office/drawing/2014/chart" uri="{C3380CC4-5D6E-409C-BE32-E72D297353CC}">
                <c16:uniqueId val="{00000007-F883-6E4E-8D04-5D0DE6663293}"/>
              </c:ext>
            </c:extLst>
          </c:dPt>
          <c:dPt>
            <c:idx val="4"/>
            <c:invertIfNegative val="0"/>
            <c:bubble3D val="0"/>
            <c:spPr>
              <a:solidFill>
                <a:srgbClr val="087C89"/>
              </a:solidFill>
              <a:ln>
                <a:noFill/>
              </a:ln>
              <a:effectLst/>
            </c:spPr>
            <c:extLst>
              <c:ext xmlns:c16="http://schemas.microsoft.com/office/drawing/2014/chart" uri="{C3380CC4-5D6E-409C-BE32-E72D297353CC}">
                <c16:uniqueId val="{00000009-F883-6E4E-8D04-5D0DE6663293}"/>
              </c:ext>
            </c:extLst>
          </c:dPt>
          <c:dPt>
            <c:idx val="5"/>
            <c:invertIfNegative val="0"/>
            <c:bubble3D val="0"/>
            <c:spPr>
              <a:solidFill>
                <a:srgbClr val="087C89"/>
              </a:solidFill>
              <a:ln>
                <a:noFill/>
              </a:ln>
              <a:effectLst/>
            </c:spPr>
            <c:extLst>
              <c:ext xmlns:c16="http://schemas.microsoft.com/office/drawing/2014/chart" uri="{C3380CC4-5D6E-409C-BE32-E72D297353CC}">
                <c16:uniqueId val="{0000000B-F883-6E4E-8D04-5D0DE6663293}"/>
              </c:ext>
            </c:extLst>
          </c:dPt>
          <c:dPt>
            <c:idx val="6"/>
            <c:invertIfNegative val="0"/>
            <c:bubble3D val="0"/>
            <c:spPr>
              <a:solidFill>
                <a:srgbClr val="147CB3"/>
              </a:solidFill>
              <a:ln>
                <a:noFill/>
              </a:ln>
              <a:effectLst/>
            </c:spPr>
            <c:extLst>
              <c:ext xmlns:c16="http://schemas.microsoft.com/office/drawing/2014/chart" uri="{C3380CC4-5D6E-409C-BE32-E72D297353CC}">
                <c16:uniqueId val="{0000000D-F883-6E4E-8D04-5D0DE6663293}"/>
              </c:ext>
            </c:extLst>
          </c:dPt>
          <c:dPt>
            <c:idx val="7"/>
            <c:invertIfNegative val="0"/>
            <c:bubble3D val="0"/>
            <c:spPr>
              <a:solidFill>
                <a:srgbClr val="087C89"/>
              </a:solidFill>
              <a:ln>
                <a:noFill/>
              </a:ln>
              <a:effectLst/>
            </c:spPr>
            <c:extLst>
              <c:ext xmlns:c16="http://schemas.microsoft.com/office/drawing/2014/chart" uri="{C3380CC4-5D6E-409C-BE32-E72D297353CC}">
                <c16:uniqueId val="{0000000F-F883-6E4E-8D04-5D0DE6663293}"/>
              </c:ext>
            </c:extLst>
          </c:dPt>
          <c:dPt>
            <c:idx val="8"/>
            <c:invertIfNegative val="0"/>
            <c:bubble3D val="0"/>
            <c:spPr>
              <a:solidFill>
                <a:srgbClr val="147CB3"/>
              </a:solidFill>
              <a:ln>
                <a:noFill/>
              </a:ln>
              <a:effectLst/>
            </c:spPr>
            <c:extLst>
              <c:ext xmlns:c16="http://schemas.microsoft.com/office/drawing/2014/chart" uri="{C3380CC4-5D6E-409C-BE32-E72D297353CC}">
                <c16:uniqueId val="{00000011-F883-6E4E-8D04-5D0DE6663293}"/>
              </c:ext>
            </c:extLst>
          </c:dPt>
          <c:dPt>
            <c:idx val="9"/>
            <c:invertIfNegative val="0"/>
            <c:bubble3D val="0"/>
            <c:spPr>
              <a:solidFill>
                <a:srgbClr val="147CB3"/>
              </a:solidFill>
              <a:ln>
                <a:noFill/>
              </a:ln>
              <a:effectLst/>
            </c:spPr>
            <c:extLst>
              <c:ext xmlns:c16="http://schemas.microsoft.com/office/drawing/2014/chart" uri="{C3380CC4-5D6E-409C-BE32-E72D297353CC}">
                <c16:uniqueId val="{00000013-F883-6E4E-8D04-5D0DE6663293}"/>
              </c:ext>
            </c:extLst>
          </c:dPt>
          <c:cat>
            <c:strRef>
              <c:f>Tabelle1!$A$2:$A$11</c:f>
              <c:strCache>
                <c:ptCount val="10"/>
                <c:pt idx="0">
                  <c:v>BlackRock Global Funds - World Mining Fund D2 EUR</c:v>
                </c:pt>
                <c:pt idx="1">
                  <c:v>Fidelity Global Technology Y-Acc-EUR</c:v>
                </c:pt>
                <c:pt idx="2">
                  <c:v>DWS India TFC</c:v>
                </c:pt>
                <c:pt idx="3">
                  <c:v>BlackRock Global Funds India D2</c:v>
                </c:pt>
                <c:pt idx="4">
                  <c:v>Pictet - Clean Energy-I-EUR</c:v>
                </c:pt>
                <c:pt idx="5">
                  <c:v>Vontobel Fund - Clean Technology I</c:v>
                </c:pt>
                <c:pt idx="6">
                  <c:v>BlackRock Global Funds Continental Eurp Flex D2 EUR</c:v>
                </c:pt>
                <c:pt idx="7">
                  <c:v>Pictet Timber HI EUR</c:v>
                </c:pt>
                <c:pt idx="8">
                  <c:v>Aberdeen Standard SICAV I World Smaller Companies Fund</c:v>
                </c:pt>
                <c:pt idx="9">
                  <c:v>Dimensional Funds - World Equity EUR Acc</c:v>
                </c:pt>
              </c:strCache>
            </c:strRef>
          </c:cat>
          <c:val>
            <c:numRef>
              <c:f>Tabelle1!$B$2:$B$11</c:f>
              <c:numCache>
                <c:formatCode>0.00%</c:formatCode>
                <c:ptCount val="10"/>
                <c:pt idx="0">
                  <c:v>1.3100000000000001E-2</c:v>
                </c:pt>
                <c:pt idx="1">
                  <c:v>1.03E-2</c:v>
                </c:pt>
                <c:pt idx="2">
                  <c:v>1.0500000000000001E-2</c:v>
                </c:pt>
                <c:pt idx="3">
                  <c:v>1.3899999999999999E-2</c:v>
                </c:pt>
                <c:pt idx="4">
                  <c:v>1.09E-2</c:v>
                </c:pt>
                <c:pt idx="5">
                  <c:v>1.17E-2</c:v>
                </c:pt>
                <c:pt idx="6">
                  <c:v>1.0699999999999999E-2</c:v>
                </c:pt>
                <c:pt idx="7">
                  <c:v>1.15E-2</c:v>
                </c:pt>
                <c:pt idx="8">
                  <c:v>1.24E-2</c:v>
                </c:pt>
                <c:pt idx="9">
                  <c:v>3.5000000000000001E-3</c:v>
                </c:pt>
              </c:numCache>
            </c:numRef>
          </c:val>
          <c:extLst>
            <c:ext xmlns:c16="http://schemas.microsoft.com/office/drawing/2014/chart" uri="{C3380CC4-5D6E-409C-BE32-E72D297353CC}">
              <c16:uniqueId val="{00000014-F883-6E4E-8D04-5D0DE6663293}"/>
            </c:ext>
          </c:extLst>
        </c:ser>
        <c:ser>
          <c:idx val="1"/>
          <c:order val="1"/>
          <c:tx>
            <c:strRef>
              <c:f>Tabelle1!$C$1</c:f>
              <c:strCache>
                <c:ptCount val="1"/>
                <c:pt idx="0">
                  <c:v>Retail-Class</c:v>
                </c:pt>
              </c:strCache>
            </c:strRef>
          </c:tx>
          <c:spPr>
            <a:solidFill>
              <a:schemeClr val="tx2">
                <a:alpha val="55000"/>
              </a:schemeClr>
            </a:solidFill>
            <a:ln>
              <a:noFill/>
            </a:ln>
            <a:effectLst/>
          </c:spPr>
          <c:invertIfNegative val="0"/>
          <c:dPt>
            <c:idx val="0"/>
            <c:invertIfNegative val="0"/>
            <c:bubble3D val="0"/>
            <c:spPr>
              <a:solidFill>
                <a:schemeClr val="tx2">
                  <a:alpha val="55000"/>
                </a:schemeClr>
              </a:solidFill>
              <a:ln>
                <a:noFill/>
              </a:ln>
              <a:effectLst/>
            </c:spPr>
            <c:extLst>
              <c:ext xmlns:c16="http://schemas.microsoft.com/office/drawing/2014/chart" uri="{C3380CC4-5D6E-409C-BE32-E72D297353CC}">
                <c16:uniqueId val="{00000016-F883-6E4E-8D04-5D0DE6663293}"/>
              </c:ext>
            </c:extLst>
          </c:dPt>
          <c:dPt>
            <c:idx val="1"/>
            <c:invertIfNegative val="0"/>
            <c:bubble3D val="0"/>
            <c:spPr>
              <a:solidFill>
                <a:srgbClr val="61BDA3"/>
              </a:solidFill>
              <a:ln>
                <a:noFill/>
              </a:ln>
              <a:effectLst/>
            </c:spPr>
            <c:extLst>
              <c:ext xmlns:c16="http://schemas.microsoft.com/office/drawing/2014/chart" uri="{C3380CC4-5D6E-409C-BE32-E72D297353CC}">
                <c16:uniqueId val="{00000018-F883-6E4E-8D04-5D0DE6663293}"/>
              </c:ext>
            </c:extLst>
          </c:dPt>
          <c:dPt>
            <c:idx val="2"/>
            <c:invertIfNegative val="0"/>
            <c:bubble3D val="0"/>
            <c:spPr>
              <a:solidFill>
                <a:schemeClr val="tx2">
                  <a:alpha val="55000"/>
                </a:schemeClr>
              </a:solidFill>
              <a:ln>
                <a:noFill/>
              </a:ln>
              <a:effectLst/>
            </c:spPr>
            <c:extLst>
              <c:ext xmlns:c16="http://schemas.microsoft.com/office/drawing/2014/chart" uri="{C3380CC4-5D6E-409C-BE32-E72D297353CC}">
                <c16:uniqueId val="{0000001A-F883-6E4E-8D04-5D0DE6663293}"/>
              </c:ext>
            </c:extLst>
          </c:dPt>
          <c:dPt>
            <c:idx val="3"/>
            <c:invertIfNegative val="0"/>
            <c:bubble3D val="0"/>
            <c:spPr>
              <a:solidFill>
                <a:schemeClr val="tx2">
                  <a:alpha val="55000"/>
                </a:schemeClr>
              </a:solidFill>
              <a:ln>
                <a:noFill/>
              </a:ln>
              <a:effectLst/>
            </c:spPr>
            <c:extLst>
              <c:ext xmlns:c16="http://schemas.microsoft.com/office/drawing/2014/chart" uri="{C3380CC4-5D6E-409C-BE32-E72D297353CC}">
                <c16:uniqueId val="{0000001C-F883-6E4E-8D04-5D0DE6663293}"/>
              </c:ext>
            </c:extLst>
          </c:dPt>
          <c:dPt>
            <c:idx val="4"/>
            <c:invertIfNegative val="0"/>
            <c:bubble3D val="0"/>
            <c:spPr>
              <a:solidFill>
                <a:srgbClr val="61BDA3"/>
              </a:solidFill>
              <a:ln>
                <a:noFill/>
              </a:ln>
              <a:effectLst/>
            </c:spPr>
            <c:extLst>
              <c:ext xmlns:c16="http://schemas.microsoft.com/office/drawing/2014/chart" uri="{C3380CC4-5D6E-409C-BE32-E72D297353CC}">
                <c16:uniqueId val="{0000001E-F883-6E4E-8D04-5D0DE6663293}"/>
              </c:ext>
            </c:extLst>
          </c:dPt>
          <c:dPt>
            <c:idx val="5"/>
            <c:invertIfNegative val="0"/>
            <c:bubble3D val="0"/>
            <c:spPr>
              <a:solidFill>
                <a:srgbClr val="61BDA3"/>
              </a:solidFill>
              <a:ln>
                <a:noFill/>
              </a:ln>
              <a:effectLst/>
            </c:spPr>
            <c:extLst>
              <c:ext xmlns:c16="http://schemas.microsoft.com/office/drawing/2014/chart" uri="{C3380CC4-5D6E-409C-BE32-E72D297353CC}">
                <c16:uniqueId val="{00000020-F883-6E4E-8D04-5D0DE6663293}"/>
              </c:ext>
            </c:extLst>
          </c:dPt>
          <c:dPt>
            <c:idx val="6"/>
            <c:invertIfNegative val="0"/>
            <c:bubble3D val="0"/>
            <c:spPr>
              <a:solidFill>
                <a:schemeClr val="tx2">
                  <a:alpha val="55000"/>
                </a:schemeClr>
              </a:solidFill>
              <a:ln>
                <a:noFill/>
              </a:ln>
              <a:effectLst/>
            </c:spPr>
            <c:extLst>
              <c:ext xmlns:c16="http://schemas.microsoft.com/office/drawing/2014/chart" uri="{C3380CC4-5D6E-409C-BE32-E72D297353CC}">
                <c16:uniqueId val="{00000022-F883-6E4E-8D04-5D0DE6663293}"/>
              </c:ext>
            </c:extLst>
          </c:dPt>
          <c:dPt>
            <c:idx val="7"/>
            <c:invertIfNegative val="0"/>
            <c:bubble3D val="0"/>
            <c:spPr>
              <a:solidFill>
                <a:srgbClr val="61BDA3"/>
              </a:solidFill>
              <a:ln>
                <a:noFill/>
              </a:ln>
              <a:effectLst/>
            </c:spPr>
            <c:extLst>
              <c:ext xmlns:c16="http://schemas.microsoft.com/office/drawing/2014/chart" uri="{C3380CC4-5D6E-409C-BE32-E72D297353CC}">
                <c16:uniqueId val="{00000024-F883-6E4E-8D04-5D0DE6663293}"/>
              </c:ext>
            </c:extLst>
          </c:dPt>
          <c:dPt>
            <c:idx val="8"/>
            <c:invertIfNegative val="0"/>
            <c:bubble3D val="0"/>
            <c:spPr>
              <a:solidFill>
                <a:schemeClr val="tx2">
                  <a:alpha val="55000"/>
                </a:schemeClr>
              </a:solidFill>
              <a:ln>
                <a:noFill/>
              </a:ln>
              <a:effectLst/>
            </c:spPr>
            <c:extLst>
              <c:ext xmlns:c16="http://schemas.microsoft.com/office/drawing/2014/chart" uri="{C3380CC4-5D6E-409C-BE32-E72D297353CC}">
                <c16:uniqueId val="{00000026-F883-6E4E-8D04-5D0DE6663293}"/>
              </c:ext>
            </c:extLst>
          </c:dPt>
          <c:dPt>
            <c:idx val="9"/>
            <c:invertIfNegative val="0"/>
            <c:bubble3D val="0"/>
            <c:spPr>
              <a:solidFill>
                <a:schemeClr val="tx2">
                  <a:alpha val="55000"/>
                </a:schemeClr>
              </a:solidFill>
              <a:ln>
                <a:noFill/>
              </a:ln>
              <a:effectLst/>
            </c:spPr>
            <c:extLst>
              <c:ext xmlns:c16="http://schemas.microsoft.com/office/drawing/2014/chart" uri="{C3380CC4-5D6E-409C-BE32-E72D297353CC}">
                <c16:uniqueId val="{00000028-F883-6E4E-8D04-5D0DE6663293}"/>
              </c:ext>
            </c:extLst>
          </c:dPt>
          <c:cat>
            <c:strRef>
              <c:f>Tabelle1!$A$2:$A$11</c:f>
              <c:strCache>
                <c:ptCount val="10"/>
                <c:pt idx="0">
                  <c:v>BlackRock Global Funds - World Mining Fund D2 EUR</c:v>
                </c:pt>
                <c:pt idx="1">
                  <c:v>Fidelity Global Technology Y-Acc-EUR</c:v>
                </c:pt>
                <c:pt idx="2">
                  <c:v>DWS India TFC</c:v>
                </c:pt>
                <c:pt idx="3">
                  <c:v>BlackRock Global Funds India D2</c:v>
                </c:pt>
                <c:pt idx="4">
                  <c:v>Pictet - Clean Energy-I-EUR</c:v>
                </c:pt>
                <c:pt idx="5">
                  <c:v>Vontobel Fund - Clean Technology I</c:v>
                </c:pt>
                <c:pt idx="6">
                  <c:v>BlackRock Global Funds Continental Eurp Flex D2 EUR</c:v>
                </c:pt>
                <c:pt idx="7">
                  <c:v>Pictet Timber HI EUR</c:v>
                </c:pt>
                <c:pt idx="8">
                  <c:v>Aberdeen Standard SICAV I World Smaller Companies Fund</c:v>
                </c:pt>
                <c:pt idx="9">
                  <c:v>Dimensional Funds - World Equity EUR Acc</c:v>
                </c:pt>
              </c:strCache>
            </c:strRef>
          </c:cat>
          <c:val>
            <c:numRef>
              <c:f>Tabelle1!$C$2:$C$11</c:f>
              <c:numCache>
                <c:formatCode>0.00%</c:formatCode>
                <c:ptCount val="10"/>
                <c:pt idx="0">
                  <c:v>2.06E-2</c:v>
                </c:pt>
                <c:pt idx="1">
                  <c:v>1.8800000000000001E-2</c:v>
                </c:pt>
                <c:pt idx="2">
                  <c:v>2.0500000000000001E-2</c:v>
                </c:pt>
                <c:pt idx="3">
                  <c:v>2.1399999999999999E-2</c:v>
                </c:pt>
                <c:pt idx="4">
                  <c:v>1.9900000000000001E-2</c:v>
                </c:pt>
                <c:pt idx="5">
                  <c:v>2.0299999999999999E-2</c:v>
                </c:pt>
                <c:pt idx="6">
                  <c:v>1.8200000000000001E-2</c:v>
                </c:pt>
                <c:pt idx="7">
                  <c:v>2.0500000000000001E-2</c:v>
                </c:pt>
                <c:pt idx="8">
                  <c:v>1.7399999999999999E-2</c:v>
                </c:pt>
                <c:pt idx="9">
                  <c:v>3.5000000000000001E-3</c:v>
                </c:pt>
              </c:numCache>
            </c:numRef>
          </c:val>
          <c:extLst>
            <c:ext xmlns:c16="http://schemas.microsoft.com/office/drawing/2014/chart" uri="{C3380CC4-5D6E-409C-BE32-E72D297353CC}">
              <c16:uniqueId val="{00000029-F883-6E4E-8D04-5D0DE6663293}"/>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legend>
      <c:legendPos val="b"/>
      <c:layout>
        <c:manualLayout>
          <c:xMode val="edge"/>
          <c:yMode val="edge"/>
          <c:x val="0.28403705000326346"/>
          <c:y val="0.90553980688740821"/>
          <c:w val="0.35958226774027024"/>
          <c:h val="4.698574645156547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57150">
      <a:noFill/>
    </a:ln>
    <a:effectLst/>
  </c:spPr>
  <c:txPr>
    <a:bodyPr/>
    <a:lstStyle/>
    <a:p>
      <a:pPr>
        <a:defRPr sz="1000">
          <a:solidFill>
            <a:schemeClr val="tx1"/>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30832082312243"/>
          <c:y val="0.13951802651310533"/>
          <c:w val="0.53406096280165427"/>
          <c:h val="0.74560122515126015"/>
        </c:manualLayout>
      </c:layout>
      <c:barChart>
        <c:barDir val="bar"/>
        <c:grouping val="clustered"/>
        <c:varyColors val="0"/>
        <c:ser>
          <c:idx val="0"/>
          <c:order val="0"/>
          <c:tx>
            <c:strRef>
              <c:f>Tabelle1!$B$1</c:f>
              <c:strCache>
                <c:ptCount val="1"/>
                <c:pt idx="0">
                  <c:v>Sharpe-Ratio 
3 Jahre</c:v>
                </c:pt>
              </c:strCache>
            </c:strRef>
          </c:tx>
          <c:spPr>
            <a:solidFill>
              <a:schemeClr val="accent1"/>
            </a:solidFill>
            <a:ln>
              <a:noFill/>
            </a:ln>
            <a:effectLst/>
          </c:spPr>
          <c:invertIfNegative val="0"/>
          <c:dPt>
            <c:idx val="0"/>
            <c:invertIfNegative val="0"/>
            <c:bubble3D val="0"/>
            <c:spPr>
              <a:solidFill>
                <a:srgbClr val="147CB3"/>
              </a:solidFill>
              <a:ln>
                <a:noFill/>
              </a:ln>
              <a:effectLst/>
            </c:spPr>
            <c:extLst>
              <c:ext xmlns:c16="http://schemas.microsoft.com/office/drawing/2014/chart" uri="{C3380CC4-5D6E-409C-BE32-E72D297353CC}">
                <c16:uniqueId val="{00000001-F58F-BD4E-BB06-9F6BBA084514}"/>
              </c:ext>
            </c:extLst>
          </c:dPt>
          <c:dPt>
            <c:idx val="1"/>
            <c:invertIfNegative val="0"/>
            <c:bubble3D val="0"/>
            <c:spPr>
              <a:solidFill>
                <a:srgbClr val="61BDA3"/>
              </a:solidFill>
              <a:ln>
                <a:noFill/>
              </a:ln>
              <a:effectLst/>
            </c:spPr>
            <c:extLst>
              <c:ext xmlns:c16="http://schemas.microsoft.com/office/drawing/2014/chart" uri="{C3380CC4-5D6E-409C-BE32-E72D297353CC}">
                <c16:uniqueId val="{00000003-F58F-BD4E-BB06-9F6BBA08451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58F-BD4E-BB06-9F6BBA084514}"/>
              </c:ext>
            </c:extLst>
          </c:dPt>
          <c:dPt>
            <c:idx val="3"/>
            <c:invertIfNegative val="0"/>
            <c:bubble3D val="0"/>
            <c:spPr>
              <a:solidFill>
                <a:srgbClr val="147CB3"/>
              </a:solidFill>
              <a:ln>
                <a:noFill/>
              </a:ln>
              <a:effectLst/>
            </c:spPr>
            <c:extLst>
              <c:ext xmlns:c16="http://schemas.microsoft.com/office/drawing/2014/chart" uri="{C3380CC4-5D6E-409C-BE32-E72D297353CC}">
                <c16:uniqueId val="{00000007-F58F-BD4E-BB06-9F6BBA084514}"/>
              </c:ext>
            </c:extLst>
          </c:dPt>
          <c:dPt>
            <c:idx val="4"/>
            <c:invertIfNegative val="0"/>
            <c:bubble3D val="0"/>
            <c:spPr>
              <a:solidFill>
                <a:srgbClr val="61BDA3"/>
              </a:solidFill>
              <a:ln>
                <a:noFill/>
              </a:ln>
              <a:effectLst/>
            </c:spPr>
            <c:extLst>
              <c:ext xmlns:c16="http://schemas.microsoft.com/office/drawing/2014/chart" uri="{C3380CC4-5D6E-409C-BE32-E72D297353CC}">
                <c16:uniqueId val="{00000009-F58F-BD4E-BB06-9F6BBA084514}"/>
              </c:ext>
            </c:extLst>
          </c:dPt>
          <c:dPt>
            <c:idx val="5"/>
            <c:invertIfNegative val="0"/>
            <c:bubble3D val="0"/>
            <c:spPr>
              <a:solidFill>
                <a:srgbClr val="61BDA3"/>
              </a:solidFill>
              <a:ln>
                <a:noFill/>
              </a:ln>
              <a:effectLst/>
            </c:spPr>
            <c:extLst>
              <c:ext xmlns:c16="http://schemas.microsoft.com/office/drawing/2014/chart" uri="{C3380CC4-5D6E-409C-BE32-E72D297353CC}">
                <c16:uniqueId val="{0000000B-F58F-BD4E-BB06-9F6BBA084514}"/>
              </c:ext>
            </c:extLst>
          </c:dPt>
          <c:dPt>
            <c:idx val="6"/>
            <c:invertIfNegative val="0"/>
            <c:bubble3D val="0"/>
            <c:spPr>
              <a:solidFill>
                <a:srgbClr val="147CB3"/>
              </a:solidFill>
              <a:ln>
                <a:noFill/>
              </a:ln>
              <a:effectLst/>
            </c:spPr>
            <c:extLst>
              <c:ext xmlns:c16="http://schemas.microsoft.com/office/drawing/2014/chart" uri="{C3380CC4-5D6E-409C-BE32-E72D297353CC}">
                <c16:uniqueId val="{0000000D-F58F-BD4E-BB06-9F6BBA084514}"/>
              </c:ext>
            </c:extLst>
          </c:dPt>
          <c:dPt>
            <c:idx val="7"/>
            <c:invertIfNegative val="0"/>
            <c:bubble3D val="0"/>
            <c:spPr>
              <a:solidFill>
                <a:srgbClr val="61BDA3"/>
              </a:solidFill>
              <a:ln>
                <a:noFill/>
              </a:ln>
              <a:effectLst/>
            </c:spPr>
            <c:extLst>
              <c:ext xmlns:c16="http://schemas.microsoft.com/office/drawing/2014/chart" uri="{C3380CC4-5D6E-409C-BE32-E72D297353CC}">
                <c16:uniqueId val="{0000000F-F58F-BD4E-BB06-9F6BBA084514}"/>
              </c:ext>
            </c:extLst>
          </c:dPt>
          <c:dPt>
            <c:idx val="8"/>
            <c:invertIfNegative val="0"/>
            <c:bubble3D val="0"/>
            <c:spPr>
              <a:solidFill>
                <a:srgbClr val="147CB3"/>
              </a:solidFill>
              <a:ln>
                <a:noFill/>
              </a:ln>
              <a:effectLst/>
            </c:spPr>
            <c:extLst>
              <c:ext xmlns:c16="http://schemas.microsoft.com/office/drawing/2014/chart" uri="{C3380CC4-5D6E-409C-BE32-E72D297353CC}">
                <c16:uniqueId val="{00000011-F58F-BD4E-BB06-9F6BBA08451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F58F-BD4E-BB06-9F6BBA084514}"/>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BlackRock Global Funds - World Mining Fund D2 EUR</c:v>
                </c:pt>
                <c:pt idx="1">
                  <c:v>Fidelity Global Technology Y-Acc-EUR</c:v>
                </c:pt>
                <c:pt idx="2">
                  <c:v>DWS India TFC</c:v>
                </c:pt>
                <c:pt idx="3">
                  <c:v>BlackRock Global Funds India D2</c:v>
                </c:pt>
                <c:pt idx="4">
                  <c:v>Pictet - Clean Energy-I-EUR</c:v>
                </c:pt>
                <c:pt idx="5">
                  <c:v>Vontobel Fund - Clean Technology I</c:v>
                </c:pt>
                <c:pt idx="6">
                  <c:v>BlackRock Global Funds Continental Eurp Flex D2 EUR</c:v>
                </c:pt>
                <c:pt idx="7">
                  <c:v>Pictet Timber HI EUR</c:v>
                </c:pt>
                <c:pt idx="8">
                  <c:v>Aberdeen Standard SICAV I World Smaller Companies Fund</c:v>
                </c:pt>
                <c:pt idx="9">
                  <c:v>Dimensional Funds - World Equity EUR Acc</c:v>
                </c:pt>
              </c:strCache>
            </c:strRef>
          </c:cat>
          <c:val>
            <c:numRef>
              <c:f>Tabelle1!$B$2:$B$11</c:f>
              <c:numCache>
                <c:formatCode>General</c:formatCode>
                <c:ptCount val="10"/>
                <c:pt idx="0">
                  <c:v>1.04</c:v>
                </c:pt>
                <c:pt idx="1">
                  <c:v>1.02</c:v>
                </c:pt>
                <c:pt idx="2">
                  <c:v>1.1599999999999999</c:v>
                </c:pt>
                <c:pt idx="3">
                  <c:v>0.96</c:v>
                </c:pt>
                <c:pt idx="4">
                  <c:v>0.7</c:v>
                </c:pt>
                <c:pt idx="5">
                  <c:v>1.02</c:v>
                </c:pt>
                <c:pt idx="6">
                  <c:v>0.8</c:v>
                </c:pt>
                <c:pt idx="7">
                  <c:v>0.7</c:v>
                </c:pt>
                <c:pt idx="8">
                  <c:v>0.93</c:v>
                </c:pt>
                <c:pt idx="9">
                  <c:v>0.96</c:v>
                </c:pt>
              </c:numCache>
            </c:numRef>
          </c:val>
          <c:extLst>
            <c:ext xmlns:c16="http://schemas.microsoft.com/office/drawing/2014/chart" uri="{C3380CC4-5D6E-409C-BE32-E72D297353CC}">
              <c16:uniqueId val="{00000014-F58F-BD4E-BB06-9F6BBA084514}"/>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
        <c:noMultiLvlLbl val="0"/>
      </c:catAx>
      <c:valAx>
        <c:axId val="5576183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sz="1000">
          <a:solidFill>
            <a:schemeClr val="tx1"/>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46427795216586"/>
          <c:y val="0.13951802651310533"/>
          <c:w val="0.4715570905072442"/>
          <c:h val="0.74560122515126015"/>
        </c:manualLayout>
      </c:layout>
      <c:barChart>
        <c:barDir val="bar"/>
        <c:grouping val="clustered"/>
        <c:varyColors val="0"/>
        <c:ser>
          <c:idx val="0"/>
          <c:order val="0"/>
          <c:tx>
            <c:strRef>
              <c:f>Tabelle1!$B$1</c:f>
              <c:strCache>
                <c:ptCount val="1"/>
                <c:pt idx="0">
                  <c:v>Performance 
3 Jahre</c:v>
                </c:pt>
              </c:strCache>
            </c:strRef>
          </c:tx>
          <c:spPr>
            <a:solidFill>
              <a:srgbClr val="147CB3"/>
            </a:solidFill>
            <a:ln>
              <a:noFill/>
            </a:ln>
            <a:effectLst/>
          </c:spPr>
          <c:invertIfNegative val="0"/>
          <c:dPt>
            <c:idx val="5"/>
            <c:invertIfNegative val="0"/>
            <c:bubble3D val="0"/>
            <c:spPr>
              <a:solidFill>
                <a:srgbClr val="147CB3"/>
              </a:solidFill>
              <a:ln>
                <a:noFill/>
              </a:ln>
              <a:effectLst/>
            </c:spPr>
            <c:extLst>
              <c:ext xmlns:c16="http://schemas.microsoft.com/office/drawing/2014/chart" uri="{C3380CC4-5D6E-409C-BE32-E72D297353CC}">
                <c16:uniqueId val="{00000001-BB6E-5E43-A557-1893265EA2CA}"/>
              </c:ext>
            </c:extLst>
          </c:dPt>
          <c:dPt>
            <c:idx val="6"/>
            <c:invertIfNegative val="0"/>
            <c:bubble3D val="0"/>
            <c:spPr>
              <a:solidFill>
                <a:srgbClr val="147CB3"/>
              </a:solidFill>
              <a:ln>
                <a:noFill/>
              </a:ln>
              <a:effectLst/>
            </c:spPr>
            <c:extLst>
              <c:ext xmlns:c16="http://schemas.microsoft.com/office/drawing/2014/chart" uri="{C3380CC4-5D6E-409C-BE32-E72D297353CC}">
                <c16:uniqueId val="{00000003-BB6E-5E43-A557-1893265EA2CA}"/>
              </c:ext>
            </c:extLst>
          </c:dPt>
          <c:dPt>
            <c:idx val="7"/>
            <c:invertIfNegative val="0"/>
            <c:bubble3D val="0"/>
            <c:spPr>
              <a:solidFill>
                <a:srgbClr val="147CB3"/>
              </a:solidFill>
              <a:ln>
                <a:noFill/>
              </a:ln>
              <a:effectLst/>
            </c:spPr>
            <c:extLst>
              <c:ext xmlns:c16="http://schemas.microsoft.com/office/drawing/2014/chart" uri="{C3380CC4-5D6E-409C-BE32-E72D297353CC}">
                <c16:uniqueId val="{00000005-BB6E-5E43-A557-1893265EA2CA}"/>
              </c:ext>
            </c:extLst>
          </c:dPt>
          <c:dPt>
            <c:idx val="8"/>
            <c:invertIfNegative val="0"/>
            <c:bubble3D val="0"/>
            <c:spPr>
              <a:solidFill>
                <a:srgbClr val="147CB3"/>
              </a:solidFill>
              <a:ln>
                <a:noFill/>
              </a:ln>
              <a:effectLst/>
            </c:spPr>
            <c:extLst>
              <c:ext xmlns:c16="http://schemas.microsoft.com/office/drawing/2014/chart" uri="{C3380CC4-5D6E-409C-BE32-E72D297353CC}">
                <c16:uniqueId val="{00000007-BB6E-5E43-A557-1893265EA2CA}"/>
              </c:ext>
            </c:extLst>
          </c:dPt>
          <c:dPt>
            <c:idx val="9"/>
            <c:invertIfNegative val="0"/>
            <c:bubble3D val="0"/>
            <c:spPr>
              <a:solidFill>
                <a:srgbClr val="147CB3"/>
              </a:solidFill>
              <a:ln>
                <a:noFill/>
              </a:ln>
              <a:effectLst/>
            </c:spPr>
            <c:extLst>
              <c:ext xmlns:c16="http://schemas.microsoft.com/office/drawing/2014/chart" uri="{C3380CC4-5D6E-409C-BE32-E72D297353CC}">
                <c16:uniqueId val="{00000009-BB6E-5E43-A557-1893265EA2C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Standard Life MyFolio Passive Defensiv C</c:v>
                </c:pt>
                <c:pt idx="1">
                  <c:v>Vanguard Global Stock Index Ins EUR Acc</c:v>
                </c:pt>
                <c:pt idx="2">
                  <c:v>Standard Life Euro Liquidity C</c:v>
                </c:pt>
                <c:pt idx="3">
                  <c:v>Standard Life MyFolio Passive Chance C</c:v>
                </c:pt>
                <c:pt idx="4">
                  <c:v>Standard Life MyFolio Passive Chance Plus C</c:v>
                </c:pt>
                <c:pt idx="5">
                  <c:v>Vanguard US 500 Stock Index Ins EUR Acc</c:v>
                </c:pt>
                <c:pt idx="6">
                  <c:v>Standard Life MyFolio Active Chance C</c:v>
                </c:pt>
                <c:pt idx="7">
                  <c:v>Standard Life Global Absolute Return Strategies C</c:v>
                </c:pt>
                <c:pt idx="8">
                  <c:v>Dimensional Funds - World Equity EUR Acc</c:v>
                </c:pt>
                <c:pt idx="9">
                  <c:v>Standard Life MyFolio Active Balance C</c:v>
                </c:pt>
              </c:strCache>
            </c:strRef>
          </c:cat>
          <c:val>
            <c:numRef>
              <c:f>Tabelle1!$B$2:$B$11</c:f>
              <c:numCache>
                <c:formatCode>0.00%</c:formatCode>
                <c:ptCount val="10"/>
                <c:pt idx="0">
                  <c:v>1.6199999999999999E-2</c:v>
                </c:pt>
                <c:pt idx="1">
                  <c:v>0.14119999999999999</c:v>
                </c:pt>
                <c:pt idx="2">
                  <c:v>-1.4E-3</c:v>
                </c:pt>
                <c:pt idx="3">
                  <c:v>9.7500000000000003E-2</c:v>
                </c:pt>
                <c:pt idx="4">
                  <c:v>0.1158</c:v>
                </c:pt>
                <c:pt idx="5">
                  <c:v>0.1507</c:v>
                </c:pt>
                <c:pt idx="6">
                  <c:v>7.9600000000000004E-2</c:v>
                </c:pt>
                <c:pt idx="7">
                  <c:v>-2.3800000000000002E-2</c:v>
                </c:pt>
                <c:pt idx="8">
                  <c:v>0.15240000000000001</c:v>
                </c:pt>
                <c:pt idx="9">
                  <c:v>5.8099999999999999E-2</c:v>
                </c:pt>
              </c:numCache>
            </c:numRef>
          </c:val>
          <c:extLst>
            <c:ext xmlns:c16="http://schemas.microsoft.com/office/drawing/2014/chart" uri="{C3380CC4-5D6E-409C-BE32-E72D297353CC}">
              <c16:uniqueId val="{0000000A-BB6E-5E43-A557-1893265EA2CA}"/>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600"/>
        <c:noMultiLvlLbl val="0"/>
      </c:catAx>
      <c:valAx>
        <c:axId val="5576183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sz="1000">
          <a:solidFill>
            <a:schemeClr val="tx1"/>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91570590224833"/>
          <c:y val="0.12685820093029979"/>
          <c:w val="0.51145357772252842"/>
          <c:h val="0.69771761301971125"/>
        </c:manualLayout>
      </c:layout>
      <c:barChart>
        <c:barDir val="bar"/>
        <c:grouping val="clustered"/>
        <c:varyColors val="0"/>
        <c:ser>
          <c:idx val="0"/>
          <c:order val="0"/>
          <c:tx>
            <c:strRef>
              <c:f>Tabelle1!$B$1</c:f>
              <c:strCache>
                <c:ptCount val="1"/>
                <c:pt idx="0">
                  <c:v>Clean-Share-Class</c:v>
                </c:pt>
              </c:strCache>
            </c:strRef>
          </c:tx>
          <c:spPr>
            <a:solidFill>
              <a:srgbClr val="147CB3"/>
            </a:solidFill>
            <a:ln>
              <a:noFill/>
            </a:ln>
            <a:effectLst/>
          </c:spPr>
          <c:invertIfNegative val="0"/>
          <c:dPt>
            <c:idx val="5"/>
            <c:invertIfNegative val="0"/>
            <c:bubble3D val="0"/>
            <c:spPr>
              <a:solidFill>
                <a:srgbClr val="147CB3"/>
              </a:solidFill>
              <a:ln>
                <a:noFill/>
              </a:ln>
              <a:effectLst/>
            </c:spPr>
            <c:extLst>
              <c:ext xmlns:c16="http://schemas.microsoft.com/office/drawing/2014/chart" uri="{C3380CC4-5D6E-409C-BE32-E72D297353CC}">
                <c16:uniqueId val="{00000001-AB06-4746-AAAB-55411DC79EBF}"/>
              </c:ext>
            </c:extLst>
          </c:dPt>
          <c:dPt>
            <c:idx val="6"/>
            <c:invertIfNegative val="0"/>
            <c:bubble3D val="0"/>
            <c:spPr>
              <a:solidFill>
                <a:srgbClr val="147CB3"/>
              </a:solidFill>
              <a:ln>
                <a:noFill/>
              </a:ln>
              <a:effectLst/>
            </c:spPr>
            <c:extLst>
              <c:ext xmlns:c16="http://schemas.microsoft.com/office/drawing/2014/chart" uri="{C3380CC4-5D6E-409C-BE32-E72D297353CC}">
                <c16:uniqueId val="{00000003-AB06-4746-AAAB-55411DC79EBF}"/>
              </c:ext>
            </c:extLst>
          </c:dPt>
          <c:dPt>
            <c:idx val="7"/>
            <c:invertIfNegative val="0"/>
            <c:bubble3D val="0"/>
            <c:spPr>
              <a:solidFill>
                <a:srgbClr val="147CB3"/>
              </a:solidFill>
              <a:ln>
                <a:noFill/>
              </a:ln>
              <a:effectLst/>
            </c:spPr>
            <c:extLst>
              <c:ext xmlns:c16="http://schemas.microsoft.com/office/drawing/2014/chart" uri="{C3380CC4-5D6E-409C-BE32-E72D297353CC}">
                <c16:uniqueId val="{00000005-AB06-4746-AAAB-55411DC79EBF}"/>
              </c:ext>
            </c:extLst>
          </c:dPt>
          <c:dPt>
            <c:idx val="8"/>
            <c:invertIfNegative val="0"/>
            <c:bubble3D val="0"/>
            <c:spPr>
              <a:solidFill>
                <a:srgbClr val="147CB3"/>
              </a:solidFill>
              <a:ln>
                <a:noFill/>
              </a:ln>
              <a:effectLst/>
            </c:spPr>
            <c:extLst>
              <c:ext xmlns:c16="http://schemas.microsoft.com/office/drawing/2014/chart" uri="{C3380CC4-5D6E-409C-BE32-E72D297353CC}">
                <c16:uniqueId val="{00000007-AB06-4746-AAAB-55411DC79EBF}"/>
              </c:ext>
            </c:extLst>
          </c:dPt>
          <c:dPt>
            <c:idx val="9"/>
            <c:invertIfNegative val="0"/>
            <c:bubble3D val="0"/>
            <c:spPr>
              <a:solidFill>
                <a:srgbClr val="147CB3"/>
              </a:solidFill>
              <a:ln>
                <a:noFill/>
              </a:ln>
              <a:effectLst/>
            </c:spPr>
            <c:extLst>
              <c:ext xmlns:c16="http://schemas.microsoft.com/office/drawing/2014/chart" uri="{C3380CC4-5D6E-409C-BE32-E72D297353CC}">
                <c16:uniqueId val="{00000009-AB06-4746-AAAB-55411DC79EBF}"/>
              </c:ext>
            </c:extLst>
          </c:dPt>
          <c:cat>
            <c:strRef>
              <c:f>Tabelle1!$A$2:$A$11</c:f>
              <c:strCache>
                <c:ptCount val="10"/>
                <c:pt idx="0">
                  <c:v>Standard Life MyFolio Passive Defensiv C</c:v>
                </c:pt>
                <c:pt idx="1">
                  <c:v>Vanguard Global Stock Index Ins EUR Acc</c:v>
                </c:pt>
                <c:pt idx="2">
                  <c:v>Standard Life Euro Liquidity C</c:v>
                </c:pt>
                <c:pt idx="3">
                  <c:v>Standard Life MyFolio Passive Chance C</c:v>
                </c:pt>
                <c:pt idx="4">
                  <c:v>Standard Life MyFolio Passive Chance Plus C</c:v>
                </c:pt>
                <c:pt idx="5">
                  <c:v>Vanguard US 500 Stock Index Ins EUR Acc</c:v>
                </c:pt>
                <c:pt idx="6">
                  <c:v>Standard Life MyFolio Active Chance C</c:v>
                </c:pt>
                <c:pt idx="7">
                  <c:v>Standard Life Global Absolute Return Strategies C</c:v>
                </c:pt>
                <c:pt idx="8">
                  <c:v>Dimensional Funds - World Equity EUR Acc</c:v>
                </c:pt>
                <c:pt idx="9">
                  <c:v>Standard Life MyFolio Active Balance C</c:v>
                </c:pt>
              </c:strCache>
            </c:strRef>
          </c:cat>
          <c:val>
            <c:numRef>
              <c:f>Tabelle1!$B$2:$B$11</c:f>
              <c:numCache>
                <c:formatCode>0.00%</c:formatCode>
                <c:ptCount val="10"/>
                <c:pt idx="0">
                  <c:v>1.4E-3</c:v>
                </c:pt>
                <c:pt idx="1">
                  <c:v>1.8E-3</c:v>
                </c:pt>
                <c:pt idx="2">
                  <c:v>5.0000000000000001E-4</c:v>
                </c:pt>
                <c:pt idx="3">
                  <c:v>1.6000000000000001E-3</c:v>
                </c:pt>
                <c:pt idx="4">
                  <c:v>1.5E-3</c:v>
                </c:pt>
                <c:pt idx="5">
                  <c:v>1E-3</c:v>
                </c:pt>
                <c:pt idx="6">
                  <c:v>3.3999999999999998E-3</c:v>
                </c:pt>
                <c:pt idx="7">
                  <c:v>5.7999999999999996E-3</c:v>
                </c:pt>
                <c:pt idx="8">
                  <c:v>3.5000000000000001E-3</c:v>
                </c:pt>
                <c:pt idx="9">
                  <c:v>3.3999999999999998E-3</c:v>
                </c:pt>
              </c:numCache>
            </c:numRef>
          </c:val>
          <c:extLst>
            <c:ext xmlns:c16="http://schemas.microsoft.com/office/drawing/2014/chart" uri="{C3380CC4-5D6E-409C-BE32-E72D297353CC}">
              <c16:uniqueId val="{0000000A-AB06-4746-AAAB-55411DC79EBF}"/>
            </c:ext>
          </c:extLst>
        </c:ser>
        <c:ser>
          <c:idx val="1"/>
          <c:order val="1"/>
          <c:tx>
            <c:strRef>
              <c:f>Tabelle1!$C$1</c:f>
              <c:strCache>
                <c:ptCount val="1"/>
                <c:pt idx="0">
                  <c:v>Retail-Class</c:v>
                </c:pt>
              </c:strCache>
            </c:strRef>
          </c:tx>
          <c:spPr>
            <a:solidFill>
              <a:srgbClr val="0A2F73">
                <a:alpha val="54902"/>
              </a:srgbClr>
            </a:solidFill>
            <a:ln>
              <a:noFill/>
            </a:ln>
            <a:effectLst/>
          </c:spPr>
          <c:invertIfNegative val="0"/>
          <c:dPt>
            <c:idx val="5"/>
            <c:invertIfNegative val="0"/>
            <c:bubble3D val="0"/>
            <c:spPr>
              <a:solidFill>
                <a:srgbClr val="0A2F73">
                  <a:alpha val="54902"/>
                </a:srgbClr>
              </a:solidFill>
              <a:ln>
                <a:noFill/>
              </a:ln>
              <a:effectLst/>
            </c:spPr>
            <c:extLst>
              <c:ext xmlns:c16="http://schemas.microsoft.com/office/drawing/2014/chart" uri="{C3380CC4-5D6E-409C-BE32-E72D297353CC}">
                <c16:uniqueId val="{0000000C-AB06-4746-AAAB-55411DC79EBF}"/>
              </c:ext>
            </c:extLst>
          </c:dPt>
          <c:dPt>
            <c:idx val="6"/>
            <c:invertIfNegative val="0"/>
            <c:bubble3D val="0"/>
            <c:spPr>
              <a:solidFill>
                <a:srgbClr val="0A2F73">
                  <a:alpha val="54902"/>
                </a:srgbClr>
              </a:solidFill>
              <a:ln>
                <a:noFill/>
              </a:ln>
              <a:effectLst/>
            </c:spPr>
            <c:extLst>
              <c:ext xmlns:c16="http://schemas.microsoft.com/office/drawing/2014/chart" uri="{C3380CC4-5D6E-409C-BE32-E72D297353CC}">
                <c16:uniqueId val="{0000000E-AB06-4746-AAAB-55411DC79EBF}"/>
              </c:ext>
            </c:extLst>
          </c:dPt>
          <c:dPt>
            <c:idx val="7"/>
            <c:invertIfNegative val="0"/>
            <c:bubble3D val="0"/>
            <c:spPr>
              <a:solidFill>
                <a:srgbClr val="0A2F73">
                  <a:alpha val="54902"/>
                </a:srgbClr>
              </a:solidFill>
              <a:ln>
                <a:noFill/>
              </a:ln>
              <a:effectLst/>
            </c:spPr>
            <c:extLst>
              <c:ext xmlns:c16="http://schemas.microsoft.com/office/drawing/2014/chart" uri="{C3380CC4-5D6E-409C-BE32-E72D297353CC}">
                <c16:uniqueId val="{00000010-AB06-4746-AAAB-55411DC79EBF}"/>
              </c:ext>
            </c:extLst>
          </c:dPt>
          <c:dPt>
            <c:idx val="8"/>
            <c:invertIfNegative val="0"/>
            <c:bubble3D val="0"/>
            <c:spPr>
              <a:solidFill>
                <a:srgbClr val="0A2F73">
                  <a:alpha val="54902"/>
                </a:srgbClr>
              </a:solidFill>
              <a:ln>
                <a:noFill/>
              </a:ln>
              <a:effectLst/>
            </c:spPr>
            <c:extLst>
              <c:ext xmlns:c16="http://schemas.microsoft.com/office/drawing/2014/chart" uri="{C3380CC4-5D6E-409C-BE32-E72D297353CC}">
                <c16:uniqueId val="{00000012-AB06-4746-AAAB-55411DC79EBF}"/>
              </c:ext>
            </c:extLst>
          </c:dPt>
          <c:dPt>
            <c:idx val="9"/>
            <c:invertIfNegative val="0"/>
            <c:bubble3D val="0"/>
            <c:spPr>
              <a:solidFill>
                <a:srgbClr val="0A2F73">
                  <a:alpha val="54902"/>
                </a:srgbClr>
              </a:solidFill>
              <a:ln>
                <a:noFill/>
              </a:ln>
              <a:effectLst/>
            </c:spPr>
            <c:extLst>
              <c:ext xmlns:c16="http://schemas.microsoft.com/office/drawing/2014/chart" uri="{C3380CC4-5D6E-409C-BE32-E72D297353CC}">
                <c16:uniqueId val="{00000014-AB06-4746-AAAB-55411DC79EBF}"/>
              </c:ext>
            </c:extLst>
          </c:dPt>
          <c:cat>
            <c:strRef>
              <c:f>Tabelle1!$A$2:$A$11</c:f>
              <c:strCache>
                <c:ptCount val="10"/>
                <c:pt idx="0">
                  <c:v>Standard Life MyFolio Passive Defensiv C</c:v>
                </c:pt>
                <c:pt idx="1">
                  <c:v>Vanguard Global Stock Index Ins EUR Acc</c:v>
                </c:pt>
                <c:pt idx="2">
                  <c:v>Standard Life Euro Liquidity C</c:v>
                </c:pt>
                <c:pt idx="3">
                  <c:v>Standard Life MyFolio Passive Chance C</c:v>
                </c:pt>
                <c:pt idx="4">
                  <c:v>Standard Life MyFolio Passive Chance Plus C</c:v>
                </c:pt>
                <c:pt idx="5">
                  <c:v>Vanguard US 500 Stock Index Ins EUR Acc</c:v>
                </c:pt>
                <c:pt idx="6">
                  <c:v>Standard Life MyFolio Active Chance C</c:v>
                </c:pt>
                <c:pt idx="7">
                  <c:v>Standard Life Global Absolute Return Strategies C</c:v>
                </c:pt>
                <c:pt idx="8">
                  <c:v>Dimensional Funds - World Equity EUR Acc</c:v>
                </c:pt>
                <c:pt idx="9">
                  <c:v>Standard Life MyFolio Active Balance C</c:v>
                </c:pt>
              </c:strCache>
            </c:strRef>
          </c:cat>
          <c:val>
            <c:numRef>
              <c:f>Tabelle1!$C$2:$C$11</c:f>
              <c:numCache>
                <c:formatCode>0.00%</c:formatCode>
                <c:ptCount val="10"/>
                <c:pt idx="0">
                  <c:v>1.15E-2</c:v>
                </c:pt>
                <c:pt idx="1">
                  <c:v>1.8E-3</c:v>
                </c:pt>
                <c:pt idx="2">
                  <c:v>1.2E-2</c:v>
                </c:pt>
                <c:pt idx="3">
                  <c:v>1.6E-2</c:v>
                </c:pt>
                <c:pt idx="4">
                  <c:v>1.6500000000000001E-2</c:v>
                </c:pt>
                <c:pt idx="5">
                  <c:v>1E-3</c:v>
                </c:pt>
                <c:pt idx="6">
                  <c:v>1.8499999999999999E-2</c:v>
                </c:pt>
                <c:pt idx="7">
                  <c:v>1.9E-2</c:v>
                </c:pt>
                <c:pt idx="8">
                  <c:v>3.5000000000000001E-3</c:v>
                </c:pt>
                <c:pt idx="9">
                  <c:v>1.6E-2</c:v>
                </c:pt>
              </c:numCache>
            </c:numRef>
          </c:val>
          <c:extLst>
            <c:ext xmlns:c16="http://schemas.microsoft.com/office/drawing/2014/chart" uri="{C3380CC4-5D6E-409C-BE32-E72D297353CC}">
              <c16:uniqueId val="{00000015-AB06-4746-AAAB-55411DC79EBF}"/>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600"/>
        <c:noMultiLvlLbl val="0"/>
      </c:catAx>
      <c:valAx>
        <c:axId val="5576183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legend>
      <c:legendPos val="b"/>
      <c:layout>
        <c:manualLayout>
          <c:xMode val="edge"/>
          <c:yMode val="edge"/>
          <c:x val="1.3086412427534723E-2"/>
          <c:y val="0.87389017578005734"/>
          <c:w val="0.4011066344664716"/>
          <c:h val="4.698574645156547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57150">
      <a:noFill/>
    </a:ln>
    <a:effectLst/>
  </c:spPr>
  <c:txPr>
    <a:bodyPr/>
    <a:lstStyle/>
    <a:p>
      <a:pPr>
        <a:defRPr sz="1000">
          <a:solidFill>
            <a:schemeClr val="tx1"/>
          </a:solidFill>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30832082312243"/>
          <c:y val="0.13951802651310533"/>
          <c:w val="0.44481984593314106"/>
          <c:h val="0.73886204418992396"/>
        </c:manualLayout>
      </c:layout>
      <c:barChart>
        <c:barDir val="bar"/>
        <c:grouping val="clustered"/>
        <c:varyColors val="0"/>
        <c:ser>
          <c:idx val="0"/>
          <c:order val="0"/>
          <c:tx>
            <c:strRef>
              <c:f>Tabelle1!$B$1</c:f>
              <c:strCache>
                <c:ptCount val="1"/>
                <c:pt idx="0">
                  <c:v>Sharpe-Ratio 
3 Jahre</c:v>
                </c:pt>
              </c:strCache>
            </c:strRef>
          </c:tx>
          <c:spPr>
            <a:solidFill>
              <a:srgbClr val="147CB3"/>
            </a:solidFill>
            <a:ln>
              <a:noFill/>
            </a:ln>
            <a:effectLst/>
          </c:spPr>
          <c:invertIfNegative val="0"/>
          <c:dPt>
            <c:idx val="5"/>
            <c:invertIfNegative val="0"/>
            <c:bubble3D val="0"/>
            <c:spPr>
              <a:solidFill>
                <a:srgbClr val="147CB3"/>
              </a:solidFill>
              <a:ln>
                <a:noFill/>
              </a:ln>
              <a:effectLst/>
            </c:spPr>
            <c:extLst>
              <c:ext xmlns:c16="http://schemas.microsoft.com/office/drawing/2014/chart" uri="{C3380CC4-5D6E-409C-BE32-E72D297353CC}">
                <c16:uniqueId val="{00000001-54D2-CB44-8140-78A0613FF12A}"/>
              </c:ext>
            </c:extLst>
          </c:dPt>
          <c:dPt>
            <c:idx val="6"/>
            <c:invertIfNegative val="0"/>
            <c:bubble3D val="0"/>
            <c:spPr>
              <a:solidFill>
                <a:srgbClr val="147CB3"/>
              </a:solidFill>
              <a:ln>
                <a:noFill/>
              </a:ln>
              <a:effectLst/>
            </c:spPr>
            <c:extLst>
              <c:ext xmlns:c16="http://schemas.microsoft.com/office/drawing/2014/chart" uri="{C3380CC4-5D6E-409C-BE32-E72D297353CC}">
                <c16:uniqueId val="{00000003-54D2-CB44-8140-78A0613FF12A}"/>
              </c:ext>
            </c:extLst>
          </c:dPt>
          <c:dPt>
            <c:idx val="7"/>
            <c:invertIfNegative val="0"/>
            <c:bubble3D val="0"/>
            <c:spPr>
              <a:solidFill>
                <a:srgbClr val="147CB3"/>
              </a:solidFill>
              <a:ln>
                <a:noFill/>
              </a:ln>
              <a:effectLst/>
            </c:spPr>
            <c:extLst>
              <c:ext xmlns:c16="http://schemas.microsoft.com/office/drawing/2014/chart" uri="{C3380CC4-5D6E-409C-BE32-E72D297353CC}">
                <c16:uniqueId val="{00000005-54D2-CB44-8140-78A0613FF12A}"/>
              </c:ext>
            </c:extLst>
          </c:dPt>
          <c:dPt>
            <c:idx val="8"/>
            <c:invertIfNegative val="0"/>
            <c:bubble3D val="0"/>
            <c:spPr>
              <a:solidFill>
                <a:srgbClr val="147CB3"/>
              </a:solidFill>
              <a:ln>
                <a:noFill/>
              </a:ln>
              <a:effectLst/>
            </c:spPr>
            <c:extLst>
              <c:ext xmlns:c16="http://schemas.microsoft.com/office/drawing/2014/chart" uri="{C3380CC4-5D6E-409C-BE32-E72D297353CC}">
                <c16:uniqueId val="{00000007-54D2-CB44-8140-78A0613FF12A}"/>
              </c:ext>
            </c:extLst>
          </c:dPt>
          <c:dPt>
            <c:idx val="9"/>
            <c:invertIfNegative val="0"/>
            <c:bubble3D val="0"/>
            <c:spPr>
              <a:solidFill>
                <a:srgbClr val="147CB3"/>
              </a:solidFill>
              <a:ln>
                <a:noFill/>
              </a:ln>
              <a:effectLst/>
            </c:spPr>
            <c:extLst>
              <c:ext xmlns:c16="http://schemas.microsoft.com/office/drawing/2014/chart" uri="{C3380CC4-5D6E-409C-BE32-E72D297353CC}">
                <c16:uniqueId val="{00000009-54D2-CB44-8140-78A0613FF12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Standard Life MyFolio Passive Defensiv C</c:v>
                </c:pt>
                <c:pt idx="1">
                  <c:v>Vanguard Global Stock Index Ins EUR Acc</c:v>
                </c:pt>
                <c:pt idx="2">
                  <c:v>Standard Life Euro Liquidity C</c:v>
                </c:pt>
                <c:pt idx="3">
                  <c:v>Standard Life MyFolio Passive Chance C</c:v>
                </c:pt>
                <c:pt idx="4">
                  <c:v>Standard Life MyFolio Passive Chance Plus C</c:v>
                </c:pt>
                <c:pt idx="5">
                  <c:v>Vanguard US 500 Stock Index Ins EUR Acc</c:v>
                </c:pt>
                <c:pt idx="6">
                  <c:v>Standard Life MyFolio Active Chance C</c:v>
                </c:pt>
                <c:pt idx="7">
                  <c:v>Standard Life Global Absolute Return Strategies C</c:v>
                </c:pt>
                <c:pt idx="8">
                  <c:v>Dimensional Funds - World Equity EUR Acc</c:v>
                </c:pt>
                <c:pt idx="9">
                  <c:v>Standard Life MyFolio Active Balance C</c:v>
                </c:pt>
              </c:strCache>
            </c:strRef>
          </c:cat>
          <c:val>
            <c:numRef>
              <c:f>Tabelle1!$B$2:$B$11</c:f>
              <c:numCache>
                <c:formatCode>General</c:formatCode>
                <c:ptCount val="10"/>
                <c:pt idx="0">
                  <c:v>0.47</c:v>
                </c:pt>
                <c:pt idx="1">
                  <c:v>0.89</c:v>
                </c:pt>
                <c:pt idx="2">
                  <c:v>-0.79</c:v>
                </c:pt>
                <c:pt idx="3">
                  <c:v>1.06</c:v>
                </c:pt>
                <c:pt idx="4">
                  <c:v>1.0900000000000001</c:v>
                </c:pt>
                <c:pt idx="5">
                  <c:v>0.78</c:v>
                </c:pt>
                <c:pt idx="6">
                  <c:v>0.91</c:v>
                </c:pt>
                <c:pt idx="7">
                  <c:v>-0.47</c:v>
                </c:pt>
                <c:pt idx="8">
                  <c:v>0.96</c:v>
                </c:pt>
                <c:pt idx="9">
                  <c:v>0.87</c:v>
                </c:pt>
              </c:numCache>
            </c:numRef>
          </c:val>
          <c:extLst>
            <c:ext xmlns:c16="http://schemas.microsoft.com/office/drawing/2014/chart" uri="{C3380CC4-5D6E-409C-BE32-E72D297353CC}">
              <c16:uniqueId val="{0000000A-54D2-CB44-8140-78A0613FF12A}"/>
            </c:ext>
          </c:extLst>
        </c:ser>
        <c:dLbls>
          <c:showLegendKey val="0"/>
          <c:showVal val="0"/>
          <c:showCatName val="0"/>
          <c:showSerName val="0"/>
          <c:showPercent val="0"/>
          <c:showBubbleSize val="0"/>
        </c:dLbls>
        <c:gapWidth val="150"/>
        <c:axId val="557616712"/>
        <c:axId val="557618352"/>
      </c:barChart>
      <c:catAx>
        <c:axId val="557616712"/>
        <c:scaling>
          <c:orientation val="maxMin"/>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8352"/>
        <c:crosses val="autoZero"/>
        <c:auto val="1"/>
        <c:lblAlgn val="ctr"/>
        <c:lblOffset val="1000"/>
        <c:noMultiLvlLbl val="0"/>
      </c:catAx>
      <c:valAx>
        <c:axId val="557618352"/>
        <c:scaling>
          <c:orientation val="minMax"/>
          <c:min val="-0.9"/>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57616712"/>
        <c:crosses val="autoZero"/>
        <c:crossBetween val="between"/>
      </c:valAx>
      <c:spPr>
        <a:noFill/>
        <a:ln>
          <a:noFill/>
        </a:ln>
        <a:effectLst/>
      </c:spPr>
    </c:plotArea>
    <c:plotVisOnly val="1"/>
    <c:dispBlanksAs val="gap"/>
    <c:showDLblsOverMax val="0"/>
  </c:chart>
  <c:spPr>
    <a:noFill/>
    <a:ln w="57150">
      <a:noFill/>
    </a:ln>
    <a:effectLst/>
  </c:spPr>
  <c:txPr>
    <a:bodyPr/>
    <a:lstStyle/>
    <a:p>
      <a:pPr>
        <a:defRPr sz="10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F0843-BAE5-3545-8786-86DC69A5A54F}" type="datetimeFigureOut">
              <a:rPr lang="en-US" smtClean="0">
                <a:latin typeface="Arial" charset="0"/>
              </a:rPr>
              <a:t>4/19/2023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46CEF1-3ACE-4F4C-B982-BC783C012426}" type="slidenum">
              <a:rPr lang="en-US" smtClean="0">
                <a:latin typeface="Arial" charset="0"/>
              </a:rPr>
              <a:t>‹Nr.›</a:t>
            </a:fld>
            <a:endParaRPr lang="en-US" dirty="0">
              <a:latin typeface="Arial" charset="0"/>
            </a:endParaRPr>
          </a:p>
        </p:txBody>
      </p:sp>
    </p:spTree>
    <p:extLst>
      <p:ext uri="{BB962C8B-B14F-4D97-AF65-F5344CB8AC3E}">
        <p14:creationId xmlns:p14="http://schemas.microsoft.com/office/powerpoint/2010/main" val="5990294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D22CCE29-9CB3-9A44-B773-7E3C80E5CE51}" type="datetimeFigureOut">
              <a:rPr lang="en-US" smtClean="0"/>
              <a:pPr/>
              <a:t>4/19/2023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AB2531-B7A9-1A4D-9CE2-792BAF7DC720}" type="slidenum">
              <a:rPr lang="en-US" smtClean="0"/>
              <a:pPr/>
              <a:t>‹Nr.›</a:t>
            </a:fld>
            <a:endParaRPr lang="en-US" dirty="0"/>
          </a:p>
        </p:txBody>
      </p:sp>
    </p:spTree>
    <p:extLst>
      <p:ext uri="{BB962C8B-B14F-4D97-AF65-F5344CB8AC3E}">
        <p14:creationId xmlns:p14="http://schemas.microsoft.com/office/powerpoint/2010/main" val="478165105"/>
      </p:ext>
    </p:extLst>
  </p:cSld>
  <p:clrMap bg1="lt1" tx1="dk1" bg2="lt2" tx2="dk2" accent1="accent1" accent2="accent2" accent3="accent3" accent4="accent4" accent5="accent5" accent6="accent6" hlink="hlink" folHlink="folHlink"/>
  <p:hf ftr="0" dt="0"/>
  <p:notesStyle>
    <a:lvl1pPr marL="0" algn="l" defTabSz="914377" rtl="0" eaLnBrk="1" latinLnBrk="0" hangingPunct="1">
      <a:defRPr sz="1200" b="0" i="0" kern="1200">
        <a:solidFill>
          <a:schemeClr val="tx1"/>
        </a:solidFill>
        <a:latin typeface="Arial" charset="0"/>
        <a:ea typeface="+mn-ea"/>
        <a:cs typeface="+mn-cs"/>
      </a:defRPr>
    </a:lvl1pPr>
    <a:lvl2pPr marL="457189" algn="l" defTabSz="914377" rtl="0" eaLnBrk="1" latinLnBrk="0" hangingPunct="1">
      <a:defRPr sz="1200" b="0" i="0" kern="1200">
        <a:solidFill>
          <a:schemeClr val="tx1"/>
        </a:solidFill>
        <a:latin typeface="Arial" charset="0"/>
        <a:ea typeface="+mn-ea"/>
        <a:cs typeface="+mn-cs"/>
      </a:defRPr>
    </a:lvl2pPr>
    <a:lvl3pPr marL="914377" algn="l" defTabSz="914377" rtl="0" eaLnBrk="1" latinLnBrk="0" hangingPunct="1">
      <a:defRPr sz="1200" b="0" i="0" kern="1200">
        <a:solidFill>
          <a:schemeClr val="tx1"/>
        </a:solidFill>
        <a:latin typeface="Arial" charset="0"/>
        <a:ea typeface="+mn-ea"/>
        <a:cs typeface="+mn-cs"/>
      </a:defRPr>
    </a:lvl3pPr>
    <a:lvl4pPr marL="1371566" algn="l" defTabSz="914377" rtl="0" eaLnBrk="1" latinLnBrk="0" hangingPunct="1">
      <a:defRPr sz="1200" b="0" i="0" kern="1200">
        <a:solidFill>
          <a:schemeClr val="tx1"/>
        </a:solidFill>
        <a:latin typeface="Arial" charset="0"/>
        <a:ea typeface="+mn-ea"/>
        <a:cs typeface="+mn-cs"/>
      </a:defRPr>
    </a:lvl4pPr>
    <a:lvl5pPr marL="1828754" algn="l" defTabSz="914377" rtl="0" eaLnBrk="1" latinLnBrk="0" hangingPunct="1">
      <a:defRPr sz="1200" b="0" i="0" kern="1200">
        <a:solidFill>
          <a:schemeClr val="tx1"/>
        </a:solidFill>
        <a:latin typeface="Aria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B2531-B7A9-1A4D-9CE2-792BAF7DC72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4455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Haben</a:t>
            </a:r>
            <a:r>
              <a:rPr lang="de-DE" baseline="0" dirty="0"/>
              <a:t> Sie auch bei sich regionale Betreuer?</a:t>
            </a:r>
          </a:p>
          <a:p>
            <a:r>
              <a:rPr lang="de-DE" baseline="0" dirty="0"/>
              <a:t>Besteht die Möglichkeit auch direkt auf die Partner zu gehen.</a:t>
            </a:r>
            <a:endParaRPr lang="de-DE" dirty="0"/>
          </a:p>
        </p:txBody>
      </p:sp>
      <p:sp>
        <p:nvSpPr>
          <p:cNvPr id="4" name="Kopfzeilenplatzhalter 3"/>
          <p:cNvSpPr>
            <a:spLocks noGrp="1"/>
          </p:cNvSpPr>
          <p:nvPr>
            <p:ph type="hdr" sz="quarter" idx="10"/>
          </p:nvPr>
        </p:nvSpPr>
        <p:spPr/>
        <p:txBody>
          <a:bodyPr/>
          <a:lstStyle/>
          <a:p>
            <a:endParaRPr lang="en-US" dirty="0"/>
          </a:p>
        </p:txBody>
      </p:sp>
      <p:sp>
        <p:nvSpPr>
          <p:cNvPr id="5" name="Foliennummernplatzhalter 4"/>
          <p:cNvSpPr>
            <a:spLocks noGrp="1"/>
          </p:cNvSpPr>
          <p:nvPr>
            <p:ph type="sldNum" sz="quarter" idx="11"/>
          </p:nvPr>
        </p:nvSpPr>
        <p:spPr/>
        <p:txBody>
          <a:bodyPr/>
          <a:lstStyle/>
          <a:p>
            <a:fld id="{7CAB2531-B7A9-1A4D-9CE2-792BAF7DC720}" type="slidenum">
              <a:rPr lang="en-US" smtClean="0"/>
              <a:pPr/>
              <a:t>28</a:t>
            </a:fld>
            <a:endParaRPr lang="en-US" dirty="0"/>
          </a:p>
        </p:txBody>
      </p:sp>
    </p:spTree>
    <p:extLst>
      <p:ext uri="{BB962C8B-B14F-4D97-AF65-F5344CB8AC3E}">
        <p14:creationId xmlns:p14="http://schemas.microsoft.com/office/powerpoint/2010/main" val="2097315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bg>
      <p:bgRef idx="1001">
        <a:schemeClr val="bg1"/>
      </p:bgRef>
    </p:bg>
    <p:spTree>
      <p:nvGrpSpPr>
        <p:cNvPr id="1" name=""/>
        <p:cNvGrpSpPr/>
        <p:nvPr/>
      </p:nvGrpSpPr>
      <p:grpSpPr>
        <a:xfrm>
          <a:off x="0" y="0"/>
          <a:ext cx="0" cy="0"/>
          <a:chOff x="0" y="0"/>
          <a:chExt cx="0" cy="0"/>
        </a:xfrm>
      </p:grpSpPr>
      <p:pic>
        <p:nvPicPr>
          <p:cNvPr id="2" name="Picture 2" descr="N:\Marketing\Marke\NEW BRAND 2018\New images 2020\Präsentationstitel\2nd set\Grad &amp; thread\1600x1200\man with headset_thread_grad_1600x1200.jpg">
            <a:extLst>
              <a:ext uri="{FF2B5EF4-FFF2-40B4-BE49-F238E27FC236}">
                <a16:creationId xmlns:a16="http://schemas.microsoft.com/office/drawing/2014/main" id="{E2B9FB6B-A381-B5AF-FB94-1C5092D32E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312000" cy="698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0D8888F2-A790-A132-D0EE-37D7B30FC5B4}"/>
              </a:ext>
            </a:extLst>
          </p:cNvPr>
          <p:cNvPicPr>
            <a:picLocks noChangeAspect="1"/>
          </p:cNvPicPr>
          <p:nvPr userDrawn="1"/>
        </p:nvPicPr>
        <p:blipFill>
          <a:blip r:embed="rId4"/>
          <a:stretch>
            <a:fillRect/>
          </a:stretch>
        </p:blipFill>
        <p:spPr>
          <a:xfrm>
            <a:off x="387182" y="6022527"/>
            <a:ext cx="1518487" cy="560559"/>
          </a:xfrm>
          <a:prstGeom prst="rect">
            <a:avLst/>
          </a:prstGeom>
        </p:spPr>
      </p:pic>
      <p:sp>
        <p:nvSpPr>
          <p:cNvPr id="17" name="Title Placeholder 1">
            <a:extLst>
              <a:ext uri="{FF2B5EF4-FFF2-40B4-BE49-F238E27FC236}">
                <a16:creationId xmlns:a16="http://schemas.microsoft.com/office/drawing/2014/main" id="{E8E94FA9-5FB4-5109-70F6-A9404EDA913F}"/>
              </a:ext>
            </a:extLst>
          </p:cNvPr>
          <p:cNvSpPr>
            <a:spLocks noGrp="1"/>
          </p:cNvSpPr>
          <p:nvPr>
            <p:ph type="title" hasCustomPrompt="1"/>
          </p:nvPr>
        </p:nvSpPr>
        <p:spPr>
          <a:xfrm>
            <a:off x="360001" y="4489813"/>
            <a:ext cx="7615599" cy="553998"/>
          </a:xfrm>
          <a:prstGeom prst="rect">
            <a:avLst/>
          </a:prstGeom>
        </p:spPr>
        <p:txBody>
          <a:bodyPr vert="horz" wrap="square" lIns="0" tIns="0" rIns="0" bIns="0" rtlCol="0" anchor="b" anchorCtr="0">
            <a:spAutoFit/>
          </a:bodyPr>
          <a:lstStyle>
            <a:lvl1pPr>
              <a:defRPr sz="4000" b="1">
                <a:solidFill>
                  <a:schemeClr val="bg1"/>
                </a:solidFill>
              </a:defRPr>
            </a:lvl1pPr>
          </a:lstStyle>
          <a:p>
            <a:r>
              <a:rPr lang="en-US" dirty="0"/>
              <a:t>Presentation title</a:t>
            </a:r>
          </a:p>
        </p:txBody>
      </p:sp>
      <p:sp>
        <p:nvSpPr>
          <p:cNvPr id="9" name="Textplatzhalter 2">
            <a:extLst>
              <a:ext uri="{FF2B5EF4-FFF2-40B4-BE49-F238E27FC236}">
                <a16:creationId xmlns:a16="http://schemas.microsoft.com/office/drawing/2014/main" id="{9B8E5DCE-4A18-A0CE-B091-10FB855A2FC3}"/>
              </a:ext>
            </a:extLst>
          </p:cNvPr>
          <p:cNvSpPr>
            <a:spLocks noGrp="1"/>
          </p:cNvSpPr>
          <p:nvPr>
            <p:ph type="body" sz="quarter" idx="13" hasCustomPrompt="1"/>
          </p:nvPr>
        </p:nvSpPr>
        <p:spPr>
          <a:xfrm>
            <a:off x="360001" y="5116407"/>
            <a:ext cx="7615599" cy="485518"/>
          </a:xfrm>
        </p:spPr>
        <p:txBody>
          <a:bodyPr wrap="square">
            <a:spAutoFit/>
          </a:bodyPr>
          <a:lstStyle>
            <a:lvl1pPr>
              <a:lnSpc>
                <a:spcPct val="150000"/>
              </a:lnSpc>
              <a:defRPr sz="2400">
                <a:solidFill>
                  <a:schemeClr val="bg1"/>
                </a:solidFill>
              </a:defRPr>
            </a:lvl1pPr>
            <a:lvl2pPr>
              <a:lnSpc>
                <a:spcPct val="150000"/>
              </a:lnSpc>
              <a:spcBef>
                <a:spcPts val="0"/>
              </a:spcBef>
              <a:defRPr sz="2400" spc="-40" baseline="0">
                <a:solidFill>
                  <a:schemeClr val="bg1"/>
                </a:solidFill>
              </a:defRPr>
            </a:lvl2pPr>
          </a:lstStyle>
          <a:p>
            <a:pPr lvl="1"/>
            <a:r>
              <a:rPr lang="de-DE"/>
              <a:t>Subtitle</a:t>
            </a:r>
          </a:p>
        </p:txBody>
      </p:sp>
      <p:sp>
        <p:nvSpPr>
          <p:cNvPr id="8" name="Textplatzhalter 4">
            <a:extLst>
              <a:ext uri="{FF2B5EF4-FFF2-40B4-BE49-F238E27FC236}">
                <a16:creationId xmlns:a16="http://schemas.microsoft.com/office/drawing/2014/main" id="{899E5381-A2B0-E95A-17B4-CA3063C4490A}"/>
              </a:ext>
            </a:extLst>
          </p:cNvPr>
          <p:cNvSpPr>
            <a:spLocks noGrp="1"/>
          </p:cNvSpPr>
          <p:nvPr>
            <p:ph type="body" sz="quarter" idx="15" hasCustomPrompt="1"/>
          </p:nvPr>
        </p:nvSpPr>
        <p:spPr>
          <a:xfrm>
            <a:off x="359832" y="620064"/>
            <a:ext cx="7615767" cy="215444"/>
          </a:xfrm>
        </p:spPr>
        <p:txBody>
          <a:bodyPr wrap="square">
            <a:spAutoFit/>
          </a:bodyPr>
          <a:lstStyle>
            <a:lvl1pPr>
              <a:lnSpc>
                <a:spcPct val="100000"/>
              </a:lnSpc>
              <a:spcBef>
                <a:spcPts val="0"/>
              </a:spcBef>
              <a:defRPr sz="1400" b="0">
                <a:solidFill>
                  <a:schemeClr val="bg1"/>
                </a:solidFill>
              </a:defRPr>
            </a:lvl1pPr>
          </a:lstStyle>
          <a:p>
            <a:pPr lvl="0"/>
            <a:r>
              <a:rPr lang="de-DE"/>
              <a:t>Optional Info</a:t>
            </a:r>
          </a:p>
        </p:txBody>
      </p:sp>
      <p:sp>
        <p:nvSpPr>
          <p:cNvPr id="12" name="Textfeld 11">
            <a:extLst>
              <a:ext uri="{FF2B5EF4-FFF2-40B4-BE49-F238E27FC236}">
                <a16:creationId xmlns:a16="http://schemas.microsoft.com/office/drawing/2014/main" id="{4C88E4ED-E737-7947-0F9F-98080B2C40DE}"/>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Title A</a:t>
            </a:r>
          </a:p>
        </p:txBody>
      </p:sp>
    </p:spTree>
    <p:extLst>
      <p:ext uri="{BB962C8B-B14F-4D97-AF65-F5344CB8AC3E}">
        <p14:creationId xmlns:p14="http://schemas.microsoft.com/office/powerpoint/2010/main" val="7582023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32" userDrawn="1">
          <p15:clr>
            <a:srgbClr val="F26B43"/>
          </p15:clr>
        </p15:guide>
        <p15:guide id="2" orient="horz" pos="2813"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lvl1pPr>
              <a:defRPr>
                <a:latin typeface="Arial" panose="020B0604020202020204" pitchFamily="34" charset="0"/>
              </a:defRPr>
            </a:lvl1p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26D6DC31-1872-229C-084D-C158CBBB35C1}"/>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Text: 2 columns</a:t>
            </a:r>
          </a:p>
        </p:txBody>
      </p:sp>
      <p:sp>
        <p:nvSpPr>
          <p:cNvPr id="11" name="Textplatzhalter 2">
            <a:extLst>
              <a:ext uri="{FF2B5EF4-FFF2-40B4-BE49-F238E27FC236}">
                <a16:creationId xmlns:a16="http://schemas.microsoft.com/office/drawing/2014/main" id="{712FF5F8-AAD3-692F-DAE1-D025DCB16E81}"/>
              </a:ext>
            </a:extLst>
          </p:cNvPr>
          <p:cNvSpPr>
            <a:spLocks noGrp="1"/>
          </p:cNvSpPr>
          <p:nvPr>
            <p:ph type="body" sz="quarter" idx="15" hasCustomPrompt="1"/>
          </p:nvPr>
        </p:nvSpPr>
        <p:spPr>
          <a:xfrm>
            <a:off x="359999" y="1828800"/>
            <a:ext cx="8426285" cy="4184650"/>
          </a:xfrm>
        </p:spPr>
        <p:txBody>
          <a:bodyPr tIns="144000" numCol="2" spcCol="360000"/>
          <a:lstStyle>
            <a:lvl1pPr marL="0" marR="0" indent="0" algn="l" defTabSz="685719" rtl="0" eaLnBrk="1" fontAlgn="auto" latinLnBrk="0" hangingPunct="1">
              <a:lnSpc>
                <a:spcPct val="150000"/>
              </a:lnSpc>
              <a:spcBef>
                <a:spcPts val="1600"/>
              </a:spcBef>
              <a:spcAft>
                <a:spcPts val="0"/>
              </a:spcAft>
              <a:buClrTx/>
              <a:buSzTx/>
              <a:buFont typeface="Arial"/>
              <a:buNone/>
              <a:tabLst/>
              <a:defRPr sz="1600" b="0" i="0" baseline="0">
                <a:solidFill>
                  <a:schemeClr val="tx2"/>
                </a:solidFill>
              </a:defRPr>
            </a:lvl1pPr>
          </a:lstStyle>
          <a:p>
            <a:pPr marL="0" marR="0" lvl="0" indent="0" algn="l" defTabSz="685719" rtl="0" eaLnBrk="1" fontAlgn="auto" latinLnBrk="0" hangingPunct="1">
              <a:lnSpc>
                <a:spcPct val="150000"/>
              </a:lnSpc>
              <a:spcBef>
                <a:spcPts val="1600"/>
              </a:spcBef>
              <a:spcAft>
                <a:spcPts val="0"/>
              </a:spcAft>
              <a:buClrTx/>
              <a:buSzTx/>
              <a:buFont typeface="Arial"/>
              <a:buNone/>
              <a:tabLst/>
              <a:defRPr/>
            </a:pPr>
            <a:r>
              <a:rPr lang="de-DE"/>
              <a:t>We recommend keeping the copy short and concise on each slide, using pull-out stats and quotes, if possible, for key highlights. Use multiple slides when needed and avoid overloading a single slide with too much content. We recommend keeping the copy short and concise on each slide, using pull-out stats and quotes, if possible, for key highlights. Use multiple slides when needed and avoid overloading a single slide with too much content. Thank you. We recommend keeping the copy short and concise on each slide, using pull-out stats and quotes, if possible, for key highlights. Use multiple slides when needed and avoid overloading a single slide with too much content. We recommend keeping the copy short and concise on each slide, using pull-out stats and quotes, if possible, for key highlights. Use multiple slides when needed and avoid overloading a single slide with too much content. Thank you.</a:t>
            </a:r>
          </a:p>
        </p:txBody>
      </p:sp>
      <p:sp>
        <p:nvSpPr>
          <p:cNvPr id="8" name="Titel 1">
            <a:extLst>
              <a:ext uri="{FF2B5EF4-FFF2-40B4-BE49-F238E27FC236}">
                <a16:creationId xmlns:a16="http://schemas.microsoft.com/office/drawing/2014/main" id="{D378FAE9-0475-7593-4EAE-12DCCA42BF82}"/>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0" name="Textplatzhalter 3">
            <a:extLst>
              <a:ext uri="{FF2B5EF4-FFF2-40B4-BE49-F238E27FC236}">
                <a16:creationId xmlns:a16="http://schemas.microsoft.com/office/drawing/2014/main" id="{A8D74FD2-0D4B-A5D8-3E7C-414E263AB68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2" name="Textplatzhalter 5">
            <a:extLst>
              <a:ext uri="{FF2B5EF4-FFF2-40B4-BE49-F238E27FC236}">
                <a16:creationId xmlns:a16="http://schemas.microsoft.com/office/drawing/2014/main" id="{932A16E5-4610-FDAE-A754-AFA3402BFF60}"/>
              </a:ext>
            </a:extLst>
          </p:cNvPr>
          <p:cNvSpPr>
            <a:spLocks noGrp="1"/>
          </p:cNvSpPr>
          <p:nvPr>
            <p:ph type="body" sz="quarter" idx="47" hasCustomPrompt="1"/>
          </p:nvPr>
        </p:nvSpPr>
        <p:spPr>
          <a:xfrm>
            <a:off x="360363" y="1609724"/>
            <a:ext cx="5930900" cy="371475"/>
          </a:xfrm>
        </p:spPr>
        <p:txBody>
          <a:bodyPr bIns="0">
            <a:noAutofit/>
          </a:bodyPr>
          <a:lstStyle/>
          <a:p>
            <a:pPr lvl="0"/>
            <a:r>
              <a:rPr lang="de-DE"/>
              <a:t>Subheading</a:t>
            </a:r>
          </a:p>
        </p:txBody>
      </p:sp>
    </p:spTree>
    <p:extLst>
      <p:ext uri="{BB962C8B-B14F-4D97-AF65-F5344CB8AC3E}">
        <p14:creationId xmlns:p14="http://schemas.microsoft.com/office/powerpoint/2010/main" val="3487261751"/>
      </p:ext>
    </p:extLst>
  </p:cSld>
  <p:clrMapOvr>
    <a:masterClrMapping/>
  </p:clrMapOvr>
  <p:extLst>
    <p:ext uri="{DCECCB84-F9BA-43D5-87BE-67443E8EF086}">
      <p15:sldGuideLst xmlns:p15="http://schemas.microsoft.com/office/powerpoint/2012/main">
        <p15:guide id="2" orient="horz" pos="1412"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tacked &amp; framed">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64D2693D-7BE1-0A5D-9546-E5BBEF5F7FDF}"/>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Text: stacked &amp; framed</a:t>
            </a:r>
          </a:p>
        </p:txBody>
      </p:sp>
      <p:sp>
        <p:nvSpPr>
          <p:cNvPr id="13" name="Textplatzhalter 3">
            <a:extLst>
              <a:ext uri="{FF2B5EF4-FFF2-40B4-BE49-F238E27FC236}">
                <a16:creationId xmlns:a16="http://schemas.microsoft.com/office/drawing/2014/main" id="{2FCD1441-D939-CB60-79A5-B956EAD29679}"/>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4" name="Titel 1">
            <a:extLst>
              <a:ext uri="{FF2B5EF4-FFF2-40B4-BE49-F238E27FC236}">
                <a16:creationId xmlns:a16="http://schemas.microsoft.com/office/drawing/2014/main" id="{4D5E7931-B08C-681C-2E76-C1F388E1A7E4}"/>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7" name="Rectangle 2">
            <a:extLst>
              <a:ext uri="{FF2B5EF4-FFF2-40B4-BE49-F238E27FC236}">
                <a16:creationId xmlns:a16="http://schemas.microsoft.com/office/drawing/2014/main" id="{0B82E4DC-C96D-A951-F904-B5B1618ABFD0}"/>
              </a:ext>
            </a:extLst>
          </p:cNvPr>
          <p:cNvSpPr/>
          <p:nvPr userDrawn="1"/>
        </p:nvSpPr>
        <p:spPr>
          <a:xfrm>
            <a:off x="358775" y="4069320"/>
            <a:ext cx="8428038" cy="2096530"/>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8" name="Rectangle 2">
            <a:extLst>
              <a:ext uri="{FF2B5EF4-FFF2-40B4-BE49-F238E27FC236}">
                <a16:creationId xmlns:a16="http://schemas.microsoft.com/office/drawing/2014/main" id="{042B86FF-C93C-7994-B364-87ACC44897A0}"/>
              </a:ext>
            </a:extLst>
          </p:cNvPr>
          <p:cNvSpPr/>
          <p:nvPr userDrawn="1"/>
        </p:nvSpPr>
        <p:spPr>
          <a:xfrm>
            <a:off x="358775" y="1384964"/>
            <a:ext cx="8428038" cy="2577909"/>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3" name="Textplatzhalter 2">
            <a:extLst>
              <a:ext uri="{FF2B5EF4-FFF2-40B4-BE49-F238E27FC236}">
                <a16:creationId xmlns:a16="http://schemas.microsoft.com/office/drawing/2014/main" id="{2FF3313A-5A54-14C0-0764-C367AD2B6213}"/>
              </a:ext>
            </a:extLst>
          </p:cNvPr>
          <p:cNvSpPr>
            <a:spLocks noGrp="1"/>
          </p:cNvSpPr>
          <p:nvPr>
            <p:ph type="body" sz="quarter" idx="23" hasCustomPrompt="1"/>
          </p:nvPr>
        </p:nvSpPr>
        <p:spPr>
          <a:xfrm>
            <a:off x="358775" y="1403240"/>
            <a:ext cx="8426450" cy="2552072"/>
          </a:xfrm>
        </p:spPr>
        <p:txBody>
          <a:bodyPr lIns="201600" tIns="180000" rIns="201600" bIns="201600"/>
          <a:lstStyle>
            <a:lvl1pPr>
              <a:spcBef>
                <a:spcPts val="800"/>
              </a:spcBef>
              <a:defRPr sz="1400" spc="-20" baseline="0"/>
            </a:lvl1pPr>
          </a:lstStyle>
          <a:p>
            <a:pPr lvl="0"/>
            <a:r>
              <a:rPr lang="de-DE"/>
              <a:t>Place text here …</a:t>
            </a:r>
          </a:p>
        </p:txBody>
      </p:sp>
      <p:sp>
        <p:nvSpPr>
          <p:cNvPr id="12" name="Textplatzhalter 2">
            <a:extLst>
              <a:ext uri="{FF2B5EF4-FFF2-40B4-BE49-F238E27FC236}">
                <a16:creationId xmlns:a16="http://schemas.microsoft.com/office/drawing/2014/main" id="{3F569A2F-4E2E-3689-DF73-ABB559275222}"/>
              </a:ext>
            </a:extLst>
          </p:cNvPr>
          <p:cNvSpPr>
            <a:spLocks noGrp="1"/>
          </p:cNvSpPr>
          <p:nvPr>
            <p:ph type="body" sz="quarter" idx="24" hasCustomPrompt="1"/>
          </p:nvPr>
        </p:nvSpPr>
        <p:spPr>
          <a:xfrm>
            <a:off x="358775" y="4074651"/>
            <a:ext cx="8426450" cy="2091199"/>
          </a:xfrm>
        </p:spPr>
        <p:txBody>
          <a:bodyPr lIns="201600" tIns="180000" rIns="201600" bIns="201600"/>
          <a:lstStyle>
            <a:lvl1pPr>
              <a:spcBef>
                <a:spcPts val="800"/>
              </a:spcBef>
              <a:defRPr sz="1400" spc="-20" baseline="0"/>
            </a:lvl1pPr>
          </a:lstStyle>
          <a:p>
            <a:pPr lvl="0"/>
            <a:r>
              <a:rPr lang="de-DE"/>
              <a:t>Place text here …</a:t>
            </a:r>
          </a:p>
        </p:txBody>
      </p:sp>
      <p:sp>
        <p:nvSpPr>
          <p:cNvPr id="10" name="Textplatzhalter 8">
            <a:extLst>
              <a:ext uri="{FF2B5EF4-FFF2-40B4-BE49-F238E27FC236}">
                <a16:creationId xmlns:a16="http://schemas.microsoft.com/office/drawing/2014/main" id="{8BB23576-C09C-70CF-7D4D-7F99966F4BBD}"/>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117683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583257"/>
            <a:ext cx="6839195" cy="263149"/>
          </a:xfrm>
        </p:spPr>
        <p:txBody>
          <a:bodyPr/>
          <a:lstStyle>
            <a:lvl1pPr>
              <a:defRPr sz="1900" spc="-40" baseline="0"/>
            </a:lvl1pPr>
          </a:lstStyle>
          <a:p>
            <a:r>
              <a:rPr lang="de-DE"/>
              <a:t>Headline max two lines</a:t>
            </a:r>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4" name="Textplatzhalter 3">
            <a:extLst>
              <a:ext uri="{FF2B5EF4-FFF2-40B4-BE49-F238E27FC236}">
                <a16:creationId xmlns:a16="http://schemas.microsoft.com/office/drawing/2014/main" id="{0B3CC837-2EE7-23BE-D525-E210B83D18C3}"/>
              </a:ext>
            </a:extLst>
          </p:cNvPr>
          <p:cNvSpPr>
            <a:spLocks noGrp="1"/>
          </p:cNvSpPr>
          <p:nvPr>
            <p:ph type="body" sz="quarter" idx="18" hasCustomPrompt="1"/>
          </p:nvPr>
        </p:nvSpPr>
        <p:spPr>
          <a:xfrm>
            <a:off x="360363" y="880361"/>
            <a:ext cx="6839507" cy="218586"/>
          </a:xfrm>
        </p:spPr>
        <p:txBody>
          <a:bodyPr wrap="square">
            <a:spAutoFit/>
          </a:bodyPr>
          <a:lstStyle>
            <a:lvl1pPr>
              <a:spcBef>
                <a:spcPts val="0"/>
              </a:spcBef>
              <a:defRPr sz="1400" b="0" spc="0" baseline="0">
                <a:solidFill>
                  <a:schemeClr val="accent1"/>
                </a:solidFill>
              </a:defRPr>
            </a:lvl1pPr>
          </a:lstStyle>
          <a:p>
            <a:pPr lvl="0"/>
            <a:r>
              <a:rPr lang="de-DE"/>
              <a:t>Subtitle (optional)</a:t>
            </a:r>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A</a:t>
            </a:r>
          </a:p>
        </p:txBody>
      </p:sp>
      <p:sp>
        <p:nvSpPr>
          <p:cNvPr id="6" name="Textplatzhalter 3">
            <a:extLst>
              <a:ext uri="{FF2B5EF4-FFF2-40B4-BE49-F238E27FC236}">
                <a16:creationId xmlns:a16="http://schemas.microsoft.com/office/drawing/2014/main" id="{AB7A416F-E1E3-3C02-1886-00F9CE6CFD7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9" name="Textplatzhalter 8">
            <a:extLst>
              <a:ext uri="{FF2B5EF4-FFF2-40B4-BE49-F238E27FC236}">
                <a16:creationId xmlns:a16="http://schemas.microsoft.com/office/drawing/2014/main" id="{1DFA758C-5FA8-1B6B-29D3-8148AE67A828}"/>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
        <p:nvSpPr>
          <p:cNvPr id="7" name="Inhaltsplatzhalter 5">
            <a:extLst>
              <a:ext uri="{FF2B5EF4-FFF2-40B4-BE49-F238E27FC236}">
                <a16:creationId xmlns:a16="http://schemas.microsoft.com/office/drawing/2014/main" id="{76E5CBE3-3672-69C5-5A37-A163F76C360F}"/>
              </a:ext>
            </a:extLst>
          </p:cNvPr>
          <p:cNvSpPr>
            <a:spLocks noGrp="1"/>
          </p:cNvSpPr>
          <p:nvPr>
            <p:ph sz="quarter" idx="22"/>
          </p:nvPr>
        </p:nvSpPr>
        <p:spPr>
          <a:xfrm>
            <a:off x="359833" y="1377696"/>
            <a:ext cx="4068763" cy="4788157"/>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8" name="Inhaltsplatzhalter 5">
            <a:extLst>
              <a:ext uri="{FF2B5EF4-FFF2-40B4-BE49-F238E27FC236}">
                <a16:creationId xmlns:a16="http://schemas.microsoft.com/office/drawing/2014/main" id="{2FE394E9-DBAE-A29D-989E-29C1CEBF201C}"/>
              </a:ext>
            </a:extLst>
          </p:cNvPr>
          <p:cNvSpPr>
            <a:spLocks noGrp="1"/>
          </p:cNvSpPr>
          <p:nvPr>
            <p:ph sz="quarter" idx="23"/>
          </p:nvPr>
        </p:nvSpPr>
        <p:spPr>
          <a:xfrm>
            <a:off x="4715933" y="1377696"/>
            <a:ext cx="4068763" cy="4788157"/>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Tree>
    <p:extLst>
      <p:ext uri="{BB962C8B-B14F-4D97-AF65-F5344CB8AC3E}">
        <p14:creationId xmlns:p14="http://schemas.microsoft.com/office/powerpoint/2010/main" val="227095077"/>
      </p:ext>
    </p:extLst>
  </p:cSld>
  <p:clrMapOvr>
    <a:masterClrMapping/>
  </p:clrMapOvr>
  <p:extLst>
    <p:ext uri="{DCECCB84-F9BA-43D5-87BE-67443E8EF086}">
      <p15:sldGuideLst xmlns:p15="http://schemas.microsoft.com/office/powerpoint/2012/main">
        <p15:guide id="1" orient="horz" pos="864"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Head A +Ref">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583257"/>
            <a:ext cx="6839195" cy="263149"/>
          </a:xfrm>
        </p:spPr>
        <p:txBody>
          <a:bodyPr/>
          <a:lstStyle>
            <a:lvl1pPr>
              <a:defRPr sz="1900" spc="-40" baseline="0"/>
            </a:lvl1pPr>
          </a:lstStyle>
          <a:p>
            <a:r>
              <a:rPr lang="de-DE"/>
              <a:t>Headline max two lines</a:t>
            </a:r>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4" name="Textplatzhalter 3">
            <a:extLst>
              <a:ext uri="{FF2B5EF4-FFF2-40B4-BE49-F238E27FC236}">
                <a16:creationId xmlns:a16="http://schemas.microsoft.com/office/drawing/2014/main" id="{0B3CC837-2EE7-23BE-D525-E210B83D18C3}"/>
              </a:ext>
            </a:extLst>
          </p:cNvPr>
          <p:cNvSpPr>
            <a:spLocks noGrp="1"/>
          </p:cNvSpPr>
          <p:nvPr>
            <p:ph type="body" sz="quarter" idx="18" hasCustomPrompt="1"/>
          </p:nvPr>
        </p:nvSpPr>
        <p:spPr>
          <a:xfrm>
            <a:off x="360363" y="880361"/>
            <a:ext cx="6839507" cy="218586"/>
          </a:xfrm>
        </p:spPr>
        <p:txBody>
          <a:bodyPr wrap="square">
            <a:spAutoFit/>
          </a:bodyPr>
          <a:lstStyle>
            <a:lvl1pPr>
              <a:spcBef>
                <a:spcPts val="0"/>
              </a:spcBef>
              <a:defRPr sz="1400" b="0" spc="0" baseline="0">
                <a:solidFill>
                  <a:schemeClr val="accent1"/>
                </a:solidFill>
              </a:defRPr>
            </a:lvl1pPr>
          </a:lstStyle>
          <a:p>
            <a:pPr lvl="0"/>
            <a:r>
              <a:rPr lang="de-DE"/>
              <a:t>Subtitle (optional)</a:t>
            </a:r>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A + Reference</a:t>
            </a:r>
          </a:p>
        </p:txBody>
      </p:sp>
      <p:sp>
        <p:nvSpPr>
          <p:cNvPr id="6" name="Textplatzhalter 2">
            <a:extLst>
              <a:ext uri="{FF2B5EF4-FFF2-40B4-BE49-F238E27FC236}">
                <a16:creationId xmlns:a16="http://schemas.microsoft.com/office/drawing/2014/main" id="{30E368B4-6625-C710-7645-71F5C1D72A36}"/>
              </a:ext>
            </a:extLst>
          </p:cNvPr>
          <p:cNvSpPr txBox="1">
            <a:spLocks/>
          </p:cNvSpPr>
          <p:nvPr userDrawn="1"/>
        </p:nvSpPr>
        <p:spPr>
          <a:xfrm>
            <a:off x="358776" y="6246017"/>
            <a:ext cx="7870824" cy="292837"/>
          </a:xfrm>
          <a:prstGeom prst="rect">
            <a:avLst/>
          </a:prstGeom>
        </p:spPr>
        <p:txBody>
          <a:bodyPr vert="horz" wrap="square" lIns="0" tIns="0" rIns="0" bIns="0" rtlCol="0">
            <a:spAutoFit/>
          </a:bodyPr>
          <a:lstStyle>
            <a:lvl1pPr marL="0" indent="0" algn="l" defTabSz="685719" rtl="0" eaLnBrk="1" latinLnBrk="0" hangingPunct="1">
              <a:lnSpc>
                <a:spcPct val="110000"/>
              </a:lnSpc>
              <a:spcBef>
                <a:spcPts val="1600"/>
              </a:spcBef>
              <a:buFont typeface="Arial"/>
              <a:buNone/>
              <a:defRPr sz="1400" b="0" kern="1200" spc="-41" baseline="0">
                <a:solidFill>
                  <a:schemeClr val="accent1"/>
                </a:solidFill>
                <a:latin typeface="Arial" panose="020B0604020202020204" pitchFamily="34" charset="0"/>
                <a:ea typeface="Arial" panose="020B0604020202020204" pitchFamily="34" charset="0"/>
                <a:cs typeface="Arial"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1600"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de-DE" sz="900" b="1" spc="0">
                <a:solidFill>
                  <a:schemeClr val="tx2"/>
                </a:solidFill>
              </a:rPr>
              <a:t>Der Wert der Anlagen innerhalb dieser Fonds kann sowohl steigen als auch fallen. Die Leistungen können durch Wechselkursschwankungen beeinträchtigt werden. Wenn Ihr Kunde in diese Fonds investiert, kann er sein investiertes Geld ganz oder teilweise verlieren.</a:t>
            </a:r>
          </a:p>
        </p:txBody>
      </p:sp>
      <p:sp>
        <p:nvSpPr>
          <p:cNvPr id="7" name="Textplatzhalter 3">
            <a:extLst>
              <a:ext uri="{FF2B5EF4-FFF2-40B4-BE49-F238E27FC236}">
                <a16:creationId xmlns:a16="http://schemas.microsoft.com/office/drawing/2014/main" id="{E6DA0C88-E5E0-5AB8-3BBA-5870B37D6747}"/>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8" name="Textplatzhalter 8">
            <a:extLst>
              <a:ext uri="{FF2B5EF4-FFF2-40B4-BE49-F238E27FC236}">
                <a16:creationId xmlns:a16="http://schemas.microsoft.com/office/drawing/2014/main" id="{86427F8D-4047-3FFF-7E61-211DEA29BFFD}"/>
              </a:ext>
            </a:extLst>
          </p:cNvPr>
          <p:cNvSpPr>
            <a:spLocks noGrp="1"/>
          </p:cNvSpPr>
          <p:nvPr>
            <p:ph type="body" sz="quarter" idx="20" hasCustomPrompt="1"/>
          </p:nvPr>
        </p:nvSpPr>
        <p:spPr>
          <a:xfrm>
            <a:off x="360363" y="5913680"/>
            <a:ext cx="7832725" cy="93680"/>
          </a:xfrm>
        </p:spPr>
        <p:txBody>
          <a:bodyPr anchor="t"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4068510052"/>
      </p:ext>
    </p:extLst>
  </p:cSld>
  <p:clrMapOvr>
    <a:masterClrMapping/>
  </p:clrMapOvr>
  <p:extLst>
    <p:ext uri="{DCECCB84-F9BA-43D5-87BE-67443E8EF086}">
      <p15:sldGuideLst xmlns:p15="http://schemas.microsoft.com/office/powerpoint/2012/main">
        <p15:guide id="1" orient="horz" pos="3770" userDrawn="1">
          <p15:clr>
            <a:srgbClr val="F26B43"/>
          </p15:clr>
        </p15:guide>
        <p15:guide id="2" orient="horz" pos="864"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Head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B</a:t>
            </a:r>
          </a:p>
        </p:txBody>
      </p:sp>
      <p:sp>
        <p:nvSpPr>
          <p:cNvPr id="6" name="Textplatzhalter 3">
            <a:extLst>
              <a:ext uri="{FF2B5EF4-FFF2-40B4-BE49-F238E27FC236}">
                <a16:creationId xmlns:a16="http://schemas.microsoft.com/office/drawing/2014/main" id="{AB7A416F-E1E3-3C02-1886-00F9CE6CFD7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9" name="Textplatzhalter 8">
            <a:extLst>
              <a:ext uri="{FF2B5EF4-FFF2-40B4-BE49-F238E27FC236}">
                <a16:creationId xmlns:a16="http://schemas.microsoft.com/office/drawing/2014/main" id="{1DFA758C-5FA8-1B6B-29D3-8148AE67A828}"/>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45653912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Head B +Ref">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B + Reference</a:t>
            </a:r>
          </a:p>
        </p:txBody>
      </p:sp>
      <p:sp>
        <p:nvSpPr>
          <p:cNvPr id="6" name="Textplatzhalter 2">
            <a:extLst>
              <a:ext uri="{FF2B5EF4-FFF2-40B4-BE49-F238E27FC236}">
                <a16:creationId xmlns:a16="http://schemas.microsoft.com/office/drawing/2014/main" id="{30E368B4-6625-C710-7645-71F5C1D72A36}"/>
              </a:ext>
            </a:extLst>
          </p:cNvPr>
          <p:cNvSpPr txBox="1">
            <a:spLocks/>
          </p:cNvSpPr>
          <p:nvPr userDrawn="1"/>
        </p:nvSpPr>
        <p:spPr>
          <a:xfrm>
            <a:off x="358776" y="6246017"/>
            <a:ext cx="7870824" cy="292837"/>
          </a:xfrm>
          <a:prstGeom prst="rect">
            <a:avLst/>
          </a:prstGeom>
        </p:spPr>
        <p:txBody>
          <a:bodyPr vert="horz" wrap="square" lIns="0" tIns="0" rIns="0" bIns="0" rtlCol="0">
            <a:spAutoFit/>
          </a:bodyPr>
          <a:lstStyle>
            <a:lvl1pPr marL="0" indent="0" algn="l" defTabSz="685719" rtl="0" eaLnBrk="1" latinLnBrk="0" hangingPunct="1">
              <a:lnSpc>
                <a:spcPct val="110000"/>
              </a:lnSpc>
              <a:spcBef>
                <a:spcPts val="1600"/>
              </a:spcBef>
              <a:buFont typeface="Arial"/>
              <a:buNone/>
              <a:defRPr sz="1400" b="0" kern="1200" spc="-41" baseline="0">
                <a:solidFill>
                  <a:schemeClr val="accent1"/>
                </a:solidFill>
                <a:latin typeface="Arial" panose="020B0604020202020204" pitchFamily="34" charset="0"/>
                <a:ea typeface="Arial" panose="020B0604020202020204" pitchFamily="34" charset="0"/>
                <a:cs typeface="Arial"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1600"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de-DE" sz="900" b="1" spc="0">
                <a:solidFill>
                  <a:schemeClr val="tx2"/>
                </a:solidFill>
              </a:rPr>
              <a:t>Der Wert der Anlagen innerhalb dieser Fonds kann sowohl steigen als auch fallen. Die Leistungen können durch Wechselkursschwankungen beeinträchtigt werden. Wenn Ihr Kunde in diese Fonds investiert, kann er sein investiertes Geld ganz oder teilweise verlieren.</a:t>
            </a:r>
          </a:p>
        </p:txBody>
      </p:sp>
      <p:sp>
        <p:nvSpPr>
          <p:cNvPr id="7" name="Textplatzhalter 3">
            <a:extLst>
              <a:ext uri="{FF2B5EF4-FFF2-40B4-BE49-F238E27FC236}">
                <a16:creationId xmlns:a16="http://schemas.microsoft.com/office/drawing/2014/main" id="{E6DA0C88-E5E0-5AB8-3BBA-5870B37D6747}"/>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8" name="Textplatzhalter 8">
            <a:extLst>
              <a:ext uri="{FF2B5EF4-FFF2-40B4-BE49-F238E27FC236}">
                <a16:creationId xmlns:a16="http://schemas.microsoft.com/office/drawing/2014/main" id="{86427F8D-4047-3FFF-7E61-211DEA29BFFD}"/>
              </a:ext>
            </a:extLst>
          </p:cNvPr>
          <p:cNvSpPr>
            <a:spLocks noGrp="1"/>
          </p:cNvSpPr>
          <p:nvPr>
            <p:ph type="body" sz="quarter" idx="20" hasCustomPrompt="1"/>
          </p:nvPr>
        </p:nvSpPr>
        <p:spPr>
          <a:xfrm>
            <a:off x="360363" y="5913680"/>
            <a:ext cx="7832725" cy="93680"/>
          </a:xfrm>
        </p:spPr>
        <p:txBody>
          <a:bodyPr anchor="t"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
        <p:nvSpPr>
          <p:cNvPr id="9" name="Titel 1">
            <a:extLst>
              <a:ext uri="{FF2B5EF4-FFF2-40B4-BE49-F238E27FC236}">
                <a16:creationId xmlns:a16="http://schemas.microsoft.com/office/drawing/2014/main" id="{0535FA10-F3ED-E443-0F1A-DF3B0D2913EB}"/>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Tree>
    <p:extLst>
      <p:ext uri="{BB962C8B-B14F-4D97-AF65-F5344CB8AC3E}">
        <p14:creationId xmlns:p14="http://schemas.microsoft.com/office/powerpoint/2010/main" val="3019993530"/>
      </p:ext>
    </p:extLst>
  </p:cSld>
  <p:clrMapOvr>
    <a:masterClrMapping/>
  </p:clrMapOvr>
  <p:extLst>
    <p:ext uri="{DCECCB84-F9BA-43D5-87BE-67443E8EF086}">
      <p15:sldGuideLst xmlns:p15="http://schemas.microsoft.com/office/powerpoint/2012/main">
        <p15:guide id="1" orient="horz" pos="377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Highlight">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6" name="Rectangle 6">
            <a:extLst>
              <a:ext uri="{FF2B5EF4-FFF2-40B4-BE49-F238E27FC236}">
                <a16:creationId xmlns:a16="http://schemas.microsoft.com/office/drawing/2014/main" id="{03501281-B86B-6274-3448-7AAFD3CEE16A}"/>
              </a:ext>
            </a:extLst>
          </p:cNvPr>
          <p:cNvSpPr/>
          <p:nvPr/>
        </p:nvSpPr>
        <p:spPr>
          <a:xfrm>
            <a:off x="5099052" y="1606689"/>
            <a:ext cx="3687232" cy="4020555"/>
          </a:xfrm>
          <a:prstGeom prst="rect">
            <a:avLst/>
          </a:prstGeom>
          <a:gradFill rotWithShape="0">
            <a:gsLst>
              <a:gs pos="45000">
                <a:schemeClr val="tx2"/>
              </a:gs>
              <a:gs pos="100000">
                <a:schemeClr val="accent1"/>
              </a:gs>
            </a:gsLst>
            <a:lin ang="19800000" scaled="0"/>
          </a:gradFill>
          <a:ln>
            <a:noFill/>
          </a:ln>
          <a:effectLst>
            <a:outerShdw blurRad="190500" sx="102000" sy="102000" algn="ctr"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 name="Textfeld 7">
            <a:extLst>
              <a:ext uri="{FF2B5EF4-FFF2-40B4-BE49-F238E27FC236}">
                <a16:creationId xmlns:a16="http://schemas.microsoft.com/office/drawing/2014/main" id="{1221FEFF-FB04-2860-E001-13E688C39A7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Intro: Highlight</a:t>
            </a:r>
          </a:p>
        </p:txBody>
      </p:sp>
      <p:sp>
        <p:nvSpPr>
          <p:cNvPr id="11" name="Text Placeholder 11">
            <a:extLst>
              <a:ext uri="{FF2B5EF4-FFF2-40B4-BE49-F238E27FC236}">
                <a16:creationId xmlns:a16="http://schemas.microsoft.com/office/drawing/2014/main" id="{7284FCCB-96B9-495B-4EFC-EACC7055F2EA}"/>
              </a:ext>
            </a:extLst>
          </p:cNvPr>
          <p:cNvSpPr>
            <a:spLocks noGrp="1"/>
          </p:cNvSpPr>
          <p:nvPr>
            <p:ph type="body" sz="quarter" idx="22" hasCustomPrompt="1"/>
          </p:nvPr>
        </p:nvSpPr>
        <p:spPr>
          <a:xfrm>
            <a:off x="358773" y="1609725"/>
            <a:ext cx="4452411" cy="4556126"/>
          </a:xfrm>
        </p:spPr>
        <p:txBody>
          <a:bodyPr lIns="0" tIns="0" rIns="0" bIns="0"/>
          <a:lstStyle>
            <a:lvl1pPr>
              <a:lnSpc>
                <a:spcPct val="150000"/>
              </a:lnSpc>
              <a:spcBef>
                <a:spcPts val="0"/>
              </a:spcBef>
              <a:defRPr sz="2000" b="0" spc="-40" baseline="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Short introduction </a:t>
            </a:r>
            <a:br>
              <a:rPr lang="en-GB" dirty="0"/>
            </a:br>
            <a:r>
              <a:rPr lang="en-GB" dirty="0"/>
              <a:t>We recommend keeping the copy short and concise on each slide, using pull-out stats and quotes, if possible, for key highlights. Use multiple slides when needed and avoid overloading a single slide.</a:t>
            </a:r>
          </a:p>
        </p:txBody>
      </p:sp>
      <p:sp>
        <p:nvSpPr>
          <p:cNvPr id="12" name="Text Placeholder 11">
            <a:extLst>
              <a:ext uri="{FF2B5EF4-FFF2-40B4-BE49-F238E27FC236}">
                <a16:creationId xmlns:a16="http://schemas.microsoft.com/office/drawing/2014/main" id="{2C960EB2-7B9E-78B6-B840-7E198F3879FA}"/>
              </a:ext>
            </a:extLst>
          </p:cNvPr>
          <p:cNvSpPr>
            <a:spLocks noGrp="1"/>
          </p:cNvSpPr>
          <p:nvPr>
            <p:ph type="body" sz="quarter" idx="23" hasCustomPrompt="1"/>
          </p:nvPr>
        </p:nvSpPr>
        <p:spPr>
          <a:xfrm>
            <a:off x="5120972" y="1604433"/>
            <a:ext cx="3665313" cy="4017435"/>
          </a:xfrm>
        </p:spPr>
        <p:txBody>
          <a:bodyPr lIns="144000" tIns="144000" rIns="144000" bIns="144000"/>
          <a:lstStyle>
            <a:lvl1pPr>
              <a:lnSpc>
                <a:spcPct val="150000"/>
              </a:lnSpc>
              <a:spcBef>
                <a:spcPts val="800"/>
              </a:spcBef>
              <a:defRPr sz="1600" b="0" spc="-40" baseline="0">
                <a:solidFill>
                  <a:schemeClr val="bg1"/>
                </a:solidFill>
              </a:defRPr>
            </a:lvl1pPr>
            <a:lvl2pPr marL="234923" indent="-228573">
              <a:buClrTx/>
              <a:buFont typeface="Arial" panose="020B0604020202020204" pitchFamily="34" charset="0"/>
              <a:buChar char="•"/>
              <a:defRPr>
                <a:solidFill>
                  <a:schemeClr val="bg1"/>
                </a:solidFill>
              </a:defRPr>
            </a:lvl2pPr>
            <a:lvl3pPr marL="482545" indent="-247623">
              <a:defRPr>
                <a:solidFill>
                  <a:schemeClr val="bg1"/>
                </a:solidFill>
              </a:defRPr>
            </a:lvl3pPr>
            <a:lvl4pPr marL="717461" indent="-234923">
              <a:defRPr>
                <a:solidFill>
                  <a:schemeClr val="bg1"/>
                </a:solidFill>
              </a:defRPr>
            </a:lvl4pPr>
            <a:lvl5pPr marL="954497" indent="-237039">
              <a:defRPr/>
            </a:lvl5pPr>
          </a:lstStyle>
          <a:p>
            <a:pPr lvl="0"/>
            <a:r>
              <a:rPr lang="en-GB" dirty="0"/>
              <a:t>This is the highlight textbox…</a:t>
            </a:r>
          </a:p>
        </p:txBody>
      </p:sp>
      <p:sp>
        <p:nvSpPr>
          <p:cNvPr id="20" name="Textplatzhalter 3">
            <a:extLst>
              <a:ext uri="{FF2B5EF4-FFF2-40B4-BE49-F238E27FC236}">
                <a16:creationId xmlns:a16="http://schemas.microsoft.com/office/drawing/2014/main" id="{7A322EDE-3CFC-8CA7-ADC2-7FF63D8C333B}"/>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21" name="Titel 1">
            <a:extLst>
              <a:ext uri="{FF2B5EF4-FFF2-40B4-BE49-F238E27FC236}">
                <a16:creationId xmlns:a16="http://schemas.microsoft.com/office/drawing/2014/main" id="{AB1D622E-1155-7CA6-98DC-D64BB192789B}"/>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9" name="Textplatzhalter 8">
            <a:extLst>
              <a:ext uri="{FF2B5EF4-FFF2-40B4-BE49-F238E27FC236}">
                <a16:creationId xmlns:a16="http://schemas.microsoft.com/office/drawing/2014/main" id="{AE3C4AC3-889A-4D81-1CF2-EC25AB5637D7}"/>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803369776"/>
      </p:ext>
    </p:extLst>
  </p:cSld>
  <p:clrMapOvr>
    <a:masterClrMapping/>
  </p:clrMapOvr>
  <p:extLst>
    <p:ext uri="{DCECCB84-F9BA-43D5-87BE-67443E8EF086}">
      <p15:sldGuideLst xmlns:p15="http://schemas.microsoft.com/office/powerpoint/2012/main">
        <p15:guide id="2" pos="3039" userDrawn="1">
          <p15:clr>
            <a:srgbClr val="F26B43"/>
          </p15:clr>
        </p15:guide>
        <p15:guide id="3" pos="3220"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Content">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6" name="Textfeld 5">
            <a:extLst>
              <a:ext uri="{FF2B5EF4-FFF2-40B4-BE49-F238E27FC236}">
                <a16:creationId xmlns:a16="http://schemas.microsoft.com/office/drawing/2014/main" id="{B1DA1239-5B19-356C-E5C0-CFCA6AEF2128}"/>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Intro: Content</a:t>
            </a:r>
          </a:p>
        </p:txBody>
      </p:sp>
      <p:sp>
        <p:nvSpPr>
          <p:cNvPr id="14" name="Inhaltsplatzhalter 5">
            <a:extLst>
              <a:ext uri="{FF2B5EF4-FFF2-40B4-BE49-F238E27FC236}">
                <a16:creationId xmlns:a16="http://schemas.microsoft.com/office/drawing/2014/main" id="{42A22B93-743A-14F7-9215-A61EA5332F93}"/>
              </a:ext>
            </a:extLst>
          </p:cNvPr>
          <p:cNvSpPr>
            <a:spLocks noGrp="1"/>
          </p:cNvSpPr>
          <p:nvPr>
            <p:ph sz="quarter" idx="23"/>
          </p:nvPr>
        </p:nvSpPr>
        <p:spPr>
          <a:xfrm>
            <a:off x="3968164" y="1604433"/>
            <a:ext cx="4818120" cy="4561419"/>
          </a:xfrm>
        </p:spPr>
        <p:txBody>
          <a:bodyPr anchor="t"/>
          <a:lstStyle>
            <a:lvl1pPr algn="ctr">
              <a:defRPr sz="1867">
                <a:solidFill>
                  <a:schemeClr val="bg1">
                    <a:lumMod val="95000"/>
                  </a:schemeClr>
                </a:solidFill>
              </a:defRPr>
            </a:lvl1pPr>
          </a:lstStyle>
          <a:p>
            <a:endParaRPr lang="de-DE"/>
          </a:p>
          <a:p>
            <a:endParaRPr lang="de-DE"/>
          </a:p>
          <a:p>
            <a:r>
              <a:rPr lang="de-DE"/>
              <a:t>Place any </a:t>
            </a:r>
            <a:br>
              <a:rPr lang="de-DE"/>
            </a:br>
            <a:r>
              <a:rPr lang="de-DE"/>
              <a:t>object here</a:t>
            </a:r>
          </a:p>
        </p:txBody>
      </p:sp>
      <p:sp>
        <p:nvSpPr>
          <p:cNvPr id="17" name="Text Placeholder 11">
            <a:extLst>
              <a:ext uri="{FF2B5EF4-FFF2-40B4-BE49-F238E27FC236}">
                <a16:creationId xmlns:a16="http://schemas.microsoft.com/office/drawing/2014/main" id="{ED66926C-46A1-208E-63BE-70876F065C79}"/>
              </a:ext>
            </a:extLst>
          </p:cNvPr>
          <p:cNvSpPr>
            <a:spLocks noGrp="1"/>
          </p:cNvSpPr>
          <p:nvPr>
            <p:ph type="body" sz="quarter" idx="22" hasCustomPrompt="1"/>
          </p:nvPr>
        </p:nvSpPr>
        <p:spPr>
          <a:xfrm>
            <a:off x="358773" y="1609725"/>
            <a:ext cx="3300944" cy="4556126"/>
          </a:xfrm>
        </p:spPr>
        <p:txBody>
          <a:bodyPr lIns="0" tIns="0" rIns="0" bIns="0"/>
          <a:lstStyle>
            <a:lvl1pPr>
              <a:lnSpc>
                <a:spcPct val="150000"/>
              </a:lnSpc>
              <a:spcBef>
                <a:spcPts val="0"/>
              </a:spcBef>
              <a:defRPr sz="2000" b="0" spc="-40" baseline="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Short introduction </a:t>
            </a:r>
            <a:br>
              <a:rPr lang="en-GB" dirty="0"/>
            </a:br>
            <a:r>
              <a:rPr lang="en-GB" dirty="0"/>
              <a:t>We recommend keeping the copy short and concise on each slide, using pull-out </a:t>
            </a:r>
            <a:br>
              <a:rPr lang="en-GB" dirty="0"/>
            </a:br>
            <a:r>
              <a:rPr lang="en-GB" dirty="0"/>
              <a:t>stats and quotes, if possible, </a:t>
            </a:r>
            <a:br>
              <a:rPr lang="en-GB" dirty="0"/>
            </a:br>
            <a:r>
              <a:rPr lang="en-GB" dirty="0"/>
              <a:t>for key highlights …</a:t>
            </a:r>
          </a:p>
        </p:txBody>
      </p:sp>
      <p:sp>
        <p:nvSpPr>
          <p:cNvPr id="13" name="Textplatzhalter 3">
            <a:extLst>
              <a:ext uri="{FF2B5EF4-FFF2-40B4-BE49-F238E27FC236}">
                <a16:creationId xmlns:a16="http://schemas.microsoft.com/office/drawing/2014/main" id="{04DCDE1C-CDE4-832B-566D-CDEE64522C7B}"/>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5" name="Titel 1">
            <a:extLst>
              <a:ext uri="{FF2B5EF4-FFF2-40B4-BE49-F238E27FC236}">
                <a16:creationId xmlns:a16="http://schemas.microsoft.com/office/drawing/2014/main" id="{7F6045E7-054E-A9CA-6780-AFB3684EBCCC}"/>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8" name="Textplatzhalter 8">
            <a:extLst>
              <a:ext uri="{FF2B5EF4-FFF2-40B4-BE49-F238E27FC236}">
                <a16:creationId xmlns:a16="http://schemas.microsoft.com/office/drawing/2014/main" id="{9836F076-A3D8-19E1-C28F-C59DC2E2AA1B}"/>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
        <p:nvSpPr>
          <p:cNvPr id="9" name="Textplatzhalter 5">
            <a:extLst>
              <a:ext uri="{FF2B5EF4-FFF2-40B4-BE49-F238E27FC236}">
                <a16:creationId xmlns:a16="http://schemas.microsoft.com/office/drawing/2014/main" id="{87672F9D-0467-4B4C-4BF7-B44CF2755175}"/>
              </a:ext>
            </a:extLst>
          </p:cNvPr>
          <p:cNvSpPr>
            <a:spLocks noGrp="1"/>
          </p:cNvSpPr>
          <p:nvPr>
            <p:ph type="body" sz="quarter" idx="48" hasCustomPrompt="1"/>
          </p:nvPr>
        </p:nvSpPr>
        <p:spPr>
          <a:xfrm>
            <a:off x="3959225" y="1377696"/>
            <a:ext cx="4823965" cy="223775"/>
          </a:xfrm>
        </p:spPr>
        <p:txBody>
          <a:bodyPr wrap="square" bIns="36000">
            <a:spAutoFit/>
          </a:bodyPr>
          <a:lstStyle>
            <a:lvl1pPr>
              <a:defRPr sz="1200"/>
            </a:lvl1pPr>
          </a:lstStyle>
          <a:p>
            <a:pPr lvl="0"/>
            <a:r>
              <a:rPr lang="de-DE"/>
              <a:t>Subheading</a:t>
            </a:r>
          </a:p>
        </p:txBody>
      </p:sp>
    </p:spTree>
    <p:extLst>
      <p:ext uri="{BB962C8B-B14F-4D97-AF65-F5344CB8AC3E}">
        <p14:creationId xmlns:p14="http://schemas.microsoft.com/office/powerpoint/2010/main" val="2851443343"/>
      </p:ext>
    </p:extLst>
  </p:cSld>
  <p:clrMapOvr>
    <a:masterClrMapping/>
  </p:clrMapOvr>
  <p:extLst>
    <p:ext uri="{DCECCB84-F9BA-43D5-87BE-67443E8EF086}">
      <p15:sldGuideLst xmlns:p15="http://schemas.microsoft.com/office/powerpoint/2012/main">
        <p15:guide id="2" pos="2313" userDrawn="1">
          <p15:clr>
            <a:srgbClr val="F26B43"/>
          </p15:clr>
        </p15:guide>
        <p15:guide id="3" pos="2494"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64D2693D-7BE1-0A5D-9546-E5BBEF5F7FDF}"/>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1 column</a:t>
            </a:r>
          </a:p>
        </p:txBody>
      </p:sp>
      <p:sp>
        <p:nvSpPr>
          <p:cNvPr id="13" name="Textplatzhalter 3">
            <a:extLst>
              <a:ext uri="{FF2B5EF4-FFF2-40B4-BE49-F238E27FC236}">
                <a16:creationId xmlns:a16="http://schemas.microsoft.com/office/drawing/2014/main" id="{2FCD1441-D939-CB60-79A5-B956EAD29679}"/>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4" name="Titel 1">
            <a:extLst>
              <a:ext uri="{FF2B5EF4-FFF2-40B4-BE49-F238E27FC236}">
                <a16:creationId xmlns:a16="http://schemas.microsoft.com/office/drawing/2014/main" id="{4D5E7931-B08C-681C-2E76-C1F388E1A7E4}"/>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0" name="Inhaltsplatzhalter 5">
            <a:extLst>
              <a:ext uri="{FF2B5EF4-FFF2-40B4-BE49-F238E27FC236}">
                <a16:creationId xmlns:a16="http://schemas.microsoft.com/office/drawing/2014/main" id="{E0031245-9695-3401-A777-E588FCDD2B0D}"/>
              </a:ext>
            </a:extLst>
          </p:cNvPr>
          <p:cNvSpPr>
            <a:spLocks noGrp="1"/>
          </p:cNvSpPr>
          <p:nvPr>
            <p:ph sz="quarter" idx="22"/>
          </p:nvPr>
        </p:nvSpPr>
        <p:spPr>
          <a:xfrm>
            <a:off x="359833" y="1609725"/>
            <a:ext cx="8426451" cy="4556127"/>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8" name="Textplatzhalter 5">
            <a:extLst>
              <a:ext uri="{FF2B5EF4-FFF2-40B4-BE49-F238E27FC236}">
                <a16:creationId xmlns:a16="http://schemas.microsoft.com/office/drawing/2014/main" id="{0D18806A-DC58-05FC-073F-241FC8CEE5D2}"/>
              </a:ext>
            </a:extLst>
          </p:cNvPr>
          <p:cNvSpPr>
            <a:spLocks noGrp="1"/>
          </p:cNvSpPr>
          <p:nvPr>
            <p:ph type="body" sz="quarter" idx="47" hasCustomPrompt="1"/>
          </p:nvPr>
        </p:nvSpPr>
        <p:spPr>
          <a:xfrm>
            <a:off x="360364" y="1377696"/>
            <a:ext cx="4067174" cy="223775"/>
          </a:xfrm>
        </p:spPr>
        <p:txBody>
          <a:bodyPr wrap="square" bIns="36000">
            <a:spAutoFit/>
          </a:bodyPr>
          <a:lstStyle>
            <a:lvl1pPr>
              <a:defRPr sz="1200"/>
            </a:lvl1pPr>
          </a:lstStyle>
          <a:p>
            <a:pPr lvl="0"/>
            <a:r>
              <a:rPr lang="de-DE"/>
              <a:t>Subheading</a:t>
            </a:r>
          </a:p>
        </p:txBody>
      </p:sp>
      <p:sp>
        <p:nvSpPr>
          <p:cNvPr id="9" name="Textplatzhalter 8">
            <a:extLst>
              <a:ext uri="{FF2B5EF4-FFF2-40B4-BE49-F238E27FC236}">
                <a16:creationId xmlns:a16="http://schemas.microsoft.com/office/drawing/2014/main" id="{24095A06-BD02-3660-0293-872DE3A0A7CE}"/>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53159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14" name="Inhaltsplatzhalter 5">
            <a:extLst>
              <a:ext uri="{FF2B5EF4-FFF2-40B4-BE49-F238E27FC236}">
                <a16:creationId xmlns:a16="http://schemas.microsoft.com/office/drawing/2014/main" id="{6FCF70AC-BC75-F7DD-0839-091D78F4AE21}"/>
              </a:ext>
            </a:extLst>
          </p:cNvPr>
          <p:cNvSpPr>
            <a:spLocks noGrp="1"/>
          </p:cNvSpPr>
          <p:nvPr>
            <p:ph sz="quarter" idx="22"/>
          </p:nvPr>
        </p:nvSpPr>
        <p:spPr>
          <a:xfrm>
            <a:off x="359833" y="1377696"/>
            <a:ext cx="4068763" cy="4788157"/>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15" name="Inhaltsplatzhalter 5">
            <a:extLst>
              <a:ext uri="{FF2B5EF4-FFF2-40B4-BE49-F238E27FC236}">
                <a16:creationId xmlns:a16="http://schemas.microsoft.com/office/drawing/2014/main" id="{81F9A7BF-F97B-D034-3D6F-264C1123F510}"/>
              </a:ext>
            </a:extLst>
          </p:cNvPr>
          <p:cNvSpPr>
            <a:spLocks noGrp="1"/>
          </p:cNvSpPr>
          <p:nvPr>
            <p:ph sz="quarter" idx="23"/>
          </p:nvPr>
        </p:nvSpPr>
        <p:spPr>
          <a:xfrm>
            <a:off x="4715933" y="1377696"/>
            <a:ext cx="4068763" cy="4788157"/>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10" name="Textfeld 9">
            <a:extLst>
              <a:ext uri="{FF2B5EF4-FFF2-40B4-BE49-F238E27FC236}">
                <a16:creationId xmlns:a16="http://schemas.microsoft.com/office/drawing/2014/main" id="{9AB7C466-5457-5F23-16AA-0D428725AF83}"/>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2 columns</a:t>
            </a:r>
          </a:p>
        </p:txBody>
      </p:sp>
      <p:sp>
        <p:nvSpPr>
          <p:cNvPr id="16" name="Textplatzhalter 3">
            <a:extLst>
              <a:ext uri="{FF2B5EF4-FFF2-40B4-BE49-F238E27FC236}">
                <a16:creationId xmlns:a16="http://schemas.microsoft.com/office/drawing/2014/main" id="{ACA793C1-CFE9-3003-01C7-BF182E74EA3F}"/>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7" name="Titel 1">
            <a:extLst>
              <a:ext uri="{FF2B5EF4-FFF2-40B4-BE49-F238E27FC236}">
                <a16:creationId xmlns:a16="http://schemas.microsoft.com/office/drawing/2014/main" id="{E076D5A7-7A48-A8D3-2FDF-63C802540F2F}"/>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1" name="Textplatzhalter 5">
            <a:extLst>
              <a:ext uri="{FF2B5EF4-FFF2-40B4-BE49-F238E27FC236}">
                <a16:creationId xmlns:a16="http://schemas.microsoft.com/office/drawing/2014/main" id="{AF523D22-548B-A573-2BB5-7A8491610AB4}"/>
              </a:ext>
            </a:extLst>
          </p:cNvPr>
          <p:cNvSpPr>
            <a:spLocks noGrp="1"/>
          </p:cNvSpPr>
          <p:nvPr>
            <p:ph type="body" sz="quarter" idx="47" hasCustomPrompt="1"/>
          </p:nvPr>
        </p:nvSpPr>
        <p:spPr>
          <a:xfrm>
            <a:off x="360364" y="1377696"/>
            <a:ext cx="4067174" cy="223775"/>
          </a:xfrm>
        </p:spPr>
        <p:txBody>
          <a:bodyPr wrap="square" bIns="36000">
            <a:spAutoFit/>
          </a:bodyPr>
          <a:lstStyle>
            <a:lvl1pPr>
              <a:defRPr sz="1200"/>
            </a:lvl1pPr>
          </a:lstStyle>
          <a:p>
            <a:pPr lvl="0"/>
            <a:r>
              <a:rPr lang="de-DE"/>
              <a:t>Subheading</a:t>
            </a:r>
          </a:p>
        </p:txBody>
      </p:sp>
      <p:sp>
        <p:nvSpPr>
          <p:cNvPr id="12" name="Textplatzhalter 5">
            <a:extLst>
              <a:ext uri="{FF2B5EF4-FFF2-40B4-BE49-F238E27FC236}">
                <a16:creationId xmlns:a16="http://schemas.microsoft.com/office/drawing/2014/main" id="{2F77024B-4BED-223E-2E64-4D8EC9DB3685}"/>
              </a:ext>
            </a:extLst>
          </p:cNvPr>
          <p:cNvSpPr>
            <a:spLocks noGrp="1"/>
          </p:cNvSpPr>
          <p:nvPr>
            <p:ph type="body" sz="quarter" idx="48" hasCustomPrompt="1"/>
          </p:nvPr>
        </p:nvSpPr>
        <p:spPr>
          <a:xfrm>
            <a:off x="4716016" y="1377696"/>
            <a:ext cx="4067174" cy="223775"/>
          </a:xfrm>
        </p:spPr>
        <p:txBody>
          <a:bodyPr wrap="square" bIns="36000">
            <a:spAutoFit/>
          </a:bodyPr>
          <a:lstStyle>
            <a:lvl1pPr>
              <a:defRPr sz="1200"/>
            </a:lvl1pPr>
          </a:lstStyle>
          <a:p>
            <a:pPr lvl="0"/>
            <a:r>
              <a:rPr lang="de-DE"/>
              <a:t>Subheading</a:t>
            </a:r>
          </a:p>
        </p:txBody>
      </p:sp>
      <p:sp>
        <p:nvSpPr>
          <p:cNvPr id="13" name="Textplatzhalter 8">
            <a:extLst>
              <a:ext uri="{FF2B5EF4-FFF2-40B4-BE49-F238E27FC236}">
                <a16:creationId xmlns:a16="http://schemas.microsoft.com/office/drawing/2014/main" id="{A81D00C6-5A41-32E0-B379-72E05C0F08DC}"/>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3000837702"/>
      </p:ext>
    </p:extLst>
  </p:cSld>
  <p:clrMapOvr>
    <a:masterClrMapping/>
  </p:clrMapOvr>
  <p:extLst>
    <p:ext uri="{DCECCB84-F9BA-43D5-87BE-67443E8EF086}">
      <p15:sldGuideLst xmlns:p15="http://schemas.microsoft.com/office/powerpoint/2012/main">
        <p15:guide id="1" pos="2789" userDrawn="1">
          <p15:clr>
            <a:srgbClr val="F26B43"/>
          </p15:clr>
        </p15:guide>
        <p15:guide id="2" pos="297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AF383FD-7DD1-7B37-A82C-DFD2AB27EBC5}"/>
              </a:ext>
            </a:extLst>
          </p:cNvPr>
          <p:cNvGrpSpPr/>
          <p:nvPr userDrawn="1"/>
        </p:nvGrpSpPr>
        <p:grpSpPr>
          <a:xfrm>
            <a:off x="0" y="0"/>
            <a:ext cx="9144000" cy="6858000"/>
            <a:chOff x="0" y="0"/>
            <a:chExt cx="9144000" cy="6858000"/>
          </a:xfrm>
        </p:grpSpPr>
        <p:sp>
          <p:nvSpPr>
            <p:cNvPr id="14" name="Rectangle 13"/>
            <p:cNvSpPr/>
            <p:nvPr userDrawn="1"/>
          </p:nvSpPr>
          <p:spPr>
            <a:xfrm flipV="1">
              <a:off x="0" y="0"/>
              <a:ext cx="9144000" cy="6858000"/>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3" name="Grafik 2">
              <a:extLst>
                <a:ext uri="{FF2B5EF4-FFF2-40B4-BE49-F238E27FC236}">
                  <a16:creationId xmlns:a16="http://schemas.microsoft.com/office/drawing/2014/main" id="{596D1A83-086E-26AA-291B-E8F93042C353}"/>
                </a:ext>
              </a:extLst>
            </p:cNvPr>
            <p:cNvPicPr>
              <a:picLocks noChangeAspect="1"/>
            </p:cNvPicPr>
            <p:nvPr userDrawn="1"/>
          </p:nvPicPr>
          <p:blipFill rotWithShape="1">
            <a:blip r:embed="rId2">
              <a:alphaModFix/>
            </a:blip>
            <a:srcRect r="5545"/>
            <a:stretch/>
          </p:blipFill>
          <p:spPr>
            <a:xfrm>
              <a:off x="5395" y="550816"/>
              <a:ext cx="9138605" cy="2844701"/>
            </a:xfrm>
            <a:prstGeom prst="rect">
              <a:avLst/>
            </a:prstGeom>
          </p:spPr>
        </p:pic>
        <p:pic>
          <p:nvPicPr>
            <p:cNvPr id="11" name="Grafik 10">
              <a:extLst>
                <a:ext uri="{FF2B5EF4-FFF2-40B4-BE49-F238E27FC236}">
                  <a16:creationId xmlns:a16="http://schemas.microsoft.com/office/drawing/2014/main" id="{0D8888F2-A790-A132-D0EE-37D7B30FC5B4}"/>
                </a:ext>
              </a:extLst>
            </p:cNvPr>
            <p:cNvPicPr>
              <a:picLocks noChangeAspect="1"/>
            </p:cNvPicPr>
            <p:nvPr userDrawn="1"/>
          </p:nvPicPr>
          <p:blipFill>
            <a:blip r:embed="rId3"/>
            <a:stretch>
              <a:fillRect/>
            </a:stretch>
          </p:blipFill>
          <p:spPr>
            <a:xfrm>
              <a:off x="387182" y="6022527"/>
              <a:ext cx="1518487" cy="560559"/>
            </a:xfrm>
            <a:prstGeom prst="rect">
              <a:avLst/>
            </a:prstGeom>
          </p:spPr>
        </p:pic>
      </p:grpSp>
      <p:sp>
        <p:nvSpPr>
          <p:cNvPr id="7" name="Textfeld 6">
            <a:extLst>
              <a:ext uri="{FF2B5EF4-FFF2-40B4-BE49-F238E27FC236}">
                <a16:creationId xmlns:a16="http://schemas.microsoft.com/office/drawing/2014/main" id="{EB01BC1A-0B4B-6868-8483-061A7E4BF969}"/>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Title B</a:t>
            </a:r>
          </a:p>
        </p:txBody>
      </p:sp>
      <p:sp>
        <p:nvSpPr>
          <p:cNvPr id="8" name="Title Placeholder 1">
            <a:extLst>
              <a:ext uri="{FF2B5EF4-FFF2-40B4-BE49-F238E27FC236}">
                <a16:creationId xmlns:a16="http://schemas.microsoft.com/office/drawing/2014/main" id="{E8B8763B-732C-E6CC-6409-FE874C2DCC16}"/>
              </a:ext>
            </a:extLst>
          </p:cNvPr>
          <p:cNvSpPr>
            <a:spLocks noGrp="1"/>
          </p:cNvSpPr>
          <p:nvPr>
            <p:ph type="title" hasCustomPrompt="1"/>
          </p:nvPr>
        </p:nvSpPr>
        <p:spPr>
          <a:xfrm>
            <a:off x="359833" y="3429001"/>
            <a:ext cx="7615767" cy="553998"/>
          </a:xfrm>
          <a:prstGeom prst="rect">
            <a:avLst/>
          </a:prstGeom>
        </p:spPr>
        <p:txBody>
          <a:bodyPr vert="horz" wrap="square" lIns="0" tIns="0" rIns="0" bIns="0" rtlCol="0" anchor="b" anchorCtr="0">
            <a:spAutoFit/>
          </a:bodyPr>
          <a:lstStyle>
            <a:lvl1pPr>
              <a:defRPr sz="4000" b="1">
                <a:solidFill>
                  <a:schemeClr val="bg1"/>
                </a:solidFill>
              </a:defRPr>
            </a:lvl1pPr>
          </a:lstStyle>
          <a:p>
            <a:r>
              <a:rPr lang="en-US" dirty="0"/>
              <a:t>Presentation title</a:t>
            </a:r>
          </a:p>
        </p:txBody>
      </p:sp>
      <p:sp>
        <p:nvSpPr>
          <p:cNvPr id="9" name="Textplatzhalter 2">
            <a:extLst>
              <a:ext uri="{FF2B5EF4-FFF2-40B4-BE49-F238E27FC236}">
                <a16:creationId xmlns:a16="http://schemas.microsoft.com/office/drawing/2014/main" id="{A2835041-15FE-1392-EB60-A6AF4A193395}"/>
              </a:ext>
            </a:extLst>
          </p:cNvPr>
          <p:cNvSpPr>
            <a:spLocks noGrp="1"/>
          </p:cNvSpPr>
          <p:nvPr>
            <p:ph type="body" sz="quarter" idx="13" hasCustomPrompt="1"/>
          </p:nvPr>
        </p:nvSpPr>
        <p:spPr>
          <a:xfrm>
            <a:off x="359833" y="4055595"/>
            <a:ext cx="7615767" cy="485518"/>
          </a:xfrm>
        </p:spPr>
        <p:txBody>
          <a:bodyPr wrap="square">
            <a:spAutoFit/>
          </a:bodyPr>
          <a:lstStyle>
            <a:lvl1pPr>
              <a:lnSpc>
                <a:spcPct val="150000"/>
              </a:lnSpc>
              <a:defRPr sz="2400">
                <a:solidFill>
                  <a:schemeClr val="bg1"/>
                </a:solidFill>
              </a:defRPr>
            </a:lvl1pPr>
            <a:lvl2pPr>
              <a:lnSpc>
                <a:spcPct val="150000"/>
              </a:lnSpc>
              <a:spcBef>
                <a:spcPts val="0"/>
              </a:spcBef>
              <a:defRPr sz="2400" spc="-40" baseline="0">
                <a:solidFill>
                  <a:schemeClr val="bg1"/>
                </a:solidFill>
              </a:defRPr>
            </a:lvl2pPr>
          </a:lstStyle>
          <a:p>
            <a:pPr lvl="1"/>
            <a:r>
              <a:rPr lang="de-DE"/>
              <a:t>Subtitle</a:t>
            </a:r>
          </a:p>
        </p:txBody>
      </p:sp>
      <p:sp>
        <p:nvSpPr>
          <p:cNvPr id="10" name="Textplatzhalter 4">
            <a:extLst>
              <a:ext uri="{FF2B5EF4-FFF2-40B4-BE49-F238E27FC236}">
                <a16:creationId xmlns:a16="http://schemas.microsoft.com/office/drawing/2014/main" id="{134E0176-E428-209C-17BB-BC5207F6FC2F}"/>
              </a:ext>
            </a:extLst>
          </p:cNvPr>
          <p:cNvSpPr>
            <a:spLocks noGrp="1"/>
          </p:cNvSpPr>
          <p:nvPr>
            <p:ph type="body" sz="quarter" idx="15" hasCustomPrompt="1"/>
          </p:nvPr>
        </p:nvSpPr>
        <p:spPr>
          <a:xfrm>
            <a:off x="359832" y="620064"/>
            <a:ext cx="7615767" cy="215444"/>
          </a:xfrm>
        </p:spPr>
        <p:txBody>
          <a:bodyPr wrap="square">
            <a:spAutoFit/>
          </a:bodyPr>
          <a:lstStyle>
            <a:lvl1pPr>
              <a:lnSpc>
                <a:spcPct val="100000"/>
              </a:lnSpc>
              <a:spcBef>
                <a:spcPts val="0"/>
              </a:spcBef>
              <a:defRPr sz="1400" b="0">
                <a:solidFill>
                  <a:schemeClr val="bg1"/>
                </a:solidFill>
              </a:defRPr>
            </a:lvl1pPr>
          </a:lstStyle>
          <a:p>
            <a:pPr lvl="0"/>
            <a:r>
              <a:rPr lang="de-DE"/>
              <a:t>Optional Info</a:t>
            </a:r>
          </a:p>
        </p:txBody>
      </p:sp>
    </p:spTree>
    <p:extLst>
      <p:ext uri="{BB962C8B-B14F-4D97-AF65-F5344CB8AC3E}">
        <p14:creationId xmlns:p14="http://schemas.microsoft.com/office/powerpoint/2010/main" val="1349061728"/>
      </p:ext>
    </p:extLst>
  </p:cSld>
  <p:clrMapOvr>
    <a:masterClrMapping/>
  </p:clrMapOvr>
  <p:extLst>
    <p:ext uri="{DCECCB84-F9BA-43D5-87BE-67443E8EF086}">
      <p15:sldGuideLst xmlns:p15="http://schemas.microsoft.com/office/powerpoint/2012/main">
        <p15:guide id="1" orient="horz" pos="2432" userDrawn="1">
          <p15:clr>
            <a:srgbClr val="F26B43"/>
          </p15:clr>
        </p15:guide>
        <p15:guide id="2" orient="horz" pos="2813"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10" name="Textfeld 9">
            <a:extLst>
              <a:ext uri="{FF2B5EF4-FFF2-40B4-BE49-F238E27FC236}">
                <a16:creationId xmlns:a16="http://schemas.microsoft.com/office/drawing/2014/main" id="{9AB7C466-5457-5F23-16AA-0D428725AF83}"/>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3 columns</a:t>
            </a:r>
          </a:p>
        </p:txBody>
      </p:sp>
      <p:sp>
        <p:nvSpPr>
          <p:cNvPr id="16" name="Textplatzhalter 3">
            <a:extLst>
              <a:ext uri="{FF2B5EF4-FFF2-40B4-BE49-F238E27FC236}">
                <a16:creationId xmlns:a16="http://schemas.microsoft.com/office/drawing/2014/main" id="{ACA793C1-CFE9-3003-01C7-BF182E74EA3F}"/>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7" name="Titel 1">
            <a:extLst>
              <a:ext uri="{FF2B5EF4-FFF2-40B4-BE49-F238E27FC236}">
                <a16:creationId xmlns:a16="http://schemas.microsoft.com/office/drawing/2014/main" id="{E076D5A7-7A48-A8D3-2FDF-63C802540F2F}"/>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4" name="Inhaltsplatzhalter 5">
            <a:extLst>
              <a:ext uri="{FF2B5EF4-FFF2-40B4-BE49-F238E27FC236}">
                <a16:creationId xmlns:a16="http://schemas.microsoft.com/office/drawing/2014/main" id="{6FCF70AC-BC75-F7DD-0839-091D78F4AE21}"/>
              </a:ext>
            </a:extLst>
          </p:cNvPr>
          <p:cNvSpPr>
            <a:spLocks noGrp="1"/>
          </p:cNvSpPr>
          <p:nvPr>
            <p:ph sz="quarter" idx="22"/>
          </p:nvPr>
        </p:nvSpPr>
        <p:spPr>
          <a:xfrm>
            <a:off x="360364" y="1609725"/>
            <a:ext cx="2602970" cy="4556127"/>
          </a:xfrm>
        </p:spPr>
        <p:txBody>
          <a:bodyPr anchor="t"/>
          <a:lstStyle>
            <a:lvl1pPr algn="ctr">
              <a:defRPr sz="1867">
                <a:solidFill>
                  <a:schemeClr val="bg1">
                    <a:lumMod val="95000"/>
                  </a:schemeClr>
                </a:solidFill>
              </a:defRPr>
            </a:lvl1pPr>
          </a:lstStyle>
          <a:p>
            <a:endParaRPr lang="de-DE"/>
          </a:p>
          <a:p>
            <a:r>
              <a:rPr lang="de-DE"/>
              <a:t>Insert object </a:t>
            </a:r>
            <a:br>
              <a:rPr lang="de-DE"/>
            </a:br>
            <a:r>
              <a:rPr lang="de-DE"/>
              <a:t>by clicking </a:t>
            </a:r>
            <a:br>
              <a:rPr lang="de-DE"/>
            </a:br>
            <a:r>
              <a:rPr lang="de-DE"/>
              <a:t>specific icon</a:t>
            </a:r>
          </a:p>
        </p:txBody>
      </p:sp>
      <p:sp>
        <p:nvSpPr>
          <p:cNvPr id="18" name="Textplatzhalter 5">
            <a:extLst>
              <a:ext uri="{FF2B5EF4-FFF2-40B4-BE49-F238E27FC236}">
                <a16:creationId xmlns:a16="http://schemas.microsoft.com/office/drawing/2014/main" id="{141CC841-0D6B-A6D1-E7DB-9FC7ED0D80F0}"/>
              </a:ext>
            </a:extLst>
          </p:cNvPr>
          <p:cNvSpPr>
            <a:spLocks noGrp="1"/>
          </p:cNvSpPr>
          <p:nvPr>
            <p:ph type="body" sz="quarter" idx="47" hasCustomPrompt="1"/>
          </p:nvPr>
        </p:nvSpPr>
        <p:spPr>
          <a:xfrm>
            <a:off x="360364" y="1377696"/>
            <a:ext cx="2590800" cy="223775"/>
          </a:xfrm>
        </p:spPr>
        <p:txBody>
          <a:bodyPr wrap="square" bIns="36000">
            <a:spAutoFit/>
          </a:bodyPr>
          <a:lstStyle>
            <a:lvl1pPr>
              <a:defRPr sz="1200"/>
            </a:lvl1pPr>
          </a:lstStyle>
          <a:p>
            <a:pPr lvl="0"/>
            <a:r>
              <a:rPr lang="de-DE"/>
              <a:t>Subheading</a:t>
            </a:r>
          </a:p>
        </p:txBody>
      </p:sp>
      <p:sp>
        <p:nvSpPr>
          <p:cNvPr id="9" name="Inhaltsplatzhalter 5">
            <a:extLst>
              <a:ext uri="{FF2B5EF4-FFF2-40B4-BE49-F238E27FC236}">
                <a16:creationId xmlns:a16="http://schemas.microsoft.com/office/drawing/2014/main" id="{D7E8DE48-A596-C9B9-D9ED-085ACCFDE954}"/>
              </a:ext>
            </a:extLst>
          </p:cNvPr>
          <p:cNvSpPr>
            <a:spLocks noGrp="1"/>
          </p:cNvSpPr>
          <p:nvPr>
            <p:ph sz="quarter" idx="23"/>
          </p:nvPr>
        </p:nvSpPr>
        <p:spPr>
          <a:xfrm>
            <a:off x="3275203" y="1609725"/>
            <a:ext cx="2602970" cy="4556127"/>
          </a:xfrm>
        </p:spPr>
        <p:txBody>
          <a:bodyPr anchor="t"/>
          <a:lstStyle>
            <a:lvl1pPr algn="ctr">
              <a:defRPr sz="1867">
                <a:solidFill>
                  <a:schemeClr val="bg1">
                    <a:lumMod val="95000"/>
                  </a:schemeClr>
                </a:solidFill>
              </a:defRPr>
            </a:lvl1pPr>
          </a:lstStyle>
          <a:p>
            <a:endParaRPr lang="de-DE"/>
          </a:p>
          <a:p>
            <a:r>
              <a:rPr lang="de-DE"/>
              <a:t>Insert object </a:t>
            </a:r>
            <a:br>
              <a:rPr lang="de-DE"/>
            </a:br>
            <a:r>
              <a:rPr lang="de-DE"/>
              <a:t>by clicking </a:t>
            </a:r>
            <a:br>
              <a:rPr lang="de-DE"/>
            </a:br>
            <a:r>
              <a:rPr lang="de-DE"/>
              <a:t>specific icon</a:t>
            </a:r>
          </a:p>
        </p:txBody>
      </p:sp>
      <p:sp>
        <p:nvSpPr>
          <p:cNvPr id="19" name="Textplatzhalter 5">
            <a:extLst>
              <a:ext uri="{FF2B5EF4-FFF2-40B4-BE49-F238E27FC236}">
                <a16:creationId xmlns:a16="http://schemas.microsoft.com/office/drawing/2014/main" id="{8DACE98A-E8E2-7D0B-09F2-9C4ECD951994}"/>
              </a:ext>
            </a:extLst>
          </p:cNvPr>
          <p:cNvSpPr>
            <a:spLocks noGrp="1"/>
          </p:cNvSpPr>
          <p:nvPr>
            <p:ph type="body" sz="quarter" idx="48" hasCustomPrompt="1"/>
          </p:nvPr>
        </p:nvSpPr>
        <p:spPr>
          <a:xfrm>
            <a:off x="3275856" y="1377696"/>
            <a:ext cx="2590800" cy="223775"/>
          </a:xfrm>
        </p:spPr>
        <p:txBody>
          <a:bodyPr wrap="square" bIns="36000">
            <a:spAutoFit/>
          </a:bodyPr>
          <a:lstStyle>
            <a:lvl1pPr>
              <a:defRPr sz="1200"/>
            </a:lvl1pPr>
          </a:lstStyle>
          <a:p>
            <a:pPr lvl="0"/>
            <a:r>
              <a:rPr lang="de-DE"/>
              <a:t>Subheading</a:t>
            </a:r>
          </a:p>
        </p:txBody>
      </p:sp>
      <p:sp>
        <p:nvSpPr>
          <p:cNvPr id="11" name="Inhaltsplatzhalter 5">
            <a:extLst>
              <a:ext uri="{FF2B5EF4-FFF2-40B4-BE49-F238E27FC236}">
                <a16:creationId xmlns:a16="http://schemas.microsoft.com/office/drawing/2014/main" id="{C6795992-BDB9-F9D9-0204-C3019F85687F}"/>
              </a:ext>
            </a:extLst>
          </p:cNvPr>
          <p:cNvSpPr>
            <a:spLocks noGrp="1"/>
          </p:cNvSpPr>
          <p:nvPr>
            <p:ph sz="quarter" idx="24"/>
          </p:nvPr>
        </p:nvSpPr>
        <p:spPr>
          <a:xfrm>
            <a:off x="6190042" y="1609725"/>
            <a:ext cx="2602970" cy="4556127"/>
          </a:xfrm>
        </p:spPr>
        <p:txBody>
          <a:bodyPr anchor="t"/>
          <a:lstStyle>
            <a:lvl1pPr algn="ctr">
              <a:defRPr sz="1867">
                <a:solidFill>
                  <a:schemeClr val="bg1">
                    <a:lumMod val="95000"/>
                  </a:schemeClr>
                </a:solidFill>
              </a:defRPr>
            </a:lvl1pPr>
          </a:lstStyle>
          <a:p>
            <a:endParaRPr lang="de-DE"/>
          </a:p>
          <a:p>
            <a:r>
              <a:rPr lang="de-DE"/>
              <a:t>Insert object </a:t>
            </a:r>
            <a:br>
              <a:rPr lang="de-DE"/>
            </a:br>
            <a:r>
              <a:rPr lang="de-DE"/>
              <a:t>by clicking </a:t>
            </a:r>
            <a:br>
              <a:rPr lang="de-DE"/>
            </a:br>
            <a:r>
              <a:rPr lang="de-DE"/>
              <a:t>specific icon</a:t>
            </a:r>
          </a:p>
        </p:txBody>
      </p:sp>
      <p:sp>
        <p:nvSpPr>
          <p:cNvPr id="20" name="Textplatzhalter 5">
            <a:extLst>
              <a:ext uri="{FF2B5EF4-FFF2-40B4-BE49-F238E27FC236}">
                <a16:creationId xmlns:a16="http://schemas.microsoft.com/office/drawing/2014/main" id="{E06D577C-FAF3-8016-1FA0-4DFCD297F0C2}"/>
              </a:ext>
            </a:extLst>
          </p:cNvPr>
          <p:cNvSpPr>
            <a:spLocks noGrp="1"/>
          </p:cNvSpPr>
          <p:nvPr>
            <p:ph type="body" sz="quarter" idx="49" hasCustomPrompt="1"/>
          </p:nvPr>
        </p:nvSpPr>
        <p:spPr>
          <a:xfrm>
            <a:off x="6194425" y="1377696"/>
            <a:ext cx="2590800" cy="223775"/>
          </a:xfrm>
        </p:spPr>
        <p:txBody>
          <a:bodyPr wrap="square" bIns="36000">
            <a:spAutoFit/>
          </a:bodyPr>
          <a:lstStyle>
            <a:lvl1pPr>
              <a:defRPr sz="1200"/>
            </a:lvl1pPr>
          </a:lstStyle>
          <a:p>
            <a:pPr lvl="0"/>
            <a:r>
              <a:rPr lang="de-DE"/>
              <a:t>Subheading</a:t>
            </a:r>
          </a:p>
        </p:txBody>
      </p:sp>
      <p:sp>
        <p:nvSpPr>
          <p:cNvPr id="21" name="Textplatzhalter 8">
            <a:extLst>
              <a:ext uri="{FF2B5EF4-FFF2-40B4-BE49-F238E27FC236}">
                <a16:creationId xmlns:a16="http://schemas.microsoft.com/office/drawing/2014/main" id="{5F120102-62AE-5A4F-2E56-759042483D15}"/>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357205014"/>
      </p:ext>
    </p:extLst>
  </p:cSld>
  <p:clrMapOvr>
    <a:masterClrMapping/>
  </p:clrMapOvr>
  <p:extLst>
    <p:ext uri="{DCECCB84-F9BA-43D5-87BE-67443E8EF086}">
      <p15:sldGuideLst xmlns:p15="http://schemas.microsoft.com/office/powerpoint/2012/main">
        <p15:guide id="1" pos="1859" userDrawn="1">
          <p15:clr>
            <a:srgbClr val="F26B43"/>
          </p15:clr>
        </p15:guide>
        <p15:guide id="2" pos="2064" userDrawn="1">
          <p15:clr>
            <a:srgbClr val="F26B43"/>
          </p15:clr>
        </p15:guide>
        <p15:guide id="3" pos="3696" userDrawn="1">
          <p15:clr>
            <a:srgbClr val="F26B43"/>
          </p15:clr>
        </p15:guide>
        <p15:guide id="4" pos="3901"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x2 matrix">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10" name="Textfeld 9">
            <a:extLst>
              <a:ext uri="{FF2B5EF4-FFF2-40B4-BE49-F238E27FC236}">
                <a16:creationId xmlns:a16="http://schemas.microsoft.com/office/drawing/2014/main" id="{9AB7C466-5457-5F23-16AA-0D428725AF83}"/>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2x2 columns</a:t>
            </a:r>
          </a:p>
        </p:txBody>
      </p:sp>
      <p:sp>
        <p:nvSpPr>
          <p:cNvPr id="16" name="Textplatzhalter 3">
            <a:extLst>
              <a:ext uri="{FF2B5EF4-FFF2-40B4-BE49-F238E27FC236}">
                <a16:creationId xmlns:a16="http://schemas.microsoft.com/office/drawing/2014/main" id="{ACA793C1-CFE9-3003-01C7-BF182E74EA3F}"/>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7" name="Titel 1">
            <a:extLst>
              <a:ext uri="{FF2B5EF4-FFF2-40B4-BE49-F238E27FC236}">
                <a16:creationId xmlns:a16="http://schemas.microsoft.com/office/drawing/2014/main" id="{E076D5A7-7A48-A8D3-2FDF-63C802540F2F}"/>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1" name="Inhaltsplatzhalter 5">
            <a:extLst>
              <a:ext uri="{FF2B5EF4-FFF2-40B4-BE49-F238E27FC236}">
                <a16:creationId xmlns:a16="http://schemas.microsoft.com/office/drawing/2014/main" id="{775A6675-DB46-DA26-8DCE-36172439E022}"/>
              </a:ext>
            </a:extLst>
          </p:cNvPr>
          <p:cNvSpPr>
            <a:spLocks noGrp="1"/>
          </p:cNvSpPr>
          <p:nvPr>
            <p:ph sz="quarter" idx="24" hasCustomPrompt="1"/>
          </p:nvPr>
        </p:nvSpPr>
        <p:spPr>
          <a:xfrm>
            <a:off x="359833" y="1628800"/>
            <a:ext cx="4068763" cy="2069340"/>
          </a:xfrm>
        </p:spPr>
        <p:txBody>
          <a:bodyPr anchor="t"/>
          <a:lstStyle>
            <a:lvl1pPr algn="ctr">
              <a:defRPr sz="1400">
                <a:solidFill>
                  <a:schemeClr val="bg1">
                    <a:lumMod val="95000"/>
                  </a:schemeClr>
                </a:solidFill>
              </a:defRPr>
            </a:lvl1pPr>
          </a:lstStyle>
          <a:p>
            <a:r>
              <a:rPr lang="de-DE"/>
              <a:t/>
            </a:r>
            <a:br>
              <a:rPr lang="de-DE"/>
            </a:br>
            <a:r>
              <a:rPr lang="de-DE"/>
              <a:t>Insert object by clicking specific icon</a:t>
            </a:r>
          </a:p>
        </p:txBody>
      </p:sp>
      <p:sp>
        <p:nvSpPr>
          <p:cNvPr id="13" name="Textplatzhalter 5">
            <a:extLst>
              <a:ext uri="{FF2B5EF4-FFF2-40B4-BE49-F238E27FC236}">
                <a16:creationId xmlns:a16="http://schemas.microsoft.com/office/drawing/2014/main" id="{347A618F-52EF-57F0-D6BA-987879C1F50A}"/>
              </a:ext>
            </a:extLst>
          </p:cNvPr>
          <p:cNvSpPr>
            <a:spLocks noGrp="1"/>
          </p:cNvSpPr>
          <p:nvPr>
            <p:ph type="body" sz="quarter" idx="47" hasCustomPrompt="1"/>
          </p:nvPr>
        </p:nvSpPr>
        <p:spPr>
          <a:xfrm>
            <a:off x="360363" y="1377696"/>
            <a:ext cx="4067175" cy="223775"/>
          </a:xfrm>
        </p:spPr>
        <p:txBody>
          <a:bodyPr bIns="36000">
            <a:spAutoFit/>
          </a:bodyPr>
          <a:lstStyle>
            <a:lvl1pPr>
              <a:defRPr sz="1200"/>
            </a:lvl1pPr>
          </a:lstStyle>
          <a:p>
            <a:pPr lvl="0"/>
            <a:r>
              <a:rPr lang="de-DE"/>
              <a:t>Subheading</a:t>
            </a:r>
          </a:p>
        </p:txBody>
      </p:sp>
      <p:sp>
        <p:nvSpPr>
          <p:cNvPr id="14" name="Inhaltsplatzhalter 5">
            <a:extLst>
              <a:ext uri="{FF2B5EF4-FFF2-40B4-BE49-F238E27FC236}">
                <a16:creationId xmlns:a16="http://schemas.microsoft.com/office/drawing/2014/main" id="{6FCF70AC-BC75-F7DD-0839-091D78F4AE21}"/>
              </a:ext>
            </a:extLst>
          </p:cNvPr>
          <p:cNvSpPr>
            <a:spLocks noGrp="1"/>
          </p:cNvSpPr>
          <p:nvPr>
            <p:ph sz="quarter" idx="22" hasCustomPrompt="1"/>
          </p:nvPr>
        </p:nvSpPr>
        <p:spPr>
          <a:xfrm>
            <a:off x="359833" y="4096512"/>
            <a:ext cx="4068763" cy="2069340"/>
          </a:xfrm>
        </p:spPr>
        <p:txBody>
          <a:bodyPr anchor="t"/>
          <a:lstStyle>
            <a:lvl1pPr algn="ctr">
              <a:defRPr sz="1400">
                <a:solidFill>
                  <a:schemeClr val="bg1">
                    <a:lumMod val="95000"/>
                  </a:schemeClr>
                </a:solidFill>
              </a:defRPr>
            </a:lvl1pPr>
          </a:lstStyle>
          <a:p>
            <a:r>
              <a:rPr lang="de-DE"/>
              <a:t/>
            </a:r>
            <a:br>
              <a:rPr lang="de-DE"/>
            </a:br>
            <a:r>
              <a:rPr lang="de-DE"/>
              <a:t>Insert object by clicking specific icon</a:t>
            </a:r>
          </a:p>
        </p:txBody>
      </p:sp>
      <p:sp>
        <p:nvSpPr>
          <p:cNvPr id="19" name="Textplatzhalter 5">
            <a:extLst>
              <a:ext uri="{FF2B5EF4-FFF2-40B4-BE49-F238E27FC236}">
                <a16:creationId xmlns:a16="http://schemas.microsoft.com/office/drawing/2014/main" id="{45F3F48E-ECE9-A74F-8495-2C8517FED7D3}"/>
              </a:ext>
            </a:extLst>
          </p:cNvPr>
          <p:cNvSpPr>
            <a:spLocks noGrp="1"/>
          </p:cNvSpPr>
          <p:nvPr>
            <p:ph type="body" sz="quarter" idx="49" hasCustomPrompt="1"/>
          </p:nvPr>
        </p:nvSpPr>
        <p:spPr>
          <a:xfrm>
            <a:off x="360363" y="3861048"/>
            <a:ext cx="4067175" cy="223775"/>
          </a:xfrm>
        </p:spPr>
        <p:txBody>
          <a:bodyPr bIns="36000">
            <a:spAutoFit/>
          </a:bodyPr>
          <a:lstStyle>
            <a:lvl1pPr>
              <a:defRPr sz="1200"/>
            </a:lvl1pPr>
          </a:lstStyle>
          <a:p>
            <a:pPr lvl="0"/>
            <a:r>
              <a:rPr lang="de-DE"/>
              <a:t>Subheading</a:t>
            </a:r>
          </a:p>
        </p:txBody>
      </p:sp>
      <p:sp>
        <p:nvSpPr>
          <p:cNvPr id="12" name="Inhaltsplatzhalter 5">
            <a:extLst>
              <a:ext uri="{FF2B5EF4-FFF2-40B4-BE49-F238E27FC236}">
                <a16:creationId xmlns:a16="http://schemas.microsoft.com/office/drawing/2014/main" id="{8E9B87A7-3590-7285-83B3-CB1D50AF6B21}"/>
              </a:ext>
            </a:extLst>
          </p:cNvPr>
          <p:cNvSpPr>
            <a:spLocks noGrp="1"/>
          </p:cNvSpPr>
          <p:nvPr>
            <p:ph sz="quarter" idx="25" hasCustomPrompt="1"/>
          </p:nvPr>
        </p:nvSpPr>
        <p:spPr>
          <a:xfrm>
            <a:off x="4715933" y="1628800"/>
            <a:ext cx="4068763" cy="2069340"/>
          </a:xfrm>
        </p:spPr>
        <p:txBody>
          <a:bodyPr anchor="t"/>
          <a:lstStyle>
            <a:lvl1pPr algn="ctr">
              <a:defRPr sz="1400">
                <a:solidFill>
                  <a:schemeClr val="bg1">
                    <a:lumMod val="95000"/>
                  </a:schemeClr>
                </a:solidFill>
              </a:defRPr>
            </a:lvl1pPr>
          </a:lstStyle>
          <a:p>
            <a:r>
              <a:rPr lang="de-DE"/>
              <a:t/>
            </a:r>
            <a:br>
              <a:rPr lang="de-DE"/>
            </a:br>
            <a:r>
              <a:rPr lang="de-DE"/>
              <a:t>Insert object by clicking specific icon</a:t>
            </a:r>
          </a:p>
        </p:txBody>
      </p:sp>
      <p:sp>
        <p:nvSpPr>
          <p:cNvPr id="18" name="Textplatzhalter 5">
            <a:extLst>
              <a:ext uri="{FF2B5EF4-FFF2-40B4-BE49-F238E27FC236}">
                <a16:creationId xmlns:a16="http://schemas.microsoft.com/office/drawing/2014/main" id="{FBC86D9E-062A-ED53-88D4-33747B8AA7B2}"/>
              </a:ext>
            </a:extLst>
          </p:cNvPr>
          <p:cNvSpPr>
            <a:spLocks noGrp="1"/>
          </p:cNvSpPr>
          <p:nvPr>
            <p:ph type="body" sz="quarter" idx="48" hasCustomPrompt="1"/>
          </p:nvPr>
        </p:nvSpPr>
        <p:spPr>
          <a:xfrm>
            <a:off x="4716016" y="1377696"/>
            <a:ext cx="4067175" cy="223775"/>
          </a:xfrm>
        </p:spPr>
        <p:txBody>
          <a:bodyPr bIns="36000">
            <a:spAutoFit/>
          </a:bodyPr>
          <a:lstStyle>
            <a:lvl1pPr>
              <a:defRPr sz="1200"/>
            </a:lvl1pPr>
          </a:lstStyle>
          <a:p>
            <a:pPr lvl="0"/>
            <a:r>
              <a:rPr lang="de-DE"/>
              <a:t>Subheading</a:t>
            </a:r>
          </a:p>
        </p:txBody>
      </p:sp>
      <p:sp>
        <p:nvSpPr>
          <p:cNvPr id="15" name="Inhaltsplatzhalter 5">
            <a:extLst>
              <a:ext uri="{FF2B5EF4-FFF2-40B4-BE49-F238E27FC236}">
                <a16:creationId xmlns:a16="http://schemas.microsoft.com/office/drawing/2014/main" id="{81F9A7BF-F97B-D034-3D6F-264C1123F510}"/>
              </a:ext>
            </a:extLst>
          </p:cNvPr>
          <p:cNvSpPr>
            <a:spLocks noGrp="1"/>
          </p:cNvSpPr>
          <p:nvPr>
            <p:ph sz="quarter" idx="23" hasCustomPrompt="1"/>
          </p:nvPr>
        </p:nvSpPr>
        <p:spPr>
          <a:xfrm>
            <a:off x="4715933" y="4096512"/>
            <a:ext cx="4068763" cy="2069340"/>
          </a:xfrm>
        </p:spPr>
        <p:txBody>
          <a:bodyPr anchor="t"/>
          <a:lstStyle>
            <a:lvl1pPr algn="ctr">
              <a:defRPr sz="1400">
                <a:solidFill>
                  <a:schemeClr val="bg1">
                    <a:lumMod val="95000"/>
                  </a:schemeClr>
                </a:solidFill>
              </a:defRPr>
            </a:lvl1pPr>
          </a:lstStyle>
          <a:p>
            <a:r>
              <a:rPr lang="de-DE"/>
              <a:t/>
            </a:r>
            <a:br>
              <a:rPr lang="de-DE"/>
            </a:br>
            <a:r>
              <a:rPr lang="de-DE"/>
              <a:t>Insert object by clicking specific icon</a:t>
            </a:r>
          </a:p>
        </p:txBody>
      </p:sp>
      <p:sp>
        <p:nvSpPr>
          <p:cNvPr id="20" name="Textplatzhalter 5">
            <a:extLst>
              <a:ext uri="{FF2B5EF4-FFF2-40B4-BE49-F238E27FC236}">
                <a16:creationId xmlns:a16="http://schemas.microsoft.com/office/drawing/2014/main" id="{B854F6D2-8101-39B5-AC33-BE97240F3CF5}"/>
              </a:ext>
            </a:extLst>
          </p:cNvPr>
          <p:cNvSpPr>
            <a:spLocks noGrp="1"/>
          </p:cNvSpPr>
          <p:nvPr>
            <p:ph type="body" sz="quarter" idx="50" hasCustomPrompt="1"/>
          </p:nvPr>
        </p:nvSpPr>
        <p:spPr>
          <a:xfrm>
            <a:off x="4716016" y="3861048"/>
            <a:ext cx="4067175" cy="223775"/>
          </a:xfrm>
        </p:spPr>
        <p:txBody>
          <a:bodyPr bIns="36000">
            <a:spAutoFit/>
          </a:bodyPr>
          <a:lstStyle>
            <a:lvl1pPr>
              <a:defRPr sz="1200"/>
            </a:lvl1pPr>
          </a:lstStyle>
          <a:p>
            <a:pPr lvl="0"/>
            <a:r>
              <a:rPr lang="de-DE"/>
              <a:t>Subheading</a:t>
            </a:r>
          </a:p>
        </p:txBody>
      </p:sp>
      <p:sp>
        <p:nvSpPr>
          <p:cNvPr id="21" name="Textplatzhalter 8">
            <a:extLst>
              <a:ext uri="{FF2B5EF4-FFF2-40B4-BE49-F238E27FC236}">
                <a16:creationId xmlns:a16="http://schemas.microsoft.com/office/drawing/2014/main" id="{1B2CA0CF-AE24-84D9-0595-3FB4F169F18C}"/>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379978726"/>
      </p:ext>
    </p:extLst>
  </p:cSld>
  <p:clrMapOvr>
    <a:masterClrMapping/>
  </p:clrMapOvr>
  <p:extLst>
    <p:ext uri="{DCECCB84-F9BA-43D5-87BE-67443E8EF086}">
      <p15:sldGuideLst xmlns:p15="http://schemas.microsoft.com/office/powerpoint/2012/main">
        <p15:guide id="1" pos="2789">
          <p15:clr>
            <a:srgbClr val="F26B43"/>
          </p15:clr>
        </p15:guide>
        <p15:guide id="2" pos="297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6 boxes">
    <p:spTree>
      <p:nvGrpSpPr>
        <p:cNvPr id="1" name=""/>
        <p:cNvGrpSpPr/>
        <p:nvPr/>
      </p:nvGrpSpPr>
      <p:grpSpPr>
        <a:xfrm>
          <a:off x="0" y="0"/>
          <a:ext cx="0" cy="0"/>
          <a:chOff x="0" y="0"/>
          <a:chExt cx="0" cy="0"/>
        </a:xfrm>
      </p:grpSpPr>
      <p:sp>
        <p:nvSpPr>
          <p:cNvPr id="68" name="Rectangle 2">
            <a:extLst>
              <a:ext uri="{FF2B5EF4-FFF2-40B4-BE49-F238E27FC236}">
                <a16:creationId xmlns:a16="http://schemas.microsoft.com/office/drawing/2014/main" id="{F83B0585-AE45-4248-E606-D46709F04AF8}"/>
              </a:ext>
            </a:extLst>
          </p:cNvPr>
          <p:cNvSpPr/>
          <p:nvPr userDrawn="1"/>
        </p:nvSpPr>
        <p:spPr>
          <a:xfrm>
            <a:off x="360363" y="3389757"/>
            <a:ext cx="8426450" cy="2776093"/>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64D2693D-7BE1-0A5D-9546-E5BBEF5F7FDF}"/>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4+6 boxes</a:t>
            </a:r>
          </a:p>
        </p:txBody>
      </p:sp>
      <p:sp>
        <p:nvSpPr>
          <p:cNvPr id="13" name="Textplatzhalter 3">
            <a:extLst>
              <a:ext uri="{FF2B5EF4-FFF2-40B4-BE49-F238E27FC236}">
                <a16:creationId xmlns:a16="http://schemas.microsoft.com/office/drawing/2014/main" id="{2FCD1441-D939-CB60-79A5-B956EAD29679}"/>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4" name="Titel 1">
            <a:extLst>
              <a:ext uri="{FF2B5EF4-FFF2-40B4-BE49-F238E27FC236}">
                <a16:creationId xmlns:a16="http://schemas.microsoft.com/office/drawing/2014/main" id="{4D5E7931-B08C-681C-2E76-C1F388E1A7E4}"/>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40" name="Rectangle 1">
            <a:extLst>
              <a:ext uri="{FF2B5EF4-FFF2-40B4-BE49-F238E27FC236}">
                <a16:creationId xmlns:a16="http://schemas.microsoft.com/office/drawing/2014/main" id="{25FE9080-85A0-772A-9D7A-06F889006A0E}"/>
              </a:ext>
            </a:extLst>
          </p:cNvPr>
          <p:cNvSpPr/>
          <p:nvPr userDrawn="1"/>
        </p:nvSpPr>
        <p:spPr>
          <a:xfrm>
            <a:off x="368202" y="1612143"/>
            <a:ext cx="2004725" cy="1021587"/>
          </a:xfrm>
          <a:prstGeom prst="rect">
            <a:avLst/>
          </a:prstGeom>
          <a:solidFill>
            <a:schemeClr val="tx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defTabSz="228554">
              <a:lnSpc>
                <a:spcPct val="110000"/>
              </a:lnSpc>
            </a:pPr>
            <a:endParaRPr lang="de-DE" sz="1200" b="1" dirty="0">
              <a:solidFill>
                <a:schemeClr val="bg1"/>
              </a:solidFill>
              <a:latin typeface="Arial" panose="020B0604020202020204" pitchFamily="34" charset="0"/>
              <a:cs typeface="Arial" panose="020B0604020202020204" pitchFamily="34" charset="0"/>
            </a:endParaRPr>
          </a:p>
        </p:txBody>
      </p:sp>
      <p:sp>
        <p:nvSpPr>
          <p:cNvPr id="41" name="Rectangle 6">
            <a:extLst>
              <a:ext uri="{FF2B5EF4-FFF2-40B4-BE49-F238E27FC236}">
                <a16:creationId xmlns:a16="http://schemas.microsoft.com/office/drawing/2014/main" id="{7BADCA2C-D6C8-C217-E78A-167CFCAE206D}"/>
              </a:ext>
            </a:extLst>
          </p:cNvPr>
          <p:cNvSpPr/>
          <p:nvPr userDrawn="1"/>
        </p:nvSpPr>
        <p:spPr>
          <a:xfrm>
            <a:off x="2506164" y="1612143"/>
            <a:ext cx="2004725" cy="1021587"/>
          </a:xfrm>
          <a:prstGeom prst="rect">
            <a:avLst/>
          </a:prstGeom>
          <a:solidFill>
            <a:srgbClr val="00768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defTabSz="228554">
              <a:lnSpc>
                <a:spcPct val="110000"/>
              </a:lnSpc>
            </a:pPr>
            <a:endParaRPr lang="de-DE" sz="1200" b="1" dirty="0">
              <a:solidFill>
                <a:schemeClr val="bg1"/>
              </a:solidFill>
              <a:latin typeface="Arial" panose="020B0604020202020204" pitchFamily="34" charset="0"/>
              <a:cs typeface="Arial" panose="020B0604020202020204" pitchFamily="34" charset="0"/>
            </a:endParaRPr>
          </a:p>
        </p:txBody>
      </p:sp>
      <p:sp>
        <p:nvSpPr>
          <p:cNvPr id="42" name="Rectangle 7">
            <a:extLst>
              <a:ext uri="{FF2B5EF4-FFF2-40B4-BE49-F238E27FC236}">
                <a16:creationId xmlns:a16="http://schemas.microsoft.com/office/drawing/2014/main" id="{5604734F-8341-4CAF-2163-8546FE68CB4A}"/>
              </a:ext>
            </a:extLst>
          </p:cNvPr>
          <p:cNvSpPr/>
          <p:nvPr userDrawn="1"/>
        </p:nvSpPr>
        <p:spPr>
          <a:xfrm>
            <a:off x="4644126" y="1612143"/>
            <a:ext cx="2004725" cy="1021587"/>
          </a:xfrm>
          <a:prstGeom prst="rect">
            <a:avLst/>
          </a:prstGeom>
          <a:solidFill>
            <a:schemeClr val="accent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nchorCtr="0"/>
          <a:lstStyle/>
          <a:p>
            <a:pPr algn="ctr" defTabSz="228554">
              <a:lnSpc>
                <a:spcPct val="110000"/>
              </a:lnSpc>
            </a:pPr>
            <a:endParaRPr lang="en-US" sz="1200" b="1" dirty="0">
              <a:solidFill>
                <a:schemeClr val="bg1"/>
              </a:solidFill>
              <a:latin typeface="Arial" panose="020B0604020202020204" pitchFamily="34" charset="0"/>
              <a:cs typeface="Arial" panose="020B0604020202020204" pitchFamily="34" charset="0"/>
            </a:endParaRPr>
          </a:p>
        </p:txBody>
      </p:sp>
      <p:sp>
        <p:nvSpPr>
          <p:cNvPr id="43" name="Rectangle 8">
            <a:extLst>
              <a:ext uri="{FF2B5EF4-FFF2-40B4-BE49-F238E27FC236}">
                <a16:creationId xmlns:a16="http://schemas.microsoft.com/office/drawing/2014/main" id="{80A95D3C-1F8E-64BE-440C-B7555F6A61A1}"/>
              </a:ext>
            </a:extLst>
          </p:cNvPr>
          <p:cNvSpPr/>
          <p:nvPr userDrawn="1"/>
        </p:nvSpPr>
        <p:spPr>
          <a:xfrm>
            <a:off x="6782088" y="1612143"/>
            <a:ext cx="2004725" cy="1021587"/>
          </a:xfrm>
          <a:prstGeom prst="rect">
            <a:avLst/>
          </a:prstGeom>
          <a:solidFill>
            <a:srgbClr val="6E369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defTabSz="228554">
              <a:lnSpc>
                <a:spcPct val="110000"/>
              </a:lnSpc>
            </a:pPr>
            <a:endParaRPr lang="de-DE" sz="1200" b="1" dirty="0">
              <a:solidFill>
                <a:schemeClr val="bg1"/>
              </a:solidFill>
              <a:latin typeface="Arial" panose="020B0604020202020204" pitchFamily="34" charset="0"/>
              <a:cs typeface="Arial" panose="020B0604020202020204" pitchFamily="34" charset="0"/>
            </a:endParaRPr>
          </a:p>
        </p:txBody>
      </p:sp>
      <p:sp>
        <p:nvSpPr>
          <p:cNvPr id="45" name="Text Placeholder 11">
            <a:extLst>
              <a:ext uri="{FF2B5EF4-FFF2-40B4-BE49-F238E27FC236}">
                <a16:creationId xmlns:a16="http://schemas.microsoft.com/office/drawing/2014/main" id="{F118C623-E1CB-E039-129E-FFC636BE7F7E}"/>
              </a:ext>
            </a:extLst>
          </p:cNvPr>
          <p:cNvSpPr>
            <a:spLocks noGrp="1"/>
          </p:cNvSpPr>
          <p:nvPr>
            <p:ph type="body" sz="quarter" idx="30" hasCustomPrompt="1"/>
          </p:nvPr>
        </p:nvSpPr>
        <p:spPr>
          <a:xfrm>
            <a:off x="360363" y="1609725"/>
            <a:ext cx="2006474" cy="1011555"/>
          </a:xfrm>
        </p:spPr>
        <p:txBody>
          <a:bodyPr lIns="90000" tIns="0" rIns="90000" bIns="0" anchor="ctr"/>
          <a:lstStyle>
            <a:lvl1pPr algn="ctr">
              <a:spcBef>
                <a:spcPts val="0"/>
              </a:spcBef>
              <a:defRPr sz="1200" b="1" spc="0">
                <a:solidFill>
                  <a:schemeClr val="bg1"/>
                </a:solidFill>
              </a:defRPr>
            </a:lvl1pPr>
            <a:lvl2pPr marL="234923" indent="-228573">
              <a:buFont typeface="Wingdings" panose="05000000000000000000" pitchFamily="2" charset="2"/>
              <a:buChar char="§"/>
              <a:defRPr/>
            </a:lvl2pPr>
            <a:lvl3pPr marL="482545" indent="-247623">
              <a:defRPr/>
            </a:lvl3pPr>
            <a:lvl4pPr marL="717461" indent="-234923">
              <a:defRPr/>
            </a:lvl4pPr>
            <a:lvl5pPr marL="954497" indent="-237039">
              <a:defRPr/>
            </a:lvl5pPr>
          </a:lstStyle>
          <a:p>
            <a:pPr lvl="0"/>
            <a:r>
              <a:rPr lang="en-GB" dirty="0"/>
              <a:t>place</a:t>
            </a:r>
            <a:br>
              <a:rPr lang="en-GB" dirty="0"/>
            </a:br>
            <a:r>
              <a:rPr lang="en-GB" dirty="0"/>
              <a:t>Text here,</a:t>
            </a:r>
            <a:br>
              <a:rPr lang="en-GB" dirty="0"/>
            </a:br>
            <a:r>
              <a:rPr lang="en-GB" dirty="0"/>
              <a:t>centered</a:t>
            </a:r>
            <a:endParaRPr lang="en-US" dirty="0"/>
          </a:p>
        </p:txBody>
      </p:sp>
      <p:sp>
        <p:nvSpPr>
          <p:cNvPr id="51" name="Textplatzhalter 16">
            <a:extLst>
              <a:ext uri="{FF2B5EF4-FFF2-40B4-BE49-F238E27FC236}">
                <a16:creationId xmlns:a16="http://schemas.microsoft.com/office/drawing/2014/main" id="{C83C9DE5-F980-E25B-0C34-6AF567740733}"/>
              </a:ext>
            </a:extLst>
          </p:cNvPr>
          <p:cNvSpPr>
            <a:spLocks noGrp="1"/>
          </p:cNvSpPr>
          <p:nvPr>
            <p:ph type="body" sz="quarter" idx="21" hasCustomPrompt="1"/>
          </p:nvPr>
        </p:nvSpPr>
        <p:spPr>
          <a:xfrm>
            <a:off x="1390460" y="3485769"/>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52" name="Bildplatzhalter 18">
            <a:extLst>
              <a:ext uri="{FF2B5EF4-FFF2-40B4-BE49-F238E27FC236}">
                <a16:creationId xmlns:a16="http://schemas.microsoft.com/office/drawing/2014/main" id="{2C86D622-2345-75E4-9B0B-2AEB9665BC3D}"/>
              </a:ext>
            </a:extLst>
          </p:cNvPr>
          <p:cNvSpPr>
            <a:spLocks noGrp="1"/>
          </p:cNvSpPr>
          <p:nvPr>
            <p:ph type="pic" sz="quarter" idx="22" hasCustomPrompt="1"/>
          </p:nvPr>
        </p:nvSpPr>
        <p:spPr>
          <a:xfrm>
            <a:off x="575758" y="3586864"/>
            <a:ext cx="604705" cy="577273"/>
          </a:xfrm>
        </p:spPr>
        <p:txBody>
          <a:bodyPr/>
          <a:lstStyle>
            <a:lvl1pPr algn="ctr">
              <a:defRPr sz="1200">
                <a:solidFill>
                  <a:schemeClr val="bg1">
                    <a:lumMod val="95000"/>
                  </a:schemeClr>
                </a:solidFill>
              </a:defRPr>
            </a:lvl1pPr>
          </a:lstStyle>
          <a:p>
            <a:r>
              <a:rPr lang="de-DE"/>
              <a:t>image</a:t>
            </a:r>
          </a:p>
        </p:txBody>
      </p:sp>
      <p:sp>
        <p:nvSpPr>
          <p:cNvPr id="53" name="Textplatzhalter 16">
            <a:extLst>
              <a:ext uri="{FF2B5EF4-FFF2-40B4-BE49-F238E27FC236}">
                <a16:creationId xmlns:a16="http://schemas.microsoft.com/office/drawing/2014/main" id="{DC5DFDD1-37CB-D198-9007-1BD114EE4708}"/>
              </a:ext>
            </a:extLst>
          </p:cNvPr>
          <p:cNvSpPr>
            <a:spLocks noGrp="1"/>
          </p:cNvSpPr>
          <p:nvPr>
            <p:ph type="body" sz="quarter" idx="34" hasCustomPrompt="1"/>
          </p:nvPr>
        </p:nvSpPr>
        <p:spPr>
          <a:xfrm>
            <a:off x="1390460" y="438389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54" name="Bildplatzhalter 18">
            <a:extLst>
              <a:ext uri="{FF2B5EF4-FFF2-40B4-BE49-F238E27FC236}">
                <a16:creationId xmlns:a16="http://schemas.microsoft.com/office/drawing/2014/main" id="{E636DFCD-6E4B-E405-DBF6-98594DE591D7}"/>
              </a:ext>
            </a:extLst>
          </p:cNvPr>
          <p:cNvSpPr>
            <a:spLocks noGrp="1"/>
          </p:cNvSpPr>
          <p:nvPr>
            <p:ph type="pic" sz="quarter" idx="35" hasCustomPrompt="1"/>
          </p:nvPr>
        </p:nvSpPr>
        <p:spPr>
          <a:xfrm>
            <a:off x="575758" y="4484993"/>
            <a:ext cx="604705" cy="577273"/>
          </a:xfrm>
        </p:spPr>
        <p:txBody>
          <a:bodyPr/>
          <a:lstStyle>
            <a:lvl1pPr algn="ctr">
              <a:defRPr sz="1200">
                <a:solidFill>
                  <a:schemeClr val="bg1">
                    <a:lumMod val="95000"/>
                  </a:schemeClr>
                </a:solidFill>
              </a:defRPr>
            </a:lvl1pPr>
          </a:lstStyle>
          <a:p>
            <a:r>
              <a:rPr lang="de-DE"/>
              <a:t>image</a:t>
            </a:r>
          </a:p>
        </p:txBody>
      </p:sp>
      <p:sp>
        <p:nvSpPr>
          <p:cNvPr id="55" name="Textplatzhalter 16">
            <a:extLst>
              <a:ext uri="{FF2B5EF4-FFF2-40B4-BE49-F238E27FC236}">
                <a16:creationId xmlns:a16="http://schemas.microsoft.com/office/drawing/2014/main" id="{0B2DBF6A-534F-88B3-710B-25339346BC10}"/>
              </a:ext>
            </a:extLst>
          </p:cNvPr>
          <p:cNvSpPr>
            <a:spLocks noGrp="1"/>
          </p:cNvSpPr>
          <p:nvPr>
            <p:ph type="body" sz="quarter" idx="36" hasCustomPrompt="1"/>
          </p:nvPr>
        </p:nvSpPr>
        <p:spPr>
          <a:xfrm>
            <a:off x="5648712" y="3485769"/>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56" name="Bildplatzhalter 18">
            <a:extLst>
              <a:ext uri="{FF2B5EF4-FFF2-40B4-BE49-F238E27FC236}">
                <a16:creationId xmlns:a16="http://schemas.microsoft.com/office/drawing/2014/main" id="{6AFEBDBF-EED4-A1CA-1713-4A268E3BD949}"/>
              </a:ext>
            </a:extLst>
          </p:cNvPr>
          <p:cNvSpPr>
            <a:spLocks noGrp="1"/>
          </p:cNvSpPr>
          <p:nvPr>
            <p:ph type="pic" sz="quarter" idx="37" hasCustomPrompt="1"/>
          </p:nvPr>
        </p:nvSpPr>
        <p:spPr>
          <a:xfrm>
            <a:off x="4834010" y="3586864"/>
            <a:ext cx="604705" cy="577273"/>
          </a:xfrm>
        </p:spPr>
        <p:txBody>
          <a:bodyPr/>
          <a:lstStyle>
            <a:lvl1pPr algn="ctr">
              <a:defRPr sz="1200">
                <a:solidFill>
                  <a:schemeClr val="bg1">
                    <a:lumMod val="95000"/>
                  </a:schemeClr>
                </a:solidFill>
              </a:defRPr>
            </a:lvl1pPr>
          </a:lstStyle>
          <a:p>
            <a:r>
              <a:rPr lang="de-DE"/>
              <a:t>image</a:t>
            </a:r>
          </a:p>
        </p:txBody>
      </p:sp>
      <p:sp>
        <p:nvSpPr>
          <p:cNvPr id="57" name="Text Placeholder 11">
            <a:extLst>
              <a:ext uri="{FF2B5EF4-FFF2-40B4-BE49-F238E27FC236}">
                <a16:creationId xmlns:a16="http://schemas.microsoft.com/office/drawing/2014/main" id="{8E8082DB-4C3E-7641-D7E5-36EF13D77FF0}"/>
              </a:ext>
            </a:extLst>
          </p:cNvPr>
          <p:cNvSpPr>
            <a:spLocks noGrp="1"/>
          </p:cNvSpPr>
          <p:nvPr>
            <p:ph type="body" sz="quarter" idx="38" hasCustomPrompt="1"/>
          </p:nvPr>
        </p:nvSpPr>
        <p:spPr>
          <a:xfrm>
            <a:off x="2502622" y="1609725"/>
            <a:ext cx="2006474" cy="1011555"/>
          </a:xfrm>
        </p:spPr>
        <p:txBody>
          <a:bodyPr lIns="90000" tIns="0" rIns="90000" bIns="0" anchor="ctr"/>
          <a:lstStyle>
            <a:lvl1pPr algn="ctr">
              <a:spcBef>
                <a:spcPts val="0"/>
              </a:spcBef>
              <a:defRPr sz="1200" b="1" spc="0">
                <a:solidFill>
                  <a:schemeClr val="bg1"/>
                </a:solidFill>
              </a:defRPr>
            </a:lvl1pPr>
            <a:lvl2pPr marL="234923" indent="-228573">
              <a:buFont typeface="Wingdings" panose="05000000000000000000" pitchFamily="2" charset="2"/>
              <a:buChar char="§"/>
              <a:defRPr/>
            </a:lvl2pPr>
            <a:lvl3pPr marL="482545" indent="-247623">
              <a:defRPr/>
            </a:lvl3pPr>
            <a:lvl4pPr marL="717461" indent="-234923">
              <a:defRPr/>
            </a:lvl4pPr>
            <a:lvl5pPr marL="954497" indent="-237039">
              <a:defRPr/>
            </a:lvl5pPr>
          </a:lstStyle>
          <a:p>
            <a:pPr lvl="0"/>
            <a:r>
              <a:rPr lang="en-GB" dirty="0"/>
              <a:t>place</a:t>
            </a:r>
            <a:br>
              <a:rPr lang="en-GB" dirty="0"/>
            </a:br>
            <a:r>
              <a:rPr lang="en-GB" dirty="0"/>
              <a:t>Text here,</a:t>
            </a:r>
            <a:br>
              <a:rPr lang="en-GB" dirty="0"/>
            </a:br>
            <a:r>
              <a:rPr lang="en-GB" dirty="0"/>
              <a:t>centered</a:t>
            </a:r>
            <a:endParaRPr lang="en-US" dirty="0"/>
          </a:p>
        </p:txBody>
      </p:sp>
      <p:sp>
        <p:nvSpPr>
          <p:cNvPr id="58" name="Text Placeholder 11">
            <a:extLst>
              <a:ext uri="{FF2B5EF4-FFF2-40B4-BE49-F238E27FC236}">
                <a16:creationId xmlns:a16="http://schemas.microsoft.com/office/drawing/2014/main" id="{77A63F2A-1934-5D95-D214-FB396C13F38E}"/>
              </a:ext>
            </a:extLst>
          </p:cNvPr>
          <p:cNvSpPr>
            <a:spLocks noGrp="1"/>
          </p:cNvSpPr>
          <p:nvPr>
            <p:ph type="body" sz="quarter" idx="39" hasCustomPrompt="1"/>
          </p:nvPr>
        </p:nvSpPr>
        <p:spPr>
          <a:xfrm>
            <a:off x="4644008" y="1609725"/>
            <a:ext cx="2006474" cy="1011555"/>
          </a:xfrm>
        </p:spPr>
        <p:txBody>
          <a:bodyPr lIns="90000" tIns="0" rIns="90000" bIns="0" anchor="ctr"/>
          <a:lstStyle>
            <a:lvl1pPr algn="ctr">
              <a:spcBef>
                <a:spcPts val="0"/>
              </a:spcBef>
              <a:defRPr sz="1200" b="1" spc="0">
                <a:solidFill>
                  <a:schemeClr val="bg1"/>
                </a:solidFill>
              </a:defRPr>
            </a:lvl1pPr>
            <a:lvl2pPr marL="234923" indent="-228573">
              <a:buFont typeface="Wingdings" panose="05000000000000000000" pitchFamily="2" charset="2"/>
              <a:buChar char="§"/>
              <a:defRPr/>
            </a:lvl2pPr>
            <a:lvl3pPr marL="482545" indent="-247623">
              <a:defRPr/>
            </a:lvl3pPr>
            <a:lvl4pPr marL="717461" indent="-234923">
              <a:defRPr/>
            </a:lvl4pPr>
            <a:lvl5pPr marL="954497" indent="-237039">
              <a:defRPr/>
            </a:lvl5pPr>
          </a:lstStyle>
          <a:p>
            <a:pPr lvl="0"/>
            <a:r>
              <a:rPr lang="en-GB" dirty="0"/>
              <a:t>place</a:t>
            </a:r>
            <a:br>
              <a:rPr lang="en-GB" dirty="0"/>
            </a:br>
            <a:r>
              <a:rPr lang="en-GB" dirty="0"/>
              <a:t>Text here,</a:t>
            </a:r>
            <a:br>
              <a:rPr lang="en-GB" dirty="0"/>
            </a:br>
            <a:r>
              <a:rPr lang="en-GB" dirty="0"/>
              <a:t>centered</a:t>
            </a:r>
            <a:endParaRPr lang="en-US" dirty="0"/>
          </a:p>
        </p:txBody>
      </p:sp>
      <p:sp>
        <p:nvSpPr>
          <p:cNvPr id="59" name="Text Placeholder 11">
            <a:extLst>
              <a:ext uri="{FF2B5EF4-FFF2-40B4-BE49-F238E27FC236}">
                <a16:creationId xmlns:a16="http://schemas.microsoft.com/office/drawing/2014/main" id="{D41A7CA3-AA2D-0BA2-75D1-80A3419B9832}"/>
              </a:ext>
            </a:extLst>
          </p:cNvPr>
          <p:cNvSpPr>
            <a:spLocks noGrp="1"/>
          </p:cNvSpPr>
          <p:nvPr>
            <p:ph type="body" sz="quarter" idx="40" hasCustomPrompt="1"/>
          </p:nvPr>
        </p:nvSpPr>
        <p:spPr>
          <a:xfrm>
            <a:off x="6769948" y="1609725"/>
            <a:ext cx="2006474" cy="1011555"/>
          </a:xfrm>
        </p:spPr>
        <p:txBody>
          <a:bodyPr lIns="90000" tIns="0" rIns="90000" bIns="0" anchor="ctr"/>
          <a:lstStyle>
            <a:lvl1pPr algn="ctr">
              <a:spcBef>
                <a:spcPts val="0"/>
              </a:spcBef>
              <a:defRPr sz="1200" b="1" spc="0">
                <a:solidFill>
                  <a:schemeClr val="bg1"/>
                </a:solidFill>
              </a:defRPr>
            </a:lvl1pPr>
            <a:lvl2pPr marL="234923" indent="-228573">
              <a:buFont typeface="Wingdings" panose="05000000000000000000" pitchFamily="2" charset="2"/>
              <a:buChar char="§"/>
              <a:defRPr/>
            </a:lvl2pPr>
            <a:lvl3pPr marL="482545" indent="-247623">
              <a:defRPr/>
            </a:lvl3pPr>
            <a:lvl4pPr marL="717461" indent="-234923">
              <a:defRPr/>
            </a:lvl4pPr>
            <a:lvl5pPr marL="954497" indent="-237039">
              <a:defRPr/>
            </a:lvl5pPr>
          </a:lstStyle>
          <a:p>
            <a:pPr lvl="0"/>
            <a:r>
              <a:rPr lang="en-GB" dirty="0"/>
              <a:t>place</a:t>
            </a:r>
            <a:br>
              <a:rPr lang="en-GB" dirty="0"/>
            </a:br>
            <a:r>
              <a:rPr lang="en-GB" dirty="0"/>
              <a:t>Text here,</a:t>
            </a:r>
            <a:br>
              <a:rPr lang="en-GB" dirty="0"/>
            </a:br>
            <a:r>
              <a:rPr lang="en-GB" dirty="0"/>
              <a:t>centered</a:t>
            </a:r>
            <a:endParaRPr lang="en-US" dirty="0"/>
          </a:p>
        </p:txBody>
      </p:sp>
      <p:sp>
        <p:nvSpPr>
          <p:cNvPr id="60" name="Textplatzhalter 16">
            <a:extLst>
              <a:ext uri="{FF2B5EF4-FFF2-40B4-BE49-F238E27FC236}">
                <a16:creationId xmlns:a16="http://schemas.microsoft.com/office/drawing/2014/main" id="{496DD132-5F8F-BBBF-028F-532B9B0F7423}"/>
              </a:ext>
            </a:extLst>
          </p:cNvPr>
          <p:cNvSpPr>
            <a:spLocks noGrp="1"/>
          </p:cNvSpPr>
          <p:nvPr>
            <p:ph type="body" sz="quarter" idx="41" hasCustomPrompt="1"/>
          </p:nvPr>
        </p:nvSpPr>
        <p:spPr>
          <a:xfrm>
            <a:off x="5648712" y="438389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61" name="Bildplatzhalter 18">
            <a:extLst>
              <a:ext uri="{FF2B5EF4-FFF2-40B4-BE49-F238E27FC236}">
                <a16:creationId xmlns:a16="http://schemas.microsoft.com/office/drawing/2014/main" id="{44344581-E2F3-A1B8-7F36-093B448810AC}"/>
              </a:ext>
            </a:extLst>
          </p:cNvPr>
          <p:cNvSpPr>
            <a:spLocks noGrp="1"/>
          </p:cNvSpPr>
          <p:nvPr>
            <p:ph type="pic" sz="quarter" idx="42" hasCustomPrompt="1"/>
          </p:nvPr>
        </p:nvSpPr>
        <p:spPr>
          <a:xfrm>
            <a:off x="4834010" y="4484993"/>
            <a:ext cx="604705" cy="577273"/>
          </a:xfrm>
        </p:spPr>
        <p:txBody>
          <a:bodyPr/>
          <a:lstStyle>
            <a:lvl1pPr algn="ctr">
              <a:defRPr sz="1200">
                <a:solidFill>
                  <a:schemeClr val="bg1">
                    <a:lumMod val="95000"/>
                  </a:schemeClr>
                </a:solidFill>
              </a:defRPr>
            </a:lvl1pPr>
          </a:lstStyle>
          <a:p>
            <a:r>
              <a:rPr lang="de-DE"/>
              <a:t>image</a:t>
            </a:r>
          </a:p>
        </p:txBody>
      </p:sp>
      <p:sp>
        <p:nvSpPr>
          <p:cNvPr id="62" name="Textplatzhalter 16">
            <a:extLst>
              <a:ext uri="{FF2B5EF4-FFF2-40B4-BE49-F238E27FC236}">
                <a16:creationId xmlns:a16="http://schemas.microsoft.com/office/drawing/2014/main" id="{99EED067-9D16-2AD8-22B7-777EA94C4755}"/>
              </a:ext>
            </a:extLst>
          </p:cNvPr>
          <p:cNvSpPr>
            <a:spLocks noGrp="1"/>
          </p:cNvSpPr>
          <p:nvPr>
            <p:ph type="body" sz="quarter" idx="43" hasCustomPrompt="1"/>
          </p:nvPr>
        </p:nvSpPr>
        <p:spPr>
          <a:xfrm>
            <a:off x="1390460" y="525485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63" name="Bildplatzhalter 18">
            <a:extLst>
              <a:ext uri="{FF2B5EF4-FFF2-40B4-BE49-F238E27FC236}">
                <a16:creationId xmlns:a16="http://schemas.microsoft.com/office/drawing/2014/main" id="{9D040CAC-5D17-0EF1-CD97-A1AF11B1F3AC}"/>
              </a:ext>
            </a:extLst>
          </p:cNvPr>
          <p:cNvSpPr>
            <a:spLocks noGrp="1"/>
          </p:cNvSpPr>
          <p:nvPr>
            <p:ph type="pic" sz="quarter" idx="44" hasCustomPrompt="1"/>
          </p:nvPr>
        </p:nvSpPr>
        <p:spPr>
          <a:xfrm>
            <a:off x="575758" y="5355953"/>
            <a:ext cx="604705" cy="577273"/>
          </a:xfrm>
        </p:spPr>
        <p:txBody>
          <a:bodyPr/>
          <a:lstStyle>
            <a:lvl1pPr algn="ctr">
              <a:defRPr sz="1200">
                <a:solidFill>
                  <a:schemeClr val="bg1">
                    <a:lumMod val="95000"/>
                  </a:schemeClr>
                </a:solidFill>
              </a:defRPr>
            </a:lvl1pPr>
          </a:lstStyle>
          <a:p>
            <a:r>
              <a:rPr lang="de-DE"/>
              <a:t>image</a:t>
            </a:r>
          </a:p>
        </p:txBody>
      </p:sp>
      <p:sp>
        <p:nvSpPr>
          <p:cNvPr id="64" name="Textplatzhalter 16">
            <a:extLst>
              <a:ext uri="{FF2B5EF4-FFF2-40B4-BE49-F238E27FC236}">
                <a16:creationId xmlns:a16="http://schemas.microsoft.com/office/drawing/2014/main" id="{0138C497-5528-5D07-7F57-4DD5ED43F430}"/>
              </a:ext>
            </a:extLst>
          </p:cNvPr>
          <p:cNvSpPr>
            <a:spLocks noGrp="1"/>
          </p:cNvSpPr>
          <p:nvPr>
            <p:ph type="body" sz="quarter" idx="45" hasCustomPrompt="1"/>
          </p:nvPr>
        </p:nvSpPr>
        <p:spPr>
          <a:xfrm>
            <a:off x="5648712" y="525485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65" name="Bildplatzhalter 18">
            <a:extLst>
              <a:ext uri="{FF2B5EF4-FFF2-40B4-BE49-F238E27FC236}">
                <a16:creationId xmlns:a16="http://schemas.microsoft.com/office/drawing/2014/main" id="{CDD3548A-6CB5-35F0-B85A-BE23C692F182}"/>
              </a:ext>
            </a:extLst>
          </p:cNvPr>
          <p:cNvSpPr>
            <a:spLocks noGrp="1"/>
          </p:cNvSpPr>
          <p:nvPr>
            <p:ph type="pic" sz="quarter" idx="46" hasCustomPrompt="1"/>
          </p:nvPr>
        </p:nvSpPr>
        <p:spPr>
          <a:xfrm>
            <a:off x="4834010" y="5355953"/>
            <a:ext cx="604705" cy="577273"/>
          </a:xfrm>
        </p:spPr>
        <p:txBody>
          <a:bodyPr/>
          <a:lstStyle>
            <a:lvl1pPr algn="ctr">
              <a:defRPr sz="1200">
                <a:solidFill>
                  <a:schemeClr val="bg1">
                    <a:lumMod val="95000"/>
                  </a:schemeClr>
                </a:solidFill>
              </a:defRPr>
            </a:lvl1pPr>
          </a:lstStyle>
          <a:p>
            <a:r>
              <a:rPr lang="de-DE"/>
              <a:t>image</a:t>
            </a:r>
          </a:p>
        </p:txBody>
      </p:sp>
      <p:sp>
        <p:nvSpPr>
          <p:cNvPr id="6" name="Textplatzhalter 5">
            <a:extLst>
              <a:ext uri="{FF2B5EF4-FFF2-40B4-BE49-F238E27FC236}">
                <a16:creationId xmlns:a16="http://schemas.microsoft.com/office/drawing/2014/main" id="{2AE10441-3602-965A-CD06-A6A6A36CF97B}"/>
              </a:ext>
            </a:extLst>
          </p:cNvPr>
          <p:cNvSpPr>
            <a:spLocks noGrp="1"/>
          </p:cNvSpPr>
          <p:nvPr>
            <p:ph type="body" sz="quarter" idx="47" hasCustomPrompt="1"/>
          </p:nvPr>
        </p:nvSpPr>
        <p:spPr>
          <a:xfrm>
            <a:off x="360363" y="2974848"/>
            <a:ext cx="5930900" cy="402019"/>
          </a:xfrm>
        </p:spPr>
        <p:txBody>
          <a:bodyPr/>
          <a:lstStyle/>
          <a:p>
            <a:pPr lvl="0"/>
            <a:r>
              <a:rPr lang="de-DE"/>
              <a:t>Subheading</a:t>
            </a:r>
          </a:p>
        </p:txBody>
      </p:sp>
      <p:sp>
        <p:nvSpPr>
          <p:cNvPr id="28" name="Textplatzhalter 8">
            <a:extLst>
              <a:ext uri="{FF2B5EF4-FFF2-40B4-BE49-F238E27FC236}">
                <a16:creationId xmlns:a16="http://schemas.microsoft.com/office/drawing/2014/main" id="{1FA949C8-D0B4-7D38-586C-577CB20E14B7}"/>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3866484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8 boxes">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D68D6C1B-7CE9-A72B-5012-A9DC259A59F8}"/>
              </a:ext>
            </a:extLst>
          </p:cNvPr>
          <p:cNvSpPr/>
          <p:nvPr userDrawn="1"/>
        </p:nvSpPr>
        <p:spPr>
          <a:xfrm>
            <a:off x="360362" y="281291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6" name="Rectangle 2">
            <a:extLst>
              <a:ext uri="{FF2B5EF4-FFF2-40B4-BE49-F238E27FC236}">
                <a16:creationId xmlns:a16="http://schemas.microsoft.com/office/drawing/2014/main" id="{E7C72758-8EE2-A08E-1972-D82075664B06}"/>
              </a:ext>
            </a:extLst>
          </p:cNvPr>
          <p:cNvSpPr/>
          <p:nvPr userDrawn="1"/>
        </p:nvSpPr>
        <p:spPr>
          <a:xfrm>
            <a:off x="360362" y="401610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9" name="Rectangle 2">
            <a:extLst>
              <a:ext uri="{FF2B5EF4-FFF2-40B4-BE49-F238E27FC236}">
                <a16:creationId xmlns:a16="http://schemas.microsoft.com/office/drawing/2014/main" id="{2066372A-ED69-A899-7640-083E6832141E}"/>
              </a:ext>
            </a:extLst>
          </p:cNvPr>
          <p:cNvSpPr/>
          <p:nvPr userDrawn="1"/>
        </p:nvSpPr>
        <p:spPr>
          <a:xfrm>
            <a:off x="4694030" y="160972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2" name="Rectangle 2">
            <a:extLst>
              <a:ext uri="{FF2B5EF4-FFF2-40B4-BE49-F238E27FC236}">
                <a16:creationId xmlns:a16="http://schemas.microsoft.com/office/drawing/2014/main" id="{D179EBA3-A97D-3548-A0EB-A64D64F184D9}"/>
              </a:ext>
            </a:extLst>
          </p:cNvPr>
          <p:cNvSpPr/>
          <p:nvPr userDrawn="1"/>
        </p:nvSpPr>
        <p:spPr>
          <a:xfrm>
            <a:off x="4694030" y="281291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5" name="Rectangle 2">
            <a:extLst>
              <a:ext uri="{FF2B5EF4-FFF2-40B4-BE49-F238E27FC236}">
                <a16:creationId xmlns:a16="http://schemas.microsoft.com/office/drawing/2014/main" id="{E137FAC1-11C9-D7D5-640B-752FEAEB0AD9}"/>
              </a:ext>
            </a:extLst>
          </p:cNvPr>
          <p:cNvSpPr/>
          <p:nvPr userDrawn="1"/>
        </p:nvSpPr>
        <p:spPr>
          <a:xfrm>
            <a:off x="4694030" y="401610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9" name="Rectangle 2">
            <a:extLst>
              <a:ext uri="{FF2B5EF4-FFF2-40B4-BE49-F238E27FC236}">
                <a16:creationId xmlns:a16="http://schemas.microsoft.com/office/drawing/2014/main" id="{80C7513E-DBBF-E428-8634-1DCE6CA9C76A}"/>
              </a:ext>
            </a:extLst>
          </p:cNvPr>
          <p:cNvSpPr/>
          <p:nvPr userDrawn="1"/>
        </p:nvSpPr>
        <p:spPr>
          <a:xfrm>
            <a:off x="360362" y="5219296"/>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32" name="Rectangle 2">
            <a:extLst>
              <a:ext uri="{FF2B5EF4-FFF2-40B4-BE49-F238E27FC236}">
                <a16:creationId xmlns:a16="http://schemas.microsoft.com/office/drawing/2014/main" id="{1690E96C-C2D4-06B7-4D61-2F0BEB41A7BA}"/>
              </a:ext>
            </a:extLst>
          </p:cNvPr>
          <p:cNvSpPr/>
          <p:nvPr userDrawn="1"/>
        </p:nvSpPr>
        <p:spPr>
          <a:xfrm>
            <a:off x="4694030" y="5219296"/>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35" name="Rectangle 2">
            <a:extLst>
              <a:ext uri="{FF2B5EF4-FFF2-40B4-BE49-F238E27FC236}">
                <a16:creationId xmlns:a16="http://schemas.microsoft.com/office/drawing/2014/main" id="{810660D3-DF65-EBCB-626C-BDB803C9E4ED}"/>
              </a:ext>
            </a:extLst>
          </p:cNvPr>
          <p:cNvSpPr/>
          <p:nvPr userDrawn="1"/>
        </p:nvSpPr>
        <p:spPr>
          <a:xfrm>
            <a:off x="360362" y="1609725"/>
            <a:ext cx="4091322" cy="964501"/>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6" name="Slide Number Placeholder 2">
            <a:extLst>
              <a:ext uri="{FF2B5EF4-FFF2-40B4-BE49-F238E27FC236}">
                <a16:creationId xmlns:a16="http://schemas.microsoft.com/office/drawing/2014/main" id="{10B8C68D-A908-2E69-2E28-7227410E6791}"/>
              </a:ext>
            </a:extLst>
          </p:cNvPr>
          <p:cNvSpPr>
            <a:spLocks noGrp="1"/>
          </p:cNvSpPr>
          <p:nvPr userDrawn="1">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5" name="Textfeld 4">
            <a:extLst>
              <a:ext uri="{FF2B5EF4-FFF2-40B4-BE49-F238E27FC236}">
                <a16:creationId xmlns:a16="http://schemas.microsoft.com/office/drawing/2014/main" id="{64D2693D-7BE1-0A5D-9546-E5BBEF5F7FDF}"/>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Content: 8 boxes</a:t>
            </a:r>
          </a:p>
        </p:txBody>
      </p:sp>
      <p:sp>
        <p:nvSpPr>
          <p:cNvPr id="13" name="Textplatzhalter 3">
            <a:extLst>
              <a:ext uri="{FF2B5EF4-FFF2-40B4-BE49-F238E27FC236}">
                <a16:creationId xmlns:a16="http://schemas.microsoft.com/office/drawing/2014/main" id="{2FCD1441-D939-CB60-79A5-B956EAD29679}"/>
              </a:ext>
            </a:extLst>
          </p:cNvPr>
          <p:cNvSpPr>
            <a:spLocks noGrp="1"/>
          </p:cNvSpPr>
          <p:nvPr userDrawn="1">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4" name="Titel 1">
            <a:extLst>
              <a:ext uri="{FF2B5EF4-FFF2-40B4-BE49-F238E27FC236}">
                <a16:creationId xmlns:a16="http://schemas.microsoft.com/office/drawing/2014/main" id="{4D5E7931-B08C-681C-2E76-C1F388E1A7E4}"/>
              </a:ext>
            </a:extLst>
          </p:cNvPr>
          <p:cNvSpPr>
            <a:spLocks noGrp="1"/>
          </p:cNvSpPr>
          <p:nvPr userDrawn="1">
            <p:ph type="title" hasCustomPrompt="1"/>
          </p:nvPr>
        </p:nvSpPr>
        <p:spPr>
          <a:xfrm>
            <a:off x="358777" y="774000"/>
            <a:ext cx="6839195" cy="360099"/>
          </a:xfrm>
        </p:spPr>
        <p:txBody>
          <a:bodyPr/>
          <a:lstStyle>
            <a:lvl1pPr>
              <a:defRPr sz="2600" spc="-40" baseline="0"/>
            </a:lvl1pPr>
          </a:lstStyle>
          <a:p>
            <a:r>
              <a:rPr lang="de-DE"/>
              <a:t>Short Headline</a:t>
            </a:r>
          </a:p>
        </p:txBody>
      </p:sp>
      <p:sp>
        <p:nvSpPr>
          <p:cNvPr id="8" name="Textplatzhalter 16">
            <a:extLst>
              <a:ext uri="{FF2B5EF4-FFF2-40B4-BE49-F238E27FC236}">
                <a16:creationId xmlns:a16="http://schemas.microsoft.com/office/drawing/2014/main" id="{B033757C-13CF-94C5-EF71-996D450B610F}"/>
              </a:ext>
            </a:extLst>
          </p:cNvPr>
          <p:cNvSpPr>
            <a:spLocks noGrp="1"/>
          </p:cNvSpPr>
          <p:nvPr userDrawn="1">
            <p:ph type="body" sz="quarter" idx="21" hasCustomPrompt="1"/>
          </p:nvPr>
        </p:nvSpPr>
        <p:spPr>
          <a:xfrm>
            <a:off x="1390460" y="169684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9" name="Bildplatzhalter 18">
            <a:extLst>
              <a:ext uri="{FF2B5EF4-FFF2-40B4-BE49-F238E27FC236}">
                <a16:creationId xmlns:a16="http://schemas.microsoft.com/office/drawing/2014/main" id="{FC471378-2975-F5BF-A34D-B23B242B6246}"/>
              </a:ext>
            </a:extLst>
          </p:cNvPr>
          <p:cNvSpPr>
            <a:spLocks noGrp="1"/>
          </p:cNvSpPr>
          <p:nvPr userDrawn="1">
            <p:ph type="pic" sz="quarter" idx="22" hasCustomPrompt="1"/>
          </p:nvPr>
        </p:nvSpPr>
        <p:spPr>
          <a:xfrm>
            <a:off x="575758" y="1797942"/>
            <a:ext cx="604705" cy="577273"/>
          </a:xfrm>
        </p:spPr>
        <p:txBody>
          <a:bodyPr/>
          <a:lstStyle>
            <a:lvl1pPr algn="ctr">
              <a:defRPr sz="1200">
                <a:solidFill>
                  <a:schemeClr val="bg1">
                    <a:lumMod val="95000"/>
                  </a:schemeClr>
                </a:solidFill>
              </a:defRPr>
            </a:lvl1pPr>
          </a:lstStyle>
          <a:p>
            <a:r>
              <a:rPr lang="de-DE"/>
              <a:t>image</a:t>
            </a:r>
          </a:p>
        </p:txBody>
      </p:sp>
      <p:sp>
        <p:nvSpPr>
          <p:cNvPr id="12" name="Textplatzhalter 16">
            <a:extLst>
              <a:ext uri="{FF2B5EF4-FFF2-40B4-BE49-F238E27FC236}">
                <a16:creationId xmlns:a16="http://schemas.microsoft.com/office/drawing/2014/main" id="{C534CA1A-5A06-3C2C-02B2-54FB2C3331C2}"/>
              </a:ext>
            </a:extLst>
          </p:cNvPr>
          <p:cNvSpPr>
            <a:spLocks noGrp="1"/>
          </p:cNvSpPr>
          <p:nvPr userDrawn="1">
            <p:ph type="body" sz="quarter" idx="23" hasCustomPrompt="1"/>
          </p:nvPr>
        </p:nvSpPr>
        <p:spPr>
          <a:xfrm>
            <a:off x="1390460" y="290003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15" name="Bildplatzhalter 18">
            <a:extLst>
              <a:ext uri="{FF2B5EF4-FFF2-40B4-BE49-F238E27FC236}">
                <a16:creationId xmlns:a16="http://schemas.microsoft.com/office/drawing/2014/main" id="{EA75FD55-4E9A-8FAB-CB8C-77490EAC5A27}"/>
              </a:ext>
            </a:extLst>
          </p:cNvPr>
          <p:cNvSpPr>
            <a:spLocks noGrp="1"/>
          </p:cNvSpPr>
          <p:nvPr userDrawn="1">
            <p:ph type="pic" sz="quarter" idx="24" hasCustomPrompt="1"/>
          </p:nvPr>
        </p:nvSpPr>
        <p:spPr>
          <a:xfrm>
            <a:off x="575758" y="3001132"/>
            <a:ext cx="604705" cy="577273"/>
          </a:xfrm>
        </p:spPr>
        <p:txBody>
          <a:bodyPr/>
          <a:lstStyle>
            <a:lvl1pPr algn="ctr">
              <a:defRPr sz="1200">
                <a:solidFill>
                  <a:schemeClr val="bg1">
                    <a:lumMod val="95000"/>
                  </a:schemeClr>
                </a:solidFill>
              </a:defRPr>
            </a:lvl1pPr>
          </a:lstStyle>
          <a:p>
            <a:r>
              <a:rPr lang="de-DE"/>
              <a:t>image</a:t>
            </a:r>
          </a:p>
        </p:txBody>
      </p:sp>
      <p:sp>
        <p:nvSpPr>
          <p:cNvPr id="17" name="Textplatzhalter 16">
            <a:extLst>
              <a:ext uri="{FF2B5EF4-FFF2-40B4-BE49-F238E27FC236}">
                <a16:creationId xmlns:a16="http://schemas.microsoft.com/office/drawing/2014/main" id="{313F3AF3-5882-5B0F-BE07-420780786E9F}"/>
              </a:ext>
            </a:extLst>
          </p:cNvPr>
          <p:cNvSpPr>
            <a:spLocks noGrp="1"/>
          </p:cNvSpPr>
          <p:nvPr userDrawn="1">
            <p:ph type="body" sz="quarter" idx="25" hasCustomPrompt="1"/>
          </p:nvPr>
        </p:nvSpPr>
        <p:spPr>
          <a:xfrm>
            <a:off x="1390460" y="410322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18" name="Bildplatzhalter 18">
            <a:extLst>
              <a:ext uri="{FF2B5EF4-FFF2-40B4-BE49-F238E27FC236}">
                <a16:creationId xmlns:a16="http://schemas.microsoft.com/office/drawing/2014/main" id="{3709A228-C0A0-4E18-1DE8-D6B45F2924B7}"/>
              </a:ext>
            </a:extLst>
          </p:cNvPr>
          <p:cNvSpPr>
            <a:spLocks noGrp="1"/>
          </p:cNvSpPr>
          <p:nvPr userDrawn="1">
            <p:ph type="pic" sz="quarter" idx="26" hasCustomPrompt="1"/>
          </p:nvPr>
        </p:nvSpPr>
        <p:spPr>
          <a:xfrm>
            <a:off x="575758" y="4204322"/>
            <a:ext cx="604705" cy="577273"/>
          </a:xfrm>
        </p:spPr>
        <p:txBody>
          <a:bodyPr/>
          <a:lstStyle>
            <a:lvl1pPr algn="ctr">
              <a:defRPr sz="1200">
                <a:solidFill>
                  <a:schemeClr val="bg1">
                    <a:lumMod val="95000"/>
                  </a:schemeClr>
                </a:solidFill>
              </a:defRPr>
            </a:lvl1pPr>
          </a:lstStyle>
          <a:p>
            <a:r>
              <a:rPr lang="de-DE"/>
              <a:t>image</a:t>
            </a:r>
          </a:p>
        </p:txBody>
      </p:sp>
      <p:sp>
        <p:nvSpPr>
          <p:cNvPr id="20" name="Textplatzhalter 16">
            <a:extLst>
              <a:ext uri="{FF2B5EF4-FFF2-40B4-BE49-F238E27FC236}">
                <a16:creationId xmlns:a16="http://schemas.microsoft.com/office/drawing/2014/main" id="{7A19B09C-3633-98F8-F956-55474C4B1A6C}"/>
              </a:ext>
            </a:extLst>
          </p:cNvPr>
          <p:cNvSpPr>
            <a:spLocks noGrp="1"/>
          </p:cNvSpPr>
          <p:nvPr userDrawn="1">
            <p:ph type="body" sz="quarter" idx="27" hasCustomPrompt="1"/>
          </p:nvPr>
        </p:nvSpPr>
        <p:spPr>
          <a:xfrm>
            <a:off x="5724128" y="169684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21" name="Bildplatzhalter 18">
            <a:extLst>
              <a:ext uri="{FF2B5EF4-FFF2-40B4-BE49-F238E27FC236}">
                <a16:creationId xmlns:a16="http://schemas.microsoft.com/office/drawing/2014/main" id="{46F075C8-C87C-B7DA-3B1F-1E1E4AF36012}"/>
              </a:ext>
            </a:extLst>
          </p:cNvPr>
          <p:cNvSpPr>
            <a:spLocks noGrp="1"/>
          </p:cNvSpPr>
          <p:nvPr userDrawn="1">
            <p:ph type="pic" sz="quarter" idx="28" hasCustomPrompt="1"/>
          </p:nvPr>
        </p:nvSpPr>
        <p:spPr>
          <a:xfrm>
            <a:off x="4909426" y="1797942"/>
            <a:ext cx="604705" cy="577273"/>
          </a:xfrm>
        </p:spPr>
        <p:txBody>
          <a:bodyPr/>
          <a:lstStyle>
            <a:lvl1pPr algn="ctr">
              <a:defRPr sz="1200">
                <a:solidFill>
                  <a:schemeClr val="bg1">
                    <a:lumMod val="95000"/>
                  </a:schemeClr>
                </a:solidFill>
              </a:defRPr>
            </a:lvl1pPr>
          </a:lstStyle>
          <a:p>
            <a:r>
              <a:rPr lang="de-DE"/>
              <a:t>image</a:t>
            </a:r>
          </a:p>
        </p:txBody>
      </p:sp>
      <p:sp>
        <p:nvSpPr>
          <p:cNvPr id="23" name="Textplatzhalter 16">
            <a:extLst>
              <a:ext uri="{FF2B5EF4-FFF2-40B4-BE49-F238E27FC236}">
                <a16:creationId xmlns:a16="http://schemas.microsoft.com/office/drawing/2014/main" id="{D0190D28-E628-C3EE-D016-9B4A19EAD1C7}"/>
              </a:ext>
            </a:extLst>
          </p:cNvPr>
          <p:cNvSpPr>
            <a:spLocks noGrp="1"/>
          </p:cNvSpPr>
          <p:nvPr userDrawn="1">
            <p:ph type="body" sz="quarter" idx="29" hasCustomPrompt="1"/>
          </p:nvPr>
        </p:nvSpPr>
        <p:spPr>
          <a:xfrm>
            <a:off x="5724128" y="290003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24" name="Bildplatzhalter 18">
            <a:extLst>
              <a:ext uri="{FF2B5EF4-FFF2-40B4-BE49-F238E27FC236}">
                <a16:creationId xmlns:a16="http://schemas.microsoft.com/office/drawing/2014/main" id="{756E0C97-0182-AA16-26F8-84E5310589BD}"/>
              </a:ext>
            </a:extLst>
          </p:cNvPr>
          <p:cNvSpPr>
            <a:spLocks noGrp="1"/>
          </p:cNvSpPr>
          <p:nvPr userDrawn="1">
            <p:ph type="pic" sz="quarter" idx="30" hasCustomPrompt="1"/>
          </p:nvPr>
        </p:nvSpPr>
        <p:spPr>
          <a:xfrm>
            <a:off x="4909426" y="3001132"/>
            <a:ext cx="604705" cy="577273"/>
          </a:xfrm>
        </p:spPr>
        <p:txBody>
          <a:bodyPr/>
          <a:lstStyle>
            <a:lvl1pPr algn="ctr">
              <a:defRPr sz="1200">
                <a:solidFill>
                  <a:schemeClr val="bg1">
                    <a:lumMod val="95000"/>
                  </a:schemeClr>
                </a:solidFill>
              </a:defRPr>
            </a:lvl1pPr>
          </a:lstStyle>
          <a:p>
            <a:r>
              <a:rPr lang="de-DE"/>
              <a:t>image</a:t>
            </a:r>
          </a:p>
        </p:txBody>
      </p:sp>
      <p:sp>
        <p:nvSpPr>
          <p:cNvPr id="27" name="Textplatzhalter 16">
            <a:extLst>
              <a:ext uri="{FF2B5EF4-FFF2-40B4-BE49-F238E27FC236}">
                <a16:creationId xmlns:a16="http://schemas.microsoft.com/office/drawing/2014/main" id="{15A66406-6412-2FC9-FC31-01C85A597EDE}"/>
              </a:ext>
            </a:extLst>
          </p:cNvPr>
          <p:cNvSpPr>
            <a:spLocks noGrp="1"/>
          </p:cNvSpPr>
          <p:nvPr userDrawn="1">
            <p:ph type="body" sz="quarter" idx="31" hasCustomPrompt="1"/>
          </p:nvPr>
        </p:nvSpPr>
        <p:spPr>
          <a:xfrm>
            <a:off x="5724128" y="4103227"/>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28" name="Bildplatzhalter 18">
            <a:extLst>
              <a:ext uri="{FF2B5EF4-FFF2-40B4-BE49-F238E27FC236}">
                <a16:creationId xmlns:a16="http://schemas.microsoft.com/office/drawing/2014/main" id="{9AA2E4BF-14AE-E9A1-D4BC-AC9CCFCBBDFB}"/>
              </a:ext>
            </a:extLst>
          </p:cNvPr>
          <p:cNvSpPr>
            <a:spLocks noGrp="1"/>
          </p:cNvSpPr>
          <p:nvPr userDrawn="1">
            <p:ph type="pic" sz="quarter" idx="32" hasCustomPrompt="1"/>
          </p:nvPr>
        </p:nvSpPr>
        <p:spPr>
          <a:xfrm>
            <a:off x="4909426" y="4204322"/>
            <a:ext cx="604705" cy="577273"/>
          </a:xfrm>
        </p:spPr>
        <p:txBody>
          <a:bodyPr/>
          <a:lstStyle>
            <a:lvl1pPr algn="ctr">
              <a:defRPr sz="1200">
                <a:solidFill>
                  <a:schemeClr val="bg1">
                    <a:lumMod val="95000"/>
                  </a:schemeClr>
                </a:solidFill>
              </a:defRPr>
            </a:lvl1pPr>
          </a:lstStyle>
          <a:p>
            <a:r>
              <a:rPr lang="de-DE"/>
              <a:t>image</a:t>
            </a:r>
          </a:p>
        </p:txBody>
      </p:sp>
      <p:sp>
        <p:nvSpPr>
          <p:cNvPr id="30" name="Textplatzhalter 16">
            <a:extLst>
              <a:ext uri="{FF2B5EF4-FFF2-40B4-BE49-F238E27FC236}">
                <a16:creationId xmlns:a16="http://schemas.microsoft.com/office/drawing/2014/main" id="{0C267791-7167-D664-4B10-8C73196B3118}"/>
              </a:ext>
            </a:extLst>
          </p:cNvPr>
          <p:cNvSpPr>
            <a:spLocks noGrp="1"/>
          </p:cNvSpPr>
          <p:nvPr userDrawn="1">
            <p:ph type="body" sz="quarter" idx="33" hasCustomPrompt="1"/>
          </p:nvPr>
        </p:nvSpPr>
        <p:spPr>
          <a:xfrm>
            <a:off x="1390460" y="530641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31" name="Bildplatzhalter 18">
            <a:extLst>
              <a:ext uri="{FF2B5EF4-FFF2-40B4-BE49-F238E27FC236}">
                <a16:creationId xmlns:a16="http://schemas.microsoft.com/office/drawing/2014/main" id="{18CF2FBF-2F2C-3069-724C-C21103E3CD29}"/>
              </a:ext>
            </a:extLst>
          </p:cNvPr>
          <p:cNvSpPr>
            <a:spLocks noGrp="1"/>
          </p:cNvSpPr>
          <p:nvPr userDrawn="1">
            <p:ph type="pic" sz="quarter" idx="34" hasCustomPrompt="1"/>
          </p:nvPr>
        </p:nvSpPr>
        <p:spPr>
          <a:xfrm>
            <a:off x="575758" y="5407513"/>
            <a:ext cx="604705" cy="577273"/>
          </a:xfrm>
        </p:spPr>
        <p:txBody>
          <a:bodyPr/>
          <a:lstStyle>
            <a:lvl1pPr algn="ctr">
              <a:defRPr sz="1200">
                <a:solidFill>
                  <a:schemeClr val="bg1">
                    <a:lumMod val="95000"/>
                  </a:schemeClr>
                </a:solidFill>
              </a:defRPr>
            </a:lvl1pPr>
          </a:lstStyle>
          <a:p>
            <a:r>
              <a:rPr lang="de-DE"/>
              <a:t>image</a:t>
            </a:r>
          </a:p>
        </p:txBody>
      </p:sp>
      <p:sp>
        <p:nvSpPr>
          <p:cNvPr id="33" name="Textplatzhalter 16">
            <a:extLst>
              <a:ext uri="{FF2B5EF4-FFF2-40B4-BE49-F238E27FC236}">
                <a16:creationId xmlns:a16="http://schemas.microsoft.com/office/drawing/2014/main" id="{3280D304-C92F-6FA7-05EA-1FBFF876846D}"/>
              </a:ext>
            </a:extLst>
          </p:cNvPr>
          <p:cNvSpPr>
            <a:spLocks noGrp="1"/>
          </p:cNvSpPr>
          <p:nvPr userDrawn="1">
            <p:ph type="body" sz="quarter" idx="35" hasCustomPrompt="1"/>
          </p:nvPr>
        </p:nvSpPr>
        <p:spPr>
          <a:xfrm>
            <a:off x="5724128" y="5306418"/>
            <a:ext cx="2962084" cy="779462"/>
          </a:xfrm>
        </p:spPr>
        <p:txBody>
          <a:bodyPr anchor="ctr"/>
          <a:lstStyle>
            <a:lvl1pPr marL="0" algn="l" defTabSz="914377" rtl="0" eaLnBrk="1" latinLnBrk="0" hangingPunct="1">
              <a:spcAft>
                <a:spcPts val="1200"/>
              </a:spcAft>
              <a:buClrTx/>
              <a:defRPr lang="de-DE" sz="1200" b="0" kern="1200" spc="0" baseline="0">
                <a:solidFill>
                  <a:schemeClr val="tx2"/>
                </a:solidFill>
                <a:latin typeface="+mn-lt"/>
                <a:ea typeface="+mn-ea"/>
                <a:cs typeface="+mn-cs"/>
              </a:defRPr>
            </a:lvl1pPr>
            <a:lvl2pPr marL="0" algn="l" defTabSz="914377" rtl="0" eaLnBrk="1" latinLnBrk="0" hangingPunct="1">
              <a:spcAft>
                <a:spcPts val="1200"/>
              </a:spcAft>
              <a:buClrTx/>
              <a:defRPr lang="de-DE" sz="1200" kern="1200">
                <a:solidFill>
                  <a:schemeClr val="tx2"/>
                </a:solidFill>
                <a:latin typeface="+mn-lt"/>
                <a:ea typeface="+mn-ea"/>
                <a:cs typeface="+mn-cs"/>
              </a:defRPr>
            </a:lvl2pPr>
            <a:lvl3pPr marL="0" algn="l" defTabSz="914377" rtl="0" eaLnBrk="1" latinLnBrk="0" hangingPunct="1">
              <a:spcAft>
                <a:spcPts val="1200"/>
              </a:spcAft>
              <a:buClrTx/>
              <a:defRPr lang="de-DE" sz="1200" kern="1200">
                <a:solidFill>
                  <a:schemeClr val="tx2"/>
                </a:solidFill>
                <a:latin typeface="+mn-lt"/>
                <a:ea typeface="+mn-ea"/>
                <a:cs typeface="+mn-cs"/>
              </a:defRPr>
            </a:lvl3pPr>
            <a:lvl4pPr marL="0" algn="l" defTabSz="914377" rtl="0" eaLnBrk="1" latinLnBrk="0" hangingPunct="1">
              <a:spcAft>
                <a:spcPts val="1200"/>
              </a:spcAft>
              <a:buClrTx/>
              <a:defRPr lang="de-DE" sz="1200" kern="1200">
                <a:solidFill>
                  <a:schemeClr val="tx2"/>
                </a:solidFill>
                <a:latin typeface="+mn-lt"/>
                <a:ea typeface="+mn-ea"/>
                <a:cs typeface="+mn-cs"/>
              </a:defRPr>
            </a:lvl4pPr>
            <a:lvl5pPr marL="0" algn="l" defTabSz="914377" rtl="0" eaLnBrk="1" latinLnBrk="0" hangingPunct="1">
              <a:spcAft>
                <a:spcPts val="1200"/>
              </a:spcAft>
              <a:buClrTx/>
              <a:defRPr lang="de-DE" sz="1200" kern="1200">
                <a:solidFill>
                  <a:schemeClr val="tx2"/>
                </a:solidFill>
                <a:latin typeface="+mn-lt"/>
                <a:ea typeface="+mn-ea"/>
                <a:cs typeface="+mn-cs"/>
              </a:defRPr>
            </a:lvl5pPr>
          </a:lstStyle>
          <a:p>
            <a:pPr lvl="0"/>
            <a:r>
              <a:rPr lang="de-DE" b="0"/>
              <a:t>A short description of the adjacent object (e.g. Icons) can be placed here. It may have a lengh of max. 3-4 lines.</a:t>
            </a:r>
            <a:endParaRPr lang="de-DE"/>
          </a:p>
        </p:txBody>
      </p:sp>
      <p:sp>
        <p:nvSpPr>
          <p:cNvPr id="34" name="Bildplatzhalter 18">
            <a:extLst>
              <a:ext uri="{FF2B5EF4-FFF2-40B4-BE49-F238E27FC236}">
                <a16:creationId xmlns:a16="http://schemas.microsoft.com/office/drawing/2014/main" id="{EFB65079-35BC-9348-A9C8-F89A40C79B52}"/>
              </a:ext>
            </a:extLst>
          </p:cNvPr>
          <p:cNvSpPr>
            <a:spLocks noGrp="1"/>
          </p:cNvSpPr>
          <p:nvPr userDrawn="1">
            <p:ph type="pic" sz="quarter" idx="36" hasCustomPrompt="1"/>
          </p:nvPr>
        </p:nvSpPr>
        <p:spPr>
          <a:xfrm>
            <a:off x="4909426" y="5407513"/>
            <a:ext cx="604705" cy="577273"/>
          </a:xfrm>
        </p:spPr>
        <p:txBody>
          <a:bodyPr/>
          <a:lstStyle>
            <a:lvl1pPr algn="ctr">
              <a:defRPr sz="1200">
                <a:solidFill>
                  <a:schemeClr val="bg1">
                    <a:lumMod val="95000"/>
                  </a:schemeClr>
                </a:solidFill>
              </a:defRPr>
            </a:lvl1pPr>
          </a:lstStyle>
          <a:p>
            <a:r>
              <a:rPr lang="de-DE"/>
              <a:t>image</a:t>
            </a:r>
          </a:p>
        </p:txBody>
      </p:sp>
      <p:sp>
        <p:nvSpPr>
          <p:cNvPr id="36" name="Textplatzhalter 8">
            <a:extLst>
              <a:ext uri="{FF2B5EF4-FFF2-40B4-BE49-F238E27FC236}">
                <a16:creationId xmlns:a16="http://schemas.microsoft.com/office/drawing/2014/main" id="{999AAD97-AA52-61E7-E0BF-8EAB5334C8E8}"/>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3798651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8" name="Textfeld 7">
            <a:extLst>
              <a:ext uri="{FF2B5EF4-FFF2-40B4-BE49-F238E27FC236}">
                <a16:creationId xmlns:a16="http://schemas.microsoft.com/office/drawing/2014/main" id="{11F6CC6A-9EF6-337D-6E93-7A5958EFC3A3}"/>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Text +Content</a:t>
            </a:r>
          </a:p>
        </p:txBody>
      </p:sp>
      <p:sp>
        <p:nvSpPr>
          <p:cNvPr id="16" name="Inhaltsplatzhalter 5">
            <a:extLst>
              <a:ext uri="{FF2B5EF4-FFF2-40B4-BE49-F238E27FC236}">
                <a16:creationId xmlns:a16="http://schemas.microsoft.com/office/drawing/2014/main" id="{D2F6C5A8-C46E-A38C-9AC6-1413A3F84C01}"/>
              </a:ext>
            </a:extLst>
          </p:cNvPr>
          <p:cNvSpPr>
            <a:spLocks noGrp="1"/>
          </p:cNvSpPr>
          <p:nvPr>
            <p:ph sz="quarter" idx="23"/>
          </p:nvPr>
        </p:nvSpPr>
        <p:spPr>
          <a:xfrm>
            <a:off x="4715933" y="1604433"/>
            <a:ext cx="4068763" cy="4561419"/>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4" name="Textplatzhalter 3">
            <a:extLst>
              <a:ext uri="{FF2B5EF4-FFF2-40B4-BE49-F238E27FC236}">
                <a16:creationId xmlns:a16="http://schemas.microsoft.com/office/drawing/2014/main" id="{BA64A612-3F98-C51F-6726-E5C1E2511520}"/>
              </a:ext>
            </a:extLst>
          </p:cNvPr>
          <p:cNvSpPr>
            <a:spLocks noGrp="1"/>
          </p:cNvSpPr>
          <p:nvPr>
            <p:ph type="body" sz="quarter" idx="24" hasCustomPrompt="1"/>
          </p:nvPr>
        </p:nvSpPr>
        <p:spPr>
          <a:xfrm>
            <a:off x="359834" y="1617981"/>
            <a:ext cx="4068233" cy="4561417"/>
          </a:xfrm>
        </p:spPr>
        <p:txBody>
          <a:bodyPr/>
          <a:lstStyle>
            <a:lvl1pPr>
              <a:spcBef>
                <a:spcPts val="800"/>
              </a:spcBef>
              <a:defRPr sz="1600" b="0"/>
            </a:lvl1pPr>
          </a:lstStyle>
          <a:p>
            <a:pPr lvl="0"/>
            <a:r>
              <a:rPr lang="de-DE"/>
              <a:t>We recommend keeping the copy short and concise on each slide, using pull-out stats and quotes, if possible, for key highlights. </a:t>
            </a:r>
          </a:p>
          <a:p>
            <a:pPr lvl="0"/>
            <a:r>
              <a:rPr lang="de-DE"/>
              <a:t>Use multiple slides when needed and avoid overloading a single slide with too much content. Thank you.</a:t>
            </a:r>
          </a:p>
        </p:txBody>
      </p:sp>
      <p:sp>
        <p:nvSpPr>
          <p:cNvPr id="10" name="Textplatzhalter 3">
            <a:extLst>
              <a:ext uri="{FF2B5EF4-FFF2-40B4-BE49-F238E27FC236}">
                <a16:creationId xmlns:a16="http://schemas.microsoft.com/office/drawing/2014/main" id="{0B43D425-4BBF-E632-AC8A-0D7D98CBAF21}"/>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3" name="Titel 1">
            <a:extLst>
              <a:ext uri="{FF2B5EF4-FFF2-40B4-BE49-F238E27FC236}">
                <a16:creationId xmlns:a16="http://schemas.microsoft.com/office/drawing/2014/main" id="{E8FBE52F-BD34-1BAE-18F8-0A67B31894F9}"/>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9" name="Textplatzhalter 8">
            <a:extLst>
              <a:ext uri="{FF2B5EF4-FFF2-40B4-BE49-F238E27FC236}">
                <a16:creationId xmlns:a16="http://schemas.microsoft.com/office/drawing/2014/main" id="{0967D589-0C43-2A69-C5B8-F820D87D4A7B}"/>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010740141"/>
      </p:ext>
    </p:extLst>
  </p:cSld>
  <p:clrMapOvr>
    <a:masterClrMapping/>
  </p:clrMapOvr>
  <p:extLst>
    <p:ext uri="{DCECCB84-F9BA-43D5-87BE-67443E8EF086}">
      <p15:sldGuideLst xmlns:p15="http://schemas.microsoft.com/office/powerpoint/2012/main">
        <p15:guide id="2" pos="2789" userDrawn="1">
          <p15:clr>
            <a:srgbClr val="F26B43"/>
          </p15:clr>
        </p15:guide>
        <p15:guide id="3" pos="2971"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 A: 2 boxes">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775A2838-0F86-C096-7671-5A607399BDCC}"/>
              </a:ext>
            </a:extLst>
          </p:cNvPr>
          <p:cNvSpPr/>
          <p:nvPr userDrawn="1"/>
        </p:nvSpPr>
        <p:spPr>
          <a:xfrm flipV="1">
            <a:off x="711783" y="1610922"/>
            <a:ext cx="3361984" cy="4198892"/>
          </a:xfrm>
          <a:prstGeom prst="rect">
            <a:avLst/>
          </a:prstGeom>
          <a:gradFill>
            <a:gsLst>
              <a:gs pos="75000">
                <a:schemeClr val="tx2"/>
              </a:gs>
              <a:gs pos="100000">
                <a:schemeClr val="accent1"/>
              </a:gs>
            </a:gsLst>
            <a:lin ang="3600000" scaled="0"/>
          </a:gra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9" name="Rectangle 2">
            <a:extLst>
              <a:ext uri="{FF2B5EF4-FFF2-40B4-BE49-F238E27FC236}">
                <a16:creationId xmlns:a16="http://schemas.microsoft.com/office/drawing/2014/main" id="{A82724A9-7B46-86DF-7C15-3BF150F9DC95}"/>
              </a:ext>
            </a:extLst>
          </p:cNvPr>
          <p:cNvSpPr/>
          <p:nvPr userDrawn="1"/>
        </p:nvSpPr>
        <p:spPr>
          <a:xfrm flipV="1">
            <a:off x="5069940" y="1610922"/>
            <a:ext cx="3361984" cy="4198892"/>
          </a:xfrm>
          <a:prstGeom prst="rect">
            <a:avLst/>
          </a:prstGeom>
          <a:gradFill>
            <a:gsLst>
              <a:gs pos="75000">
                <a:schemeClr val="tx2"/>
              </a:gs>
              <a:gs pos="100000">
                <a:schemeClr val="accent1"/>
              </a:gs>
            </a:gsLst>
            <a:lin ang="3600000" scaled="0"/>
          </a:gra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13" name="Textfeld 12">
            <a:extLst>
              <a:ext uri="{FF2B5EF4-FFF2-40B4-BE49-F238E27FC236}">
                <a16:creationId xmlns:a16="http://schemas.microsoft.com/office/drawing/2014/main" id="{4D99810F-AB82-1C91-FC79-46C2A89A46AA}"/>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Highlight A: 2 boxes</a:t>
            </a:r>
          </a:p>
        </p:txBody>
      </p:sp>
      <p:sp>
        <p:nvSpPr>
          <p:cNvPr id="23" name="Textplatzhalter 3">
            <a:extLst>
              <a:ext uri="{FF2B5EF4-FFF2-40B4-BE49-F238E27FC236}">
                <a16:creationId xmlns:a16="http://schemas.microsoft.com/office/drawing/2014/main" id="{D8E670BE-7D93-5985-8877-B12404B98AC8}"/>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24" name="Text Placeholder 3">
            <a:extLst>
              <a:ext uri="{FF2B5EF4-FFF2-40B4-BE49-F238E27FC236}">
                <a16:creationId xmlns:a16="http://schemas.microsoft.com/office/drawing/2014/main" id="{337672D1-5CDE-ADE2-6E02-56D97095C715}"/>
              </a:ext>
            </a:extLst>
          </p:cNvPr>
          <p:cNvSpPr>
            <a:spLocks noGrp="1"/>
          </p:cNvSpPr>
          <p:nvPr>
            <p:ph type="body" sz="quarter" idx="22" hasCustomPrompt="1"/>
          </p:nvPr>
        </p:nvSpPr>
        <p:spPr>
          <a:xfrm>
            <a:off x="711781" y="1606403"/>
            <a:ext cx="3361984" cy="557301"/>
          </a:xfrm>
          <a:prstGeom prst="rect">
            <a:avLst/>
          </a:prstGeom>
          <a:noFill/>
        </p:spPr>
        <p:txBody>
          <a:bodyPr lIns="202500" tIns="0" rIns="202500" bIns="36000" anchor="ctr">
            <a:noAutofit/>
          </a:bodyPr>
          <a:lstStyle>
            <a:lvl1pPr marL="0" indent="0">
              <a:buNone/>
              <a:defRPr sz="2000" b="1" i="0" baseline="0">
                <a:solidFill>
                  <a:schemeClr val="bg1"/>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1</a:t>
            </a:r>
          </a:p>
        </p:txBody>
      </p:sp>
      <p:sp>
        <p:nvSpPr>
          <p:cNvPr id="25" name="Text Placeholder 3">
            <a:extLst>
              <a:ext uri="{FF2B5EF4-FFF2-40B4-BE49-F238E27FC236}">
                <a16:creationId xmlns:a16="http://schemas.microsoft.com/office/drawing/2014/main" id="{ED450968-0B1C-EF4B-2B81-28DEB56ECE66}"/>
              </a:ext>
            </a:extLst>
          </p:cNvPr>
          <p:cNvSpPr>
            <a:spLocks noGrp="1"/>
          </p:cNvSpPr>
          <p:nvPr>
            <p:ph type="body" sz="quarter" idx="29" hasCustomPrompt="1"/>
          </p:nvPr>
        </p:nvSpPr>
        <p:spPr>
          <a:xfrm>
            <a:off x="5070587" y="1606405"/>
            <a:ext cx="3361984" cy="557301"/>
          </a:xfrm>
          <a:prstGeom prst="rect">
            <a:avLst/>
          </a:prstGeom>
          <a:noFill/>
        </p:spPr>
        <p:txBody>
          <a:bodyPr lIns="202500" tIns="0" rIns="202500" bIns="36000" anchor="ctr">
            <a:noAutofit/>
          </a:bodyPr>
          <a:lstStyle>
            <a:lvl1pPr marL="0" indent="0">
              <a:buNone/>
              <a:defRPr sz="2000" b="1" i="0" baseline="0">
                <a:solidFill>
                  <a:schemeClr val="bg1"/>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2</a:t>
            </a:r>
          </a:p>
        </p:txBody>
      </p:sp>
      <p:sp>
        <p:nvSpPr>
          <p:cNvPr id="29" name="Text Placeholder 11">
            <a:extLst>
              <a:ext uri="{FF2B5EF4-FFF2-40B4-BE49-F238E27FC236}">
                <a16:creationId xmlns:a16="http://schemas.microsoft.com/office/drawing/2014/main" id="{4BAF5121-B423-8D32-2E76-D05E541C9A5B}"/>
              </a:ext>
            </a:extLst>
          </p:cNvPr>
          <p:cNvSpPr>
            <a:spLocks noGrp="1"/>
          </p:cNvSpPr>
          <p:nvPr>
            <p:ph type="body" sz="quarter" idx="30" hasCustomPrompt="1"/>
          </p:nvPr>
        </p:nvSpPr>
        <p:spPr>
          <a:xfrm>
            <a:off x="711801" y="2217527"/>
            <a:ext cx="3362161" cy="3402702"/>
          </a:xfrm>
        </p:spPr>
        <p:txBody>
          <a:bodyPr lIns="201600" tIns="201600" rIns="201600" bIns="201600"/>
          <a:lstStyle>
            <a:lvl1pPr>
              <a:spcBef>
                <a:spcPts val="0"/>
              </a:spcBef>
              <a:defRPr sz="1600" b="0" spc="0">
                <a:solidFill>
                  <a:schemeClr val="bg1"/>
                </a:solidFill>
              </a:defRPr>
            </a:lvl1pPr>
            <a:lvl2pPr marL="234923" indent="-228573">
              <a:buClrTx/>
              <a:buFont typeface="Arial" panose="020B0604020202020204" pitchFamily="34" charset="0"/>
              <a:buChar char="•"/>
              <a:defRPr>
                <a:solidFill>
                  <a:schemeClr val="bg1"/>
                </a:solidFill>
              </a:defRPr>
            </a:lvl2pPr>
            <a:lvl3pPr marL="482545" indent="-247623">
              <a:defRPr>
                <a:solidFill>
                  <a:schemeClr val="bg1"/>
                </a:solidFill>
              </a:defRPr>
            </a:lvl3pPr>
            <a:lvl4pPr marL="717461" indent="-234923">
              <a:defRPr>
                <a:solidFill>
                  <a:schemeClr val="bg1"/>
                </a:solidFill>
              </a:defRPr>
            </a:lvl4pPr>
            <a:lvl5pPr marL="954497" indent="-237039">
              <a:defRPr>
                <a:solidFill>
                  <a:schemeClr val="bg1"/>
                </a:solidFill>
              </a:defRPr>
            </a:lvl5pPr>
            <a:lvl6pPr>
              <a:defRPr>
                <a:solidFill>
                  <a:schemeClr val="bg1"/>
                </a:solidFill>
              </a:defRPr>
            </a:lvl6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30" name="Text Placeholder 11">
            <a:extLst>
              <a:ext uri="{FF2B5EF4-FFF2-40B4-BE49-F238E27FC236}">
                <a16:creationId xmlns:a16="http://schemas.microsoft.com/office/drawing/2014/main" id="{5DE1D363-7C9C-1F3A-29F3-9C0A68B35F35}"/>
              </a:ext>
            </a:extLst>
          </p:cNvPr>
          <p:cNvSpPr>
            <a:spLocks noGrp="1"/>
          </p:cNvSpPr>
          <p:nvPr>
            <p:ph type="body" sz="quarter" idx="24" hasCustomPrompt="1"/>
          </p:nvPr>
        </p:nvSpPr>
        <p:spPr>
          <a:xfrm>
            <a:off x="5070821" y="2217527"/>
            <a:ext cx="3362161" cy="3402702"/>
          </a:xfrm>
        </p:spPr>
        <p:txBody>
          <a:bodyPr lIns="201600" tIns="201600" rIns="201600" bIns="201600"/>
          <a:lstStyle>
            <a:lvl1pPr>
              <a:spcBef>
                <a:spcPts val="0"/>
              </a:spcBef>
              <a:defRPr sz="1600" b="0" spc="0">
                <a:solidFill>
                  <a:schemeClr val="bg1"/>
                </a:solidFill>
              </a:defRPr>
            </a:lvl1pPr>
            <a:lvl2pPr marL="234923" indent="-228573">
              <a:buClrTx/>
              <a:buFont typeface="Arial" panose="020B0604020202020204" pitchFamily="34" charset="0"/>
              <a:buChar char="•"/>
              <a:defRPr>
                <a:solidFill>
                  <a:schemeClr val="bg1"/>
                </a:solidFill>
              </a:defRPr>
            </a:lvl2pPr>
            <a:lvl3pPr marL="482545" indent="-247623">
              <a:defRPr>
                <a:solidFill>
                  <a:schemeClr val="bg1"/>
                </a:solidFill>
              </a:defRPr>
            </a:lvl3pPr>
            <a:lvl4pPr marL="717461" indent="-234923">
              <a:defRPr>
                <a:solidFill>
                  <a:schemeClr val="bg1"/>
                </a:solidFill>
              </a:defRPr>
            </a:lvl4pPr>
            <a:lvl5pPr marL="954497" indent="-237039">
              <a:defRPr>
                <a:solidFill>
                  <a:schemeClr val="bg1"/>
                </a:solidFill>
              </a:defRPr>
            </a:lvl5pPr>
            <a:lvl6pPr>
              <a:defRPr>
                <a:solidFill>
                  <a:schemeClr val="bg1"/>
                </a:solidFill>
              </a:defRPr>
            </a:lvl6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31" name="Titel 1">
            <a:extLst>
              <a:ext uri="{FF2B5EF4-FFF2-40B4-BE49-F238E27FC236}">
                <a16:creationId xmlns:a16="http://schemas.microsoft.com/office/drawing/2014/main" id="{13CDE9A8-69BC-8209-C177-E3BAC74E6B7A}"/>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2" name="Textplatzhalter 8">
            <a:extLst>
              <a:ext uri="{FF2B5EF4-FFF2-40B4-BE49-F238E27FC236}">
                <a16:creationId xmlns:a16="http://schemas.microsoft.com/office/drawing/2014/main" id="{EFCC1573-415D-A762-3754-61770D43174F}"/>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185648951"/>
      </p:ext>
    </p:extLst>
  </p:cSld>
  <p:clrMapOvr>
    <a:masterClrMapping/>
  </p:clrMapOvr>
  <p:extLst>
    <p:ext uri="{DCECCB84-F9BA-43D5-87BE-67443E8EF086}">
      <p15:sldGuideLst xmlns:p15="http://schemas.microsoft.com/office/powerpoint/2012/main">
        <p15:guide id="2" pos="2789" userDrawn="1">
          <p15:clr>
            <a:srgbClr val="F26B43"/>
          </p15:clr>
        </p15:guide>
        <p15:guide id="3" pos="2971"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B: 2 boxe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22" name="Rectangle 2">
            <a:extLst>
              <a:ext uri="{FF2B5EF4-FFF2-40B4-BE49-F238E27FC236}">
                <a16:creationId xmlns:a16="http://schemas.microsoft.com/office/drawing/2014/main" id="{C4CE9C10-C24D-519A-9819-5AC55A7DAF44}"/>
              </a:ext>
            </a:extLst>
          </p:cNvPr>
          <p:cNvSpPr/>
          <p:nvPr userDrawn="1"/>
        </p:nvSpPr>
        <p:spPr>
          <a:xfrm>
            <a:off x="711783" y="1604424"/>
            <a:ext cx="3361984"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3" name="Rectangle 3">
            <a:extLst>
              <a:ext uri="{FF2B5EF4-FFF2-40B4-BE49-F238E27FC236}">
                <a16:creationId xmlns:a16="http://schemas.microsoft.com/office/drawing/2014/main" id="{B1D93FC3-D872-5627-81A5-52E01769FB9A}"/>
              </a:ext>
            </a:extLst>
          </p:cNvPr>
          <p:cNvSpPr/>
          <p:nvPr userDrawn="1"/>
        </p:nvSpPr>
        <p:spPr>
          <a:xfrm>
            <a:off x="5070801" y="1604433"/>
            <a:ext cx="3361984" cy="4561419"/>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37" name="Text Placeholder 3">
            <a:extLst>
              <a:ext uri="{FF2B5EF4-FFF2-40B4-BE49-F238E27FC236}">
                <a16:creationId xmlns:a16="http://schemas.microsoft.com/office/drawing/2014/main" id="{70587672-0E96-6BB6-112F-C78DF3BA2F34}"/>
              </a:ext>
            </a:extLst>
          </p:cNvPr>
          <p:cNvSpPr>
            <a:spLocks noGrp="1"/>
          </p:cNvSpPr>
          <p:nvPr>
            <p:ph type="body" sz="quarter" idx="22" hasCustomPrompt="1"/>
          </p:nvPr>
        </p:nvSpPr>
        <p:spPr>
          <a:xfrm>
            <a:off x="711781" y="1606403"/>
            <a:ext cx="3361984" cy="604556"/>
          </a:xfrm>
          <a:prstGeom prst="rect">
            <a:avLst/>
          </a:prstGeom>
          <a:noFill/>
        </p:spPr>
        <p:txBody>
          <a:bodyPr lIns="202500" tIns="0" rIns="202500" bIns="36000" anchor="ctr">
            <a:noAutofit/>
          </a:bodyPr>
          <a:lstStyle>
            <a:lvl1pPr marL="0" indent="0">
              <a:buNone/>
              <a:defRPr sz="2000" b="1" i="0" baseline="0">
                <a:solidFill>
                  <a:schemeClr val="tx2"/>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1</a:t>
            </a:r>
          </a:p>
        </p:txBody>
      </p:sp>
      <p:sp>
        <p:nvSpPr>
          <p:cNvPr id="38" name="Text Placeholder 3">
            <a:extLst>
              <a:ext uri="{FF2B5EF4-FFF2-40B4-BE49-F238E27FC236}">
                <a16:creationId xmlns:a16="http://schemas.microsoft.com/office/drawing/2014/main" id="{B98A908E-D9DC-980D-6BEA-7222F84356D4}"/>
              </a:ext>
            </a:extLst>
          </p:cNvPr>
          <p:cNvSpPr>
            <a:spLocks noGrp="1"/>
          </p:cNvSpPr>
          <p:nvPr>
            <p:ph type="body" sz="quarter" idx="29" hasCustomPrompt="1"/>
          </p:nvPr>
        </p:nvSpPr>
        <p:spPr>
          <a:xfrm>
            <a:off x="5070587" y="1606405"/>
            <a:ext cx="3361984" cy="604556"/>
          </a:xfrm>
          <a:prstGeom prst="rect">
            <a:avLst/>
          </a:prstGeom>
          <a:noFill/>
        </p:spPr>
        <p:txBody>
          <a:bodyPr lIns="202500" tIns="0" rIns="202500" bIns="36000" anchor="ctr">
            <a:noAutofit/>
          </a:bodyPr>
          <a:lstStyle>
            <a:lvl1pPr marL="0" indent="0">
              <a:buNone/>
              <a:defRPr sz="2000" b="1" i="0" baseline="0">
                <a:solidFill>
                  <a:schemeClr val="tx2"/>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2</a:t>
            </a:r>
          </a:p>
        </p:txBody>
      </p:sp>
      <p:sp>
        <p:nvSpPr>
          <p:cNvPr id="11" name="Textfeld 10">
            <a:extLst>
              <a:ext uri="{FF2B5EF4-FFF2-40B4-BE49-F238E27FC236}">
                <a16:creationId xmlns:a16="http://schemas.microsoft.com/office/drawing/2014/main" id="{327D0031-76FC-8293-2488-E07BBDAC1F64}"/>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Highlight B: 2 boxes</a:t>
            </a:r>
          </a:p>
        </p:txBody>
      </p:sp>
      <p:sp>
        <p:nvSpPr>
          <p:cNvPr id="18" name="Text Placeholder 11">
            <a:extLst>
              <a:ext uri="{FF2B5EF4-FFF2-40B4-BE49-F238E27FC236}">
                <a16:creationId xmlns:a16="http://schemas.microsoft.com/office/drawing/2014/main" id="{0033C49B-38C4-EB8A-92B0-457947A1F4B9}"/>
              </a:ext>
            </a:extLst>
          </p:cNvPr>
          <p:cNvSpPr>
            <a:spLocks noGrp="1"/>
          </p:cNvSpPr>
          <p:nvPr>
            <p:ph type="body" sz="quarter" idx="30" hasCustomPrompt="1"/>
          </p:nvPr>
        </p:nvSpPr>
        <p:spPr>
          <a:xfrm>
            <a:off x="71180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19" name="Text Placeholder 11">
            <a:extLst>
              <a:ext uri="{FF2B5EF4-FFF2-40B4-BE49-F238E27FC236}">
                <a16:creationId xmlns:a16="http://schemas.microsoft.com/office/drawing/2014/main" id="{31E6B37F-DC4B-0B59-9754-B4B263D8EC06}"/>
              </a:ext>
            </a:extLst>
          </p:cNvPr>
          <p:cNvSpPr>
            <a:spLocks noGrp="1"/>
          </p:cNvSpPr>
          <p:nvPr>
            <p:ph type="body" sz="quarter" idx="24" hasCustomPrompt="1"/>
          </p:nvPr>
        </p:nvSpPr>
        <p:spPr>
          <a:xfrm>
            <a:off x="507082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15" name="Textplatzhalter 3">
            <a:extLst>
              <a:ext uri="{FF2B5EF4-FFF2-40B4-BE49-F238E27FC236}">
                <a16:creationId xmlns:a16="http://schemas.microsoft.com/office/drawing/2014/main" id="{4D940C7D-EE4B-D6B7-ADD4-A0E2CF52B306}"/>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6" name="Titel 1">
            <a:extLst>
              <a:ext uri="{FF2B5EF4-FFF2-40B4-BE49-F238E27FC236}">
                <a16:creationId xmlns:a16="http://schemas.microsoft.com/office/drawing/2014/main" id="{97AF2C87-4778-E002-6B7F-F685922A5A08}"/>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2" name="Textplatzhalter 8">
            <a:extLst>
              <a:ext uri="{FF2B5EF4-FFF2-40B4-BE49-F238E27FC236}">
                <a16:creationId xmlns:a16="http://schemas.microsoft.com/office/drawing/2014/main" id="{7EBDD729-A709-E92D-1B09-B3597C353F74}"/>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737306766"/>
      </p:ext>
    </p:extLst>
  </p:cSld>
  <p:clrMapOvr>
    <a:masterClrMapping/>
  </p:clrMapOvr>
  <p:extLst>
    <p:ext uri="{DCECCB84-F9BA-43D5-87BE-67443E8EF086}">
      <p15:sldGuideLst xmlns:p15="http://schemas.microsoft.com/office/powerpoint/2012/main">
        <p15:guide id="1" pos="2789">
          <p15:clr>
            <a:srgbClr val="F26B43"/>
          </p15:clr>
        </p15:guide>
        <p15:guide id="2" pos="297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 C: 2 boxe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22" name="Rectangle 2">
            <a:extLst>
              <a:ext uri="{FF2B5EF4-FFF2-40B4-BE49-F238E27FC236}">
                <a16:creationId xmlns:a16="http://schemas.microsoft.com/office/drawing/2014/main" id="{C4CE9C10-C24D-519A-9819-5AC55A7DAF44}"/>
              </a:ext>
            </a:extLst>
          </p:cNvPr>
          <p:cNvSpPr/>
          <p:nvPr userDrawn="1"/>
        </p:nvSpPr>
        <p:spPr>
          <a:xfrm>
            <a:off x="711783" y="1604424"/>
            <a:ext cx="3361984"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3" name="Rectangle 3">
            <a:extLst>
              <a:ext uri="{FF2B5EF4-FFF2-40B4-BE49-F238E27FC236}">
                <a16:creationId xmlns:a16="http://schemas.microsoft.com/office/drawing/2014/main" id="{B1D93FC3-D872-5627-81A5-52E01769FB9A}"/>
              </a:ext>
            </a:extLst>
          </p:cNvPr>
          <p:cNvSpPr/>
          <p:nvPr userDrawn="1"/>
        </p:nvSpPr>
        <p:spPr>
          <a:xfrm>
            <a:off x="5070801" y="1604433"/>
            <a:ext cx="3361984" cy="4561419"/>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37" name="Text Placeholder 3">
            <a:extLst>
              <a:ext uri="{FF2B5EF4-FFF2-40B4-BE49-F238E27FC236}">
                <a16:creationId xmlns:a16="http://schemas.microsoft.com/office/drawing/2014/main" id="{70587672-0E96-6BB6-112F-C78DF3BA2F34}"/>
              </a:ext>
            </a:extLst>
          </p:cNvPr>
          <p:cNvSpPr>
            <a:spLocks noGrp="1"/>
          </p:cNvSpPr>
          <p:nvPr>
            <p:ph type="body" sz="quarter" idx="22" hasCustomPrompt="1"/>
          </p:nvPr>
        </p:nvSpPr>
        <p:spPr>
          <a:xfrm>
            <a:off x="711781" y="1606403"/>
            <a:ext cx="3361984" cy="604556"/>
          </a:xfrm>
          <a:prstGeom prst="rect">
            <a:avLst/>
          </a:prstGeom>
          <a:gradFill>
            <a:gsLst>
              <a:gs pos="75000">
                <a:schemeClr val="tx2"/>
              </a:gs>
              <a:gs pos="100000">
                <a:schemeClr val="accent1"/>
              </a:gs>
            </a:gsLst>
            <a:lin ang="18000000" scaled="0"/>
          </a:gradFill>
        </p:spPr>
        <p:txBody>
          <a:bodyPr lIns="202500" tIns="0" rIns="202500" bIns="36000" anchor="ctr">
            <a:noAutofit/>
          </a:bodyPr>
          <a:lstStyle>
            <a:lvl1pPr marL="0" indent="0">
              <a:buNone/>
              <a:defRPr sz="2000" b="1" i="0" baseline="0">
                <a:solidFill>
                  <a:schemeClr val="bg1"/>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1</a:t>
            </a:r>
          </a:p>
        </p:txBody>
      </p:sp>
      <p:sp>
        <p:nvSpPr>
          <p:cNvPr id="38" name="Text Placeholder 3">
            <a:extLst>
              <a:ext uri="{FF2B5EF4-FFF2-40B4-BE49-F238E27FC236}">
                <a16:creationId xmlns:a16="http://schemas.microsoft.com/office/drawing/2014/main" id="{B98A908E-D9DC-980D-6BEA-7222F84356D4}"/>
              </a:ext>
            </a:extLst>
          </p:cNvPr>
          <p:cNvSpPr>
            <a:spLocks noGrp="1"/>
          </p:cNvSpPr>
          <p:nvPr>
            <p:ph type="body" sz="quarter" idx="29" hasCustomPrompt="1"/>
          </p:nvPr>
        </p:nvSpPr>
        <p:spPr>
          <a:xfrm>
            <a:off x="5070587" y="1606405"/>
            <a:ext cx="3361984" cy="604556"/>
          </a:xfrm>
          <a:prstGeom prst="rect">
            <a:avLst/>
          </a:prstGeom>
          <a:gradFill>
            <a:gsLst>
              <a:gs pos="75000">
                <a:schemeClr val="tx2"/>
              </a:gs>
              <a:gs pos="100000">
                <a:schemeClr val="accent1"/>
              </a:gs>
            </a:gsLst>
            <a:lin ang="18000000" scaled="0"/>
          </a:gradFill>
        </p:spPr>
        <p:txBody>
          <a:bodyPr lIns="202500" tIns="0" rIns="202500" bIns="36000" anchor="ctr">
            <a:noAutofit/>
          </a:bodyPr>
          <a:lstStyle>
            <a:lvl1pPr marL="0" indent="0">
              <a:buNone/>
              <a:defRPr sz="2000" b="1" i="0" baseline="0">
                <a:solidFill>
                  <a:schemeClr val="bg1"/>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2</a:t>
            </a:r>
          </a:p>
        </p:txBody>
      </p:sp>
      <p:sp>
        <p:nvSpPr>
          <p:cNvPr id="11" name="Textfeld 10">
            <a:extLst>
              <a:ext uri="{FF2B5EF4-FFF2-40B4-BE49-F238E27FC236}">
                <a16:creationId xmlns:a16="http://schemas.microsoft.com/office/drawing/2014/main" id="{327D0031-76FC-8293-2488-E07BBDAC1F64}"/>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Highlight C: 2 boxes</a:t>
            </a:r>
          </a:p>
        </p:txBody>
      </p:sp>
      <p:sp>
        <p:nvSpPr>
          <p:cNvPr id="18" name="Text Placeholder 11">
            <a:extLst>
              <a:ext uri="{FF2B5EF4-FFF2-40B4-BE49-F238E27FC236}">
                <a16:creationId xmlns:a16="http://schemas.microsoft.com/office/drawing/2014/main" id="{0033C49B-38C4-EB8A-92B0-457947A1F4B9}"/>
              </a:ext>
            </a:extLst>
          </p:cNvPr>
          <p:cNvSpPr>
            <a:spLocks noGrp="1"/>
          </p:cNvSpPr>
          <p:nvPr>
            <p:ph type="body" sz="quarter" idx="30" hasCustomPrompt="1"/>
          </p:nvPr>
        </p:nvSpPr>
        <p:spPr>
          <a:xfrm>
            <a:off x="71180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19" name="Text Placeholder 11">
            <a:extLst>
              <a:ext uri="{FF2B5EF4-FFF2-40B4-BE49-F238E27FC236}">
                <a16:creationId xmlns:a16="http://schemas.microsoft.com/office/drawing/2014/main" id="{31E6B37F-DC4B-0B59-9754-B4B263D8EC06}"/>
              </a:ext>
            </a:extLst>
          </p:cNvPr>
          <p:cNvSpPr>
            <a:spLocks noGrp="1"/>
          </p:cNvSpPr>
          <p:nvPr>
            <p:ph type="body" sz="quarter" idx="24" hasCustomPrompt="1"/>
          </p:nvPr>
        </p:nvSpPr>
        <p:spPr>
          <a:xfrm>
            <a:off x="507082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15" name="Textplatzhalter 3">
            <a:extLst>
              <a:ext uri="{FF2B5EF4-FFF2-40B4-BE49-F238E27FC236}">
                <a16:creationId xmlns:a16="http://schemas.microsoft.com/office/drawing/2014/main" id="{4D940C7D-EE4B-D6B7-ADD4-A0E2CF52B306}"/>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6" name="Titel 1">
            <a:extLst>
              <a:ext uri="{FF2B5EF4-FFF2-40B4-BE49-F238E27FC236}">
                <a16:creationId xmlns:a16="http://schemas.microsoft.com/office/drawing/2014/main" id="{0729E792-B46A-9931-2DAB-B3C0FCAABE64}"/>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2" name="Textplatzhalter 8">
            <a:extLst>
              <a:ext uri="{FF2B5EF4-FFF2-40B4-BE49-F238E27FC236}">
                <a16:creationId xmlns:a16="http://schemas.microsoft.com/office/drawing/2014/main" id="{770D6D9D-1F11-5511-7EAE-E74C8347D7A0}"/>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669044174"/>
      </p:ext>
    </p:extLst>
  </p:cSld>
  <p:clrMapOvr>
    <a:masterClrMapping/>
  </p:clrMapOvr>
  <p:extLst>
    <p:ext uri="{DCECCB84-F9BA-43D5-87BE-67443E8EF086}">
      <p15:sldGuideLst xmlns:p15="http://schemas.microsoft.com/office/powerpoint/2012/main">
        <p15:guide id="1" pos="2789" userDrawn="1">
          <p15:clr>
            <a:srgbClr val="F26B43"/>
          </p15:clr>
        </p15:guide>
        <p15:guide id="2" pos="2971"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D: 2 boxe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0B8C68D-A908-2E69-2E28-7227410E6791}"/>
              </a:ext>
            </a:extLst>
          </p:cNvPr>
          <p:cNvSpPr>
            <a:spLocks noGrp="1"/>
          </p:cNvSpPr>
          <p:nvPr>
            <p:ph type="sldNum" sz="quarter" idx="16"/>
          </p:nvPr>
        </p:nvSpPr>
        <p:spPr>
          <a:xfrm>
            <a:off x="6651625" y="6272297"/>
            <a:ext cx="2133600" cy="366183"/>
          </a:xfrm>
        </p:spPr>
        <p:txBody>
          <a:bodyPr/>
          <a:lstStyle/>
          <a:p>
            <a:fld id="{5CA30057-1522-A34D-9EDB-EBE4F30CB92E}" type="slidenum">
              <a:rPr lang="en-US" smtClean="0"/>
              <a:pPr/>
              <a:t>‹Nr.›</a:t>
            </a:fld>
            <a:endParaRPr lang="en-US" dirty="0"/>
          </a:p>
        </p:txBody>
      </p:sp>
      <p:sp>
        <p:nvSpPr>
          <p:cNvPr id="22" name="Rectangle 2">
            <a:extLst>
              <a:ext uri="{FF2B5EF4-FFF2-40B4-BE49-F238E27FC236}">
                <a16:creationId xmlns:a16="http://schemas.microsoft.com/office/drawing/2014/main" id="{C4CE9C10-C24D-519A-9819-5AC55A7DAF44}"/>
              </a:ext>
            </a:extLst>
          </p:cNvPr>
          <p:cNvSpPr/>
          <p:nvPr userDrawn="1"/>
        </p:nvSpPr>
        <p:spPr>
          <a:xfrm>
            <a:off x="711783" y="1604424"/>
            <a:ext cx="3361984"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3" name="Rectangle 3">
            <a:extLst>
              <a:ext uri="{FF2B5EF4-FFF2-40B4-BE49-F238E27FC236}">
                <a16:creationId xmlns:a16="http://schemas.microsoft.com/office/drawing/2014/main" id="{B1D93FC3-D872-5627-81A5-52E01769FB9A}"/>
              </a:ext>
            </a:extLst>
          </p:cNvPr>
          <p:cNvSpPr/>
          <p:nvPr userDrawn="1"/>
        </p:nvSpPr>
        <p:spPr>
          <a:xfrm>
            <a:off x="5070801" y="1604433"/>
            <a:ext cx="3361984" cy="4561419"/>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1" name="Textfeld 10">
            <a:extLst>
              <a:ext uri="{FF2B5EF4-FFF2-40B4-BE49-F238E27FC236}">
                <a16:creationId xmlns:a16="http://schemas.microsoft.com/office/drawing/2014/main" id="{327D0031-76FC-8293-2488-E07BBDAC1F64}"/>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Highlight D: 2 boxes</a:t>
            </a:r>
          </a:p>
        </p:txBody>
      </p:sp>
      <p:sp>
        <p:nvSpPr>
          <p:cNvPr id="14" name="Text Placeholder 3">
            <a:extLst>
              <a:ext uri="{FF2B5EF4-FFF2-40B4-BE49-F238E27FC236}">
                <a16:creationId xmlns:a16="http://schemas.microsoft.com/office/drawing/2014/main" id="{F551CEAD-D822-CB6E-637C-AF1926263EED}"/>
              </a:ext>
            </a:extLst>
          </p:cNvPr>
          <p:cNvSpPr>
            <a:spLocks noGrp="1"/>
          </p:cNvSpPr>
          <p:nvPr>
            <p:ph type="body" sz="quarter" idx="29" hasCustomPrompt="1"/>
          </p:nvPr>
        </p:nvSpPr>
        <p:spPr>
          <a:xfrm>
            <a:off x="5070372" y="1606405"/>
            <a:ext cx="3361984" cy="604556"/>
          </a:xfrm>
          <a:prstGeom prst="rect">
            <a:avLst/>
          </a:prstGeom>
          <a:gradFill>
            <a:gsLst>
              <a:gs pos="50000">
                <a:schemeClr val="accent2"/>
              </a:gs>
              <a:gs pos="0">
                <a:schemeClr val="accent3"/>
              </a:gs>
              <a:gs pos="100000">
                <a:schemeClr val="accent6"/>
              </a:gs>
            </a:gsLst>
            <a:lin ang="18000000" scaled="0"/>
          </a:gradFill>
        </p:spPr>
        <p:txBody>
          <a:bodyPr lIns="202500" tIns="0" rIns="202500" bIns="36000" anchor="ctr">
            <a:noAutofit/>
          </a:bodyPr>
          <a:lstStyle>
            <a:lvl1pPr marL="0" indent="0">
              <a:buNone/>
              <a:defRPr sz="2000" b="1" i="0" baseline="0">
                <a:solidFill>
                  <a:schemeClr val="tx2"/>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2</a:t>
            </a:r>
          </a:p>
        </p:txBody>
      </p:sp>
      <p:sp>
        <p:nvSpPr>
          <p:cNvPr id="15" name="Text Placeholder 3">
            <a:extLst>
              <a:ext uri="{FF2B5EF4-FFF2-40B4-BE49-F238E27FC236}">
                <a16:creationId xmlns:a16="http://schemas.microsoft.com/office/drawing/2014/main" id="{09495DDE-09CE-42B7-7851-79F2C070686B}"/>
              </a:ext>
            </a:extLst>
          </p:cNvPr>
          <p:cNvSpPr>
            <a:spLocks noGrp="1"/>
          </p:cNvSpPr>
          <p:nvPr>
            <p:ph type="body" sz="quarter" idx="30" hasCustomPrompt="1"/>
          </p:nvPr>
        </p:nvSpPr>
        <p:spPr>
          <a:xfrm>
            <a:off x="711783" y="1606405"/>
            <a:ext cx="3361984" cy="604556"/>
          </a:xfrm>
          <a:prstGeom prst="rect">
            <a:avLst/>
          </a:prstGeom>
          <a:gradFill>
            <a:gsLst>
              <a:gs pos="50000">
                <a:schemeClr val="accent2"/>
              </a:gs>
              <a:gs pos="0">
                <a:schemeClr val="accent3"/>
              </a:gs>
              <a:gs pos="100000">
                <a:schemeClr val="accent6"/>
              </a:gs>
            </a:gsLst>
            <a:lin ang="18000000" scaled="0"/>
          </a:gradFill>
        </p:spPr>
        <p:txBody>
          <a:bodyPr lIns="202500" tIns="0" rIns="202500" bIns="36000" anchor="ctr">
            <a:noAutofit/>
          </a:bodyPr>
          <a:lstStyle>
            <a:lvl1pPr marL="0" indent="0">
              <a:buNone/>
              <a:defRPr sz="2000" b="1" i="0" baseline="0">
                <a:solidFill>
                  <a:schemeClr val="tx2"/>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Heading 1</a:t>
            </a:r>
          </a:p>
        </p:txBody>
      </p:sp>
      <p:sp>
        <p:nvSpPr>
          <p:cNvPr id="18" name="Text Placeholder 11">
            <a:extLst>
              <a:ext uri="{FF2B5EF4-FFF2-40B4-BE49-F238E27FC236}">
                <a16:creationId xmlns:a16="http://schemas.microsoft.com/office/drawing/2014/main" id="{6A9EFC0A-7416-8FC5-470F-15AA5C0A469A}"/>
              </a:ext>
            </a:extLst>
          </p:cNvPr>
          <p:cNvSpPr>
            <a:spLocks noGrp="1"/>
          </p:cNvSpPr>
          <p:nvPr>
            <p:ph type="body" sz="quarter" idx="31" hasCustomPrompt="1"/>
          </p:nvPr>
        </p:nvSpPr>
        <p:spPr>
          <a:xfrm>
            <a:off x="71180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19" name="Text Placeholder 11">
            <a:extLst>
              <a:ext uri="{FF2B5EF4-FFF2-40B4-BE49-F238E27FC236}">
                <a16:creationId xmlns:a16="http://schemas.microsoft.com/office/drawing/2014/main" id="{A311AB3F-0F8C-AEB4-4DBF-60726AF0DDC2}"/>
              </a:ext>
            </a:extLst>
          </p:cNvPr>
          <p:cNvSpPr>
            <a:spLocks noGrp="1"/>
          </p:cNvSpPr>
          <p:nvPr>
            <p:ph type="body" sz="quarter" idx="24" hasCustomPrompt="1"/>
          </p:nvPr>
        </p:nvSpPr>
        <p:spPr>
          <a:xfrm>
            <a:off x="5070821" y="2217527"/>
            <a:ext cx="3362161" cy="3691228"/>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endParaRPr lang="en-US" dirty="0"/>
          </a:p>
        </p:txBody>
      </p:sp>
      <p:sp>
        <p:nvSpPr>
          <p:cNvPr id="20" name="Textplatzhalter 3">
            <a:extLst>
              <a:ext uri="{FF2B5EF4-FFF2-40B4-BE49-F238E27FC236}">
                <a16:creationId xmlns:a16="http://schemas.microsoft.com/office/drawing/2014/main" id="{A3F58808-103C-EB91-B64C-35A35537018D}"/>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21" name="Titel 1">
            <a:extLst>
              <a:ext uri="{FF2B5EF4-FFF2-40B4-BE49-F238E27FC236}">
                <a16:creationId xmlns:a16="http://schemas.microsoft.com/office/drawing/2014/main" id="{AB1C6000-B86B-B000-2652-771AECB794F6}"/>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2" name="Textplatzhalter 8">
            <a:extLst>
              <a:ext uri="{FF2B5EF4-FFF2-40B4-BE49-F238E27FC236}">
                <a16:creationId xmlns:a16="http://schemas.microsoft.com/office/drawing/2014/main" id="{72350DB3-3841-78EC-4E8C-0CBD40339DA6}"/>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50376026"/>
      </p:ext>
    </p:extLst>
  </p:cSld>
  <p:clrMapOvr>
    <a:masterClrMapping/>
  </p:clrMapOvr>
  <p:extLst>
    <p:ext uri="{DCECCB84-F9BA-43D5-87BE-67443E8EF086}">
      <p15:sldGuideLst xmlns:p15="http://schemas.microsoft.com/office/powerpoint/2012/main">
        <p15:guide id="1" pos="2789" userDrawn="1">
          <p15:clr>
            <a:srgbClr val="F26B43"/>
          </p15:clr>
        </p15:guide>
        <p15:guide id="2" pos="2971"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amed: Text + image">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15B759BE-2802-9E78-599B-4D1C23D433C2}"/>
              </a:ext>
            </a:extLst>
          </p:cNvPr>
          <p:cNvSpPr/>
          <p:nvPr userDrawn="1"/>
        </p:nvSpPr>
        <p:spPr>
          <a:xfrm>
            <a:off x="358775" y="1604424"/>
            <a:ext cx="8427509"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 name="Slide Number Placeholder 1"/>
          <p:cNvSpPr>
            <a:spLocks noGrp="1"/>
          </p:cNvSpPr>
          <p:nvPr>
            <p:ph type="sldNum" sz="quarter" idx="20"/>
          </p:nvPr>
        </p:nvSpPr>
        <p:spPr/>
        <p:txBody>
          <a:bodyPr/>
          <a:lstStyle>
            <a:lvl1pPr>
              <a:defRPr>
                <a:latin typeface="Arial" panose="020B0604020202020204" pitchFamily="34" charset="0"/>
              </a:defRPr>
            </a:lvl1pPr>
          </a:lstStyle>
          <a:p>
            <a:fld id="{5CA30057-1522-A34D-9EDB-EBE4F30CB92E}" type="slidenum">
              <a:rPr lang="en-US" smtClean="0"/>
              <a:pPr/>
              <a:t>‹Nr.›</a:t>
            </a:fld>
            <a:endParaRPr lang="en-US" dirty="0"/>
          </a:p>
        </p:txBody>
      </p:sp>
      <p:sp>
        <p:nvSpPr>
          <p:cNvPr id="12" name="Picture Placeholder 5">
            <a:extLst>
              <a:ext uri="{FF2B5EF4-FFF2-40B4-BE49-F238E27FC236}">
                <a16:creationId xmlns:a16="http://schemas.microsoft.com/office/drawing/2014/main" id="{1AE40EB3-CCD6-41D7-B23A-4B3B8C77D585}"/>
              </a:ext>
            </a:extLst>
          </p:cNvPr>
          <p:cNvSpPr>
            <a:spLocks noGrp="1"/>
          </p:cNvSpPr>
          <p:nvPr>
            <p:ph type="pic" sz="quarter" idx="23"/>
          </p:nvPr>
        </p:nvSpPr>
        <p:spPr>
          <a:xfrm>
            <a:off x="4732350" y="1604434"/>
            <a:ext cx="4052887" cy="4561417"/>
          </a:xfrm>
          <a:solidFill>
            <a:schemeClr val="bg1">
              <a:lumMod val="95000"/>
            </a:schemeClr>
          </a:solidFill>
        </p:spPr>
        <p:txBody>
          <a:bodyPr/>
          <a:lstStyle>
            <a:lvl1pPr algn="ctr">
              <a:defRPr sz="1867">
                <a:solidFill>
                  <a:schemeClr val="bg1"/>
                </a:solidFill>
              </a:defRPr>
            </a:lvl1pPr>
          </a:lstStyle>
          <a:p>
            <a:endParaRPr lang="en-GB"/>
          </a:p>
          <a:p>
            <a:endParaRPr lang="en-GB"/>
          </a:p>
          <a:p>
            <a:r>
              <a:rPr lang="en-GB"/>
              <a:t>Insert any picture </a:t>
            </a:r>
            <a:br>
              <a:rPr lang="en-GB"/>
            </a:br>
            <a:r>
              <a:rPr lang="en-GB"/>
              <a:t>by clicking the icon</a:t>
            </a:r>
          </a:p>
        </p:txBody>
      </p:sp>
      <p:sp>
        <p:nvSpPr>
          <p:cNvPr id="9" name="Textfeld 8">
            <a:extLst>
              <a:ext uri="{FF2B5EF4-FFF2-40B4-BE49-F238E27FC236}">
                <a16:creationId xmlns:a16="http://schemas.microsoft.com/office/drawing/2014/main" id="{7EDA3A17-5B64-9B42-9F8C-90C5AD78526C}"/>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Framed: Text + image</a:t>
            </a:r>
          </a:p>
        </p:txBody>
      </p:sp>
      <p:sp>
        <p:nvSpPr>
          <p:cNvPr id="17" name="Text Placeholder 11">
            <a:extLst>
              <a:ext uri="{FF2B5EF4-FFF2-40B4-BE49-F238E27FC236}">
                <a16:creationId xmlns:a16="http://schemas.microsoft.com/office/drawing/2014/main" id="{E5E89455-645F-8432-7E45-60A92E18F8D9}"/>
              </a:ext>
            </a:extLst>
          </p:cNvPr>
          <p:cNvSpPr>
            <a:spLocks noGrp="1"/>
          </p:cNvSpPr>
          <p:nvPr>
            <p:ph type="body" sz="quarter" idx="22" hasCustomPrompt="1"/>
          </p:nvPr>
        </p:nvSpPr>
        <p:spPr>
          <a:xfrm>
            <a:off x="358774" y="1604434"/>
            <a:ext cx="4068215" cy="4505993"/>
          </a:xfrm>
        </p:spPr>
        <p:txBody>
          <a:bodyPr lIns="201600" tIns="201600" rIns="201600" bIns="201600"/>
          <a:lstStyle>
            <a:lvl1pPr>
              <a:spcBef>
                <a:spcPts val="0"/>
              </a:spcBef>
              <a:defRPr sz="1600" b="0" spc="0"/>
            </a:lvl1pPr>
            <a:lvl2pPr marL="234923" indent="-228573">
              <a:buClrTx/>
              <a:buFont typeface="Arial" panose="020B0604020202020204" pitchFamily="34" charset="0"/>
              <a:buChar char="•"/>
              <a:defRPr/>
            </a:lvl2pPr>
            <a:lvl3pPr marL="482545" indent="-247623">
              <a:defRPr/>
            </a:lvl3pPr>
            <a:lvl4pPr marL="717461" indent="-234923">
              <a:defRPr/>
            </a:lvl4pPr>
            <a:lvl5pPr marL="954497" indent="-237039">
              <a:defRPr/>
            </a:lvl5pPr>
          </a:lstStyle>
          <a:p>
            <a:pPr lvl="0"/>
            <a:r>
              <a:rPr lang="en-GB" dirty="0"/>
              <a:t>We recommend keeping the copy short and concise on each slide, using pull-out stats and quotes, if possible, for key highlights. Use multiple slides when needed and avoid overloading a single slide with too much content</a:t>
            </a:r>
          </a:p>
        </p:txBody>
      </p:sp>
      <p:sp>
        <p:nvSpPr>
          <p:cNvPr id="14" name="Textplatzhalter 3">
            <a:extLst>
              <a:ext uri="{FF2B5EF4-FFF2-40B4-BE49-F238E27FC236}">
                <a16:creationId xmlns:a16="http://schemas.microsoft.com/office/drawing/2014/main" id="{F1EF104F-C2D0-F0E8-FFA0-9A5113F1412F}"/>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8" name="Titel 1">
            <a:extLst>
              <a:ext uri="{FF2B5EF4-FFF2-40B4-BE49-F238E27FC236}">
                <a16:creationId xmlns:a16="http://schemas.microsoft.com/office/drawing/2014/main" id="{ADDA5F03-B55A-3FC3-339A-D197D5918946}"/>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0" name="Textplatzhalter 8">
            <a:extLst>
              <a:ext uri="{FF2B5EF4-FFF2-40B4-BE49-F238E27FC236}">
                <a16:creationId xmlns:a16="http://schemas.microsoft.com/office/drawing/2014/main" id="{318407D5-2ABA-B84F-D226-BC03D3E8D6F5}"/>
              </a:ext>
            </a:extLst>
          </p:cNvPr>
          <p:cNvSpPr>
            <a:spLocks noGrp="1"/>
          </p:cNvSpPr>
          <p:nvPr>
            <p:ph type="body" sz="quarter" idx="24"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2210182482"/>
      </p:ext>
    </p:extLst>
  </p:cSld>
  <p:clrMapOvr>
    <a:masterClrMapping/>
  </p:clrMapOvr>
  <p:extLst>
    <p:ext uri="{DCECCB84-F9BA-43D5-87BE-67443E8EF086}">
      <p15:sldGuideLst xmlns:p15="http://schemas.microsoft.com/office/powerpoint/2012/main">
        <p15:guide id="1" pos="2789" userDrawn="1">
          <p15:clr>
            <a:srgbClr val="F26B43"/>
          </p15:clr>
        </p15:guide>
        <p15:guide id="2" pos="297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5" name="Group 17">
            <a:extLst>
              <a:ext uri="{FF2B5EF4-FFF2-40B4-BE49-F238E27FC236}">
                <a16:creationId xmlns:a16="http://schemas.microsoft.com/office/drawing/2014/main" id="{B8A3FCDF-9E88-0C25-38FD-082378D88413}"/>
              </a:ext>
            </a:extLst>
          </p:cNvPr>
          <p:cNvGrpSpPr/>
          <p:nvPr userDrawn="1"/>
        </p:nvGrpSpPr>
        <p:grpSpPr>
          <a:xfrm>
            <a:off x="359834" y="2414150"/>
            <a:ext cx="8424336" cy="539999"/>
            <a:chOff x="269875" y="1669597"/>
            <a:chExt cx="6318252" cy="404999"/>
          </a:xfrm>
        </p:grpSpPr>
        <p:sp>
          <p:nvSpPr>
            <p:cNvPr id="6" name="Rectangle 9">
              <a:extLst>
                <a:ext uri="{FF2B5EF4-FFF2-40B4-BE49-F238E27FC236}">
                  <a16:creationId xmlns:a16="http://schemas.microsoft.com/office/drawing/2014/main" id="{7DA8A79C-3D98-352A-BB68-FCE81690F103}"/>
                </a:ext>
              </a:extLst>
            </p:cNvPr>
            <p:cNvSpPr/>
            <p:nvPr/>
          </p:nvSpPr>
          <p:spPr>
            <a:xfrm>
              <a:off x="269875" y="1669597"/>
              <a:ext cx="494215" cy="404999"/>
            </a:xfrm>
            <a:prstGeom prst="rect">
              <a:avLst/>
            </a:prstGeom>
            <a:solidFill>
              <a:schemeClr val="tx2"/>
            </a:solidFill>
            <a:ln w="25400">
              <a:noFill/>
            </a:ln>
            <a:effectLst>
              <a:outerShdw blurRad="190500" sx="102000" sy="102000" algn="ctr" rotWithShape="0">
                <a:prstClr val="black">
                  <a:alpha val="2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2192599">
                <a:lnSpc>
                  <a:spcPct val="90000"/>
                </a:lnSpc>
                <a:spcBef>
                  <a:spcPct val="0"/>
                </a:spcBef>
                <a:spcAft>
                  <a:spcPct val="35000"/>
                </a:spcAft>
              </a:pPr>
              <a:r>
                <a:rPr lang="en-US" sz="3200" b="1" dirty="0">
                  <a:solidFill>
                    <a:srgbClr val="FFFFFF"/>
                  </a:solidFill>
                  <a:latin typeface="Arial" panose="020B0604020202020204" pitchFamily="34" charset="0"/>
                </a:rPr>
                <a:t>2</a:t>
              </a:r>
            </a:p>
          </p:txBody>
        </p:sp>
        <p:sp>
          <p:nvSpPr>
            <p:cNvPr id="8" name="Content Placeholder 27">
              <a:extLst>
                <a:ext uri="{FF2B5EF4-FFF2-40B4-BE49-F238E27FC236}">
                  <a16:creationId xmlns:a16="http://schemas.microsoft.com/office/drawing/2014/main" id="{4D059F72-DCF3-D769-562E-9B67776EAFE2}"/>
                </a:ext>
              </a:extLst>
            </p:cNvPr>
            <p:cNvSpPr txBox="1">
              <a:spLocks/>
            </p:cNvSpPr>
            <p:nvPr/>
          </p:nvSpPr>
          <p:spPr>
            <a:xfrm>
              <a:off x="763592" y="1669817"/>
              <a:ext cx="5824535" cy="404311"/>
            </a:xfrm>
            <a:prstGeom prst="rect">
              <a:avLst/>
            </a:prstGeom>
            <a:solidFill>
              <a:schemeClr val="bg1"/>
            </a:solidFill>
            <a:effectLst>
              <a:outerShdw blurRad="190500" algn="ctr" rotWithShape="0">
                <a:prstClr val="black">
                  <a:alpha val="20000"/>
                </a:prstClr>
              </a:outerShdw>
            </a:effectLst>
          </p:spPr>
          <p:txBody>
            <a:bodyPr vert="horz" lIns="180000" tIns="0" rIns="0" bIns="0" rtlCol="0" anchor="ctr">
              <a:noAutofit/>
            </a:bodyPr>
            <a:lstStyle>
              <a:lvl1pPr marL="0" indent="0" algn="l" defTabSz="514350" rtl="0" eaLnBrk="1" latinLnBrk="0" hangingPunct="1">
                <a:lnSpc>
                  <a:spcPct val="90000"/>
                </a:lnSpc>
                <a:spcBef>
                  <a:spcPts val="0"/>
                </a:spcBef>
                <a:buFont typeface="Arial"/>
                <a:buNone/>
                <a:defRPr sz="1100" b="1" kern="1200" spc="-30" baseline="0">
                  <a:solidFill>
                    <a:schemeClr val="tx2"/>
                  </a:solidFill>
                  <a:latin typeface="Ubuntu" panose="020B0504030602030204" pitchFamily="34" charset="0"/>
                  <a:ea typeface="Ubuntu" panose="020B0504030602030204" pitchFamily="34" charset="0"/>
                  <a:cs typeface="Arial" charset="0"/>
                </a:defRPr>
              </a:lvl1pPr>
              <a:lvl2pPr marL="234554" indent="-22979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2pPr>
              <a:lvl3pPr marL="436960"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3pPr>
              <a:lvl4pPr marL="667941" indent="-23098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4pPr>
              <a:lvl5pPr marL="870347"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5pPr>
              <a:lvl6pPr marL="141446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9pPr>
            </a:lstStyle>
            <a:p>
              <a:endParaRPr lang="en-US" sz="1800" dirty="0">
                <a:latin typeface="Arial" panose="020B0604020202020204" pitchFamily="34" charset="0"/>
              </a:endParaRPr>
            </a:p>
          </p:txBody>
        </p:sp>
      </p:grpSp>
      <p:grpSp>
        <p:nvGrpSpPr>
          <p:cNvPr id="9" name="Group 19">
            <a:extLst>
              <a:ext uri="{FF2B5EF4-FFF2-40B4-BE49-F238E27FC236}">
                <a16:creationId xmlns:a16="http://schemas.microsoft.com/office/drawing/2014/main" id="{7A08D01F-0E89-11DE-1651-0A2C622952FF}"/>
              </a:ext>
            </a:extLst>
          </p:cNvPr>
          <p:cNvGrpSpPr/>
          <p:nvPr userDrawn="1"/>
        </p:nvGrpSpPr>
        <p:grpSpPr>
          <a:xfrm>
            <a:off x="359834" y="3217073"/>
            <a:ext cx="8424335" cy="539999"/>
            <a:chOff x="269875" y="2280060"/>
            <a:chExt cx="6318251" cy="404999"/>
          </a:xfrm>
        </p:grpSpPr>
        <p:sp>
          <p:nvSpPr>
            <p:cNvPr id="10" name="Rectangle 12">
              <a:extLst>
                <a:ext uri="{FF2B5EF4-FFF2-40B4-BE49-F238E27FC236}">
                  <a16:creationId xmlns:a16="http://schemas.microsoft.com/office/drawing/2014/main" id="{560A6213-2E0B-2C64-5F49-351EF373DBA2}"/>
                </a:ext>
              </a:extLst>
            </p:cNvPr>
            <p:cNvSpPr/>
            <p:nvPr/>
          </p:nvSpPr>
          <p:spPr>
            <a:xfrm>
              <a:off x="269875" y="2280060"/>
              <a:ext cx="494215" cy="404999"/>
            </a:xfrm>
            <a:prstGeom prst="rect">
              <a:avLst/>
            </a:prstGeom>
            <a:solidFill>
              <a:schemeClr val="tx2"/>
            </a:solidFill>
            <a:ln w="25400">
              <a:noFill/>
            </a:ln>
            <a:effectLst>
              <a:outerShdw blurRad="190500" sx="102000" sy="102000" algn="ctr" rotWithShape="0">
                <a:prstClr val="black">
                  <a:alpha val="2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2192599">
                <a:lnSpc>
                  <a:spcPct val="90000"/>
                </a:lnSpc>
                <a:spcBef>
                  <a:spcPct val="0"/>
                </a:spcBef>
                <a:spcAft>
                  <a:spcPct val="35000"/>
                </a:spcAft>
              </a:pPr>
              <a:r>
                <a:rPr lang="en-US" sz="3200" b="1" dirty="0">
                  <a:solidFill>
                    <a:srgbClr val="FFFFFF"/>
                  </a:solidFill>
                  <a:latin typeface="Arial" panose="020B0604020202020204" pitchFamily="34" charset="0"/>
                </a:rPr>
                <a:t>3</a:t>
              </a:r>
              <a:endParaRPr lang="en-GB" sz="3200" b="1" dirty="0">
                <a:solidFill>
                  <a:srgbClr val="FFFFFF"/>
                </a:solidFill>
                <a:latin typeface="Arial" panose="020B0604020202020204" pitchFamily="34" charset="0"/>
              </a:endParaRPr>
            </a:p>
          </p:txBody>
        </p:sp>
        <p:sp>
          <p:nvSpPr>
            <p:cNvPr id="11" name="Content Placeholder 27">
              <a:extLst>
                <a:ext uri="{FF2B5EF4-FFF2-40B4-BE49-F238E27FC236}">
                  <a16:creationId xmlns:a16="http://schemas.microsoft.com/office/drawing/2014/main" id="{958477DF-DEE5-40CA-E068-1B6AC704886A}"/>
                </a:ext>
              </a:extLst>
            </p:cNvPr>
            <p:cNvSpPr txBox="1">
              <a:spLocks/>
            </p:cNvSpPr>
            <p:nvPr/>
          </p:nvSpPr>
          <p:spPr>
            <a:xfrm>
              <a:off x="763592" y="2280397"/>
              <a:ext cx="5824534" cy="404311"/>
            </a:xfrm>
            <a:prstGeom prst="rect">
              <a:avLst/>
            </a:prstGeom>
            <a:solidFill>
              <a:schemeClr val="bg1"/>
            </a:solidFill>
            <a:effectLst>
              <a:outerShdw blurRad="190500" algn="ctr" rotWithShape="0">
                <a:prstClr val="black">
                  <a:alpha val="20000"/>
                </a:prstClr>
              </a:outerShdw>
            </a:effectLst>
          </p:spPr>
          <p:txBody>
            <a:bodyPr vert="horz" lIns="180000" tIns="0" rIns="0" bIns="0" rtlCol="0" anchor="ctr">
              <a:noAutofit/>
            </a:bodyPr>
            <a:lstStyle>
              <a:lvl1pPr marL="0" indent="0" algn="l" defTabSz="514350" rtl="0" eaLnBrk="1" latinLnBrk="0" hangingPunct="1">
                <a:lnSpc>
                  <a:spcPct val="90000"/>
                </a:lnSpc>
                <a:spcBef>
                  <a:spcPts val="0"/>
                </a:spcBef>
                <a:buFont typeface="Arial"/>
                <a:buNone/>
                <a:defRPr sz="1100" b="1" kern="1200" spc="-30" baseline="0">
                  <a:solidFill>
                    <a:schemeClr val="tx2"/>
                  </a:solidFill>
                  <a:latin typeface="Ubuntu" panose="020B0504030602030204" pitchFamily="34" charset="0"/>
                  <a:ea typeface="Ubuntu" panose="020B0504030602030204" pitchFamily="34" charset="0"/>
                  <a:cs typeface="Arial" charset="0"/>
                </a:defRPr>
              </a:lvl1pPr>
              <a:lvl2pPr marL="234554" indent="-22979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2pPr>
              <a:lvl3pPr marL="436960"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3pPr>
              <a:lvl4pPr marL="667941" indent="-23098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4pPr>
              <a:lvl5pPr marL="870347"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5pPr>
              <a:lvl6pPr marL="141446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9pPr>
            </a:lstStyle>
            <a:p>
              <a:endParaRPr lang="en-US" sz="1800" dirty="0">
                <a:latin typeface="Arial" panose="020B0604020202020204" pitchFamily="34" charset="0"/>
              </a:endParaRPr>
            </a:p>
          </p:txBody>
        </p:sp>
      </p:grpSp>
      <p:grpSp>
        <p:nvGrpSpPr>
          <p:cNvPr id="12" name="Group 20">
            <a:extLst>
              <a:ext uri="{FF2B5EF4-FFF2-40B4-BE49-F238E27FC236}">
                <a16:creationId xmlns:a16="http://schemas.microsoft.com/office/drawing/2014/main" id="{35DC642C-AA3A-B6E6-06FA-8A2C1E2BF29A}"/>
              </a:ext>
            </a:extLst>
          </p:cNvPr>
          <p:cNvGrpSpPr/>
          <p:nvPr userDrawn="1"/>
        </p:nvGrpSpPr>
        <p:grpSpPr>
          <a:xfrm>
            <a:off x="359834" y="4019995"/>
            <a:ext cx="8424335" cy="539999"/>
            <a:chOff x="269875" y="2890521"/>
            <a:chExt cx="6318251" cy="404999"/>
          </a:xfrm>
        </p:grpSpPr>
        <p:sp>
          <p:nvSpPr>
            <p:cNvPr id="13" name="Rectangle 15">
              <a:extLst>
                <a:ext uri="{FF2B5EF4-FFF2-40B4-BE49-F238E27FC236}">
                  <a16:creationId xmlns:a16="http://schemas.microsoft.com/office/drawing/2014/main" id="{C0B6B242-1CA8-CD9C-B2CF-045C64948715}"/>
                </a:ext>
              </a:extLst>
            </p:cNvPr>
            <p:cNvSpPr/>
            <p:nvPr/>
          </p:nvSpPr>
          <p:spPr>
            <a:xfrm>
              <a:off x="269875" y="2890521"/>
              <a:ext cx="494215" cy="404999"/>
            </a:xfrm>
            <a:prstGeom prst="rect">
              <a:avLst/>
            </a:prstGeom>
            <a:solidFill>
              <a:schemeClr val="tx2"/>
            </a:solidFill>
            <a:ln w="25400">
              <a:noFill/>
            </a:ln>
            <a:effectLst>
              <a:outerShdw blurRad="190500" sx="102000" sy="102000" algn="ctr" rotWithShape="0">
                <a:prstClr val="black">
                  <a:alpha val="2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2192599">
                <a:lnSpc>
                  <a:spcPct val="90000"/>
                </a:lnSpc>
                <a:spcBef>
                  <a:spcPct val="0"/>
                </a:spcBef>
                <a:spcAft>
                  <a:spcPct val="35000"/>
                </a:spcAft>
              </a:pPr>
              <a:r>
                <a:rPr lang="en-US" sz="3200" b="1" dirty="0">
                  <a:solidFill>
                    <a:srgbClr val="FFFFFF"/>
                  </a:solidFill>
                  <a:latin typeface="Arial" panose="020B0604020202020204" pitchFamily="34" charset="0"/>
                </a:rPr>
                <a:t>4</a:t>
              </a:r>
              <a:endParaRPr lang="en-GB" sz="3200" b="1" dirty="0">
                <a:solidFill>
                  <a:srgbClr val="FFFFFF"/>
                </a:solidFill>
                <a:latin typeface="Arial" panose="020B0604020202020204" pitchFamily="34" charset="0"/>
              </a:endParaRPr>
            </a:p>
          </p:txBody>
        </p:sp>
        <p:sp>
          <p:nvSpPr>
            <p:cNvPr id="14" name="Content Placeholder 27">
              <a:extLst>
                <a:ext uri="{FF2B5EF4-FFF2-40B4-BE49-F238E27FC236}">
                  <a16:creationId xmlns:a16="http://schemas.microsoft.com/office/drawing/2014/main" id="{F4821263-A231-F1A6-4500-BD354DFD15F8}"/>
                </a:ext>
              </a:extLst>
            </p:cNvPr>
            <p:cNvSpPr txBox="1">
              <a:spLocks/>
            </p:cNvSpPr>
            <p:nvPr/>
          </p:nvSpPr>
          <p:spPr>
            <a:xfrm>
              <a:off x="763592" y="2890980"/>
              <a:ext cx="5824534" cy="404311"/>
            </a:xfrm>
            <a:prstGeom prst="rect">
              <a:avLst/>
            </a:prstGeom>
            <a:solidFill>
              <a:schemeClr val="bg1"/>
            </a:solidFill>
            <a:effectLst>
              <a:outerShdw blurRad="190500" algn="ctr" rotWithShape="0">
                <a:prstClr val="black">
                  <a:alpha val="20000"/>
                </a:prstClr>
              </a:outerShdw>
            </a:effectLst>
          </p:spPr>
          <p:txBody>
            <a:bodyPr vert="horz" lIns="180000" tIns="0" rIns="0" bIns="0" rtlCol="0" anchor="ctr">
              <a:noAutofit/>
            </a:bodyPr>
            <a:lstStyle>
              <a:lvl1pPr marL="0" indent="0" algn="l" defTabSz="514350" rtl="0" eaLnBrk="1" latinLnBrk="0" hangingPunct="1">
                <a:lnSpc>
                  <a:spcPct val="90000"/>
                </a:lnSpc>
                <a:spcBef>
                  <a:spcPts val="0"/>
                </a:spcBef>
                <a:buFont typeface="Arial"/>
                <a:buNone/>
                <a:defRPr sz="1100" b="1" kern="1200" spc="-30" baseline="0">
                  <a:solidFill>
                    <a:schemeClr val="tx2"/>
                  </a:solidFill>
                  <a:latin typeface="Ubuntu" panose="020B0504030602030204" pitchFamily="34" charset="0"/>
                  <a:ea typeface="Ubuntu" panose="020B0504030602030204" pitchFamily="34" charset="0"/>
                  <a:cs typeface="Arial" charset="0"/>
                </a:defRPr>
              </a:lvl1pPr>
              <a:lvl2pPr marL="234554" indent="-22979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2pPr>
              <a:lvl3pPr marL="436960"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3pPr>
              <a:lvl4pPr marL="667941" indent="-23098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4pPr>
              <a:lvl5pPr marL="870347"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5pPr>
              <a:lvl6pPr marL="141446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9pPr>
            </a:lstStyle>
            <a:p>
              <a:endParaRPr lang="en-US" sz="1800" dirty="0">
                <a:latin typeface="Arial" panose="020B0604020202020204" pitchFamily="34" charset="0"/>
              </a:endParaRPr>
            </a:p>
          </p:txBody>
        </p:sp>
      </p:grpSp>
      <p:grpSp>
        <p:nvGrpSpPr>
          <p:cNvPr id="21" name="Group 16">
            <a:extLst>
              <a:ext uri="{FF2B5EF4-FFF2-40B4-BE49-F238E27FC236}">
                <a16:creationId xmlns:a16="http://schemas.microsoft.com/office/drawing/2014/main" id="{04EFBF39-AA3D-330D-B634-CC3A68C800FC}"/>
              </a:ext>
            </a:extLst>
          </p:cNvPr>
          <p:cNvGrpSpPr/>
          <p:nvPr userDrawn="1"/>
        </p:nvGrpSpPr>
        <p:grpSpPr>
          <a:xfrm>
            <a:off x="359833" y="1611227"/>
            <a:ext cx="8424336" cy="539999"/>
            <a:chOff x="269875" y="1059136"/>
            <a:chExt cx="6318252" cy="404999"/>
          </a:xfrm>
        </p:grpSpPr>
        <p:sp>
          <p:nvSpPr>
            <p:cNvPr id="22" name="Rectangle 6">
              <a:extLst>
                <a:ext uri="{FF2B5EF4-FFF2-40B4-BE49-F238E27FC236}">
                  <a16:creationId xmlns:a16="http://schemas.microsoft.com/office/drawing/2014/main" id="{1252B131-C1D8-F48C-906F-A8BB35ACBA89}"/>
                </a:ext>
              </a:extLst>
            </p:cNvPr>
            <p:cNvSpPr/>
            <p:nvPr/>
          </p:nvSpPr>
          <p:spPr>
            <a:xfrm>
              <a:off x="269875" y="1059136"/>
              <a:ext cx="494215" cy="404999"/>
            </a:xfrm>
            <a:prstGeom prst="rect">
              <a:avLst/>
            </a:prstGeom>
            <a:solidFill>
              <a:schemeClr val="tx2"/>
            </a:solidFill>
            <a:ln w="25400">
              <a:noFill/>
            </a:ln>
            <a:effectLst>
              <a:outerShdw blurRad="190500" sx="102000" sy="102000" algn="ctr" rotWithShape="0">
                <a:prstClr val="black">
                  <a:alpha val="2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2192599">
                <a:lnSpc>
                  <a:spcPct val="90000"/>
                </a:lnSpc>
                <a:spcBef>
                  <a:spcPct val="0"/>
                </a:spcBef>
                <a:spcAft>
                  <a:spcPct val="35000"/>
                </a:spcAft>
                <a:defRPr/>
              </a:pPr>
              <a:r>
                <a:rPr lang="en-US" sz="3200" b="1" dirty="0">
                  <a:solidFill>
                    <a:srgbClr val="FFFFFF"/>
                  </a:solidFill>
                  <a:latin typeface="Arial" panose="020B0604020202020204" pitchFamily="34" charset="0"/>
                </a:rPr>
                <a:t>1</a:t>
              </a:r>
            </a:p>
          </p:txBody>
        </p:sp>
        <p:sp>
          <p:nvSpPr>
            <p:cNvPr id="23" name="Content Placeholder 27">
              <a:extLst>
                <a:ext uri="{FF2B5EF4-FFF2-40B4-BE49-F238E27FC236}">
                  <a16:creationId xmlns:a16="http://schemas.microsoft.com/office/drawing/2014/main" id="{88AB0538-3E44-C597-3934-0D7CDCA3CFDF}"/>
                </a:ext>
              </a:extLst>
            </p:cNvPr>
            <p:cNvSpPr txBox="1">
              <a:spLocks/>
            </p:cNvSpPr>
            <p:nvPr/>
          </p:nvSpPr>
          <p:spPr>
            <a:xfrm>
              <a:off x="763593" y="1059144"/>
              <a:ext cx="5824534" cy="404311"/>
            </a:xfrm>
            <a:prstGeom prst="rect">
              <a:avLst/>
            </a:prstGeom>
            <a:solidFill>
              <a:schemeClr val="bg1"/>
            </a:solidFill>
            <a:effectLst>
              <a:outerShdw blurRad="190500" algn="ctr" rotWithShape="0">
                <a:prstClr val="black">
                  <a:alpha val="20000"/>
                </a:prstClr>
              </a:outerShdw>
            </a:effectLst>
          </p:spPr>
          <p:txBody>
            <a:bodyPr vert="horz" lIns="180000" tIns="0" rIns="0" bIns="0" rtlCol="0" anchor="ctr">
              <a:noAutofit/>
            </a:bodyPr>
            <a:lstStyle>
              <a:lvl1pPr marL="0" indent="0" algn="l" defTabSz="514350" rtl="0" eaLnBrk="1" latinLnBrk="0" hangingPunct="1">
                <a:lnSpc>
                  <a:spcPct val="90000"/>
                </a:lnSpc>
                <a:spcBef>
                  <a:spcPts val="0"/>
                </a:spcBef>
                <a:buFont typeface="Arial"/>
                <a:buNone/>
                <a:defRPr sz="1100" b="1" kern="1200" spc="-30" baseline="0">
                  <a:solidFill>
                    <a:schemeClr val="tx2"/>
                  </a:solidFill>
                  <a:latin typeface="Ubuntu" panose="020B0504030602030204" pitchFamily="34" charset="0"/>
                  <a:ea typeface="Ubuntu" panose="020B0504030602030204" pitchFamily="34" charset="0"/>
                  <a:cs typeface="Arial" charset="0"/>
                </a:defRPr>
              </a:lvl1pPr>
              <a:lvl2pPr marL="234554" indent="-22979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2pPr>
              <a:lvl3pPr marL="436960"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3pPr>
              <a:lvl4pPr marL="667941" indent="-230981"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4pPr>
              <a:lvl5pPr marL="870347" indent="-202406" algn="l" defTabSz="514350" rtl="0" eaLnBrk="1" latinLnBrk="0" hangingPunct="1">
                <a:lnSpc>
                  <a:spcPct val="90000"/>
                </a:lnSpc>
                <a:spcBef>
                  <a:spcPts val="281"/>
                </a:spcBef>
                <a:buClr>
                  <a:schemeClr val="accent1"/>
                </a:buClr>
                <a:buFont typeface="Wingdings" pitchFamily="2" charset="2"/>
                <a:buChar char="§"/>
                <a:tabLst/>
                <a:defRPr sz="1100" b="0" i="0" kern="1200">
                  <a:solidFill>
                    <a:schemeClr val="tx2"/>
                  </a:solidFill>
                  <a:latin typeface="Ubuntu" panose="020B0504030602030204" pitchFamily="34" charset="0"/>
                  <a:ea typeface="Ubuntu" panose="020B0504030602030204" pitchFamily="34" charset="0"/>
                  <a:cs typeface="Arial" charset="0"/>
                </a:defRPr>
              </a:lvl5pPr>
              <a:lvl6pPr marL="141446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9pPr>
            </a:lstStyle>
            <a:p>
              <a:endParaRPr lang="en-US" sz="1800" dirty="0">
                <a:latin typeface="Arial" panose="020B0604020202020204" pitchFamily="34" charset="0"/>
              </a:endParaRPr>
            </a:p>
          </p:txBody>
        </p:sp>
      </p:grpSp>
      <p:sp>
        <p:nvSpPr>
          <p:cNvPr id="25" name="Textfeld 24">
            <a:extLst>
              <a:ext uri="{FF2B5EF4-FFF2-40B4-BE49-F238E27FC236}">
                <a16:creationId xmlns:a16="http://schemas.microsoft.com/office/drawing/2014/main" id="{278FFE39-B716-A564-70EC-784D2A324B43}"/>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Agenda</a:t>
            </a:r>
          </a:p>
        </p:txBody>
      </p:sp>
      <p:sp>
        <p:nvSpPr>
          <p:cNvPr id="26" name="Title Placeholder 1">
            <a:extLst>
              <a:ext uri="{FF2B5EF4-FFF2-40B4-BE49-F238E27FC236}">
                <a16:creationId xmlns:a16="http://schemas.microsoft.com/office/drawing/2014/main" id="{A95F0BD8-8225-BAAE-9438-BF8F0919A5A3}"/>
              </a:ext>
            </a:extLst>
          </p:cNvPr>
          <p:cNvSpPr>
            <a:spLocks noGrp="1"/>
          </p:cNvSpPr>
          <p:nvPr>
            <p:ph type="title" hasCustomPrompt="1"/>
          </p:nvPr>
        </p:nvSpPr>
        <p:spPr>
          <a:xfrm>
            <a:off x="360001" y="625546"/>
            <a:ext cx="7021874" cy="553997"/>
          </a:xfrm>
          <a:prstGeom prst="rect">
            <a:avLst/>
          </a:prstGeom>
        </p:spPr>
        <p:txBody>
          <a:bodyPr vert="horz" wrap="square" lIns="0" tIns="0" rIns="360000" bIns="0" rtlCol="0" anchor="t" anchorCtr="0">
            <a:spAutoFit/>
          </a:bodyPr>
          <a:lstStyle>
            <a:lvl1pPr>
              <a:defRPr sz="4000" b="1" i="0">
                <a:solidFill>
                  <a:schemeClr val="tx2"/>
                </a:solidFill>
                <a:latin typeface="Arial" panose="020B0604020202020204" pitchFamily="34" charset="0"/>
                <a:cs typeface="Arial" panose="020B0604020202020204" pitchFamily="34" charset="0"/>
              </a:defRPr>
            </a:lvl1pPr>
          </a:lstStyle>
          <a:p>
            <a:r>
              <a:rPr lang="en-US" dirty="0" err="1"/>
              <a:t>Agenda</a:t>
            </a:r>
            <a:endParaRPr lang="en-US" dirty="0"/>
          </a:p>
        </p:txBody>
      </p:sp>
      <p:sp>
        <p:nvSpPr>
          <p:cNvPr id="3" name="Textplatzhalter 2">
            <a:extLst>
              <a:ext uri="{FF2B5EF4-FFF2-40B4-BE49-F238E27FC236}">
                <a16:creationId xmlns:a16="http://schemas.microsoft.com/office/drawing/2014/main" id="{C3D68C16-3740-9F65-FADC-A3534D9E32E8}"/>
              </a:ext>
            </a:extLst>
          </p:cNvPr>
          <p:cNvSpPr>
            <a:spLocks noGrp="1"/>
          </p:cNvSpPr>
          <p:nvPr>
            <p:ph type="body" sz="quarter" idx="17" hasCustomPrompt="1"/>
          </p:nvPr>
        </p:nvSpPr>
        <p:spPr>
          <a:xfrm>
            <a:off x="1260157" y="1611227"/>
            <a:ext cx="6121718" cy="366607"/>
          </a:xfrm>
        </p:spPr>
        <p:txBody>
          <a:bodyPr anchor="b" anchorCtr="0"/>
          <a:lstStyle>
            <a:lvl1pPr>
              <a:defRPr sz="1800"/>
            </a:lvl1pPr>
          </a:lstStyle>
          <a:p>
            <a:pPr lvl="0"/>
            <a:r>
              <a:rPr lang="de-DE"/>
              <a:t>Insert description here…</a:t>
            </a:r>
          </a:p>
        </p:txBody>
      </p:sp>
      <p:sp>
        <p:nvSpPr>
          <p:cNvPr id="37" name="Textplatzhalter 2">
            <a:extLst>
              <a:ext uri="{FF2B5EF4-FFF2-40B4-BE49-F238E27FC236}">
                <a16:creationId xmlns:a16="http://schemas.microsoft.com/office/drawing/2014/main" id="{2E46604E-5568-95DF-824F-C8F35814CC25}"/>
              </a:ext>
            </a:extLst>
          </p:cNvPr>
          <p:cNvSpPr>
            <a:spLocks noGrp="1"/>
          </p:cNvSpPr>
          <p:nvPr>
            <p:ph type="body" sz="quarter" idx="18" hasCustomPrompt="1"/>
          </p:nvPr>
        </p:nvSpPr>
        <p:spPr>
          <a:xfrm>
            <a:off x="1260157" y="2414150"/>
            <a:ext cx="6121718" cy="366607"/>
          </a:xfrm>
        </p:spPr>
        <p:txBody>
          <a:bodyPr anchor="b" anchorCtr="0"/>
          <a:lstStyle>
            <a:lvl1pPr>
              <a:defRPr sz="1800"/>
            </a:lvl1pPr>
          </a:lstStyle>
          <a:p>
            <a:pPr lvl="0"/>
            <a:r>
              <a:rPr lang="de-DE"/>
              <a:t>Insert description here…</a:t>
            </a:r>
          </a:p>
        </p:txBody>
      </p:sp>
      <p:sp>
        <p:nvSpPr>
          <p:cNvPr id="38" name="Textplatzhalter 2">
            <a:extLst>
              <a:ext uri="{FF2B5EF4-FFF2-40B4-BE49-F238E27FC236}">
                <a16:creationId xmlns:a16="http://schemas.microsoft.com/office/drawing/2014/main" id="{C33ADEB4-DCA4-2928-9FD5-73304CB8A58D}"/>
              </a:ext>
            </a:extLst>
          </p:cNvPr>
          <p:cNvSpPr>
            <a:spLocks noGrp="1"/>
          </p:cNvSpPr>
          <p:nvPr>
            <p:ph type="body" sz="quarter" idx="19" hasCustomPrompt="1"/>
          </p:nvPr>
        </p:nvSpPr>
        <p:spPr>
          <a:xfrm>
            <a:off x="1260157" y="3217073"/>
            <a:ext cx="6121718" cy="366607"/>
          </a:xfrm>
        </p:spPr>
        <p:txBody>
          <a:bodyPr anchor="b" anchorCtr="0"/>
          <a:lstStyle>
            <a:lvl1pPr>
              <a:defRPr sz="1800"/>
            </a:lvl1pPr>
          </a:lstStyle>
          <a:p>
            <a:pPr lvl="0"/>
            <a:r>
              <a:rPr lang="de-DE"/>
              <a:t>Insert description here…</a:t>
            </a:r>
          </a:p>
        </p:txBody>
      </p:sp>
      <p:sp>
        <p:nvSpPr>
          <p:cNvPr id="39" name="Textplatzhalter 2">
            <a:extLst>
              <a:ext uri="{FF2B5EF4-FFF2-40B4-BE49-F238E27FC236}">
                <a16:creationId xmlns:a16="http://schemas.microsoft.com/office/drawing/2014/main" id="{0746D33A-6D7B-67DD-ACE6-494FB46E9A53}"/>
              </a:ext>
            </a:extLst>
          </p:cNvPr>
          <p:cNvSpPr>
            <a:spLocks noGrp="1"/>
          </p:cNvSpPr>
          <p:nvPr>
            <p:ph type="body" sz="quarter" idx="20" hasCustomPrompt="1"/>
          </p:nvPr>
        </p:nvSpPr>
        <p:spPr>
          <a:xfrm>
            <a:off x="1260157" y="4019995"/>
            <a:ext cx="6121718" cy="366607"/>
          </a:xfrm>
        </p:spPr>
        <p:txBody>
          <a:bodyPr anchor="b" anchorCtr="0"/>
          <a:lstStyle>
            <a:lvl1pPr>
              <a:defRPr sz="1800"/>
            </a:lvl1pPr>
          </a:lstStyle>
          <a:p>
            <a:pPr lvl="0"/>
            <a:r>
              <a:rPr lang="de-DE"/>
              <a:t>Insert description here…</a:t>
            </a:r>
          </a:p>
        </p:txBody>
      </p:sp>
    </p:spTree>
    <p:extLst>
      <p:ext uri="{BB962C8B-B14F-4D97-AF65-F5344CB8AC3E}">
        <p14:creationId xmlns:p14="http://schemas.microsoft.com/office/powerpoint/2010/main" val="3532448232"/>
      </p:ext>
    </p:extLst>
  </p:cSld>
  <p:clrMapOvr>
    <a:masterClrMapping/>
  </p:clrMapOvr>
  <p:extLst>
    <p:ext uri="{DCECCB84-F9BA-43D5-87BE-67443E8EF086}">
      <p15:sldGuideLst xmlns:p15="http://schemas.microsoft.com/office/powerpoint/2012/main">
        <p15:guide id="2" pos="793" userDrawn="1">
          <p15:clr>
            <a:srgbClr val="F26B43"/>
          </p15:clr>
        </p15:guide>
        <p15:guide id="3" pos="635"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ructure: 2x2 matrix">
    <p:spTree>
      <p:nvGrpSpPr>
        <p:cNvPr id="1" name=""/>
        <p:cNvGrpSpPr/>
        <p:nvPr/>
      </p:nvGrpSpPr>
      <p:grpSpPr>
        <a:xfrm>
          <a:off x="0" y="0"/>
          <a:ext cx="0" cy="0"/>
          <a:chOff x="0" y="0"/>
          <a:chExt cx="0" cy="0"/>
        </a:xfrm>
      </p:grpSpPr>
      <p:sp>
        <p:nvSpPr>
          <p:cNvPr id="2" name="Slide Number Placeholder 1"/>
          <p:cNvSpPr>
            <a:spLocks noGrp="1"/>
          </p:cNvSpPr>
          <p:nvPr>
            <p:ph type="sldNum" sz="quarter" idx="20"/>
          </p:nvPr>
        </p:nvSpPr>
        <p:spPr/>
        <p:txBody>
          <a:bodyPr/>
          <a:lstStyle>
            <a:lvl1pPr>
              <a:defRPr>
                <a:latin typeface="Arial" panose="020B0604020202020204" pitchFamily="34" charset="0"/>
              </a:defRPr>
            </a:lvl1pPr>
          </a:lstStyle>
          <a:p>
            <a:fld id="{5CA30057-1522-A34D-9EDB-EBE4F30CB92E}" type="slidenum">
              <a:rPr lang="en-US" smtClean="0"/>
              <a:pPr/>
              <a:t>‹Nr.›</a:t>
            </a:fld>
            <a:endParaRPr lang="en-US" dirty="0"/>
          </a:p>
        </p:txBody>
      </p:sp>
      <p:sp>
        <p:nvSpPr>
          <p:cNvPr id="10" name="Rectangle 18">
            <a:extLst>
              <a:ext uri="{FF2B5EF4-FFF2-40B4-BE49-F238E27FC236}">
                <a16:creationId xmlns:a16="http://schemas.microsoft.com/office/drawing/2014/main" id="{1EA45BFD-4412-139C-941B-9BBC781C0A74}"/>
              </a:ext>
            </a:extLst>
          </p:cNvPr>
          <p:cNvSpPr/>
          <p:nvPr/>
        </p:nvSpPr>
        <p:spPr>
          <a:xfrm>
            <a:off x="358778" y="3823017"/>
            <a:ext cx="4206385" cy="2215188"/>
          </a:xfrm>
          <a:prstGeom prst="rect">
            <a:avLst/>
          </a:prstGeom>
          <a:solidFill>
            <a:schemeClr val="tx2"/>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1007409">
              <a:lnSpc>
                <a:spcPct val="90000"/>
              </a:lnSpc>
              <a:spcBef>
                <a:spcPct val="0"/>
              </a:spcBef>
              <a:spcAft>
                <a:spcPct val="35000"/>
              </a:spcAft>
            </a:pPr>
            <a:endParaRPr lang="en-US" sz="2267" b="1" spc="-95" dirty="0">
              <a:solidFill>
                <a:srgbClr val="FFFFFF"/>
              </a:solidFill>
              <a:latin typeface="Arial" panose="020B0604020202020204" pitchFamily="34" charset="0"/>
            </a:endParaRPr>
          </a:p>
        </p:txBody>
      </p:sp>
      <p:sp>
        <p:nvSpPr>
          <p:cNvPr id="11" name="Rectangle 22">
            <a:extLst>
              <a:ext uri="{FF2B5EF4-FFF2-40B4-BE49-F238E27FC236}">
                <a16:creationId xmlns:a16="http://schemas.microsoft.com/office/drawing/2014/main" id="{078DBEFF-BB9E-11EA-F0C9-022FC8B59DF2}"/>
              </a:ext>
            </a:extLst>
          </p:cNvPr>
          <p:cNvSpPr/>
          <p:nvPr/>
        </p:nvSpPr>
        <p:spPr>
          <a:xfrm>
            <a:off x="4579900" y="3823030"/>
            <a:ext cx="4206385" cy="2215188"/>
          </a:xfrm>
          <a:prstGeom prst="rect">
            <a:avLst/>
          </a:prstGeom>
          <a:solidFill>
            <a:schemeClr val="tx2"/>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1007409">
              <a:lnSpc>
                <a:spcPct val="90000"/>
              </a:lnSpc>
              <a:spcBef>
                <a:spcPct val="0"/>
              </a:spcBef>
              <a:spcAft>
                <a:spcPct val="35000"/>
              </a:spcAft>
            </a:pPr>
            <a:endParaRPr lang="en-US" sz="2267" b="1" spc="-95" dirty="0">
              <a:solidFill>
                <a:srgbClr val="FFFFFF"/>
              </a:solidFill>
              <a:latin typeface="Arial" panose="020B0604020202020204" pitchFamily="34" charset="0"/>
            </a:endParaRPr>
          </a:p>
        </p:txBody>
      </p:sp>
      <p:sp>
        <p:nvSpPr>
          <p:cNvPr id="13" name="Rectangle 23">
            <a:extLst>
              <a:ext uri="{FF2B5EF4-FFF2-40B4-BE49-F238E27FC236}">
                <a16:creationId xmlns:a16="http://schemas.microsoft.com/office/drawing/2014/main" id="{E4274157-428A-9B92-ACC7-5EF4E85CC85A}"/>
              </a:ext>
            </a:extLst>
          </p:cNvPr>
          <p:cNvSpPr/>
          <p:nvPr/>
        </p:nvSpPr>
        <p:spPr>
          <a:xfrm>
            <a:off x="358778" y="1597998"/>
            <a:ext cx="4206385" cy="2215188"/>
          </a:xfrm>
          <a:prstGeom prst="rect">
            <a:avLst/>
          </a:prstGeom>
          <a:solidFill>
            <a:schemeClr val="tx2"/>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1007409">
              <a:lnSpc>
                <a:spcPct val="90000"/>
              </a:lnSpc>
              <a:spcBef>
                <a:spcPct val="0"/>
              </a:spcBef>
              <a:spcAft>
                <a:spcPct val="35000"/>
              </a:spcAft>
            </a:pPr>
            <a:endParaRPr lang="en-US" sz="2267" b="1" spc="-95" dirty="0">
              <a:solidFill>
                <a:srgbClr val="FFFFFF"/>
              </a:solidFill>
              <a:latin typeface="Arial" panose="020B0604020202020204" pitchFamily="34" charset="0"/>
            </a:endParaRPr>
          </a:p>
        </p:txBody>
      </p:sp>
      <p:sp>
        <p:nvSpPr>
          <p:cNvPr id="14" name="Rectangle 24">
            <a:extLst>
              <a:ext uri="{FF2B5EF4-FFF2-40B4-BE49-F238E27FC236}">
                <a16:creationId xmlns:a16="http://schemas.microsoft.com/office/drawing/2014/main" id="{C3F8EDEB-0B3A-A6BD-9076-E88D2666E450}"/>
              </a:ext>
            </a:extLst>
          </p:cNvPr>
          <p:cNvSpPr/>
          <p:nvPr/>
        </p:nvSpPr>
        <p:spPr>
          <a:xfrm>
            <a:off x="4579900" y="1598011"/>
            <a:ext cx="4206385" cy="2215188"/>
          </a:xfrm>
          <a:prstGeom prst="rect">
            <a:avLst/>
          </a:prstGeom>
          <a:solidFill>
            <a:schemeClr val="tx2"/>
          </a:solidFill>
          <a:ln w="254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1007409">
              <a:lnSpc>
                <a:spcPct val="90000"/>
              </a:lnSpc>
              <a:spcBef>
                <a:spcPct val="0"/>
              </a:spcBef>
              <a:spcAft>
                <a:spcPct val="35000"/>
              </a:spcAft>
            </a:pPr>
            <a:endParaRPr lang="en-US" sz="2267" b="1" spc="-95" dirty="0">
              <a:solidFill>
                <a:srgbClr val="FFFFFF"/>
              </a:solidFill>
              <a:latin typeface="Arial" panose="020B0604020202020204" pitchFamily="34" charset="0"/>
            </a:endParaRPr>
          </a:p>
        </p:txBody>
      </p:sp>
      <p:sp>
        <p:nvSpPr>
          <p:cNvPr id="12" name="Textfeld 11">
            <a:extLst>
              <a:ext uri="{FF2B5EF4-FFF2-40B4-BE49-F238E27FC236}">
                <a16:creationId xmlns:a16="http://schemas.microsoft.com/office/drawing/2014/main" id="{DF5D3E16-8317-FB6F-7990-AA5993300046}"/>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Structure: 2x2 boxes</a:t>
            </a:r>
          </a:p>
        </p:txBody>
      </p:sp>
      <p:sp>
        <p:nvSpPr>
          <p:cNvPr id="21" name="Textplatzhalter 3">
            <a:extLst>
              <a:ext uri="{FF2B5EF4-FFF2-40B4-BE49-F238E27FC236}">
                <a16:creationId xmlns:a16="http://schemas.microsoft.com/office/drawing/2014/main" id="{A584B6B4-36D5-DC00-7811-AD551856870C}"/>
              </a:ext>
            </a:extLst>
          </p:cNvPr>
          <p:cNvSpPr>
            <a:spLocks noGrp="1"/>
          </p:cNvSpPr>
          <p:nvPr>
            <p:ph type="body" sz="quarter" idx="26" hasCustomPrompt="1"/>
          </p:nvPr>
        </p:nvSpPr>
        <p:spPr>
          <a:xfrm>
            <a:off x="359833" y="2412153"/>
            <a:ext cx="4191000" cy="541867"/>
          </a:xfrm>
        </p:spPr>
        <p:txBody>
          <a:bodyPr lIns="108000" tIns="144000" rIns="108000" bIns="144000" anchor="ctr" anchorCtr="0"/>
          <a:lstStyle>
            <a:lvl1pPr algn="ctr">
              <a:defRPr sz="20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here…</a:t>
            </a:r>
          </a:p>
        </p:txBody>
      </p:sp>
      <p:sp>
        <p:nvSpPr>
          <p:cNvPr id="22" name="Textplatzhalter 3">
            <a:extLst>
              <a:ext uri="{FF2B5EF4-FFF2-40B4-BE49-F238E27FC236}">
                <a16:creationId xmlns:a16="http://schemas.microsoft.com/office/drawing/2014/main" id="{DD0EA5BD-62E8-E739-B787-DE348947E3EB}"/>
              </a:ext>
            </a:extLst>
          </p:cNvPr>
          <p:cNvSpPr>
            <a:spLocks noGrp="1"/>
          </p:cNvSpPr>
          <p:nvPr>
            <p:ph type="body" sz="quarter" idx="27" hasCustomPrompt="1"/>
          </p:nvPr>
        </p:nvSpPr>
        <p:spPr>
          <a:xfrm>
            <a:off x="4572000" y="2412153"/>
            <a:ext cx="4191000" cy="541867"/>
          </a:xfrm>
        </p:spPr>
        <p:txBody>
          <a:bodyPr lIns="108000" tIns="144000" rIns="108000" bIns="144000" anchor="ctr" anchorCtr="0"/>
          <a:lstStyle>
            <a:lvl1pPr algn="ctr">
              <a:defRPr sz="20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here…</a:t>
            </a:r>
          </a:p>
        </p:txBody>
      </p:sp>
      <p:sp>
        <p:nvSpPr>
          <p:cNvPr id="25" name="Textplatzhalter 3">
            <a:extLst>
              <a:ext uri="{FF2B5EF4-FFF2-40B4-BE49-F238E27FC236}">
                <a16:creationId xmlns:a16="http://schemas.microsoft.com/office/drawing/2014/main" id="{115FD6F7-26E4-AFE6-B7E7-55106F870B03}"/>
              </a:ext>
            </a:extLst>
          </p:cNvPr>
          <p:cNvSpPr>
            <a:spLocks noGrp="1"/>
          </p:cNvSpPr>
          <p:nvPr>
            <p:ph type="body" sz="quarter" idx="28" hasCustomPrompt="1"/>
          </p:nvPr>
        </p:nvSpPr>
        <p:spPr>
          <a:xfrm>
            <a:off x="359833" y="4644125"/>
            <a:ext cx="4191000" cy="541867"/>
          </a:xfrm>
        </p:spPr>
        <p:txBody>
          <a:bodyPr lIns="108000" tIns="144000" rIns="108000" bIns="144000" anchor="ctr" anchorCtr="0"/>
          <a:lstStyle>
            <a:lvl1pPr algn="ctr">
              <a:defRPr sz="20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here…</a:t>
            </a:r>
          </a:p>
        </p:txBody>
      </p:sp>
      <p:sp>
        <p:nvSpPr>
          <p:cNvPr id="26" name="Textplatzhalter 3">
            <a:extLst>
              <a:ext uri="{FF2B5EF4-FFF2-40B4-BE49-F238E27FC236}">
                <a16:creationId xmlns:a16="http://schemas.microsoft.com/office/drawing/2014/main" id="{47B62374-6944-D532-A56C-6241B9F3FEF1}"/>
              </a:ext>
            </a:extLst>
          </p:cNvPr>
          <p:cNvSpPr>
            <a:spLocks noGrp="1"/>
          </p:cNvSpPr>
          <p:nvPr>
            <p:ph type="body" sz="quarter" idx="29" hasCustomPrompt="1"/>
          </p:nvPr>
        </p:nvSpPr>
        <p:spPr>
          <a:xfrm>
            <a:off x="4572000" y="4644125"/>
            <a:ext cx="4191000" cy="541867"/>
          </a:xfrm>
        </p:spPr>
        <p:txBody>
          <a:bodyPr lIns="108000" tIns="144000" rIns="108000" bIns="144000" anchor="ctr" anchorCtr="0"/>
          <a:lstStyle>
            <a:lvl1pPr algn="ctr">
              <a:defRPr sz="20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here…</a:t>
            </a:r>
          </a:p>
        </p:txBody>
      </p:sp>
      <p:sp>
        <p:nvSpPr>
          <p:cNvPr id="19" name="Textplatzhalter 3">
            <a:extLst>
              <a:ext uri="{FF2B5EF4-FFF2-40B4-BE49-F238E27FC236}">
                <a16:creationId xmlns:a16="http://schemas.microsoft.com/office/drawing/2014/main" id="{031277A6-75C7-0D83-1AED-F3E613B6157F}"/>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20" name="Titel 1">
            <a:extLst>
              <a:ext uri="{FF2B5EF4-FFF2-40B4-BE49-F238E27FC236}">
                <a16:creationId xmlns:a16="http://schemas.microsoft.com/office/drawing/2014/main" id="{99B6A6FF-CE22-BF21-8C2A-3629ABA76D9E}"/>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5" name="Textplatzhalter 8">
            <a:extLst>
              <a:ext uri="{FF2B5EF4-FFF2-40B4-BE49-F238E27FC236}">
                <a16:creationId xmlns:a16="http://schemas.microsoft.com/office/drawing/2014/main" id="{C6F2E7AE-A1B2-E7A3-79C2-6B88BEEDA7ED}"/>
              </a:ext>
            </a:extLst>
          </p:cNvPr>
          <p:cNvSpPr>
            <a:spLocks noGrp="1"/>
          </p:cNvSpPr>
          <p:nvPr>
            <p:ph type="body" sz="quarter" idx="3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9955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ructure: 3 columns">
    <p:spTree>
      <p:nvGrpSpPr>
        <p:cNvPr id="1" name=""/>
        <p:cNvGrpSpPr/>
        <p:nvPr/>
      </p:nvGrpSpPr>
      <p:grpSpPr>
        <a:xfrm>
          <a:off x="0" y="0"/>
          <a:ext cx="0" cy="0"/>
          <a:chOff x="0" y="0"/>
          <a:chExt cx="0" cy="0"/>
        </a:xfrm>
      </p:grpSpPr>
      <p:sp>
        <p:nvSpPr>
          <p:cNvPr id="2" name="Slide Number Placeholder 1"/>
          <p:cNvSpPr>
            <a:spLocks noGrp="1"/>
          </p:cNvSpPr>
          <p:nvPr>
            <p:ph type="sldNum" sz="quarter" idx="20"/>
          </p:nvPr>
        </p:nvSpPr>
        <p:spPr/>
        <p:txBody>
          <a:bodyPr/>
          <a:lstStyle>
            <a:lvl1pPr>
              <a:defRPr>
                <a:latin typeface="Arial" panose="020B0604020202020204" pitchFamily="34" charset="0"/>
              </a:defRPr>
            </a:lvl1pPr>
          </a:lstStyle>
          <a:p>
            <a:fld id="{5CA30057-1522-A34D-9EDB-EBE4F30CB92E}" type="slidenum">
              <a:rPr lang="en-US" smtClean="0"/>
              <a:pPr/>
              <a:t>‹Nr.›</a:t>
            </a:fld>
            <a:endParaRPr lang="en-US" dirty="0"/>
          </a:p>
        </p:txBody>
      </p:sp>
      <p:sp>
        <p:nvSpPr>
          <p:cNvPr id="12" name="Content Placeholder 9">
            <a:extLst>
              <a:ext uri="{FF2B5EF4-FFF2-40B4-BE49-F238E27FC236}">
                <a16:creationId xmlns:a16="http://schemas.microsoft.com/office/drawing/2014/main" id="{598E0143-B559-E9DF-91F7-F1A01EBD5A0B}"/>
              </a:ext>
            </a:extLst>
          </p:cNvPr>
          <p:cNvSpPr txBox="1">
            <a:spLocks/>
          </p:cNvSpPr>
          <p:nvPr userDrawn="1"/>
        </p:nvSpPr>
        <p:spPr>
          <a:xfrm>
            <a:off x="359833" y="5502514"/>
            <a:ext cx="8426452" cy="663337"/>
          </a:xfrm>
          <a:prstGeom prst="rect">
            <a:avLst/>
          </a:prstGeom>
          <a:solidFill>
            <a:schemeClr val="accent2"/>
          </a:solidFill>
          <a:ln w="12700">
            <a:noFill/>
          </a:ln>
        </p:spPr>
        <p:txBody>
          <a:bodyPr vert="horz" lIns="0" tIns="0" rIns="0" bIns="48000" rtlCol="0" anchor="ctr">
            <a:normAutofit/>
          </a:bodyPr>
          <a:lstStyle>
            <a:lvl1pPr marL="0" indent="0" algn="l" defTabSz="514350" rtl="0" eaLnBrk="1" latinLnBrk="0" hangingPunct="1">
              <a:lnSpc>
                <a:spcPct val="110000"/>
              </a:lnSpc>
              <a:spcBef>
                <a:spcPts val="0"/>
              </a:spcBef>
              <a:buClr>
                <a:srgbClr val="007681"/>
              </a:buClr>
              <a:buFont typeface="Wingdings" charset="2"/>
              <a:buNone/>
              <a:defRPr sz="1200" b="1" i="0" kern="1200" spc="-30" baseline="0">
                <a:solidFill>
                  <a:schemeClr val="tx2"/>
                </a:solidFill>
                <a:latin typeface="Ubuntu" panose="020B0504030602030204" pitchFamily="34" charset="0"/>
                <a:ea typeface="Ubuntu" panose="020B0504030602030204" pitchFamily="34" charset="0"/>
                <a:cs typeface="Arial" charset="0"/>
              </a:defRPr>
            </a:lvl1pPr>
            <a:lvl2pPr marL="246460" indent="-246460" algn="l" defTabSz="514350" rtl="0" eaLnBrk="1" latinLnBrk="0" hangingPunct="1">
              <a:lnSpc>
                <a:spcPct val="110000"/>
              </a:lnSpc>
              <a:spcBef>
                <a:spcPts val="281"/>
              </a:spcBef>
              <a:buClr>
                <a:schemeClr val="tx2"/>
              </a:buClr>
              <a:buFont typeface="Arial" charset="0"/>
              <a:buChar char="•"/>
              <a:tabLst/>
              <a:defRPr sz="1200" b="0" i="0" kern="1200">
                <a:solidFill>
                  <a:srgbClr val="656565"/>
                </a:solidFill>
                <a:latin typeface="Arial" charset="0"/>
                <a:ea typeface="Arial" charset="0"/>
                <a:cs typeface="Arial" charset="0"/>
              </a:defRPr>
            </a:lvl2pPr>
            <a:lvl3pPr marL="502444" indent="-229791" algn="l" defTabSz="514350" rtl="0" eaLnBrk="1" latinLnBrk="0" hangingPunct="1">
              <a:lnSpc>
                <a:spcPct val="110000"/>
              </a:lnSpc>
              <a:spcBef>
                <a:spcPts val="281"/>
              </a:spcBef>
              <a:buClr>
                <a:schemeClr val="tx2"/>
              </a:buClr>
              <a:buFont typeface="Arial" charset="0"/>
              <a:buChar char="•"/>
              <a:tabLst/>
              <a:defRPr sz="1200" b="0" i="0" kern="1200">
                <a:solidFill>
                  <a:srgbClr val="656565"/>
                </a:solidFill>
                <a:latin typeface="Arial" charset="0"/>
                <a:ea typeface="Arial" charset="0"/>
                <a:cs typeface="Arial" charset="0"/>
              </a:defRPr>
            </a:lvl3pPr>
            <a:lvl4pPr marL="704850" indent="-202406" algn="l" defTabSz="514350" rtl="0" eaLnBrk="1" latinLnBrk="0" hangingPunct="1">
              <a:lnSpc>
                <a:spcPct val="110000"/>
              </a:lnSpc>
              <a:spcBef>
                <a:spcPts val="281"/>
              </a:spcBef>
              <a:buClr>
                <a:schemeClr val="tx2"/>
              </a:buClr>
              <a:buFont typeface="Arial" charset="0"/>
              <a:buChar char="•"/>
              <a:tabLst/>
              <a:defRPr sz="1200" b="0" i="0" kern="1200">
                <a:solidFill>
                  <a:srgbClr val="656565"/>
                </a:solidFill>
                <a:latin typeface="Arial" charset="0"/>
                <a:ea typeface="Arial" charset="0"/>
                <a:cs typeface="Arial" charset="0"/>
              </a:defRPr>
            </a:lvl4pPr>
            <a:lvl5pPr marL="872729" indent="-167879" algn="l" defTabSz="514350" rtl="0" eaLnBrk="1" latinLnBrk="0" hangingPunct="1">
              <a:lnSpc>
                <a:spcPct val="110000"/>
              </a:lnSpc>
              <a:spcBef>
                <a:spcPts val="281"/>
              </a:spcBef>
              <a:buClr>
                <a:schemeClr val="tx2"/>
              </a:buClr>
              <a:buFont typeface="Arial" charset="0"/>
              <a:buChar char="•"/>
              <a:tabLst/>
              <a:defRPr sz="1200" b="0" i="0" kern="1200">
                <a:solidFill>
                  <a:srgbClr val="656565"/>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00" kern="1200">
                <a:solidFill>
                  <a:schemeClr val="tx1"/>
                </a:solidFill>
                <a:latin typeface="+mn-lt"/>
                <a:ea typeface="+mn-ea"/>
                <a:cs typeface="+mn-cs"/>
              </a:defRPr>
            </a:lvl9pPr>
          </a:lstStyle>
          <a:p>
            <a:pPr algn="ctr"/>
            <a:endParaRPr lang="en-US" sz="2267" dirty="0">
              <a:latin typeface="Arial" panose="020B0604020202020204" pitchFamily="34" charset="0"/>
            </a:endParaRPr>
          </a:p>
        </p:txBody>
      </p:sp>
      <p:sp>
        <p:nvSpPr>
          <p:cNvPr id="16" name="Content Placeholder 9">
            <a:extLst>
              <a:ext uri="{FF2B5EF4-FFF2-40B4-BE49-F238E27FC236}">
                <a16:creationId xmlns:a16="http://schemas.microsoft.com/office/drawing/2014/main" id="{6D82257E-48A5-8DA0-11E2-CF189F40C9D1}"/>
              </a:ext>
            </a:extLst>
          </p:cNvPr>
          <p:cNvSpPr txBox="1">
            <a:spLocks/>
          </p:cNvSpPr>
          <p:nvPr/>
        </p:nvSpPr>
        <p:spPr>
          <a:xfrm>
            <a:off x="359833" y="1604434"/>
            <a:ext cx="2634369" cy="3547676"/>
          </a:xfrm>
          <a:prstGeom prst="rect">
            <a:avLst/>
          </a:prstGeom>
          <a:solidFill>
            <a:schemeClr val="tx2"/>
          </a:solidFill>
          <a:ln w="12700">
            <a:noFill/>
          </a:ln>
          <a:effectLst>
            <a:outerShdw blurRad="190500" sx="102000" sy="102000" algn="ctr" rotWithShape="0">
              <a:prstClr val="black">
                <a:alpha val="20000"/>
              </a:prstClr>
            </a:outerShdw>
          </a:effectLst>
        </p:spPr>
        <p:txBody>
          <a:bodyPr vert="horz" lIns="234000" tIns="0" rIns="270000" bIns="270000" rtlCol="0" anchor="t">
            <a:noAutofit/>
          </a:bodyPr>
          <a:lstStyle>
            <a:lvl1pPr marL="0" indent="0" algn="l" defTabSz="685800" rtl="0" eaLnBrk="1" latinLnBrk="0" hangingPunct="1">
              <a:lnSpc>
                <a:spcPct val="130000"/>
              </a:lnSpc>
              <a:spcBef>
                <a:spcPts val="0"/>
              </a:spcBef>
              <a:buClr>
                <a:schemeClr val="bg1"/>
              </a:buClr>
              <a:buFont typeface="Wingdings" charset="2"/>
              <a:buNone/>
              <a:defRPr sz="1500" b="1" i="0" kern="1200">
                <a:solidFill>
                  <a:schemeClr val="bg1"/>
                </a:solidFill>
                <a:latin typeface="Arial" charset="0"/>
                <a:ea typeface="Arial" charset="0"/>
                <a:cs typeface="Arial" charset="0"/>
              </a:defRPr>
            </a:lvl1pPr>
            <a:lvl2pPr marL="328613" indent="-328613"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2pPr>
            <a:lvl3pPr marL="669925" indent="-30638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3pPr>
            <a:lvl4pPr marL="939800" indent="-269875"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4pPr>
            <a:lvl5pPr marL="1163638" indent="-22383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pPr>
            <a:r>
              <a:rPr lang="en-US" sz="12800" dirty="0">
                <a:solidFill>
                  <a:schemeClr val="bg2"/>
                </a:solidFill>
                <a:latin typeface="Arial" panose="020B0604020202020204" pitchFamily="34" charset="0"/>
              </a:rPr>
              <a:t>1</a:t>
            </a:r>
          </a:p>
        </p:txBody>
      </p:sp>
      <p:sp>
        <p:nvSpPr>
          <p:cNvPr id="17" name="Content Placeholder 9">
            <a:extLst>
              <a:ext uri="{FF2B5EF4-FFF2-40B4-BE49-F238E27FC236}">
                <a16:creationId xmlns:a16="http://schemas.microsoft.com/office/drawing/2014/main" id="{36DC24C9-151F-60B9-879D-22F54B395C9F}"/>
              </a:ext>
            </a:extLst>
          </p:cNvPr>
          <p:cNvSpPr txBox="1">
            <a:spLocks/>
          </p:cNvSpPr>
          <p:nvPr/>
        </p:nvSpPr>
        <p:spPr>
          <a:xfrm>
            <a:off x="3246733" y="1604447"/>
            <a:ext cx="2634369" cy="3547676"/>
          </a:xfrm>
          <a:prstGeom prst="rect">
            <a:avLst/>
          </a:prstGeom>
          <a:solidFill>
            <a:schemeClr val="tx2"/>
          </a:solidFill>
          <a:ln w="12700">
            <a:noFill/>
          </a:ln>
          <a:effectLst>
            <a:outerShdw blurRad="190500" sx="102000" sy="102000" algn="ctr" rotWithShape="0">
              <a:prstClr val="black">
                <a:alpha val="20000"/>
              </a:prstClr>
            </a:outerShdw>
          </a:effectLst>
        </p:spPr>
        <p:txBody>
          <a:bodyPr vert="horz" lIns="270000" tIns="0" rIns="270000" bIns="270000" rtlCol="0" anchor="t">
            <a:noAutofit/>
          </a:bodyPr>
          <a:lstStyle>
            <a:lvl1pPr marL="0" indent="0" algn="l" defTabSz="685800" rtl="0" eaLnBrk="1" latinLnBrk="0" hangingPunct="1">
              <a:lnSpc>
                <a:spcPct val="130000"/>
              </a:lnSpc>
              <a:spcBef>
                <a:spcPts val="0"/>
              </a:spcBef>
              <a:buClr>
                <a:schemeClr val="bg1"/>
              </a:buClr>
              <a:buFont typeface="Wingdings" charset="2"/>
              <a:buNone/>
              <a:defRPr sz="1500" b="1" i="0" kern="1200">
                <a:solidFill>
                  <a:schemeClr val="bg1"/>
                </a:solidFill>
                <a:latin typeface="Arial" charset="0"/>
                <a:ea typeface="Arial" charset="0"/>
                <a:cs typeface="Arial" charset="0"/>
              </a:defRPr>
            </a:lvl1pPr>
            <a:lvl2pPr marL="328613" indent="-328613"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2pPr>
            <a:lvl3pPr marL="669925" indent="-30638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3pPr>
            <a:lvl4pPr marL="939800" indent="-269875"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4pPr>
            <a:lvl5pPr marL="1163638" indent="-22383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pPr>
            <a:r>
              <a:rPr lang="en-US" sz="12800" dirty="0">
                <a:solidFill>
                  <a:schemeClr val="bg2"/>
                </a:solidFill>
                <a:latin typeface="Arial" panose="020B0604020202020204" pitchFamily="34" charset="0"/>
              </a:rPr>
              <a:t>2</a:t>
            </a:r>
          </a:p>
        </p:txBody>
      </p:sp>
      <p:sp>
        <p:nvSpPr>
          <p:cNvPr id="18" name="Content Placeholder 9">
            <a:extLst>
              <a:ext uri="{FF2B5EF4-FFF2-40B4-BE49-F238E27FC236}">
                <a16:creationId xmlns:a16="http://schemas.microsoft.com/office/drawing/2014/main" id="{4F40B494-B055-4ED4-6D93-86C5422DE201}"/>
              </a:ext>
            </a:extLst>
          </p:cNvPr>
          <p:cNvSpPr txBox="1">
            <a:spLocks/>
          </p:cNvSpPr>
          <p:nvPr/>
        </p:nvSpPr>
        <p:spPr>
          <a:xfrm>
            <a:off x="6151916" y="1604447"/>
            <a:ext cx="2634369" cy="3547676"/>
          </a:xfrm>
          <a:prstGeom prst="rect">
            <a:avLst/>
          </a:prstGeom>
          <a:solidFill>
            <a:schemeClr val="tx2"/>
          </a:solidFill>
          <a:ln w="12700">
            <a:noFill/>
          </a:ln>
          <a:effectLst>
            <a:outerShdw blurRad="190500" sx="102000" sy="102000" algn="ctr" rotWithShape="0">
              <a:prstClr val="black">
                <a:alpha val="20000"/>
              </a:prstClr>
            </a:outerShdw>
          </a:effectLst>
        </p:spPr>
        <p:txBody>
          <a:bodyPr vert="horz" lIns="270000" tIns="0" rIns="270000" bIns="270000" rtlCol="0" anchor="t">
            <a:noAutofit/>
          </a:bodyPr>
          <a:lstStyle>
            <a:lvl1pPr marL="0" indent="0" algn="l" defTabSz="685800" rtl="0" eaLnBrk="1" latinLnBrk="0" hangingPunct="1">
              <a:lnSpc>
                <a:spcPct val="130000"/>
              </a:lnSpc>
              <a:spcBef>
                <a:spcPts val="0"/>
              </a:spcBef>
              <a:buClr>
                <a:schemeClr val="bg1"/>
              </a:buClr>
              <a:buFont typeface="Wingdings" charset="2"/>
              <a:buNone/>
              <a:defRPr sz="1500" b="1" i="0" kern="1200">
                <a:solidFill>
                  <a:schemeClr val="bg1"/>
                </a:solidFill>
                <a:latin typeface="Arial" charset="0"/>
                <a:ea typeface="Arial" charset="0"/>
                <a:cs typeface="Arial" charset="0"/>
              </a:defRPr>
            </a:lvl1pPr>
            <a:lvl2pPr marL="328613" indent="-328613"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2pPr>
            <a:lvl3pPr marL="669925" indent="-30638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3pPr>
            <a:lvl4pPr marL="939800" indent="-269875"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4pPr>
            <a:lvl5pPr marL="1163638" indent="-223838" algn="l" defTabSz="685800" rtl="0" eaLnBrk="1" latinLnBrk="0" hangingPunct="1">
              <a:lnSpc>
                <a:spcPct val="130000"/>
              </a:lnSpc>
              <a:spcBef>
                <a:spcPts val="375"/>
              </a:spcBef>
              <a:buClr>
                <a:schemeClr val="bg1"/>
              </a:buClr>
              <a:buFont typeface="Arial" charset="0"/>
              <a:buChar char="•"/>
              <a:tabLst/>
              <a:defRPr sz="1500" b="0" i="0" kern="1200">
                <a:solidFill>
                  <a:schemeClr val="bg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pPr>
            <a:r>
              <a:rPr lang="en-US" sz="12800" dirty="0">
                <a:solidFill>
                  <a:schemeClr val="bg2"/>
                </a:solidFill>
                <a:latin typeface="Arial" panose="020B0604020202020204" pitchFamily="34" charset="0"/>
              </a:rPr>
              <a:t>3</a:t>
            </a:r>
          </a:p>
        </p:txBody>
      </p:sp>
      <p:sp>
        <p:nvSpPr>
          <p:cNvPr id="10" name="Textfeld 9">
            <a:extLst>
              <a:ext uri="{FF2B5EF4-FFF2-40B4-BE49-F238E27FC236}">
                <a16:creationId xmlns:a16="http://schemas.microsoft.com/office/drawing/2014/main" id="{07B637F3-9F25-B3B8-D463-F094BBB11B58}"/>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Structure: 3 columns</a:t>
            </a:r>
          </a:p>
        </p:txBody>
      </p:sp>
      <p:sp>
        <p:nvSpPr>
          <p:cNvPr id="20" name="Textplatzhalter 3">
            <a:extLst>
              <a:ext uri="{FF2B5EF4-FFF2-40B4-BE49-F238E27FC236}">
                <a16:creationId xmlns:a16="http://schemas.microsoft.com/office/drawing/2014/main" id="{9C62047F-8C5F-8DBC-4BD8-9C1400B1C617}"/>
              </a:ext>
            </a:extLst>
          </p:cNvPr>
          <p:cNvSpPr>
            <a:spLocks noGrp="1"/>
          </p:cNvSpPr>
          <p:nvPr userDrawn="1">
            <p:ph type="body" sz="quarter" idx="28" hasCustomPrompt="1"/>
          </p:nvPr>
        </p:nvSpPr>
        <p:spPr>
          <a:xfrm>
            <a:off x="359834" y="3533299"/>
            <a:ext cx="2620433" cy="541867"/>
          </a:xfrm>
        </p:spPr>
        <p:txBody>
          <a:bodyPr lIns="251999" tIns="0" rIns="108000" bIns="144000" anchor="t" anchorCtr="0"/>
          <a:lstStyle>
            <a:lvl1pPr algn="l">
              <a:lnSpc>
                <a:spcPct val="100000"/>
              </a:lnSpc>
              <a:defRPr sz="16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Lorem ipsum</a:t>
            </a:r>
          </a:p>
        </p:txBody>
      </p:sp>
      <p:sp>
        <p:nvSpPr>
          <p:cNvPr id="22" name="Textplatzhalter 3">
            <a:extLst>
              <a:ext uri="{FF2B5EF4-FFF2-40B4-BE49-F238E27FC236}">
                <a16:creationId xmlns:a16="http://schemas.microsoft.com/office/drawing/2014/main" id="{EB517852-4C2B-5FB6-EA1A-19AE8648FFFB}"/>
              </a:ext>
            </a:extLst>
          </p:cNvPr>
          <p:cNvSpPr>
            <a:spLocks noGrp="1"/>
          </p:cNvSpPr>
          <p:nvPr userDrawn="1">
            <p:ph type="body" sz="quarter" idx="29" hasCustomPrompt="1"/>
          </p:nvPr>
        </p:nvSpPr>
        <p:spPr>
          <a:xfrm>
            <a:off x="3245801" y="3533299"/>
            <a:ext cx="2620433" cy="541867"/>
          </a:xfrm>
        </p:spPr>
        <p:txBody>
          <a:bodyPr lIns="251999" tIns="0" rIns="108000" bIns="144000" anchor="t" anchorCtr="0"/>
          <a:lstStyle>
            <a:lvl1pPr algn="l">
              <a:lnSpc>
                <a:spcPct val="100000"/>
              </a:lnSpc>
              <a:defRPr sz="16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Lorem ipsum</a:t>
            </a:r>
          </a:p>
        </p:txBody>
      </p:sp>
      <p:sp>
        <p:nvSpPr>
          <p:cNvPr id="23" name="Textplatzhalter 3">
            <a:extLst>
              <a:ext uri="{FF2B5EF4-FFF2-40B4-BE49-F238E27FC236}">
                <a16:creationId xmlns:a16="http://schemas.microsoft.com/office/drawing/2014/main" id="{E0280071-4480-AB68-9880-6971BADD7016}"/>
              </a:ext>
            </a:extLst>
          </p:cNvPr>
          <p:cNvSpPr>
            <a:spLocks noGrp="1"/>
          </p:cNvSpPr>
          <p:nvPr userDrawn="1">
            <p:ph type="body" sz="quarter" idx="30" hasCustomPrompt="1"/>
          </p:nvPr>
        </p:nvSpPr>
        <p:spPr>
          <a:xfrm>
            <a:off x="6163542" y="3533299"/>
            <a:ext cx="2620433" cy="541867"/>
          </a:xfrm>
        </p:spPr>
        <p:txBody>
          <a:bodyPr lIns="251999" tIns="0" rIns="108000" bIns="144000" anchor="t" anchorCtr="0"/>
          <a:lstStyle>
            <a:lvl1pPr algn="l">
              <a:lnSpc>
                <a:spcPct val="100000"/>
              </a:lnSpc>
              <a:defRPr sz="1600" spc="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  Lorem ipsum</a:t>
            </a:r>
          </a:p>
        </p:txBody>
      </p:sp>
      <p:sp>
        <p:nvSpPr>
          <p:cNvPr id="24" name="Text Placeholder 3">
            <a:extLst>
              <a:ext uri="{FF2B5EF4-FFF2-40B4-BE49-F238E27FC236}">
                <a16:creationId xmlns:a16="http://schemas.microsoft.com/office/drawing/2014/main" id="{8A8DC9A9-C3F5-9355-6503-7B2AD25460A8}"/>
              </a:ext>
            </a:extLst>
          </p:cNvPr>
          <p:cNvSpPr>
            <a:spLocks noGrp="1"/>
          </p:cNvSpPr>
          <p:nvPr userDrawn="1">
            <p:ph type="body" sz="quarter" idx="31" hasCustomPrompt="1"/>
          </p:nvPr>
        </p:nvSpPr>
        <p:spPr>
          <a:xfrm>
            <a:off x="359833" y="5659148"/>
            <a:ext cx="8426451" cy="312330"/>
          </a:xfrm>
          <a:prstGeom prst="rect">
            <a:avLst/>
          </a:prstGeom>
          <a:noFill/>
        </p:spPr>
        <p:txBody>
          <a:bodyPr lIns="202500" tIns="0" rIns="202500" bIns="0" anchor="ctr">
            <a:spAutoFit/>
          </a:bodyPr>
          <a:lstStyle>
            <a:lvl1pPr marL="0" indent="0" algn="ctr">
              <a:buNone/>
              <a:defRPr sz="2000" b="1" i="0" baseline="0">
                <a:solidFill>
                  <a:schemeClr val="tx2"/>
                </a:solidFill>
                <a:latin typeface="+mj-lt"/>
                <a:ea typeface="Ubuntu" panose="020B0504030602030204" pitchFamily="34" charset="0"/>
                <a:cs typeface="Arial" panose="020B0604020202020204" pitchFamily="34" charset="0"/>
              </a:defRPr>
            </a:lvl1pPr>
            <a:lvl2pPr>
              <a:defRPr sz="2267"/>
            </a:lvl2pPr>
            <a:lvl3pPr>
              <a:defRPr sz="2267"/>
            </a:lvl3pPr>
            <a:lvl4pPr>
              <a:defRPr sz="2267"/>
            </a:lvl4pPr>
            <a:lvl5pPr>
              <a:defRPr sz="2267"/>
            </a:lvl5pPr>
          </a:lstStyle>
          <a:p>
            <a:pPr lvl="0"/>
            <a:r>
              <a:rPr lang="en-US" dirty="0"/>
              <a:t>Text Lorem ipsum</a:t>
            </a:r>
          </a:p>
        </p:txBody>
      </p:sp>
      <p:sp>
        <p:nvSpPr>
          <p:cNvPr id="19" name="Textplatzhalter 3">
            <a:extLst>
              <a:ext uri="{FF2B5EF4-FFF2-40B4-BE49-F238E27FC236}">
                <a16:creationId xmlns:a16="http://schemas.microsoft.com/office/drawing/2014/main" id="{1DF77176-A9D2-6CE2-6449-E7C5B995AFE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21" name="Titel 1">
            <a:extLst>
              <a:ext uri="{FF2B5EF4-FFF2-40B4-BE49-F238E27FC236}">
                <a16:creationId xmlns:a16="http://schemas.microsoft.com/office/drawing/2014/main" id="{2146F62C-2AF9-66D7-8B90-8F20EF202718}"/>
              </a:ext>
            </a:extLst>
          </p:cNvPr>
          <p:cNvSpPr>
            <a:spLocks noGrp="1"/>
          </p:cNvSpPr>
          <p:nvPr>
            <p:ph type="title" hasCustomPrompt="1"/>
          </p:nvPr>
        </p:nvSpPr>
        <p:spPr>
          <a:xfrm>
            <a:off x="358777" y="774000"/>
            <a:ext cx="6839195" cy="360099"/>
          </a:xfrm>
        </p:spPr>
        <p:txBody>
          <a:bodyPr/>
          <a:lstStyle>
            <a:lvl1pPr>
              <a:defRPr sz="2600" spc="-40" baseline="0"/>
            </a:lvl1pPr>
          </a:lstStyle>
          <a:p>
            <a:r>
              <a:rPr lang="de-DE"/>
              <a:t>Short Headline</a:t>
            </a:r>
          </a:p>
        </p:txBody>
      </p:sp>
      <p:sp>
        <p:nvSpPr>
          <p:cNvPr id="14" name="Textplatzhalter 8">
            <a:extLst>
              <a:ext uri="{FF2B5EF4-FFF2-40B4-BE49-F238E27FC236}">
                <a16:creationId xmlns:a16="http://schemas.microsoft.com/office/drawing/2014/main" id="{713E16E5-4062-B1BE-6049-EE73A7ADFFB1}"/>
              </a:ext>
            </a:extLst>
          </p:cNvPr>
          <p:cNvSpPr>
            <a:spLocks noGrp="1"/>
          </p:cNvSpPr>
          <p:nvPr>
            <p:ph type="body" sz="quarter" idx="32"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Tree>
    <p:extLst>
      <p:ext uri="{BB962C8B-B14F-4D97-AF65-F5344CB8AC3E}">
        <p14:creationId xmlns:p14="http://schemas.microsoft.com/office/powerpoint/2010/main" val="1507635463"/>
      </p:ext>
    </p:extLst>
  </p:cSld>
  <p:clrMapOvr>
    <a:masterClrMapping/>
  </p:clrMapOvr>
  <p:extLst>
    <p:ext uri="{DCECCB84-F9BA-43D5-87BE-67443E8EF086}">
      <p15:sldGuideLst xmlns:p15="http://schemas.microsoft.com/office/powerpoint/2012/main">
        <p15:guide id="1" pos="1882" userDrawn="1">
          <p15:clr>
            <a:srgbClr val="F26B43"/>
          </p15:clr>
        </p15:guide>
        <p15:guide id="2" pos="2041" userDrawn="1">
          <p15:clr>
            <a:srgbClr val="F26B43"/>
          </p15:clr>
        </p15:guide>
        <p15:guide id="3" pos="3878" userDrawn="1">
          <p15:clr>
            <a:srgbClr val="F26B43"/>
          </p15:clr>
        </p15:guide>
        <p15:guide id="4" pos="3696"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4" name="Rectangle 13"/>
          <p:cNvSpPr/>
          <p:nvPr userDrawn="1"/>
        </p:nvSpPr>
        <p:spPr>
          <a:xfrm flipV="1">
            <a:off x="0" y="0"/>
            <a:ext cx="9144000" cy="6858000"/>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3" name="Grafik 2">
            <a:extLst>
              <a:ext uri="{FF2B5EF4-FFF2-40B4-BE49-F238E27FC236}">
                <a16:creationId xmlns:a16="http://schemas.microsoft.com/office/drawing/2014/main" id="{596D1A83-086E-26AA-291B-E8F93042C353}"/>
              </a:ext>
            </a:extLst>
          </p:cNvPr>
          <p:cNvPicPr>
            <a:picLocks noChangeAspect="1"/>
          </p:cNvPicPr>
          <p:nvPr userDrawn="1"/>
        </p:nvPicPr>
        <p:blipFill rotWithShape="1">
          <a:blip r:embed="rId2"/>
          <a:srcRect r="5545"/>
          <a:stretch/>
        </p:blipFill>
        <p:spPr>
          <a:xfrm>
            <a:off x="-1" y="3403582"/>
            <a:ext cx="9138605" cy="2844701"/>
          </a:xfrm>
          <a:prstGeom prst="rect">
            <a:avLst/>
          </a:prstGeom>
        </p:spPr>
      </p:pic>
      <p:pic>
        <p:nvPicPr>
          <p:cNvPr id="11" name="Grafik 10">
            <a:extLst>
              <a:ext uri="{FF2B5EF4-FFF2-40B4-BE49-F238E27FC236}">
                <a16:creationId xmlns:a16="http://schemas.microsoft.com/office/drawing/2014/main" id="{0D8888F2-A790-A132-D0EE-37D7B30FC5B4}"/>
              </a:ext>
            </a:extLst>
          </p:cNvPr>
          <p:cNvPicPr>
            <a:picLocks noChangeAspect="1"/>
          </p:cNvPicPr>
          <p:nvPr userDrawn="1"/>
        </p:nvPicPr>
        <p:blipFill>
          <a:blip r:embed="rId3"/>
          <a:stretch>
            <a:fillRect/>
          </a:stretch>
        </p:blipFill>
        <p:spPr>
          <a:xfrm>
            <a:off x="387182" y="6022527"/>
            <a:ext cx="1518487" cy="560559"/>
          </a:xfrm>
          <a:prstGeom prst="rect">
            <a:avLst/>
          </a:prstGeom>
        </p:spPr>
      </p:pic>
      <p:sp>
        <p:nvSpPr>
          <p:cNvPr id="13" name="Text Placeholder 11">
            <a:extLst>
              <a:ext uri="{FF2B5EF4-FFF2-40B4-BE49-F238E27FC236}">
                <a16:creationId xmlns:a16="http://schemas.microsoft.com/office/drawing/2014/main" id="{C2233A2E-C3B4-D742-6271-DB676C2E61DE}"/>
              </a:ext>
            </a:extLst>
          </p:cNvPr>
          <p:cNvSpPr>
            <a:spLocks noGrp="1"/>
          </p:cNvSpPr>
          <p:nvPr>
            <p:ph type="body" sz="quarter" idx="12" hasCustomPrompt="1"/>
          </p:nvPr>
        </p:nvSpPr>
        <p:spPr>
          <a:xfrm>
            <a:off x="359998" y="1068739"/>
            <a:ext cx="8426281" cy="360000"/>
          </a:xfrm>
          <a:prstGeom prst="rect">
            <a:avLst/>
          </a:prstGeom>
        </p:spPr>
        <p:txBody>
          <a:bodyPr lIns="0" tIns="0" rIns="0" bIns="0">
            <a:noAutofit/>
          </a:bodyPr>
          <a:lstStyle>
            <a:lvl1pPr marL="0" marR="0" indent="0" algn="l" defTabSz="685719" rtl="0" eaLnBrk="1" fontAlgn="auto" latinLnBrk="0" hangingPunct="1">
              <a:lnSpc>
                <a:spcPct val="90000"/>
              </a:lnSpc>
              <a:spcBef>
                <a:spcPts val="0"/>
              </a:spcBef>
              <a:spcAft>
                <a:spcPts val="0"/>
              </a:spcAft>
              <a:buClrTx/>
              <a:buSzTx/>
              <a:buFont typeface="Arial"/>
              <a:buNone/>
              <a:tabLst/>
              <a:defRPr sz="1867" b="0" i="0" spc="-41" baseline="0">
                <a:solidFill>
                  <a:schemeClr val="bg1"/>
                </a:solidFill>
                <a:latin typeface="Arial" panose="020B0604020202020204" pitchFamily="34" charset="0"/>
                <a:ea typeface="Arial" panose="020B0604020202020204" pitchFamily="34" charset="0"/>
                <a:cs typeface="Arial" charset="0"/>
              </a:defRPr>
            </a:lvl1pPr>
            <a:lvl2pPr marL="457105" indent="0">
              <a:buNone/>
              <a:defRPr sz="1467" b="0" i="0">
                <a:latin typeface="Arial" charset="0"/>
                <a:ea typeface="Arial" charset="0"/>
                <a:cs typeface="Arial" charset="0"/>
              </a:defRPr>
            </a:lvl2pPr>
            <a:lvl3pPr marL="914209" indent="0">
              <a:buNone/>
              <a:defRPr sz="1467" b="0" i="0">
                <a:latin typeface="Arial" charset="0"/>
                <a:ea typeface="Arial" charset="0"/>
                <a:cs typeface="Arial" charset="0"/>
              </a:defRPr>
            </a:lvl3pPr>
            <a:lvl4pPr marL="1371306" indent="0">
              <a:buNone/>
              <a:defRPr sz="1467" b="0" i="0">
                <a:latin typeface="Arial" charset="0"/>
                <a:ea typeface="Arial" charset="0"/>
                <a:cs typeface="Arial" charset="0"/>
              </a:defRPr>
            </a:lvl4pPr>
            <a:lvl5pPr marL="1828408" indent="0">
              <a:buNone/>
              <a:defRPr sz="1467" b="0" i="0">
                <a:latin typeface="Arial" charset="0"/>
                <a:ea typeface="Arial" charset="0"/>
                <a:cs typeface="Arial" charset="0"/>
              </a:defRPr>
            </a:lvl5pPr>
          </a:lstStyle>
          <a:p>
            <a:r>
              <a:rPr lang="en-US" dirty="0"/>
              <a:t>Job title</a:t>
            </a:r>
          </a:p>
        </p:txBody>
      </p:sp>
      <p:sp>
        <p:nvSpPr>
          <p:cNvPr id="8" name="Textfeld 7">
            <a:extLst>
              <a:ext uri="{FF2B5EF4-FFF2-40B4-BE49-F238E27FC236}">
                <a16:creationId xmlns:a16="http://schemas.microsoft.com/office/drawing/2014/main" id="{7DD4B428-F990-8C37-32CF-56D766D261EF}"/>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Thank you</a:t>
            </a:r>
          </a:p>
        </p:txBody>
      </p:sp>
      <p:sp>
        <p:nvSpPr>
          <p:cNvPr id="16" name="Textfeld 15">
            <a:extLst>
              <a:ext uri="{FF2B5EF4-FFF2-40B4-BE49-F238E27FC236}">
                <a16:creationId xmlns:a16="http://schemas.microsoft.com/office/drawing/2014/main" id="{25567C85-D020-0E36-B990-409993DA308B}"/>
              </a:ext>
            </a:extLst>
          </p:cNvPr>
          <p:cNvSpPr txBox="1"/>
          <p:nvPr userDrawn="1"/>
        </p:nvSpPr>
        <p:spPr>
          <a:xfrm>
            <a:off x="387181" y="2354009"/>
            <a:ext cx="8399097" cy="1569660"/>
          </a:xfrm>
          <a:prstGeom prst="rect">
            <a:avLst/>
          </a:prstGeom>
          <a:noFill/>
        </p:spPr>
        <p:txBody>
          <a:bodyPr wrap="square" lIns="0" tIns="46800" rIns="72000">
            <a:spAutoFit/>
          </a:bodyPr>
          <a:lstStyle/>
          <a:p>
            <a:pPr algn="ctr"/>
            <a:r>
              <a:rPr lang="en-US" sz="9600" b="1" spc="-100" baseline="0" dirty="0" err="1">
                <a:solidFill>
                  <a:schemeClr val="bg1"/>
                </a:solidFill>
              </a:rPr>
              <a:t>Danke</a:t>
            </a:r>
            <a:endParaRPr lang="de-DE" sz="9600" b="1" spc="-100" baseline="0">
              <a:solidFill>
                <a:schemeClr val="bg1"/>
              </a:solidFill>
            </a:endParaRPr>
          </a:p>
        </p:txBody>
      </p:sp>
      <p:sp>
        <p:nvSpPr>
          <p:cNvPr id="17" name="Title Placeholder 1">
            <a:extLst>
              <a:ext uri="{FF2B5EF4-FFF2-40B4-BE49-F238E27FC236}">
                <a16:creationId xmlns:a16="http://schemas.microsoft.com/office/drawing/2014/main" id="{F065BF8B-9673-9F38-90AB-E1B4747EB112}"/>
              </a:ext>
            </a:extLst>
          </p:cNvPr>
          <p:cNvSpPr>
            <a:spLocks noGrp="1"/>
          </p:cNvSpPr>
          <p:nvPr>
            <p:ph type="title" hasCustomPrompt="1"/>
          </p:nvPr>
        </p:nvSpPr>
        <p:spPr>
          <a:xfrm>
            <a:off x="359834" y="584834"/>
            <a:ext cx="7010617" cy="258532"/>
          </a:xfrm>
          <a:prstGeom prst="rect">
            <a:avLst/>
          </a:prstGeom>
        </p:spPr>
        <p:txBody>
          <a:bodyPr vert="horz" wrap="square" lIns="0" tIns="0" rIns="360000" bIns="0" rtlCol="0" anchor="t" anchorCtr="0">
            <a:spAutoFit/>
          </a:bodyPr>
          <a:lstStyle>
            <a:lvl1pPr>
              <a:defRPr sz="1867" b="1" i="0" spc="-40" baseline="0">
                <a:solidFill>
                  <a:schemeClr val="bg1"/>
                </a:solidFill>
                <a:latin typeface="Arial" panose="020B0604020202020204" pitchFamily="34" charset="0"/>
                <a:cs typeface="Arial" panose="020B0604020202020204" pitchFamily="34" charset="0"/>
              </a:defRPr>
            </a:lvl1pPr>
          </a:lstStyle>
          <a:p>
            <a:r>
              <a:rPr lang="en-US" dirty="0"/>
              <a:t>Name of Presenters</a:t>
            </a:r>
          </a:p>
        </p:txBody>
      </p:sp>
    </p:spTree>
    <p:extLst>
      <p:ext uri="{BB962C8B-B14F-4D97-AF65-F5344CB8AC3E}">
        <p14:creationId xmlns:p14="http://schemas.microsoft.com/office/powerpoint/2010/main" val="3149481175"/>
      </p:ext>
    </p:extLst>
  </p:cSld>
  <p:clrMapOvr>
    <a:masterClrMapping/>
  </p:clrMapOvr>
  <p:extLst>
    <p:ext uri="{DCECCB84-F9BA-43D5-87BE-67443E8EF086}">
      <p15:sldGuideLst xmlns:p15="http://schemas.microsoft.com/office/powerpoint/2012/main">
        <p15:guide id="1" orient="horz" pos="80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ED68AB6D-9E62-575C-449D-B97DF6B4DF3E}"/>
              </a:ext>
            </a:extLst>
          </p:cNvPr>
          <p:cNvSpPr>
            <a:spLocks noGrp="1"/>
          </p:cNvSpPr>
          <p:nvPr>
            <p:ph type="sldNum" sz="quarter" idx="10"/>
          </p:nvPr>
        </p:nvSpPr>
        <p:spPr>
          <a:xfrm>
            <a:off x="6651625" y="6272297"/>
            <a:ext cx="2133600" cy="366183"/>
          </a:xfrm>
        </p:spPr>
        <p:txBody>
          <a:bodyPr/>
          <a:lstStyle/>
          <a:p>
            <a:fld id="{5CA30057-1522-A34D-9EDB-EBE4F30CB92E}" type="slidenum">
              <a:rPr lang="en-US" smtClean="0"/>
              <a:pPr/>
              <a:t>‹Nr.›</a:t>
            </a:fld>
            <a:endParaRPr lang="en-US" dirty="0"/>
          </a:p>
        </p:txBody>
      </p:sp>
    </p:spTree>
    <p:extLst>
      <p:ext uri="{BB962C8B-B14F-4D97-AF65-F5344CB8AC3E}">
        <p14:creationId xmlns:p14="http://schemas.microsoft.com/office/powerpoint/2010/main" val="412866575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Head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583257"/>
            <a:ext cx="6839195" cy="263149"/>
          </a:xfrm>
        </p:spPr>
        <p:txBody>
          <a:bodyPr/>
          <a:lstStyle>
            <a:lvl1pPr>
              <a:defRPr sz="1900" spc="-40" baseline="0"/>
            </a:lvl1pPr>
          </a:lstStyle>
          <a:p>
            <a:r>
              <a:rPr lang="de-DE"/>
              <a:t>Headline max two lines</a:t>
            </a:r>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4" name="Textplatzhalter 3">
            <a:extLst>
              <a:ext uri="{FF2B5EF4-FFF2-40B4-BE49-F238E27FC236}">
                <a16:creationId xmlns:a16="http://schemas.microsoft.com/office/drawing/2014/main" id="{0B3CC837-2EE7-23BE-D525-E210B83D18C3}"/>
              </a:ext>
            </a:extLst>
          </p:cNvPr>
          <p:cNvSpPr>
            <a:spLocks noGrp="1"/>
          </p:cNvSpPr>
          <p:nvPr>
            <p:ph type="body" sz="quarter" idx="18" hasCustomPrompt="1"/>
          </p:nvPr>
        </p:nvSpPr>
        <p:spPr>
          <a:xfrm>
            <a:off x="360363" y="880361"/>
            <a:ext cx="6839507" cy="218586"/>
          </a:xfrm>
        </p:spPr>
        <p:txBody>
          <a:bodyPr wrap="square">
            <a:spAutoFit/>
          </a:bodyPr>
          <a:lstStyle>
            <a:lvl1pPr>
              <a:spcBef>
                <a:spcPts val="0"/>
              </a:spcBef>
              <a:defRPr sz="1400" b="0" spc="0" baseline="0">
                <a:solidFill>
                  <a:schemeClr val="accent1"/>
                </a:solidFill>
              </a:defRPr>
            </a:lvl1pPr>
          </a:lstStyle>
          <a:p>
            <a:pPr lvl="0"/>
            <a:r>
              <a:rPr lang="de-DE"/>
              <a:t>Subtitle (optional)</a:t>
            </a:r>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A</a:t>
            </a:r>
          </a:p>
        </p:txBody>
      </p:sp>
      <p:sp>
        <p:nvSpPr>
          <p:cNvPr id="6" name="Textplatzhalter 3">
            <a:extLst>
              <a:ext uri="{FF2B5EF4-FFF2-40B4-BE49-F238E27FC236}">
                <a16:creationId xmlns:a16="http://schemas.microsoft.com/office/drawing/2014/main" id="{AB7A416F-E1E3-3C02-1886-00F9CE6CFD7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9" name="Textplatzhalter 8">
            <a:extLst>
              <a:ext uri="{FF2B5EF4-FFF2-40B4-BE49-F238E27FC236}">
                <a16:creationId xmlns:a16="http://schemas.microsoft.com/office/drawing/2014/main" id="{1DFA758C-5FA8-1B6B-29D3-8148AE67A828}"/>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
        <p:nvSpPr>
          <p:cNvPr id="7" name="Inhaltsplatzhalter 5">
            <a:extLst>
              <a:ext uri="{FF2B5EF4-FFF2-40B4-BE49-F238E27FC236}">
                <a16:creationId xmlns:a16="http://schemas.microsoft.com/office/drawing/2014/main" id="{C3659E5B-759F-8A8E-5910-301B37895645}"/>
              </a:ext>
            </a:extLst>
          </p:cNvPr>
          <p:cNvSpPr>
            <a:spLocks noGrp="1"/>
          </p:cNvSpPr>
          <p:nvPr>
            <p:ph sz="quarter" idx="22"/>
          </p:nvPr>
        </p:nvSpPr>
        <p:spPr>
          <a:xfrm>
            <a:off x="3598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8" name="Textplatzhalter 5">
            <a:extLst>
              <a:ext uri="{FF2B5EF4-FFF2-40B4-BE49-F238E27FC236}">
                <a16:creationId xmlns:a16="http://schemas.microsoft.com/office/drawing/2014/main" id="{8DAE60C5-8DCB-769B-14BB-C0EBE69021EC}"/>
              </a:ext>
            </a:extLst>
          </p:cNvPr>
          <p:cNvSpPr>
            <a:spLocks noGrp="1"/>
          </p:cNvSpPr>
          <p:nvPr>
            <p:ph type="body" sz="quarter" idx="47" hasCustomPrompt="1"/>
          </p:nvPr>
        </p:nvSpPr>
        <p:spPr>
          <a:xfrm>
            <a:off x="360364" y="1377696"/>
            <a:ext cx="4067174" cy="223775"/>
          </a:xfrm>
        </p:spPr>
        <p:txBody>
          <a:bodyPr wrap="square" bIns="36000">
            <a:spAutoFit/>
          </a:bodyPr>
          <a:lstStyle>
            <a:lvl1pPr>
              <a:defRPr sz="1200"/>
            </a:lvl1pPr>
          </a:lstStyle>
          <a:p>
            <a:pPr lvl="0"/>
            <a:r>
              <a:rPr lang="de-DE"/>
              <a:t>Subheading</a:t>
            </a:r>
          </a:p>
        </p:txBody>
      </p:sp>
      <p:sp>
        <p:nvSpPr>
          <p:cNvPr id="10" name="Inhaltsplatzhalter 5">
            <a:extLst>
              <a:ext uri="{FF2B5EF4-FFF2-40B4-BE49-F238E27FC236}">
                <a16:creationId xmlns:a16="http://schemas.microsoft.com/office/drawing/2014/main" id="{49B374C4-5803-EB8C-A022-96FBD942DB8D}"/>
              </a:ext>
            </a:extLst>
          </p:cNvPr>
          <p:cNvSpPr>
            <a:spLocks noGrp="1"/>
          </p:cNvSpPr>
          <p:nvPr>
            <p:ph sz="quarter" idx="23"/>
          </p:nvPr>
        </p:nvSpPr>
        <p:spPr>
          <a:xfrm>
            <a:off x="47159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11" name="Textplatzhalter 5">
            <a:extLst>
              <a:ext uri="{FF2B5EF4-FFF2-40B4-BE49-F238E27FC236}">
                <a16:creationId xmlns:a16="http://schemas.microsoft.com/office/drawing/2014/main" id="{995DE870-7A17-CF01-00F5-A1CF115380B8}"/>
              </a:ext>
            </a:extLst>
          </p:cNvPr>
          <p:cNvSpPr>
            <a:spLocks noGrp="1"/>
          </p:cNvSpPr>
          <p:nvPr>
            <p:ph type="body" sz="quarter" idx="48" hasCustomPrompt="1"/>
          </p:nvPr>
        </p:nvSpPr>
        <p:spPr>
          <a:xfrm>
            <a:off x="4716016" y="1377696"/>
            <a:ext cx="4067174" cy="223775"/>
          </a:xfrm>
        </p:spPr>
        <p:txBody>
          <a:bodyPr wrap="square" bIns="36000">
            <a:spAutoFit/>
          </a:bodyPr>
          <a:lstStyle>
            <a:lvl1pPr>
              <a:defRPr sz="1200"/>
            </a:lvl1pPr>
          </a:lstStyle>
          <a:p>
            <a:pPr lvl="0"/>
            <a:r>
              <a:rPr lang="de-DE"/>
              <a:t>Subheading</a:t>
            </a:r>
          </a:p>
        </p:txBody>
      </p:sp>
      <p:pic>
        <p:nvPicPr>
          <p:cNvPr id="12" name="Picture 6">
            <a:extLst>
              <a:ext uri="{FF2B5EF4-FFF2-40B4-BE49-F238E27FC236}">
                <a16:creationId xmlns:a16="http://schemas.microsoft.com/office/drawing/2014/main" id="{EDF94207-CE33-4608-8BE2-ECC498A3D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p:blipFill>
        <p:spPr>
          <a:xfrm>
            <a:off x="7380000" y="305836"/>
            <a:ext cx="1507200" cy="311347"/>
          </a:xfrm>
          <a:prstGeom prst="rect">
            <a:avLst/>
          </a:prstGeom>
        </p:spPr>
      </p:pic>
    </p:spTree>
    <p:extLst>
      <p:ext uri="{BB962C8B-B14F-4D97-AF65-F5344CB8AC3E}">
        <p14:creationId xmlns:p14="http://schemas.microsoft.com/office/powerpoint/2010/main" val="1260499383"/>
      </p:ext>
    </p:extLst>
  </p:cSld>
  <p:clrMapOvr>
    <a:masterClrMapping/>
  </p:clrMapOvr>
  <p:extLst mod="1">
    <p:ext uri="{DCECCB84-F9BA-43D5-87BE-67443E8EF086}">
      <p15:sldGuideLst xmlns:p15="http://schemas.microsoft.com/office/powerpoint/2012/main">
        <p15:guide id="1" orient="horz" pos="86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Head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583257"/>
            <a:ext cx="6839195" cy="263149"/>
          </a:xfrm>
        </p:spPr>
        <p:txBody>
          <a:bodyPr/>
          <a:lstStyle>
            <a:lvl1pPr>
              <a:defRPr sz="1900" spc="-40" baseline="0"/>
            </a:lvl1pPr>
          </a:lstStyle>
          <a:p>
            <a:r>
              <a:rPr lang="de-DE"/>
              <a:t>Headline max two lines</a:t>
            </a:r>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4" name="Textplatzhalter 3">
            <a:extLst>
              <a:ext uri="{FF2B5EF4-FFF2-40B4-BE49-F238E27FC236}">
                <a16:creationId xmlns:a16="http://schemas.microsoft.com/office/drawing/2014/main" id="{0B3CC837-2EE7-23BE-D525-E210B83D18C3}"/>
              </a:ext>
            </a:extLst>
          </p:cNvPr>
          <p:cNvSpPr>
            <a:spLocks noGrp="1"/>
          </p:cNvSpPr>
          <p:nvPr>
            <p:ph type="body" sz="quarter" idx="18" hasCustomPrompt="1"/>
          </p:nvPr>
        </p:nvSpPr>
        <p:spPr>
          <a:xfrm>
            <a:off x="360363" y="880361"/>
            <a:ext cx="6839507" cy="218586"/>
          </a:xfrm>
        </p:spPr>
        <p:txBody>
          <a:bodyPr wrap="square">
            <a:spAutoFit/>
          </a:bodyPr>
          <a:lstStyle>
            <a:lvl1pPr>
              <a:spcBef>
                <a:spcPts val="0"/>
              </a:spcBef>
              <a:defRPr sz="1400" b="0" spc="0" baseline="0">
                <a:solidFill>
                  <a:schemeClr val="accent1"/>
                </a:solidFill>
              </a:defRPr>
            </a:lvl1pPr>
          </a:lstStyle>
          <a:p>
            <a:pPr lvl="0"/>
            <a:r>
              <a:rPr lang="de-DE"/>
              <a:t>Subtitle (optional)</a:t>
            </a:r>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A</a:t>
            </a:r>
          </a:p>
        </p:txBody>
      </p:sp>
      <p:sp>
        <p:nvSpPr>
          <p:cNvPr id="6" name="Textplatzhalter 3">
            <a:extLst>
              <a:ext uri="{FF2B5EF4-FFF2-40B4-BE49-F238E27FC236}">
                <a16:creationId xmlns:a16="http://schemas.microsoft.com/office/drawing/2014/main" id="{AB7A416F-E1E3-3C02-1886-00F9CE6CFD7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9" name="Textplatzhalter 8">
            <a:extLst>
              <a:ext uri="{FF2B5EF4-FFF2-40B4-BE49-F238E27FC236}">
                <a16:creationId xmlns:a16="http://schemas.microsoft.com/office/drawing/2014/main" id="{1DFA758C-5FA8-1B6B-29D3-8148AE67A828}"/>
              </a:ext>
            </a:extLst>
          </p:cNvPr>
          <p:cNvSpPr>
            <a:spLocks noGrp="1"/>
          </p:cNvSpPr>
          <p:nvPr>
            <p:ph type="body" sz="quarter" idx="20" hasCustomPrompt="1"/>
          </p:nvPr>
        </p:nvSpPr>
        <p:spPr>
          <a:xfrm>
            <a:off x="950465"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a:t>Source: Lorem ipsum patem dolor ets…</a:t>
            </a:r>
          </a:p>
        </p:txBody>
      </p:sp>
      <p:sp>
        <p:nvSpPr>
          <p:cNvPr id="7" name="Inhaltsplatzhalter 5">
            <a:extLst>
              <a:ext uri="{FF2B5EF4-FFF2-40B4-BE49-F238E27FC236}">
                <a16:creationId xmlns:a16="http://schemas.microsoft.com/office/drawing/2014/main" id="{157374B9-EC97-EA58-9407-92A493C1FDE2}"/>
              </a:ext>
            </a:extLst>
          </p:cNvPr>
          <p:cNvSpPr>
            <a:spLocks noGrp="1"/>
          </p:cNvSpPr>
          <p:nvPr>
            <p:ph sz="quarter" idx="22"/>
          </p:nvPr>
        </p:nvSpPr>
        <p:spPr>
          <a:xfrm>
            <a:off x="3598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8" name="Textplatzhalter 5">
            <a:extLst>
              <a:ext uri="{FF2B5EF4-FFF2-40B4-BE49-F238E27FC236}">
                <a16:creationId xmlns:a16="http://schemas.microsoft.com/office/drawing/2014/main" id="{7733EB87-598C-D71F-75B0-2BD6E5B877E4}"/>
              </a:ext>
            </a:extLst>
          </p:cNvPr>
          <p:cNvSpPr>
            <a:spLocks noGrp="1"/>
          </p:cNvSpPr>
          <p:nvPr>
            <p:ph type="body" sz="quarter" idx="47" hasCustomPrompt="1"/>
          </p:nvPr>
        </p:nvSpPr>
        <p:spPr>
          <a:xfrm>
            <a:off x="360364" y="1377696"/>
            <a:ext cx="4067174" cy="223775"/>
          </a:xfrm>
        </p:spPr>
        <p:txBody>
          <a:bodyPr wrap="square" bIns="36000">
            <a:spAutoFit/>
          </a:bodyPr>
          <a:lstStyle>
            <a:lvl1pPr>
              <a:defRPr sz="1200"/>
            </a:lvl1pPr>
          </a:lstStyle>
          <a:p>
            <a:pPr lvl="0"/>
            <a:r>
              <a:rPr lang="de-DE"/>
              <a:t>Subheading</a:t>
            </a:r>
          </a:p>
        </p:txBody>
      </p:sp>
      <p:sp>
        <p:nvSpPr>
          <p:cNvPr id="10" name="Inhaltsplatzhalter 5">
            <a:extLst>
              <a:ext uri="{FF2B5EF4-FFF2-40B4-BE49-F238E27FC236}">
                <a16:creationId xmlns:a16="http://schemas.microsoft.com/office/drawing/2014/main" id="{6D3BC507-2164-5227-BC60-293BA307CC9B}"/>
              </a:ext>
            </a:extLst>
          </p:cNvPr>
          <p:cNvSpPr>
            <a:spLocks noGrp="1"/>
          </p:cNvSpPr>
          <p:nvPr>
            <p:ph sz="quarter" idx="23"/>
          </p:nvPr>
        </p:nvSpPr>
        <p:spPr>
          <a:xfrm>
            <a:off x="47159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11" name="Textplatzhalter 5">
            <a:extLst>
              <a:ext uri="{FF2B5EF4-FFF2-40B4-BE49-F238E27FC236}">
                <a16:creationId xmlns:a16="http://schemas.microsoft.com/office/drawing/2014/main" id="{89E1F00A-AF61-47A7-72B4-CCA2CD4D49AD}"/>
              </a:ext>
            </a:extLst>
          </p:cNvPr>
          <p:cNvSpPr>
            <a:spLocks noGrp="1"/>
          </p:cNvSpPr>
          <p:nvPr>
            <p:ph type="body" sz="quarter" idx="48" hasCustomPrompt="1"/>
          </p:nvPr>
        </p:nvSpPr>
        <p:spPr>
          <a:xfrm>
            <a:off x="4716016" y="1377696"/>
            <a:ext cx="4067174" cy="223775"/>
          </a:xfrm>
        </p:spPr>
        <p:txBody>
          <a:bodyPr wrap="square" bIns="36000">
            <a:spAutoFit/>
          </a:bodyPr>
          <a:lstStyle>
            <a:lvl1pPr>
              <a:defRPr sz="1200"/>
            </a:lvl1pPr>
          </a:lstStyle>
          <a:p>
            <a:pPr lvl="0"/>
            <a:r>
              <a:rPr lang="de-DE"/>
              <a:t>Subheading</a:t>
            </a:r>
          </a:p>
        </p:txBody>
      </p:sp>
    </p:spTree>
    <p:extLst>
      <p:ext uri="{BB962C8B-B14F-4D97-AF65-F5344CB8AC3E}">
        <p14:creationId xmlns:p14="http://schemas.microsoft.com/office/powerpoint/2010/main" val="3913518917"/>
      </p:ext>
    </p:extLst>
  </p:cSld>
  <p:clrMapOvr>
    <a:masterClrMapping/>
  </p:clrMapOvr>
  <p:extLst mod="1">
    <p:ext uri="{DCECCB84-F9BA-43D5-87BE-67443E8EF086}">
      <p15:sldGuideLst xmlns:p15="http://schemas.microsoft.com/office/powerpoint/2012/main">
        <p15:guide id="1" orient="horz" pos="86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Head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2CFA8-61BE-480A-F037-FDE269A1F081}"/>
              </a:ext>
            </a:extLst>
          </p:cNvPr>
          <p:cNvSpPr>
            <a:spLocks noGrp="1"/>
          </p:cNvSpPr>
          <p:nvPr>
            <p:ph type="title" hasCustomPrompt="1"/>
          </p:nvPr>
        </p:nvSpPr>
        <p:spPr>
          <a:xfrm>
            <a:off x="358777" y="717069"/>
            <a:ext cx="6839195" cy="360099"/>
          </a:xfrm>
        </p:spPr>
        <p:txBody>
          <a:bodyPr/>
          <a:lstStyle>
            <a:lvl1pPr>
              <a:defRPr sz="2600" spc="-40" baseline="0"/>
            </a:lvl1pPr>
          </a:lstStyle>
          <a:p>
            <a:r>
              <a:rPr lang="de-DE" dirty="0"/>
              <a:t>Headline </a:t>
            </a:r>
            <a:r>
              <a:rPr lang="de-DE" dirty="0" err="1"/>
              <a:t>max</a:t>
            </a:r>
            <a:r>
              <a:rPr lang="de-DE" dirty="0"/>
              <a:t> </a:t>
            </a:r>
            <a:r>
              <a:rPr lang="de-DE" dirty="0" err="1"/>
              <a:t>two</a:t>
            </a:r>
            <a:r>
              <a:rPr lang="de-DE" dirty="0"/>
              <a:t> </a:t>
            </a:r>
            <a:r>
              <a:rPr lang="de-DE" dirty="0" err="1"/>
              <a:t>lines</a:t>
            </a:r>
            <a:endParaRPr lang="de-DE" dirty="0"/>
          </a:p>
        </p:txBody>
      </p:sp>
      <p:sp>
        <p:nvSpPr>
          <p:cNvPr id="3" name="Foliennummernplatzhalter 2">
            <a:extLst>
              <a:ext uri="{FF2B5EF4-FFF2-40B4-BE49-F238E27FC236}">
                <a16:creationId xmlns:a16="http://schemas.microsoft.com/office/drawing/2014/main" id="{E35E62C6-FEE5-069D-3617-6826240C4A74}"/>
              </a:ext>
            </a:extLst>
          </p:cNvPr>
          <p:cNvSpPr>
            <a:spLocks noGrp="1"/>
          </p:cNvSpPr>
          <p:nvPr>
            <p:ph type="sldNum" sz="quarter" idx="10"/>
          </p:nvPr>
        </p:nvSpPr>
        <p:spPr/>
        <p:txBody>
          <a:bodyPr/>
          <a:lstStyle/>
          <a:p>
            <a:fld id="{5CA30057-1522-A34D-9EDB-EBE4F30CB92E}" type="slidenum">
              <a:rPr lang="en-US" smtClean="0"/>
              <a:pPr/>
              <a:t>‹Nr.›</a:t>
            </a:fld>
            <a:endParaRPr lang="en-US" dirty="0"/>
          </a:p>
        </p:txBody>
      </p:sp>
      <p:sp>
        <p:nvSpPr>
          <p:cNvPr id="4" name="Textplatzhalter 3">
            <a:extLst>
              <a:ext uri="{FF2B5EF4-FFF2-40B4-BE49-F238E27FC236}">
                <a16:creationId xmlns:a16="http://schemas.microsoft.com/office/drawing/2014/main" id="{0B3CC837-2EE7-23BE-D525-E210B83D18C3}"/>
              </a:ext>
            </a:extLst>
          </p:cNvPr>
          <p:cNvSpPr>
            <a:spLocks noGrp="1"/>
          </p:cNvSpPr>
          <p:nvPr>
            <p:ph type="body" sz="quarter" idx="18" hasCustomPrompt="1"/>
          </p:nvPr>
        </p:nvSpPr>
        <p:spPr>
          <a:xfrm>
            <a:off x="360363" y="1047626"/>
            <a:ext cx="6839507" cy="218586"/>
          </a:xfrm>
        </p:spPr>
        <p:txBody>
          <a:bodyPr wrap="square">
            <a:spAutoFit/>
          </a:bodyPr>
          <a:lstStyle>
            <a:lvl1pPr>
              <a:spcBef>
                <a:spcPts val="0"/>
              </a:spcBef>
              <a:defRPr sz="1400" b="1" spc="0" baseline="0">
                <a:solidFill>
                  <a:schemeClr val="accent1"/>
                </a:solidFill>
              </a:defRPr>
            </a:lvl1pPr>
          </a:lstStyle>
          <a:p>
            <a:pPr lvl="0"/>
            <a:r>
              <a:rPr lang="de-DE" dirty="0" err="1"/>
              <a:t>Subtitle</a:t>
            </a:r>
            <a:r>
              <a:rPr lang="de-DE" dirty="0"/>
              <a:t> (optional)</a:t>
            </a:r>
          </a:p>
        </p:txBody>
      </p:sp>
      <p:sp>
        <p:nvSpPr>
          <p:cNvPr id="5" name="Textfeld 4">
            <a:extLst>
              <a:ext uri="{FF2B5EF4-FFF2-40B4-BE49-F238E27FC236}">
                <a16:creationId xmlns:a16="http://schemas.microsoft.com/office/drawing/2014/main" id="{C3906F00-B6E6-C781-1DF2-94867FDF9980}"/>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Blank: Headline A</a:t>
            </a:r>
          </a:p>
        </p:txBody>
      </p:sp>
      <p:sp>
        <p:nvSpPr>
          <p:cNvPr id="6" name="Textplatzhalter 3">
            <a:extLst>
              <a:ext uri="{FF2B5EF4-FFF2-40B4-BE49-F238E27FC236}">
                <a16:creationId xmlns:a16="http://schemas.microsoft.com/office/drawing/2014/main" id="{AB7A416F-E1E3-3C02-1886-00F9CE6CFD7E}"/>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9" name="Textplatzhalter 8">
            <a:extLst>
              <a:ext uri="{FF2B5EF4-FFF2-40B4-BE49-F238E27FC236}">
                <a16:creationId xmlns:a16="http://schemas.microsoft.com/office/drawing/2014/main" id="{1DFA758C-5FA8-1B6B-29D3-8148AE67A828}"/>
              </a:ext>
            </a:extLst>
          </p:cNvPr>
          <p:cNvSpPr>
            <a:spLocks noGrp="1"/>
          </p:cNvSpPr>
          <p:nvPr>
            <p:ph type="body" sz="quarter" idx="20" hasCustomPrompt="1"/>
          </p:nvPr>
        </p:nvSpPr>
        <p:spPr>
          <a:xfrm>
            <a:off x="360363" y="6433320"/>
            <a:ext cx="7832725" cy="93680"/>
          </a:xfrm>
        </p:spPr>
        <p:txBody>
          <a:bodyPr anchor="b" anchorCtr="0">
            <a:spAutoFit/>
          </a:bodyPr>
          <a:lstStyle>
            <a:lvl1pPr>
              <a:defRPr lang="de-DE" sz="600" b="0" kern="0" spc="0" baseline="0">
                <a:solidFill>
                  <a:schemeClr val="tx1">
                    <a:lumMod val="60000"/>
                    <a:lumOff val="40000"/>
                  </a:schemeClr>
                </a:solidFill>
                <a:latin typeface="Arial" panose="020B0604020202020204" pitchFamily="34" charset="0"/>
                <a:ea typeface="Arial" panose="020B0604020202020204" pitchFamily="34" charset="0"/>
                <a:cs typeface="Arial" charset="0"/>
              </a:defRPr>
            </a:lvl1pPr>
          </a:lstStyle>
          <a:p>
            <a:pPr lvl="0"/>
            <a:r>
              <a:rPr lang="de-DE" dirty="0"/>
              <a:t>Source: </a:t>
            </a:r>
            <a:r>
              <a:rPr lang="de-DE" dirty="0" err="1"/>
              <a:t>Lorem</a:t>
            </a:r>
            <a:r>
              <a:rPr lang="de-DE" dirty="0"/>
              <a:t> </a:t>
            </a:r>
            <a:r>
              <a:rPr lang="de-DE" dirty="0" err="1"/>
              <a:t>ipsum</a:t>
            </a:r>
            <a:r>
              <a:rPr lang="de-DE" dirty="0"/>
              <a:t> </a:t>
            </a:r>
            <a:r>
              <a:rPr lang="de-DE" dirty="0" err="1"/>
              <a:t>patem</a:t>
            </a:r>
            <a:r>
              <a:rPr lang="de-DE" dirty="0"/>
              <a:t> </a:t>
            </a:r>
            <a:r>
              <a:rPr lang="de-DE" dirty="0" err="1"/>
              <a:t>dolor</a:t>
            </a:r>
            <a:r>
              <a:rPr lang="de-DE" dirty="0"/>
              <a:t> </a:t>
            </a:r>
            <a:r>
              <a:rPr lang="de-DE" dirty="0" err="1"/>
              <a:t>ets</a:t>
            </a:r>
            <a:r>
              <a:rPr lang="de-DE" dirty="0"/>
              <a:t>…</a:t>
            </a:r>
          </a:p>
        </p:txBody>
      </p:sp>
      <p:sp>
        <p:nvSpPr>
          <p:cNvPr id="7" name="Inhaltsplatzhalter 5">
            <a:extLst>
              <a:ext uri="{FF2B5EF4-FFF2-40B4-BE49-F238E27FC236}">
                <a16:creationId xmlns:a16="http://schemas.microsoft.com/office/drawing/2014/main" id="{3D7E0C12-5841-6CEE-ACA0-BE6C1F61B407}"/>
              </a:ext>
            </a:extLst>
          </p:cNvPr>
          <p:cNvSpPr>
            <a:spLocks noGrp="1"/>
          </p:cNvSpPr>
          <p:nvPr>
            <p:ph sz="quarter" idx="22"/>
          </p:nvPr>
        </p:nvSpPr>
        <p:spPr>
          <a:xfrm>
            <a:off x="3598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8" name="Textplatzhalter 5">
            <a:extLst>
              <a:ext uri="{FF2B5EF4-FFF2-40B4-BE49-F238E27FC236}">
                <a16:creationId xmlns:a16="http://schemas.microsoft.com/office/drawing/2014/main" id="{E5579250-1BA8-C1C3-D19D-E20C793501DB}"/>
              </a:ext>
            </a:extLst>
          </p:cNvPr>
          <p:cNvSpPr>
            <a:spLocks noGrp="1"/>
          </p:cNvSpPr>
          <p:nvPr>
            <p:ph type="body" sz="quarter" idx="47" hasCustomPrompt="1"/>
          </p:nvPr>
        </p:nvSpPr>
        <p:spPr>
          <a:xfrm>
            <a:off x="360364" y="1377696"/>
            <a:ext cx="4067174" cy="223775"/>
          </a:xfrm>
        </p:spPr>
        <p:txBody>
          <a:bodyPr wrap="square" bIns="36000">
            <a:spAutoFit/>
          </a:bodyPr>
          <a:lstStyle>
            <a:lvl1pPr>
              <a:defRPr sz="1200"/>
            </a:lvl1pPr>
          </a:lstStyle>
          <a:p>
            <a:pPr lvl="0"/>
            <a:r>
              <a:rPr lang="de-DE"/>
              <a:t>Subheading</a:t>
            </a:r>
          </a:p>
        </p:txBody>
      </p:sp>
      <p:sp>
        <p:nvSpPr>
          <p:cNvPr id="10" name="Inhaltsplatzhalter 5">
            <a:extLst>
              <a:ext uri="{FF2B5EF4-FFF2-40B4-BE49-F238E27FC236}">
                <a16:creationId xmlns:a16="http://schemas.microsoft.com/office/drawing/2014/main" id="{89B5046B-2834-8DD0-D83F-32C5A6625600}"/>
              </a:ext>
            </a:extLst>
          </p:cNvPr>
          <p:cNvSpPr>
            <a:spLocks noGrp="1"/>
          </p:cNvSpPr>
          <p:nvPr>
            <p:ph sz="quarter" idx="23"/>
          </p:nvPr>
        </p:nvSpPr>
        <p:spPr>
          <a:xfrm>
            <a:off x="4715933" y="1609725"/>
            <a:ext cx="4068763" cy="4556128"/>
          </a:xfrm>
        </p:spPr>
        <p:txBody>
          <a:bodyPr anchor="t"/>
          <a:lstStyle>
            <a:lvl1pPr algn="ctr">
              <a:defRPr sz="1867">
                <a:solidFill>
                  <a:schemeClr val="bg1">
                    <a:lumMod val="95000"/>
                  </a:schemeClr>
                </a:solidFill>
              </a:defRPr>
            </a:lvl1pPr>
          </a:lstStyle>
          <a:p>
            <a:endParaRPr lang="de-DE"/>
          </a:p>
          <a:p>
            <a:endParaRPr lang="de-DE"/>
          </a:p>
          <a:p>
            <a:r>
              <a:rPr lang="de-DE"/>
              <a:t>Insert object </a:t>
            </a:r>
            <a:br>
              <a:rPr lang="de-DE"/>
            </a:br>
            <a:r>
              <a:rPr lang="de-DE"/>
              <a:t>by clicking specific icon</a:t>
            </a:r>
          </a:p>
        </p:txBody>
      </p:sp>
      <p:sp>
        <p:nvSpPr>
          <p:cNvPr id="11" name="Textplatzhalter 5">
            <a:extLst>
              <a:ext uri="{FF2B5EF4-FFF2-40B4-BE49-F238E27FC236}">
                <a16:creationId xmlns:a16="http://schemas.microsoft.com/office/drawing/2014/main" id="{6424D2BA-8D5E-D9FB-FF2C-27008AC3D1E7}"/>
              </a:ext>
            </a:extLst>
          </p:cNvPr>
          <p:cNvSpPr>
            <a:spLocks noGrp="1"/>
          </p:cNvSpPr>
          <p:nvPr>
            <p:ph type="body" sz="quarter" idx="48" hasCustomPrompt="1"/>
          </p:nvPr>
        </p:nvSpPr>
        <p:spPr>
          <a:xfrm>
            <a:off x="4716016" y="1377696"/>
            <a:ext cx="4067174" cy="223775"/>
          </a:xfrm>
        </p:spPr>
        <p:txBody>
          <a:bodyPr wrap="square" bIns="36000">
            <a:spAutoFit/>
          </a:bodyPr>
          <a:lstStyle>
            <a:lvl1pPr>
              <a:defRPr sz="1200"/>
            </a:lvl1pPr>
          </a:lstStyle>
          <a:p>
            <a:pPr lvl="0"/>
            <a:r>
              <a:rPr lang="de-DE"/>
              <a:t>Subheading</a:t>
            </a:r>
          </a:p>
        </p:txBody>
      </p:sp>
    </p:spTree>
    <p:extLst>
      <p:ext uri="{BB962C8B-B14F-4D97-AF65-F5344CB8AC3E}">
        <p14:creationId xmlns:p14="http://schemas.microsoft.com/office/powerpoint/2010/main" val="910293719"/>
      </p:ext>
    </p:extLst>
  </p:cSld>
  <p:clrMapOvr>
    <a:masterClrMapping/>
  </p:clrMapOvr>
  <p:extLst mod="1">
    <p:ext uri="{DCECCB84-F9BA-43D5-87BE-67443E8EF086}">
      <p15:sldGuideLst xmlns:p15="http://schemas.microsoft.com/office/powerpoint/2012/main">
        <p15:guide id="1" orient="horz" pos="864">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L Thank you slide blue">
    <p:spTree>
      <p:nvGrpSpPr>
        <p:cNvPr id="1" name=""/>
        <p:cNvGrpSpPr/>
        <p:nvPr/>
      </p:nvGrpSpPr>
      <p:grpSpPr>
        <a:xfrm>
          <a:off x="0" y="0"/>
          <a:ext cx="0" cy="0"/>
          <a:chOff x="0" y="0"/>
          <a:chExt cx="0" cy="0"/>
        </a:xfrm>
      </p:grpSpPr>
      <p:pic>
        <p:nvPicPr>
          <p:cNvPr id="2050" name="Picture 2" descr="N:\Sales\Teams\Sales Consultant Support\Ablage\Ablage Nedal\Präsentationen\Präsentation zur Ueberarbeitung\__Deckblätter InDesign__\Folie Danke Golden Thread Advis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1"/>
          <p:cNvSpPr>
            <a:spLocks noGrp="1"/>
          </p:cNvSpPr>
          <p:nvPr>
            <p:ph type="body" sz="quarter" idx="11" hasCustomPrompt="1"/>
          </p:nvPr>
        </p:nvSpPr>
        <p:spPr>
          <a:xfrm>
            <a:off x="360003" y="360000"/>
            <a:ext cx="3787881" cy="360000"/>
          </a:xfrm>
          <a:prstGeom prst="rect">
            <a:avLst/>
          </a:prstGeom>
        </p:spPr>
        <p:txBody>
          <a:bodyPr lIns="0" tIns="0" rIns="0" bIns="0">
            <a:noAutofit/>
          </a:bodyPr>
          <a:lstStyle>
            <a:lvl1pPr marL="0" marR="0" indent="0" algn="l" defTabSz="685800" rtl="0" eaLnBrk="1" fontAlgn="auto" latinLnBrk="0" hangingPunct="1">
              <a:lnSpc>
                <a:spcPct val="90000"/>
              </a:lnSpc>
              <a:spcBef>
                <a:spcPts val="0"/>
              </a:spcBef>
              <a:spcAft>
                <a:spcPts val="0"/>
              </a:spcAft>
              <a:buClrTx/>
              <a:buSzTx/>
              <a:buFont typeface="Arial"/>
              <a:buNone/>
              <a:tabLst/>
              <a:defRPr sz="1800" b="1" i="0">
                <a:solidFill>
                  <a:schemeClr val="bg1"/>
                </a:solidFill>
                <a:latin typeface="Arial" charset="0"/>
                <a:ea typeface="Arial" charset="0"/>
                <a:cs typeface="Arial" charset="0"/>
              </a:defRPr>
            </a:lvl1pPr>
            <a:lvl2pPr marL="457159" indent="0">
              <a:buNone/>
              <a:defRPr sz="1400" b="0" i="0">
                <a:latin typeface="Arial" charset="0"/>
                <a:ea typeface="Arial" charset="0"/>
                <a:cs typeface="Arial" charset="0"/>
              </a:defRPr>
            </a:lvl2pPr>
            <a:lvl3pPr marL="914317" indent="0">
              <a:buNone/>
              <a:defRPr sz="1400" b="0" i="0">
                <a:latin typeface="Arial" charset="0"/>
                <a:ea typeface="Arial" charset="0"/>
                <a:cs typeface="Arial" charset="0"/>
              </a:defRPr>
            </a:lvl3pPr>
            <a:lvl4pPr marL="1371476" indent="0">
              <a:buNone/>
              <a:defRPr sz="1400" b="0" i="0">
                <a:latin typeface="Arial" charset="0"/>
                <a:ea typeface="Arial" charset="0"/>
                <a:cs typeface="Arial" charset="0"/>
              </a:defRPr>
            </a:lvl4pPr>
            <a:lvl5pPr marL="1828635" indent="0">
              <a:buNone/>
              <a:defRPr sz="1400" b="0" i="0">
                <a:latin typeface="Arial" charset="0"/>
                <a:ea typeface="Arial" charset="0"/>
                <a:cs typeface="Arial" charset="0"/>
              </a:defRPr>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smtClean="0"/>
              <a:t>Name of presenter</a:t>
            </a:r>
          </a:p>
        </p:txBody>
      </p:sp>
      <p:sp>
        <p:nvSpPr>
          <p:cNvPr id="9" name="Text Placeholder 11"/>
          <p:cNvSpPr>
            <a:spLocks noGrp="1"/>
          </p:cNvSpPr>
          <p:nvPr>
            <p:ph type="body" sz="quarter" idx="12" hasCustomPrompt="1"/>
          </p:nvPr>
        </p:nvSpPr>
        <p:spPr>
          <a:xfrm>
            <a:off x="360000" y="720000"/>
            <a:ext cx="3787881" cy="360000"/>
          </a:xfrm>
          <a:prstGeom prst="rect">
            <a:avLst/>
          </a:prstGeom>
        </p:spPr>
        <p:txBody>
          <a:bodyPr lIns="0" tIns="0" rIns="0" bIns="0">
            <a:noAutofit/>
          </a:bodyPr>
          <a:lstStyle>
            <a:lvl1pPr marL="0" marR="0" indent="0" algn="l" defTabSz="685800" rtl="0" eaLnBrk="1" fontAlgn="auto" latinLnBrk="0" hangingPunct="1">
              <a:lnSpc>
                <a:spcPct val="90000"/>
              </a:lnSpc>
              <a:spcBef>
                <a:spcPts val="0"/>
              </a:spcBef>
              <a:spcAft>
                <a:spcPts val="0"/>
              </a:spcAft>
              <a:buClrTx/>
              <a:buSzTx/>
              <a:buFont typeface="Arial"/>
              <a:buNone/>
              <a:tabLst/>
              <a:defRPr sz="1800" b="0" i="0">
                <a:solidFill>
                  <a:schemeClr val="bg1"/>
                </a:solidFill>
                <a:latin typeface="Arial" charset="0"/>
                <a:ea typeface="Arial" charset="0"/>
                <a:cs typeface="Arial" charset="0"/>
              </a:defRPr>
            </a:lvl1pPr>
            <a:lvl2pPr marL="457159" indent="0">
              <a:buNone/>
              <a:defRPr sz="1400" b="0" i="0">
                <a:latin typeface="Arial" charset="0"/>
                <a:ea typeface="Arial" charset="0"/>
                <a:cs typeface="Arial" charset="0"/>
              </a:defRPr>
            </a:lvl2pPr>
            <a:lvl3pPr marL="914317" indent="0">
              <a:buNone/>
              <a:defRPr sz="1400" b="0" i="0">
                <a:latin typeface="Arial" charset="0"/>
                <a:ea typeface="Arial" charset="0"/>
                <a:cs typeface="Arial" charset="0"/>
              </a:defRPr>
            </a:lvl3pPr>
            <a:lvl4pPr marL="1371476" indent="0">
              <a:buNone/>
              <a:defRPr sz="1400" b="0" i="0">
                <a:latin typeface="Arial" charset="0"/>
                <a:ea typeface="Arial" charset="0"/>
                <a:cs typeface="Arial" charset="0"/>
              </a:defRPr>
            </a:lvl4pPr>
            <a:lvl5pPr marL="1828635" indent="0">
              <a:buNone/>
              <a:defRPr sz="1400" b="0" i="0">
                <a:latin typeface="Arial" charset="0"/>
                <a:ea typeface="Arial" charset="0"/>
                <a:cs typeface="Arial" charset="0"/>
              </a:defRPr>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smtClean="0"/>
              <a:t>Title</a:t>
            </a:r>
          </a:p>
        </p:txBody>
      </p:sp>
      <p:sp>
        <p:nvSpPr>
          <p:cNvPr id="3" name="Text Placeholder 2"/>
          <p:cNvSpPr>
            <a:spLocks noGrp="1"/>
          </p:cNvSpPr>
          <p:nvPr>
            <p:ph type="body" sz="quarter" idx="13" hasCustomPrompt="1"/>
          </p:nvPr>
        </p:nvSpPr>
        <p:spPr>
          <a:xfrm>
            <a:off x="6845302" y="5678786"/>
            <a:ext cx="1919030" cy="790575"/>
          </a:xfrm>
        </p:spPr>
        <p:txBody>
          <a:bodyPr anchor="b"/>
          <a:lstStyle>
            <a:lvl1pPr algn="ctr">
              <a:defRPr sz="800" b="0" baseline="0">
                <a:solidFill>
                  <a:schemeClr val="bg1"/>
                </a:solidFill>
              </a:defRPr>
            </a:lvl1pPr>
            <a:lvl2pPr marL="177800" indent="-171450">
              <a:buFont typeface="Arial" charset="0"/>
              <a:buChar char="•"/>
              <a:defRPr sz="800" b="0">
                <a:solidFill>
                  <a:schemeClr val="bg1"/>
                </a:solidFill>
              </a:defRPr>
            </a:lvl2pPr>
            <a:lvl3pPr marL="484188" indent="-171450">
              <a:buFont typeface="Arial" charset="0"/>
              <a:buChar char="•"/>
              <a:defRPr sz="800" b="0">
                <a:solidFill>
                  <a:schemeClr val="bg1"/>
                </a:solidFill>
              </a:defRPr>
            </a:lvl3pPr>
            <a:lvl4pPr marL="754063" indent="-171450">
              <a:buFont typeface="Arial" charset="0"/>
              <a:buChar char="•"/>
              <a:defRPr sz="800" b="0">
                <a:solidFill>
                  <a:schemeClr val="bg1"/>
                </a:solidFill>
              </a:defRPr>
            </a:lvl4pPr>
            <a:lvl5pPr marL="1062038" indent="-171450">
              <a:buFont typeface="Arial" charset="0"/>
              <a:buChar char="•"/>
              <a:defRPr sz="800" b="0">
                <a:solidFill>
                  <a:schemeClr val="bg1"/>
                </a:solidFill>
              </a:defRPr>
            </a:lvl5pPr>
          </a:lstStyle>
          <a:p>
            <a:pPr lvl="0"/>
            <a:r>
              <a:rPr lang="en-US" dirty="0" smtClean="0"/>
              <a:t>Enter relevant clause(s) here; Arial 8pt</a:t>
            </a:r>
          </a:p>
        </p:txBody>
      </p:sp>
      <p:pic>
        <p:nvPicPr>
          <p:cNvPr id="10" name="Picture 9" descr="STL-Logo-GERMAN-Strapline-Reversed-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1" y="5817205"/>
            <a:ext cx="1980078" cy="628939"/>
          </a:xfrm>
          <a:prstGeom prst="rect">
            <a:avLst/>
          </a:prstGeom>
        </p:spPr>
      </p:pic>
    </p:spTree>
    <p:extLst>
      <p:ext uri="{BB962C8B-B14F-4D97-AF65-F5344CB8AC3E}">
        <p14:creationId xmlns:p14="http://schemas.microsoft.com/office/powerpoint/2010/main" val="17135649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5225" y="320365"/>
            <a:ext cx="1800000" cy="393750"/>
          </a:xfrm>
          <a:prstGeom prst="rect">
            <a:avLst/>
          </a:prstGeom>
        </p:spPr>
      </p:pic>
      <p:sp>
        <p:nvSpPr>
          <p:cNvPr id="5" name="Content Placeholder 2"/>
          <p:cNvSpPr>
            <a:spLocks noGrp="1"/>
          </p:cNvSpPr>
          <p:nvPr>
            <p:ph idx="1"/>
          </p:nvPr>
        </p:nvSpPr>
        <p:spPr>
          <a:xfrm>
            <a:off x="358777" y="1508194"/>
            <a:ext cx="4213223" cy="4783791"/>
          </a:xfrm>
          <a:prstGeom prst="rect">
            <a:avLst/>
          </a:prstGeom>
          <a:solidFill>
            <a:schemeClr val="bg1">
              <a:lumMod val="95000"/>
            </a:schemeClr>
          </a:solidFill>
          <a:ln w="57150">
            <a:solidFill>
              <a:schemeClr val="bg1">
                <a:lumMod val="95000"/>
              </a:schemeClr>
            </a:solidFill>
          </a:ln>
        </p:spPr>
        <p:txBody>
          <a:bodyPr lIns="202500" tIns="202500" rIns="202500" bIns="202500">
            <a:normAutofit/>
          </a:bodyPr>
          <a:lstStyle>
            <a:lvl1pPr marL="0" marR="0" indent="0" algn="l" defTabSz="685800" rtl="0" eaLnBrk="1" fontAlgn="auto" latinLnBrk="0" hangingPunct="1">
              <a:lnSpc>
                <a:spcPct val="130000"/>
              </a:lnSpc>
              <a:spcBef>
                <a:spcPts val="0"/>
              </a:spcBef>
              <a:spcAft>
                <a:spcPts val="0"/>
              </a:spcAft>
              <a:buClrTx/>
              <a:buSzTx/>
              <a:buFont typeface="Arial"/>
              <a:buNone/>
              <a:tabLst/>
              <a:defRPr sz="1200" b="1" i="0">
                <a:solidFill>
                  <a:schemeClr val="tx1"/>
                </a:solidFill>
                <a:latin typeface="Arial" charset="0"/>
                <a:ea typeface="Arial" charset="0"/>
                <a:cs typeface="Arial" charset="0"/>
              </a:defRPr>
            </a:lvl1pPr>
            <a:lvl2pPr marL="179388" marR="0" indent="-173038"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a:solidFill>
                  <a:srgbClr val="656565"/>
                </a:solidFill>
                <a:latin typeface="Arial" charset="0"/>
                <a:ea typeface="Arial" charset="0"/>
                <a:cs typeface="Arial" charset="0"/>
              </a:defRPr>
            </a:lvl2pPr>
            <a:lvl3pPr marL="58261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a:solidFill>
                  <a:srgbClr val="656565"/>
                </a:solidFill>
                <a:latin typeface="Arial" charset="0"/>
                <a:ea typeface="Arial" charset="0"/>
                <a:cs typeface="Arial" charset="0"/>
              </a:defRPr>
            </a:lvl3pPr>
            <a:lvl4pPr marL="868363" marR="0" indent="-285750"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a:solidFill>
                  <a:srgbClr val="656565"/>
                </a:solidFill>
                <a:latin typeface="Arial" charset="0"/>
                <a:ea typeface="Arial" charset="0"/>
                <a:cs typeface="Arial" charset="0"/>
              </a:defRPr>
            </a:lvl4pPr>
            <a:lvl5pPr marL="116046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a:solidFill>
                  <a:srgbClr val="656565"/>
                </a:solidFill>
                <a:latin typeface="Arial" charset="0"/>
                <a:ea typeface="Arial" charset="0"/>
                <a:cs typeface="Arial" charset="0"/>
              </a:defRPr>
            </a:lvl5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4B4B4B"/>
                </a:solidFill>
                <a:effectLst/>
                <a:uLnTx/>
                <a:uFillTx/>
                <a:latin typeface="Arial" charset="0"/>
                <a:ea typeface="Arial" charset="0"/>
                <a:cs typeface="Arial" charset="0"/>
              </a:rPr>
              <a:t>Click to edit Master text styles</a:t>
            </a:r>
          </a:p>
          <a:p>
            <a:pPr marL="312738" marR="0" lvl="1" indent="-306388"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Second level</a:t>
            </a:r>
          </a:p>
          <a:p>
            <a:pPr marL="582613" marR="0" lvl="2" indent="-269875"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Third level</a:t>
            </a:r>
          </a:p>
          <a:p>
            <a:pPr marL="868363" marR="0" lvl="3" indent="-285750"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Fourth level</a:t>
            </a:r>
          </a:p>
          <a:p>
            <a:pPr marL="1160463" marR="0" lvl="4" indent="-269875"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Fifth level</a:t>
            </a:r>
          </a:p>
        </p:txBody>
      </p:sp>
      <p:sp>
        <p:nvSpPr>
          <p:cNvPr id="6" name="Content Placeholder 8"/>
          <p:cNvSpPr>
            <a:spLocks noGrp="1"/>
          </p:cNvSpPr>
          <p:nvPr>
            <p:ph sz="quarter" idx="14"/>
          </p:nvPr>
        </p:nvSpPr>
        <p:spPr>
          <a:xfrm>
            <a:off x="4572001" y="1508193"/>
            <a:ext cx="4213622" cy="4783794"/>
          </a:xfrm>
          <a:ln w="57150">
            <a:solidFill>
              <a:schemeClr val="bg1">
                <a:lumMod val="95000"/>
              </a:schemeClr>
            </a:solidFill>
          </a:ln>
        </p:spPr>
        <p:txBody>
          <a:bodyPr lIns="202500" tIns="202500" rIns="202500" bIns="202500"/>
          <a:lstStyle>
            <a:lvl1pPr marL="0" marR="0" indent="0" algn="l" defTabSz="685800" rtl="0" eaLnBrk="1" fontAlgn="auto" latinLnBrk="0" hangingPunct="1">
              <a:lnSpc>
                <a:spcPct val="130000"/>
              </a:lnSpc>
              <a:spcBef>
                <a:spcPts val="0"/>
              </a:spcBef>
              <a:spcAft>
                <a:spcPts val="0"/>
              </a:spcAft>
              <a:buClrTx/>
              <a:buSzTx/>
              <a:buFont typeface="Arial"/>
              <a:buNone/>
              <a:tabLst/>
              <a:defRPr sz="1200"/>
            </a:lvl1pPr>
            <a:lvl2pPr marL="312738" marR="0" indent="-306388" algn="l" defTabSz="685800" rtl="0" eaLnBrk="1" fontAlgn="auto" latinLnBrk="0" hangingPunct="1">
              <a:lnSpc>
                <a:spcPct val="130000"/>
              </a:lnSpc>
              <a:spcBef>
                <a:spcPts val="375"/>
              </a:spcBef>
              <a:spcAft>
                <a:spcPts val="0"/>
              </a:spcAft>
              <a:buClr>
                <a:schemeClr val="tx2"/>
              </a:buClr>
              <a:buSzTx/>
              <a:buFont typeface="Arial" charset="0"/>
              <a:buChar char="•"/>
              <a:tabLst/>
              <a:defRPr sz="1200"/>
            </a:lvl2pPr>
            <a:lvl3pPr marL="58261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a:lvl3pPr>
            <a:lvl4pPr marL="868363" marR="0" indent="-285750" algn="l" defTabSz="685800" rtl="0" eaLnBrk="1" fontAlgn="auto" latinLnBrk="0" hangingPunct="1">
              <a:lnSpc>
                <a:spcPct val="130000"/>
              </a:lnSpc>
              <a:spcBef>
                <a:spcPts val="375"/>
              </a:spcBef>
              <a:spcAft>
                <a:spcPts val="0"/>
              </a:spcAft>
              <a:buClr>
                <a:schemeClr val="tx2"/>
              </a:buClr>
              <a:buSzTx/>
              <a:buFont typeface="Arial" charset="0"/>
              <a:buChar char="•"/>
              <a:tabLst/>
              <a:defRPr sz="1200"/>
            </a:lvl4pPr>
            <a:lvl5pPr marL="116046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a:lvl5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4B4B4B"/>
                </a:solidFill>
                <a:effectLst/>
                <a:uLnTx/>
                <a:uFillTx/>
                <a:latin typeface="Arial" charset="0"/>
                <a:ea typeface="Arial" charset="0"/>
                <a:cs typeface="Arial" charset="0"/>
              </a:rPr>
              <a:t>Click to edit Master text styles</a:t>
            </a:r>
          </a:p>
          <a:p>
            <a:pPr marL="312738" marR="0" lvl="1" indent="-306388"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Second level</a:t>
            </a:r>
          </a:p>
          <a:p>
            <a:pPr marL="582613" marR="0" lvl="2" indent="-269875"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Third level</a:t>
            </a:r>
          </a:p>
          <a:p>
            <a:pPr marL="868363" marR="0" lvl="3" indent="-285750"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Fourth level</a:t>
            </a:r>
          </a:p>
          <a:p>
            <a:pPr marL="1160463" marR="0" lvl="4" indent="-269875" algn="l" defTabSz="685800" rtl="0" eaLnBrk="1" fontAlgn="auto" latinLnBrk="0" hangingPunct="1">
              <a:lnSpc>
                <a:spcPct val="90000"/>
              </a:lnSpc>
              <a:spcBef>
                <a:spcPts val="375"/>
              </a:spcBef>
              <a:spcAft>
                <a:spcPts val="0"/>
              </a:spcAft>
              <a:buClr>
                <a:srgbClr val="FF8A00"/>
              </a:buClr>
              <a:buSzTx/>
              <a:buFont typeface="Arial" charset="0"/>
              <a:buChar char="•"/>
              <a:tabLst/>
              <a:defRPr/>
            </a:pPr>
            <a:r>
              <a:rPr kumimoji="0" lang="en-US" sz="1400" b="0" i="0" u="none" strike="noStrike" kern="1200" cap="none" spc="0" normalizeH="0" baseline="0" noProof="0" dirty="0">
                <a:ln>
                  <a:noFill/>
                </a:ln>
                <a:solidFill>
                  <a:srgbClr val="4B4B4B"/>
                </a:solidFill>
                <a:effectLst/>
                <a:uLnTx/>
                <a:uFillTx/>
                <a:latin typeface="Arial" charset="0"/>
                <a:ea typeface="Arial" charset="0"/>
                <a:cs typeface="Arial" charset="0"/>
              </a:rPr>
              <a:t>Fifth level</a:t>
            </a:r>
          </a:p>
        </p:txBody>
      </p:sp>
      <p:sp>
        <p:nvSpPr>
          <p:cNvPr id="7" name="Slide Number Placeholder 1"/>
          <p:cNvSpPr>
            <a:spLocks noGrp="1"/>
          </p:cNvSpPr>
          <p:nvPr>
            <p:ph type="sldNum" sz="quarter" idx="18"/>
          </p:nvPr>
        </p:nvSpPr>
        <p:spPr>
          <a:xfrm>
            <a:off x="7879402" y="6315869"/>
            <a:ext cx="905823" cy="274637"/>
          </a:xfrm>
          <a:prstGeom prst="rect">
            <a:avLst/>
          </a:prstGeom>
        </p:spPr>
        <p:txBody>
          <a:bodyPr anchor="ctr"/>
          <a:lstStyle>
            <a:lvl1pPr algn="r">
              <a:defRPr sz="1200" b="1"/>
            </a:lvl1pPr>
          </a:lstStyle>
          <a:p>
            <a:fld id="{5CA30057-1522-A34D-9EDB-EBE4F30CB92E}" type="slidenum">
              <a:rPr lang="en-US" smtClean="0"/>
              <a:pPr/>
              <a:t>‹Nr.›</a:t>
            </a:fld>
            <a:endParaRPr lang="en-US" dirty="0"/>
          </a:p>
        </p:txBody>
      </p:sp>
      <p:sp>
        <p:nvSpPr>
          <p:cNvPr id="8" name="Textplatzhalter 4">
            <a:extLst>
              <a:ext uri="{FF2B5EF4-FFF2-40B4-BE49-F238E27FC236}">
                <a16:creationId xmlns:a16="http://schemas.microsoft.com/office/drawing/2014/main" id="{15E91A92-98A4-184B-822B-61DAA8A99237}"/>
              </a:ext>
            </a:extLst>
          </p:cNvPr>
          <p:cNvSpPr>
            <a:spLocks noGrp="1"/>
          </p:cNvSpPr>
          <p:nvPr>
            <p:ph type="body" sz="quarter" idx="15" hasCustomPrompt="1"/>
          </p:nvPr>
        </p:nvSpPr>
        <p:spPr>
          <a:xfrm>
            <a:off x="358775" y="460375"/>
            <a:ext cx="6546850" cy="1023938"/>
          </a:xfrm>
        </p:spPr>
        <p:txBody>
          <a:bodyPr/>
          <a:lstStyle>
            <a:lvl1pPr>
              <a:defRPr sz="2500">
                <a:solidFill>
                  <a:schemeClr val="tx2"/>
                </a:solidFill>
              </a:defRPr>
            </a:lvl1pPr>
            <a:lvl2pPr marL="0" indent="0">
              <a:spcBef>
                <a:spcPts val="500"/>
              </a:spcBef>
              <a:buNone/>
              <a:defRPr sz="2000">
                <a:solidFill>
                  <a:schemeClr val="accent1"/>
                </a:solidFill>
              </a:defRPr>
            </a:lvl2pPr>
          </a:lstStyle>
          <a:p>
            <a:pPr lvl="0"/>
            <a:r>
              <a:rPr lang="de-DE" dirty="0"/>
              <a:t>Headline</a:t>
            </a:r>
          </a:p>
          <a:p>
            <a:pPr lvl="1"/>
            <a:r>
              <a:rPr lang="de-DE" dirty="0" err="1"/>
              <a:t>Subline</a:t>
            </a:r>
            <a:endParaRPr lang="de-DE" dirty="0"/>
          </a:p>
        </p:txBody>
      </p:sp>
      <p:sp>
        <p:nvSpPr>
          <p:cNvPr id="9" name="Textplatzhalter 4">
            <a:extLst>
              <a:ext uri="{FF2B5EF4-FFF2-40B4-BE49-F238E27FC236}">
                <a16:creationId xmlns:a16="http://schemas.microsoft.com/office/drawing/2014/main" id="{003AE0DA-22FB-D749-BA3F-28842A8719AB}"/>
              </a:ext>
            </a:extLst>
          </p:cNvPr>
          <p:cNvSpPr>
            <a:spLocks noGrp="1"/>
          </p:cNvSpPr>
          <p:nvPr>
            <p:ph type="body" sz="quarter" idx="16" hasCustomPrompt="1"/>
          </p:nvPr>
        </p:nvSpPr>
        <p:spPr>
          <a:xfrm>
            <a:off x="358774" y="6315869"/>
            <a:ext cx="7520629" cy="385012"/>
          </a:xfrm>
        </p:spPr>
        <p:txBody>
          <a:bodyPr anchor="b"/>
          <a:lstStyle>
            <a:lvl1pPr>
              <a:defRPr sz="800" b="0">
                <a:solidFill>
                  <a:schemeClr val="tx1"/>
                </a:solidFill>
              </a:defRPr>
            </a:lvl1pPr>
            <a:lvl2pPr marL="0" indent="0">
              <a:spcBef>
                <a:spcPts val="500"/>
              </a:spcBef>
              <a:buNone/>
              <a:defRPr sz="800" b="0">
                <a:solidFill>
                  <a:schemeClr val="tx1"/>
                </a:solidFill>
              </a:defRPr>
            </a:lvl2pPr>
          </a:lstStyle>
          <a:p>
            <a:pPr lvl="0"/>
            <a:r>
              <a:rPr lang="de-DE" dirty="0"/>
              <a:t>Quelle:</a:t>
            </a:r>
          </a:p>
        </p:txBody>
      </p:sp>
    </p:spTree>
    <p:extLst>
      <p:ext uri="{BB962C8B-B14F-4D97-AF65-F5344CB8AC3E}">
        <p14:creationId xmlns:p14="http://schemas.microsoft.com/office/powerpoint/2010/main" val="108680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vider (blue)">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E738215-57B8-FFB4-AC9A-E155F910B473}"/>
              </a:ext>
            </a:extLst>
          </p:cNvPr>
          <p:cNvGrpSpPr/>
          <p:nvPr userDrawn="1"/>
        </p:nvGrpSpPr>
        <p:grpSpPr>
          <a:xfrm>
            <a:off x="0" y="0"/>
            <a:ext cx="9144000" cy="6858000"/>
            <a:chOff x="0" y="0"/>
            <a:chExt cx="9144000" cy="6858000"/>
          </a:xfrm>
        </p:grpSpPr>
        <p:sp>
          <p:nvSpPr>
            <p:cNvPr id="14" name="Rectangle 13"/>
            <p:cNvSpPr/>
            <p:nvPr userDrawn="1"/>
          </p:nvSpPr>
          <p:spPr>
            <a:xfrm flipV="1">
              <a:off x="0" y="0"/>
              <a:ext cx="9144000" cy="6858000"/>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17" name="Grafik 16">
              <a:extLst>
                <a:ext uri="{FF2B5EF4-FFF2-40B4-BE49-F238E27FC236}">
                  <a16:creationId xmlns:a16="http://schemas.microsoft.com/office/drawing/2014/main" id="{B97A6DD7-8927-3114-2F83-6F25930B8D15}"/>
                </a:ext>
              </a:extLst>
            </p:cNvPr>
            <p:cNvPicPr>
              <a:picLocks noChangeAspect="1"/>
            </p:cNvPicPr>
            <p:nvPr userDrawn="1"/>
          </p:nvPicPr>
          <p:blipFill rotWithShape="1">
            <a:blip r:embed="rId2"/>
            <a:srcRect r="5545"/>
            <a:stretch/>
          </p:blipFill>
          <p:spPr>
            <a:xfrm>
              <a:off x="0" y="2464495"/>
              <a:ext cx="9138605" cy="2844701"/>
            </a:xfrm>
            <a:prstGeom prst="rect">
              <a:avLst/>
            </a:prstGeom>
          </p:spPr>
        </p:pic>
        <p:pic>
          <p:nvPicPr>
            <p:cNvPr id="12" name="Grafik 11">
              <a:extLst>
                <a:ext uri="{FF2B5EF4-FFF2-40B4-BE49-F238E27FC236}">
                  <a16:creationId xmlns:a16="http://schemas.microsoft.com/office/drawing/2014/main" id="{F5A8B317-775A-FEF5-B94C-4850A88E5D21}"/>
                </a:ext>
              </a:extLst>
            </p:cNvPr>
            <p:cNvPicPr>
              <a:picLocks noChangeAspect="1"/>
            </p:cNvPicPr>
            <p:nvPr userDrawn="1"/>
          </p:nvPicPr>
          <p:blipFill>
            <a:blip r:embed="rId3"/>
            <a:stretch>
              <a:fillRect/>
            </a:stretch>
          </p:blipFill>
          <p:spPr>
            <a:xfrm>
              <a:off x="7376842" y="305836"/>
              <a:ext cx="1518487" cy="313677"/>
            </a:xfrm>
            <a:prstGeom prst="rect">
              <a:avLst/>
            </a:prstGeom>
          </p:spPr>
        </p:pic>
      </p:grpSp>
      <p:sp>
        <p:nvSpPr>
          <p:cNvPr id="7" name="Textfeld 6">
            <a:extLst>
              <a:ext uri="{FF2B5EF4-FFF2-40B4-BE49-F238E27FC236}">
                <a16:creationId xmlns:a16="http://schemas.microsoft.com/office/drawing/2014/main" id="{A49274F6-56DF-5716-5774-B29773B70704}"/>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Devider (blue)</a:t>
            </a:r>
          </a:p>
        </p:txBody>
      </p:sp>
      <p:sp>
        <p:nvSpPr>
          <p:cNvPr id="9" name="Textplatzhalter 4">
            <a:extLst>
              <a:ext uri="{FF2B5EF4-FFF2-40B4-BE49-F238E27FC236}">
                <a16:creationId xmlns:a16="http://schemas.microsoft.com/office/drawing/2014/main" id="{3BF585E1-F5BD-D875-08DE-38330459BD33}"/>
              </a:ext>
            </a:extLst>
          </p:cNvPr>
          <p:cNvSpPr>
            <a:spLocks noGrp="1"/>
          </p:cNvSpPr>
          <p:nvPr userDrawn="1">
            <p:ph type="body" sz="quarter" idx="15" hasCustomPrompt="1"/>
          </p:nvPr>
        </p:nvSpPr>
        <p:spPr>
          <a:xfrm>
            <a:off x="359833" y="6331404"/>
            <a:ext cx="7010400" cy="215444"/>
          </a:xfrm>
        </p:spPr>
        <p:txBody>
          <a:bodyPr>
            <a:spAutoFit/>
          </a:bodyPr>
          <a:lstStyle>
            <a:lvl1pPr>
              <a:lnSpc>
                <a:spcPct val="100000"/>
              </a:lnSpc>
              <a:spcBef>
                <a:spcPts val="0"/>
              </a:spcBef>
              <a:defRPr sz="1400" b="0">
                <a:solidFill>
                  <a:schemeClr val="bg1"/>
                </a:solidFill>
              </a:defRPr>
            </a:lvl1pPr>
          </a:lstStyle>
          <a:p>
            <a:pPr lvl="0"/>
            <a:r>
              <a:rPr lang="de-DE"/>
              <a:t>Optional Info</a:t>
            </a:r>
          </a:p>
        </p:txBody>
      </p:sp>
      <p:sp>
        <p:nvSpPr>
          <p:cNvPr id="23" name="Textplatzhalter 4">
            <a:extLst>
              <a:ext uri="{FF2B5EF4-FFF2-40B4-BE49-F238E27FC236}">
                <a16:creationId xmlns:a16="http://schemas.microsoft.com/office/drawing/2014/main" id="{F179954A-DA2E-1748-02B0-9B2998EF7D1C}"/>
              </a:ext>
            </a:extLst>
          </p:cNvPr>
          <p:cNvSpPr>
            <a:spLocks noGrp="1"/>
          </p:cNvSpPr>
          <p:nvPr>
            <p:ph type="body" sz="quarter" idx="14" hasCustomPrompt="1"/>
          </p:nvPr>
        </p:nvSpPr>
        <p:spPr>
          <a:xfrm>
            <a:off x="0" y="1746752"/>
            <a:ext cx="8786813" cy="485518"/>
          </a:xfrm>
        </p:spPr>
        <p:txBody>
          <a:bodyPr wrap="square" anchor="t" anchorCtr="0">
            <a:spAutoFit/>
          </a:bodyPr>
          <a:lstStyle>
            <a:lvl1pPr marL="360000" indent="0">
              <a:lnSpc>
                <a:spcPct val="150000"/>
              </a:lnSpc>
              <a:spcBef>
                <a:spcPts val="0"/>
              </a:spcBef>
              <a:defRPr sz="2400">
                <a:solidFill>
                  <a:schemeClr val="accent2"/>
                </a:solidFill>
              </a:defRPr>
            </a:lvl1pPr>
          </a:lstStyle>
          <a:p>
            <a:pPr lvl="0"/>
            <a:r>
              <a:rPr lang="de-DE"/>
              <a:t>Subheading (optional)</a:t>
            </a:r>
          </a:p>
        </p:txBody>
      </p:sp>
      <p:sp>
        <p:nvSpPr>
          <p:cNvPr id="24" name="Title Placeholder 1">
            <a:extLst>
              <a:ext uri="{FF2B5EF4-FFF2-40B4-BE49-F238E27FC236}">
                <a16:creationId xmlns:a16="http://schemas.microsoft.com/office/drawing/2014/main" id="{CAF1EFA9-2876-EA46-E10A-A61D6520D2ED}"/>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dirty="0" err="1"/>
              <a:t>Devider title </a:t>
            </a:r>
          </a:p>
        </p:txBody>
      </p:sp>
    </p:spTree>
    <p:extLst>
      <p:ext uri="{BB962C8B-B14F-4D97-AF65-F5344CB8AC3E}">
        <p14:creationId xmlns:p14="http://schemas.microsoft.com/office/powerpoint/2010/main" val="4030276713"/>
      </p:ext>
    </p:extLst>
  </p:cSld>
  <p:clrMapOvr>
    <a:masterClrMapping/>
  </p:clrMapOvr>
  <p:extLst>
    <p:ext uri="{DCECCB84-F9BA-43D5-87BE-67443E8EF086}">
      <p15:sldGuideLst xmlns:p15="http://schemas.microsoft.com/office/powerpoint/2012/main">
        <p15:guide id="1" orient="horz" pos="1706" userDrawn="1">
          <p15:clr>
            <a:srgbClr val="F26B43"/>
          </p15:clr>
        </p15:guide>
        <p15:guide id="2" orient="horz" pos="2048" userDrawn="1">
          <p15:clr>
            <a:srgbClr val="F26B43"/>
          </p15:clr>
        </p15:guide>
        <p15:guide id="3" orient="horz" pos="1358"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der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B97A6DD7-8927-3114-2F83-6F25930B8D15}"/>
              </a:ext>
            </a:extLst>
          </p:cNvPr>
          <p:cNvPicPr>
            <a:picLocks noChangeAspect="1"/>
          </p:cNvPicPr>
          <p:nvPr userDrawn="1"/>
        </p:nvPicPr>
        <p:blipFill rotWithShape="1">
          <a:blip r:embed="rId2"/>
          <a:srcRect r="5545"/>
          <a:stretch/>
        </p:blipFill>
        <p:spPr>
          <a:xfrm>
            <a:off x="0" y="2464495"/>
            <a:ext cx="9138605" cy="2844701"/>
          </a:xfrm>
          <a:prstGeom prst="rect">
            <a:avLst/>
          </a:prstGeom>
        </p:spPr>
      </p:pic>
      <p:sp>
        <p:nvSpPr>
          <p:cNvPr id="7" name="Textfeld 6">
            <a:extLst>
              <a:ext uri="{FF2B5EF4-FFF2-40B4-BE49-F238E27FC236}">
                <a16:creationId xmlns:a16="http://schemas.microsoft.com/office/drawing/2014/main" id="{A49274F6-56DF-5716-5774-B29773B70704}"/>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Devider (white)</a:t>
            </a:r>
          </a:p>
        </p:txBody>
      </p:sp>
      <p:sp>
        <p:nvSpPr>
          <p:cNvPr id="9" name="Textplatzhalter 4">
            <a:extLst>
              <a:ext uri="{FF2B5EF4-FFF2-40B4-BE49-F238E27FC236}">
                <a16:creationId xmlns:a16="http://schemas.microsoft.com/office/drawing/2014/main" id="{3BF585E1-F5BD-D875-08DE-38330459BD33}"/>
              </a:ext>
            </a:extLst>
          </p:cNvPr>
          <p:cNvSpPr>
            <a:spLocks noGrp="1"/>
          </p:cNvSpPr>
          <p:nvPr userDrawn="1">
            <p:ph type="body" sz="quarter" idx="15" hasCustomPrompt="1"/>
          </p:nvPr>
        </p:nvSpPr>
        <p:spPr>
          <a:xfrm>
            <a:off x="359833" y="6331404"/>
            <a:ext cx="7010400" cy="215444"/>
          </a:xfrm>
        </p:spPr>
        <p:txBody>
          <a:bodyPr>
            <a:spAutoFit/>
          </a:bodyPr>
          <a:lstStyle>
            <a:lvl1pPr>
              <a:lnSpc>
                <a:spcPct val="100000"/>
              </a:lnSpc>
              <a:spcBef>
                <a:spcPts val="0"/>
              </a:spcBef>
              <a:defRPr sz="1400" b="0">
                <a:solidFill>
                  <a:schemeClr val="tx2"/>
                </a:solidFill>
              </a:defRPr>
            </a:lvl1pPr>
          </a:lstStyle>
          <a:p>
            <a:pPr lvl="0"/>
            <a:r>
              <a:rPr lang="de-DE"/>
              <a:t>Optional Info</a:t>
            </a:r>
          </a:p>
        </p:txBody>
      </p:sp>
      <p:sp>
        <p:nvSpPr>
          <p:cNvPr id="12" name="Textplatzhalter 4">
            <a:extLst>
              <a:ext uri="{FF2B5EF4-FFF2-40B4-BE49-F238E27FC236}">
                <a16:creationId xmlns:a16="http://schemas.microsoft.com/office/drawing/2014/main" id="{22C389E5-2733-CF66-8611-B75AF51E5D2E}"/>
              </a:ext>
            </a:extLst>
          </p:cNvPr>
          <p:cNvSpPr>
            <a:spLocks noGrp="1"/>
          </p:cNvSpPr>
          <p:nvPr>
            <p:ph type="body" sz="quarter" idx="14" hasCustomPrompt="1"/>
          </p:nvPr>
        </p:nvSpPr>
        <p:spPr>
          <a:xfrm>
            <a:off x="0" y="1746752"/>
            <a:ext cx="8786813" cy="485518"/>
          </a:xfrm>
        </p:spPr>
        <p:txBody>
          <a:bodyPr wrap="square" anchor="t" anchorCtr="0">
            <a:spAutoFit/>
          </a:bodyPr>
          <a:lstStyle>
            <a:lvl1pPr marL="360000" indent="0">
              <a:lnSpc>
                <a:spcPct val="150000"/>
              </a:lnSpc>
              <a:spcBef>
                <a:spcPts val="0"/>
              </a:spcBef>
              <a:defRPr sz="2400">
                <a:solidFill>
                  <a:schemeClr val="accent2"/>
                </a:solidFill>
              </a:defRPr>
            </a:lvl1pPr>
          </a:lstStyle>
          <a:p>
            <a:pPr lvl="0"/>
            <a:r>
              <a:rPr lang="de-DE"/>
              <a:t>Subheading (optional)</a:t>
            </a:r>
          </a:p>
        </p:txBody>
      </p:sp>
      <p:sp>
        <p:nvSpPr>
          <p:cNvPr id="14" name="Title Placeholder 1">
            <a:extLst>
              <a:ext uri="{FF2B5EF4-FFF2-40B4-BE49-F238E27FC236}">
                <a16:creationId xmlns:a16="http://schemas.microsoft.com/office/drawing/2014/main" id="{7ED7F341-ECA1-2657-1E5C-64B3676F9FCC}"/>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tx2"/>
                </a:solidFill>
                <a:latin typeface="Arial" panose="020B0604020202020204" pitchFamily="34" charset="0"/>
                <a:cs typeface="Arial" panose="020B0604020202020204" pitchFamily="34" charset="0"/>
              </a:defRPr>
            </a:lvl1pPr>
          </a:lstStyle>
          <a:p>
            <a:r>
              <a:rPr lang="en-US" dirty="0" err="1"/>
              <a:t>Devider title </a:t>
            </a:r>
            <a:endParaRPr lang="en-US" dirty="0"/>
          </a:p>
        </p:txBody>
      </p:sp>
    </p:spTree>
    <p:extLst>
      <p:ext uri="{BB962C8B-B14F-4D97-AF65-F5344CB8AC3E}">
        <p14:creationId xmlns:p14="http://schemas.microsoft.com/office/powerpoint/2010/main" val="3764579725"/>
      </p:ext>
    </p:extLst>
  </p:cSld>
  <p:clrMapOvr>
    <a:masterClrMapping/>
  </p:clrMapOvr>
  <p:extLst>
    <p:ext uri="{DCECCB84-F9BA-43D5-87BE-67443E8EF086}">
      <p15:sldGuideLst xmlns:p15="http://schemas.microsoft.com/office/powerpoint/2012/main">
        <p15:guide id="1" orient="horz" pos="1706">
          <p15:clr>
            <a:srgbClr val="F26B43"/>
          </p15:clr>
        </p15:guide>
        <p15:guide id="2" orient="horz" pos="2048">
          <p15:clr>
            <a:srgbClr val="F26B43"/>
          </p15:clr>
        </p15:guide>
        <p15:guide id="3" orient="horz" pos="1358"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ext (blu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71C5711-25BE-2AEC-A9E7-5E74CCEE0063}"/>
              </a:ext>
            </a:extLst>
          </p:cNvPr>
          <p:cNvGrpSpPr/>
          <p:nvPr userDrawn="1"/>
        </p:nvGrpSpPr>
        <p:grpSpPr>
          <a:xfrm>
            <a:off x="0" y="0"/>
            <a:ext cx="9144000" cy="6858000"/>
            <a:chOff x="0" y="0"/>
            <a:chExt cx="9144000" cy="6858000"/>
          </a:xfrm>
        </p:grpSpPr>
        <p:sp>
          <p:nvSpPr>
            <p:cNvPr id="14" name="Rectangle 13"/>
            <p:cNvSpPr/>
            <p:nvPr userDrawn="1"/>
          </p:nvSpPr>
          <p:spPr>
            <a:xfrm flipV="1">
              <a:off x="0" y="0"/>
              <a:ext cx="9144000" cy="6858000"/>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12" name="Grafik 11">
              <a:extLst>
                <a:ext uri="{FF2B5EF4-FFF2-40B4-BE49-F238E27FC236}">
                  <a16:creationId xmlns:a16="http://schemas.microsoft.com/office/drawing/2014/main" id="{F5A8B317-775A-FEF5-B94C-4850A88E5D21}"/>
                </a:ext>
              </a:extLst>
            </p:cNvPr>
            <p:cNvPicPr>
              <a:picLocks noChangeAspect="1"/>
            </p:cNvPicPr>
            <p:nvPr userDrawn="1"/>
          </p:nvPicPr>
          <p:blipFill>
            <a:blip r:embed="rId2"/>
            <a:stretch>
              <a:fillRect/>
            </a:stretch>
          </p:blipFill>
          <p:spPr>
            <a:xfrm>
              <a:off x="7376842" y="305836"/>
              <a:ext cx="1518487" cy="313677"/>
            </a:xfrm>
            <a:prstGeom prst="rect">
              <a:avLst/>
            </a:prstGeom>
          </p:spPr>
        </p:pic>
      </p:grpSp>
      <p:sp>
        <p:nvSpPr>
          <p:cNvPr id="7" name="Textfeld 6">
            <a:extLst>
              <a:ext uri="{FF2B5EF4-FFF2-40B4-BE49-F238E27FC236}">
                <a16:creationId xmlns:a16="http://schemas.microsoft.com/office/drawing/2014/main" id="{27A7F277-5359-FBC3-834E-7AFEB1C849C6}"/>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Devider + Text (blue)</a:t>
            </a:r>
          </a:p>
        </p:txBody>
      </p:sp>
      <p:sp>
        <p:nvSpPr>
          <p:cNvPr id="15" name="Textplatzhalter 2">
            <a:extLst>
              <a:ext uri="{FF2B5EF4-FFF2-40B4-BE49-F238E27FC236}">
                <a16:creationId xmlns:a16="http://schemas.microsoft.com/office/drawing/2014/main" id="{1AFA2D9C-BDEC-27F2-1440-68E5D5191B6E}"/>
              </a:ext>
            </a:extLst>
          </p:cNvPr>
          <p:cNvSpPr>
            <a:spLocks noGrp="1"/>
          </p:cNvSpPr>
          <p:nvPr>
            <p:ph type="body" sz="quarter" idx="15" hasCustomPrompt="1"/>
          </p:nvPr>
        </p:nvSpPr>
        <p:spPr>
          <a:xfrm>
            <a:off x="359999" y="2184181"/>
            <a:ext cx="8426285" cy="2905223"/>
          </a:xfrm>
        </p:spPr>
        <p:txBody>
          <a:bodyPr tIns="108000"/>
          <a:lstStyle>
            <a:lvl1pPr>
              <a:lnSpc>
                <a:spcPct val="150000"/>
              </a:lnSpc>
              <a:spcBef>
                <a:spcPts val="0"/>
              </a:spcBef>
              <a:defRPr sz="2400" b="0" i="0" baseline="0">
                <a:solidFill>
                  <a:schemeClr val="bg1"/>
                </a:solidFill>
              </a:defRPr>
            </a:lvl1pPr>
            <a:lvl2pPr>
              <a:defRPr>
                <a:solidFill>
                  <a:schemeClr val="bg1"/>
                </a:solidFill>
              </a:defRPr>
            </a:lvl2pPr>
            <a:lvl3pPr>
              <a:defRPr>
                <a:solidFill>
                  <a:schemeClr val="bg1"/>
                </a:solidFill>
              </a:defRPr>
            </a:lvl3pPr>
          </a:lstStyle>
          <a:p>
            <a:pPr lvl="0"/>
            <a:r>
              <a:rPr lang="de-DE"/>
              <a:t>Body copy: </a:t>
            </a:r>
            <a:br>
              <a:rPr lang="de-DE"/>
            </a:br>
            <a:r>
              <a:rPr lang="de-DE"/>
              <a:t>Please keep it short and specific. Antease highlights. </a:t>
            </a:r>
            <a:br>
              <a:rPr lang="de-DE"/>
            </a:br>
            <a:r>
              <a:rPr lang="de-DE"/>
              <a:t>Please do not put too much content on one divider – </a:t>
            </a:r>
            <a:br>
              <a:rPr lang="de-DE"/>
            </a:br>
            <a:r>
              <a:rPr lang="de-DE"/>
              <a:t>Thank you.</a:t>
            </a:r>
          </a:p>
        </p:txBody>
      </p:sp>
      <p:sp>
        <p:nvSpPr>
          <p:cNvPr id="9" name="Textplatzhalter 4">
            <a:extLst>
              <a:ext uri="{FF2B5EF4-FFF2-40B4-BE49-F238E27FC236}">
                <a16:creationId xmlns:a16="http://schemas.microsoft.com/office/drawing/2014/main" id="{7CF121D8-F005-F952-37D2-1F45B489D721}"/>
              </a:ext>
            </a:extLst>
          </p:cNvPr>
          <p:cNvSpPr>
            <a:spLocks noGrp="1"/>
          </p:cNvSpPr>
          <p:nvPr>
            <p:ph type="body" sz="quarter" idx="16" hasCustomPrompt="1"/>
          </p:nvPr>
        </p:nvSpPr>
        <p:spPr>
          <a:xfrm>
            <a:off x="359833" y="6331404"/>
            <a:ext cx="7010400" cy="215444"/>
          </a:xfrm>
        </p:spPr>
        <p:txBody>
          <a:bodyPr>
            <a:spAutoFit/>
          </a:bodyPr>
          <a:lstStyle>
            <a:lvl1pPr>
              <a:lnSpc>
                <a:spcPct val="100000"/>
              </a:lnSpc>
              <a:spcBef>
                <a:spcPts val="0"/>
              </a:spcBef>
              <a:defRPr sz="1400" b="0">
                <a:solidFill>
                  <a:schemeClr val="bg1"/>
                </a:solidFill>
              </a:defRPr>
            </a:lvl1pPr>
          </a:lstStyle>
          <a:p>
            <a:pPr lvl="0"/>
            <a:r>
              <a:rPr lang="de-DE"/>
              <a:t>Optional Info</a:t>
            </a:r>
          </a:p>
        </p:txBody>
      </p:sp>
      <p:sp>
        <p:nvSpPr>
          <p:cNvPr id="13" name="Textplatzhalter 4">
            <a:extLst>
              <a:ext uri="{FF2B5EF4-FFF2-40B4-BE49-F238E27FC236}">
                <a16:creationId xmlns:a16="http://schemas.microsoft.com/office/drawing/2014/main" id="{4E511B7B-5673-BE57-684A-DEFC08A3E6CF}"/>
              </a:ext>
            </a:extLst>
          </p:cNvPr>
          <p:cNvSpPr>
            <a:spLocks noGrp="1"/>
          </p:cNvSpPr>
          <p:nvPr>
            <p:ph type="body" sz="quarter" idx="14" hasCustomPrompt="1"/>
          </p:nvPr>
        </p:nvSpPr>
        <p:spPr>
          <a:xfrm>
            <a:off x="0" y="1746752"/>
            <a:ext cx="8786813" cy="485518"/>
          </a:xfrm>
        </p:spPr>
        <p:txBody>
          <a:bodyPr wrap="square" anchor="t" anchorCtr="0">
            <a:spAutoFit/>
          </a:bodyPr>
          <a:lstStyle>
            <a:lvl1pPr marL="360000" indent="0">
              <a:lnSpc>
                <a:spcPct val="150000"/>
              </a:lnSpc>
              <a:spcBef>
                <a:spcPts val="0"/>
              </a:spcBef>
              <a:defRPr sz="2400">
                <a:solidFill>
                  <a:schemeClr val="accent2"/>
                </a:solidFill>
              </a:defRPr>
            </a:lvl1pPr>
          </a:lstStyle>
          <a:p>
            <a:pPr lvl="0"/>
            <a:r>
              <a:rPr lang="de-DE"/>
              <a:t>Subheading (optional)</a:t>
            </a:r>
          </a:p>
        </p:txBody>
      </p:sp>
      <p:sp>
        <p:nvSpPr>
          <p:cNvPr id="16" name="Title Placeholder 1">
            <a:extLst>
              <a:ext uri="{FF2B5EF4-FFF2-40B4-BE49-F238E27FC236}">
                <a16:creationId xmlns:a16="http://schemas.microsoft.com/office/drawing/2014/main" id="{0CAD1766-3490-E265-5A5C-1B62CE586D87}"/>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dirty="0" err="1"/>
              <a:t>Devider title</a:t>
            </a:r>
            <a:endParaRPr lang="en-US" dirty="0"/>
          </a:p>
        </p:txBody>
      </p:sp>
    </p:spTree>
    <p:extLst>
      <p:ext uri="{BB962C8B-B14F-4D97-AF65-F5344CB8AC3E}">
        <p14:creationId xmlns:p14="http://schemas.microsoft.com/office/powerpoint/2010/main" val="956323723"/>
      </p:ext>
    </p:extLst>
  </p:cSld>
  <p:clrMapOvr>
    <a:masterClrMapping/>
  </p:clrMapOvr>
  <p:extLst>
    <p:ext uri="{DCECCB84-F9BA-43D5-87BE-67443E8EF086}">
      <p15:sldGuideLst xmlns:p15="http://schemas.microsoft.com/office/powerpoint/2012/main">
        <p15:guide id="2" orient="horz" pos="1706" userDrawn="1">
          <p15:clr>
            <a:srgbClr val="F26B43"/>
          </p15:clr>
        </p15:guide>
        <p15:guide id="3" orient="horz" pos="2048" userDrawn="1">
          <p15:clr>
            <a:srgbClr val="F26B43"/>
          </p15:clr>
        </p15:guide>
        <p15:guide id="4" orient="horz" pos="1358" userDrawn="1">
          <p15:clr>
            <a:srgbClr val="F26B43"/>
          </p15:clr>
        </p15:guide>
        <p15:guide id="5" orient="horz" pos="238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 +Text (white)">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7A7F277-5359-FBC3-834E-7AFEB1C849C6}"/>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Devider + Text (white)</a:t>
            </a:r>
          </a:p>
        </p:txBody>
      </p:sp>
      <p:sp>
        <p:nvSpPr>
          <p:cNvPr id="15" name="Textplatzhalter 2">
            <a:extLst>
              <a:ext uri="{FF2B5EF4-FFF2-40B4-BE49-F238E27FC236}">
                <a16:creationId xmlns:a16="http://schemas.microsoft.com/office/drawing/2014/main" id="{1AFA2D9C-BDEC-27F2-1440-68E5D5191B6E}"/>
              </a:ext>
            </a:extLst>
          </p:cNvPr>
          <p:cNvSpPr>
            <a:spLocks noGrp="1"/>
          </p:cNvSpPr>
          <p:nvPr>
            <p:ph type="body" sz="quarter" idx="15" hasCustomPrompt="1"/>
          </p:nvPr>
        </p:nvSpPr>
        <p:spPr>
          <a:xfrm>
            <a:off x="359999" y="2184181"/>
            <a:ext cx="8426285" cy="2905223"/>
          </a:xfrm>
        </p:spPr>
        <p:txBody>
          <a:bodyPr tIns="108000"/>
          <a:lstStyle>
            <a:lvl1pPr>
              <a:lnSpc>
                <a:spcPct val="150000"/>
              </a:lnSpc>
              <a:spcBef>
                <a:spcPts val="0"/>
              </a:spcBef>
              <a:defRPr sz="2400" b="0" i="0" baseline="0">
                <a:solidFill>
                  <a:schemeClr val="tx2"/>
                </a:solidFill>
              </a:defRPr>
            </a:lvl1pPr>
          </a:lstStyle>
          <a:p>
            <a:pPr lvl="0"/>
            <a:r>
              <a:rPr lang="de-DE"/>
              <a:t>Body copy: </a:t>
            </a:r>
            <a:br>
              <a:rPr lang="de-DE"/>
            </a:br>
            <a:r>
              <a:rPr lang="de-DE"/>
              <a:t>Please keep it short and specific. Antease highlights. </a:t>
            </a:r>
            <a:br>
              <a:rPr lang="de-DE"/>
            </a:br>
            <a:r>
              <a:rPr lang="de-DE"/>
              <a:t>Please do not put too much content on one divider – </a:t>
            </a:r>
            <a:br>
              <a:rPr lang="de-DE"/>
            </a:br>
            <a:r>
              <a:rPr lang="de-DE"/>
              <a:t>Thank you.</a:t>
            </a:r>
          </a:p>
        </p:txBody>
      </p:sp>
      <p:sp>
        <p:nvSpPr>
          <p:cNvPr id="9" name="Textplatzhalter 4">
            <a:extLst>
              <a:ext uri="{FF2B5EF4-FFF2-40B4-BE49-F238E27FC236}">
                <a16:creationId xmlns:a16="http://schemas.microsoft.com/office/drawing/2014/main" id="{7CF121D8-F005-F952-37D2-1F45B489D721}"/>
              </a:ext>
            </a:extLst>
          </p:cNvPr>
          <p:cNvSpPr>
            <a:spLocks noGrp="1"/>
          </p:cNvSpPr>
          <p:nvPr>
            <p:ph type="body" sz="quarter" idx="16" hasCustomPrompt="1"/>
          </p:nvPr>
        </p:nvSpPr>
        <p:spPr>
          <a:xfrm>
            <a:off x="359833" y="6331404"/>
            <a:ext cx="7010400" cy="215444"/>
          </a:xfrm>
        </p:spPr>
        <p:txBody>
          <a:bodyPr>
            <a:spAutoFit/>
          </a:bodyPr>
          <a:lstStyle>
            <a:lvl1pPr>
              <a:lnSpc>
                <a:spcPct val="100000"/>
              </a:lnSpc>
              <a:spcBef>
                <a:spcPts val="0"/>
              </a:spcBef>
              <a:defRPr sz="1400" b="0">
                <a:solidFill>
                  <a:schemeClr val="tx2"/>
                </a:solidFill>
              </a:defRPr>
            </a:lvl1pPr>
          </a:lstStyle>
          <a:p>
            <a:pPr lvl="0"/>
            <a:r>
              <a:rPr lang="de-DE"/>
              <a:t>Optional Info</a:t>
            </a:r>
          </a:p>
        </p:txBody>
      </p:sp>
      <p:sp>
        <p:nvSpPr>
          <p:cNvPr id="13" name="Textplatzhalter 4">
            <a:extLst>
              <a:ext uri="{FF2B5EF4-FFF2-40B4-BE49-F238E27FC236}">
                <a16:creationId xmlns:a16="http://schemas.microsoft.com/office/drawing/2014/main" id="{4E511B7B-5673-BE57-684A-DEFC08A3E6CF}"/>
              </a:ext>
            </a:extLst>
          </p:cNvPr>
          <p:cNvSpPr>
            <a:spLocks noGrp="1"/>
          </p:cNvSpPr>
          <p:nvPr>
            <p:ph type="body" sz="quarter" idx="14" hasCustomPrompt="1"/>
          </p:nvPr>
        </p:nvSpPr>
        <p:spPr>
          <a:xfrm>
            <a:off x="0" y="1746752"/>
            <a:ext cx="8786813" cy="485518"/>
          </a:xfrm>
        </p:spPr>
        <p:txBody>
          <a:bodyPr wrap="square" anchor="t" anchorCtr="0">
            <a:spAutoFit/>
          </a:bodyPr>
          <a:lstStyle>
            <a:lvl1pPr marL="360000" indent="0">
              <a:lnSpc>
                <a:spcPct val="150000"/>
              </a:lnSpc>
              <a:spcBef>
                <a:spcPts val="0"/>
              </a:spcBef>
              <a:defRPr sz="2400">
                <a:solidFill>
                  <a:schemeClr val="accent2"/>
                </a:solidFill>
              </a:defRPr>
            </a:lvl1pPr>
          </a:lstStyle>
          <a:p>
            <a:pPr lvl="0"/>
            <a:r>
              <a:rPr lang="de-DE"/>
              <a:t>Subheading (optional)</a:t>
            </a:r>
          </a:p>
        </p:txBody>
      </p:sp>
      <p:sp>
        <p:nvSpPr>
          <p:cNvPr id="16" name="Title Placeholder 1">
            <a:extLst>
              <a:ext uri="{FF2B5EF4-FFF2-40B4-BE49-F238E27FC236}">
                <a16:creationId xmlns:a16="http://schemas.microsoft.com/office/drawing/2014/main" id="{0CAD1766-3490-E265-5A5C-1B62CE586D87}"/>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tx2"/>
                </a:solidFill>
                <a:latin typeface="Arial" panose="020B0604020202020204" pitchFamily="34" charset="0"/>
                <a:cs typeface="Arial" panose="020B0604020202020204" pitchFamily="34" charset="0"/>
              </a:defRPr>
            </a:lvl1pPr>
          </a:lstStyle>
          <a:p>
            <a:r>
              <a:rPr lang="en-US" dirty="0" err="1"/>
              <a:t>Devider title</a:t>
            </a:r>
            <a:endParaRPr lang="en-US" dirty="0"/>
          </a:p>
        </p:txBody>
      </p:sp>
    </p:spTree>
    <p:extLst>
      <p:ext uri="{BB962C8B-B14F-4D97-AF65-F5344CB8AC3E}">
        <p14:creationId xmlns:p14="http://schemas.microsoft.com/office/powerpoint/2010/main" val="3934017654"/>
      </p:ext>
    </p:extLst>
  </p:cSld>
  <p:clrMapOvr>
    <a:masterClrMapping/>
  </p:clrMapOvr>
  <p:extLst>
    <p:ext uri="{DCECCB84-F9BA-43D5-87BE-67443E8EF086}">
      <p15:sldGuideLst xmlns:p15="http://schemas.microsoft.com/office/powerpoint/2012/main">
        <p15:guide id="2" orient="horz" pos="1706">
          <p15:clr>
            <a:srgbClr val="F26B43"/>
          </p15:clr>
        </p15:guide>
        <p15:guide id="3" orient="horz" pos="2048">
          <p15:clr>
            <a:srgbClr val="F26B43"/>
          </p15:clr>
        </p15:guide>
        <p15:guide id="4" orient="horz" pos="1358" userDrawn="1">
          <p15:clr>
            <a:srgbClr val="F26B43"/>
          </p15:clr>
        </p15:guide>
        <p15:guide id="5" orient="horz" pos="239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lu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71C5711-25BE-2AEC-A9E7-5E74CCEE0063}"/>
              </a:ext>
            </a:extLst>
          </p:cNvPr>
          <p:cNvGrpSpPr/>
          <p:nvPr userDrawn="1"/>
        </p:nvGrpSpPr>
        <p:grpSpPr>
          <a:xfrm>
            <a:off x="0" y="0"/>
            <a:ext cx="9144000" cy="6858000"/>
            <a:chOff x="0" y="0"/>
            <a:chExt cx="9144000" cy="6858000"/>
          </a:xfrm>
        </p:grpSpPr>
        <p:sp>
          <p:nvSpPr>
            <p:cNvPr id="14" name="Rectangle 13"/>
            <p:cNvSpPr/>
            <p:nvPr userDrawn="1"/>
          </p:nvSpPr>
          <p:spPr>
            <a:xfrm flipV="1">
              <a:off x="0" y="0"/>
              <a:ext cx="9144000" cy="6858000"/>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12" name="Grafik 11">
              <a:extLst>
                <a:ext uri="{FF2B5EF4-FFF2-40B4-BE49-F238E27FC236}">
                  <a16:creationId xmlns:a16="http://schemas.microsoft.com/office/drawing/2014/main" id="{F5A8B317-775A-FEF5-B94C-4850A88E5D21}"/>
                </a:ext>
              </a:extLst>
            </p:cNvPr>
            <p:cNvPicPr>
              <a:picLocks noChangeAspect="1"/>
            </p:cNvPicPr>
            <p:nvPr userDrawn="1"/>
          </p:nvPicPr>
          <p:blipFill>
            <a:blip r:embed="rId2"/>
            <a:stretch>
              <a:fillRect/>
            </a:stretch>
          </p:blipFill>
          <p:spPr>
            <a:xfrm>
              <a:off x="7376842" y="305836"/>
              <a:ext cx="1518487" cy="313677"/>
            </a:xfrm>
            <a:prstGeom prst="rect">
              <a:avLst/>
            </a:prstGeom>
          </p:spPr>
        </p:pic>
      </p:grpSp>
      <p:sp>
        <p:nvSpPr>
          <p:cNvPr id="7" name="Textfeld 6">
            <a:extLst>
              <a:ext uri="{FF2B5EF4-FFF2-40B4-BE49-F238E27FC236}">
                <a16:creationId xmlns:a16="http://schemas.microsoft.com/office/drawing/2014/main" id="{27A7F277-5359-FBC3-834E-7AFEB1C849C6}"/>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Example (blue)</a:t>
            </a:r>
          </a:p>
        </p:txBody>
      </p:sp>
      <p:sp>
        <p:nvSpPr>
          <p:cNvPr id="10" name="Textplatzhalter 3">
            <a:extLst>
              <a:ext uri="{FF2B5EF4-FFF2-40B4-BE49-F238E27FC236}">
                <a16:creationId xmlns:a16="http://schemas.microsoft.com/office/drawing/2014/main" id="{83F51B6E-EDB1-3430-11FA-E57C9E8659A6}"/>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bg1"/>
                </a:solidFill>
              </a:defRPr>
            </a:lvl1pPr>
          </a:lstStyle>
          <a:p>
            <a:pPr lvl="0"/>
            <a:r>
              <a:rPr lang="de-DE"/>
              <a:t>Chaptertitle (incl. Number)</a:t>
            </a:r>
          </a:p>
        </p:txBody>
      </p:sp>
      <p:sp>
        <p:nvSpPr>
          <p:cNvPr id="11" name="Textplatzhalter 4">
            <a:extLst>
              <a:ext uri="{FF2B5EF4-FFF2-40B4-BE49-F238E27FC236}">
                <a16:creationId xmlns:a16="http://schemas.microsoft.com/office/drawing/2014/main" id="{3A109F4D-CFC7-D203-3968-FB6E0CC6BC80}"/>
              </a:ext>
            </a:extLst>
          </p:cNvPr>
          <p:cNvSpPr>
            <a:spLocks noGrp="1"/>
          </p:cNvSpPr>
          <p:nvPr>
            <p:ph type="body" sz="quarter" idx="20" hasCustomPrompt="1"/>
          </p:nvPr>
        </p:nvSpPr>
        <p:spPr>
          <a:xfrm>
            <a:off x="0" y="1746752"/>
            <a:ext cx="8786813" cy="485518"/>
          </a:xfrm>
        </p:spPr>
        <p:txBody>
          <a:bodyPr wrap="square" anchor="t" anchorCtr="0">
            <a:spAutoFit/>
          </a:bodyPr>
          <a:lstStyle>
            <a:lvl1pPr marL="360000" indent="0">
              <a:lnSpc>
                <a:spcPct val="150000"/>
              </a:lnSpc>
              <a:spcBef>
                <a:spcPts val="0"/>
              </a:spcBef>
              <a:defRPr sz="2400">
                <a:solidFill>
                  <a:schemeClr val="accent2"/>
                </a:solidFill>
              </a:defRPr>
            </a:lvl1pPr>
          </a:lstStyle>
          <a:p>
            <a:pPr lvl="0"/>
            <a:r>
              <a:rPr lang="de-DE"/>
              <a:t>Subheading (optional)</a:t>
            </a:r>
          </a:p>
        </p:txBody>
      </p:sp>
      <p:sp>
        <p:nvSpPr>
          <p:cNvPr id="18" name="Textplatzhalter 2">
            <a:extLst>
              <a:ext uri="{FF2B5EF4-FFF2-40B4-BE49-F238E27FC236}">
                <a16:creationId xmlns:a16="http://schemas.microsoft.com/office/drawing/2014/main" id="{D285EBDC-F8BC-AB26-DF35-C8363BF806A2}"/>
              </a:ext>
            </a:extLst>
          </p:cNvPr>
          <p:cNvSpPr>
            <a:spLocks noGrp="1"/>
          </p:cNvSpPr>
          <p:nvPr>
            <p:ph type="body" sz="quarter" idx="21" hasCustomPrompt="1"/>
          </p:nvPr>
        </p:nvSpPr>
        <p:spPr>
          <a:xfrm>
            <a:off x="359999" y="2184181"/>
            <a:ext cx="8426285" cy="2905223"/>
          </a:xfrm>
        </p:spPr>
        <p:txBody>
          <a:bodyPr tIns="108000"/>
          <a:lstStyle>
            <a:lvl1pPr>
              <a:lnSpc>
                <a:spcPct val="150000"/>
              </a:lnSpc>
              <a:spcBef>
                <a:spcPts val="0"/>
              </a:spcBef>
              <a:defRPr sz="2400" b="0" i="0" baseline="0">
                <a:solidFill>
                  <a:schemeClr val="bg1"/>
                </a:solidFill>
              </a:defRPr>
            </a:lvl1pPr>
            <a:lvl2pPr>
              <a:defRPr>
                <a:solidFill>
                  <a:schemeClr val="bg1"/>
                </a:solidFill>
              </a:defRPr>
            </a:lvl2pPr>
            <a:lvl3pPr>
              <a:defRPr>
                <a:solidFill>
                  <a:schemeClr val="bg1"/>
                </a:solidFill>
              </a:defRPr>
            </a:lvl3pPr>
          </a:lstStyle>
          <a:p>
            <a:pPr lvl="0"/>
            <a:r>
              <a:rPr lang="de-DE"/>
              <a:t>We recommend keeping the copy short and concise on </a:t>
            </a:r>
            <a:br>
              <a:rPr lang="de-DE"/>
            </a:br>
            <a:r>
              <a:rPr lang="de-DE"/>
              <a:t>each slide, using pull-out stats and quotes, if possible, for </a:t>
            </a:r>
            <a:br>
              <a:rPr lang="de-DE"/>
            </a:br>
            <a:r>
              <a:rPr lang="de-DE"/>
              <a:t>key highlights. Use multiple slides when needed and </a:t>
            </a:r>
            <a:br>
              <a:rPr lang="de-DE"/>
            </a:br>
            <a:r>
              <a:rPr lang="de-DE"/>
              <a:t>avoid overloading a single slide with too much content. </a:t>
            </a:r>
            <a:br>
              <a:rPr lang="de-DE"/>
            </a:br>
            <a:r>
              <a:rPr lang="de-DE"/>
              <a:t>Thank you.</a:t>
            </a:r>
          </a:p>
          <a:p>
            <a:pPr lvl="0"/>
            <a:endParaRPr lang="de-DE"/>
          </a:p>
        </p:txBody>
      </p:sp>
      <p:sp>
        <p:nvSpPr>
          <p:cNvPr id="19" name="Slide Number Placeholder 2">
            <a:extLst>
              <a:ext uri="{FF2B5EF4-FFF2-40B4-BE49-F238E27FC236}">
                <a16:creationId xmlns:a16="http://schemas.microsoft.com/office/drawing/2014/main" id="{8B2DF3D8-718E-7C2C-7A4F-48B8C126DB21}"/>
              </a:ext>
            </a:extLst>
          </p:cNvPr>
          <p:cNvSpPr>
            <a:spLocks noGrp="1"/>
          </p:cNvSpPr>
          <p:nvPr>
            <p:ph type="sldNum" sz="quarter" idx="16"/>
          </p:nvPr>
        </p:nvSpPr>
        <p:spPr>
          <a:xfrm>
            <a:off x="7975599" y="6272297"/>
            <a:ext cx="809625" cy="366183"/>
          </a:xfrm>
        </p:spPr>
        <p:txBody>
          <a:bodyPr/>
          <a:lstStyle>
            <a:lvl1pPr>
              <a:defRPr>
                <a:solidFill>
                  <a:schemeClr val="bg1"/>
                </a:solidFill>
              </a:defRPr>
            </a:lvl1pPr>
          </a:lstStyle>
          <a:p>
            <a:fld id="{5CA30057-1522-A34D-9EDB-EBE4F30CB92E}" type="slidenum">
              <a:rPr lang="en-US" smtClean="0"/>
              <a:pPr/>
              <a:t>‹Nr.›</a:t>
            </a:fld>
            <a:endParaRPr lang="en-US" dirty="0"/>
          </a:p>
        </p:txBody>
      </p:sp>
      <p:sp>
        <p:nvSpPr>
          <p:cNvPr id="20" name="Title Placeholder 1">
            <a:extLst>
              <a:ext uri="{FF2B5EF4-FFF2-40B4-BE49-F238E27FC236}">
                <a16:creationId xmlns:a16="http://schemas.microsoft.com/office/drawing/2014/main" id="{F3557C8B-90C6-E122-5131-77E3B84D818D}"/>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dirty="0" err="1"/>
              <a:t>1. Example</a:t>
            </a:r>
          </a:p>
        </p:txBody>
      </p:sp>
    </p:spTree>
    <p:extLst>
      <p:ext uri="{BB962C8B-B14F-4D97-AF65-F5344CB8AC3E}">
        <p14:creationId xmlns:p14="http://schemas.microsoft.com/office/powerpoint/2010/main" val="4030362387"/>
      </p:ext>
    </p:extLst>
  </p:cSld>
  <p:clrMapOvr>
    <a:masterClrMapping/>
  </p:clrMapOvr>
  <p:extLst>
    <p:ext uri="{DCECCB84-F9BA-43D5-87BE-67443E8EF086}">
      <p15:sldGuideLst xmlns:p15="http://schemas.microsoft.com/office/powerpoint/2012/main">
        <p15:guide id="2" orient="horz" pos="1706">
          <p15:clr>
            <a:srgbClr val="F26B43"/>
          </p15:clr>
        </p15:guide>
        <p15:guide id="3" orient="horz" pos="2048">
          <p15:clr>
            <a:srgbClr val="F26B43"/>
          </p15:clr>
        </p15:guide>
        <p15:guide id="4" orient="horz" pos="1356">
          <p15:clr>
            <a:srgbClr val="F26B43"/>
          </p15:clr>
        </p15:guide>
        <p15:guide id="6" orient="horz" pos="2389"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white)">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7A7F277-5359-FBC3-834E-7AFEB1C849C6}"/>
              </a:ext>
            </a:extLst>
          </p:cNvPr>
          <p:cNvSpPr txBox="1"/>
          <p:nvPr userDrawn="1"/>
        </p:nvSpPr>
        <p:spPr>
          <a:xfrm>
            <a:off x="0" y="-512064"/>
            <a:ext cx="9144000" cy="297454"/>
          </a:xfrm>
          <a:prstGeom prst="rect">
            <a:avLst/>
          </a:prstGeom>
          <a:noFill/>
        </p:spPr>
        <p:txBody>
          <a:bodyPr wrap="square" rtlCol="0">
            <a:spAutoFit/>
          </a:bodyPr>
          <a:lstStyle/>
          <a:p>
            <a:r>
              <a:rPr lang="de-DE" sz="1333">
                <a:solidFill>
                  <a:srgbClr val="FF0000"/>
                </a:solidFill>
              </a:rPr>
              <a:t>Example (white)</a:t>
            </a:r>
          </a:p>
        </p:txBody>
      </p:sp>
      <p:sp>
        <p:nvSpPr>
          <p:cNvPr id="10" name="Textplatzhalter 3">
            <a:extLst>
              <a:ext uri="{FF2B5EF4-FFF2-40B4-BE49-F238E27FC236}">
                <a16:creationId xmlns:a16="http://schemas.microsoft.com/office/drawing/2014/main" id="{83F51B6E-EDB1-3430-11FA-E57C9E8659A6}"/>
              </a:ext>
            </a:extLst>
          </p:cNvPr>
          <p:cNvSpPr>
            <a:spLocks noGrp="1"/>
          </p:cNvSpPr>
          <p:nvPr>
            <p:ph type="body" sz="quarter" idx="19" hasCustomPrompt="1"/>
          </p:nvPr>
        </p:nvSpPr>
        <p:spPr>
          <a:xfrm>
            <a:off x="360363" y="234940"/>
            <a:ext cx="8424862" cy="156133"/>
          </a:xfrm>
        </p:spPr>
        <p:txBody>
          <a:bodyPr>
            <a:spAutoFit/>
          </a:bodyPr>
          <a:lstStyle>
            <a:lvl1pPr>
              <a:defRPr sz="1000" b="0" spc="0" baseline="0">
                <a:solidFill>
                  <a:schemeClr val="tx1"/>
                </a:solidFill>
              </a:defRPr>
            </a:lvl1pPr>
          </a:lstStyle>
          <a:p>
            <a:pPr lvl="0"/>
            <a:r>
              <a:rPr lang="de-DE"/>
              <a:t>Chaptertitle (incl. Number)</a:t>
            </a:r>
          </a:p>
        </p:txBody>
      </p:sp>
      <p:sp>
        <p:nvSpPr>
          <p:cNvPr id="11" name="Textplatzhalter 4">
            <a:extLst>
              <a:ext uri="{FF2B5EF4-FFF2-40B4-BE49-F238E27FC236}">
                <a16:creationId xmlns:a16="http://schemas.microsoft.com/office/drawing/2014/main" id="{3A109F4D-CFC7-D203-3968-FB6E0CC6BC80}"/>
              </a:ext>
            </a:extLst>
          </p:cNvPr>
          <p:cNvSpPr>
            <a:spLocks noGrp="1"/>
          </p:cNvSpPr>
          <p:nvPr>
            <p:ph type="body" sz="quarter" idx="20" hasCustomPrompt="1"/>
          </p:nvPr>
        </p:nvSpPr>
        <p:spPr>
          <a:xfrm>
            <a:off x="0" y="1746752"/>
            <a:ext cx="8786813" cy="485518"/>
          </a:xfrm>
        </p:spPr>
        <p:txBody>
          <a:bodyPr wrap="square" lIns="0" anchor="t" anchorCtr="0">
            <a:spAutoFit/>
          </a:bodyPr>
          <a:lstStyle>
            <a:lvl1pPr marL="360000">
              <a:lnSpc>
                <a:spcPct val="150000"/>
              </a:lnSpc>
              <a:spcBef>
                <a:spcPts val="0"/>
              </a:spcBef>
              <a:defRPr sz="2400">
                <a:solidFill>
                  <a:schemeClr val="accent2"/>
                </a:solidFill>
              </a:defRPr>
            </a:lvl1pPr>
          </a:lstStyle>
          <a:p>
            <a:pPr lvl="0"/>
            <a:r>
              <a:rPr lang="de-DE"/>
              <a:t>Subheading (optional)</a:t>
            </a:r>
          </a:p>
        </p:txBody>
      </p:sp>
      <p:sp>
        <p:nvSpPr>
          <p:cNvPr id="18" name="Textplatzhalter 2">
            <a:extLst>
              <a:ext uri="{FF2B5EF4-FFF2-40B4-BE49-F238E27FC236}">
                <a16:creationId xmlns:a16="http://schemas.microsoft.com/office/drawing/2014/main" id="{D285EBDC-F8BC-AB26-DF35-C8363BF806A2}"/>
              </a:ext>
            </a:extLst>
          </p:cNvPr>
          <p:cNvSpPr>
            <a:spLocks noGrp="1"/>
          </p:cNvSpPr>
          <p:nvPr>
            <p:ph type="body" sz="quarter" idx="21" hasCustomPrompt="1"/>
          </p:nvPr>
        </p:nvSpPr>
        <p:spPr>
          <a:xfrm>
            <a:off x="359999" y="2184181"/>
            <a:ext cx="8426285" cy="2905223"/>
          </a:xfrm>
        </p:spPr>
        <p:txBody>
          <a:bodyPr tIns="108000"/>
          <a:lstStyle>
            <a:lvl1pPr>
              <a:lnSpc>
                <a:spcPct val="150000"/>
              </a:lnSpc>
              <a:spcBef>
                <a:spcPts val="0"/>
              </a:spcBef>
              <a:defRPr sz="2400" b="0" i="0" baseline="0">
                <a:solidFill>
                  <a:schemeClr val="tx2"/>
                </a:solidFill>
              </a:defRPr>
            </a:lvl1pPr>
          </a:lstStyle>
          <a:p>
            <a:pPr lvl="0"/>
            <a:r>
              <a:rPr lang="de-DE"/>
              <a:t>We recommend keeping the copy short and concise on </a:t>
            </a:r>
            <a:br>
              <a:rPr lang="de-DE"/>
            </a:br>
            <a:r>
              <a:rPr lang="de-DE"/>
              <a:t>each slide, using pull-out stats and quotes, if possible, for </a:t>
            </a:r>
            <a:br>
              <a:rPr lang="de-DE"/>
            </a:br>
            <a:r>
              <a:rPr lang="de-DE"/>
              <a:t>key highlights. Use multiple slides when needed and </a:t>
            </a:r>
            <a:br>
              <a:rPr lang="de-DE"/>
            </a:br>
            <a:r>
              <a:rPr lang="de-DE"/>
              <a:t>avoid overloading a single slide with too much content. </a:t>
            </a:r>
            <a:br>
              <a:rPr lang="de-DE"/>
            </a:br>
            <a:r>
              <a:rPr lang="de-DE"/>
              <a:t>Thank you.</a:t>
            </a:r>
          </a:p>
          <a:p>
            <a:pPr lvl="0"/>
            <a:endParaRPr lang="de-DE"/>
          </a:p>
        </p:txBody>
      </p:sp>
      <p:sp>
        <p:nvSpPr>
          <p:cNvPr id="19" name="Slide Number Placeholder 2">
            <a:extLst>
              <a:ext uri="{FF2B5EF4-FFF2-40B4-BE49-F238E27FC236}">
                <a16:creationId xmlns:a16="http://schemas.microsoft.com/office/drawing/2014/main" id="{8B2DF3D8-718E-7C2C-7A4F-48B8C126DB21}"/>
              </a:ext>
            </a:extLst>
          </p:cNvPr>
          <p:cNvSpPr>
            <a:spLocks noGrp="1"/>
          </p:cNvSpPr>
          <p:nvPr>
            <p:ph type="sldNum" sz="quarter" idx="16"/>
          </p:nvPr>
        </p:nvSpPr>
        <p:spPr>
          <a:xfrm>
            <a:off x="6651625" y="6272297"/>
            <a:ext cx="2133600" cy="366183"/>
          </a:xfrm>
        </p:spPr>
        <p:txBody>
          <a:bodyPr/>
          <a:lstStyle>
            <a:lvl1pPr>
              <a:defRPr>
                <a:solidFill>
                  <a:schemeClr val="tx1"/>
                </a:solidFill>
              </a:defRPr>
            </a:lvl1pPr>
          </a:lstStyle>
          <a:p>
            <a:fld id="{5CA30057-1522-A34D-9EDB-EBE4F30CB92E}" type="slidenum">
              <a:rPr lang="en-US" smtClean="0"/>
              <a:pPr/>
              <a:t>‹Nr.›</a:t>
            </a:fld>
            <a:endParaRPr lang="en-US" dirty="0"/>
          </a:p>
        </p:txBody>
      </p:sp>
      <p:sp>
        <p:nvSpPr>
          <p:cNvPr id="20" name="Title Placeholder 1">
            <a:extLst>
              <a:ext uri="{FF2B5EF4-FFF2-40B4-BE49-F238E27FC236}">
                <a16:creationId xmlns:a16="http://schemas.microsoft.com/office/drawing/2014/main" id="{F3557C8B-90C6-E122-5131-77E3B84D818D}"/>
              </a:ext>
            </a:extLst>
          </p:cNvPr>
          <p:cNvSpPr>
            <a:spLocks noGrp="1"/>
          </p:cNvSpPr>
          <p:nvPr>
            <p:ph type="title" hasCustomPrompt="1"/>
          </p:nvPr>
        </p:nvSpPr>
        <p:spPr>
          <a:xfrm>
            <a:off x="359835" y="1178761"/>
            <a:ext cx="8426978" cy="553998"/>
          </a:xfrm>
          <a:prstGeom prst="rect">
            <a:avLst/>
          </a:prstGeom>
        </p:spPr>
        <p:txBody>
          <a:bodyPr vert="horz" wrap="square" lIns="0" tIns="0" rIns="360000" bIns="0" rtlCol="0" anchor="t" anchorCtr="0">
            <a:spAutoFit/>
          </a:bodyPr>
          <a:lstStyle>
            <a:lvl1pPr>
              <a:defRPr sz="4000" b="1" i="0">
                <a:solidFill>
                  <a:schemeClr val="tx2"/>
                </a:solidFill>
                <a:latin typeface="Arial" panose="020B0604020202020204" pitchFamily="34" charset="0"/>
                <a:cs typeface="Arial" panose="020B0604020202020204" pitchFamily="34" charset="0"/>
              </a:defRPr>
            </a:lvl1pPr>
          </a:lstStyle>
          <a:p>
            <a:r>
              <a:rPr lang="en-US" dirty="0" err="1"/>
              <a:t>1. Example</a:t>
            </a:r>
          </a:p>
        </p:txBody>
      </p:sp>
    </p:spTree>
    <p:extLst>
      <p:ext uri="{BB962C8B-B14F-4D97-AF65-F5344CB8AC3E}">
        <p14:creationId xmlns:p14="http://schemas.microsoft.com/office/powerpoint/2010/main" val="4265693987"/>
      </p:ext>
    </p:extLst>
  </p:cSld>
  <p:clrMapOvr>
    <a:masterClrMapping/>
  </p:clrMapOvr>
  <p:extLst>
    <p:ext uri="{DCECCB84-F9BA-43D5-87BE-67443E8EF086}">
      <p15:sldGuideLst xmlns:p15="http://schemas.microsoft.com/office/powerpoint/2012/main">
        <p15:guide id="2" orient="horz" pos="1706">
          <p15:clr>
            <a:srgbClr val="F26B43"/>
          </p15:clr>
        </p15:guide>
        <p15:guide id="3" orient="horz" pos="2048">
          <p15:clr>
            <a:srgbClr val="F26B43"/>
          </p15:clr>
        </p15:guide>
        <p15:guide id="4" orient="horz" pos="1356">
          <p15:clr>
            <a:srgbClr val="F26B43"/>
          </p15:clr>
        </p15:guide>
        <p15:guide id="5" orient="horz" pos="2389"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5" y="1604433"/>
            <a:ext cx="8426454" cy="45614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p:cNvSpPr>
            <a:spLocks noGrp="1"/>
          </p:cNvSpPr>
          <p:nvPr>
            <p:ph type="sldNum" sz="quarter" idx="4"/>
          </p:nvPr>
        </p:nvSpPr>
        <p:spPr>
          <a:xfrm>
            <a:off x="7975599" y="6272297"/>
            <a:ext cx="809625" cy="366183"/>
          </a:xfrm>
          <a:prstGeom prst="rect">
            <a:avLst/>
          </a:prstGeom>
        </p:spPr>
        <p:txBody>
          <a:bodyPr vert="horz" lIns="91440" tIns="45720" rIns="0" bIns="45720" rtlCol="0" anchor="ctr"/>
          <a:lstStyle>
            <a:lvl1pPr algn="r">
              <a:defRPr sz="1067" b="0">
                <a:solidFill>
                  <a:schemeClr val="tx1"/>
                </a:solidFill>
                <a:latin typeface="Arial" panose="020B0604020202020204" pitchFamily="34" charset="0"/>
              </a:defRPr>
            </a:lvl1pPr>
          </a:lstStyle>
          <a:p>
            <a:fld id="{5CA30057-1522-A34D-9EDB-EBE4F30CB92E}" type="slidenum">
              <a:rPr lang="en-US" smtClean="0"/>
              <a:pPr/>
              <a:t>‹Nr.›</a:t>
            </a:fld>
            <a:endParaRPr lang="en-US" dirty="0"/>
          </a:p>
        </p:txBody>
      </p:sp>
      <p:sp>
        <p:nvSpPr>
          <p:cNvPr id="8" name="Title Placeholder 1">
            <a:extLst>
              <a:ext uri="{FF2B5EF4-FFF2-40B4-BE49-F238E27FC236}">
                <a16:creationId xmlns:a16="http://schemas.microsoft.com/office/drawing/2014/main" id="{2C763E7F-4D87-49D7-AE92-E7CDFBAA0F05}"/>
              </a:ext>
            </a:extLst>
          </p:cNvPr>
          <p:cNvSpPr>
            <a:spLocks noGrp="1"/>
          </p:cNvSpPr>
          <p:nvPr>
            <p:ph type="title"/>
          </p:nvPr>
        </p:nvSpPr>
        <p:spPr>
          <a:xfrm>
            <a:off x="358775" y="588833"/>
            <a:ext cx="6839197" cy="258532"/>
          </a:xfrm>
          <a:prstGeom prst="rect">
            <a:avLst/>
          </a:prstGeom>
        </p:spPr>
        <p:txBody>
          <a:bodyPr vert="horz" wrap="square" lIns="0" tIns="0" rIns="360000" bIns="0" rtlCol="0" anchor="t" anchorCtr="0">
            <a:spAutoFit/>
          </a:bodyPr>
          <a:lstStyle/>
          <a:p>
            <a:r>
              <a:rPr lang="en-US" dirty="0"/>
              <a:t>Click to edit Master title style</a:t>
            </a:r>
          </a:p>
        </p:txBody>
      </p:sp>
      <p:pic>
        <p:nvPicPr>
          <p:cNvPr id="7" name="Picture 6">
            <a:extLst>
              <a:ext uri="{FF2B5EF4-FFF2-40B4-BE49-F238E27FC236}">
                <a16:creationId xmlns:a16="http://schemas.microsoft.com/office/drawing/2014/main" id="{EDF94207-CE33-4608-8BE2-ECC498A3D346}"/>
              </a:ext>
            </a:extLst>
          </p:cNvPr>
          <p:cNvPicPr>
            <a:picLocks noChangeAspect="1"/>
          </p:cNvPicPr>
          <p:nvPr userDrawn="1"/>
        </p:nvPicPr>
        <p:blipFill>
          <a:blip r:embed="rId40" cstate="screen">
            <a:extLst>
              <a:ext uri="{28A0092B-C50C-407E-A947-70E740481C1C}">
                <a14:useLocalDpi xmlns:a14="http://schemas.microsoft.com/office/drawing/2010/main"/>
              </a:ext>
            </a:extLst>
          </a:blip>
          <a:stretch/>
        </p:blipFill>
        <p:spPr>
          <a:xfrm>
            <a:off x="7380000" y="305836"/>
            <a:ext cx="1507200" cy="311347"/>
          </a:xfrm>
          <a:prstGeom prst="rect">
            <a:avLst/>
          </a:prstGeom>
        </p:spPr>
      </p:pic>
    </p:spTree>
    <p:extLst>
      <p:ext uri="{BB962C8B-B14F-4D97-AF65-F5344CB8AC3E}">
        <p14:creationId xmlns:p14="http://schemas.microsoft.com/office/powerpoint/2010/main" val="1371968067"/>
      </p:ext>
    </p:extLst>
  </p:cSld>
  <p:clrMap bg1="lt1" tx1="dk1" bg2="lt2" tx2="dk2" accent1="accent1" accent2="accent2" accent3="accent3" accent4="accent4" accent5="accent5" accent6="accent6" hlink="hlink" folHlink="folHlink"/>
  <p:sldLayoutIdLst>
    <p:sldLayoutId id="2147483843" r:id="rId1"/>
    <p:sldLayoutId id="2147483997" r:id="rId2"/>
    <p:sldLayoutId id="2147483846" r:id="rId3"/>
    <p:sldLayoutId id="2147483844" r:id="rId4"/>
    <p:sldLayoutId id="2147484020" r:id="rId5"/>
    <p:sldLayoutId id="2147484000" r:id="rId6"/>
    <p:sldLayoutId id="2147484021" r:id="rId7"/>
    <p:sldLayoutId id="2147484029" r:id="rId8"/>
    <p:sldLayoutId id="2147484022" r:id="rId9"/>
    <p:sldLayoutId id="2147484031" r:id="rId10"/>
    <p:sldLayoutId id="2147484030" r:id="rId11"/>
    <p:sldLayoutId id="2147483994" r:id="rId12"/>
    <p:sldLayoutId id="2147483995" r:id="rId13"/>
    <p:sldLayoutId id="2147484023" r:id="rId14"/>
    <p:sldLayoutId id="2147484024" r:id="rId15"/>
    <p:sldLayoutId id="2147484005" r:id="rId16"/>
    <p:sldLayoutId id="2147484006" r:id="rId17"/>
    <p:sldLayoutId id="2147484007" r:id="rId18"/>
    <p:sldLayoutId id="2147484008" r:id="rId19"/>
    <p:sldLayoutId id="2147484025" r:id="rId20"/>
    <p:sldLayoutId id="2147484028" r:id="rId21"/>
    <p:sldLayoutId id="2147484027" r:id="rId22"/>
    <p:sldLayoutId id="2147484026" r:id="rId23"/>
    <p:sldLayoutId id="2147484009" r:id="rId24"/>
    <p:sldLayoutId id="2147484010" r:id="rId25"/>
    <p:sldLayoutId id="2147484019" r:id="rId26"/>
    <p:sldLayoutId id="2147484012" r:id="rId27"/>
    <p:sldLayoutId id="2147484013" r:id="rId28"/>
    <p:sldLayoutId id="2147484014" r:id="rId29"/>
    <p:sldLayoutId id="2147484015" r:id="rId30"/>
    <p:sldLayoutId id="2147484016" r:id="rId31"/>
    <p:sldLayoutId id="2147483885" r:id="rId32"/>
    <p:sldLayoutId id="2147484032" r:id="rId33"/>
    <p:sldLayoutId id="2147484034" r:id="rId34"/>
    <p:sldLayoutId id="2147484035" r:id="rId35"/>
    <p:sldLayoutId id="2147484036" r:id="rId36"/>
    <p:sldLayoutId id="2147484037" r:id="rId37"/>
    <p:sldLayoutId id="2147484038" r:id="rId38"/>
  </p:sldLayoutIdLst>
  <p:hf hdr="0" ftr="0" dt="0"/>
  <p:txStyles>
    <p:titleStyle>
      <a:lvl1pPr algn="l" defTabSz="685719" rtl="0" eaLnBrk="1" latinLnBrk="0" hangingPunct="1">
        <a:lnSpc>
          <a:spcPct val="90000"/>
        </a:lnSpc>
        <a:spcBef>
          <a:spcPct val="0"/>
        </a:spcBef>
        <a:buNone/>
        <a:defRPr sz="1867" b="1" i="0" kern="1200" spc="-40" baseline="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719" rtl="0" eaLnBrk="1" latinLnBrk="0" hangingPunct="1">
        <a:lnSpc>
          <a:spcPct val="110000"/>
        </a:lnSpc>
        <a:spcBef>
          <a:spcPts val="1600"/>
        </a:spcBef>
        <a:buFont typeface="Arial"/>
        <a:buNone/>
        <a:defRPr sz="1600" b="1" kern="1200" spc="-41" baseline="0">
          <a:solidFill>
            <a:schemeClr val="tx2"/>
          </a:solidFill>
          <a:latin typeface="Arial" panose="020B0604020202020204" pitchFamily="34" charset="0"/>
          <a:ea typeface="Arial" panose="020B0604020202020204" pitchFamily="34" charset="0"/>
          <a:cs typeface="Arial"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1600"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p:bodyStyle>
    <p:otherStyle>
      <a:defPPr>
        <a:defRPr lang="en-US"/>
      </a:defPPr>
      <a:lvl1pPr marL="0" algn="l" defTabSz="685719" rtl="0" eaLnBrk="1" latinLnBrk="0" hangingPunct="1">
        <a:defRPr sz="1333" kern="1200">
          <a:solidFill>
            <a:schemeClr val="tx1"/>
          </a:solidFill>
          <a:latin typeface="+mn-lt"/>
          <a:ea typeface="+mn-ea"/>
          <a:cs typeface="+mn-cs"/>
        </a:defRPr>
      </a:lvl1pPr>
      <a:lvl2pPr marL="342858" algn="l" defTabSz="685719" rtl="0" eaLnBrk="1" latinLnBrk="0" hangingPunct="1">
        <a:defRPr sz="1333" kern="1200">
          <a:solidFill>
            <a:schemeClr val="tx1"/>
          </a:solidFill>
          <a:latin typeface="+mn-lt"/>
          <a:ea typeface="+mn-ea"/>
          <a:cs typeface="+mn-cs"/>
        </a:defRPr>
      </a:lvl2pPr>
      <a:lvl3pPr marL="685719" algn="l" defTabSz="685719" rtl="0" eaLnBrk="1" latinLnBrk="0" hangingPunct="1">
        <a:defRPr sz="1333" kern="1200">
          <a:solidFill>
            <a:schemeClr val="tx1"/>
          </a:solidFill>
          <a:latin typeface="+mn-lt"/>
          <a:ea typeface="+mn-ea"/>
          <a:cs typeface="+mn-cs"/>
        </a:defRPr>
      </a:lvl3pPr>
      <a:lvl4pPr marL="1028570" algn="l" defTabSz="685719" rtl="0" eaLnBrk="1" latinLnBrk="0" hangingPunct="1">
        <a:defRPr sz="1333" kern="1200">
          <a:solidFill>
            <a:schemeClr val="tx1"/>
          </a:solidFill>
          <a:latin typeface="+mn-lt"/>
          <a:ea typeface="+mn-ea"/>
          <a:cs typeface="+mn-cs"/>
        </a:defRPr>
      </a:lvl4pPr>
      <a:lvl5pPr marL="1371430" algn="l" defTabSz="685719" rtl="0" eaLnBrk="1" latinLnBrk="0" hangingPunct="1">
        <a:defRPr sz="1333" kern="1200">
          <a:solidFill>
            <a:schemeClr val="tx1"/>
          </a:solidFill>
          <a:latin typeface="+mn-lt"/>
          <a:ea typeface="+mn-ea"/>
          <a:cs typeface="+mn-cs"/>
        </a:defRPr>
      </a:lvl5pPr>
      <a:lvl6pPr marL="1714286" algn="l" defTabSz="685719" rtl="0" eaLnBrk="1" latinLnBrk="0" hangingPunct="1">
        <a:defRPr sz="1333" kern="1200">
          <a:solidFill>
            <a:schemeClr val="tx1"/>
          </a:solidFill>
          <a:latin typeface="+mn-lt"/>
          <a:ea typeface="+mn-ea"/>
          <a:cs typeface="+mn-cs"/>
        </a:defRPr>
      </a:lvl6pPr>
      <a:lvl7pPr marL="2057143" algn="l" defTabSz="685719" rtl="0" eaLnBrk="1" latinLnBrk="0" hangingPunct="1">
        <a:defRPr sz="1333" kern="1200">
          <a:solidFill>
            <a:schemeClr val="tx1"/>
          </a:solidFill>
          <a:latin typeface="+mn-lt"/>
          <a:ea typeface="+mn-ea"/>
          <a:cs typeface="+mn-cs"/>
        </a:defRPr>
      </a:lvl7pPr>
      <a:lvl8pPr marL="2400001" algn="l" defTabSz="685719" rtl="0" eaLnBrk="1" latinLnBrk="0" hangingPunct="1">
        <a:defRPr sz="1333" kern="1200">
          <a:solidFill>
            <a:schemeClr val="tx1"/>
          </a:solidFill>
          <a:latin typeface="+mn-lt"/>
          <a:ea typeface="+mn-ea"/>
          <a:cs typeface="+mn-cs"/>
        </a:defRPr>
      </a:lvl8pPr>
      <a:lvl9pPr marL="2742858" algn="l" defTabSz="685719" rtl="0" eaLnBrk="1" latinLnBrk="0" hangingPunct="1">
        <a:defRPr sz="1333" kern="1200">
          <a:solidFill>
            <a:schemeClr val="tx1"/>
          </a:solidFill>
          <a:latin typeface="+mn-lt"/>
          <a:ea typeface="+mn-ea"/>
          <a:cs typeface="+mn-cs"/>
        </a:defRPr>
      </a:lvl9pPr>
    </p:otherStyle>
  </p:txStyles>
  <p:extLst>
    <p:ext uri="{27BBF7A9-308A-43DC-89C8-2F10F3537804}">
      <p15:sldGuideLst xmlns:p15="http://schemas.microsoft.com/office/powerpoint/2012/main">
        <p15:guide id="5" pos="226" userDrawn="1">
          <p15:clr>
            <a:srgbClr val="A4A3A4"/>
          </p15:clr>
        </p15:guide>
        <p15:guide id="8" orient="horz" pos="225" userDrawn="1">
          <p15:clr>
            <a:srgbClr val="A4A3A4"/>
          </p15:clr>
        </p15:guide>
        <p15:guide id="9" orient="horz" pos="1014" userDrawn="1">
          <p15:clr>
            <a:srgbClr val="A4A3A4"/>
          </p15:clr>
        </p15:guide>
        <p15:guide id="12" orient="horz" pos="4096" userDrawn="1">
          <p15:clr>
            <a:srgbClr val="A4A3A4"/>
          </p15:clr>
        </p15:guide>
        <p15:guide id="13" orient="horz" pos="3884" userDrawn="1">
          <p15:clr>
            <a:srgbClr val="A4A3A4"/>
          </p15:clr>
        </p15:guide>
        <p15:guide id="15" orient="horz" pos="663" userDrawn="1">
          <p15:clr>
            <a:srgbClr val="A4A3A4"/>
          </p15:clr>
        </p15:guide>
        <p15:guide id="16" orient="horz" pos="495" userDrawn="1">
          <p15:clr>
            <a:srgbClr val="A4A3A4"/>
          </p15:clr>
        </p15:guide>
        <p15:guide id="17" pos="5534" userDrawn="1">
          <p15:clr>
            <a:srgbClr val="A4A3A4"/>
          </p15:clr>
        </p15:guide>
        <p15:guide id="18" pos="4650" userDrawn="1">
          <p15:clr>
            <a:srgbClr val="A4A3A4"/>
          </p15:clr>
        </p15:guide>
        <p15:guide id="19" pos="502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7.pn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29.jpg"/><Relationship Id="rId1" Type="http://schemas.openxmlformats.org/officeDocument/2006/relationships/slideLayout" Target="../slideLayouts/slideLayout36.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4" Type="http://schemas.openxmlformats.org/officeDocument/2006/relationships/image" Target="NULL"/><Relationship Id="rId9" Type="http://schemas.openxmlformats.org/officeDocument/2006/relationships/image" Target="../media/image22.png"/><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7AE55-3B62-C061-2DCB-E4C17E2A9054}"/>
              </a:ext>
            </a:extLst>
          </p:cNvPr>
          <p:cNvSpPr>
            <a:spLocks noGrp="1"/>
          </p:cNvSpPr>
          <p:nvPr>
            <p:ph type="title"/>
          </p:nvPr>
        </p:nvSpPr>
        <p:spPr>
          <a:xfrm>
            <a:off x="359833" y="3429001"/>
            <a:ext cx="7615767" cy="553998"/>
          </a:xfrm>
        </p:spPr>
        <p:txBody>
          <a:bodyPr/>
          <a:lstStyle/>
          <a:p>
            <a:r>
              <a:rPr lang="de-DE" dirty="0"/>
              <a:t>Unsere Top-Fonds in </a:t>
            </a:r>
            <a:r>
              <a:rPr lang="de-DE" dirty="0" smtClean="0"/>
              <a:t>Q1</a:t>
            </a:r>
            <a:endParaRPr lang="de-DE" dirty="0"/>
          </a:p>
        </p:txBody>
      </p:sp>
      <p:sp>
        <p:nvSpPr>
          <p:cNvPr id="3" name="Textplatzhalter 2">
            <a:extLst>
              <a:ext uri="{FF2B5EF4-FFF2-40B4-BE49-F238E27FC236}">
                <a16:creationId xmlns:a16="http://schemas.microsoft.com/office/drawing/2014/main" id="{1446ED9C-597E-B450-424C-5B5413288B92}"/>
              </a:ext>
            </a:extLst>
          </p:cNvPr>
          <p:cNvSpPr>
            <a:spLocks noGrp="1"/>
          </p:cNvSpPr>
          <p:nvPr>
            <p:ph type="body" sz="quarter" idx="13"/>
          </p:nvPr>
        </p:nvSpPr>
        <p:spPr>
          <a:xfrm>
            <a:off x="359833" y="4055595"/>
            <a:ext cx="7615767" cy="485518"/>
          </a:xfrm>
        </p:spPr>
        <p:txBody>
          <a:bodyPr/>
          <a:lstStyle/>
          <a:p>
            <a:r>
              <a:rPr lang="de-DE" dirty="0"/>
              <a:t>Aus der Standard Life Fondsauswahl 2023</a:t>
            </a:r>
          </a:p>
        </p:txBody>
      </p:sp>
      <p:sp>
        <p:nvSpPr>
          <p:cNvPr id="4" name="Textplatzhalter 3">
            <a:extLst>
              <a:ext uri="{FF2B5EF4-FFF2-40B4-BE49-F238E27FC236}">
                <a16:creationId xmlns:a16="http://schemas.microsoft.com/office/drawing/2014/main" id="{6A9FDB2D-04C1-2CD8-CFC5-CB6D225BA459}"/>
              </a:ext>
            </a:extLst>
          </p:cNvPr>
          <p:cNvSpPr>
            <a:spLocks noGrp="1"/>
          </p:cNvSpPr>
          <p:nvPr>
            <p:ph type="body" sz="quarter" idx="15"/>
          </p:nvPr>
        </p:nvSpPr>
        <p:spPr>
          <a:xfrm>
            <a:off x="359832" y="620064"/>
            <a:ext cx="7615767" cy="215444"/>
          </a:xfrm>
        </p:spPr>
        <p:txBody>
          <a:bodyPr/>
          <a:lstStyle/>
          <a:p>
            <a:r>
              <a:rPr lang="de-DE" dirty="0"/>
              <a:t>Stand 17. April 2023</a:t>
            </a:r>
          </a:p>
        </p:txBody>
      </p:sp>
    </p:spTree>
    <p:extLst>
      <p:ext uri="{BB962C8B-B14F-4D97-AF65-F5344CB8AC3E}">
        <p14:creationId xmlns:p14="http://schemas.microsoft.com/office/powerpoint/2010/main" val="184571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5C759D5-247E-9D8D-C4F6-36FFE48E6C25}"/>
              </a:ext>
            </a:extLst>
          </p:cNvPr>
          <p:cNvSpPr>
            <a:spLocks noGrp="1"/>
          </p:cNvSpPr>
          <p:nvPr>
            <p:ph type="body" sz="quarter" idx="20"/>
          </p:nvPr>
        </p:nvSpPr>
        <p:spPr>
          <a:xfrm>
            <a:off x="0" y="1746752"/>
            <a:ext cx="8786813" cy="738664"/>
          </a:xfrm>
        </p:spPr>
        <p:txBody>
          <a:bodyPr/>
          <a:lstStyle/>
          <a:p>
            <a:pPr>
              <a:lnSpc>
                <a:spcPct val="100000"/>
              </a:lnSpc>
            </a:pPr>
            <a:r>
              <a:rPr lang="de-DE" dirty="0"/>
              <a:t>Nach Nachhaltigkeit streben und Rendite </a:t>
            </a:r>
            <a:br>
              <a:rPr lang="de-DE" dirty="0"/>
            </a:br>
            <a:r>
              <a:rPr lang="de-DE" dirty="0"/>
              <a:t>erwirtschaften – das geht</a:t>
            </a:r>
          </a:p>
        </p:txBody>
      </p:sp>
      <p:sp>
        <p:nvSpPr>
          <p:cNvPr id="4" name="Textplatzhalter 3">
            <a:extLst>
              <a:ext uri="{FF2B5EF4-FFF2-40B4-BE49-F238E27FC236}">
                <a16:creationId xmlns:a16="http://schemas.microsoft.com/office/drawing/2014/main" id="{19FDD91C-0C87-4840-61AB-DBFD9DFAB256}"/>
              </a:ext>
            </a:extLst>
          </p:cNvPr>
          <p:cNvSpPr>
            <a:spLocks noGrp="1"/>
          </p:cNvSpPr>
          <p:nvPr>
            <p:ph type="body" sz="quarter" idx="21"/>
          </p:nvPr>
        </p:nvSpPr>
        <p:spPr>
          <a:xfrm>
            <a:off x="359999" y="2184181"/>
            <a:ext cx="8426285" cy="3911819"/>
          </a:xfrm>
        </p:spPr>
        <p:txBody>
          <a:bodyPr/>
          <a:lstStyle/>
          <a:p>
            <a:endParaRPr lang="de-DE" sz="1600" dirty="0"/>
          </a:p>
          <a:p>
            <a:r>
              <a:rPr lang="de-DE" sz="1600" dirty="0"/>
              <a:t>Aktuell bieten wir von den ca. </a:t>
            </a:r>
            <a:r>
              <a:rPr lang="de-DE" sz="1600" b="1" dirty="0"/>
              <a:t>120 Fonds </a:t>
            </a:r>
            <a:r>
              <a:rPr lang="de-DE" sz="1600" dirty="0"/>
              <a:t>für unsere fondsgebundenen Rentenversicherungen </a:t>
            </a:r>
            <a:r>
              <a:rPr lang="de-DE" sz="1600" b="1" dirty="0" err="1"/>
              <a:t>Maxxellence</a:t>
            </a:r>
            <a:r>
              <a:rPr lang="de-DE" sz="1600" dirty="0"/>
              <a:t> </a:t>
            </a:r>
            <a:r>
              <a:rPr lang="de-DE" sz="1600" b="1" dirty="0" err="1"/>
              <a:t>Invest</a:t>
            </a:r>
            <a:r>
              <a:rPr lang="de-DE" sz="1600" dirty="0"/>
              <a:t> (ratierlich), </a:t>
            </a:r>
            <a:r>
              <a:rPr lang="de-DE" sz="1600" b="1" dirty="0" err="1"/>
              <a:t>ParkAllee</a:t>
            </a:r>
            <a:r>
              <a:rPr lang="de-DE" sz="1600" dirty="0"/>
              <a:t> (Einmalbeitrag) sowie für unsere fondsgebundene Lebensversicherung </a:t>
            </a:r>
            <a:r>
              <a:rPr lang="de-DE" sz="1600" b="1" dirty="0" err="1"/>
              <a:t>WeitBlick</a:t>
            </a:r>
            <a:r>
              <a:rPr lang="de-DE" sz="1600" dirty="0"/>
              <a:t> (Einmalbeitrag) ca. 70 als nachhaltige Investmentlösungen an. </a:t>
            </a:r>
            <a:br>
              <a:rPr lang="de-DE" sz="1600" dirty="0"/>
            </a:br>
            <a:r>
              <a:rPr lang="de-DE" sz="1600" dirty="0"/>
              <a:t>Da diese als Clean Share Class aufgelegt wurden, sind sie zudem besonders günstig.</a:t>
            </a:r>
          </a:p>
          <a:p>
            <a:endParaRPr lang="de-DE" sz="1600" dirty="0"/>
          </a:p>
          <a:p>
            <a:r>
              <a:rPr lang="de-DE" sz="1600" b="1" dirty="0"/>
              <a:t>Sehen Sie auf den folgenden Seiten, welche in punkto Performance, </a:t>
            </a:r>
            <a:br>
              <a:rPr lang="de-DE" sz="1600" b="1" dirty="0"/>
            </a:br>
            <a:r>
              <a:rPr lang="de-DE" sz="1600" b="1" dirty="0"/>
              <a:t>laufende Kosten und Sharpe Ratio die Nase vorn haben.</a:t>
            </a:r>
          </a:p>
        </p:txBody>
      </p:sp>
      <p:sp>
        <p:nvSpPr>
          <p:cNvPr id="5" name="Foliennummernplatzhalter 4">
            <a:extLst>
              <a:ext uri="{FF2B5EF4-FFF2-40B4-BE49-F238E27FC236}">
                <a16:creationId xmlns:a16="http://schemas.microsoft.com/office/drawing/2014/main" id="{96FDEFC1-2148-B3D5-C9CD-0ADEE6890B1D}"/>
              </a:ext>
            </a:extLst>
          </p:cNvPr>
          <p:cNvSpPr>
            <a:spLocks noGrp="1"/>
          </p:cNvSpPr>
          <p:nvPr>
            <p:ph type="sldNum" sz="quarter" idx="16"/>
          </p:nvPr>
        </p:nvSpPr>
        <p:spPr/>
        <p:txBody>
          <a:bodyPr/>
          <a:lstStyle/>
          <a:p>
            <a:fld id="{5CA30057-1522-A34D-9EDB-EBE4F30CB92E}" type="slidenum">
              <a:rPr lang="en-US" smtClean="0"/>
              <a:pPr/>
              <a:t>10</a:t>
            </a:fld>
            <a:endParaRPr lang="en-US" dirty="0"/>
          </a:p>
        </p:txBody>
      </p:sp>
      <p:sp>
        <p:nvSpPr>
          <p:cNvPr id="6" name="Titel 5">
            <a:extLst>
              <a:ext uri="{FF2B5EF4-FFF2-40B4-BE49-F238E27FC236}">
                <a16:creationId xmlns:a16="http://schemas.microsoft.com/office/drawing/2014/main" id="{A6EE3AC3-7400-819C-64E0-A28E40C5D66A}"/>
              </a:ext>
            </a:extLst>
          </p:cNvPr>
          <p:cNvSpPr>
            <a:spLocks noGrp="1"/>
          </p:cNvSpPr>
          <p:nvPr>
            <p:ph type="title"/>
          </p:nvPr>
        </p:nvSpPr>
        <p:spPr>
          <a:xfrm>
            <a:off x="359835" y="1178761"/>
            <a:ext cx="8426978" cy="553998"/>
          </a:xfrm>
        </p:spPr>
        <p:txBody>
          <a:bodyPr/>
          <a:lstStyle/>
          <a:p>
            <a:r>
              <a:rPr lang="de-DE" dirty="0"/>
              <a:t>Die zehn ESG-Top-Performer</a:t>
            </a:r>
          </a:p>
        </p:txBody>
      </p:sp>
    </p:spTree>
    <p:extLst>
      <p:ext uri="{BB962C8B-B14F-4D97-AF65-F5344CB8AC3E}">
        <p14:creationId xmlns:p14="http://schemas.microsoft.com/office/powerpoint/2010/main" val="375784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ESG-Top-Performer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11</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Performance 3 Jahre p. a.</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graphicFrame>
        <p:nvGraphicFramePr>
          <p:cNvPr id="12" name="Inhaltsplatzhalter 9">
            <a:extLst>
              <a:ext uri="{FF2B5EF4-FFF2-40B4-BE49-F238E27FC236}">
                <a16:creationId xmlns:a16="http://schemas.microsoft.com/office/drawing/2014/main" id="{CDCBBACC-8CC1-FE64-C6B3-DC3E32990C86}"/>
              </a:ext>
            </a:extLst>
          </p:cNvPr>
          <p:cNvGraphicFramePr>
            <a:graphicFrameLocks/>
          </p:cNvGraphicFramePr>
          <p:nvPr>
            <p:extLst>
              <p:ext uri="{D42A27DB-BD31-4B8C-83A1-F6EECF244321}">
                <p14:modId xmlns:p14="http://schemas.microsoft.com/office/powerpoint/2010/main" val="2544199229"/>
              </p:ext>
            </p:extLst>
          </p:nvPr>
        </p:nvGraphicFramePr>
        <p:xfrm>
          <a:off x="358776" y="1708630"/>
          <a:ext cx="8426450" cy="34407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err="1">
                <a:solidFill>
                  <a:schemeClr val="accent2"/>
                </a:solidFill>
              </a:rPr>
              <a:t>Wer</a:t>
            </a:r>
            <a:r>
              <a:rPr lang="en-US" sz="1400" b="0" dirty="0">
                <a:solidFill>
                  <a:schemeClr val="accent2"/>
                </a:solidFill>
              </a:rPr>
              <a:t> </a:t>
            </a:r>
            <a:r>
              <a:rPr lang="en-US" sz="1400" b="0" dirty="0" err="1">
                <a:solidFill>
                  <a:schemeClr val="accent2"/>
                </a:solidFill>
              </a:rPr>
              <a:t>beim</a:t>
            </a:r>
            <a:r>
              <a:rPr lang="en-US" sz="1400" b="0" dirty="0">
                <a:solidFill>
                  <a:schemeClr val="accent2"/>
                </a:solidFill>
              </a:rPr>
              <a:t> </a:t>
            </a:r>
            <a:r>
              <a:rPr lang="en-US" sz="1400" b="0" dirty="0" err="1">
                <a:solidFill>
                  <a:schemeClr val="accent2"/>
                </a:solidFill>
              </a:rPr>
              <a:t>Investieren</a:t>
            </a:r>
            <a:r>
              <a:rPr lang="en-US" sz="1400" b="0" dirty="0">
                <a:solidFill>
                  <a:schemeClr val="accent2"/>
                </a:solidFill>
              </a:rPr>
              <a:t> ESG-</a:t>
            </a:r>
            <a:r>
              <a:rPr lang="en-US" sz="1400" b="0" dirty="0" err="1">
                <a:solidFill>
                  <a:schemeClr val="accent2"/>
                </a:solidFill>
              </a:rPr>
              <a:t>Kriterien</a:t>
            </a:r>
            <a:r>
              <a:rPr lang="en-US" sz="1400" b="0" dirty="0">
                <a:solidFill>
                  <a:schemeClr val="accent2"/>
                </a:solidFill>
              </a:rPr>
              <a:t> </a:t>
            </a:r>
            <a:r>
              <a:rPr lang="en-US" sz="1400" dirty="0">
                <a:solidFill>
                  <a:schemeClr val="accent2"/>
                </a:solidFill>
              </a:rPr>
              <a:t>(E = Umwelt, S = </a:t>
            </a:r>
            <a:r>
              <a:rPr lang="en-US" sz="1400" dirty="0" err="1">
                <a:solidFill>
                  <a:schemeClr val="accent2"/>
                </a:solidFill>
              </a:rPr>
              <a:t>Soziales</a:t>
            </a:r>
            <a:r>
              <a:rPr lang="en-US" sz="1400" dirty="0">
                <a:solidFill>
                  <a:schemeClr val="accent2"/>
                </a:solidFill>
              </a:rPr>
              <a:t> und G = </a:t>
            </a:r>
            <a:r>
              <a:rPr lang="en-US" sz="1400" dirty="0" err="1">
                <a:solidFill>
                  <a:schemeClr val="accent2"/>
                </a:solidFill>
              </a:rPr>
              <a:t>gute</a:t>
            </a:r>
            <a:r>
              <a:rPr lang="en-US" sz="1400" dirty="0">
                <a:solidFill>
                  <a:schemeClr val="accent2"/>
                </a:solidFill>
              </a:rPr>
              <a:t> </a:t>
            </a:r>
            <a:r>
              <a:rPr lang="en-US" sz="1400" dirty="0" err="1">
                <a:solidFill>
                  <a:schemeClr val="accent2"/>
                </a:solidFill>
              </a:rPr>
              <a:t>Unternehmensführung</a:t>
            </a:r>
            <a:r>
              <a:rPr lang="en-US" sz="1400" dirty="0">
                <a:solidFill>
                  <a:schemeClr val="accent2"/>
                </a:solidFill>
              </a:rPr>
              <a:t>) </a:t>
            </a:r>
            <a:r>
              <a:rPr lang="en-US" sz="1400" b="0" dirty="0">
                <a:solidFill>
                  <a:schemeClr val="accent2"/>
                </a:solidFill>
              </a:rPr>
              <a:t/>
            </a:r>
            <a:br>
              <a:rPr lang="en-US" sz="1400" b="0" dirty="0">
                <a:solidFill>
                  <a:schemeClr val="accent2"/>
                </a:solidFill>
              </a:rPr>
            </a:br>
            <a:r>
              <a:rPr lang="en-US" sz="1400" b="0" dirty="0" err="1">
                <a:solidFill>
                  <a:schemeClr val="accent2"/>
                </a:solidFill>
              </a:rPr>
              <a:t>berücksichtigen</a:t>
            </a:r>
            <a:r>
              <a:rPr lang="en-US" sz="1400" b="0" dirty="0">
                <a:solidFill>
                  <a:schemeClr val="accent2"/>
                </a:solidFill>
              </a:rPr>
              <a:t> </a:t>
            </a:r>
            <a:r>
              <a:rPr lang="en-US" sz="1400" b="0" dirty="0" err="1">
                <a:solidFill>
                  <a:schemeClr val="accent2"/>
                </a:solidFill>
              </a:rPr>
              <a:t>möchte</a:t>
            </a:r>
            <a:r>
              <a:rPr lang="en-US" sz="1400" b="0" dirty="0">
                <a:solidFill>
                  <a:schemeClr val="accent2"/>
                </a:solidFill>
              </a:rPr>
              <a:t>, muss auf Performance </a:t>
            </a:r>
            <a:r>
              <a:rPr lang="en-US" sz="1400" b="0" dirty="0" err="1">
                <a:solidFill>
                  <a:schemeClr val="accent2"/>
                </a:solidFill>
              </a:rPr>
              <a:t>nicht</a:t>
            </a:r>
            <a:r>
              <a:rPr lang="en-US" sz="1400" b="0" dirty="0">
                <a:solidFill>
                  <a:schemeClr val="accent2"/>
                </a:solidFill>
              </a:rPr>
              <a:t> </a:t>
            </a:r>
            <a:r>
              <a:rPr lang="en-US" sz="1400" b="0" dirty="0" err="1">
                <a:solidFill>
                  <a:schemeClr val="accent2"/>
                </a:solidFill>
              </a:rPr>
              <a:t>verzichten</a:t>
            </a:r>
            <a:r>
              <a:rPr lang="en-US" sz="1400" b="0" dirty="0">
                <a:solidFill>
                  <a:schemeClr val="accent2"/>
                </a:solidFill>
              </a:rPr>
              <a:t>.</a:t>
            </a:r>
          </a:p>
        </p:txBody>
      </p:sp>
    </p:spTree>
    <p:extLst>
      <p:ext uri="{BB962C8B-B14F-4D97-AF65-F5344CB8AC3E}">
        <p14:creationId xmlns:p14="http://schemas.microsoft.com/office/powerpoint/2010/main" val="153254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ESG-Top-Performer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12</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Laufende Kosten p. a. im Vergleich</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a:solidFill>
                  <a:schemeClr val="accent2"/>
                </a:solidFill>
              </a:rPr>
              <a:t>Die </a:t>
            </a:r>
            <a:r>
              <a:rPr lang="en-US" sz="1400" b="0" dirty="0" err="1">
                <a:solidFill>
                  <a:schemeClr val="accent2"/>
                </a:solidFill>
              </a:rPr>
              <a:t>günstigen</a:t>
            </a:r>
            <a:r>
              <a:rPr lang="en-US" sz="1400" b="0" dirty="0">
                <a:solidFill>
                  <a:schemeClr val="accent2"/>
                </a:solidFill>
              </a:rPr>
              <a:t> </a:t>
            </a:r>
            <a:r>
              <a:rPr lang="en-US" sz="1400" b="0" dirty="0" err="1">
                <a:solidFill>
                  <a:schemeClr val="accent2"/>
                </a:solidFill>
              </a:rPr>
              <a:t>Fondskosten</a:t>
            </a:r>
            <a:r>
              <a:rPr lang="en-US" sz="1400" b="0" dirty="0">
                <a:solidFill>
                  <a:schemeClr val="accent2"/>
                </a:solidFill>
              </a:rPr>
              <a:t> der Clean Share Classes </a:t>
            </a:r>
            <a:r>
              <a:rPr lang="en-US" sz="1400" b="0" dirty="0" err="1">
                <a:solidFill>
                  <a:schemeClr val="accent2"/>
                </a:solidFill>
              </a:rPr>
              <a:t>lassen</a:t>
            </a:r>
            <a:r>
              <a:rPr lang="en-US" sz="1400" b="0" dirty="0">
                <a:solidFill>
                  <a:schemeClr val="accent2"/>
                </a:solidFill>
              </a:rPr>
              <a:t> </a:t>
            </a:r>
            <a:r>
              <a:rPr lang="en-US" sz="1400" b="0" dirty="0" err="1">
                <a:solidFill>
                  <a:schemeClr val="accent2"/>
                </a:solidFill>
              </a:rPr>
              <a:t>bereits</a:t>
            </a:r>
            <a:r>
              <a:rPr lang="en-US" sz="1400" b="0" dirty="0">
                <a:solidFill>
                  <a:schemeClr val="accent2"/>
                </a:solidFill>
              </a:rPr>
              <a:t> </a:t>
            </a:r>
            <a:r>
              <a:rPr lang="en-US" sz="1400" b="0" dirty="0" err="1">
                <a:solidFill>
                  <a:schemeClr val="accent2"/>
                </a:solidFill>
              </a:rPr>
              <a:t>nach</a:t>
            </a:r>
            <a:r>
              <a:rPr lang="en-US" sz="1400" b="0" dirty="0">
                <a:solidFill>
                  <a:schemeClr val="accent2"/>
                </a:solidFill>
              </a:rPr>
              <a:t> </a:t>
            </a:r>
            <a:r>
              <a:rPr lang="en-US" sz="1400" b="0" dirty="0" err="1">
                <a:solidFill>
                  <a:schemeClr val="accent2"/>
                </a:solidFill>
              </a:rPr>
              <a:t>wenigen</a:t>
            </a:r>
            <a:r>
              <a:rPr lang="en-US" sz="1400" b="0" dirty="0">
                <a:solidFill>
                  <a:schemeClr val="accent2"/>
                </a:solidFill>
              </a:rPr>
              <a:t> Jahren </a:t>
            </a:r>
            <a:br>
              <a:rPr lang="en-US" sz="1400" b="0" dirty="0">
                <a:solidFill>
                  <a:schemeClr val="accent2"/>
                </a:solidFill>
              </a:rPr>
            </a:br>
            <a:r>
              <a:rPr lang="en-US" sz="1400" b="0" dirty="0" err="1">
                <a:solidFill>
                  <a:schemeClr val="accent2"/>
                </a:solidFill>
              </a:rPr>
              <a:t>einen</a:t>
            </a:r>
            <a:r>
              <a:rPr lang="en-US" sz="1400" b="0" dirty="0">
                <a:solidFill>
                  <a:schemeClr val="accent2"/>
                </a:solidFill>
              </a:rPr>
              <a:t> </a:t>
            </a:r>
            <a:r>
              <a:rPr lang="en-US" sz="1400" b="0" dirty="0" err="1">
                <a:solidFill>
                  <a:schemeClr val="accent2"/>
                </a:solidFill>
              </a:rPr>
              <a:t>deutlichen</a:t>
            </a:r>
            <a:r>
              <a:rPr lang="en-US" sz="1400" b="0" dirty="0">
                <a:solidFill>
                  <a:schemeClr val="accent2"/>
                </a:solidFill>
              </a:rPr>
              <a:t> </a:t>
            </a:r>
            <a:r>
              <a:rPr lang="en-US" sz="1400" b="0" dirty="0" err="1">
                <a:solidFill>
                  <a:schemeClr val="accent2"/>
                </a:solidFill>
              </a:rPr>
              <a:t>Vorteil</a:t>
            </a:r>
            <a:r>
              <a:rPr lang="en-US" sz="1400" b="0" dirty="0">
                <a:solidFill>
                  <a:schemeClr val="accent2"/>
                </a:solidFill>
              </a:rPr>
              <a:t> </a:t>
            </a:r>
            <a:r>
              <a:rPr lang="en-US" sz="1400" b="0" dirty="0" err="1">
                <a:solidFill>
                  <a:schemeClr val="accent2"/>
                </a:solidFill>
              </a:rPr>
              <a:t>erkennen</a:t>
            </a:r>
            <a:r>
              <a:rPr lang="en-US" sz="1400" b="0" dirty="0">
                <a:solidFill>
                  <a:schemeClr val="accent2"/>
                </a:solidFill>
              </a:rPr>
              <a:t> und </a:t>
            </a:r>
            <a:r>
              <a:rPr lang="en-US" sz="1400" b="0" dirty="0" err="1">
                <a:solidFill>
                  <a:schemeClr val="accent2"/>
                </a:solidFill>
              </a:rPr>
              <a:t>zeigen</a:t>
            </a:r>
            <a:r>
              <a:rPr lang="en-US" sz="1400" b="0" dirty="0">
                <a:solidFill>
                  <a:schemeClr val="accent2"/>
                </a:solidFill>
              </a:rPr>
              <a:t>: </a:t>
            </a:r>
            <a:r>
              <a:rPr lang="en-US" sz="1400" dirty="0" err="1">
                <a:solidFill>
                  <a:schemeClr val="accent2"/>
                </a:solidFill>
              </a:rPr>
              <a:t>Nicht</a:t>
            </a:r>
            <a:r>
              <a:rPr lang="en-US" sz="1400" dirty="0">
                <a:solidFill>
                  <a:schemeClr val="accent2"/>
                </a:solidFill>
              </a:rPr>
              <a:t> die </a:t>
            </a:r>
            <a:r>
              <a:rPr lang="en-US" sz="1400" dirty="0" err="1">
                <a:solidFill>
                  <a:schemeClr val="accent2"/>
                </a:solidFill>
              </a:rPr>
              <a:t>reinen</a:t>
            </a:r>
            <a:r>
              <a:rPr lang="en-US" sz="1400" dirty="0">
                <a:solidFill>
                  <a:schemeClr val="accent2"/>
                </a:solidFill>
              </a:rPr>
              <a:t> </a:t>
            </a:r>
            <a:r>
              <a:rPr lang="en-US" sz="1400" dirty="0" err="1">
                <a:solidFill>
                  <a:schemeClr val="accent2"/>
                </a:solidFill>
              </a:rPr>
              <a:t>Abschlusskosten</a:t>
            </a:r>
            <a:r>
              <a:rPr lang="en-US" sz="1400" dirty="0">
                <a:solidFill>
                  <a:schemeClr val="accent2"/>
                </a:solidFill>
              </a:rPr>
              <a:t>, </a:t>
            </a:r>
            <a:r>
              <a:rPr lang="en-US" sz="1400" dirty="0" err="1">
                <a:solidFill>
                  <a:schemeClr val="accent2"/>
                </a:solidFill>
              </a:rPr>
              <a:t>sondern</a:t>
            </a:r>
            <a:r>
              <a:rPr lang="en-US" sz="1400" dirty="0">
                <a:solidFill>
                  <a:schemeClr val="accent2"/>
                </a:solidFill>
              </a:rPr>
              <a:t> die </a:t>
            </a:r>
            <a:br>
              <a:rPr lang="en-US" sz="1400" dirty="0">
                <a:solidFill>
                  <a:schemeClr val="accent2"/>
                </a:solidFill>
              </a:rPr>
            </a:br>
            <a:r>
              <a:rPr lang="en-US" sz="1400" dirty="0" err="1">
                <a:solidFill>
                  <a:schemeClr val="accent2"/>
                </a:solidFill>
              </a:rPr>
              <a:t>Gesamtkosten</a:t>
            </a:r>
            <a:r>
              <a:rPr lang="en-US" sz="1400" dirty="0">
                <a:solidFill>
                  <a:schemeClr val="accent2"/>
                </a:solidFill>
              </a:rPr>
              <a:t> </a:t>
            </a:r>
            <a:r>
              <a:rPr lang="en-US" sz="1400" dirty="0" err="1">
                <a:solidFill>
                  <a:schemeClr val="accent2"/>
                </a:solidFill>
              </a:rPr>
              <a:t>sind</a:t>
            </a:r>
            <a:r>
              <a:rPr lang="en-US" sz="1400" dirty="0">
                <a:solidFill>
                  <a:schemeClr val="accent2"/>
                </a:solidFill>
              </a:rPr>
              <a:t> </a:t>
            </a:r>
            <a:r>
              <a:rPr lang="en-US" sz="1400" dirty="0" err="1">
                <a:solidFill>
                  <a:schemeClr val="accent2"/>
                </a:solidFill>
              </a:rPr>
              <a:t>bei</a:t>
            </a:r>
            <a:r>
              <a:rPr lang="en-US" sz="1400" dirty="0">
                <a:solidFill>
                  <a:schemeClr val="accent2"/>
                </a:solidFill>
              </a:rPr>
              <a:t> </a:t>
            </a:r>
            <a:r>
              <a:rPr lang="en-US" sz="1400" dirty="0" err="1">
                <a:solidFill>
                  <a:schemeClr val="accent2"/>
                </a:solidFill>
              </a:rPr>
              <a:t>einem</a:t>
            </a:r>
            <a:r>
              <a:rPr lang="en-US" sz="1400" dirty="0">
                <a:solidFill>
                  <a:schemeClr val="accent2"/>
                </a:solidFill>
              </a:rPr>
              <a:t> </a:t>
            </a:r>
            <a:r>
              <a:rPr lang="en-US" sz="1400" dirty="0" err="1">
                <a:solidFill>
                  <a:schemeClr val="accent2"/>
                </a:solidFill>
              </a:rPr>
              <a:t>Kostenvergleich</a:t>
            </a:r>
            <a:r>
              <a:rPr lang="en-US" sz="1400" dirty="0">
                <a:solidFill>
                  <a:schemeClr val="accent2"/>
                </a:solidFill>
              </a:rPr>
              <a:t> </a:t>
            </a:r>
            <a:r>
              <a:rPr lang="en-US" sz="1400" dirty="0" err="1">
                <a:solidFill>
                  <a:schemeClr val="accent2"/>
                </a:solidFill>
              </a:rPr>
              <a:t>entscheidend</a:t>
            </a:r>
            <a:r>
              <a:rPr lang="en-US" sz="1400" dirty="0">
                <a:solidFill>
                  <a:schemeClr val="accent2"/>
                </a:solidFill>
              </a:rPr>
              <a:t>.</a:t>
            </a:r>
          </a:p>
        </p:txBody>
      </p:sp>
      <p:graphicFrame>
        <p:nvGraphicFramePr>
          <p:cNvPr id="9" name="Inhaltsplatzhalter 9">
            <a:extLst>
              <a:ext uri="{FF2B5EF4-FFF2-40B4-BE49-F238E27FC236}">
                <a16:creationId xmlns:a16="http://schemas.microsoft.com/office/drawing/2014/main" id="{1E702FD1-A8BE-9B0D-8A38-7DF32DB5C0BF}"/>
              </a:ext>
            </a:extLst>
          </p:cNvPr>
          <p:cNvGraphicFramePr>
            <a:graphicFrameLocks/>
          </p:cNvGraphicFramePr>
          <p:nvPr>
            <p:extLst>
              <p:ext uri="{D42A27DB-BD31-4B8C-83A1-F6EECF244321}">
                <p14:modId xmlns:p14="http://schemas.microsoft.com/office/powerpoint/2010/main" val="318678947"/>
              </p:ext>
            </p:extLst>
          </p:nvPr>
        </p:nvGraphicFramePr>
        <p:xfrm>
          <a:off x="358775" y="1609725"/>
          <a:ext cx="8426450" cy="3887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671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ESG-Top-Performer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13</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Sharpe Ratio 3 Jahre</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200" b="0" dirty="0" err="1">
                <a:solidFill>
                  <a:schemeClr val="accent2"/>
                </a:solidFill>
              </a:rPr>
              <a:t>Mit</a:t>
            </a:r>
            <a:r>
              <a:rPr lang="en-US" sz="1200" b="0" dirty="0">
                <a:solidFill>
                  <a:schemeClr val="accent2"/>
                </a:solidFill>
              </a:rPr>
              <a:t> der </a:t>
            </a:r>
            <a:r>
              <a:rPr lang="en-US" sz="1200" b="0" dirty="0" err="1">
                <a:solidFill>
                  <a:schemeClr val="accent2"/>
                </a:solidFill>
              </a:rPr>
              <a:t>vom</a:t>
            </a:r>
            <a:r>
              <a:rPr lang="en-US" sz="1200" b="0" dirty="0">
                <a:solidFill>
                  <a:schemeClr val="accent2"/>
                </a:solidFill>
              </a:rPr>
              <a:t> </a:t>
            </a:r>
            <a:r>
              <a:rPr lang="en-US" sz="1200" b="0" dirty="0" err="1">
                <a:solidFill>
                  <a:schemeClr val="accent2"/>
                </a:solidFill>
              </a:rPr>
              <a:t>Nobelpreisträger</a:t>
            </a:r>
            <a:r>
              <a:rPr lang="en-US" sz="1200" b="0" dirty="0">
                <a:solidFill>
                  <a:schemeClr val="accent2"/>
                </a:solidFill>
              </a:rPr>
              <a:t> William F. Sharpe </a:t>
            </a:r>
            <a:r>
              <a:rPr lang="en-US" sz="1200" b="0" dirty="0" err="1">
                <a:solidFill>
                  <a:schemeClr val="accent2"/>
                </a:solidFill>
              </a:rPr>
              <a:t>entwickelten</a:t>
            </a:r>
            <a:r>
              <a:rPr lang="en-US" sz="1200" b="0" dirty="0">
                <a:solidFill>
                  <a:schemeClr val="accent2"/>
                </a:solidFill>
              </a:rPr>
              <a:t> </a:t>
            </a:r>
            <a:r>
              <a:rPr lang="en-US" sz="1200" dirty="0" err="1">
                <a:solidFill>
                  <a:schemeClr val="accent2"/>
                </a:solidFill>
              </a:rPr>
              <a:t>Kennzahl</a:t>
            </a:r>
            <a:r>
              <a:rPr lang="en-US" sz="1200" dirty="0">
                <a:solidFill>
                  <a:schemeClr val="accent2"/>
                </a:solidFill>
              </a:rPr>
              <a:t> Sharpe-Ratio</a:t>
            </a:r>
            <a:r>
              <a:rPr lang="en-US" sz="1200" b="0" dirty="0">
                <a:solidFill>
                  <a:schemeClr val="accent2"/>
                </a:solidFill>
              </a:rPr>
              <a:t> </a:t>
            </a:r>
            <a:r>
              <a:rPr lang="en-US" sz="1200" b="0" dirty="0" err="1">
                <a:solidFill>
                  <a:schemeClr val="accent2"/>
                </a:solidFill>
              </a:rPr>
              <a:t>ist</a:t>
            </a:r>
            <a:r>
              <a:rPr lang="en-US" sz="1200" b="0" dirty="0">
                <a:solidFill>
                  <a:schemeClr val="accent2"/>
                </a:solidFill>
              </a:rPr>
              <a:t> es </a:t>
            </a:r>
            <a:r>
              <a:rPr lang="en-US" sz="1200" b="0" dirty="0" err="1">
                <a:solidFill>
                  <a:schemeClr val="accent2"/>
                </a:solidFill>
              </a:rPr>
              <a:t>möglich</a:t>
            </a:r>
            <a:r>
              <a:rPr lang="en-US" sz="1200" b="0" dirty="0">
                <a:solidFill>
                  <a:schemeClr val="accent2"/>
                </a:solidFill>
              </a:rPr>
              <a:t>, </a:t>
            </a:r>
            <a:r>
              <a:rPr lang="en-US" sz="1200" dirty="0">
                <a:solidFill>
                  <a:schemeClr val="accent2"/>
                </a:solidFill>
              </a:rPr>
              <a:t>Fonds </a:t>
            </a:r>
            <a:r>
              <a:rPr lang="en-US" sz="1200" dirty="0" err="1">
                <a:solidFill>
                  <a:schemeClr val="accent2"/>
                </a:solidFill>
              </a:rPr>
              <a:t>untereinander</a:t>
            </a:r>
            <a:r>
              <a:rPr lang="en-US" sz="1200" dirty="0">
                <a:solidFill>
                  <a:schemeClr val="accent2"/>
                </a:solidFill>
              </a:rPr>
              <a:t> </a:t>
            </a:r>
            <a:br>
              <a:rPr lang="en-US" sz="1200" dirty="0">
                <a:solidFill>
                  <a:schemeClr val="accent2"/>
                </a:solidFill>
              </a:rPr>
            </a:br>
            <a:r>
              <a:rPr lang="en-US" sz="1200" b="0" dirty="0" err="1">
                <a:solidFill>
                  <a:schemeClr val="accent2"/>
                </a:solidFill>
              </a:rPr>
              <a:t>zu</a:t>
            </a:r>
            <a:r>
              <a:rPr lang="en-US" sz="1200" b="0" dirty="0">
                <a:solidFill>
                  <a:schemeClr val="accent2"/>
                </a:solidFill>
              </a:rPr>
              <a:t> </a:t>
            </a:r>
            <a:r>
              <a:rPr lang="en-US" sz="1200" dirty="0" err="1">
                <a:solidFill>
                  <a:schemeClr val="accent2"/>
                </a:solidFill>
              </a:rPr>
              <a:t>vergleichen</a:t>
            </a:r>
            <a:r>
              <a:rPr lang="en-US" sz="1200" b="0" dirty="0">
                <a:solidFill>
                  <a:schemeClr val="accent2"/>
                </a:solidFill>
              </a:rPr>
              <a:t>. Sie </a:t>
            </a:r>
            <a:r>
              <a:rPr lang="en-US" sz="1200" b="0" dirty="0" err="1">
                <a:solidFill>
                  <a:schemeClr val="accent2"/>
                </a:solidFill>
              </a:rPr>
              <a:t>stellt</a:t>
            </a:r>
            <a:r>
              <a:rPr lang="en-US" sz="1200" b="0" dirty="0">
                <a:solidFill>
                  <a:schemeClr val="accent2"/>
                </a:solidFill>
              </a:rPr>
              <a:t> die </a:t>
            </a:r>
            <a:r>
              <a:rPr lang="en-US" sz="1200" b="0" dirty="0" err="1">
                <a:solidFill>
                  <a:schemeClr val="accent2"/>
                </a:solidFill>
              </a:rPr>
              <a:t>Überschussrendite</a:t>
            </a:r>
            <a:r>
              <a:rPr lang="en-US" sz="1200" b="0" dirty="0">
                <a:solidFill>
                  <a:schemeClr val="accent2"/>
                </a:solidFill>
              </a:rPr>
              <a:t> </a:t>
            </a:r>
            <a:r>
              <a:rPr lang="en-US" sz="1200" b="0" dirty="0" err="1">
                <a:solidFill>
                  <a:schemeClr val="accent2"/>
                </a:solidFill>
              </a:rPr>
              <a:t>eines</a:t>
            </a:r>
            <a:r>
              <a:rPr lang="en-US" sz="1200" b="0" dirty="0">
                <a:solidFill>
                  <a:schemeClr val="accent2"/>
                </a:solidFill>
              </a:rPr>
              <a:t> Fonds </a:t>
            </a:r>
            <a:r>
              <a:rPr lang="en-US" sz="1200" b="0" dirty="0" err="1">
                <a:solidFill>
                  <a:schemeClr val="accent2"/>
                </a:solidFill>
              </a:rPr>
              <a:t>gegenüber</a:t>
            </a:r>
            <a:r>
              <a:rPr lang="en-US" sz="1200" b="0" dirty="0">
                <a:solidFill>
                  <a:schemeClr val="accent2"/>
                </a:solidFill>
              </a:rPr>
              <a:t> </a:t>
            </a:r>
            <a:r>
              <a:rPr lang="en-US" sz="1200" b="0" dirty="0" err="1">
                <a:solidFill>
                  <a:schemeClr val="accent2"/>
                </a:solidFill>
              </a:rPr>
              <a:t>einer</a:t>
            </a:r>
            <a:r>
              <a:rPr lang="en-US" sz="1200" b="0" dirty="0">
                <a:solidFill>
                  <a:schemeClr val="accent2"/>
                </a:solidFill>
              </a:rPr>
              <a:t> </a:t>
            </a:r>
            <a:r>
              <a:rPr lang="en-US" sz="1200" b="0" dirty="0" err="1">
                <a:solidFill>
                  <a:schemeClr val="accent2"/>
                </a:solidFill>
              </a:rPr>
              <a:t>sicheren</a:t>
            </a:r>
            <a:r>
              <a:rPr lang="en-US" sz="1200" b="0" dirty="0">
                <a:solidFill>
                  <a:schemeClr val="accent2"/>
                </a:solidFill>
              </a:rPr>
              <a:t> (</a:t>
            </a:r>
            <a:r>
              <a:rPr lang="en-US" sz="1200" b="0" dirty="0" err="1">
                <a:solidFill>
                  <a:schemeClr val="accent2"/>
                </a:solidFill>
              </a:rPr>
              <a:t>risikolosen</a:t>
            </a:r>
            <a:r>
              <a:rPr lang="en-US" sz="1200" b="0" dirty="0">
                <a:solidFill>
                  <a:schemeClr val="accent2"/>
                </a:solidFill>
              </a:rPr>
              <a:t>) </a:t>
            </a:r>
            <a:r>
              <a:rPr lang="en-US" sz="1200" b="0" dirty="0" err="1">
                <a:solidFill>
                  <a:schemeClr val="accent2"/>
                </a:solidFill>
              </a:rPr>
              <a:t>Geldmarktanlage</a:t>
            </a:r>
            <a:r>
              <a:rPr lang="en-US" sz="1200" b="0" dirty="0">
                <a:solidFill>
                  <a:schemeClr val="accent2"/>
                </a:solidFill>
              </a:rPr>
              <a:t> </a:t>
            </a:r>
            <a:r>
              <a:rPr lang="en-US" sz="1200" b="0" dirty="0" err="1">
                <a:solidFill>
                  <a:schemeClr val="accent2"/>
                </a:solidFill>
              </a:rPr>
              <a:t>unter</a:t>
            </a:r>
            <a:r>
              <a:rPr lang="en-US" sz="1200" b="0" dirty="0">
                <a:solidFill>
                  <a:schemeClr val="accent2"/>
                </a:solidFill>
              </a:rPr>
              <a:t> </a:t>
            </a:r>
            <a:r>
              <a:rPr lang="en-US" sz="1200" b="0" dirty="0" err="1">
                <a:solidFill>
                  <a:schemeClr val="accent2"/>
                </a:solidFill>
              </a:rPr>
              <a:t>Berücksichtigung</a:t>
            </a:r>
            <a:r>
              <a:rPr lang="en-US" sz="1200" b="0" dirty="0">
                <a:solidFill>
                  <a:schemeClr val="accent2"/>
                </a:solidFill>
              </a:rPr>
              <a:t> der </a:t>
            </a:r>
            <a:r>
              <a:rPr lang="en-US" sz="1200" b="0" dirty="0" err="1">
                <a:solidFill>
                  <a:schemeClr val="accent2"/>
                </a:solidFill>
              </a:rPr>
              <a:t>Volatilität</a:t>
            </a:r>
            <a:r>
              <a:rPr lang="en-US" sz="1200" b="0" dirty="0">
                <a:solidFill>
                  <a:schemeClr val="accent2"/>
                </a:solidFill>
              </a:rPr>
              <a:t> des </a:t>
            </a:r>
            <a:r>
              <a:rPr lang="en-US" sz="1200" b="0" dirty="0" err="1">
                <a:solidFill>
                  <a:schemeClr val="accent2"/>
                </a:solidFill>
              </a:rPr>
              <a:t>jeweiligen</a:t>
            </a:r>
            <a:r>
              <a:rPr lang="en-US" sz="1200" b="0" dirty="0">
                <a:solidFill>
                  <a:schemeClr val="accent2"/>
                </a:solidFill>
              </a:rPr>
              <a:t> Fonds </a:t>
            </a:r>
            <a:r>
              <a:rPr lang="en-US" sz="1200" b="0" dirty="0" err="1">
                <a:solidFill>
                  <a:schemeClr val="accent2"/>
                </a:solidFill>
              </a:rPr>
              <a:t>dar</a:t>
            </a:r>
            <a:r>
              <a:rPr lang="en-US" sz="1200" b="0" dirty="0">
                <a:solidFill>
                  <a:schemeClr val="accent2"/>
                </a:solidFill>
              </a:rPr>
              <a:t> (</a:t>
            </a:r>
            <a:r>
              <a:rPr lang="en-US" sz="1200" b="0" dirty="0" err="1">
                <a:solidFill>
                  <a:schemeClr val="accent2"/>
                </a:solidFill>
              </a:rPr>
              <a:t>mehr</a:t>
            </a:r>
            <a:r>
              <a:rPr lang="en-US" sz="1200" b="0" dirty="0">
                <a:solidFill>
                  <a:schemeClr val="accent2"/>
                </a:solidFill>
              </a:rPr>
              <a:t> – </a:t>
            </a:r>
            <a:r>
              <a:rPr lang="en-US" sz="1200" b="0" dirty="0" err="1">
                <a:solidFill>
                  <a:schemeClr val="accent2"/>
                </a:solidFill>
              </a:rPr>
              <a:t>siehe</a:t>
            </a:r>
            <a:r>
              <a:rPr lang="en-US" sz="1200" b="0" dirty="0">
                <a:solidFill>
                  <a:schemeClr val="accent2"/>
                </a:solidFill>
              </a:rPr>
              <a:t> </a:t>
            </a:r>
            <a:r>
              <a:rPr lang="en-US" sz="1200" b="0" dirty="0" err="1">
                <a:solidFill>
                  <a:schemeClr val="accent2"/>
                </a:solidFill>
              </a:rPr>
              <a:t>Folgeseite</a:t>
            </a:r>
            <a:r>
              <a:rPr lang="en-US" sz="1200" b="0" dirty="0">
                <a:solidFill>
                  <a:schemeClr val="accent2"/>
                </a:solidFill>
              </a:rPr>
              <a:t>).</a:t>
            </a:r>
          </a:p>
        </p:txBody>
      </p:sp>
      <p:graphicFrame>
        <p:nvGraphicFramePr>
          <p:cNvPr id="8" name="Inhaltsplatzhalter 9">
            <a:extLst>
              <a:ext uri="{FF2B5EF4-FFF2-40B4-BE49-F238E27FC236}">
                <a16:creationId xmlns:a16="http://schemas.microsoft.com/office/drawing/2014/main" id="{46FA4187-D9FF-8AFF-896B-5A40BFF01FEC}"/>
              </a:ext>
            </a:extLst>
          </p:cNvPr>
          <p:cNvGraphicFramePr>
            <a:graphicFrameLocks/>
          </p:cNvGraphicFramePr>
          <p:nvPr>
            <p:extLst>
              <p:ext uri="{D42A27DB-BD31-4B8C-83A1-F6EECF244321}">
                <p14:modId xmlns:p14="http://schemas.microsoft.com/office/powerpoint/2010/main" val="2314511787"/>
              </p:ext>
            </p:extLst>
          </p:nvPr>
        </p:nvGraphicFramePr>
        <p:xfrm>
          <a:off x="717550" y="1341607"/>
          <a:ext cx="8426450" cy="3769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878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ESG-Top-Performer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14</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p:txBody>
          <a:bodyPr/>
          <a:lstStyle/>
          <a:p>
            <a:r>
              <a:rPr lang="de-DE" dirty="0"/>
              <a:t>Sharpe Ratio</a:t>
            </a:r>
          </a:p>
        </p:txBody>
      </p:sp>
      <p:sp>
        <p:nvSpPr>
          <p:cNvPr id="9" name="Textplatzhalter 8">
            <a:extLst>
              <a:ext uri="{FF2B5EF4-FFF2-40B4-BE49-F238E27FC236}">
                <a16:creationId xmlns:a16="http://schemas.microsoft.com/office/drawing/2014/main" id="{71BF929E-2D08-77E2-0622-AB97BC5C2B2D}"/>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r>
              <a:rPr lang="de-DE" dirty="0"/>
              <a:t>Quelle: Neue Züricher Zeitung, 16. Mai 2020</a:t>
            </a:r>
          </a:p>
        </p:txBody>
      </p:sp>
      <p:sp>
        <p:nvSpPr>
          <p:cNvPr id="11" name="Inhaltsplatzhalter 10">
            <a:extLst>
              <a:ext uri="{FF2B5EF4-FFF2-40B4-BE49-F238E27FC236}">
                <a16:creationId xmlns:a16="http://schemas.microsoft.com/office/drawing/2014/main" id="{411E2892-2D61-D984-601F-00ACA5638EC4}"/>
              </a:ext>
            </a:extLst>
          </p:cNvPr>
          <p:cNvSpPr>
            <a:spLocks noGrp="1"/>
          </p:cNvSpPr>
          <p:nvPr>
            <p:ph sz="quarter" idx="22"/>
          </p:nvPr>
        </p:nvSpPr>
        <p:spPr>
          <a:xfrm>
            <a:off x="359833" y="1377696"/>
            <a:ext cx="5153461" cy="4788157"/>
          </a:xfrm>
        </p:spPr>
        <p:txBody>
          <a:bodyPr/>
          <a:lstStyle/>
          <a:p>
            <a:pPr lvl="1"/>
            <a:endParaRPr lang="de-DE" dirty="0"/>
          </a:p>
          <a:p>
            <a:pPr lvl="1"/>
            <a:r>
              <a:rPr lang="de-DE" dirty="0"/>
              <a:t>Das in der Finanzwelt wichtigste Gespann von Kennzahlen sind die Volatilität und die Sharpe-Ratio. Die </a:t>
            </a:r>
            <a:r>
              <a:rPr lang="de-DE" b="1" dirty="0"/>
              <a:t>Volatilität</a:t>
            </a:r>
            <a:r>
              <a:rPr lang="de-DE" dirty="0"/>
              <a:t> ist das eigentliche Maß für das Risiko. Sie misst, wie stark die Kurse eines Wertpapiers innerhalb einer bestimmten Zeitspanne schwanken. Die </a:t>
            </a:r>
            <a:r>
              <a:rPr lang="de-DE" b="1" dirty="0"/>
              <a:t>Sharpe-Ratio</a:t>
            </a:r>
            <a:r>
              <a:rPr lang="de-DE" dirty="0"/>
              <a:t> ihrerseits zeigt, wie gut die risikoadjustierten Renditen einer Geldanlage sind. Dafür setzt sie die um den risikofreien Zinssatz bereinigte Rendite ins Verhältnis zur Volatilität. </a:t>
            </a:r>
            <a:br>
              <a:rPr lang="de-DE" dirty="0"/>
            </a:br>
            <a:endParaRPr lang="de-DE" dirty="0"/>
          </a:p>
          <a:p>
            <a:pPr lvl="1"/>
            <a:r>
              <a:rPr lang="de-DE" b="1" dirty="0"/>
              <a:t>Ein Beispiel macht die Sache klarer: </a:t>
            </a:r>
          </a:p>
          <a:p>
            <a:pPr lvl="1"/>
            <a:r>
              <a:rPr lang="de-DE" dirty="0"/>
              <a:t>Die Volatilität der westlichen Aktienmärkte beträgt im langfristigen Durchschnitt um die 20 %. Nimmt man nun an, dass die Jahresrendite eines Aktienmarkts bei hohen 11 % liegt und der risikolose Zinssatz bei 1 %, beträgt die Sharpe-Ratio 0,5 ((11 %-1 %)/20 %).</a:t>
            </a: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5970494" y="1609725"/>
            <a:ext cx="2813141" cy="4556125"/>
          </a:xfrm>
          <a:prstGeom prst="rect">
            <a:avLst/>
          </a:prstGeom>
          <a:gradFill>
            <a:gsLst>
              <a:gs pos="75000">
                <a:schemeClr val="tx2"/>
              </a:gs>
              <a:gs pos="100000">
                <a:schemeClr val="accent1"/>
              </a:gs>
            </a:gsLst>
            <a:lin ang="18000000" scaled="0"/>
          </a:gra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algn="ctr">
              <a:defRPr sz="1800" b="0" i="0">
                <a:solidFill>
                  <a:schemeClr val="lt1"/>
                </a:solidFill>
                <a:latin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chemeClr val="accent2"/>
                </a:solidFill>
              </a:rPr>
              <a:t>Eine Sharpe-Ratio </a:t>
            </a:r>
            <a:br>
              <a:rPr lang="en-US" b="1" dirty="0">
                <a:solidFill>
                  <a:schemeClr val="accent2"/>
                </a:solidFill>
              </a:rPr>
            </a:br>
            <a:r>
              <a:rPr lang="en-US" b="1" dirty="0">
                <a:solidFill>
                  <a:schemeClr val="accent2"/>
                </a:solidFill>
              </a:rPr>
              <a:t>von 0,5 </a:t>
            </a:r>
            <a:r>
              <a:rPr lang="en-US" b="1" dirty="0" err="1">
                <a:solidFill>
                  <a:schemeClr val="accent2"/>
                </a:solidFill>
              </a:rPr>
              <a:t>ist</a:t>
            </a:r>
            <a:r>
              <a:rPr lang="en-US" b="1" dirty="0">
                <a:solidFill>
                  <a:schemeClr val="accent2"/>
                </a:solidFill>
              </a:rPr>
              <a:t> </a:t>
            </a:r>
            <a:r>
              <a:rPr lang="en-US" b="1" dirty="0" err="1">
                <a:solidFill>
                  <a:schemeClr val="accent2"/>
                </a:solidFill>
              </a:rPr>
              <a:t>bereits</a:t>
            </a:r>
            <a:r>
              <a:rPr lang="en-US" b="1" dirty="0">
                <a:solidFill>
                  <a:schemeClr val="accent2"/>
                </a:solidFill>
              </a:rPr>
              <a:t> </a:t>
            </a:r>
            <a:r>
              <a:rPr lang="en-US" b="1" dirty="0" err="1">
                <a:solidFill>
                  <a:schemeClr val="accent2"/>
                </a:solidFill>
              </a:rPr>
              <a:t>überdurch</a:t>
            </a:r>
            <a:r>
              <a:rPr lang="en-US" b="1" dirty="0">
                <a:solidFill>
                  <a:schemeClr val="accent2"/>
                </a:solidFill>
              </a:rPr>
              <a:t>-</a:t>
            </a:r>
            <a:br>
              <a:rPr lang="en-US" b="1" dirty="0">
                <a:solidFill>
                  <a:schemeClr val="accent2"/>
                </a:solidFill>
              </a:rPr>
            </a:br>
            <a:r>
              <a:rPr lang="en-US" b="1" dirty="0" err="1">
                <a:solidFill>
                  <a:schemeClr val="accent2"/>
                </a:solidFill>
              </a:rPr>
              <a:t>schnittlich</a:t>
            </a:r>
            <a:r>
              <a:rPr lang="en-US" b="1" dirty="0">
                <a:solidFill>
                  <a:schemeClr val="accent2"/>
                </a:solidFill>
              </a:rPr>
              <a:t> </a:t>
            </a:r>
            <a:r>
              <a:rPr lang="en-US" b="1" dirty="0" err="1">
                <a:solidFill>
                  <a:schemeClr val="accent2"/>
                </a:solidFill>
              </a:rPr>
              <a:t>hoch</a:t>
            </a:r>
            <a:r>
              <a:rPr lang="en-US" b="1" dirty="0">
                <a:solidFill>
                  <a:schemeClr val="accent2"/>
                </a:solidFill>
              </a:rPr>
              <a:t>, </a:t>
            </a:r>
            <a:br>
              <a:rPr lang="en-US" b="1" dirty="0">
                <a:solidFill>
                  <a:schemeClr val="accent2"/>
                </a:solidFill>
              </a:rPr>
            </a:br>
            <a:r>
              <a:rPr lang="en-US" b="1" dirty="0" err="1">
                <a:solidFill>
                  <a:schemeClr val="accent2"/>
                </a:solidFill>
              </a:rPr>
              <a:t>wobei</a:t>
            </a:r>
            <a:r>
              <a:rPr lang="en-US" b="1" dirty="0">
                <a:solidFill>
                  <a:schemeClr val="accent2"/>
                </a:solidFill>
              </a:rPr>
              <a:t> gilt: </a:t>
            </a:r>
            <a:br>
              <a:rPr lang="en-US" b="1" dirty="0">
                <a:solidFill>
                  <a:schemeClr val="accent2"/>
                </a:solidFill>
              </a:rPr>
            </a:br>
            <a:r>
              <a:rPr lang="en-US" b="1" dirty="0">
                <a:solidFill>
                  <a:schemeClr val="accent2"/>
                </a:solidFill>
              </a:rPr>
              <a:t>je </a:t>
            </a:r>
            <a:r>
              <a:rPr lang="en-US" b="1" dirty="0" err="1">
                <a:solidFill>
                  <a:schemeClr val="accent2"/>
                </a:solidFill>
              </a:rPr>
              <a:t>höher</a:t>
            </a:r>
            <a:r>
              <a:rPr lang="en-US" b="1" dirty="0">
                <a:solidFill>
                  <a:schemeClr val="accent2"/>
                </a:solidFill>
              </a:rPr>
              <a:t> der Wert, </a:t>
            </a:r>
            <a:br>
              <a:rPr lang="en-US" b="1" dirty="0">
                <a:solidFill>
                  <a:schemeClr val="accent2"/>
                </a:solidFill>
              </a:rPr>
            </a:br>
            <a:r>
              <a:rPr lang="en-US" b="1" dirty="0" err="1">
                <a:solidFill>
                  <a:schemeClr val="accent2"/>
                </a:solidFill>
              </a:rPr>
              <a:t>desto</a:t>
            </a:r>
            <a:r>
              <a:rPr lang="en-US" b="1" dirty="0">
                <a:solidFill>
                  <a:schemeClr val="accent2"/>
                </a:solidFill>
              </a:rPr>
              <a:t> </a:t>
            </a:r>
            <a:r>
              <a:rPr lang="en-US" b="1" dirty="0" err="1">
                <a:solidFill>
                  <a:schemeClr val="accent2"/>
                </a:solidFill>
              </a:rPr>
              <a:t>besser</a:t>
            </a:r>
            <a:r>
              <a:rPr lang="en-US" b="1" dirty="0">
                <a:solidFill>
                  <a:schemeClr val="accent2"/>
                </a:solidFill>
              </a:rPr>
              <a:t>.</a:t>
            </a:r>
          </a:p>
          <a:p>
            <a:endParaRPr lang="en-US" b="1" dirty="0" err="1">
              <a:solidFill>
                <a:schemeClr val="accent2"/>
              </a:solidFill>
            </a:endParaRPr>
          </a:p>
        </p:txBody>
      </p:sp>
    </p:spTree>
    <p:extLst>
      <p:ext uri="{BB962C8B-B14F-4D97-AF65-F5344CB8AC3E}">
        <p14:creationId xmlns:p14="http://schemas.microsoft.com/office/powerpoint/2010/main" val="263939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FF9A1D2-EFA0-53C1-77EF-6F7EC02AD6B3}"/>
              </a:ext>
            </a:extLst>
          </p:cNvPr>
          <p:cNvSpPr>
            <a:spLocks noGrp="1"/>
          </p:cNvSpPr>
          <p:nvPr>
            <p:ph type="body" sz="quarter" idx="16"/>
          </p:nvPr>
        </p:nvSpPr>
        <p:spPr/>
        <p:txBody>
          <a:bodyPr/>
          <a:lstStyle/>
          <a:p>
            <a:endParaRPr lang="de-DE"/>
          </a:p>
        </p:txBody>
      </p:sp>
      <p:sp>
        <p:nvSpPr>
          <p:cNvPr id="5" name="Titel 4">
            <a:extLst>
              <a:ext uri="{FF2B5EF4-FFF2-40B4-BE49-F238E27FC236}">
                <a16:creationId xmlns:a16="http://schemas.microsoft.com/office/drawing/2014/main" id="{06E784C8-A32E-78DA-8F4B-79724C7D1D05}"/>
              </a:ext>
            </a:extLst>
          </p:cNvPr>
          <p:cNvSpPr>
            <a:spLocks noGrp="1"/>
          </p:cNvSpPr>
          <p:nvPr>
            <p:ph type="title"/>
          </p:nvPr>
        </p:nvSpPr>
        <p:spPr>
          <a:xfrm>
            <a:off x="359835" y="2317278"/>
            <a:ext cx="8426978" cy="1495794"/>
          </a:xfrm>
        </p:spPr>
        <p:txBody>
          <a:bodyPr/>
          <a:lstStyle/>
          <a:p>
            <a:r>
              <a:rPr lang="en-US" sz="5400" dirty="0"/>
              <a:t>Die </a:t>
            </a:r>
            <a:r>
              <a:rPr lang="en-US" sz="5400" dirty="0" err="1"/>
              <a:t>zehn</a:t>
            </a:r>
            <a:r>
              <a:rPr lang="en-US" sz="5400" dirty="0"/>
              <a:t> </a:t>
            </a:r>
            <a:br>
              <a:rPr lang="en-US" sz="5400" dirty="0"/>
            </a:br>
            <a:r>
              <a:rPr lang="en-US" sz="5400" b="0" dirty="0">
                <a:solidFill>
                  <a:schemeClr val="accent2"/>
                </a:solidFill>
              </a:rPr>
              <a:t>Top-Performer</a:t>
            </a:r>
            <a:endParaRPr lang="de-DE" sz="5400" b="0" dirty="0">
              <a:solidFill>
                <a:schemeClr val="accent2"/>
              </a:solidFill>
            </a:endParaRPr>
          </a:p>
        </p:txBody>
      </p:sp>
    </p:spTree>
    <p:extLst>
      <p:ext uri="{BB962C8B-B14F-4D97-AF65-F5344CB8AC3E}">
        <p14:creationId xmlns:p14="http://schemas.microsoft.com/office/powerpoint/2010/main" val="3495393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16</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Performance 3 Jahre p. a.</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err="1">
                <a:solidFill>
                  <a:schemeClr val="accent2"/>
                </a:solidFill>
              </a:rPr>
              <a:t>Diese</a:t>
            </a:r>
            <a:r>
              <a:rPr lang="en-US" sz="1400" b="0" dirty="0">
                <a:solidFill>
                  <a:schemeClr val="accent2"/>
                </a:solidFill>
              </a:rPr>
              <a:t> Fonds </a:t>
            </a:r>
            <a:r>
              <a:rPr lang="en-US" sz="1400" b="0" dirty="0" err="1">
                <a:solidFill>
                  <a:schemeClr val="accent2"/>
                </a:solidFill>
              </a:rPr>
              <a:t>können</a:t>
            </a:r>
            <a:r>
              <a:rPr lang="en-US" sz="1400" b="0" dirty="0">
                <a:solidFill>
                  <a:schemeClr val="accent2"/>
                </a:solidFill>
              </a:rPr>
              <a:t> </a:t>
            </a:r>
            <a:r>
              <a:rPr lang="en-US" sz="1400" b="0" dirty="0" err="1">
                <a:solidFill>
                  <a:schemeClr val="accent2"/>
                </a:solidFill>
              </a:rPr>
              <a:t>über</a:t>
            </a:r>
            <a:r>
              <a:rPr lang="en-US" sz="1400" b="0" dirty="0">
                <a:solidFill>
                  <a:schemeClr val="accent2"/>
                </a:solidFill>
              </a:rPr>
              <a:t> </a:t>
            </a:r>
            <a:r>
              <a:rPr lang="en-US" sz="1400" b="0" dirty="0" err="1">
                <a:solidFill>
                  <a:schemeClr val="accent2"/>
                </a:solidFill>
              </a:rPr>
              <a:t>einen</a:t>
            </a:r>
            <a:r>
              <a:rPr lang="en-US" sz="1400" b="0" dirty="0">
                <a:solidFill>
                  <a:schemeClr val="accent2"/>
                </a:solidFill>
              </a:rPr>
              <a:t> 3-Jahres-Zeitraum </a:t>
            </a:r>
            <a:r>
              <a:rPr lang="en-US" sz="1400" b="0" dirty="0" err="1">
                <a:solidFill>
                  <a:schemeClr val="accent2"/>
                </a:solidFill>
              </a:rPr>
              <a:t>eine</a:t>
            </a:r>
            <a:r>
              <a:rPr lang="en-US" sz="1400" b="0" dirty="0">
                <a:solidFill>
                  <a:schemeClr val="accent2"/>
                </a:solidFill>
              </a:rPr>
              <a:t> </a:t>
            </a:r>
            <a:r>
              <a:rPr lang="en-US" sz="1400" dirty="0">
                <a:solidFill>
                  <a:schemeClr val="accent2"/>
                </a:solidFill>
              </a:rPr>
              <a:t>Performance </a:t>
            </a:r>
            <a:r>
              <a:rPr lang="en-US" sz="1400" dirty="0" err="1">
                <a:solidFill>
                  <a:schemeClr val="accent2"/>
                </a:solidFill>
              </a:rPr>
              <a:t>zwischen</a:t>
            </a:r>
            <a:r>
              <a:rPr lang="en-US" sz="1400" dirty="0">
                <a:solidFill>
                  <a:schemeClr val="accent2"/>
                </a:solidFill>
              </a:rPr>
              <a:t> 15 und 28 </a:t>
            </a:r>
            <a:r>
              <a:rPr lang="en-US" sz="1400" dirty="0" err="1">
                <a:solidFill>
                  <a:schemeClr val="accent2"/>
                </a:solidFill>
              </a:rPr>
              <a:t>Prozent</a:t>
            </a:r>
            <a:r>
              <a:rPr lang="en-US" sz="1400" dirty="0">
                <a:solidFill>
                  <a:schemeClr val="accent2"/>
                </a:solidFill>
              </a:rPr>
              <a:t> </a:t>
            </a:r>
            <a:br>
              <a:rPr lang="en-US" sz="1400" dirty="0">
                <a:solidFill>
                  <a:schemeClr val="accent2"/>
                </a:solidFill>
              </a:rPr>
            </a:br>
            <a:r>
              <a:rPr lang="en-US" sz="1400" dirty="0">
                <a:solidFill>
                  <a:schemeClr val="accent2"/>
                </a:solidFill>
              </a:rPr>
              <a:t>p. a. </a:t>
            </a:r>
            <a:r>
              <a:rPr lang="en-US" sz="1400" dirty="0" err="1">
                <a:solidFill>
                  <a:schemeClr val="accent2"/>
                </a:solidFill>
              </a:rPr>
              <a:t>vorweisen</a:t>
            </a:r>
            <a:r>
              <a:rPr lang="en-US" sz="1400" dirty="0">
                <a:solidFill>
                  <a:schemeClr val="accent2"/>
                </a:solidFill>
              </a:rPr>
              <a:t>.</a:t>
            </a:r>
            <a:r>
              <a:rPr lang="en-US" sz="1400" b="0" dirty="0">
                <a:solidFill>
                  <a:schemeClr val="accent2"/>
                </a:solidFill>
              </a:rPr>
              <a:t> Bitte </a:t>
            </a:r>
            <a:r>
              <a:rPr lang="en-US" sz="1400" b="0" dirty="0" err="1">
                <a:solidFill>
                  <a:schemeClr val="accent2"/>
                </a:solidFill>
              </a:rPr>
              <a:t>beachten</a:t>
            </a:r>
            <a:r>
              <a:rPr lang="en-US" sz="1400" b="0" dirty="0">
                <a:solidFill>
                  <a:schemeClr val="accent2"/>
                </a:solidFill>
              </a:rPr>
              <a:t> Sie: Die Performance der </a:t>
            </a:r>
            <a:r>
              <a:rPr lang="en-US" sz="1400" b="0" dirty="0" err="1">
                <a:solidFill>
                  <a:schemeClr val="accent2"/>
                </a:solidFill>
              </a:rPr>
              <a:t>Vergangenheit</a:t>
            </a:r>
            <a:r>
              <a:rPr lang="en-US" sz="1400" b="0" dirty="0">
                <a:solidFill>
                  <a:schemeClr val="accent2"/>
                </a:solidFill>
              </a:rPr>
              <a:t> </a:t>
            </a:r>
            <a:r>
              <a:rPr lang="en-US" sz="1400" b="0" dirty="0" err="1">
                <a:solidFill>
                  <a:schemeClr val="accent2"/>
                </a:solidFill>
              </a:rPr>
              <a:t>ist</a:t>
            </a:r>
            <a:r>
              <a:rPr lang="en-US" sz="1400" b="0" dirty="0">
                <a:solidFill>
                  <a:schemeClr val="accent2"/>
                </a:solidFill>
              </a:rPr>
              <a:t> </a:t>
            </a:r>
            <a:r>
              <a:rPr lang="en-US" sz="1400" b="0" dirty="0" err="1">
                <a:solidFill>
                  <a:schemeClr val="accent2"/>
                </a:solidFill>
              </a:rPr>
              <a:t>keine</a:t>
            </a:r>
            <a:r>
              <a:rPr lang="en-US" sz="1400" b="0" dirty="0">
                <a:solidFill>
                  <a:schemeClr val="accent2"/>
                </a:solidFill>
              </a:rPr>
              <a:t> </a:t>
            </a:r>
            <a:r>
              <a:rPr lang="en-US" sz="1400" b="0" dirty="0" err="1">
                <a:solidFill>
                  <a:schemeClr val="accent2"/>
                </a:solidFill>
              </a:rPr>
              <a:t>Garantie</a:t>
            </a:r>
            <a:r>
              <a:rPr lang="en-US" sz="1400" b="0" dirty="0">
                <a:solidFill>
                  <a:schemeClr val="accent2"/>
                </a:solidFill>
              </a:rPr>
              <a:t> für die </a:t>
            </a:r>
            <a:br>
              <a:rPr lang="en-US" sz="1400" b="0" dirty="0">
                <a:solidFill>
                  <a:schemeClr val="accent2"/>
                </a:solidFill>
              </a:rPr>
            </a:br>
            <a:r>
              <a:rPr lang="en-US" sz="1400" b="0" dirty="0" err="1">
                <a:solidFill>
                  <a:schemeClr val="accent2"/>
                </a:solidFill>
              </a:rPr>
              <a:t>zukünftige</a:t>
            </a:r>
            <a:r>
              <a:rPr lang="en-US" sz="1400" b="0" dirty="0">
                <a:solidFill>
                  <a:schemeClr val="accent2"/>
                </a:solidFill>
              </a:rPr>
              <a:t> </a:t>
            </a:r>
            <a:r>
              <a:rPr lang="en-US" sz="1400" b="0" dirty="0" err="1">
                <a:solidFill>
                  <a:schemeClr val="accent2"/>
                </a:solidFill>
              </a:rPr>
              <a:t>Entwicklung</a:t>
            </a:r>
            <a:r>
              <a:rPr lang="en-US" sz="1400" b="0" dirty="0">
                <a:solidFill>
                  <a:schemeClr val="accent2"/>
                </a:solidFill>
              </a:rPr>
              <a:t>.</a:t>
            </a:r>
          </a:p>
        </p:txBody>
      </p:sp>
      <p:graphicFrame>
        <p:nvGraphicFramePr>
          <p:cNvPr id="8" name="Inhaltsplatzhalter 9">
            <a:extLst>
              <a:ext uri="{FF2B5EF4-FFF2-40B4-BE49-F238E27FC236}">
                <a16:creationId xmlns:a16="http://schemas.microsoft.com/office/drawing/2014/main" id="{A622B46F-F2CA-509D-E6DF-A0807A6BFF97}"/>
              </a:ext>
            </a:extLst>
          </p:cNvPr>
          <p:cNvGraphicFramePr>
            <a:graphicFrameLocks/>
          </p:cNvGraphicFramePr>
          <p:nvPr>
            <p:extLst>
              <p:ext uri="{D42A27DB-BD31-4B8C-83A1-F6EECF244321}">
                <p14:modId xmlns:p14="http://schemas.microsoft.com/office/powerpoint/2010/main" val="18119790"/>
              </p:ext>
            </p:extLst>
          </p:nvPr>
        </p:nvGraphicFramePr>
        <p:xfrm>
          <a:off x="430494" y="1412027"/>
          <a:ext cx="8426450" cy="3769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047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17</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Laufende Kosten Vergleich</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a:solidFill>
                  <a:schemeClr val="accent2"/>
                </a:solidFill>
              </a:rPr>
              <a:t>Die </a:t>
            </a:r>
            <a:r>
              <a:rPr lang="en-US" sz="1400" b="0" dirty="0" err="1">
                <a:solidFill>
                  <a:schemeClr val="accent2"/>
                </a:solidFill>
              </a:rPr>
              <a:t>günstigen</a:t>
            </a:r>
            <a:r>
              <a:rPr lang="en-US" sz="1400" b="0" dirty="0">
                <a:solidFill>
                  <a:schemeClr val="accent2"/>
                </a:solidFill>
              </a:rPr>
              <a:t> </a:t>
            </a:r>
            <a:r>
              <a:rPr lang="en-US" sz="1400" b="0" dirty="0" err="1">
                <a:solidFill>
                  <a:schemeClr val="accent2"/>
                </a:solidFill>
              </a:rPr>
              <a:t>Fondskosten</a:t>
            </a:r>
            <a:r>
              <a:rPr lang="en-US" sz="1400" b="0" dirty="0">
                <a:solidFill>
                  <a:schemeClr val="accent2"/>
                </a:solidFill>
              </a:rPr>
              <a:t> der Clean Share Classes </a:t>
            </a:r>
            <a:r>
              <a:rPr lang="en-US" sz="1400" b="0" dirty="0" err="1">
                <a:solidFill>
                  <a:schemeClr val="accent2"/>
                </a:solidFill>
              </a:rPr>
              <a:t>lassen</a:t>
            </a:r>
            <a:r>
              <a:rPr lang="en-US" sz="1400" b="0" dirty="0">
                <a:solidFill>
                  <a:schemeClr val="accent2"/>
                </a:solidFill>
              </a:rPr>
              <a:t> </a:t>
            </a:r>
            <a:r>
              <a:rPr lang="en-US" sz="1400" b="0" dirty="0" err="1">
                <a:solidFill>
                  <a:schemeClr val="accent2"/>
                </a:solidFill>
              </a:rPr>
              <a:t>bereits</a:t>
            </a:r>
            <a:r>
              <a:rPr lang="en-US" sz="1400" b="0" dirty="0">
                <a:solidFill>
                  <a:schemeClr val="accent2"/>
                </a:solidFill>
              </a:rPr>
              <a:t> </a:t>
            </a:r>
            <a:r>
              <a:rPr lang="en-US" sz="1400" b="0" dirty="0" err="1">
                <a:solidFill>
                  <a:schemeClr val="accent2"/>
                </a:solidFill>
              </a:rPr>
              <a:t>nach</a:t>
            </a:r>
            <a:r>
              <a:rPr lang="en-US" sz="1400" b="0" dirty="0">
                <a:solidFill>
                  <a:schemeClr val="accent2"/>
                </a:solidFill>
              </a:rPr>
              <a:t> </a:t>
            </a:r>
            <a:r>
              <a:rPr lang="en-US" sz="1400" b="0" dirty="0" err="1">
                <a:solidFill>
                  <a:schemeClr val="accent2"/>
                </a:solidFill>
              </a:rPr>
              <a:t>wenigen</a:t>
            </a:r>
            <a:r>
              <a:rPr lang="en-US" sz="1400" b="0" dirty="0">
                <a:solidFill>
                  <a:schemeClr val="accent2"/>
                </a:solidFill>
              </a:rPr>
              <a:t> Jahren </a:t>
            </a:r>
            <a:br>
              <a:rPr lang="en-US" sz="1400" b="0" dirty="0">
                <a:solidFill>
                  <a:schemeClr val="accent2"/>
                </a:solidFill>
              </a:rPr>
            </a:br>
            <a:r>
              <a:rPr lang="en-US" sz="1400" b="0" dirty="0" err="1">
                <a:solidFill>
                  <a:schemeClr val="accent2"/>
                </a:solidFill>
              </a:rPr>
              <a:t>einen</a:t>
            </a:r>
            <a:r>
              <a:rPr lang="en-US" sz="1400" b="0" dirty="0">
                <a:solidFill>
                  <a:schemeClr val="accent2"/>
                </a:solidFill>
              </a:rPr>
              <a:t> </a:t>
            </a:r>
            <a:r>
              <a:rPr lang="en-US" sz="1400" b="0" dirty="0" err="1">
                <a:solidFill>
                  <a:schemeClr val="accent2"/>
                </a:solidFill>
              </a:rPr>
              <a:t>deutlichen</a:t>
            </a:r>
            <a:r>
              <a:rPr lang="en-US" sz="1400" b="0" dirty="0">
                <a:solidFill>
                  <a:schemeClr val="accent2"/>
                </a:solidFill>
              </a:rPr>
              <a:t> </a:t>
            </a:r>
            <a:r>
              <a:rPr lang="en-US" sz="1400" b="0" dirty="0" err="1">
                <a:solidFill>
                  <a:schemeClr val="accent2"/>
                </a:solidFill>
              </a:rPr>
              <a:t>Vorteil</a:t>
            </a:r>
            <a:r>
              <a:rPr lang="en-US" sz="1400" b="0" dirty="0">
                <a:solidFill>
                  <a:schemeClr val="accent2"/>
                </a:solidFill>
              </a:rPr>
              <a:t> </a:t>
            </a:r>
            <a:r>
              <a:rPr lang="en-US" sz="1400" b="0" dirty="0" err="1">
                <a:solidFill>
                  <a:schemeClr val="accent2"/>
                </a:solidFill>
              </a:rPr>
              <a:t>erkennen</a:t>
            </a:r>
            <a:r>
              <a:rPr lang="en-US" sz="1400" b="0" dirty="0">
                <a:solidFill>
                  <a:schemeClr val="accent2"/>
                </a:solidFill>
              </a:rPr>
              <a:t> und </a:t>
            </a:r>
            <a:r>
              <a:rPr lang="en-US" sz="1400" b="0" dirty="0" err="1">
                <a:solidFill>
                  <a:schemeClr val="accent2"/>
                </a:solidFill>
              </a:rPr>
              <a:t>zeigen</a:t>
            </a:r>
            <a:r>
              <a:rPr lang="en-US" sz="1400" b="0" dirty="0">
                <a:solidFill>
                  <a:schemeClr val="accent2"/>
                </a:solidFill>
              </a:rPr>
              <a:t>: </a:t>
            </a:r>
            <a:r>
              <a:rPr lang="en-US" sz="1400" dirty="0" err="1">
                <a:solidFill>
                  <a:schemeClr val="accent2"/>
                </a:solidFill>
              </a:rPr>
              <a:t>Nicht</a:t>
            </a:r>
            <a:r>
              <a:rPr lang="en-US" sz="1400" dirty="0">
                <a:solidFill>
                  <a:schemeClr val="accent2"/>
                </a:solidFill>
              </a:rPr>
              <a:t> die </a:t>
            </a:r>
            <a:r>
              <a:rPr lang="en-US" sz="1400" dirty="0" err="1">
                <a:solidFill>
                  <a:schemeClr val="accent2"/>
                </a:solidFill>
              </a:rPr>
              <a:t>reinen</a:t>
            </a:r>
            <a:r>
              <a:rPr lang="en-US" sz="1400" dirty="0">
                <a:solidFill>
                  <a:schemeClr val="accent2"/>
                </a:solidFill>
              </a:rPr>
              <a:t> </a:t>
            </a:r>
            <a:r>
              <a:rPr lang="en-US" sz="1400" dirty="0" err="1">
                <a:solidFill>
                  <a:schemeClr val="accent2"/>
                </a:solidFill>
              </a:rPr>
              <a:t>Abschlusskosten</a:t>
            </a:r>
            <a:r>
              <a:rPr lang="en-US" sz="1400" dirty="0">
                <a:solidFill>
                  <a:schemeClr val="accent2"/>
                </a:solidFill>
              </a:rPr>
              <a:t>, </a:t>
            </a:r>
            <a:r>
              <a:rPr lang="en-US" sz="1400" dirty="0" err="1">
                <a:solidFill>
                  <a:schemeClr val="accent2"/>
                </a:solidFill>
              </a:rPr>
              <a:t>sondern</a:t>
            </a:r>
            <a:r>
              <a:rPr lang="en-US" sz="1400" dirty="0">
                <a:solidFill>
                  <a:schemeClr val="accent2"/>
                </a:solidFill>
              </a:rPr>
              <a:t> die </a:t>
            </a:r>
            <a:r>
              <a:rPr lang="en-US" sz="1400" dirty="0" err="1">
                <a:solidFill>
                  <a:schemeClr val="accent2"/>
                </a:solidFill>
              </a:rPr>
              <a:t>Gesamtkosten</a:t>
            </a:r>
            <a:r>
              <a:rPr lang="en-US" sz="1400" dirty="0">
                <a:solidFill>
                  <a:schemeClr val="accent2"/>
                </a:solidFill>
              </a:rPr>
              <a:t> </a:t>
            </a:r>
            <a:r>
              <a:rPr lang="en-US" sz="1400" dirty="0" err="1">
                <a:solidFill>
                  <a:schemeClr val="accent2"/>
                </a:solidFill>
              </a:rPr>
              <a:t>sind</a:t>
            </a:r>
            <a:r>
              <a:rPr lang="en-US" sz="1400" dirty="0">
                <a:solidFill>
                  <a:schemeClr val="accent2"/>
                </a:solidFill>
              </a:rPr>
              <a:t> </a:t>
            </a:r>
            <a:r>
              <a:rPr lang="en-US" sz="1400" dirty="0" err="1">
                <a:solidFill>
                  <a:schemeClr val="accent2"/>
                </a:solidFill>
              </a:rPr>
              <a:t>bei</a:t>
            </a:r>
            <a:r>
              <a:rPr lang="en-US" sz="1400" dirty="0">
                <a:solidFill>
                  <a:schemeClr val="accent2"/>
                </a:solidFill>
              </a:rPr>
              <a:t> </a:t>
            </a:r>
            <a:r>
              <a:rPr lang="en-US" sz="1400" dirty="0" err="1">
                <a:solidFill>
                  <a:schemeClr val="accent2"/>
                </a:solidFill>
              </a:rPr>
              <a:t>einem</a:t>
            </a:r>
            <a:r>
              <a:rPr lang="en-US" sz="1400" dirty="0">
                <a:solidFill>
                  <a:schemeClr val="accent2"/>
                </a:solidFill>
              </a:rPr>
              <a:t> </a:t>
            </a:r>
            <a:r>
              <a:rPr lang="en-US" sz="1400" dirty="0" err="1">
                <a:solidFill>
                  <a:schemeClr val="accent2"/>
                </a:solidFill>
              </a:rPr>
              <a:t>Kostenvergleich</a:t>
            </a:r>
            <a:r>
              <a:rPr lang="en-US" sz="1400" dirty="0">
                <a:solidFill>
                  <a:schemeClr val="accent2"/>
                </a:solidFill>
              </a:rPr>
              <a:t> </a:t>
            </a:r>
            <a:r>
              <a:rPr lang="en-US" sz="1400" dirty="0" err="1">
                <a:solidFill>
                  <a:schemeClr val="accent2"/>
                </a:solidFill>
              </a:rPr>
              <a:t>entscheidend</a:t>
            </a:r>
            <a:r>
              <a:rPr lang="en-US" sz="1400" dirty="0">
                <a:solidFill>
                  <a:schemeClr val="accent2"/>
                </a:solidFill>
              </a:rPr>
              <a:t>.</a:t>
            </a:r>
          </a:p>
        </p:txBody>
      </p:sp>
      <p:graphicFrame>
        <p:nvGraphicFramePr>
          <p:cNvPr id="9" name="Inhaltsplatzhalter 9">
            <a:extLst>
              <a:ext uri="{FF2B5EF4-FFF2-40B4-BE49-F238E27FC236}">
                <a16:creationId xmlns:a16="http://schemas.microsoft.com/office/drawing/2014/main" id="{17D74FE6-E6A0-9489-5771-CDB06391E03B}"/>
              </a:ext>
            </a:extLst>
          </p:cNvPr>
          <p:cNvGraphicFramePr>
            <a:graphicFrameLocks/>
          </p:cNvGraphicFramePr>
          <p:nvPr/>
        </p:nvGraphicFramePr>
        <p:xfrm>
          <a:off x="428905" y="1403062"/>
          <a:ext cx="8426450" cy="4012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813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Top-Performer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18</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Sharpe-Ratio 3 Jahre</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200" b="0" dirty="0" err="1">
                <a:solidFill>
                  <a:schemeClr val="accent2"/>
                </a:solidFill>
              </a:rPr>
              <a:t>Mit</a:t>
            </a:r>
            <a:r>
              <a:rPr lang="en-US" sz="1200" b="0" dirty="0">
                <a:solidFill>
                  <a:schemeClr val="accent2"/>
                </a:solidFill>
              </a:rPr>
              <a:t> der </a:t>
            </a:r>
            <a:r>
              <a:rPr lang="en-US" sz="1200" b="0" dirty="0" err="1">
                <a:solidFill>
                  <a:schemeClr val="accent2"/>
                </a:solidFill>
              </a:rPr>
              <a:t>vom</a:t>
            </a:r>
            <a:r>
              <a:rPr lang="en-US" sz="1200" b="0" dirty="0">
                <a:solidFill>
                  <a:schemeClr val="accent2"/>
                </a:solidFill>
              </a:rPr>
              <a:t> </a:t>
            </a:r>
            <a:r>
              <a:rPr lang="en-US" sz="1200" b="0" dirty="0" err="1">
                <a:solidFill>
                  <a:schemeClr val="accent2"/>
                </a:solidFill>
              </a:rPr>
              <a:t>Nobelpreisträger</a:t>
            </a:r>
            <a:r>
              <a:rPr lang="en-US" sz="1200" b="0" dirty="0">
                <a:solidFill>
                  <a:schemeClr val="accent2"/>
                </a:solidFill>
              </a:rPr>
              <a:t> William F. Sharpe </a:t>
            </a:r>
            <a:r>
              <a:rPr lang="en-US" sz="1200" b="0" dirty="0" err="1">
                <a:solidFill>
                  <a:schemeClr val="accent2"/>
                </a:solidFill>
              </a:rPr>
              <a:t>entwickelten</a:t>
            </a:r>
            <a:r>
              <a:rPr lang="en-US" sz="1200" b="0" dirty="0">
                <a:solidFill>
                  <a:schemeClr val="accent2"/>
                </a:solidFill>
              </a:rPr>
              <a:t> </a:t>
            </a:r>
            <a:r>
              <a:rPr lang="en-US" sz="1200" dirty="0" err="1">
                <a:solidFill>
                  <a:schemeClr val="accent2"/>
                </a:solidFill>
              </a:rPr>
              <a:t>Kennzahl</a:t>
            </a:r>
            <a:r>
              <a:rPr lang="en-US" sz="1200" dirty="0">
                <a:solidFill>
                  <a:schemeClr val="accent2"/>
                </a:solidFill>
              </a:rPr>
              <a:t> Sharpe-Ratio </a:t>
            </a:r>
            <a:r>
              <a:rPr lang="en-US" sz="1200" b="0" dirty="0" err="1">
                <a:solidFill>
                  <a:schemeClr val="accent2"/>
                </a:solidFill>
              </a:rPr>
              <a:t>ist</a:t>
            </a:r>
            <a:r>
              <a:rPr lang="en-US" sz="1200" b="0" dirty="0">
                <a:solidFill>
                  <a:schemeClr val="accent2"/>
                </a:solidFill>
              </a:rPr>
              <a:t> es </a:t>
            </a:r>
            <a:r>
              <a:rPr lang="en-US" sz="1200" b="0" dirty="0" err="1">
                <a:solidFill>
                  <a:schemeClr val="accent2"/>
                </a:solidFill>
              </a:rPr>
              <a:t>möglich</a:t>
            </a:r>
            <a:r>
              <a:rPr lang="en-US" sz="1200" b="0" dirty="0">
                <a:solidFill>
                  <a:schemeClr val="accent2"/>
                </a:solidFill>
              </a:rPr>
              <a:t>, </a:t>
            </a:r>
            <a:r>
              <a:rPr lang="en-US" sz="1200" dirty="0">
                <a:solidFill>
                  <a:schemeClr val="accent2"/>
                </a:solidFill>
              </a:rPr>
              <a:t>Fonds</a:t>
            </a:r>
            <a:r>
              <a:rPr lang="en-US" sz="1200" b="0" dirty="0">
                <a:solidFill>
                  <a:schemeClr val="accent2"/>
                </a:solidFill>
              </a:rPr>
              <a:t> </a:t>
            </a:r>
            <a:r>
              <a:rPr lang="en-US" sz="1200" dirty="0" err="1">
                <a:solidFill>
                  <a:schemeClr val="accent2"/>
                </a:solidFill>
              </a:rPr>
              <a:t>untereinander</a:t>
            </a:r>
            <a:r>
              <a:rPr lang="en-US" sz="1200" b="0" dirty="0">
                <a:solidFill>
                  <a:schemeClr val="accent2"/>
                </a:solidFill>
              </a:rPr>
              <a:t> </a:t>
            </a:r>
            <a:br>
              <a:rPr lang="en-US" sz="1200" b="0" dirty="0">
                <a:solidFill>
                  <a:schemeClr val="accent2"/>
                </a:solidFill>
              </a:rPr>
            </a:br>
            <a:r>
              <a:rPr lang="en-US" sz="1200" b="0" dirty="0" err="1">
                <a:solidFill>
                  <a:schemeClr val="accent2"/>
                </a:solidFill>
              </a:rPr>
              <a:t>zu</a:t>
            </a:r>
            <a:r>
              <a:rPr lang="en-US" sz="1200" b="0" dirty="0">
                <a:solidFill>
                  <a:schemeClr val="accent2"/>
                </a:solidFill>
              </a:rPr>
              <a:t> </a:t>
            </a:r>
            <a:r>
              <a:rPr lang="en-US" sz="1200" dirty="0" err="1">
                <a:solidFill>
                  <a:schemeClr val="accent2"/>
                </a:solidFill>
              </a:rPr>
              <a:t>vergleichen</a:t>
            </a:r>
            <a:r>
              <a:rPr lang="en-US" sz="1200" b="0" dirty="0">
                <a:solidFill>
                  <a:schemeClr val="accent2"/>
                </a:solidFill>
              </a:rPr>
              <a:t>. Sie </a:t>
            </a:r>
            <a:r>
              <a:rPr lang="en-US" sz="1200" b="0" dirty="0" err="1">
                <a:solidFill>
                  <a:schemeClr val="accent2"/>
                </a:solidFill>
              </a:rPr>
              <a:t>stellt</a:t>
            </a:r>
            <a:r>
              <a:rPr lang="en-US" sz="1200" b="0" dirty="0">
                <a:solidFill>
                  <a:schemeClr val="accent2"/>
                </a:solidFill>
              </a:rPr>
              <a:t> die </a:t>
            </a:r>
            <a:r>
              <a:rPr lang="en-US" sz="1200" b="0" dirty="0" err="1">
                <a:solidFill>
                  <a:schemeClr val="accent2"/>
                </a:solidFill>
              </a:rPr>
              <a:t>Überschussrendite</a:t>
            </a:r>
            <a:r>
              <a:rPr lang="en-US" sz="1200" b="0" dirty="0">
                <a:solidFill>
                  <a:schemeClr val="accent2"/>
                </a:solidFill>
              </a:rPr>
              <a:t> </a:t>
            </a:r>
            <a:r>
              <a:rPr lang="en-US" sz="1200" b="0" dirty="0" err="1">
                <a:solidFill>
                  <a:schemeClr val="accent2"/>
                </a:solidFill>
              </a:rPr>
              <a:t>eines</a:t>
            </a:r>
            <a:r>
              <a:rPr lang="en-US" sz="1200" b="0" dirty="0">
                <a:solidFill>
                  <a:schemeClr val="accent2"/>
                </a:solidFill>
              </a:rPr>
              <a:t> Fonds </a:t>
            </a:r>
            <a:r>
              <a:rPr lang="en-US" sz="1200" b="0" dirty="0" err="1">
                <a:solidFill>
                  <a:schemeClr val="accent2"/>
                </a:solidFill>
              </a:rPr>
              <a:t>gegenüber</a:t>
            </a:r>
            <a:r>
              <a:rPr lang="en-US" sz="1200" b="0" dirty="0">
                <a:solidFill>
                  <a:schemeClr val="accent2"/>
                </a:solidFill>
              </a:rPr>
              <a:t> </a:t>
            </a:r>
            <a:r>
              <a:rPr lang="en-US" sz="1200" b="0" dirty="0" err="1">
                <a:solidFill>
                  <a:schemeClr val="accent2"/>
                </a:solidFill>
              </a:rPr>
              <a:t>einer</a:t>
            </a:r>
            <a:r>
              <a:rPr lang="en-US" sz="1200" b="0" dirty="0">
                <a:solidFill>
                  <a:schemeClr val="accent2"/>
                </a:solidFill>
              </a:rPr>
              <a:t> </a:t>
            </a:r>
            <a:r>
              <a:rPr lang="en-US" sz="1200" b="0" dirty="0" err="1">
                <a:solidFill>
                  <a:schemeClr val="accent2"/>
                </a:solidFill>
              </a:rPr>
              <a:t>sicheren</a:t>
            </a:r>
            <a:r>
              <a:rPr lang="en-US" sz="1200" b="0" dirty="0">
                <a:solidFill>
                  <a:schemeClr val="accent2"/>
                </a:solidFill>
              </a:rPr>
              <a:t> (</a:t>
            </a:r>
            <a:r>
              <a:rPr lang="en-US" sz="1200" b="0" dirty="0" err="1">
                <a:solidFill>
                  <a:schemeClr val="accent2"/>
                </a:solidFill>
              </a:rPr>
              <a:t>risikolosen</a:t>
            </a:r>
            <a:r>
              <a:rPr lang="en-US" sz="1200" b="0" dirty="0">
                <a:solidFill>
                  <a:schemeClr val="accent2"/>
                </a:solidFill>
              </a:rPr>
              <a:t>) </a:t>
            </a:r>
            <a:r>
              <a:rPr lang="en-US" sz="1200" b="0" dirty="0" err="1">
                <a:solidFill>
                  <a:schemeClr val="accent2"/>
                </a:solidFill>
              </a:rPr>
              <a:t>Geldmarktanlage</a:t>
            </a:r>
            <a:r>
              <a:rPr lang="en-US" sz="1200" b="0" dirty="0">
                <a:solidFill>
                  <a:schemeClr val="accent2"/>
                </a:solidFill>
              </a:rPr>
              <a:t> </a:t>
            </a:r>
            <a:r>
              <a:rPr lang="en-US" sz="1200" b="0" dirty="0" err="1">
                <a:solidFill>
                  <a:schemeClr val="accent2"/>
                </a:solidFill>
              </a:rPr>
              <a:t>unter</a:t>
            </a:r>
            <a:r>
              <a:rPr lang="en-US" sz="1200" b="0" dirty="0">
                <a:solidFill>
                  <a:schemeClr val="accent2"/>
                </a:solidFill>
              </a:rPr>
              <a:t> </a:t>
            </a:r>
            <a:r>
              <a:rPr lang="en-US" sz="1200" b="0" dirty="0" err="1">
                <a:solidFill>
                  <a:schemeClr val="accent2"/>
                </a:solidFill>
              </a:rPr>
              <a:t>Berücksichtigung</a:t>
            </a:r>
            <a:r>
              <a:rPr lang="en-US" sz="1200" b="0" dirty="0">
                <a:solidFill>
                  <a:schemeClr val="accent2"/>
                </a:solidFill>
              </a:rPr>
              <a:t> der </a:t>
            </a:r>
            <a:r>
              <a:rPr lang="en-US" sz="1200" b="0" dirty="0" err="1">
                <a:solidFill>
                  <a:schemeClr val="accent2"/>
                </a:solidFill>
              </a:rPr>
              <a:t>Volatilität</a:t>
            </a:r>
            <a:r>
              <a:rPr lang="en-US" sz="1200" b="0" dirty="0">
                <a:solidFill>
                  <a:schemeClr val="accent2"/>
                </a:solidFill>
              </a:rPr>
              <a:t> des </a:t>
            </a:r>
            <a:r>
              <a:rPr lang="en-US" sz="1200" b="0" dirty="0" err="1">
                <a:solidFill>
                  <a:schemeClr val="accent2"/>
                </a:solidFill>
              </a:rPr>
              <a:t>jeweiligen</a:t>
            </a:r>
            <a:r>
              <a:rPr lang="en-US" sz="1200" b="0" dirty="0">
                <a:solidFill>
                  <a:schemeClr val="accent2"/>
                </a:solidFill>
              </a:rPr>
              <a:t> Fonds </a:t>
            </a:r>
            <a:r>
              <a:rPr lang="en-US" sz="1200" b="0" dirty="0" err="1">
                <a:solidFill>
                  <a:schemeClr val="accent2"/>
                </a:solidFill>
              </a:rPr>
              <a:t>dar</a:t>
            </a:r>
            <a:r>
              <a:rPr lang="en-US" sz="1200" b="0" dirty="0">
                <a:solidFill>
                  <a:schemeClr val="accent2"/>
                </a:solidFill>
              </a:rPr>
              <a:t> (</a:t>
            </a:r>
            <a:r>
              <a:rPr lang="en-US" sz="1200" b="0" dirty="0" err="1">
                <a:solidFill>
                  <a:schemeClr val="accent2"/>
                </a:solidFill>
              </a:rPr>
              <a:t>mehr</a:t>
            </a:r>
            <a:r>
              <a:rPr lang="en-US" sz="1200" b="0" dirty="0">
                <a:solidFill>
                  <a:schemeClr val="accent2"/>
                </a:solidFill>
              </a:rPr>
              <a:t> – </a:t>
            </a:r>
            <a:r>
              <a:rPr lang="en-US" sz="1200" b="0" dirty="0" err="1">
                <a:solidFill>
                  <a:schemeClr val="accent2"/>
                </a:solidFill>
              </a:rPr>
              <a:t>siehe</a:t>
            </a:r>
            <a:r>
              <a:rPr lang="en-US" sz="1200" b="0" dirty="0">
                <a:solidFill>
                  <a:schemeClr val="accent2"/>
                </a:solidFill>
              </a:rPr>
              <a:t> </a:t>
            </a:r>
            <a:r>
              <a:rPr lang="en-US" sz="1200" b="0" dirty="0" err="1">
                <a:solidFill>
                  <a:schemeClr val="accent2"/>
                </a:solidFill>
              </a:rPr>
              <a:t>Seite</a:t>
            </a:r>
            <a:r>
              <a:rPr lang="en-US" sz="1200" b="0" dirty="0">
                <a:solidFill>
                  <a:schemeClr val="accent2"/>
                </a:solidFill>
              </a:rPr>
              <a:t> 14).</a:t>
            </a:r>
          </a:p>
        </p:txBody>
      </p:sp>
      <p:graphicFrame>
        <p:nvGraphicFramePr>
          <p:cNvPr id="12" name="Inhaltsplatzhalter 9">
            <a:extLst>
              <a:ext uri="{FF2B5EF4-FFF2-40B4-BE49-F238E27FC236}">
                <a16:creationId xmlns:a16="http://schemas.microsoft.com/office/drawing/2014/main" id="{07EF2A0F-A9FC-C68F-387D-57778ED24165}"/>
              </a:ext>
            </a:extLst>
          </p:cNvPr>
          <p:cNvGraphicFramePr>
            <a:graphicFrameLocks/>
          </p:cNvGraphicFramePr>
          <p:nvPr>
            <p:extLst>
              <p:ext uri="{D42A27DB-BD31-4B8C-83A1-F6EECF244321}">
                <p14:modId xmlns:p14="http://schemas.microsoft.com/office/powerpoint/2010/main" val="564548025"/>
              </p:ext>
            </p:extLst>
          </p:nvPr>
        </p:nvGraphicFramePr>
        <p:xfrm>
          <a:off x="431604" y="1387210"/>
          <a:ext cx="8426450" cy="3769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275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FF9A1D2-EFA0-53C1-77EF-6F7EC02AD6B3}"/>
              </a:ext>
            </a:extLst>
          </p:cNvPr>
          <p:cNvSpPr>
            <a:spLocks noGrp="1"/>
          </p:cNvSpPr>
          <p:nvPr>
            <p:ph type="body" sz="quarter" idx="16"/>
          </p:nvPr>
        </p:nvSpPr>
        <p:spPr/>
        <p:txBody>
          <a:bodyPr/>
          <a:lstStyle/>
          <a:p>
            <a:endParaRPr lang="de-DE"/>
          </a:p>
        </p:txBody>
      </p:sp>
      <p:sp>
        <p:nvSpPr>
          <p:cNvPr id="5" name="Titel 4">
            <a:extLst>
              <a:ext uri="{FF2B5EF4-FFF2-40B4-BE49-F238E27FC236}">
                <a16:creationId xmlns:a16="http://schemas.microsoft.com/office/drawing/2014/main" id="{06E784C8-A32E-78DA-8F4B-79724C7D1D05}"/>
              </a:ext>
            </a:extLst>
          </p:cNvPr>
          <p:cNvSpPr>
            <a:spLocks noGrp="1"/>
          </p:cNvSpPr>
          <p:nvPr>
            <p:ph type="title"/>
          </p:nvPr>
        </p:nvSpPr>
        <p:spPr>
          <a:xfrm>
            <a:off x="359835" y="2317278"/>
            <a:ext cx="8426978" cy="1495794"/>
          </a:xfrm>
        </p:spPr>
        <p:txBody>
          <a:bodyPr/>
          <a:lstStyle/>
          <a:p>
            <a:r>
              <a:rPr lang="en-US" sz="5400" dirty="0"/>
              <a:t>Die </a:t>
            </a:r>
            <a:r>
              <a:rPr lang="en-US" sz="5400" dirty="0" err="1"/>
              <a:t>zehn</a:t>
            </a:r>
            <a:r>
              <a:rPr lang="en-US" sz="5400" dirty="0"/>
              <a:t> </a:t>
            </a:r>
            <a:br>
              <a:rPr lang="en-US" sz="5400" dirty="0"/>
            </a:br>
            <a:r>
              <a:rPr lang="en-US" sz="5400" b="0" dirty="0">
                <a:solidFill>
                  <a:schemeClr val="accent2"/>
                </a:solidFill>
              </a:rPr>
              <a:t>Top-Seller</a:t>
            </a:r>
            <a:endParaRPr lang="de-DE" sz="5400" b="0" dirty="0">
              <a:solidFill>
                <a:schemeClr val="accent2"/>
              </a:solidFill>
            </a:endParaRPr>
          </a:p>
        </p:txBody>
      </p:sp>
    </p:spTree>
    <p:extLst>
      <p:ext uri="{BB962C8B-B14F-4D97-AF65-F5344CB8AC3E}">
        <p14:creationId xmlns:p14="http://schemas.microsoft.com/office/powerpoint/2010/main" val="69921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F16A3-1C6D-0337-BAE1-4B51DF052430}"/>
              </a:ext>
            </a:extLst>
          </p:cNvPr>
          <p:cNvSpPr>
            <a:spLocks noGrp="1"/>
          </p:cNvSpPr>
          <p:nvPr>
            <p:ph type="title"/>
          </p:nvPr>
        </p:nvSpPr>
        <p:spPr/>
        <p:txBody>
          <a:bodyPr/>
          <a:lstStyle/>
          <a:p>
            <a:r>
              <a:rPr lang="de-DE" dirty="0"/>
              <a:t>Inhaltsverzeichnis</a:t>
            </a:r>
          </a:p>
        </p:txBody>
      </p:sp>
      <p:sp>
        <p:nvSpPr>
          <p:cNvPr id="3" name="Textplatzhalter 2">
            <a:extLst>
              <a:ext uri="{FF2B5EF4-FFF2-40B4-BE49-F238E27FC236}">
                <a16:creationId xmlns:a16="http://schemas.microsoft.com/office/drawing/2014/main" id="{31EF2751-C981-CFA2-2C6B-12823192C75A}"/>
              </a:ext>
            </a:extLst>
          </p:cNvPr>
          <p:cNvSpPr>
            <a:spLocks noGrp="1"/>
          </p:cNvSpPr>
          <p:nvPr>
            <p:ph type="body" sz="quarter" idx="17"/>
          </p:nvPr>
        </p:nvSpPr>
        <p:spPr/>
        <p:txBody>
          <a:bodyPr/>
          <a:lstStyle/>
          <a:p>
            <a:r>
              <a:rPr lang="de-DE" dirty="0"/>
              <a:t>Mögliche Kriterien für die Investmentauswahl </a:t>
            </a:r>
          </a:p>
        </p:txBody>
      </p:sp>
      <p:sp>
        <p:nvSpPr>
          <p:cNvPr id="4" name="Textplatzhalter 3">
            <a:extLst>
              <a:ext uri="{FF2B5EF4-FFF2-40B4-BE49-F238E27FC236}">
                <a16:creationId xmlns:a16="http://schemas.microsoft.com/office/drawing/2014/main" id="{5D859CBA-3B58-A052-022C-2FC3E2F024CD}"/>
              </a:ext>
            </a:extLst>
          </p:cNvPr>
          <p:cNvSpPr>
            <a:spLocks noGrp="1"/>
          </p:cNvSpPr>
          <p:nvPr>
            <p:ph type="body" sz="quarter" idx="18"/>
          </p:nvPr>
        </p:nvSpPr>
        <p:spPr/>
        <p:txBody>
          <a:bodyPr/>
          <a:lstStyle/>
          <a:p>
            <a:r>
              <a:rPr lang="de-DE" dirty="0"/>
              <a:t>Die zehn ESG-Top-Performer</a:t>
            </a:r>
          </a:p>
        </p:txBody>
      </p:sp>
      <p:sp>
        <p:nvSpPr>
          <p:cNvPr id="5" name="Textplatzhalter 4">
            <a:extLst>
              <a:ext uri="{FF2B5EF4-FFF2-40B4-BE49-F238E27FC236}">
                <a16:creationId xmlns:a16="http://schemas.microsoft.com/office/drawing/2014/main" id="{C74E85CA-7794-64E9-2B00-DA7BBFAD528C}"/>
              </a:ext>
            </a:extLst>
          </p:cNvPr>
          <p:cNvSpPr>
            <a:spLocks noGrp="1"/>
          </p:cNvSpPr>
          <p:nvPr>
            <p:ph type="body" sz="quarter" idx="19"/>
          </p:nvPr>
        </p:nvSpPr>
        <p:spPr/>
        <p:txBody>
          <a:bodyPr/>
          <a:lstStyle/>
          <a:p>
            <a:r>
              <a:rPr lang="de-DE" dirty="0"/>
              <a:t>Die zehn Top-Performer</a:t>
            </a:r>
          </a:p>
        </p:txBody>
      </p:sp>
      <p:sp>
        <p:nvSpPr>
          <p:cNvPr id="6" name="Textplatzhalter 5">
            <a:extLst>
              <a:ext uri="{FF2B5EF4-FFF2-40B4-BE49-F238E27FC236}">
                <a16:creationId xmlns:a16="http://schemas.microsoft.com/office/drawing/2014/main" id="{5D622037-0CA0-B12A-F104-478B220361B3}"/>
              </a:ext>
            </a:extLst>
          </p:cNvPr>
          <p:cNvSpPr>
            <a:spLocks noGrp="1"/>
          </p:cNvSpPr>
          <p:nvPr>
            <p:ph type="body" sz="quarter" idx="20"/>
          </p:nvPr>
        </p:nvSpPr>
        <p:spPr/>
        <p:txBody>
          <a:bodyPr/>
          <a:lstStyle/>
          <a:p>
            <a:r>
              <a:rPr lang="de-DE" dirty="0"/>
              <a:t>Die zehn Top-Seller</a:t>
            </a:r>
          </a:p>
        </p:txBody>
      </p:sp>
    </p:spTree>
    <p:extLst>
      <p:ext uri="{BB962C8B-B14F-4D97-AF65-F5344CB8AC3E}">
        <p14:creationId xmlns:p14="http://schemas.microsoft.com/office/powerpoint/2010/main" val="319857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5C759D5-247E-9D8D-C4F6-36FFE48E6C25}"/>
              </a:ext>
            </a:extLst>
          </p:cNvPr>
          <p:cNvSpPr>
            <a:spLocks noGrp="1"/>
          </p:cNvSpPr>
          <p:nvPr>
            <p:ph type="body" sz="quarter" idx="20"/>
          </p:nvPr>
        </p:nvSpPr>
        <p:spPr>
          <a:xfrm>
            <a:off x="0" y="1746752"/>
            <a:ext cx="8786813" cy="738664"/>
          </a:xfrm>
        </p:spPr>
        <p:txBody>
          <a:bodyPr/>
          <a:lstStyle/>
          <a:p>
            <a:pPr>
              <a:lnSpc>
                <a:spcPct val="100000"/>
              </a:lnSpc>
            </a:pPr>
            <a:r>
              <a:rPr lang="de-DE" dirty="0"/>
              <a:t>Gut zu wissen, dass die Risiken gestreut sind</a:t>
            </a:r>
          </a:p>
          <a:p>
            <a:pPr>
              <a:lnSpc>
                <a:spcPct val="100000"/>
              </a:lnSpc>
            </a:pPr>
            <a:endParaRPr lang="de-DE" dirty="0"/>
          </a:p>
        </p:txBody>
      </p:sp>
      <p:sp>
        <p:nvSpPr>
          <p:cNvPr id="4" name="Textplatzhalter 3">
            <a:extLst>
              <a:ext uri="{FF2B5EF4-FFF2-40B4-BE49-F238E27FC236}">
                <a16:creationId xmlns:a16="http://schemas.microsoft.com/office/drawing/2014/main" id="{19FDD91C-0C87-4840-61AB-DBFD9DFAB256}"/>
              </a:ext>
            </a:extLst>
          </p:cNvPr>
          <p:cNvSpPr>
            <a:spLocks noGrp="1"/>
          </p:cNvSpPr>
          <p:nvPr>
            <p:ph type="body" sz="quarter" idx="21"/>
          </p:nvPr>
        </p:nvSpPr>
        <p:spPr>
          <a:xfrm>
            <a:off x="359999" y="2184181"/>
            <a:ext cx="8426285" cy="3911819"/>
          </a:xfrm>
        </p:spPr>
        <p:txBody>
          <a:bodyPr/>
          <a:lstStyle/>
          <a:p>
            <a:endParaRPr lang="de-DE" sz="1600" dirty="0"/>
          </a:p>
          <a:p>
            <a:r>
              <a:rPr lang="de-DE" sz="1600" dirty="0"/>
              <a:t>Eines wird angesichts unserer Top-Seller sehr schnell klar. Für unsere Beraterinnen und Berater ist genau wie für unsere Kundinnen und Kunden Performance nicht alles. Gerade die zurückliegende Krise hat viele vorsichtig werden lassen. Deshalb erfreuen sich unsere </a:t>
            </a:r>
            <a:r>
              <a:rPr lang="de-DE" sz="1600" dirty="0" err="1"/>
              <a:t>MyFolios</a:t>
            </a:r>
            <a:r>
              <a:rPr lang="de-DE" sz="1600" dirty="0"/>
              <a:t> sowohl in der aktiv gemanagten, wie auch in der passiven Variante durchweg großer Beliebtheit.</a:t>
            </a:r>
          </a:p>
          <a:p>
            <a:endParaRPr lang="de-DE" sz="1600" dirty="0"/>
          </a:p>
          <a:p>
            <a:r>
              <a:rPr lang="de-DE" sz="1600" b="1" dirty="0"/>
              <a:t>Sehen Sie auf den folgenden Seiten, wie sich unsere Top-Seller im Hinblick auf Performance, laufende Kosten und Sharpe-Ratio schlagen.</a:t>
            </a:r>
          </a:p>
          <a:p>
            <a:endParaRPr lang="de-DE" sz="1600" dirty="0"/>
          </a:p>
        </p:txBody>
      </p:sp>
      <p:sp>
        <p:nvSpPr>
          <p:cNvPr id="5" name="Foliennummernplatzhalter 4">
            <a:extLst>
              <a:ext uri="{FF2B5EF4-FFF2-40B4-BE49-F238E27FC236}">
                <a16:creationId xmlns:a16="http://schemas.microsoft.com/office/drawing/2014/main" id="{96FDEFC1-2148-B3D5-C9CD-0ADEE6890B1D}"/>
              </a:ext>
            </a:extLst>
          </p:cNvPr>
          <p:cNvSpPr>
            <a:spLocks noGrp="1"/>
          </p:cNvSpPr>
          <p:nvPr>
            <p:ph type="sldNum" sz="quarter" idx="16"/>
          </p:nvPr>
        </p:nvSpPr>
        <p:spPr/>
        <p:txBody>
          <a:bodyPr/>
          <a:lstStyle/>
          <a:p>
            <a:fld id="{5CA30057-1522-A34D-9EDB-EBE4F30CB92E}" type="slidenum">
              <a:rPr lang="en-US" smtClean="0"/>
              <a:pPr/>
              <a:t>20</a:t>
            </a:fld>
            <a:endParaRPr lang="en-US" dirty="0"/>
          </a:p>
        </p:txBody>
      </p:sp>
      <p:sp>
        <p:nvSpPr>
          <p:cNvPr id="6" name="Titel 5">
            <a:extLst>
              <a:ext uri="{FF2B5EF4-FFF2-40B4-BE49-F238E27FC236}">
                <a16:creationId xmlns:a16="http://schemas.microsoft.com/office/drawing/2014/main" id="{A6EE3AC3-7400-819C-64E0-A28E40C5D66A}"/>
              </a:ext>
            </a:extLst>
          </p:cNvPr>
          <p:cNvSpPr>
            <a:spLocks noGrp="1"/>
          </p:cNvSpPr>
          <p:nvPr>
            <p:ph type="title"/>
          </p:nvPr>
        </p:nvSpPr>
        <p:spPr>
          <a:xfrm>
            <a:off x="359835" y="1178761"/>
            <a:ext cx="8426978" cy="553998"/>
          </a:xfrm>
        </p:spPr>
        <p:txBody>
          <a:bodyPr/>
          <a:lstStyle/>
          <a:p>
            <a:r>
              <a:rPr lang="de-DE" dirty="0"/>
              <a:t>Die zehn Top-Seller</a:t>
            </a:r>
          </a:p>
        </p:txBody>
      </p:sp>
    </p:spTree>
    <p:extLst>
      <p:ext uri="{BB962C8B-B14F-4D97-AF65-F5344CB8AC3E}">
        <p14:creationId xmlns:p14="http://schemas.microsoft.com/office/powerpoint/2010/main" val="3597578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Top-Seller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21</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Performance 3 Jahre p. a.</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dirty="0">
                <a:solidFill>
                  <a:schemeClr val="accent2"/>
                </a:solidFill>
              </a:rPr>
              <a:t>Die </a:t>
            </a:r>
            <a:r>
              <a:rPr lang="en-US" sz="1400" dirty="0" err="1">
                <a:solidFill>
                  <a:schemeClr val="accent2"/>
                </a:solidFill>
              </a:rPr>
              <a:t>Entscheidung</a:t>
            </a:r>
            <a:r>
              <a:rPr lang="en-US" sz="1400" dirty="0">
                <a:solidFill>
                  <a:schemeClr val="accent2"/>
                </a:solidFill>
              </a:rPr>
              <a:t> für </a:t>
            </a:r>
            <a:r>
              <a:rPr lang="en-US" sz="1400" dirty="0" err="1">
                <a:solidFill>
                  <a:schemeClr val="accent2"/>
                </a:solidFill>
              </a:rPr>
              <a:t>einen</a:t>
            </a:r>
            <a:r>
              <a:rPr lang="en-US" sz="1400" dirty="0">
                <a:solidFill>
                  <a:schemeClr val="accent2"/>
                </a:solidFill>
              </a:rPr>
              <a:t> Fonds </a:t>
            </a:r>
            <a:r>
              <a:rPr lang="en-US" sz="1400" dirty="0" err="1">
                <a:solidFill>
                  <a:schemeClr val="accent2"/>
                </a:solidFill>
              </a:rPr>
              <a:t>hängt</a:t>
            </a:r>
            <a:r>
              <a:rPr lang="en-US" sz="1400" dirty="0">
                <a:solidFill>
                  <a:schemeClr val="accent2"/>
                </a:solidFill>
              </a:rPr>
              <a:t> in </a:t>
            </a:r>
            <a:r>
              <a:rPr lang="en-US" sz="1400" dirty="0" err="1">
                <a:solidFill>
                  <a:schemeClr val="accent2"/>
                </a:solidFill>
              </a:rPr>
              <a:t>hohem</a:t>
            </a:r>
            <a:r>
              <a:rPr lang="en-US" sz="1400" dirty="0">
                <a:solidFill>
                  <a:schemeClr val="accent2"/>
                </a:solidFill>
              </a:rPr>
              <a:t> </a:t>
            </a:r>
            <a:r>
              <a:rPr lang="en-US" sz="1400" dirty="0" err="1">
                <a:solidFill>
                  <a:schemeClr val="accent2"/>
                </a:solidFill>
              </a:rPr>
              <a:t>Maß</a:t>
            </a:r>
            <a:r>
              <a:rPr lang="en-US" sz="1400" dirty="0">
                <a:solidFill>
                  <a:schemeClr val="accent2"/>
                </a:solidFill>
              </a:rPr>
              <a:t> </a:t>
            </a:r>
            <a:r>
              <a:rPr lang="en-US" sz="1400" dirty="0" err="1">
                <a:solidFill>
                  <a:schemeClr val="accent2"/>
                </a:solidFill>
              </a:rPr>
              <a:t>vom</a:t>
            </a:r>
            <a:r>
              <a:rPr lang="en-US" sz="1400" dirty="0">
                <a:solidFill>
                  <a:schemeClr val="accent2"/>
                </a:solidFill>
              </a:rPr>
              <a:t> </a:t>
            </a:r>
            <a:r>
              <a:rPr lang="en-US" sz="1400" dirty="0" err="1">
                <a:solidFill>
                  <a:schemeClr val="accent2"/>
                </a:solidFill>
              </a:rPr>
              <a:t>Risiko</a:t>
            </a:r>
            <a:r>
              <a:rPr lang="en-US" sz="1400" dirty="0">
                <a:solidFill>
                  <a:schemeClr val="accent2"/>
                </a:solidFill>
              </a:rPr>
              <a:t>-Appetit des </a:t>
            </a:r>
            <a:r>
              <a:rPr lang="en-US" sz="1400" dirty="0" err="1">
                <a:solidFill>
                  <a:schemeClr val="accent2"/>
                </a:solidFill>
              </a:rPr>
              <a:t>Investierenden</a:t>
            </a:r>
            <a:r>
              <a:rPr lang="en-US" sz="1400" dirty="0">
                <a:solidFill>
                  <a:schemeClr val="accent2"/>
                </a:solidFill>
              </a:rPr>
              <a:t> ab. </a:t>
            </a:r>
            <a:r>
              <a:rPr lang="en-US" sz="1400" b="0" dirty="0">
                <a:solidFill>
                  <a:schemeClr val="accent2"/>
                </a:solidFill>
              </a:rPr>
              <a:t/>
            </a:r>
            <a:br>
              <a:rPr lang="en-US" sz="1400" b="0" dirty="0">
                <a:solidFill>
                  <a:schemeClr val="accent2"/>
                </a:solidFill>
              </a:rPr>
            </a:br>
            <a:r>
              <a:rPr lang="en-US" sz="1400" b="0" dirty="0" err="1">
                <a:solidFill>
                  <a:schemeClr val="accent2"/>
                </a:solidFill>
              </a:rPr>
              <a:t>Besondere</a:t>
            </a:r>
            <a:r>
              <a:rPr lang="en-US" sz="1400" b="0" dirty="0">
                <a:solidFill>
                  <a:schemeClr val="accent2"/>
                </a:solidFill>
              </a:rPr>
              <a:t> </a:t>
            </a:r>
            <a:r>
              <a:rPr lang="en-US" sz="1400" b="0" dirty="0" err="1">
                <a:solidFill>
                  <a:schemeClr val="accent2"/>
                </a:solidFill>
              </a:rPr>
              <a:t>Vorsicht</a:t>
            </a:r>
            <a:r>
              <a:rPr lang="en-US" sz="1400" b="0" dirty="0">
                <a:solidFill>
                  <a:schemeClr val="accent2"/>
                </a:solidFill>
              </a:rPr>
              <a:t> </a:t>
            </a:r>
            <a:r>
              <a:rPr lang="en-US" sz="1400" b="0" dirty="0" err="1">
                <a:solidFill>
                  <a:schemeClr val="accent2"/>
                </a:solidFill>
              </a:rPr>
              <a:t>lassen</a:t>
            </a:r>
            <a:r>
              <a:rPr lang="en-US" sz="1400" b="0" dirty="0">
                <a:solidFill>
                  <a:schemeClr val="accent2"/>
                </a:solidFill>
              </a:rPr>
              <a:t> </a:t>
            </a:r>
            <a:r>
              <a:rPr lang="en-US" sz="1400" b="0" dirty="0" err="1">
                <a:solidFill>
                  <a:schemeClr val="accent2"/>
                </a:solidFill>
              </a:rPr>
              <a:t>Anlegerinnen</a:t>
            </a:r>
            <a:r>
              <a:rPr lang="en-US" sz="1400" b="0" dirty="0">
                <a:solidFill>
                  <a:schemeClr val="accent2"/>
                </a:solidFill>
              </a:rPr>
              <a:t> und </a:t>
            </a:r>
            <a:r>
              <a:rPr lang="en-US" sz="1400" b="0" dirty="0" err="1">
                <a:solidFill>
                  <a:schemeClr val="accent2"/>
                </a:solidFill>
              </a:rPr>
              <a:t>Anleger</a:t>
            </a:r>
            <a:r>
              <a:rPr lang="en-US" sz="1400" b="0" dirty="0">
                <a:solidFill>
                  <a:schemeClr val="accent2"/>
                </a:solidFill>
              </a:rPr>
              <a:t> </a:t>
            </a:r>
            <a:r>
              <a:rPr lang="en-US" sz="1400" b="0" dirty="0" err="1">
                <a:solidFill>
                  <a:schemeClr val="accent2"/>
                </a:solidFill>
              </a:rPr>
              <a:t>bei</a:t>
            </a:r>
            <a:r>
              <a:rPr lang="en-US" sz="1400" b="0" dirty="0">
                <a:solidFill>
                  <a:schemeClr val="accent2"/>
                </a:solidFill>
              </a:rPr>
              <a:t> </a:t>
            </a:r>
            <a:r>
              <a:rPr lang="en-US" sz="1400" b="0" dirty="0" err="1">
                <a:solidFill>
                  <a:schemeClr val="accent2"/>
                </a:solidFill>
              </a:rPr>
              <a:t>uns</a:t>
            </a:r>
            <a:r>
              <a:rPr lang="en-US" sz="1400" b="0" dirty="0">
                <a:solidFill>
                  <a:schemeClr val="accent2"/>
                </a:solidFill>
              </a:rPr>
              <a:t> </a:t>
            </a:r>
            <a:r>
              <a:rPr lang="en-US" sz="1400" b="0" dirty="0" err="1">
                <a:solidFill>
                  <a:schemeClr val="accent2"/>
                </a:solidFill>
              </a:rPr>
              <a:t>walten</a:t>
            </a:r>
            <a:r>
              <a:rPr lang="en-US" sz="1400" b="0" dirty="0">
                <a:solidFill>
                  <a:schemeClr val="accent2"/>
                </a:solidFill>
              </a:rPr>
              <a:t>, die </a:t>
            </a:r>
            <a:r>
              <a:rPr lang="en-US" sz="1400" b="0" dirty="0" err="1">
                <a:solidFill>
                  <a:schemeClr val="accent2"/>
                </a:solidFill>
              </a:rPr>
              <a:t>ein</a:t>
            </a:r>
            <a:r>
              <a:rPr lang="en-US" sz="1400" b="0" dirty="0">
                <a:solidFill>
                  <a:schemeClr val="accent2"/>
                </a:solidFill>
              </a:rPr>
              <a:t> </a:t>
            </a:r>
            <a:r>
              <a:rPr lang="en-US" sz="1400" b="0" dirty="0" err="1">
                <a:solidFill>
                  <a:schemeClr val="accent2"/>
                </a:solidFill>
              </a:rPr>
              <a:t>Einmalbeitragsprodukt</a:t>
            </a:r>
            <a:r>
              <a:rPr lang="en-US" sz="1400" b="0" dirty="0">
                <a:solidFill>
                  <a:schemeClr val="accent2"/>
                </a:solidFill>
              </a:rPr>
              <a:t> </a:t>
            </a:r>
            <a:r>
              <a:rPr lang="en-US" sz="1400" b="0" dirty="0" err="1">
                <a:solidFill>
                  <a:schemeClr val="accent2"/>
                </a:solidFill>
              </a:rPr>
              <a:t>abschließen</a:t>
            </a:r>
            <a:r>
              <a:rPr lang="en-US" sz="1400" b="0" dirty="0">
                <a:solidFill>
                  <a:schemeClr val="accent2"/>
                </a:solidFill>
              </a:rPr>
              <a:t>.</a:t>
            </a:r>
          </a:p>
        </p:txBody>
      </p:sp>
      <p:graphicFrame>
        <p:nvGraphicFramePr>
          <p:cNvPr id="9" name="Inhaltsplatzhalter 9">
            <a:extLst>
              <a:ext uri="{FF2B5EF4-FFF2-40B4-BE49-F238E27FC236}">
                <a16:creationId xmlns:a16="http://schemas.microsoft.com/office/drawing/2014/main" id="{F093C719-0104-ACA4-9ABA-16A073FE664F}"/>
              </a:ext>
            </a:extLst>
          </p:cNvPr>
          <p:cNvGraphicFramePr>
            <a:graphicFrameLocks/>
          </p:cNvGraphicFramePr>
          <p:nvPr/>
        </p:nvGraphicFramePr>
        <p:xfrm>
          <a:off x="-666272" y="1389546"/>
          <a:ext cx="9248210" cy="3769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2729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Top-Seller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22</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Laufende Kosten p. a. im Vergleich</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a:solidFill>
                  <a:schemeClr val="accent2"/>
                </a:solidFill>
              </a:rPr>
              <a:t>Die </a:t>
            </a:r>
            <a:r>
              <a:rPr lang="en-US" sz="1400" b="0" dirty="0" err="1">
                <a:solidFill>
                  <a:schemeClr val="accent2"/>
                </a:solidFill>
              </a:rPr>
              <a:t>günstigen</a:t>
            </a:r>
            <a:r>
              <a:rPr lang="en-US" sz="1400" b="0" dirty="0">
                <a:solidFill>
                  <a:schemeClr val="accent2"/>
                </a:solidFill>
              </a:rPr>
              <a:t> </a:t>
            </a:r>
            <a:r>
              <a:rPr lang="en-US" sz="1400" b="0" dirty="0" err="1">
                <a:solidFill>
                  <a:schemeClr val="accent2"/>
                </a:solidFill>
              </a:rPr>
              <a:t>Fondskosten</a:t>
            </a:r>
            <a:r>
              <a:rPr lang="en-US" sz="1400" b="0" dirty="0">
                <a:solidFill>
                  <a:schemeClr val="accent2"/>
                </a:solidFill>
              </a:rPr>
              <a:t> der Clean Share Classes </a:t>
            </a:r>
            <a:r>
              <a:rPr lang="en-US" sz="1400" b="0" dirty="0" err="1">
                <a:solidFill>
                  <a:schemeClr val="accent2"/>
                </a:solidFill>
              </a:rPr>
              <a:t>lassen</a:t>
            </a:r>
            <a:r>
              <a:rPr lang="en-US" sz="1400" b="0" dirty="0">
                <a:solidFill>
                  <a:schemeClr val="accent2"/>
                </a:solidFill>
              </a:rPr>
              <a:t> </a:t>
            </a:r>
            <a:r>
              <a:rPr lang="en-US" sz="1400" b="0" dirty="0" err="1">
                <a:solidFill>
                  <a:schemeClr val="accent2"/>
                </a:solidFill>
              </a:rPr>
              <a:t>bereits</a:t>
            </a:r>
            <a:r>
              <a:rPr lang="en-US" sz="1400" b="0" dirty="0">
                <a:solidFill>
                  <a:schemeClr val="accent2"/>
                </a:solidFill>
              </a:rPr>
              <a:t> </a:t>
            </a:r>
            <a:r>
              <a:rPr lang="en-US" sz="1400" b="0" dirty="0" err="1">
                <a:solidFill>
                  <a:schemeClr val="accent2"/>
                </a:solidFill>
              </a:rPr>
              <a:t>nach</a:t>
            </a:r>
            <a:r>
              <a:rPr lang="en-US" sz="1400" b="0" dirty="0">
                <a:solidFill>
                  <a:schemeClr val="accent2"/>
                </a:solidFill>
              </a:rPr>
              <a:t> </a:t>
            </a:r>
            <a:r>
              <a:rPr lang="en-US" sz="1400" b="0" dirty="0" err="1">
                <a:solidFill>
                  <a:schemeClr val="accent2"/>
                </a:solidFill>
              </a:rPr>
              <a:t>wenigen</a:t>
            </a:r>
            <a:r>
              <a:rPr lang="en-US" sz="1400" b="0" dirty="0">
                <a:solidFill>
                  <a:schemeClr val="accent2"/>
                </a:solidFill>
              </a:rPr>
              <a:t> Jahren </a:t>
            </a:r>
            <a:r>
              <a:rPr lang="en-US" sz="1400" b="0" dirty="0" err="1">
                <a:solidFill>
                  <a:schemeClr val="accent2"/>
                </a:solidFill>
              </a:rPr>
              <a:t>einen</a:t>
            </a:r>
            <a:r>
              <a:rPr lang="en-US" sz="1400" b="0" dirty="0">
                <a:solidFill>
                  <a:schemeClr val="accent2"/>
                </a:solidFill>
              </a:rPr>
              <a:t> </a:t>
            </a:r>
            <a:br>
              <a:rPr lang="en-US" sz="1400" b="0" dirty="0">
                <a:solidFill>
                  <a:schemeClr val="accent2"/>
                </a:solidFill>
              </a:rPr>
            </a:br>
            <a:r>
              <a:rPr lang="en-US" sz="1400" b="0" dirty="0" err="1">
                <a:solidFill>
                  <a:schemeClr val="accent2"/>
                </a:solidFill>
              </a:rPr>
              <a:t>deutlichen</a:t>
            </a:r>
            <a:r>
              <a:rPr lang="en-US" sz="1400" b="0" dirty="0">
                <a:solidFill>
                  <a:schemeClr val="accent2"/>
                </a:solidFill>
              </a:rPr>
              <a:t> </a:t>
            </a:r>
            <a:r>
              <a:rPr lang="en-US" sz="1400" b="0" dirty="0" err="1">
                <a:solidFill>
                  <a:schemeClr val="accent2"/>
                </a:solidFill>
              </a:rPr>
              <a:t>Vorteil</a:t>
            </a:r>
            <a:r>
              <a:rPr lang="en-US" sz="1400" b="0" dirty="0">
                <a:solidFill>
                  <a:schemeClr val="accent2"/>
                </a:solidFill>
              </a:rPr>
              <a:t> </a:t>
            </a:r>
            <a:r>
              <a:rPr lang="en-US" sz="1400" b="0" dirty="0" err="1">
                <a:solidFill>
                  <a:schemeClr val="accent2"/>
                </a:solidFill>
              </a:rPr>
              <a:t>erkennen</a:t>
            </a:r>
            <a:r>
              <a:rPr lang="en-US" sz="1400" b="0" dirty="0">
                <a:solidFill>
                  <a:schemeClr val="accent2"/>
                </a:solidFill>
              </a:rPr>
              <a:t> und </a:t>
            </a:r>
            <a:r>
              <a:rPr lang="en-US" sz="1400" b="0" dirty="0" err="1">
                <a:solidFill>
                  <a:schemeClr val="accent2"/>
                </a:solidFill>
              </a:rPr>
              <a:t>zeigen</a:t>
            </a:r>
            <a:r>
              <a:rPr lang="en-US" sz="1400" b="0" dirty="0">
                <a:solidFill>
                  <a:schemeClr val="accent2"/>
                </a:solidFill>
              </a:rPr>
              <a:t>: </a:t>
            </a:r>
            <a:r>
              <a:rPr lang="en-US" sz="1400" dirty="0" err="1">
                <a:solidFill>
                  <a:schemeClr val="accent2"/>
                </a:solidFill>
              </a:rPr>
              <a:t>Nicht</a:t>
            </a:r>
            <a:r>
              <a:rPr lang="en-US" sz="1400" dirty="0">
                <a:solidFill>
                  <a:schemeClr val="accent2"/>
                </a:solidFill>
              </a:rPr>
              <a:t> die </a:t>
            </a:r>
            <a:r>
              <a:rPr lang="en-US" sz="1400" dirty="0" err="1">
                <a:solidFill>
                  <a:schemeClr val="accent2"/>
                </a:solidFill>
              </a:rPr>
              <a:t>reinen</a:t>
            </a:r>
            <a:r>
              <a:rPr lang="en-US" sz="1400" dirty="0">
                <a:solidFill>
                  <a:schemeClr val="accent2"/>
                </a:solidFill>
              </a:rPr>
              <a:t> </a:t>
            </a:r>
            <a:r>
              <a:rPr lang="en-US" sz="1400" dirty="0" err="1">
                <a:solidFill>
                  <a:schemeClr val="accent2"/>
                </a:solidFill>
              </a:rPr>
              <a:t>Abschlusskosten</a:t>
            </a:r>
            <a:r>
              <a:rPr lang="en-US" sz="1400" dirty="0">
                <a:solidFill>
                  <a:schemeClr val="accent2"/>
                </a:solidFill>
              </a:rPr>
              <a:t>, </a:t>
            </a:r>
            <a:r>
              <a:rPr lang="en-US" sz="1400" dirty="0" err="1">
                <a:solidFill>
                  <a:schemeClr val="accent2"/>
                </a:solidFill>
              </a:rPr>
              <a:t>sondern</a:t>
            </a:r>
            <a:r>
              <a:rPr lang="en-US" sz="1400" dirty="0">
                <a:solidFill>
                  <a:schemeClr val="accent2"/>
                </a:solidFill>
              </a:rPr>
              <a:t> die </a:t>
            </a:r>
            <a:r>
              <a:rPr lang="en-US" sz="1400" dirty="0" err="1">
                <a:solidFill>
                  <a:schemeClr val="accent2"/>
                </a:solidFill>
              </a:rPr>
              <a:t>Gesamtkosten</a:t>
            </a:r>
            <a:r>
              <a:rPr lang="en-US" sz="1400" dirty="0">
                <a:solidFill>
                  <a:schemeClr val="accent2"/>
                </a:solidFill>
              </a:rPr>
              <a:t> </a:t>
            </a:r>
            <a:br>
              <a:rPr lang="en-US" sz="1400" dirty="0">
                <a:solidFill>
                  <a:schemeClr val="accent2"/>
                </a:solidFill>
              </a:rPr>
            </a:br>
            <a:r>
              <a:rPr lang="en-US" sz="1400" dirty="0" err="1">
                <a:solidFill>
                  <a:schemeClr val="accent2"/>
                </a:solidFill>
              </a:rPr>
              <a:t>sind</a:t>
            </a:r>
            <a:r>
              <a:rPr lang="en-US" sz="1400" dirty="0">
                <a:solidFill>
                  <a:schemeClr val="accent2"/>
                </a:solidFill>
              </a:rPr>
              <a:t> </a:t>
            </a:r>
            <a:r>
              <a:rPr lang="en-US" sz="1400" dirty="0" err="1">
                <a:solidFill>
                  <a:schemeClr val="accent2"/>
                </a:solidFill>
              </a:rPr>
              <a:t>bei</a:t>
            </a:r>
            <a:r>
              <a:rPr lang="en-US" sz="1400" dirty="0">
                <a:solidFill>
                  <a:schemeClr val="accent2"/>
                </a:solidFill>
              </a:rPr>
              <a:t> </a:t>
            </a:r>
            <a:r>
              <a:rPr lang="en-US" sz="1400" dirty="0" err="1">
                <a:solidFill>
                  <a:schemeClr val="accent2"/>
                </a:solidFill>
              </a:rPr>
              <a:t>einem</a:t>
            </a:r>
            <a:r>
              <a:rPr lang="en-US" sz="1400" dirty="0">
                <a:solidFill>
                  <a:schemeClr val="accent2"/>
                </a:solidFill>
              </a:rPr>
              <a:t> </a:t>
            </a:r>
            <a:r>
              <a:rPr lang="en-US" sz="1400" dirty="0" err="1">
                <a:solidFill>
                  <a:schemeClr val="accent2"/>
                </a:solidFill>
              </a:rPr>
              <a:t>Kostenvergleich</a:t>
            </a:r>
            <a:r>
              <a:rPr lang="en-US" sz="1400" dirty="0">
                <a:solidFill>
                  <a:schemeClr val="accent2"/>
                </a:solidFill>
              </a:rPr>
              <a:t> </a:t>
            </a:r>
            <a:r>
              <a:rPr lang="en-US" sz="1400" dirty="0" err="1">
                <a:solidFill>
                  <a:schemeClr val="accent2"/>
                </a:solidFill>
              </a:rPr>
              <a:t>entscheidend</a:t>
            </a:r>
            <a:r>
              <a:rPr lang="en-US" sz="1400" dirty="0">
                <a:solidFill>
                  <a:schemeClr val="accent2"/>
                </a:solidFill>
              </a:rPr>
              <a:t>.</a:t>
            </a:r>
          </a:p>
        </p:txBody>
      </p:sp>
      <p:graphicFrame>
        <p:nvGraphicFramePr>
          <p:cNvPr id="14" name="Inhaltsplatzhalter 9">
            <a:extLst>
              <a:ext uri="{FF2B5EF4-FFF2-40B4-BE49-F238E27FC236}">
                <a16:creationId xmlns:a16="http://schemas.microsoft.com/office/drawing/2014/main" id="{1113416A-B357-5EB7-2A72-EFF05C229E87}"/>
              </a:ext>
            </a:extLst>
          </p:cNvPr>
          <p:cNvGraphicFramePr>
            <a:graphicFrameLocks/>
          </p:cNvGraphicFramePr>
          <p:nvPr>
            <p:extLst>
              <p:ext uri="{D42A27DB-BD31-4B8C-83A1-F6EECF244321}">
                <p14:modId xmlns:p14="http://schemas.microsoft.com/office/powerpoint/2010/main" val="3675775633"/>
              </p:ext>
            </p:extLst>
          </p:nvPr>
        </p:nvGraphicFramePr>
        <p:xfrm>
          <a:off x="199384" y="1408812"/>
          <a:ext cx="8426450" cy="4012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9473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1ECDA-C101-D074-BF8A-33009A1DEFE5}"/>
              </a:ext>
            </a:extLst>
          </p:cNvPr>
          <p:cNvSpPr>
            <a:spLocks noGrp="1"/>
          </p:cNvSpPr>
          <p:nvPr>
            <p:ph type="title"/>
          </p:nvPr>
        </p:nvSpPr>
        <p:spPr/>
        <p:txBody>
          <a:bodyPr/>
          <a:lstStyle/>
          <a:p>
            <a:r>
              <a:rPr lang="de-DE" dirty="0"/>
              <a:t>Die zehn Top-Seller</a:t>
            </a:r>
          </a:p>
        </p:txBody>
      </p:sp>
      <p:sp>
        <p:nvSpPr>
          <p:cNvPr id="3" name="Foliennummernplatzhalter 2">
            <a:extLst>
              <a:ext uri="{FF2B5EF4-FFF2-40B4-BE49-F238E27FC236}">
                <a16:creationId xmlns:a16="http://schemas.microsoft.com/office/drawing/2014/main" id="{5850D462-5F39-35E3-A179-DF2BEE441870}"/>
              </a:ext>
            </a:extLst>
          </p:cNvPr>
          <p:cNvSpPr>
            <a:spLocks noGrp="1"/>
          </p:cNvSpPr>
          <p:nvPr>
            <p:ph type="sldNum" sz="quarter" idx="10"/>
          </p:nvPr>
        </p:nvSpPr>
        <p:spPr/>
        <p:txBody>
          <a:bodyPr/>
          <a:lstStyle/>
          <a:p>
            <a:fld id="{5CA30057-1522-A34D-9EDB-EBE4F30CB92E}" type="slidenum">
              <a:rPr lang="en-US" smtClean="0"/>
              <a:pPr/>
              <a:t>23</a:t>
            </a:fld>
            <a:endParaRPr lang="en-US" dirty="0"/>
          </a:p>
        </p:txBody>
      </p:sp>
      <p:sp>
        <p:nvSpPr>
          <p:cNvPr id="4" name="Textplatzhalter 3">
            <a:extLst>
              <a:ext uri="{FF2B5EF4-FFF2-40B4-BE49-F238E27FC236}">
                <a16:creationId xmlns:a16="http://schemas.microsoft.com/office/drawing/2014/main" id="{494287A8-9C41-7D4C-D938-70FCC60715FC}"/>
              </a:ext>
            </a:extLst>
          </p:cNvPr>
          <p:cNvSpPr>
            <a:spLocks noGrp="1"/>
          </p:cNvSpPr>
          <p:nvPr>
            <p:ph type="body" sz="quarter" idx="18"/>
          </p:nvPr>
        </p:nvSpPr>
        <p:spPr>
          <a:xfrm>
            <a:off x="360363" y="880361"/>
            <a:ext cx="6839507" cy="218586"/>
          </a:xfrm>
        </p:spPr>
        <p:txBody>
          <a:bodyPr/>
          <a:lstStyle/>
          <a:p>
            <a:r>
              <a:rPr lang="de-DE" dirty="0"/>
              <a:t>Sharpe-Ratio 3 Jahre</a:t>
            </a:r>
          </a:p>
        </p:txBody>
      </p:sp>
      <p:sp>
        <p:nvSpPr>
          <p:cNvPr id="5" name="Textplatzhalter 4">
            <a:extLst>
              <a:ext uri="{FF2B5EF4-FFF2-40B4-BE49-F238E27FC236}">
                <a16:creationId xmlns:a16="http://schemas.microsoft.com/office/drawing/2014/main" id="{0F5E658C-4E7E-880D-4AF2-110D90466927}"/>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6CFDB001-98A1-B315-4DE3-69A3FCF6442C}"/>
              </a:ext>
            </a:extLst>
          </p:cNvPr>
          <p:cNvSpPr>
            <a:spLocks noGrp="1"/>
          </p:cNvSpPr>
          <p:nvPr>
            <p:ph type="body" sz="quarter" idx="20"/>
          </p:nvPr>
        </p:nvSpPr>
        <p:spPr/>
        <p:txBody>
          <a:bodyPr/>
          <a:lstStyle/>
          <a:p>
            <a:endParaRPr lang="de-DE"/>
          </a:p>
        </p:txBody>
      </p:sp>
      <p:sp>
        <p:nvSpPr>
          <p:cNvPr id="10" name="Rectangle 2">
            <a:extLst>
              <a:ext uri="{FF2B5EF4-FFF2-40B4-BE49-F238E27FC236}">
                <a16:creationId xmlns:a16="http://schemas.microsoft.com/office/drawing/2014/main" id="{B7923094-ADC5-2530-F100-2F10BC96C07A}"/>
              </a:ext>
            </a:extLst>
          </p:cNvPr>
          <p:cNvSpPr/>
          <p:nvPr/>
        </p:nvSpPr>
        <p:spPr>
          <a:xfrm>
            <a:off x="358777" y="1609725"/>
            <a:ext cx="8426447" cy="4564442"/>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00" b="0" i="0" dirty="0">
              <a:latin typeface="Arial" charset="0"/>
            </a:endParaRPr>
          </a:p>
        </p:txBody>
      </p:sp>
      <p:sp>
        <p:nvSpPr>
          <p:cNvPr id="13" name="Text Placeholder 3">
            <a:extLst>
              <a:ext uri="{FF2B5EF4-FFF2-40B4-BE49-F238E27FC236}">
                <a16:creationId xmlns:a16="http://schemas.microsoft.com/office/drawing/2014/main" id="{2A2A271B-72A5-7895-CF98-64CEC2C0F301}"/>
              </a:ext>
            </a:extLst>
          </p:cNvPr>
          <p:cNvSpPr txBox="1">
            <a:spLocks/>
          </p:cNvSpPr>
          <p:nvPr/>
        </p:nvSpPr>
        <p:spPr>
          <a:xfrm>
            <a:off x="358774" y="5288126"/>
            <a:ext cx="8424861" cy="877724"/>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400" b="0" dirty="0">
                <a:solidFill>
                  <a:schemeClr val="accent2"/>
                </a:solidFill>
              </a:rPr>
              <a:t>Die </a:t>
            </a:r>
            <a:r>
              <a:rPr lang="en-US" sz="1400" b="0" dirty="0" err="1">
                <a:solidFill>
                  <a:schemeClr val="accent2"/>
                </a:solidFill>
              </a:rPr>
              <a:t>günstigen</a:t>
            </a:r>
            <a:r>
              <a:rPr lang="en-US" sz="1400" b="0" dirty="0">
                <a:solidFill>
                  <a:schemeClr val="accent2"/>
                </a:solidFill>
              </a:rPr>
              <a:t> </a:t>
            </a:r>
            <a:r>
              <a:rPr lang="en-US" sz="1400" b="0" dirty="0" err="1">
                <a:solidFill>
                  <a:schemeClr val="accent2"/>
                </a:solidFill>
              </a:rPr>
              <a:t>Fondskosten</a:t>
            </a:r>
            <a:r>
              <a:rPr lang="en-US" sz="1400" b="0" dirty="0">
                <a:solidFill>
                  <a:schemeClr val="accent2"/>
                </a:solidFill>
              </a:rPr>
              <a:t> der Clean Share Classes </a:t>
            </a:r>
            <a:r>
              <a:rPr lang="en-US" sz="1400" b="0" dirty="0" err="1">
                <a:solidFill>
                  <a:schemeClr val="accent2"/>
                </a:solidFill>
              </a:rPr>
              <a:t>lassen</a:t>
            </a:r>
            <a:r>
              <a:rPr lang="en-US" sz="1400" b="0" dirty="0">
                <a:solidFill>
                  <a:schemeClr val="accent2"/>
                </a:solidFill>
              </a:rPr>
              <a:t> </a:t>
            </a:r>
            <a:r>
              <a:rPr lang="en-US" sz="1400" b="0" dirty="0" err="1">
                <a:solidFill>
                  <a:schemeClr val="accent2"/>
                </a:solidFill>
              </a:rPr>
              <a:t>bereits</a:t>
            </a:r>
            <a:r>
              <a:rPr lang="en-US" sz="1400" b="0" dirty="0">
                <a:solidFill>
                  <a:schemeClr val="accent2"/>
                </a:solidFill>
              </a:rPr>
              <a:t> </a:t>
            </a:r>
            <a:r>
              <a:rPr lang="en-US" sz="1400" b="0" dirty="0" err="1">
                <a:solidFill>
                  <a:schemeClr val="accent2"/>
                </a:solidFill>
              </a:rPr>
              <a:t>nach</a:t>
            </a:r>
            <a:r>
              <a:rPr lang="en-US" sz="1400" b="0" dirty="0">
                <a:solidFill>
                  <a:schemeClr val="accent2"/>
                </a:solidFill>
              </a:rPr>
              <a:t> </a:t>
            </a:r>
            <a:r>
              <a:rPr lang="en-US" sz="1400" b="0" dirty="0" err="1">
                <a:solidFill>
                  <a:schemeClr val="accent2"/>
                </a:solidFill>
              </a:rPr>
              <a:t>wenigen</a:t>
            </a:r>
            <a:r>
              <a:rPr lang="en-US" sz="1400" b="0" dirty="0">
                <a:solidFill>
                  <a:schemeClr val="accent2"/>
                </a:solidFill>
              </a:rPr>
              <a:t> Jahren </a:t>
            </a:r>
            <a:r>
              <a:rPr lang="en-US" sz="1400" b="0" dirty="0" err="1">
                <a:solidFill>
                  <a:schemeClr val="accent2"/>
                </a:solidFill>
              </a:rPr>
              <a:t>einen</a:t>
            </a:r>
            <a:r>
              <a:rPr lang="en-US" sz="1400" b="0" dirty="0">
                <a:solidFill>
                  <a:schemeClr val="accent2"/>
                </a:solidFill>
              </a:rPr>
              <a:t> </a:t>
            </a:r>
            <a:br>
              <a:rPr lang="en-US" sz="1400" b="0" dirty="0">
                <a:solidFill>
                  <a:schemeClr val="accent2"/>
                </a:solidFill>
              </a:rPr>
            </a:br>
            <a:r>
              <a:rPr lang="en-US" sz="1400" b="0" dirty="0" err="1">
                <a:solidFill>
                  <a:schemeClr val="accent2"/>
                </a:solidFill>
              </a:rPr>
              <a:t>deutlichen</a:t>
            </a:r>
            <a:r>
              <a:rPr lang="en-US" sz="1400" b="0" dirty="0">
                <a:solidFill>
                  <a:schemeClr val="accent2"/>
                </a:solidFill>
              </a:rPr>
              <a:t> </a:t>
            </a:r>
            <a:r>
              <a:rPr lang="en-US" sz="1400" b="0" dirty="0" err="1">
                <a:solidFill>
                  <a:schemeClr val="accent2"/>
                </a:solidFill>
              </a:rPr>
              <a:t>Vorteil</a:t>
            </a:r>
            <a:r>
              <a:rPr lang="en-US" sz="1400" b="0" dirty="0">
                <a:solidFill>
                  <a:schemeClr val="accent2"/>
                </a:solidFill>
              </a:rPr>
              <a:t> </a:t>
            </a:r>
            <a:r>
              <a:rPr lang="en-US" sz="1400" b="0" dirty="0" err="1">
                <a:solidFill>
                  <a:schemeClr val="accent2"/>
                </a:solidFill>
              </a:rPr>
              <a:t>erkennen</a:t>
            </a:r>
            <a:r>
              <a:rPr lang="en-US" sz="1400" b="0" dirty="0">
                <a:solidFill>
                  <a:schemeClr val="accent2"/>
                </a:solidFill>
              </a:rPr>
              <a:t> und </a:t>
            </a:r>
            <a:r>
              <a:rPr lang="en-US" sz="1400" b="0" dirty="0" err="1">
                <a:solidFill>
                  <a:schemeClr val="accent2"/>
                </a:solidFill>
              </a:rPr>
              <a:t>zeigen</a:t>
            </a:r>
            <a:r>
              <a:rPr lang="en-US" sz="1400" b="0" dirty="0">
                <a:solidFill>
                  <a:schemeClr val="accent2"/>
                </a:solidFill>
              </a:rPr>
              <a:t>: </a:t>
            </a:r>
            <a:r>
              <a:rPr lang="en-US" sz="1400" dirty="0" err="1">
                <a:solidFill>
                  <a:schemeClr val="accent2"/>
                </a:solidFill>
              </a:rPr>
              <a:t>Nicht</a:t>
            </a:r>
            <a:r>
              <a:rPr lang="en-US" sz="1400" dirty="0">
                <a:solidFill>
                  <a:schemeClr val="accent2"/>
                </a:solidFill>
              </a:rPr>
              <a:t> die </a:t>
            </a:r>
            <a:r>
              <a:rPr lang="en-US" sz="1400" dirty="0" err="1">
                <a:solidFill>
                  <a:schemeClr val="accent2"/>
                </a:solidFill>
              </a:rPr>
              <a:t>reinen</a:t>
            </a:r>
            <a:r>
              <a:rPr lang="en-US" sz="1400" dirty="0">
                <a:solidFill>
                  <a:schemeClr val="accent2"/>
                </a:solidFill>
              </a:rPr>
              <a:t> </a:t>
            </a:r>
            <a:r>
              <a:rPr lang="en-US" sz="1400" dirty="0" err="1">
                <a:solidFill>
                  <a:schemeClr val="accent2"/>
                </a:solidFill>
              </a:rPr>
              <a:t>Abschlusskosten</a:t>
            </a:r>
            <a:r>
              <a:rPr lang="en-US" sz="1400" dirty="0">
                <a:solidFill>
                  <a:schemeClr val="accent2"/>
                </a:solidFill>
              </a:rPr>
              <a:t>, </a:t>
            </a:r>
            <a:r>
              <a:rPr lang="en-US" sz="1400" dirty="0" err="1">
                <a:solidFill>
                  <a:schemeClr val="accent2"/>
                </a:solidFill>
              </a:rPr>
              <a:t>sondern</a:t>
            </a:r>
            <a:r>
              <a:rPr lang="en-US" sz="1400" dirty="0">
                <a:solidFill>
                  <a:schemeClr val="accent2"/>
                </a:solidFill>
              </a:rPr>
              <a:t> die </a:t>
            </a:r>
            <a:r>
              <a:rPr lang="en-US" sz="1400" dirty="0" err="1">
                <a:solidFill>
                  <a:schemeClr val="accent2"/>
                </a:solidFill>
              </a:rPr>
              <a:t>Gesamtkosten</a:t>
            </a:r>
            <a:r>
              <a:rPr lang="en-US" sz="1400" dirty="0">
                <a:solidFill>
                  <a:schemeClr val="accent2"/>
                </a:solidFill>
              </a:rPr>
              <a:t> </a:t>
            </a:r>
            <a:br>
              <a:rPr lang="en-US" sz="1400" dirty="0">
                <a:solidFill>
                  <a:schemeClr val="accent2"/>
                </a:solidFill>
              </a:rPr>
            </a:br>
            <a:r>
              <a:rPr lang="en-US" sz="1400" dirty="0" err="1">
                <a:solidFill>
                  <a:schemeClr val="accent2"/>
                </a:solidFill>
              </a:rPr>
              <a:t>sind</a:t>
            </a:r>
            <a:r>
              <a:rPr lang="en-US" sz="1400" dirty="0">
                <a:solidFill>
                  <a:schemeClr val="accent2"/>
                </a:solidFill>
              </a:rPr>
              <a:t> </a:t>
            </a:r>
            <a:r>
              <a:rPr lang="en-US" sz="1400" dirty="0" err="1">
                <a:solidFill>
                  <a:schemeClr val="accent2"/>
                </a:solidFill>
              </a:rPr>
              <a:t>bei</a:t>
            </a:r>
            <a:r>
              <a:rPr lang="en-US" sz="1400" dirty="0">
                <a:solidFill>
                  <a:schemeClr val="accent2"/>
                </a:solidFill>
              </a:rPr>
              <a:t> </a:t>
            </a:r>
            <a:r>
              <a:rPr lang="en-US" sz="1400" dirty="0" err="1">
                <a:solidFill>
                  <a:schemeClr val="accent2"/>
                </a:solidFill>
              </a:rPr>
              <a:t>einem</a:t>
            </a:r>
            <a:r>
              <a:rPr lang="en-US" sz="1400" dirty="0">
                <a:solidFill>
                  <a:schemeClr val="accent2"/>
                </a:solidFill>
              </a:rPr>
              <a:t> </a:t>
            </a:r>
            <a:r>
              <a:rPr lang="en-US" sz="1400" dirty="0" err="1">
                <a:solidFill>
                  <a:schemeClr val="accent2"/>
                </a:solidFill>
              </a:rPr>
              <a:t>Kostenvergleich</a:t>
            </a:r>
            <a:r>
              <a:rPr lang="en-US" sz="1400" dirty="0">
                <a:solidFill>
                  <a:schemeClr val="accent2"/>
                </a:solidFill>
              </a:rPr>
              <a:t> </a:t>
            </a:r>
            <a:r>
              <a:rPr lang="en-US" sz="1400" dirty="0" err="1">
                <a:solidFill>
                  <a:schemeClr val="accent2"/>
                </a:solidFill>
              </a:rPr>
              <a:t>entscheidend</a:t>
            </a:r>
            <a:r>
              <a:rPr lang="en-US" sz="1400" dirty="0">
                <a:solidFill>
                  <a:schemeClr val="accent2"/>
                </a:solidFill>
              </a:rPr>
              <a:t>.</a:t>
            </a:r>
          </a:p>
        </p:txBody>
      </p:sp>
      <p:graphicFrame>
        <p:nvGraphicFramePr>
          <p:cNvPr id="9" name="Inhaltsplatzhalter 9">
            <a:extLst>
              <a:ext uri="{FF2B5EF4-FFF2-40B4-BE49-F238E27FC236}">
                <a16:creationId xmlns:a16="http://schemas.microsoft.com/office/drawing/2014/main" id="{CFAC5A36-2AED-1CB1-1947-BFA8CF3F5EE9}"/>
              </a:ext>
            </a:extLst>
          </p:cNvPr>
          <p:cNvGraphicFramePr>
            <a:graphicFrameLocks/>
          </p:cNvGraphicFramePr>
          <p:nvPr>
            <p:extLst>
              <p:ext uri="{D42A27DB-BD31-4B8C-83A1-F6EECF244321}">
                <p14:modId xmlns:p14="http://schemas.microsoft.com/office/powerpoint/2010/main" val="93808310"/>
              </p:ext>
            </p:extLst>
          </p:nvPr>
        </p:nvGraphicFramePr>
        <p:xfrm>
          <a:off x="-121133" y="1397935"/>
          <a:ext cx="9961779" cy="3769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914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86C96A-6633-1632-40B0-7808DE5F3218}"/>
              </a:ext>
            </a:extLst>
          </p:cNvPr>
          <p:cNvSpPr txBox="1">
            <a:spLocks/>
          </p:cNvSpPr>
          <p:nvPr/>
        </p:nvSpPr>
        <p:spPr>
          <a:xfrm>
            <a:off x="4311941" y="5771055"/>
            <a:ext cx="4737615" cy="790575"/>
          </a:xfrm>
          <a:prstGeom prst="rect">
            <a:avLst/>
          </a:prstGeom>
        </p:spPr>
        <p:txBody>
          <a:bodyPr anchor="b"/>
          <a:lstStyle>
            <a:lvl1pPr marL="0" indent="0" algn="l" defTabSz="685719" rtl="0" eaLnBrk="1" latinLnBrk="0" hangingPunct="1">
              <a:lnSpc>
                <a:spcPct val="110000"/>
              </a:lnSpc>
              <a:spcBef>
                <a:spcPts val="1600"/>
              </a:spcBef>
              <a:buFont typeface="Arial"/>
              <a:buNone/>
              <a:defRPr sz="1600" b="1" kern="1200" spc="-41" baseline="0">
                <a:solidFill>
                  <a:schemeClr val="tx2"/>
                </a:solidFill>
                <a:latin typeface="Arial" panose="020B0604020202020204" pitchFamily="34" charset="0"/>
                <a:ea typeface="Arial" panose="020B0604020202020204" pitchFamily="34" charset="0"/>
                <a:cs typeface="Arial"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1600"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a:lnSpc>
                <a:spcPct val="100000"/>
              </a:lnSpc>
              <a:spcBef>
                <a:spcPts val="0"/>
              </a:spcBef>
            </a:pPr>
            <a:r>
              <a:rPr lang="en-US" sz="800" b="0" dirty="0" err="1">
                <a:solidFill>
                  <a:schemeClr val="bg1"/>
                </a:solidFill>
              </a:rPr>
              <a:t>Wir</a:t>
            </a:r>
            <a:r>
              <a:rPr lang="en-US" sz="800" b="0" dirty="0">
                <a:solidFill>
                  <a:schemeClr val="bg1"/>
                </a:solidFill>
              </a:rPr>
              <a:t> </a:t>
            </a:r>
            <a:r>
              <a:rPr lang="en-US" sz="800" b="0" dirty="0" err="1">
                <a:solidFill>
                  <a:schemeClr val="bg1"/>
                </a:solidFill>
              </a:rPr>
              <a:t>möchten</a:t>
            </a:r>
            <a:r>
              <a:rPr lang="en-US" sz="800" b="0" dirty="0">
                <a:solidFill>
                  <a:schemeClr val="bg1"/>
                </a:solidFill>
              </a:rPr>
              <a:t> Menschen </a:t>
            </a:r>
            <a:r>
              <a:rPr lang="en-US" sz="800" b="0" dirty="0" err="1">
                <a:solidFill>
                  <a:schemeClr val="bg1"/>
                </a:solidFill>
              </a:rPr>
              <a:t>jeden</a:t>
            </a:r>
            <a:r>
              <a:rPr lang="en-US" sz="800" b="0" dirty="0">
                <a:solidFill>
                  <a:schemeClr val="bg1"/>
                </a:solidFill>
              </a:rPr>
              <a:t> </a:t>
            </a:r>
            <a:r>
              <a:rPr lang="en-US" sz="800" b="0" dirty="0" err="1">
                <a:solidFill>
                  <a:schemeClr val="bg1"/>
                </a:solidFill>
              </a:rPr>
              <a:t>Geschlechts</a:t>
            </a:r>
            <a:r>
              <a:rPr lang="en-US" sz="800" b="0" dirty="0">
                <a:solidFill>
                  <a:schemeClr val="bg1"/>
                </a:solidFill>
              </a:rPr>
              <a:t> </a:t>
            </a:r>
            <a:r>
              <a:rPr lang="en-US" sz="800" b="0" dirty="0" err="1">
                <a:solidFill>
                  <a:schemeClr val="bg1"/>
                </a:solidFill>
              </a:rPr>
              <a:t>gleichermaßen</a:t>
            </a:r>
            <a:r>
              <a:rPr lang="en-US" sz="800" b="0" dirty="0">
                <a:solidFill>
                  <a:schemeClr val="bg1"/>
                </a:solidFill>
              </a:rPr>
              <a:t> </a:t>
            </a:r>
            <a:r>
              <a:rPr lang="en-US" sz="800" b="0" dirty="0" err="1">
                <a:solidFill>
                  <a:schemeClr val="bg1"/>
                </a:solidFill>
              </a:rPr>
              <a:t>ansprechen</a:t>
            </a:r>
            <a:r>
              <a:rPr lang="en-US" sz="800" b="0" dirty="0">
                <a:solidFill>
                  <a:schemeClr val="bg1"/>
                </a:solidFill>
              </a:rPr>
              <a:t> und </a:t>
            </a:r>
            <a:r>
              <a:rPr lang="en-US" sz="800" b="0" dirty="0" err="1">
                <a:solidFill>
                  <a:schemeClr val="bg1"/>
                </a:solidFill>
              </a:rPr>
              <a:t>wählen</a:t>
            </a:r>
            <a:r>
              <a:rPr lang="en-US" sz="800" b="0" dirty="0">
                <a:solidFill>
                  <a:schemeClr val="bg1"/>
                </a:solidFill>
              </a:rPr>
              <a:t> </a:t>
            </a:r>
            <a:r>
              <a:rPr lang="en-US" sz="800" b="0" dirty="0" err="1">
                <a:solidFill>
                  <a:schemeClr val="bg1"/>
                </a:solidFill>
              </a:rPr>
              <a:t>daher</a:t>
            </a:r>
            <a:r>
              <a:rPr lang="en-US" sz="800" b="0" dirty="0">
                <a:solidFill>
                  <a:schemeClr val="bg1"/>
                </a:solidFill>
              </a:rPr>
              <a:t> </a:t>
            </a:r>
            <a:r>
              <a:rPr lang="en-US" sz="800" b="0" dirty="0" err="1">
                <a:solidFill>
                  <a:schemeClr val="bg1"/>
                </a:solidFill>
              </a:rPr>
              <a:t>neutrale</a:t>
            </a:r>
            <a:r>
              <a:rPr lang="en-US" sz="800" b="0" dirty="0">
                <a:solidFill>
                  <a:schemeClr val="bg1"/>
                </a:solidFill>
              </a:rPr>
              <a:t> </a:t>
            </a:r>
            <a:r>
              <a:rPr lang="en-US" sz="800" b="0" dirty="0" err="1">
                <a:solidFill>
                  <a:schemeClr val="bg1"/>
                </a:solidFill>
              </a:rPr>
              <a:t>Schreibweisen</a:t>
            </a:r>
            <a:r>
              <a:rPr lang="en-US" sz="800" b="0" dirty="0">
                <a:solidFill>
                  <a:schemeClr val="bg1"/>
                </a:solidFill>
              </a:rPr>
              <a:t>, wo es </a:t>
            </a:r>
            <a:r>
              <a:rPr lang="en-US" sz="800" b="0" dirty="0" err="1">
                <a:solidFill>
                  <a:schemeClr val="bg1"/>
                </a:solidFill>
              </a:rPr>
              <a:t>uns</a:t>
            </a:r>
            <a:r>
              <a:rPr lang="en-US" sz="800" b="0" dirty="0">
                <a:solidFill>
                  <a:schemeClr val="bg1"/>
                </a:solidFill>
              </a:rPr>
              <a:t> </a:t>
            </a:r>
            <a:r>
              <a:rPr lang="en-US" sz="800" b="0" dirty="0" err="1">
                <a:solidFill>
                  <a:schemeClr val="bg1"/>
                </a:solidFill>
              </a:rPr>
              <a:t>möglich</a:t>
            </a:r>
            <a:r>
              <a:rPr lang="en-US" sz="800" b="0" dirty="0">
                <a:solidFill>
                  <a:schemeClr val="bg1"/>
                </a:solidFill>
              </a:rPr>
              <a:t> </a:t>
            </a:r>
            <a:r>
              <a:rPr lang="en-US" sz="800" b="0" dirty="0" err="1">
                <a:solidFill>
                  <a:schemeClr val="bg1"/>
                </a:solidFill>
              </a:rPr>
              <a:t>ist</a:t>
            </a:r>
            <a:r>
              <a:rPr lang="en-US" sz="800" b="0" dirty="0">
                <a:solidFill>
                  <a:schemeClr val="bg1"/>
                </a:solidFill>
              </a:rPr>
              <a:t>. </a:t>
            </a:r>
            <a:r>
              <a:rPr lang="en-US" sz="800" b="0" dirty="0" err="1">
                <a:solidFill>
                  <a:schemeClr val="bg1"/>
                </a:solidFill>
              </a:rPr>
              <a:t>Jedoch</a:t>
            </a:r>
            <a:r>
              <a:rPr lang="en-US" sz="800" b="0" dirty="0">
                <a:solidFill>
                  <a:schemeClr val="bg1"/>
                </a:solidFill>
              </a:rPr>
              <a:t> bitten </a:t>
            </a:r>
            <a:r>
              <a:rPr lang="en-US" sz="800" b="0" dirty="0" err="1">
                <a:solidFill>
                  <a:schemeClr val="bg1"/>
                </a:solidFill>
              </a:rPr>
              <a:t>wir</a:t>
            </a:r>
            <a:r>
              <a:rPr lang="en-US" sz="800" b="0" dirty="0">
                <a:solidFill>
                  <a:schemeClr val="bg1"/>
                </a:solidFill>
              </a:rPr>
              <a:t> um </a:t>
            </a:r>
            <a:r>
              <a:rPr lang="en-US" sz="800" b="0" dirty="0" err="1">
                <a:solidFill>
                  <a:schemeClr val="bg1"/>
                </a:solidFill>
              </a:rPr>
              <a:t>Ihr</a:t>
            </a:r>
            <a:r>
              <a:rPr lang="en-US" sz="800" b="0" dirty="0">
                <a:solidFill>
                  <a:schemeClr val="bg1"/>
                </a:solidFill>
              </a:rPr>
              <a:t> </a:t>
            </a:r>
            <a:r>
              <a:rPr lang="en-US" sz="800" b="0" dirty="0" err="1">
                <a:solidFill>
                  <a:schemeClr val="bg1"/>
                </a:solidFill>
              </a:rPr>
              <a:t>Verständnis</a:t>
            </a:r>
            <a:r>
              <a:rPr lang="en-US" sz="800" b="0" dirty="0">
                <a:solidFill>
                  <a:schemeClr val="bg1"/>
                </a:solidFill>
              </a:rPr>
              <a:t>, </a:t>
            </a:r>
            <a:r>
              <a:rPr lang="en-US" sz="800" b="0" dirty="0" err="1">
                <a:solidFill>
                  <a:schemeClr val="bg1"/>
                </a:solidFill>
              </a:rPr>
              <a:t>dass</a:t>
            </a:r>
            <a:r>
              <a:rPr lang="en-US" sz="800" b="0" dirty="0">
                <a:solidFill>
                  <a:schemeClr val="bg1"/>
                </a:solidFill>
              </a:rPr>
              <a:t> </a:t>
            </a:r>
            <a:r>
              <a:rPr lang="en-US" sz="800" b="0" dirty="0" err="1">
                <a:solidFill>
                  <a:schemeClr val="bg1"/>
                </a:solidFill>
              </a:rPr>
              <a:t>wir</a:t>
            </a:r>
            <a:r>
              <a:rPr lang="en-US" sz="800" b="0" dirty="0">
                <a:solidFill>
                  <a:schemeClr val="bg1"/>
                </a:solidFill>
              </a:rPr>
              <a:t> </a:t>
            </a:r>
            <a:r>
              <a:rPr lang="en-US" sz="800" b="0" dirty="0" err="1">
                <a:solidFill>
                  <a:schemeClr val="bg1"/>
                </a:solidFill>
              </a:rPr>
              <a:t>teilweise</a:t>
            </a:r>
            <a:r>
              <a:rPr lang="en-US" sz="800" b="0" dirty="0">
                <a:solidFill>
                  <a:schemeClr val="bg1"/>
                </a:solidFill>
              </a:rPr>
              <a:t> </a:t>
            </a:r>
            <a:r>
              <a:rPr lang="en-US" sz="800" b="0" dirty="0" err="1">
                <a:solidFill>
                  <a:schemeClr val="bg1"/>
                </a:solidFill>
              </a:rPr>
              <a:t>aus</a:t>
            </a:r>
            <a:r>
              <a:rPr lang="en-US" sz="800" b="0" dirty="0">
                <a:solidFill>
                  <a:schemeClr val="bg1"/>
                </a:solidFill>
              </a:rPr>
              <a:t> </a:t>
            </a:r>
            <a:r>
              <a:rPr lang="en-US" sz="800" b="0" dirty="0" err="1">
                <a:solidFill>
                  <a:schemeClr val="bg1"/>
                </a:solidFill>
              </a:rPr>
              <a:t>Platzgründen</a:t>
            </a:r>
            <a:r>
              <a:rPr lang="en-US" sz="800" b="0" dirty="0">
                <a:solidFill>
                  <a:schemeClr val="bg1"/>
                </a:solidFill>
              </a:rPr>
              <a:t> </a:t>
            </a:r>
            <a:r>
              <a:rPr lang="en-US" sz="800" b="0" dirty="0" err="1">
                <a:solidFill>
                  <a:schemeClr val="bg1"/>
                </a:solidFill>
              </a:rPr>
              <a:t>oder</a:t>
            </a:r>
            <a:r>
              <a:rPr lang="en-US" sz="800" b="0" dirty="0">
                <a:solidFill>
                  <a:schemeClr val="bg1"/>
                </a:solidFill>
              </a:rPr>
              <a:t> dem </a:t>
            </a:r>
            <a:r>
              <a:rPr lang="en-US" sz="800" b="0" dirty="0" err="1">
                <a:solidFill>
                  <a:schemeClr val="bg1"/>
                </a:solidFill>
              </a:rPr>
              <a:t>Lesefluss</a:t>
            </a:r>
            <a:r>
              <a:rPr lang="en-US" sz="800" b="0" dirty="0">
                <a:solidFill>
                  <a:schemeClr val="bg1"/>
                </a:solidFill>
              </a:rPr>
              <a:t> </a:t>
            </a:r>
            <a:r>
              <a:rPr lang="en-US" sz="800" b="0" dirty="0" err="1">
                <a:solidFill>
                  <a:schemeClr val="bg1"/>
                </a:solidFill>
              </a:rPr>
              <a:t>zuliebe</a:t>
            </a:r>
            <a:r>
              <a:rPr lang="en-US" sz="800" b="0" dirty="0">
                <a:solidFill>
                  <a:schemeClr val="bg1"/>
                </a:solidFill>
              </a:rPr>
              <a:t> </a:t>
            </a:r>
            <a:r>
              <a:rPr lang="en-US" sz="800" b="0" dirty="0" err="1">
                <a:solidFill>
                  <a:schemeClr val="bg1"/>
                </a:solidFill>
              </a:rPr>
              <a:t>nur</a:t>
            </a:r>
            <a:r>
              <a:rPr lang="en-US" sz="800" b="0" dirty="0">
                <a:solidFill>
                  <a:schemeClr val="bg1"/>
                </a:solidFill>
              </a:rPr>
              <a:t> die </a:t>
            </a:r>
            <a:r>
              <a:rPr lang="en-US" sz="800" b="0" dirty="0" err="1">
                <a:solidFill>
                  <a:schemeClr val="bg1"/>
                </a:solidFill>
              </a:rPr>
              <a:t>binäre</a:t>
            </a:r>
            <a:r>
              <a:rPr lang="en-US" sz="800" b="0" dirty="0">
                <a:solidFill>
                  <a:schemeClr val="bg1"/>
                </a:solidFill>
              </a:rPr>
              <a:t> </a:t>
            </a:r>
            <a:r>
              <a:rPr lang="en-US" sz="800" b="0" dirty="0" err="1">
                <a:solidFill>
                  <a:schemeClr val="bg1"/>
                </a:solidFill>
              </a:rPr>
              <a:t>oder</a:t>
            </a:r>
            <a:r>
              <a:rPr lang="en-US" sz="800" b="0" dirty="0">
                <a:solidFill>
                  <a:schemeClr val="bg1"/>
                </a:solidFill>
              </a:rPr>
              <a:t> </a:t>
            </a:r>
            <a:r>
              <a:rPr lang="en-US" sz="800" b="0" dirty="0" err="1">
                <a:solidFill>
                  <a:schemeClr val="bg1"/>
                </a:solidFill>
              </a:rPr>
              <a:t>auch</a:t>
            </a:r>
            <a:r>
              <a:rPr lang="en-US" sz="800" b="0" dirty="0">
                <a:solidFill>
                  <a:schemeClr val="bg1"/>
                </a:solidFill>
              </a:rPr>
              <a:t> </a:t>
            </a:r>
            <a:r>
              <a:rPr lang="en-US" sz="800" b="0" dirty="0" err="1">
                <a:solidFill>
                  <a:schemeClr val="bg1"/>
                </a:solidFill>
              </a:rPr>
              <a:t>nur</a:t>
            </a:r>
            <a:r>
              <a:rPr lang="en-US" sz="800" b="0" dirty="0">
                <a:solidFill>
                  <a:schemeClr val="bg1"/>
                </a:solidFill>
              </a:rPr>
              <a:t> die </a:t>
            </a:r>
            <a:r>
              <a:rPr lang="en-US" sz="800" b="0" dirty="0" err="1">
                <a:solidFill>
                  <a:schemeClr val="bg1"/>
                </a:solidFill>
              </a:rPr>
              <a:t>männliche</a:t>
            </a:r>
            <a:r>
              <a:rPr lang="en-US" sz="800" b="0" dirty="0">
                <a:solidFill>
                  <a:schemeClr val="bg1"/>
                </a:solidFill>
              </a:rPr>
              <a:t> </a:t>
            </a:r>
            <a:r>
              <a:rPr lang="en-US" sz="800" b="0" dirty="0" err="1">
                <a:solidFill>
                  <a:schemeClr val="bg1"/>
                </a:solidFill>
              </a:rPr>
              <a:t>Schreibweise</a:t>
            </a:r>
            <a:r>
              <a:rPr lang="en-US" sz="800" b="0" dirty="0">
                <a:solidFill>
                  <a:schemeClr val="bg1"/>
                </a:solidFill>
              </a:rPr>
              <a:t> </a:t>
            </a:r>
            <a:r>
              <a:rPr lang="en-US" sz="800" b="0" dirty="0" err="1">
                <a:solidFill>
                  <a:schemeClr val="bg1"/>
                </a:solidFill>
              </a:rPr>
              <a:t>verwenden</a:t>
            </a:r>
            <a:r>
              <a:rPr lang="en-US" sz="800" b="0" dirty="0">
                <a:solidFill>
                  <a:schemeClr val="bg1"/>
                </a:solidFill>
              </a:rPr>
              <a:t>.</a:t>
            </a:r>
            <a:br>
              <a:rPr lang="en-US" sz="800" b="0" dirty="0">
                <a:solidFill>
                  <a:schemeClr val="bg1"/>
                </a:solidFill>
              </a:rPr>
            </a:br>
            <a:endParaRPr lang="en-US" sz="800" b="0" dirty="0">
              <a:solidFill>
                <a:schemeClr val="bg1"/>
              </a:solidFill>
            </a:endParaRPr>
          </a:p>
          <a:p>
            <a:pPr>
              <a:lnSpc>
                <a:spcPct val="100000"/>
              </a:lnSpc>
              <a:spcBef>
                <a:spcPts val="0"/>
              </a:spcBef>
            </a:pPr>
            <a:r>
              <a:rPr lang="en-US" sz="800" b="0" dirty="0">
                <a:solidFill>
                  <a:schemeClr val="bg1"/>
                </a:solidFill>
              </a:rPr>
              <a:t>© 2023 Standard Life, </a:t>
            </a:r>
            <a:r>
              <a:rPr lang="en-US" sz="800" b="0" dirty="0" err="1">
                <a:solidFill>
                  <a:schemeClr val="bg1"/>
                </a:solidFill>
              </a:rPr>
              <a:t>lizenzierter</a:t>
            </a:r>
            <a:r>
              <a:rPr lang="en-US" sz="800" b="0" dirty="0">
                <a:solidFill>
                  <a:schemeClr val="bg1"/>
                </a:solidFill>
              </a:rPr>
              <a:t> </a:t>
            </a:r>
            <a:r>
              <a:rPr lang="en-US" sz="800" b="0" dirty="0" err="1">
                <a:solidFill>
                  <a:schemeClr val="bg1"/>
                </a:solidFill>
              </a:rPr>
              <a:t>Nachdruck</a:t>
            </a:r>
            <a:r>
              <a:rPr lang="en-US" sz="800" b="0" dirty="0">
                <a:solidFill>
                  <a:schemeClr val="bg1"/>
                </a:solidFill>
              </a:rPr>
              <a:t>. Alle </a:t>
            </a:r>
            <a:r>
              <a:rPr lang="en-US" sz="800" b="0" dirty="0" err="1">
                <a:solidFill>
                  <a:schemeClr val="bg1"/>
                </a:solidFill>
              </a:rPr>
              <a:t>Rechte</a:t>
            </a:r>
            <a:r>
              <a:rPr lang="en-US" sz="800" b="0" dirty="0">
                <a:solidFill>
                  <a:schemeClr val="bg1"/>
                </a:solidFill>
              </a:rPr>
              <a:t> </a:t>
            </a:r>
            <a:r>
              <a:rPr lang="en-US" sz="800" b="0" dirty="0" err="1">
                <a:solidFill>
                  <a:schemeClr val="bg1"/>
                </a:solidFill>
              </a:rPr>
              <a:t>vorbehalten</a:t>
            </a:r>
            <a:r>
              <a:rPr lang="en-US" sz="800" b="0" dirty="0">
                <a:solidFill>
                  <a:schemeClr val="bg1"/>
                </a:solidFill>
              </a:rPr>
              <a:t>.</a:t>
            </a:r>
          </a:p>
        </p:txBody>
      </p:sp>
    </p:spTree>
    <p:extLst>
      <p:ext uri="{BB962C8B-B14F-4D97-AF65-F5344CB8AC3E}">
        <p14:creationId xmlns:p14="http://schemas.microsoft.com/office/powerpoint/2010/main" val="3776944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90506E-E5FA-E84D-A63F-100DF9F2A383}"/>
              </a:ext>
            </a:extLst>
          </p:cNvPr>
          <p:cNvSpPr>
            <a:spLocks noGrp="1"/>
          </p:cNvSpPr>
          <p:nvPr>
            <p:ph idx="1"/>
          </p:nvPr>
        </p:nvSpPr>
        <p:spPr>
          <a:xfrm>
            <a:off x="358777" y="1801641"/>
            <a:ext cx="8426846" cy="4490344"/>
          </a:xfrm>
          <a:noFill/>
        </p:spPr>
        <p:txBody>
          <a:bodyPr/>
          <a:lstStyle/>
          <a:p>
            <a:r>
              <a:rPr lang="de-DE" dirty="0"/>
              <a:t> </a:t>
            </a:r>
          </a:p>
        </p:txBody>
      </p:sp>
      <p:sp>
        <p:nvSpPr>
          <p:cNvPr id="4" name="Foliennummernplatzhalter 3">
            <a:extLst>
              <a:ext uri="{FF2B5EF4-FFF2-40B4-BE49-F238E27FC236}">
                <a16:creationId xmlns:a16="http://schemas.microsoft.com/office/drawing/2014/main" id="{D9BBF72C-AB70-0940-8FCA-FD506C183325}"/>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30057-1522-A34D-9EDB-EBE4F30CB92E}" type="slidenum">
              <a:rPr kumimoji="0" lang="en-US" sz="1200" b="1" i="0" u="none" strike="noStrike" kern="1200" cap="none" spc="0" normalizeH="0" baseline="0" noProof="0" smtClean="0">
                <a:ln>
                  <a:noFill/>
                </a:ln>
                <a:solidFill>
                  <a:srgbClr val="4B4B4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4B4B4B"/>
              </a:solidFill>
              <a:effectLst/>
              <a:uLnTx/>
              <a:uFillTx/>
              <a:latin typeface="Arial"/>
              <a:ea typeface="+mn-ea"/>
              <a:cs typeface="+mn-cs"/>
            </a:endParaRPr>
          </a:p>
        </p:txBody>
      </p:sp>
      <p:sp>
        <p:nvSpPr>
          <p:cNvPr id="5" name="Textplatzhalter 4">
            <a:extLst>
              <a:ext uri="{FF2B5EF4-FFF2-40B4-BE49-F238E27FC236}">
                <a16:creationId xmlns:a16="http://schemas.microsoft.com/office/drawing/2014/main" id="{14F6C4C9-3A53-1341-9FD3-8B1C61DB5F32}"/>
              </a:ext>
            </a:extLst>
          </p:cNvPr>
          <p:cNvSpPr>
            <a:spLocks noGrp="1"/>
          </p:cNvSpPr>
          <p:nvPr>
            <p:ph type="body" sz="quarter" idx="15"/>
          </p:nvPr>
        </p:nvSpPr>
        <p:spPr/>
        <p:txBody>
          <a:bodyPr/>
          <a:lstStyle/>
          <a:p>
            <a:r>
              <a:rPr lang="de-DE" sz="2200" spc="-30" dirty="0" smtClean="0"/>
              <a:t>Core-</a:t>
            </a:r>
            <a:r>
              <a:rPr lang="de-DE" sz="2200" spc="-30" dirty="0" err="1" smtClean="0"/>
              <a:t>Satellite</a:t>
            </a:r>
            <a:endParaRPr lang="de-DE" sz="2200" spc="-30" dirty="0"/>
          </a:p>
          <a:p>
            <a:pPr lvl="1"/>
            <a:r>
              <a:rPr lang="en-US" sz="1800" spc="-30" dirty="0"/>
              <a:t>Standard </a:t>
            </a:r>
            <a:r>
              <a:rPr lang="en-US" sz="1800" spc="-30" dirty="0" smtClean="0"/>
              <a:t>Life </a:t>
            </a:r>
            <a:r>
              <a:rPr lang="en-US" sz="1800" spc="-30" dirty="0"/>
              <a:t>Global Index Fund 60 + Fidelity Global Technology </a:t>
            </a:r>
            <a:endParaRPr lang="de-DE" sz="1800" spc="-30" dirty="0"/>
          </a:p>
        </p:txBody>
      </p:sp>
      <p:sp>
        <p:nvSpPr>
          <p:cNvPr id="17" name="Textplatzhalter 16">
            <a:extLst>
              <a:ext uri="{FF2B5EF4-FFF2-40B4-BE49-F238E27FC236}">
                <a16:creationId xmlns:a16="http://schemas.microsoft.com/office/drawing/2014/main" id="{E25A25A9-DC99-1B41-962C-AB27A0D1647F}"/>
              </a:ext>
            </a:extLst>
          </p:cNvPr>
          <p:cNvSpPr>
            <a:spLocks noGrp="1"/>
          </p:cNvSpPr>
          <p:nvPr>
            <p:ph type="body" sz="quarter" idx="16"/>
          </p:nvPr>
        </p:nvSpPr>
        <p:spPr/>
        <p:txBody>
          <a:bodyPr/>
          <a:lstStyle/>
          <a:p>
            <a:r>
              <a:rPr lang="de-DE" dirty="0" smtClean="0"/>
              <a:t>Quelle: Standard Life und </a:t>
            </a:r>
            <a:r>
              <a:rPr lang="de-DE" dirty="0" err="1"/>
              <a:t>abrdn</a:t>
            </a:r>
            <a:r>
              <a:rPr lang="de-DE" dirty="0"/>
              <a:t>, keine </a:t>
            </a:r>
            <a:r>
              <a:rPr lang="de-DE" dirty="0" smtClean="0"/>
              <a:t>Anlageempfehlung, Stand 2023.</a:t>
            </a:r>
            <a:endParaRPr lang="de-DE" dirty="0"/>
          </a:p>
        </p:txBody>
      </p:sp>
      <p:sp>
        <p:nvSpPr>
          <p:cNvPr id="10" name="Inhaltsplatzhalter 5">
            <a:extLst>
              <a:ext uri="{FF2B5EF4-FFF2-40B4-BE49-F238E27FC236}">
                <a16:creationId xmlns:a16="http://schemas.microsoft.com/office/drawing/2014/main" id="{A3EE36F7-1C86-084C-9C09-921AF99959D6}"/>
              </a:ext>
            </a:extLst>
          </p:cNvPr>
          <p:cNvSpPr txBox="1">
            <a:spLocks/>
          </p:cNvSpPr>
          <p:nvPr/>
        </p:nvSpPr>
        <p:spPr>
          <a:xfrm>
            <a:off x="359175" y="5724886"/>
            <a:ext cx="8426448" cy="518139"/>
          </a:xfrm>
          <a:prstGeom prst="rect">
            <a:avLst/>
          </a:prstGeom>
          <a:solidFill>
            <a:schemeClr val="bg1">
              <a:lumMod val="95000"/>
            </a:schemeClr>
          </a:solidFill>
          <a:ln w="57150">
            <a:solidFill>
              <a:schemeClr val="bg1">
                <a:lumMod val="95000"/>
              </a:schemeClr>
            </a:solidFill>
          </a:ln>
        </p:spPr>
        <p:txBody>
          <a:bodyPr vert="horz" lIns="202500" tIns="202500" rIns="202500" bIns="202500" rtlCol="0" anchor="ctr">
            <a:noAutofit/>
          </a:bodyPr>
          <a:lstStyle>
            <a:lvl1pPr marL="0" marR="0" indent="0" algn="l" defTabSz="685800" rtl="0" eaLnBrk="1" fontAlgn="auto" latinLnBrk="0" hangingPunct="1">
              <a:lnSpc>
                <a:spcPct val="130000"/>
              </a:lnSpc>
              <a:spcBef>
                <a:spcPts val="0"/>
              </a:spcBef>
              <a:spcAft>
                <a:spcPts val="0"/>
              </a:spcAft>
              <a:buClrTx/>
              <a:buSzTx/>
              <a:buFont typeface="Arial"/>
              <a:buNone/>
              <a:tabLst/>
              <a:defRPr sz="1200" b="1" i="0" kern="1200">
                <a:solidFill>
                  <a:schemeClr val="tx1"/>
                </a:solidFill>
                <a:latin typeface="Arial" charset="0"/>
                <a:ea typeface="Arial" charset="0"/>
                <a:cs typeface="Arial" charset="0"/>
              </a:defRPr>
            </a:lvl1pPr>
            <a:lvl2pPr marL="179388" marR="0" indent="-173038"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kern="1200">
                <a:solidFill>
                  <a:srgbClr val="656565"/>
                </a:solidFill>
                <a:latin typeface="Arial" charset="0"/>
                <a:ea typeface="Arial" charset="0"/>
                <a:cs typeface="Arial" charset="0"/>
              </a:defRPr>
            </a:lvl2pPr>
            <a:lvl3pPr marL="58261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kern="1200">
                <a:solidFill>
                  <a:srgbClr val="656565"/>
                </a:solidFill>
                <a:latin typeface="Arial" charset="0"/>
                <a:ea typeface="Arial" charset="0"/>
                <a:cs typeface="Arial" charset="0"/>
              </a:defRPr>
            </a:lvl3pPr>
            <a:lvl4pPr marL="868363" marR="0" indent="-285750"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kern="1200">
                <a:solidFill>
                  <a:srgbClr val="656565"/>
                </a:solidFill>
                <a:latin typeface="Arial" charset="0"/>
                <a:ea typeface="Arial" charset="0"/>
                <a:cs typeface="Arial" charset="0"/>
              </a:defRPr>
            </a:lvl4pPr>
            <a:lvl5pPr marL="1160463" marR="0" indent="-269875" algn="l" defTabSz="685800" rtl="0" eaLnBrk="1" fontAlgn="auto" latinLnBrk="0" hangingPunct="1">
              <a:lnSpc>
                <a:spcPct val="130000"/>
              </a:lnSpc>
              <a:spcBef>
                <a:spcPts val="375"/>
              </a:spcBef>
              <a:spcAft>
                <a:spcPts val="0"/>
              </a:spcAft>
              <a:buClr>
                <a:schemeClr val="tx2"/>
              </a:buClr>
              <a:buSzTx/>
              <a:buFont typeface="Arial" charset="0"/>
              <a:buChar char="•"/>
              <a:tabLst/>
              <a:defRPr sz="1200" b="0" i="0" kern="1200">
                <a:solidFill>
                  <a:srgbClr val="65656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de-DE" sz="1200" b="1" i="0" u="none" strike="noStrike" kern="1200" cap="none" spc="0" normalizeH="0" baseline="0" noProof="0" dirty="0">
                <a:ln>
                  <a:noFill/>
                </a:ln>
                <a:solidFill>
                  <a:srgbClr val="147CB3"/>
                </a:solidFill>
                <a:effectLst/>
                <a:uLnTx/>
                <a:uFillTx/>
                <a:latin typeface="Arial" charset="0"/>
                <a:cs typeface="Arial" charset="0"/>
              </a:rPr>
              <a:t>extrem </a:t>
            </a:r>
            <a:r>
              <a:rPr kumimoji="0" lang="de-DE" sz="1200" b="1" i="0" u="none" strike="noStrike" kern="1200" cap="none" spc="0" normalizeH="0" baseline="0" noProof="0" dirty="0" smtClean="0">
                <a:ln>
                  <a:noFill/>
                </a:ln>
                <a:solidFill>
                  <a:srgbClr val="147CB3"/>
                </a:solidFill>
                <a:effectLst/>
                <a:uLnTx/>
                <a:uFillTx/>
                <a:latin typeface="Arial" charset="0"/>
                <a:cs typeface="Arial" charset="0"/>
              </a:rPr>
              <a:t>günstiger </a:t>
            </a:r>
            <a:r>
              <a:rPr kumimoji="0" lang="de-DE" sz="1200" b="1" i="0" u="none" strike="noStrike" kern="1200" cap="none" spc="0" normalizeH="0" baseline="0" noProof="0" dirty="0">
                <a:ln>
                  <a:noFill/>
                </a:ln>
                <a:solidFill>
                  <a:srgbClr val="147CB3"/>
                </a:solidFill>
                <a:effectLst/>
                <a:uLnTx/>
                <a:uFillTx/>
                <a:latin typeface="Arial" charset="0"/>
                <a:cs typeface="Arial" charset="0"/>
              </a:rPr>
              <a:t>„</a:t>
            </a:r>
            <a:r>
              <a:rPr kumimoji="0" lang="de-DE" sz="1200" b="1" i="0" u="none" strike="noStrike" kern="1200" cap="none" spc="0" normalizeH="0" baseline="0" noProof="0" dirty="0" smtClean="0">
                <a:ln>
                  <a:noFill/>
                </a:ln>
                <a:solidFill>
                  <a:srgbClr val="147CB3"/>
                </a:solidFill>
                <a:effectLst/>
                <a:uLnTx/>
                <a:uFillTx/>
                <a:latin typeface="Arial" charset="0"/>
                <a:cs typeface="Arial" charset="0"/>
              </a:rPr>
              <a:t>Kern“ </a:t>
            </a:r>
            <a:endParaRPr kumimoji="0" lang="de-DE" sz="1200" b="1" i="0" u="none" strike="noStrike" kern="1200" cap="none" spc="0" normalizeH="0" baseline="0" noProof="0" dirty="0">
              <a:ln>
                <a:noFill/>
              </a:ln>
              <a:solidFill>
                <a:srgbClr val="147CB3"/>
              </a:solidFill>
              <a:effectLst/>
              <a:uLnTx/>
              <a:uFillTx/>
              <a:latin typeface="Arial" charset="0"/>
              <a:cs typeface="Arial" charset="0"/>
            </a:endParaRPr>
          </a:p>
        </p:txBody>
      </p:sp>
      <p:sp>
        <p:nvSpPr>
          <p:cNvPr id="11" name="Content Placeholder 1">
            <a:extLst>
              <a:ext uri="{FF2B5EF4-FFF2-40B4-BE49-F238E27FC236}">
                <a16:creationId xmlns:a16="http://schemas.microsoft.com/office/drawing/2014/main" id="{7E71AE2C-F361-364C-92A2-DCCEC1A48BE0}"/>
              </a:ext>
            </a:extLst>
          </p:cNvPr>
          <p:cNvSpPr txBox="1">
            <a:spLocks/>
          </p:cNvSpPr>
          <p:nvPr/>
        </p:nvSpPr>
        <p:spPr>
          <a:xfrm>
            <a:off x="520118" y="1885559"/>
            <a:ext cx="3961347" cy="260112"/>
          </a:xfrm>
          <a:prstGeom prst="rect">
            <a:avLst/>
          </a:prstGeom>
        </p:spPr>
        <p:txBody>
          <a:bodyPr lIns="0"/>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185738" indent="-179388"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2pPr>
            <a:lvl3pPr marL="3635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3pPr>
            <a:lvl4pPr marL="5413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4pPr>
            <a:lvl5pPr marL="757238" indent="-2159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000" b="1" i="0" u="none" strike="noStrike" kern="1200" cap="none" spc="0" normalizeH="0" baseline="0" noProof="0" dirty="0" smtClean="0">
                <a:ln>
                  <a:noFill/>
                </a:ln>
                <a:solidFill>
                  <a:srgbClr val="4B4B4B"/>
                </a:solidFill>
                <a:effectLst/>
                <a:uLnTx/>
                <a:uFillTx/>
                <a:latin typeface="Arial" charset="0"/>
                <a:cs typeface="Arial" charset="0"/>
              </a:rPr>
              <a:t> </a:t>
            </a:r>
            <a:endParaRPr kumimoji="0" lang="en-US" sz="1000" b="1" i="0" u="none" strike="noStrike" kern="1200" cap="none" spc="0" normalizeH="0" baseline="0" noProof="0" dirty="0">
              <a:ln>
                <a:noFill/>
              </a:ln>
              <a:solidFill>
                <a:srgbClr val="4B4B4B"/>
              </a:solidFill>
              <a:effectLst/>
              <a:uLnTx/>
              <a:uFillTx/>
              <a:latin typeface="Arial" charset="0"/>
              <a:cs typeface="Arial" charset="0"/>
            </a:endParaRPr>
          </a:p>
        </p:txBody>
      </p:sp>
      <p:graphicFrame>
        <p:nvGraphicFramePr>
          <p:cNvPr id="24" name="Diagramm 23">
            <a:extLst>
              <a:ext uri="{FF2B5EF4-FFF2-40B4-BE49-F238E27FC236}">
                <a16:creationId xmlns:a16="http://schemas.microsoft.com/office/drawing/2014/main" id="{CD0285DB-0BFA-6A4B-ACD9-1F2C8AD511DE}"/>
              </a:ext>
            </a:extLst>
          </p:cNvPr>
          <p:cNvGraphicFramePr/>
          <p:nvPr>
            <p:extLst/>
          </p:nvPr>
        </p:nvGraphicFramePr>
        <p:xfrm>
          <a:off x="2483837" y="2269865"/>
          <a:ext cx="4176327" cy="345502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3">
            <a:extLst>
              <a:ext uri="{FF2B5EF4-FFF2-40B4-BE49-F238E27FC236}">
                <a16:creationId xmlns:a16="http://schemas.microsoft.com/office/drawing/2014/main" id="{9133EB8E-9C0F-1247-AD3B-759AB0146897}"/>
              </a:ext>
            </a:extLst>
          </p:cNvPr>
          <p:cNvSpPr/>
          <p:nvPr/>
        </p:nvSpPr>
        <p:spPr>
          <a:xfrm>
            <a:off x="4784611" y="3908560"/>
            <a:ext cx="362847" cy="226591"/>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smtClean="0">
                <a:ln>
                  <a:noFill/>
                </a:ln>
                <a:solidFill>
                  <a:srgbClr val="4B4B4B"/>
                </a:solidFill>
                <a:effectLst/>
                <a:uLnTx/>
                <a:uFillTx/>
                <a:latin typeface="Arial" panose="020B0604020202020204" pitchFamily="34" charset="0"/>
                <a:ea typeface="+mn-ea"/>
                <a:cs typeface="Arial" panose="020B0604020202020204" pitchFamily="34" charset="0"/>
              </a:rPr>
              <a:t>80 %</a:t>
            </a:r>
            <a:endParaRPr kumimoji="0" lang="en-GB" sz="1000" b="1" i="0" u="none" strike="noStrike" kern="1200" cap="none" spc="0" normalizeH="0" baseline="0" noProof="0" dirty="0">
              <a:ln>
                <a:noFill/>
              </a:ln>
              <a:solidFill>
                <a:srgbClr val="4B4B4B"/>
              </a:solidFill>
              <a:effectLst/>
              <a:uLnTx/>
              <a:uFillTx/>
              <a:latin typeface="Arial" panose="020B0604020202020204" pitchFamily="34" charset="0"/>
              <a:ea typeface="+mn-ea"/>
              <a:cs typeface="Arial" panose="020B0604020202020204" pitchFamily="34" charset="0"/>
            </a:endParaRPr>
          </a:p>
        </p:txBody>
      </p:sp>
      <p:sp>
        <p:nvSpPr>
          <p:cNvPr id="18" name="Rectangle 14">
            <a:extLst>
              <a:ext uri="{FF2B5EF4-FFF2-40B4-BE49-F238E27FC236}">
                <a16:creationId xmlns:a16="http://schemas.microsoft.com/office/drawing/2014/main" id="{19FC8212-A1B5-1948-A3F8-A777F7F86B61}"/>
              </a:ext>
            </a:extLst>
          </p:cNvPr>
          <p:cNvSpPr/>
          <p:nvPr/>
        </p:nvSpPr>
        <p:spPr>
          <a:xfrm>
            <a:off x="4083352" y="2856559"/>
            <a:ext cx="362847" cy="226591"/>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smtClean="0">
                <a:ln>
                  <a:noFill/>
                </a:ln>
                <a:solidFill>
                  <a:srgbClr val="4B4B4B"/>
                </a:solidFill>
                <a:effectLst/>
                <a:uLnTx/>
                <a:uFillTx/>
                <a:latin typeface="Arial" panose="020B0604020202020204" pitchFamily="34" charset="0"/>
                <a:ea typeface="+mn-ea"/>
                <a:cs typeface="Arial" panose="020B0604020202020204" pitchFamily="34" charset="0"/>
              </a:rPr>
              <a:t>20 %</a:t>
            </a:r>
            <a:endParaRPr kumimoji="0" lang="en-GB" sz="1000" b="1" i="0" u="none" strike="noStrike" kern="1200" cap="none" spc="0" normalizeH="0" baseline="0" noProof="0" dirty="0">
              <a:ln>
                <a:noFill/>
              </a:ln>
              <a:solidFill>
                <a:srgbClr val="4B4B4B"/>
              </a:solidFill>
              <a:effectLst/>
              <a:uLnTx/>
              <a:uFillTx/>
              <a:latin typeface="Arial" panose="020B0604020202020204" pitchFamily="34" charset="0"/>
              <a:ea typeface="+mn-ea"/>
              <a:cs typeface="Arial" panose="020B0604020202020204" pitchFamily="34" charset="0"/>
            </a:endParaRPr>
          </a:p>
        </p:txBody>
      </p:sp>
      <p:sp>
        <p:nvSpPr>
          <p:cNvPr id="6" name="Ellipse 5"/>
          <p:cNvSpPr/>
          <p:nvPr/>
        </p:nvSpPr>
        <p:spPr>
          <a:xfrm>
            <a:off x="3186318" y="2182095"/>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Content Placeholder 1">
            <a:extLst>
              <a:ext uri="{FF2B5EF4-FFF2-40B4-BE49-F238E27FC236}">
                <a16:creationId xmlns:a16="http://schemas.microsoft.com/office/drawing/2014/main" id="{7E71AE2C-F361-364C-92A2-DCCEC1A48BE0}"/>
              </a:ext>
            </a:extLst>
          </p:cNvPr>
          <p:cNvSpPr txBox="1">
            <a:spLocks/>
          </p:cNvSpPr>
          <p:nvPr/>
        </p:nvSpPr>
        <p:spPr>
          <a:xfrm>
            <a:off x="1780674" y="3332856"/>
            <a:ext cx="1392925" cy="260112"/>
          </a:xfrm>
          <a:prstGeom prst="rect">
            <a:avLst/>
          </a:prstGeom>
        </p:spPr>
        <p:txBody>
          <a:bodyPr lIns="0"/>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185738" indent="-179388"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2pPr>
            <a:lvl3pPr marL="3635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3pPr>
            <a:lvl4pPr marL="5413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4pPr>
            <a:lvl5pPr marL="757238" indent="-2159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4B4B4B"/>
                </a:solidFill>
                <a:effectLst/>
                <a:uLnTx/>
                <a:uFillTx/>
                <a:latin typeface="Arial" charset="0"/>
                <a:cs typeface="Arial" charset="0"/>
              </a:rPr>
              <a:t>Aktienquote</a:t>
            </a:r>
            <a:r>
              <a:rPr kumimoji="0" lang="en-US" sz="1200" b="0" i="0" u="none" strike="noStrike" kern="1200" cap="none" spc="0" normalizeH="0" baseline="0" noProof="0" dirty="0" smtClean="0">
                <a:ln>
                  <a:noFill/>
                </a:ln>
                <a:solidFill>
                  <a:srgbClr val="4B4B4B"/>
                </a:solidFill>
                <a:effectLst/>
                <a:uLnTx/>
                <a:uFillTx/>
                <a:latin typeface="Arial" charset="0"/>
                <a:cs typeface="Arial" charset="0"/>
              </a:rPr>
              <a:t> 68 %</a:t>
            </a:r>
            <a:endParaRPr kumimoji="0" lang="en-US" sz="1200" b="0" i="0" u="none" strike="noStrike" kern="1200" cap="none" spc="0" normalizeH="0" baseline="0" noProof="0" dirty="0">
              <a:ln>
                <a:noFill/>
              </a:ln>
              <a:solidFill>
                <a:srgbClr val="4B4B4B"/>
              </a:solidFill>
              <a:effectLst/>
              <a:uLnTx/>
              <a:uFillTx/>
              <a:latin typeface="Arial" charset="0"/>
              <a:cs typeface="Arial" charset="0"/>
            </a:endParaRPr>
          </a:p>
        </p:txBody>
      </p:sp>
      <p:sp>
        <p:nvSpPr>
          <p:cNvPr id="31" name="Content Placeholder 1">
            <a:extLst>
              <a:ext uri="{FF2B5EF4-FFF2-40B4-BE49-F238E27FC236}">
                <a16:creationId xmlns:a16="http://schemas.microsoft.com/office/drawing/2014/main" id="{7E71AE2C-F361-364C-92A2-DCCEC1A48BE0}"/>
              </a:ext>
            </a:extLst>
          </p:cNvPr>
          <p:cNvSpPr txBox="1">
            <a:spLocks/>
          </p:cNvSpPr>
          <p:nvPr/>
        </p:nvSpPr>
        <p:spPr>
          <a:xfrm>
            <a:off x="6210222" y="3332856"/>
            <a:ext cx="1117154" cy="260112"/>
          </a:xfrm>
          <a:prstGeom prst="rect">
            <a:avLst/>
          </a:prstGeom>
        </p:spPr>
        <p:txBody>
          <a:bodyPr lIns="0"/>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185738" indent="-179388"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2pPr>
            <a:lvl3pPr marL="3635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3pPr>
            <a:lvl4pPr marL="541338" indent="-1778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4pPr>
            <a:lvl5pPr marL="757238" indent="-215900" algn="l" defTabSz="685800" rtl="0" eaLnBrk="1" latinLnBrk="0" hangingPunct="1">
              <a:lnSpc>
                <a:spcPct val="90000"/>
              </a:lnSpc>
              <a:spcBef>
                <a:spcPts val="375"/>
              </a:spcBef>
              <a:buClr>
                <a:schemeClr val="accent1"/>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200" b="0" i="0" u="none" strike="noStrike" kern="1200" cap="none" spc="0" normalizeH="0" baseline="0" noProof="0" dirty="0" smtClean="0">
                <a:ln>
                  <a:noFill/>
                </a:ln>
                <a:solidFill>
                  <a:srgbClr val="4B4B4B"/>
                </a:solidFill>
                <a:effectLst/>
                <a:uLnTx/>
                <a:uFillTx/>
                <a:latin typeface="Arial" charset="0"/>
                <a:cs typeface="Arial" charset="0"/>
              </a:rPr>
              <a:t>Bonds 32 %</a:t>
            </a:r>
            <a:endParaRPr kumimoji="0" lang="en-US" sz="1200" b="0" i="0" u="none" strike="noStrike" kern="1200" cap="none" spc="0" normalizeH="0" baseline="0" noProof="0" dirty="0">
              <a:ln>
                <a:noFill/>
              </a:ln>
              <a:solidFill>
                <a:srgbClr val="4B4B4B"/>
              </a:solidFill>
              <a:effectLst/>
              <a:uLnTx/>
              <a:uFillTx/>
              <a:latin typeface="Arial" charset="0"/>
              <a:cs typeface="Arial" charset="0"/>
            </a:endParaRPr>
          </a:p>
        </p:txBody>
      </p:sp>
    </p:spTree>
    <p:extLst>
      <p:ext uri="{BB962C8B-B14F-4D97-AF65-F5344CB8AC3E}">
        <p14:creationId xmlns:p14="http://schemas.microsoft.com/office/powerpoint/2010/main" val="2955757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F4DDD-D088-BF5D-BC1D-2EE01C22880B}"/>
              </a:ext>
            </a:extLst>
          </p:cNvPr>
          <p:cNvSpPr>
            <a:spLocks noGrp="1"/>
          </p:cNvSpPr>
          <p:nvPr>
            <p:ph type="title"/>
          </p:nvPr>
        </p:nvSpPr>
        <p:spPr>
          <a:xfrm>
            <a:off x="358777" y="583257"/>
            <a:ext cx="6839195" cy="263149"/>
          </a:xfrm>
        </p:spPr>
        <p:txBody>
          <a:bodyPr/>
          <a:lstStyle/>
          <a:p>
            <a:r>
              <a:rPr lang="de-DE" dirty="0">
                <a:solidFill>
                  <a:srgbClr val="0A2F73"/>
                </a:solidFill>
              </a:rPr>
              <a:t>Steuern optimieren*</a:t>
            </a:r>
          </a:p>
        </p:txBody>
      </p:sp>
      <p:sp>
        <p:nvSpPr>
          <p:cNvPr id="3" name="Foliennummernplatzhalter 2">
            <a:extLst>
              <a:ext uri="{FF2B5EF4-FFF2-40B4-BE49-F238E27FC236}">
                <a16:creationId xmlns:a16="http://schemas.microsoft.com/office/drawing/2014/main" id="{C36586D8-75D2-9045-8543-545E8F473560}"/>
              </a:ext>
            </a:extLst>
          </p:cNvPr>
          <p:cNvSpPr>
            <a:spLocks noGrp="1"/>
          </p:cNvSpPr>
          <p:nvPr>
            <p:ph type="sldNum" sz="quarter" idx="10"/>
          </p:nvPr>
        </p:nvSpPr>
        <p:spPr/>
        <p:txBody>
          <a:bodyPr/>
          <a:lstStyle/>
          <a:p>
            <a:fld id="{5CA30057-1522-A34D-9EDB-EBE4F30CB92E}" type="slidenum">
              <a:rPr lang="en-US" smtClean="0"/>
              <a:pPr/>
              <a:t>26</a:t>
            </a:fld>
            <a:endParaRPr lang="en-US" dirty="0"/>
          </a:p>
        </p:txBody>
      </p:sp>
      <p:sp>
        <p:nvSpPr>
          <p:cNvPr id="25" name="Textplatzhalter 24">
            <a:extLst>
              <a:ext uri="{FF2B5EF4-FFF2-40B4-BE49-F238E27FC236}">
                <a16:creationId xmlns:a16="http://schemas.microsoft.com/office/drawing/2014/main" id="{50BDF324-97A1-A624-42F4-E65D3539D3E6}"/>
              </a:ext>
            </a:extLst>
          </p:cNvPr>
          <p:cNvSpPr>
            <a:spLocks noGrp="1"/>
          </p:cNvSpPr>
          <p:nvPr>
            <p:ph type="body" sz="quarter" idx="18"/>
          </p:nvPr>
        </p:nvSpPr>
        <p:spPr>
          <a:xfrm>
            <a:off x="360363" y="880361"/>
            <a:ext cx="6839507" cy="218586"/>
          </a:xfrm>
        </p:spPr>
        <p:txBody>
          <a:bodyPr/>
          <a:lstStyle/>
          <a:p>
            <a:r>
              <a:rPr lang="de-DE" dirty="0"/>
              <a:t>Mit einer Fondspolice von Standard Life </a:t>
            </a:r>
          </a:p>
        </p:txBody>
      </p:sp>
      <p:sp>
        <p:nvSpPr>
          <p:cNvPr id="26" name="Textplatzhalter 25">
            <a:extLst>
              <a:ext uri="{FF2B5EF4-FFF2-40B4-BE49-F238E27FC236}">
                <a16:creationId xmlns:a16="http://schemas.microsoft.com/office/drawing/2014/main" id="{831AB9FE-F1A4-CB74-E812-D46C7B4E9F97}"/>
              </a:ext>
            </a:extLst>
          </p:cNvPr>
          <p:cNvSpPr>
            <a:spLocks noGrp="1"/>
          </p:cNvSpPr>
          <p:nvPr>
            <p:ph type="body" sz="quarter" idx="19"/>
          </p:nvPr>
        </p:nvSpPr>
        <p:spPr/>
        <p:txBody>
          <a:bodyPr/>
          <a:lstStyle/>
          <a:p>
            <a:endParaRPr lang="de-DE"/>
          </a:p>
        </p:txBody>
      </p:sp>
      <p:sp>
        <p:nvSpPr>
          <p:cNvPr id="27" name="Textplatzhalter 26">
            <a:extLst>
              <a:ext uri="{FF2B5EF4-FFF2-40B4-BE49-F238E27FC236}">
                <a16:creationId xmlns:a16="http://schemas.microsoft.com/office/drawing/2014/main" id="{254A2AD2-8A83-5914-2ECB-A2CE8C3F49E8}"/>
              </a:ext>
            </a:extLst>
          </p:cNvPr>
          <p:cNvSpPr>
            <a:spLocks noGrp="1"/>
          </p:cNvSpPr>
          <p:nvPr>
            <p:ph type="body" sz="quarter" idx="20"/>
          </p:nvPr>
        </p:nvSpPr>
        <p:spPr>
          <a:xfrm>
            <a:off x="360363" y="6331754"/>
            <a:ext cx="7832725" cy="195246"/>
          </a:xfrm>
        </p:spPr>
        <p:txBody>
          <a:bodyPr/>
          <a:lstStyle/>
          <a:p>
            <a:r>
              <a:rPr lang="de-DE" dirty="0"/>
              <a:t> * Die Ausführungen gelten nicht für eine Fondspolice als Basisrentenversicherung. ** Voraussetzung: Vertragsabschluss ab 2012: 12 Jahre Mindestlaufzeit und früheste Auszahlung ab Vollendung des 62. Lebensjahres. Vertragsabschluss 	zwischen 2005 und 2011: Mindestlaufzeit und früheste Auszahlung ab Vollendung des 60. Lebensjahres.  </a:t>
            </a:r>
          </a:p>
        </p:txBody>
      </p:sp>
      <p:graphicFrame>
        <p:nvGraphicFramePr>
          <p:cNvPr id="4" name="Content Placeholder 4">
            <a:extLst>
              <a:ext uri="{FF2B5EF4-FFF2-40B4-BE49-F238E27FC236}">
                <a16:creationId xmlns:a16="http://schemas.microsoft.com/office/drawing/2014/main" id="{61A250DE-A060-FFA6-38CA-F039E0B172BC}"/>
              </a:ext>
            </a:extLst>
          </p:cNvPr>
          <p:cNvGraphicFramePr>
            <a:graphicFrameLocks/>
          </p:cNvGraphicFramePr>
          <p:nvPr>
            <p:extLst/>
          </p:nvPr>
        </p:nvGraphicFramePr>
        <p:xfrm>
          <a:off x="358775" y="1585945"/>
          <a:ext cx="8426451" cy="1008000"/>
        </p:xfrm>
        <a:graphic>
          <a:graphicData uri="http://schemas.openxmlformats.org/drawingml/2006/table">
            <a:tbl>
              <a:tblPr firstRow="1" bandRow="1">
                <a:tableStyleId>{073A0DAA-6AF3-43AB-8588-CEC1D06C72B9}</a:tableStyleId>
              </a:tblPr>
              <a:tblGrid>
                <a:gridCol w="4406513">
                  <a:extLst>
                    <a:ext uri="{9D8B030D-6E8A-4147-A177-3AD203B41FA5}">
                      <a16:colId xmlns:a16="http://schemas.microsoft.com/office/drawing/2014/main" val="20000"/>
                    </a:ext>
                  </a:extLst>
                </a:gridCol>
                <a:gridCol w="2009969">
                  <a:extLst>
                    <a:ext uri="{9D8B030D-6E8A-4147-A177-3AD203B41FA5}">
                      <a16:colId xmlns:a16="http://schemas.microsoft.com/office/drawing/2014/main" val="20001"/>
                    </a:ext>
                  </a:extLst>
                </a:gridCol>
                <a:gridCol w="2009969">
                  <a:extLst>
                    <a:ext uri="{9D8B030D-6E8A-4147-A177-3AD203B41FA5}">
                      <a16:colId xmlns:a16="http://schemas.microsoft.com/office/drawing/2014/main" val="20002"/>
                    </a:ext>
                  </a:extLst>
                </a:gridCol>
              </a:tblGrid>
              <a:tr h="360000">
                <a:tc>
                  <a:txBody>
                    <a:bodyPr/>
                    <a:lstStyle/>
                    <a:p>
                      <a:r>
                        <a:rPr lang="en-US" sz="1200" dirty="0" err="1"/>
                        <a:t>Anlageform</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Fondssparplan</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Fondspolice</a:t>
                      </a:r>
                      <a:endParaRPr lang="en-US" sz="1200" dirty="0"/>
                    </a:p>
                  </a:txBody>
                  <a:tcPr marL="68579" marR="68579" marT="34290" marB="34290" anchor="ctr">
                    <a:solidFill>
                      <a:schemeClr val="tx2"/>
                    </a:solidFill>
                  </a:tcPr>
                </a:tc>
                <a:extLst>
                  <a:ext uri="{0D108BD9-81ED-4DB2-BD59-A6C34878D82A}">
                    <a16:rowId xmlns:a16="http://schemas.microsoft.com/office/drawing/2014/main" val="10000"/>
                  </a:ext>
                </a:extLst>
              </a:tr>
              <a:tr h="324000">
                <a:tc>
                  <a:txBody>
                    <a:bodyPr/>
                    <a:lstStyle/>
                    <a:p>
                      <a:pPr algn="l" fontAlgn="ctr"/>
                      <a:r>
                        <a:rPr lang="de-DE" sz="1100" b="0" i="0" u="none" strike="noStrike" dirty="0">
                          <a:solidFill>
                            <a:schemeClr val="tx2"/>
                          </a:solidFill>
                          <a:effectLst/>
                          <a:latin typeface="+mj-lt"/>
                        </a:rPr>
                        <a:t>Verzicht auf Vorabpauschale (vorgezogene Besteuerung)</a:t>
                      </a:r>
                    </a:p>
                  </a:txBody>
                  <a:tcPr marL="72000" marR="9525" marT="9525" marB="0" anchor="ctr">
                    <a:lnB w="6350"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lnB w="6350"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lnB w="6350"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000">
                <a:tc>
                  <a:txBody>
                    <a:bodyPr/>
                    <a:lstStyle/>
                    <a:p>
                      <a:pPr algn="l" fontAlgn="ctr"/>
                      <a:r>
                        <a:rPr lang="en-US" sz="1100" b="0" i="0" u="none" strike="noStrike" dirty="0" err="1">
                          <a:solidFill>
                            <a:schemeClr val="tx2"/>
                          </a:solidFill>
                          <a:effectLst/>
                          <a:latin typeface="+mj-lt"/>
                        </a:rPr>
                        <a:t>Fondswechsel</a:t>
                      </a:r>
                      <a:r>
                        <a:rPr lang="en-US" sz="1100" b="0" i="0" u="none" strike="noStrike" dirty="0">
                          <a:solidFill>
                            <a:schemeClr val="tx2"/>
                          </a:solidFill>
                          <a:effectLst/>
                          <a:latin typeface="+mj-lt"/>
                        </a:rPr>
                        <a:t> und Rebalancing </a:t>
                      </a:r>
                      <a:r>
                        <a:rPr lang="en-US" sz="1100" b="0" i="0" u="none" strike="noStrike" dirty="0" err="1">
                          <a:solidFill>
                            <a:schemeClr val="tx2"/>
                          </a:solidFill>
                          <a:effectLst/>
                          <a:latin typeface="+mj-lt"/>
                        </a:rPr>
                        <a:t>abgeltungssteuerfrei</a:t>
                      </a:r>
                      <a:endParaRPr lang="en-US" sz="1100" b="0" i="0" u="none" strike="noStrike" dirty="0">
                        <a:solidFill>
                          <a:schemeClr val="tx2"/>
                        </a:solidFill>
                        <a:effectLst/>
                        <a:latin typeface="+mj-lt"/>
                      </a:endParaRPr>
                    </a:p>
                  </a:txBody>
                  <a:tcPr marL="72000" marR="9525" marT="9525" marB="0" anchor="ctr">
                    <a:lnT w="6350" cap="flat" cmpd="sng" algn="ctr">
                      <a:solidFill>
                        <a:schemeClr val="tx1">
                          <a:lumMod val="20000"/>
                          <a:lumOff val="80000"/>
                        </a:schemeClr>
                      </a:solidFill>
                      <a:prstDash val="solid"/>
                      <a:round/>
                      <a:headEnd type="none" w="med" len="med"/>
                      <a:tailEnd type="none" w="med" len="med"/>
                    </a:lnT>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lnT w="6350" cap="flat" cmpd="sng" algn="ctr">
                      <a:solidFill>
                        <a:schemeClr val="tx1">
                          <a:lumMod val="20000"/>
                          <a:lumOff val="80000"/>
                        </a:schemeClr>
                      </a:solidFill>
                      <a:prstDash val="solid"/>
                      <a:round/>
                      <a:headEnd type="none" w="med" len="med"/>
                      <a:tailEnd type="none" w="med" len="med"/>
                    </a:lnT>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lnT w="6350" cap="flat" cmpd="sng" algn="ctr">
                      <a:solidFill>
                        <a:schemeClr val="tx1">
                          <a:lumMod val="20000"/>
                          <a:lumOff val="8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5" name="Textplatzhalter 2">
            <a:extLst>
              <a:ext uri="{FF2B5EF4-FFF2-40B4-BE49-F238E27FC236}">
                <a16:creationId xmlns:a16="http://schemas.microsoft.com/office/drawing/2014/main" id="{DD1D842F-63DE-5BEE-17E8-D60EA38FC9FC}"/>
              </a:ext>
            </a:extLst>
          </p:cNvPr>
          <p:cNvSpPr txBox="1">
            <a:spLocks/>
          </p:cNvSpPr>
          <p:nvPr/>
        </p:nvSpPr>
        <p:spPr>
          <a:xfrm>
            <a:off x="357650" y="1340796"/>
            <a:ext cx="4861296" cy="237715"/>
          </a:xfrm>
          <a:prstGeom prst="rect">
            <a:avLst/>
          </a:prstGeom>
        </p:spPr>
        <p:txBody>
          <a:bodyPr lIns="0" tIns="0" rIns="0" bIns="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defRPr/>
            </a:pPr>
            <a:r>
              <a:rPr lang="de-DE" altLang="de-DE" sz="1200" dirty="0">
                <a:solidFill>
                  <a:schemeClr val="accent1"/>
                </a:solidFill>
                <a:ea typeface="+mn-ea"/>
              </a:rPr>
              <a:t>Vorteile während der Laufzeit:</a:t>
            </a:r>
          </a:p>
        </p:txBody>
      </p:sp>
      <p:grpSp>
        <p:nvGrpSpPr>
          <p:cNvPr id="6" name="Gruppieren 5">
            <a:extLst>
              <a:ext uri="{FF2B5EF4-FFF2-40B4-BE49-F238E27FC236}">
                <a16:creationId xmlns:a16="http://schemas.microsoft.com/office/drawing/2014/main" id="{17182657-5107-D373-A9FC-4690B7B390FA}"/>
              </a:ext>
            </a:extLst>
          </p:cNvPr>
          <p:cNvGrpSpPr/>
          <p:nvPr/>
        </p:nvGrpSpPr>
        <p:grpSpPr>
          <a:xfrm>
            <a:off x="7696090" y="2330431"/>
            <a:ext cx="210513" cy="210513"/>
            <a:chOff x="10450348" y="7051268"/>
            <a:chExt cx="556895" cy="556895"/>
          </a:xfrm>
        </p:grpSpPr>
        <p:sp>
          <p:nvSpPr>
            <p:cNvPr id="7" name="bk object 16">
              <a:extLst>
                <a:ext uri="{FF2B5EF4-FFF2-40B4-BE49-F238E27FC236}">
                  <a16:creationId xmlns:a16="http://schemas.microsoft.com/office/drawing/2014/main" id="{A23774B8-4A74-A23A-EB00-9EB208457322}"/>
                </a:ext>
              </a:extLst>
            </p:cNvPr>
            <p:cNvSpPr/>
            <p:nvPr/>
          </p:nvSpPr>
          <p:spPr>
            <a:xfrm>
              <a:off x="10450348" y="7051268"/>
              <a:ext cx="556895" cy="556895"/>
            </a:xfrm>
            <a:custGeom>
              <a:avLst/>
              <a:gdLst/>
              <a:ahLst/>
              <a:cxnLst/>
              <a:rect l="l" t="t" r="r" b="b"/>
              <a:pathLst>
                <a:path w="556895" h="556895">
                  <a:moveTo>
                    <a:pt x="474970" y="474970"/>
                  </a:moveTo>
                  <a:lnTo>
                    <a:pt x="440482" y="504308"/>
                  </a:lnTo>
                  <a:lnTo>
                    <a:pt x="402753" y="527127"/>
                  </a:lnTo>
                  <a:lnTo>
                    <a:pt x="362595" y="543427"/>
                  </a:lnTo>
                  <a:lnTo>
                    <a:pt x="320816" y="553206"/>
                  </a:lnTo>
                  <a:lnTo>
                    <a:pt x="278228" y="556466"/>
                  </a:lnTo>
                  <a:lnTo>
                    <a:pt x="235639" y="553206"/>
                  </a:lnTo>
                  <a:lnTo>
                    <a:pt x="193861" y="543427"/>
                  </a:lnTo>
                  <a:lnTo>
                    <a:pt x="153703" y="527127"/>
                  </a:lnTo>
                  <a:lnTo>
                    <a:pt x="115974" y="504308"/>
                  </a:lnTo>
                  <a:lnTo>
                    <a:pt x="81486" y="474970"/>
                  </a:lnTo>
                  <a:lnTo>
                    <a:pt x="52151" y="440482"/>
                  </a:lnTo>
                  <a:lnTo>
                    <a:pt x="29335" y="402753"/>
                  </a:lnTo>
                  <a:lnTo>
                    <a:pt x="13037" y="362595"/>
                  </a:lnTo>
                  <a:lnTo>
                    <a:pt x="3259" y="320816"/>
                  </a:lnTo>
                  <a:lnTo>
                    <a:pt x="0" y="278228"/>
                  </a:lnTo>
                  <a:lnTo>
                    <a:pt x="3259" y="235639"/>
                  </a:lnTo>
                  <a:lnTo>
                    <a:pt x="13037" y="193861"/>
                  </a:lnTo>
                  <a:lnTo>
                    <a:pt x="29335" y="153703"/>
                  </a:lnTo>
                  <a:lnTo>
                    <a:pt x="52151" y="115974"/>
                  </a:lnTo>
                  <a:lnTo>
                    <a:pt x="81486" y="81486"/>
                  </a:lnTo>
                  <a:lnTo>
                    <a:pt x="115974" y="52151"/>
                  </a:lnTo>
                  <a:lnTo>
                    <a:pt x="153703" y="29335"/>
                  </a:lnTo>
                  <a:lnTo>
                    <a:pt x="193861" y="13037"/>
                  </a:lnTo>
                  <a:lnTo>
                    <a:pt x="235639" y="3259"/>
                  </a:lnTo>
                  <a:lnTo>
                    <a:pt x="278228" y="0"/>
                  </a:lnTo>
                  <a:lnTo>
                    <a:pt x="320816" y="3259"/>
                  </a:lnTo>
                  <a:lnTo>
                    <a:pt x="362595" y="13037"/>
                  </a:lnTo>
                  <a:lnTo>
                    <a:pt x="402753" y="29335"/>
                  </a:lnTo>
                  <a:lnTo>
                    <a:pt x="440482" y="52151"/>
                  </a:lnTo>
                  <a:lnTo>
                    <a:pt x="474970" y="81486"/>
                  </a:lnTo>
                  <a:lnTo>
                    <a:pt x="504308" y="115974"/>
                  </a:lnTo>
                  <a:lnTo>
                    <a:pt x="527127" y="153703"/>
                  </a:lnTo>
                  <a:lnTo>
                    <a:pt x="543427" y="193861"/>
                  </a:lnTo>
                  <a:lnTo>
                    <a:pt x="553206" y="235639"/>
                  </a:lnTo>
                  <a:lnTo>
                    <a:pt x="556466" y="278228"/>
                  </a:lnTo>
                  <a:lnTo>
                    <a:pt x="553206" y="320816"/>
                  </a:lnTo>
                  <a:lnTo>
                    <a:pt x="543427" y="362595"/>
                  </a:lnTo>
                  <a:lnTo>
                    <a:pt x="527127" y="402753"/>
                  </a:lnTo>
                  <a:lnTo>
                    <a:pt x="504308" y="440482"/>
                  </a:lnTo>
                  <a:lnTo>
                    <a:pt x="474970" y="474970"/>
                  </a:lnTo>
                  <a:close/>
                </a:path>
              </a:pathLst>
            </a:custGeom>
            <a:ln w="19050">
              <a:solidFill>
                <a:schemeClr val="tx2"/>
              </a:solidFill>
            </a:ln>
          </p:spPr>
          <p:txBody>
            <a:bodyPr wrap="square" lIns="0" tIns="0" rIns="0" bIns="0" rtlCol="0"/>
            <a:lstStyle/>
            <a:p>
              <a:endParaRPr/>
            </a:p>
          </p:txBody>
        </p:sp>
        <p:sp>
          <p:nvSpPr>
            <p:cNvPr id="9" name="bk object 17">
              <a:extLst>
                <a:ext uri="{FF2B5EF4-FFF2-40B4-BE49-F238E27FC236}">
                  <a16:creationId xmlns:a16="http://schemas.microsoft.com/office/drawing/2014/main" id="{9A651070-4240-EBBA-EC10-A915F7298378}"/>
                </a:ext>
              </a:extLst>
            </p:cNvPr>
            <p:cNvSpPr/>
            <p:nvPr/>
          </p:nvSpPr>
          <p:spPr>
            <a:xfrm>
              <a:off x="10589468" y="7250000"/>
              <a:ext cx="278765" cy="198755"/>
            </a:xfrm>
            <a:custGeom>
              <a:avLst/>
              <a:gdLst/>
              <a:ahLst/>
              <a:cxnLst/>
              <a:rect l="l" t="t" r="r" b="b"/>
              <a:pathLst>
                <a:path w="278765" h="198754">
                  <a:moveTo>
                    <a:pt x="278231" y="0"/>
                  </a:moveTo>
                  <a:lnTo>
                    <a:pt x="79489" y="198742"/>
                  </a:lnTo>
                  <a:lnTo>
                    <a:pt x="0" y="119240"/>
                  </a:lnTo>
                </a:path>
              </a:pathLst>
            </a:custGeom>
            <a:ln w="19050" cap="rnd">
              <a:solidFill>
                <a:schemeClr val="accent1"/>
              </a:solidFill>
            </a:ln>
          </p:spPr>
          <p:txBody>
            <a:bodyPr wrap="square" lIns="0" tIns="0" rIns="0" bIns="0" rtlCol="0"/>
            <a:lstStyle/>
            <a:p>
              <a:endParaRPr dirty="0"/>
            </a:p>
          </p:txBody>
        </p:sp>
      </p:grpSp>
      <p:grpSp>
        <p:nvGrpSpPr>
          <p:cNvPr id="10" name="Gruppieren 9">
            <a:extLst>
              <a:ext uri="{FF2B5EF4-FFF2-40B4-BE49-F238E27FC236}">
                <a16:creationId xmlns:a16="http://schemas.microsoft.com/office/drawing/2014/main" id="{09552C7C-7ACF-EFAC-E89B-7CFA0D6936E1}"/>
              </a:ext>
            </a:extLst>
          </p:cNvPr>
          <p:cNvGrpSpPr/>
          <p:nvPr/>
        </p:nvGrpSpPr>
        <p:grpSpPr>
          <a:xfrm>
            <a:off x="5658024" y="2007433"/>
            <a:ext cx="210513" cy="210513"/>
            <a:chOff x="13303166" y="7051660"/>
            <a:chExt cx="556260" cy="556260"/>
          </a:xfrm>
        </p:grpSpPr>
        <p:sp>
          <p:nvSpPr>
            <p:cNvPr id="11" name="bk object 16">
              <a:extLst>
                <a:ext uri="{FF2B5EF4-FFF2-40B4-BE49-F238E27FC236}">
                  <a16:creationId xmlns:a16="http://schemas.microsoft.com/office/drawing/2014/main" id="{7E8E8829-FE47-4713-DE0F-15BD58904D2F}"/>
                </a:ext>
              </a:extLst>
            </p:cNvPr>
            <p:cNvSpPr/>
            <p:nvPr/>
          </p:nvSpPr>
          <p:spPr>
            <a:xfrm>
              <a:off x="13303166" y="7051660"/>
              <a:ext cx="556260" cy="556260"/>
            </a:xfrm>
            <a:custGeom>
              <a:avLst/>
              <a:gdLst/>
              <a:ahLst/>
              <a:cxnLst/>
              <a:rect l="l" t="t" r="r" b="b"/>
              <a:pathLst>
                <a:path w="556259" h="556259">
                  <a:moveTo>
                    <a:pt x="81381" y="81381"/>
                  </a:moveTo>
                  <a:lnTo>
                    <a:pt x="115822" y="52084"/>
                  </a:lnTo>
                  <a:lnTo>
                    <a:pt x="153499" y="29297"/>
                  </a:lnTo>
                  <a:lnTo>
                    <a:pt x="193603" y="13021"/>
                  </a:lnTo>
                  <a:lnTo>
                    <a:pt x="235325" y="3255"/>
                  </a:lnTo>
                  <a:lnTo>
                    <a:pt x="277856" y="0"/>
                  </a:lnTo>
                  <a:lnTo>
                    <a:pt x="320388" y="3255"/>
                  </a:lnTo>
                  <a:lnTo>
                    <a:pt x="362110" y="13021"/>
                  </a:lnTo>
                  <a:lnTo>
                    <a:pt x="402214" y="29297"/>
                  </a:lnTo>
                  <a:lnTo>
                    <a:pt x="439891" y="52084"/>
                  </a:lnTo>
                  <a:lnTo>
                    <a:pt x="474332" y="81381"/>
                  </a:lnTo>
                  <a:lnTo>
                    <a:pt x="503633" y="115822"/>
                  </a:lnTo>
                  <a:lnTo>
                    <a:pt x="526422" y="153499"/>
                  </a:lnTo>
                  <a:lnTo>
                    <a:pt x="542700" y="193603"/>
                  </a:lnTo>
                  <a:lnTo>
                    <a:pt x="552467" y="235325"/>
                  </a:lnTo>
                  <a:lnTo>
                    <a:pt x="555723" y="277856"/>
                  </a:lnTo>
                  <a:lnTo>
                    <a:pt x="552467" y="320388"/>
                  </a:lnTo>
                  <a:lnTo>
                    <a:pt x="542700" y="362110"/>
                  </a:lnTo>
                  <a:lnTo>
                    <a:pt x="526422" y="402214"/>
                  </a:lnTo>
                  <a:lnTo>
                    <a:pt x="503633" y="439891"/>
                  </a:lnTo>
                  <a:lnTo>
                    <a:pt x="474332" y="474332"/>
                  </a:lnTo>
                  <a:lnTo>
                    <a:pt x="439891" y="503629"/>
                  </a:lnTo>
                  <a:lnTo>
                    <a:pt x="402214" y="526416"/>
                  </a:lnTo>
                  <a:lnTo>
                    <a:pt x="362110" y="542692"/>
                  </a:lnTo>
                  <a:lnTo>
                    <a:pt x="320388" y="552458"/>
                  </a:lnTo>
                  <a:lnTo>
                    <a:pt x="277856" y="555713"/>
                  </a:lnTo>
                  <a:lnTo>
                    <a:pt x="235325" y="552458"/>
                  </a:lnTo>
                  <a:lnTo>
                    <a:pt x="193603" y="542692"/>
                  </a:lnTo>
                  <a:lnTo>
                    <a:pt x="153499" y="526416"/>
                  </a:lnTo>
                  <a:lnTo>
                    <a:pt x="115822" y="503629"/>
                  </a:lnTo>
                  <a:lnTo>
                    <a:pt x="81381" y="474332"/>
                  </a:lnTo>
                  <a:lnTo>
                    <a:pt x="52084" y="439891"/>
                  </a:lnTo>
                  <a:lnTo>
                    <a:pt x="29297" y="402214"/>
                  </a:lnTo>
                  <a:lnTo>
                    <a:pt x="13021" y="362110"/>
                  </a:lnTo>
                  <a:lnTo>
                    <a:pt x="3255" y="320388"/>
                  </a:lnTo>
                  <a:lnTo>
                    <a:pt x="0" y="277856"/>
                  </a:lnTo>
                  <a:lnTo>
                    <a:pt x="3255" y="235325"/>
                  </a:lnTo>
                  <a:lnTo>
                    <a:pt x="13021" y="193603"/>
                  </a:lnTo>
                  <a:lnTo>
                    <a:pt x="29297" y="153499"/>
                  </a:lnTo>
                  <a:lnTo>
                    <a:pt x="52084" y="115822"/>
                  </a:lnTo>
                  <a:lnTo>
                    <a:pt x="81381" y="81381"/>
                  </a:lnTo>
                  <a:close/>
                </a:path>
              </a:pathLst>
            </a:custGeom>
            <a:ln w="19050">
              <a:solidFill>
                <a:schemeClr val="tx2"/>
              </a:solidFill>
            </a:ln>
          </p:spPr>
          <p:txBody>
            <a:bodyPr wrap="square" lIns="0" tIns="0" rIns="0" bIns="0" rtlCol="0"/>
            <a:lstStyle/>
            <a:p>
              <a:endParaRPr/>
            </a:p>
          </p:txBody>
        </p:sp>
        <p:sp>
          <p:nvSpPr>
            <p:cNvPr id="16" name="bk object 17">
              <a:extLst>
                <a:ext uri="{FF2B5EF4-FFF2-40B4-BE49-F238E27FC236}">
                  <a16:creationId xmlns:a16="http://schemas.microsoft.com/office/drawing/2014/main" id="{1BFCDF50-5E4E-E0AC-8DE8-B1305B910974}"/>
                </a:ext>
              </a:extLst>
            </p:cNvPr>
            <p:cNvSpPr/>
            <p:nvPr/>
          </p:nvSpPr>
          <p:spPr>
            <a:xfrm>
              <a:off x="13477257" y="7235518"/>
              <a:ext cx="199390" cy="198120"/>
            </a:xfrm>
            <a:custGeom>
              <a:avLst/>
              <a:gdLst/>
              <a:ahLst/>
              <a:cxnLst/>
              <a:rect l="l" t="t" r="r" b="b"/>
              <a:pathLst>
                <a:path w="199390" h="198120">
                  <a:moveTo>
                    <a:pt x="199110" y="0"/>
                  </a:moveTo>
                  <a:lnTo>
                    <a:pt x="0" y="197624"/>
                  </a:lnTo>
                </a:path>
              </a:pathLst>
            </a:custGeom>
            <a:ln w="19050" cap="rnd">
              <a:solidFill>
                <a:schemeClr val="accent1"/>
              </a:solidFill>
            </a:ln>
          </p:spPr>
          <p:txBody>
            <a:bodyPr wrap="square" lIns="0" tIns="0" rIns="0" bIns="0" rtlCol="0"/>
            <a:lstStyle/>
            <a:p>
              <a:endParaRPr dirty="0"/>
            </a:p>
          </p:txBody>
        </p:sp>
        <p:sp>
          <p:nvSpPr>
            <p:cNvPr id="17" name="bk object 18">
              <a:extLst>
                <a:ext uri="{FF2B5EF4-FFF2-40B4-BE49-F238E27FC236}">
                  <a16:creationId xmlns:a16="http://schemas.microsoft.com/office/drawing/2014/main" id="{2FD6C3C3-4E27-3BD4-D2C3-F4A3EE009EBB}"/>
                </a:ext>
              </a:extLst>
            </p:cNvPr>
            <p:cNvSpPr/>
            <p:nvPr/>
          </p:nvSpPr>
          <p:spPr>
            <a:xfrm>
              <a:off x="13477257" y="7235518"/>
              <a:ext cx="199390" cy="198120"/>
            </a:xfrm>
            <a:custGeom>
              <a:avLst/>
              <a:gdLst/>
              <a:ahLst/>
              <a:cxnLst/>
              <a:rect l="l" t="t" r="r" b="b"/>
              <a:pathLst>
                <a:path w="199390" h="198120">
                  <a:moveTo>
                    <a:pt x="199110" y="197624"/>
                  </a:moveTo>
                  <a:lnTo>
                    <a:pt x="0" y="0"/>
                  </a:lnTo>
                </a:path>
              </a:pathLst>
            </a:custGeom>
            <a:ln w="19050" cap="rnd">
              <a:solidFill>
                <a:schemeClr val="accent1"/>
              </a:solidFill>
            </a:ln>
          </p:spPr>
          <p:txBody>
            <a:bodyPr wrap="square" lIns="0" tIns="0" rIns="0" bIns="0" rtlCol="0"/>
            <a:lstStyle/>
            <a:p>
              <a:endParaRPr dirty="0"/>
            </a:p>
          </p:txBody>
        </p:sp>
      </p:grpSp>
      <p:grpSp>
        <p:nvGrpSpPr>
          <p:cNvPr id="18" name="Gruppieren 17">
            <a:extLst>
              <a:ext uri="{FF2B5EF4-FFF2-40B4-BE49-F238E27FC236}">
                <a16:creationId xmlns:a16="http://schemas.microsoft.com/office/drawing/2014/main" id="{81539A75-D184-DBAF-B3CA-1F997132B161}"/>
              </a:ext>
            </a:extLst>
          </p:cNvPr>
          <p:cNvGrpSpPr/>
          <p:nvPr/>
        </p:nvGrpSpPr>
        <p:grpSpPr>
          <a:xfrm>
            <a:off x="5658024" y="2330431"/>
            <a:ext cx="210513" cy="210513"/>
            <a:chOff x="13303166" y="7051660"/>
            <a:chExt cx="556260" cy="556260"/>
          </a:xfrm>
        </p:grpSpPr>
        <p:sp>
          <p:nvSpPr>
            <p:cNvPr id="19" name="bk object 16">
              <a:extLst>
                <a:ext uri="{FF2B5EF4-FFF2-40B4-BE49-F238E27FC236}">
                  <a16:creationId xmlns:a16="http://schemas.microsoft.com/office/drawing/2014/main" id="{92C9C289-B2A5-69F1-76D9-E6A178A72A58}"/>
                </a:ext>
              </a:extLst>
            </p:cNvPr>
            <p:cNvSpPr/>
            <p:nvPr/>
          </p:nvSpPr>
          <p:spPr>
            <a:xfrm>
              <a:off x="13303166" y="7051660"/>
              <a:ext cx="556260" cy="556260"/>
            </a:xfrm>
            <a:custGeom>
              <a:avLst/>
              <a:gdLst/>
              <a:ahLst/>
              <a:cxnLst/>
              <a:rect l="l" t="t" r="r" b="b"/>
              <a:pathLst>
                <a:path w="556259" h="556259">
                  <a:moveTo>
                    <a:pt x="81381" y="81381"/>
                  </a:moveTo>
                  <a:lnTo>
                    <a:pt x="115822" y="52084"/>
                  </a:lnTo>
                  <a:lnTo>
                    <a:pt x="153499" y="29297"/>
                  </a:lnTo>
                  <a:lnTo>
                    <a:pt x="193603" y="13021"/>
                  </a:lnTo>
                  <a:lnTo>
                    <a:pt x="235325" y="3255"/>
                  </a:lnTo>
                  <a:lnTo>
                    <a:pt x="277856" y="0"/>
                  </a:lnTo>
                  <a:lnTo>
                    <a:pt x="320388" y="3255"/>
                  </a:lnTo>
                  <a:lnTo>
                    <a:pt x="362110" y="13021"/>
                  </a:lnTo>
                  <a:lnTo>
                    <a:pt x="402214" y="29297"/>
                  </a:lnTo>
                  <a:lnTo>
                    <a:pt x="439891" y="52084"/>
                  </a:lnTo>
                  <a:lnTo>
                    <a:pt x="474332" y="81381"/>
                  </a:lnTo>
                  <a:lnTo>
                    <a:pt x="503633" y="115822"/>
                  </a:lnTo>
                  <a:lnTo>
                    <a:pt x="526422" y="153499"/>
                  </a:lnTo>
                  <a:lnTo>
                    <a:pt x="542700" y="193603"/>
                  </a:lnTo>
                  <a:lnTo>
                    <a:pt x="552467" y="235325"/>
                  </a:lnTo>
                  <a:lnTo>
                    <a:pt x="555723" y="277856"/>
                  </a:lnTo>
                  <a:lnTo>
                    <a:pt x="552467" y="320388"/>
                  </a:lnTo>
                  <a:lnTo>
                    <a:pt x="542700" y="362110"/>
                  </a:lnTo>
                  <a:lnTo>
                    <a:pt x="526422" y="402214"/>
                  </a:lnTo>
                  <a:lnTo>
                    <a:pt x="503633" y="439891"/>
                  </a:lnTo>
                  <a:lnTo>
                    <a:pt x="474332" y="474332"/>
                  </a:lnTo>
                  <a:lnTo>
                    <a:pt x="439891" y="503629"/>
                  </a:lnTo>
                  <a:lnTo>
                    <a:pt x="402214" y="526416"/>
                  </a:lnTo>
                  <a:lnTo>
                    <a:pt x="362110" y="542692"/>
                  </a:lnTo>
                  <a:lnTo>
                    <a:pt x="320388" y="552458"/>
                  </a:lnTo>
                  <a:lnTo>
                    <a:pt x="277856" y="555713"/>
                  </a:lnTo>
                  <a:lnTo>
                    <a:pt x="235325" y="552458"/>
                  </a:lnTo>
                  <a:lnTo>
                    <a:pt x="193603" y="542692"/>
                  </a:lnTo>
                  <a:lnTo>
                    <a:pt x="153499" y="526416"/>
                  </a:lnTo>
                  <a:lnTo>
                    <a:pt x="115822" y="503629"/>
                  </a:lnTo>
                  <a:lnTo>
                    <a:pt x="81381" y="474332"/>
                  </a:lnTo>
                  <a:lnTo>
                    <a:pt x="52084" y="439891"/>
                  </a:lnTo>
                  <a:lnTo>
                    <a:pt x="29297" y="402214"/>
                  </a:lnTo>
                  <a:lnTo>
                    <a:pt x="13021" y="362110"/>
                  </a:lnTo>
                  <a:lnTo>
                    <a:pt x="3255" y="320388"/>
                  </a:lnTo>
                  <a:lnTo>
                    <a:pt x="0" y="277856"/>
                  </a:lnTo>
                  <a:lnTo>
                    <a:pt x="3255" y="235325"/>
                  </a:lnTo>
                  <a:lnTo>
                    <a:pt x="13021" y="193603"/>
                  </a:lnTo>
                  <a:lnTo>
                    <a:pt x="29297" y="153499"/>
                  </a:lnTo>
                  <a:lnTo>
                    <a:pt x="52084" y="115822"/>
                  </a:lnTo>
                  <a:lnTo>
                    <a:pt x="81381" y="81381"/>
                  </a:lnTo>
                  <a:close/>
                </a:path>
              </a:pathLst>
            </a:custGeom>
            <a:ln w="19050">
              <a:solidFill>
                <a:schemeClr val="tx2"/>
              </a:solidFill>
            </a:ln>
          </p:spPr>
          <p:txBody>
            <a:bodyPr wrap="square" lIns="0" tIns="0" rIns="0" bIns="0" rtlCol="0"/>
            <a:lstStyle/>
            <a:p>
              <a:endParaRPr/>
            </a:p>
          </p:txBody>
        </p:sp>
        <p:sp>
          <p:nvSpPr>
            <p:cNvPr id="20" name="bk object 17">
              <a:extLst>
                <a:ext uri="{FF2B5EF4-FFF2-40B4-BE49-F238E27FC236}">
                  <a16:creationId xmlns:a16="http://schemas.microsoft.com/office/drawing/2014/main" id="{8998FDC6-4D86-1554-7514-9A8098493327}"/>
                </a:ext>
              </a:extLst>
            </p:cNvPr>
            <p:cNvSpPr/>
            <p:nvPr/>
          </p:nvSpPr>
          <p:spPr>
            <a:xfrm>
              <a:off x="13477257" y="7235518"/>
              <a:ext cx="199390" cy="198120"/>
            </a:xfrm>
            <a:custGeom>
              <a:avLst/>
              <a:gdLst/>
              <a:ahLst/>
              <a:cxnLst/>
              <a:rect l="l" t="t" r="r" b="b"/>
              <a:pathLst>
                <a:path w="199390" h="198120">
                  <a:moveTo>
                    <a:pt x="199110" y="0"/>
                  </a:moveTo>
                  <a:lnTo>
                    <a:pt x="0" y="197624"/>
                  </a:lnTo>
                </a:path>
              </a:pathLst>
            </a:custGeom>
            <a:ln w="19050" cap="rnd">
              <a:solidFill>
                <a:schemeClr val="accent1"/>
              </a:solidFill>
            </a:ln>
          </p:spPr>
          <p:txBody>
            <a:bodyPr wrap="square" lIns="0" tIns="0" rIns="0" bIns="0" rtlCol="0"/>
            <a:lstStyle/>
            <a:p>
              <a:endParaRPr dirty="0"/>
            </a:p>
          </p:txBody>
        </p:sp>
        <p:sp>
          <p:nvSpPr>
            <p:cNvPr id="21" name="bk object 18">
              <a:extLst>
                <a:ext uri="{FF2B5EF4-FFF2-40B4-BE49-F238E27FC236}">
                  <a16:creationId xmlns:a16="http://schemas.microsoft.com/office/drawing/2014/main" id="{74F6E1BD-EB8C-937E-2A24-46E4ACEC14CA}"/>
                </a:ext>
              </a:extLst>
            </p:cNvPr>
            <p:cNvSpPr/>
            <p:nvPr/>
          </p:nvSpPr>
          <p:spPr>
            <a:xfrm>
              <a:off x="13477257" y="7235518"/>
              <a:ext cx="199390" cy="198120"/>
            </a:xfrm>
            <a:custGeom>
              <a:avLst/>
              <a:gdLst/>
              <a:ahLst/>
              <a:cxnLst/>
              <a:rect l="l" t="t" r="r" b="b"/>
              <a:pathLst>
                <a:path w="199390" h="198120">
                  <a:moveTo>
                    <a:pt x="199110" y="197624"/>
                  </a:moveTo>
                  <a:lnTo>
                    <a:pt x="0" y="0"/>
                  </a:lnTo>
                </a:path>
              </a:pathLst>
            </a:custGeom>
            <a:ln w="19050" cap="rnd">
              <a:solidFill>
                <a:schemeClr val="accent1"/>
              </a:solidFill>
            </a:ln>
          </p:spPr>
          <p:txBody>
            <a:bodyPr wrap="square" lIns="0" tIns="0" rIns="0" bIns="0" rtlCol="0"/>
            <a:lstStyle/>
            <a:p>
              <a:endParaRPr dirty="0"/>
            </a:p>
          </p:txBody>
        </p:sp>
      </p:grpSp>
      <p:grpSp>
        <p:nvGrpSpPr>
          <p:cNvPr id="22" name="Gruppieren 21">
            <a:extLst>
              <a:ext uri="{FF2B5EF4-FFF2-40B4-BE49-F238E27FC236}">
                <a16:creationId xmlns:a16="http://schemas.microsoft.com/office/drawing/2014/main" id="{A2A0B900-A8D6-C928-58F2-1BAE9FED64B1}"/>
              </a:ext>
            </a:extLst>
          </p:cNvPr>
          <p:cNvGrpSpPr/>
          <p:nvPr/>
        </p:nvGrpSpPr>
        <p:grpSpPr>
          <a:xfrm>
            <a:off x="7696090" y="2011983"/>
            <a:ext cx="210513" cy="210513"/>
            <a:chOff x="10450348" y="7051268"/>
            <a:chExt cx="556895" cy="556895"/>
          </a:xfrm>
        </p:grpSpPr>
        <p:sp>
          <p:nvSpPr>
            <p:cNvPr id="23" name="bk object 16">
              <a:extLst>
                <a:ext uri="{FF2B5EF4-FFF2-40B4-BE49-F238E27FC236}">
                  <a16:creationId xmlns:a16="http://schemas.microsoft.com/office/drawing/2014/main" id="{F0F573C6-7C8C-D85B-34E8-16D3C95C2D77}"/>
                </a:ext>
              </a:extLst>
            </p:cNvPr>
            <p:cNvSpPr/>
            <p:nvPr/>
          </p:nvSpPr>
          <p:spPr>
            <a:xfrm>
              <a:off x="10450348" y="7051268"/>
              <a:ext cx="556895" cy="556895"/>
            </a:xfrm>
            <a:custGeom>
              <a:avLst/>
              <a:gdLst/>
              <a:ahLst/>
              <a:cxnLst/>
              <a:rect l="l" t="t" r="r" b="b"/>
              <a:pathLst>
                <a:path w="556895" h="556895">
                  <a:moveTo>
                    <a:pt x="474970" y="474970"/>
                  </a:moveTo>
                  <a:lnTo>
                    <a:pt x="440482" y="504308"/>
                  </a:lnTo>
                  <a:lnTo>
                    <a:pt x="402753" y="527127"/>
                  </a:lnTo>
                  <a:lnTo>
                    <a:pt x="362595" y="543427"/>
                  </a:lnTo>
                  <a:lnTo>
                    <a:pt x="320816" y="553206"/>
                  </a:lnTo>
                  <a:lnTo>
                    <a:pt x="278228" y="556466"/>
                  </a:lnTo>
                  <a:lnTo>
                    <a:pt x="235639" y="553206"/>
                  </a:lnTo>
                  <a:lnTo>
                    <a:pt x="193861" y="543427"/>
                  </a:lnTo>
                  <a:lnTo>
                    <a:pt x="153703" y="527127"/>
                  </a:lnTo>
                  <a:lnTo>
                    <a:pt x="115974" y="504308"/>
                  </a:lnTo>
                  <a:lnTo>
                    <a:pt x="81486" y="474970"/>
                  </a:lnTo>
                  <a:lnTo>
                    <a:pt x="52151" y="440482"/>
                  </a:lnTo>
                  <a:lnTo>
                    <a:pt x="29335" y="402753"/>
                  </a:lnTo>
                  <a:lnTo>
                    <a:pt x="13037" y="362595"/>
                  </a:lnTo>
                  <a:lnTo>
                    <a:pt x="3259" y="320816"/>
                  </a:lnTo>
                  <a:lnTo>
                    <a:pt x="0" y="278228"/>
                  </a:lnTo>
                  <a:lnTo>
                    <a:pt x="3259" y="235639"/>
                  </a:lnTo>
                  <a:lnTo>
                    <a:pt x="13037" y="193861"/>
                  </a:lnTo>
                  <a:lnTo>
                    <a:pt x="29335" y="153703"/>
                  </a:lnTo>
                  <a:lnTo>
                    <a:pt x="52151" y="115974"/>
                  </a:lnTo>
                  <a:lnTo>
                    <a:pt x="81486" y="81486"/>
                  </a:lnTo>
                  <a:lnTo>
                    <a:pt x="115974" y="52151"/>
                  </a:lnTo>
                  <a:lnTo>
                    <a:pt x="153703" y="29335"/>
                  </a:lnTo>
                  <a:lnTo>
                    <a:pt x="193861" y="13037"/>
                  </a:lnTo>
                  <a:lnTo>
                    <a:pt x="235639" y="3259"/>
                  </a:lnTo>
                  <a:lnTo>
                    <a:pt x="278228" y="0"/>
                  </a:lnTo>
                  <a:lnTo>
                    <a:pt x="320816" y="3259"/>
                  </a:lnTo>
                  <a:lnTo>
                    <a:pt x="362595" y="13037"/>
                  </a:lnTo>
                  <a:lnTo>
                    <a:pt x="402753" y="29335"/>
                  </a:lnTo>
                  <a:lnTo>
                    <a:pt x="440482" y="52151"/>
                  </a:lnTo>
                  <a:lnTo>
                    <a:pt x="474970" y="81486"/>
                  </a:lnTo>
                  <a:lnTo>
                    <a:pt x="504308" y="115974"/>
                  </a:lnTo>
                  <a:lnTo>
                    <a:pt x="527127" y="153703"/>
                  </a:lnTo>
                  <a:lnTo>
                    <a:pt x="543427" y="193861"/>
                  </a:lnTo>
                  <a:lnTo>
                    <a:pt x="553206" y="235639"/>
                  </a:lnTo>
                  <a:lnTo>
                    <a:pt x="556466" y="278228"/>
                  </a:lnTo>
                  <a:lnTo>
                    <a:pt x="553206" y="320816"/>
                  </a:lnTo>
                  <a:lnTo>
                    <a:pt x="543427" y="362595"/>
                  </a:lnTo>
                  <a:lnTo>
                    <a:pt x="527127" y="402753"/>
                  </a:lnTo>
                  <a:lnTo>
                    <a:pt x="504308" y="440482"/>
                  </a:lnTo>
                  <a:lnTo>
                    <a:pt x="474970" y="474970"/>
                  </a:lnTo>
                  <a:close/>
                </a:path>
              </a:pathLst>
            </a:custGeom>
            <a:ln w="19050">
              <a:solidFill>
                <a:schemeClr val="tx2"/>
              </a:solidFill>
            </a:ln>
          </p:spPr>
          <p:txBody>
            <a:bodyPr wrap="square" lIns="0" tIns="0" rIns="0" bIns="0" rtlCol="0"/>
            <a:lstStyle/>
            <a:p>
              <a:endParaRPr/>
            </a:p>
          </p:txBody>
        </p:sp>
        <p:sp>
          <p:nvSpPr>
            <p:cNvPr id="24" name="bk object 17">
              <a:extLst>
                <a:ext uri="{FF2B5EF4-FFF2-40B4-BE49-F238E27FC236}">
                  <a16:creationId xmlns:a16="http://schemas.microsoft.com/office/drawing/2014/main" id="{07DA4F69-FD55-B752-F0F1-8266C2B0051F}"/>
                </a:ext>
              </a:extLst>
            </p:cNvPr>
            <p:cNvSpPr/>
            <p:nvPr/>
          </p:nvSpPr>
          <p:spPr>
            <a:xfrm>
              <a:off x="10589468" y="7250000"/>
              <a:ext cx="278765" cy="198755"/>
            </a:xfrm>
            <a:custGeom>
              <a:avLst/>
              <a:gdLst/>
              <a:ahLst/>
              <a:cxnLst/>
              <a:rect l="l" t="t" r="r" b="b"/>
              <a:pathLst>
                <a:path w="278765" h="198754">
                  <a:moveTo>
                    <a:pt x="278231" y="0"/>
                  </a:moveTo>
                  <a:lnTo>
                    <a:pt x="79489" y="198742"/>
                  </a:lnTo>
                  <a:lnTo>
                    <a:pt x="0" y="119240"/>
                  </a:lnTo>
                </a:path>
              </a:pathLst>
            </a:custGeom>
            <a:ln w="19050" cap="rnd">
              <a:solidFill>
                <a:schemeClr val="accent1"/>
              </a:solidFill>
            </a:ln>
          </p:spPr>
          <p:txBody>
            <a:bodyPr wrap="square" lIns="0" tIns="0" rIns="0" bIns="0" rtlCol="0"/>
            <a:lstStyle/>
            <a:p>
              <a:endParaRPr dirty="0"/>
            </a:p>
          </p:txBody>
        </p:sp>
      </p:grpSp>
      <p:graphicFrame>
        <p:nvGraphicFramePr>
          <p:cNvPr id="28" name="Content Placeholder 4">
            <a:extLst>
              <a:ext uri="{FF2B5EF4-FFF2-40B4-BE49-F238E27FC236}">
                <a16:creationId xmlns:a16="http://schemas.microsoft.com/office/drawing/2014/main" id="{BBC94FE1-B5C2-4827-56F1-D896CC5854E9}"/>
              </a:ext>
            </a:extLst>
          </p:cNvPr>
          <p:cNvGraphicFramePr>
            <a:graphicFrameLocks/>
          </p:cNvGraphicFramePr>
          <p:nvPr>
            <p:extLst/>
          </p:nvPr>
        </p:nvGraphicFramePr>
        <p:xfrm>
          <a:off x="358775" y="3413830"/>
          <a:ext cx="8426451" cy="684000"/>
        </p:xfrm>
        <a:graphic>
          <a:graphicData uri="http://schemas.openxmlformats.org/drawingml/2006/table">
            <a:tbl>
              <a:tblPr firstRow="1" bandRow="1">
                <a:tableStyleId>{073A0DAA-6AF3-43AB-8588-CEC1D06C72B9}</a:tableStyleId>
              </a:tblPr>
              <a:tblGrid>
                <a:gridCol w="4406513">
                  <a:extLst>
                    <a:ext uri="{9D8B030D-6E8A-4147-A177-3AD203B41FA5}">
                      <a16:colId xmlns:a16="http://schemas.microsoft.com/office/drawing/2014/main" val="20000"/>
                    </a:ext>
                  </a:extLst>
                </a:gridCol>
                <a:gridCol w="2009969">
                  <a:extLst>
                    <a:ext uri="{9D8B030D-6E8A-4147-A177-3AD203B41FA5}">
                      <a16:colId xmlns:a16="http://schemas.microsoft.com/office/drawing/2014/main" val="20001"/>
                    </a:ext>
                  </a:extLst>
                </a:gridCol>
                <a:gridCol w="2009969">
                  <a:extLst>
                    <a:ext uri="{9D8B030D-6E8A-4147-A177-3AD203B41FA5}">
                      <a16:colId xmlns:a16="http://schemas.microsoft.com/office/drawing/2014/main" val="20002"/>
                    </a:ext>
                  </a:extLst>
                </a:gridCol>
              </a:tblGrid>
              <a:tr h="360000">
                <a:tc>
                  <a:txBody>
                    <a:bodyPr/>
                    <a:lstStyle/>
                    <a:p>
                      <a:r>
                        <a:rPr lang="en-US" sz="1200" dirty="0" err="1"/>
                        <a:t>Anlageform</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Fondssparplan</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Fondspolice</a:t>
                      </a:r>
                      <a:endParaRPr lang="en-US" sz="1200" dirty="0"/>
                    </a:p>
                  </a:txBody>
                  <a:tcPr marL="68579" marR="68579" marT="34290" marB="34290" anchor="ctr">
                    <a:solidFill>
                      <a:schemeClr val="tx2"/>
                    </a:solidFill>
                  </a:tcPr>
                </a:tc>
                <a:extLst>
                  <a:ext uri="{0D108BD9-81ED-4DB2-BD59-A6C34878D82A}">
                    <a16:rowId xmlns:a16="http://schemas.microsoft.com/office/drawing/2014/main" val="10000"/>
                  </a:ext>
                </a:extLst>
              </a:tr>
              <a:tr h="324000">
                <a:tc>
                  <a:txBody>
                    <a:bodyPr/>
                    <a:lstStyle/>
                    <a:p>
                      <a:pPr algn="l" fontAlgn="ctr"/>
                      <a:r>
                        <a:rPr lang="de-DE" sz="1100" b="0" i="0" u="none" strike="noStrike" kern="1200" dirty="0">
                          <a:solidFill>
                            <a:schemeClr val="tx2"/>
                          </a:solidFill>
                          <a:effectLst/>
                          <a:latin typeface="+mn-lt"/>
                          <a:ea typeface="+mn-ea"/>
                          <a:cs typeface="+mn-cs"/>
                        </a:rPr>
                        <a:t>Steuerfreiheit für die Hälfte der Kapitalerträge bei Kapitalauszahlung</a:t>
                      </a:r>
                    </a:p>
                  </a:txBody>
                  <a:tcPr marL="72000" marR="9525" marT="9525" marB="0" anchor="ctr">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29" name="Textplatzhalter 2">
            <a:extLst>
              <a:ext uri="{FF2B5EF4-FFF2-40B4-BE49-F238E27FC236}">
                <a16:creationId xmlns:a16="http://schemas.microsoft.com/office/drawing/2014/main" id="{9CD1C9CD-CCBC-31FA-11F9-5A8015FBC1A9}"/>
              </a:ext>
            </a:extLst>
          </p:cNvPr>
          <p:cNvSpPr txBox="1">
            <a:spLocks/>
          </p:cNvSpPr>
          <p:nvPr/>
        </p:nvSpPr>
        <p:spPr>
          <a:xfrm>
            <a:off x="357650" y="3168681"/>
            <a:ext cx="4861296" cy="237715"/>
          </a:xfrm>
          <a:prstGeom prst="rect">
            <a:avLst/>
          </a:prstGeom>
        </p:spPr>
        <p:txBody>
          <a:bodyPr lIns="0" tIns="0" rIns="0" bIns="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defRPr/>
            </a:pPr>
            <a:r>
              <a:rPr lang="de-DE" altLang="de-DE" sz="1200" dirty="0">
                <a:solidFill>
                  <a:schemeClr val="accent1"/>
                </a:solidFill>
                <a:ea typeface="+mn-ea"/>
              </a:rPr>
              <a:t>Vorteile während der Auszahlungsphase:</a:t>
            </a:r>
          </a:p>
        </p:txBody>
      </p:sp>
      <p:grpSp>
        <p:nvGrpSpPr>
          <p:cNvPr id="30" name="Gruppieren 29">
            <a:extLst>
              <a:ext uri="{FF2B5EF4-FFF2-40B4-BE49-F238E27FC236}">
                <a16:creationId xmlns:a16="http://schemas.microsoft.com/office/drawing/2014/main" id="{BE6E4C6E-A6F9-1D21-949B-2F90C682AD73}"/>
              </a:ext>
            </a:extLst>
          </p:cNvPr>
          <p:cNvGrpSpPr/>
          <p:nvPr/>
        </p:nvGrpSpPr>
        <p:grpSpPr>
          <a:xfrm>
            <a:off x="5658024" y="3835318"/>
            <a:ext cx="210513" cy="210513"/>
            <a:chOff x="13303166" y="7051660"/>
            <a:chExt cx="556260" cy="556260"/>
          </a:xfrm>
        </p:grpSpPr>
        <p:sp>
          <p:nvSpPr>
            <p:cNvPr id="31" name="bk object 16">
              <a:extLst>
                <a:ext uri="{FF2B5EF4-FFF2-40B4-BE49-F238E27FC236}">
                  <a16:creationId xmlns:a16="http://schemas.microsoft.com/office/drawing/2014/main" id="{095FB54E-D436-C914-A181-E2F4C4AE39AE}"/>
                </a:ext>
              </a:extLst>
            </p:cNvPr>
            <p:cNvSpPr/>
            <p:nvPr/>
          </p:nvSpPr>
          <p:spPr>
            <a:xfrm>
              <a:off x="13303166" y="7051660"/>
              <a:ext cx="556260" cy="556260"/>
            </a:xfrm>
            <a:custGeom>
              <a:avLst/>
              <a:gdLst/>
              <a:ahLst/>
              <a:cxnLst/>
              <a:rect l="l" t="t" r="r" b="b"/>
              <a:pathLst>
                <a:path w="556259" h="556259">
                  <a:moveTo>
                    <a:pt x="81381" y="81381"/>
                  </a:moveTo>
                  <a:lnTo>
                    <a:pt x="115822" y="52084"/>
                  </a:lnTo>
                  <a:lnTo>
                    <a:pt x="153499" y="29297"/>
                  </a:lnTo>
                  <a:lnTo>
                    <a:pt x="193603" y="13021"/>
                  </a:lnTo>
                  <a:lnTo>
                    <a:pt x="235325" y="3255"/>
                  </a:lnTo>
                  <a:lnTo>
                    <a:pt x="277856" y="0"/>
                  </a:lnTo>
                  <a:lnTo>
                    <a:pt x="320388" y="3255"/>
                  </a:lnTo>
                  <a:lnTo>
                    <a:pt x="362110" y="13021"/>
                  </a:lnTo>
                  <a:lnTo>
                    <a:pt x="402214" y="29297"/>
                  </a:lnTo>
                  <a:lnTo>
                    <a:pt x="439891" y="52084"/>
                  </a:lnTo>
                  <a:lnTo>
                    <a:pt x="474332" y="81381"/>
                  </a:lnTo>
                  <a:lnTo>
                    <a:pt x="503633" y="115822"/>
                  </a:lnTo>
                  <a:lnTo>
                    <a:pt x="526422" y="153499"/>
                  </a:lnTo>
                  <a:lnTo>
                    <a:pt x="542700" y="193603"/>
                  </a:lnTo>
                  <a:lnTo>
                    <a:pt x="552467" y="235325"/>
                  </a:lnTo>
                  <a:lnTo>
                    <a:pt x="555723" y="277856"/>
                  </a:lnTo>
                  <a:lnTo>
                    <a:pt x="552467" y="320388"/>
                  </a:lnTo>
                  <a:lnTo>
                    <a:pt x="542700" y="362110"/>
                  </a:lnTo>
                  <a:lnTo>
                    <a:pt x="526422" y="402214"/>
                  </a:lnTo>
                  <a:lnTo>
                    <a:pt x="503633" y="439891"/>
                  </a:lnTo>
                  <a:lnTo>
                    <a:pt x="474332" y="474332"/>
                  </a:lnTo>
                  <a:lnTo>
                    <a:pt x="439891" y="503629"/>
                  </a:lnTo>
                  <a:lnTo>
                    <a:pt x="402214" y="526416"/>
                  </a:lnTo>
                  <a:lnTo>
                    <a:pt x="362110" y="542692"/>
                  </a:lnTo>
                  <a:lnTo>
                    <a:pt x="320388" y="552458"/>
                  </a:lnTo>
                  <a:lnTo>
                    <a:pt x="277856" y="555713"/>
                  </a:lnTo>
                  <a:lnTo>
                    <a:pt x="235325" y="552458"/>
                  </a:lnTo>
                  <a:lnTo>
                    <a:pt x="193603" y="542692"/>
                  </a:lnTo>
                  <a:lnTo>
                    <a:pt x="153499" y="526416"/>
                  </a:lnTo>
                  <a:lnTo>
                    <a:pt x="115822" y="503629"/>
                  </a:lnTo>
                  <a:lnTo>
                    <a:pt x="81381" y="474332"/>
                  </a:lnTo>
                  <a:lnTo>
                    <a:pt x="52084" y="439891"/>
                  </a:lnTo>
                  <a:lnTo>
                    <a:pt x="29297" y="402214"/>
                  </a:lnTo>
                  <a:lnTo>
                    <a:pt x="13021" y="362110"/>
                  </a:lnTo>
                  <a:lnTo>
                    <a:pt x="3255" y="320388"/>
                  </a:lnTo>
                  <a:lnTo>
                    <a:pt x="0" y="277856"/>
                  </a:lnTo>
                  <a:lnTo>
                    <a:pt x="3255" y="235325"/>
                  </a:lnTo>
                  <a:lnTo>
                    <a:pt x="13021" y="193603"/>
                  </a:lnTo>
                  <a:lnTo>
                    <a:pt x="29297" y="153499"/>
                  </a:lnTo>
                  <a:lnTo>
                    <a:pt x="52084" y="115822"/>
                  </a:lnTo>
                  <a:lnTo>
                    <a:pt x="81381" y="81381"/>
                  </a:lnTo>
                  <a:close/>
                </a:path>
              </a:pathLst>
            </a:custGeom>
            <a:ln w="19050">
              <a:solidFill>
                <a:schemeClr val="tx2"/>
              </a:solidFill>
            </a:ln>
          </p:spPr>
          <p:txBody>
            <a:bodyPr wrap="square" lIns="0" tIns="0" rIns="0" bIns="0" rtlCol="0"/>
            <a:lstStyle/>
            <a:p>
              <a:endParaRPr/>
            </a:p>
          </p:txBody>
        </p:sp>
        <p:sp>
          <p:nvSpPr>
            <p:cNvPr id="32" name="bk object 17">
              <a:extLst>
                <a:ext uri="{FF2B5EF4-FFF2-40B4-BE49-F238E27FC236}">
                  <a16:creationId xmlns:a16="http://schemas.microsoft.com/office/drawing/2014/main" id="{FFA327B9-59E7-EFD8-6A11-D2ECED30D9D8}"/>
                </a:ext>
              </a:extLst>
            </p:cNvPr>
            <p:cNvSpPr/>
            <p:nvPr/>
          </p:nvSpPr>
          <p:spPr>
            <a:xfrm>
              <a:off x="13477257" y="7235518"/>
              <a:ext cx="199390" cy="198120"/>
            </a:xfrm>
            <a:custGeom>
              <a:avLst/>
              <a:gdLst/>
              <a:ahLst/>
              <a:cxnLst/>
              <a:rect l="l" t="t" r="r" b="b"/>
              <a:pathLst>
                <a:path w="199390" h="198120">
                  <a:moveTo>
                    <a:pt x="199110" y="0"/>
                  </a:moveTo>
                  <a:lnTo>
                    <a:pt x="0" y="197624"/>
                  </a:lnTo>
                </a:path>
              </a:pathLst>
            </a:custGeom>
            <a:ln w="19050" cap="rnd">
              <a:solidFill>
                <a:schemeClr val="accent1"/>
              </a:solidFill>
            </a:ln>
          </p:spPr>
          <p:txBody>
            <a:bodyPr wrap="square" lIns="0" tIns="0" rIns="0" bIns="0" rtlCol="0"/>
            <a:lstStyle/>
            <a:p>
              <a:endParaRPr dirty="0"/>
            </a:p>
          </p:txBody>
        </p:sp>
        <p:sp>
          <p:nvSpPr>
            <p:cNvPr id="33" name="bk object 18">
              <a:extLst>
                <a:ext uri="{FF2B5EF4-FFF2-40B4-BE49-F238E27FC236}">
                  <a16:creationId xmlns:a16="http://schemas.microsoft.com/office/drawing/2014/main" id="{A6D8F7B3-D4A4-DE97-B4F5-3E74E861F4C0}"/>
                </a:ext>
              </a:extLst>
            </p:cNvPr>
            <p:cNvSpPr/>
            <p:nvPr/>
          </p:nvSpPr>
          <p:spPr>
            <a:xfrm>
              <a:off x="13477257" y="7235518"/>
              <a:ext cx="199390" cy="198120"/>
            </a:xfrm>
            <a:custGeom>
              <a:avLst/>
              <a:gdLst/>
              <a:ahLst/>
              <a:cxnLst/>
              <a:rect l="l" t="t" r="r" b="b"/>
              <a:pathLst>
                <a:path w="199390" h="198120">
                  <a:moveTo>
                    <a:pt x="199110" y="197624"/>
                  </a:moveTo>
                  <a:lnTo>
                    <a:pt x="0" y="0"/>
                  </a:lnTo>
                </a:path>
              </a:pathLst>
            </a:custGeom>
            <a:ln w="19050" cap="rnd">
              <a:solidFill>
                <a:schemeClr val="accent1"/>
              </a:solidFill>
            </a:ln>
          </p:spPr>
          <p:txBody>
            <a:bodyPr wrap="square" lIns="0" tIns="0" rIns="0" bIns="0" rtlCol="0"/>
            <a:lstStyle/>
            <a:p>
              <a:endParaRPr dirty="0"/>
            </a:p>
          </p:txBody>
        </p:sp>
      </p:grpSp>
      <p:grpSp>
        <p:nvGrpSpPr>
          <p:cNvPr id="34" name="Gruppieren 33">
            <a:extLst>
              <a:ext uri="{FF2B5EF4-FFF2-40B4-BE49-F238E27FC236}">
                <a16:creationId xmlns:a16="http://schemas.microsoft.com/office/drawing/2014/main" id="{DADA079E-E0B3-DD0D-5295-1D19739D797B}"/>
              </a:ext>
            </a:extLst>
          </p:cNvPr>
          <p:cNvGrpSpPr/>
          <p:nvPr/>
        </p:nvGrpSpPr>
        <p:grpSpPr>
          <a:xfrm>
            <a:off x="7696090" y="3839868"/>
            <a:ext cx="210513" cy="210513"/>
            <a:chOff x="10450348" y="7051268"/>
            <a:chExt cx="556895" cy="556895"/>
          </a:xfrm>
        </p:grpSpPr>
        <p:sp>
          <p:nvSpPr>
            <p:cNvPr id="35" name="bk object 16">
              <a:extLst>
                <a:ext uri="{FF2B5EF4-FFF2-40B4-BE49-F238E27FC236}">
                  <a16:creationId xmlns:a16="http://schemas.microsoft.com/office/drawing/2014/main" id="{7E980AAC-663C-7265-1BFC-62C900FA85DD}"/>
                </a:ext>
              </a:extLst>
            </p:cNvPr>
            <p:cNvSpPr/>
            <p:nvPr/>
          </p:nvSpPr>
          <p:spPr>
            <a:xfrm>
              <a:off x="10450348" y="7051268"/>
              <a:ext cx="556895" cy="556895"/>
            </a:xfrm>
            <a:custGeom>
              <a:avLst/>
              <a:gdLst/>
              <a:ahLst/>
              <a:cxnLst/>
              <a:rect l="l" t="t" r="r" b="b"/>
              <a:pathLst>
                <a:path w="556895" h="556895">
                  <a:moveTo>
                    <a:pt x="474970" y="474970"/>
                  </a:moveTo>
                  <a:lnTo>
                    <a:pt x="440482" y="504308"/>
                  </a:lnTo>
                  <a:lnTo>
                    <a:pt x="402753" y="527127"/>
                  </a:lnTo>
                  <a:lnTo>
                    <a:pt x="362595" y="543427"/>
                  </a:lnTo>
                  <a:lnTo>
                    <a:pt x="320816" y="553206"/>
                  </a:lnTo>
                  <a:lnTo>
                    <a:pt x="278228" y="556466"/>
                  </a:lnTo>
                  <a:lnTo>
                    <a:pt x="235639" y="553206"/>
                  </a:lnTo>
                  <a:lnTo>
                    <a:pt x="193861" y="543427"/>
                  </a:lnTo>
                  <a:lnTo>
                    <a:pt x="153703" y="527127"/>
                  </a:lnTo>
                  <a:lnTo>
                    <a:pt x="115974" y="504308"/>
                  </a:lnTo>
                  <a:lnTo>
                    <a:pt x="81486" y="474970"/>
                  </a:lnTo>
                  <a:lnTo>
                    <a:pt x="52151" y="440482"/>
                  </a:lnTo>
                  <a:lnTo>
                    <a:pt x="29335" y="402753"/>
                  </a:lnTo>
                  <a:lnTo>
                    <a:pt x="13037" y="362595"/>
                  </a:lnTo>
                  <a:lnTo>
                    <a:pt x="3259" y="320816"/>
                  </a:lnTo>
                  <a:lnTo>
                    <a:pt x="0" y="278228"/>
                  </a:lnTo>
                  <a:lnTo>
                    <a:pt x="3259" y="235639"/>
                  </a:lnTo>
                  <a:lnTo>
                    <a:pt x="13037" y="193861"/>
                  </a:lnTo>
                  <a:lnTo>
                    <a:pt x="29335" y="153703"/>
                  </a:lnTo>
                  <a:lnTo>
                    <a:pt x="52151" y="115974"/>
                  </a:lnTo>
                  <a:lnTo>
                    <a:pt x="81486" y="81486"/>
                  </a:lnTo>
                  <a:lnTo>
                    <a:pt x="115974" y="52151"/>
                  </a:lnTo>
                  <a:lnTo>
                    <a:pt x="153703" y="29335"/>
                  </a:lnTo>
                  <a:lnTo>
                    <a:pt x="193861" y="13037"/>
                  </a:lnTo>
                  <a:lnTo>
                    <a:pt x="235639" y="3259"/>
                  </a:lnTo>
                  <a:lnTo>
                    <a:pt x="278228" y="0"/>
                  </a:lnTo>
                  <a:lnTo>
                    <a:pt x="320816" y="3259"/>
                  </a:lnTo>
                  <a:lnTo>
                    <a:pt x="362595" y="13037"/>
                  </a:lnTo>
                  <a:lnTo>
                    <a:pt x="402753" y="29335"/>
                  </a:lnTo>
                  <a:lnTo>
                    <a:pt x="440482" y="52151"/>
                  </a:lnTo>
                  <a:lnTo>
                    <a:pt x="474970" y="81486"/>
                  </a:lnTo>
                  <a:lnTo>
                    <a:pt x="504308" y="115974"/>
                  </a:lnTo>
                  <a:lnTo>
                    <a:pt x="527127" y="153703"/>
                  </a:lnTo>
                  <a:lnTo>
                    <a:pt x="543427" y="193861"/>
                  </a:lnTo>
                  <a:lnTo>
                    <a:pt x="553206" y="235639"/>
                  </a:lnTo>
                  <a:lnTo>
                    <a:pt x="556466" y="278228"/>
                  </a:lnTo>
                  <a:lnTo>
                    <a:pt x="553206" y="320816"/>
                  </a:lnTo>
                  <a:lnTo>
                    <a:pt x="543427" y="362595"/>
                  </a:lnTo>
                  <a:lnTo>
                    <a:pt x="527127" y="402753"/>
                  </a:lnTo>
                  <a:lnTo>
                    <a:pt x="504308" y="440482"/>
                  </a:lnTo>
                  <a:lnTo>
                    <a:pt x="474970" y="474970"/>
                  </a:lnTo>
                  <a:close/>
                </a:path>
              </a:pathLst>
            </a:custGeom>
            <a:ln w="19050">
              <a:solidFill>
                <a:schemeClr val="tx2"/>
              </a:solidFill>
            </a:ln>
          </p:spPr>
          <p:txBody>
            <a:bodyPr wrap="square" lIns="0" tIns="0" rIns="0" bIns="0" rtlCol="0"/>
            <a:lstStyle/>
            <a:p>
              <a:endParaRPr/>
            </a:p>
          </p:txBody>
        </p:sp>
        <p:sp>
          <p:nvSpPr>
            <p:cNvPr id="36" name="bk object 17">
              <a:extLst>
                <a:ext uri="{FF2B5EF4-FFF2-40B4-BE49-F238E27FC236}">
                  <a16:creationId xmlns:a16="http://schemas.microsoft.com/office/drawing/2014/main" id="{5EA9CF8B-7148-6561-371B-D5777C13C212}"/>
                </a:ext>
              </a:extLst>
            </p:cNvPr>
            <p:cNvSpPr/>
            <p:nvPr/>
          </p:nvSpPr>
          <p:spPr>
            <a:xfrm>
              <a:off x="10589468" y="7250000"/>
              <a:ext cx="278765" cy="198755"/>
            </a:xfrm>
            <a:custGeom>
              <a:avLst/>
              <a:gdLst/>
              <a:ahLst/>
              <a:cxnLst/>
              <a:rect l="l" t="t" r="r" b="b"/>
              <a:pathLst>
                <a:path w="278765" h="198754">
                  <a:moveTo>
                    <a:pt x="278231" y="0"/>
                  </a:moveTo>
                  <a:lnTo>
                    <a:pt x="79489" y="198742"/>
                  </a:lnTo>
                  <a:lnTo>
                    <a:pt x="0" y="119240"/>
                  </a:lnTo>
                </a:path>
              </a:pathLst>
            </a:custGeom>
            <a:ln w="19050" cap="rnd">
              <a:solidFill>
                <a:schemeClr val="accent1"/>
              </a:solidFill>
            </a:ln>
          </p:spPr>
          <p:txBody>
            <a:bodyPr wrap="square" lIns="0" tIns="0" rIns="0" bIns="0" rtlCol="0"/>
            <a:lstStyle/>
            <a:p>
              <a:endParaRPr dirty="0"/>
            </a:p>
          </p:txBody>
        </p:sp>
      </p:grpSp>
      <p:graphicFrame>
        <p:nvGraphicFramePr>
          <p:cNvPr id="37" name="Content Placeholder 4">
            <a:extLst>
              <a:ext uri="{FF2B5EF4-FFF2-40B4-BE49-F238E27FC236}">
                <a16:creationId xmlns:a16="http://schemas.microsoft.com/office/drawing/2014/main" id="{645759CF-61F4-F722-B2EF-01D42AA6C385}"/>
              </a:ext>
            </a:extLst>
          </p:cNvPr>
          <p:cNvGraphicFramePr>
            <a:graphicFrameLocks/>
          </p:cNvGraphicFramePr>
          <p:nvPr>
            <p:extLst/>
          </p:nvPr>
        </p:nvGraphicFramePr>
        <p:xfrm>
          <a:off x="358775" y="4918820"/>
          <a:ext cx="8426451" cy="684000"/>
        </p:xfrm>
        <a:graphic>
          <a:graphicData uri="http://schemas.openxmlformats.org/drawingml/2006/table">
            <a:tbl>
              <a:tblPr firstRow="1" bandRow="1">
                <a:tableStyleId>{073A0DAA-6AF3-43AB-8588-CEC1D06C72B9}</a:tableStyleId>
              </a:tblPr>
              <a:tblGrid>
                <a:gridCol w="4406513">
                  <a:extLst>
                    <a:ext uri="{9D8B030D-6E8A-4147-A177-3AD203B41FA5}">
                      <a16:colId xmlns:a16="http://schemas.microsoft.com/office/drawing/2014/main" val="20000"/>
                    </a:ext>
                  </a:extLst>
                </a:gridCol>
                <a:gridCol w="2009969">
                  <a:extLst>
                    <a:ext uri="{9D8B030D-6E8A-4147-A177-3AD203B41FA5}">
                      <a16:colId xmlns:a16="http://schemas.microsoft.com/office/drawing/2014/main" val="20001"/>
                    </a:ext>
                  </a:extLst>
                </a:gridCol>
                <a:gridCol w="2009969">
                  <a:extLst>
                    <a:ext uri="{9D8B030D-6E8A-4147-A177-3AD203B41FA5}">
                      <a16:colId xmlns:a16="http://schemas.microsoft.com/office/drawing/2014/main" val="20002"/>
                    </a:ext>
                  </a:extLst>
                </a:gridCol>
              </a:tblGrid>
              <a:tr h="360000">
                <a:tc>
                  <a:txBody>
                    <a:bodyPr/>
                    <a:lstStyle/>
                    <a:p>
                      <a:r>
                        <a:rPr lang="en-US" sz="1200" dirty="0" err="1"/>
                        <a:t>Anlageform</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Fondssparplan</a:t>
                      </a:r>
                      <a:endParaRPr lang="en-US" sz="1200" dirty="0"/>
                    </a:p>
                  </a:txBody>
                  <a:tcPr marL="68579" marR="68579" marT="34290" marB="34290" anchor="ctr">
                    <a:solidFill>
                      <a:schemeClr val="tx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err="1"/>
                        <a:t>Fondspolice</a:t>
                      </a:r>
                      <a:endParaRPr lang="en-US" sz="1200" dirty="0"/>
                    </a:p>
                  </a:txBody>
                  <a:tcPr marL="68579" marR="68579" marT="34290" marB="34290" anchor="ctr">
                    <a:solidFill>
                      <a:schemeClr val="tx2"/>
                    </a:solidFill>
                  </a:tcPr>
                </a:tc>
                <a:extLst>
                  <a:ext uri="{0D108BD9-81ED-4DB2-BD59-A6C34878D82A}">
                    <a16:rowId xmlns:a16="http://schemas.microsoft.com/office/drawing/2014/main" val="10000"/>
                  </a:ext>
                </a:extLst>
              </a:tr>
              <a:tr h="324000">
                <a:tc>
                  <a:txBody>
                    <a:bodyPr/>
                    <a:lstStyle/>
                    <a:p>
                      <a:pPr algn="l" fontAlgn="ctr"/>
                      <a:r>
                        <a:rPr lang="de-DE" sz="1100" b="0" i="0" u="none" strike="noStrike" dirty="0">
                          <a:solidFill>
                            <a:schemeClr val="tx2"/>
                          </a:solidFill>
                          <a:effectLst/>
                          <a:latin typeface="+mj-lt"/>
                        </a:rPr>
                        <a:t>Einkommensteuerfrei Kapitalauszahlung im Todesfall</a:t>
                      </a:r>
                    </a:p>
                  </a:txBody>
                  <a:tcPr marL="72000" marR="9525" marT="9525" marB="0" anchor="ctr">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ctr"/>
                      <a:endParaRPr lang="de-DE" sz="1100" b="0" i="0" u="none" strike="noStrike" dirty="0">
                        <a:solidFill>
                          <a:schemeClr val="tx1"/>
                        </a:solidFill>
                        <a:effectLst/>
                        <a:latin typeface="+mj-lt"/>
                      </a:endParaRP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38" name="Textplatzhalter 2">
            <a:extLst>
              <a:ext uri="{FF2B5EF4-FFF2-40B4-BE49-F238E27FC236}">
                <a16:creationId xmlns:a16="http://schemas.microsoft.com/office/drawing/2014/main" id="{063F4856-5E13-AACA-F999-248B864C6E28}"/>
              </a:ext>
            </a:extLst>
          </p:cNvPr>
          <p:cNvSpPr txBox="1">
            <a:spLocks/>
          </p:cNvSpPr>
          <p:nvPr/>
        </p:nvSpPr>
        <p:spPr>
          <a:xfrm>
            <a:off x="357650" y="4673671"/>
            <a:ext cx="4861296" cy="237715"/>
          </a:xfrm>
          <a:prstGeom prst="rect">
            <a:avLst/>
          </a:prstGeom>
        </p:spPr>
        <p:txBody>
          <a:bodyPr lIns="0" tIns="0" rIns="0" bIns="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defRPr/>
            </a:pPr>
            <a:r>
              <a:rPr lang="de-DE" altLang="de-DE" sz="1200" dirty="0">
                <a:solidFill>
                  <a:schemeClr val="accent1"/>
                </a:solidFill>
                <a:ea typeface="+mn-ea"/>
              </a:rPr>
              <a:t>Vorteile im Versicherungsfall:</a:t>
            </a:r>
          </a:p>
          <a:p>
            <a:pPr>
              <a:lnSpc>
                <a:spcPct val="100000"/>
              </a:lnSpc>
              <a:defRPr/>
            </a:pPr>
            <a:endParaRPr lang="de-DE" altLang="de-DE" sz="1200" dirty="0">
              <a:solidFill>
                <a:schemeClr val="accent1"/>
              </a:solidFill>
              <a:ea typeface="+mn-ea"/>
            </a:endParaRPr>
          </a:p>
        </p:txBody>
      </p:sp>
      <p:grpSp>
        <p:nvGrpSpPr>
          <p:cNvPr id="39" name="Gruppieren 38">
            <a:extLst>
              <a:ext uri="{FF2B5EF4-FFF2-40B4-BE49-F238E27FC236}">
                <a16:creationId xmlns:a16="http://schemas.microsoft.com/office/drawing/2014/main" id="{37A7E8F2-2B70-E6DF-6BFC-B7F8618B1927}"/>
              </a:ext>
            </a:extLst>
          </p:cNvPr>
          <p:cNvGrpSpPr/>
          <p:nvPr/>
        </p:nvGrpSpPr>
        <p:grpSpPr>
          <a:xfrm>
            <a:off x="5658024" y="5340308"/>
            <a:ext cx="210513" cy="210513"/>
            <a:chOff x="13303166" y="7051660"/>
            <a:chExt cx="556260" cy="556260"/>
          </a:xfrm>
        </p:grpSpPr>
        <p:sp>
          <p:nvSpPr>
            <p:cNvPr id="40" name="bk object 16">
              <a:extLst>
                <a:ext uri="{FF2B5EF4-FFF2-40B4-BE49-F238E27FC236}">
                  <a16:creationId xmlns:a16="http://schemas.microsoft.com/office/drawing/2014/main" id="{D7DA609B-D233-E793-C667-0B3656C2E45B}"/>
                </a:ext>
              </a:extLst>
            </p:cNvPr>
            <p:cNvSpPr/>
            <p:nvPr/>
          </p:nvSpPr>
          <p:spPr>
            <a:xfrm>
              <a:off x="13303166" y="7051660"/>
              <a:ext cx="556260" cy="556260"/>
            </a:xfrm>
            <a:custGeom>
              <a:avLst/>
              <a:gdLst/>
              <a:ahLst/>
              <a:cxnLst/>
              <a:rect l="l" t="t" r="r" b="b"/>
              <a:pathLst>
                <a:path w="556259" h="556259">
                  <a:moveTo>
                    <a:pt x="81381" y="81381"/>
                  </a:moveTo>
                  <a:lnTo>
                    <a:pt x="115822" y="52084"/>
                  </a:lnTo>
                  <a:lnTo>
                    <a:pt x="153499" y="29297"/>
                  </a:lnTo>
                  <a:lnTo>
                    <a:pt x="193603" y="13021"/>
                  </a:lnTo>
                  <a:lnTo>
                    <a:pt x="235325" y="3255"/>
                  </a:lnTo>
                  <a:lnTo>
                    <a:pt x="277856" y="0"/>
                  </a:lnTo>
                  <a:lnTo>
                    <a:pt x="320388" y="3255"/>
                  </a:lnTo>
                  <a:lnTo>
                    <a:pt x="362110" y="13021"/>
                  </a:lnTo>
                  <a:lnTo>
                    <a:pt x="402214" y="29297"/>
                  </a:lnTo>
                  <a:lnTo>
                    <a:pt x="439891" y="52084"/>
                  </a:lnTo>
                  <a:lnTo>
                    <a:pt x="474332" y="81381"/>
                  </a:lnTo>
                  <a:lnTo>
                    <a:pt x="503633" y="115822"/>
                  </a:lnTo>
                  <a:lnTo>
                    <a:pt x="526422" y="153499"/>
                  </a:lnTo>
                  <a:lnTo>
                    <a:pt x="542700" y="193603"/>
                  </a:lnTo>
                  <a:lnTo>
                    <a:pt x="552467" y="235325"/>
                  </a:lnTo>
                  <a:lnTo>
                    <a:pt x="555723" y="277856"/>
                  </a:lnTo>
                  <a:lnTo>
                    <a:pt x="552467" y="320388"/>
                  </a:lnTo>
                  <a:lnTo>
                    <a:pt x="542700" y="362110"/>
                  </a:lnTo>
                  <a:lnTo>
                    <a:pt x="526422" y="402214"/>
                  </a:lnTo>
                  <a:lnTo>
                    <a:pt x="503633" y="439891"/>
                  </a:lnTo>
                  <a:lnTo>
                    <a:pt x="474332" y="474332"/>
                  </a:lnTo>
                  <a:lnTo>
                    <a:pt x="439891" y="503629"/>
                  </a:lnTo>
                  <a:lnTo>
                    <a:pt x="402214" y="526416"/>
                  </a:lnTo>
                  <a:lnTo>
                    <a:pt x="362110" y="542692"/>
                  </a:lnTo>
                  <a:lnTo>
                    <a:pt x="320388" y="552458"/>
                  </a:lnTo>
                  <a:lnTo>
                    <a:pt x="277856" y="555713"/>
                  </a:lnTo>
                  <a:lnTo>
                    <a:pt x="235325" y="552458"/>
                  </a:lnTo>
                  <a:lnTo>
                    <a:pt x="193603" y="542692"/>
                  </a:lnTo>
                  <a:lnTo>
                    <a:pt x="153499" y="526416"/>
                  </a:lnTo>
                  <a:lnTo>
                    <a:pt x="115822" y="503629"/>
                  </a:lnTo>
                  <a:lnTo>
                    <a:pt x="81381" y="474332"/>
                  </a:lnTo>
                  <a:lnTo>
                    <a:pt x="52084" y="439891"/>
                  </a:lnTo>
                  <a:lnTo>
                    <a:pt x="29297" y="402214"/>
                  </a:lnTo>
                  <a:lnTo>
                    <a:pt x="13021" y="362110"/>
                  </a:lnTo>
                  <a:lnTo>
                    <a:pt x="3255" y="320388"/>
                  </a:lnTo>
                  <a:lnTo>
                    <a:pt x="0" y="277856"/>
                  </a:lnTo>
                  <a:lnTo>
                    <a:pt x="3255" y="235325"/>
                  </a:lnTo>
                  <a:lnTo>
                    <a:pt x="13021" y="193603"/>
                  </a:lnTo>
                  <a:lnTo>
                    <a:pt x="29297" y="153499"/>
                  </a:lnTo>
                  <a:lnTo>
                    <a:pt x="52084" y="115822"/>
                  </a:lnTo>
                  <a:lnTo>
                    <a:pt x="81381" y="81381"/>
                  </a:lnTo>
                  <a:close/>
                </a:path>
              </a:pathLst>
            </a:custGeom>
            <a:ln w="19050">
              <a:solidFill>
                <a:schemeClr val="tx2"/>
              </a:solidFill>
            </a:ln>
          </p:spPr>
          <p:txBody>
            <a:bodyPr wrap="square" lIns="0" tIns="0" rIns="0" bIns="0" rtlCol="0"/>
            <a:lstStyle/>
            <a:p>
              <a:endParaRPr/>
            </a:p>
          </p:txBody>
        </p:sp>
        <p:sp>
          <p:nvSpPr>
            <p:cNvPr id="41" name="bk object 17">
              <a:extLst>
                <a:ext uri="{FF2B5EF4-FFF2-40B4-BE49-F238E27FC236}">
                  <a16:creationId xmlns:a16="http://schemas.microsoft.com/office/drawing/2014/main" id="{A97B14C2-E0C2-3722-15FE-85DD23AA2043}"/>
                </a:ext>
              </a:extLst>
            </p:cNvPr>
            <p:cNvSpPr/>
            <p:nvPr/>
          </p:nvSpPr>
          <p:spPr>
            <a:xfrm>
              <a:off x="13477257" y="7235518"/>
              <a:ext cx="199390" cy="198120"/>
            </a:xfrm>
            <a:custGeom>
              <a:avLst/>
              <a:gdLst/>
              <a:ahLst/>
              <a:cxnLst/>
              <a:rect l="l" t="t" r="r" b="b"/>
              <a:pathLst>
                <a:path w="199390" h="198120">
                  <a:moveTo>
                    <a:pt x="199110" y="0"/>
                  </a:moveTo>
                  <a:lnTo>
                    <a:pt x="0" y="197624"/>
                  </a:lnTo>
                </a:path>
              </a:pathLst>
            </a:custGeom>
            <a:ln w="19050" cap="rnd">
              <a:solidFill>
                <a:schemeClr val="accent1"/>
              </a:solidFill>
            </a:ln>
          </p:spPr>
          <p:txBody>
            <a:bodyPr wrap="square" lIns="0" tIns="0" rIns="0" bIns="0" rtlCol="0"/>
            <a:lstStyle/>
            <a:p>
              <a:endParaRPr dirty="0"/>
            </a:p>
          </p:txBody>
        </p:sp>
        <p:sp>
          <p:nvSpPr>
            <p:cNvPr id="42" name="bk object 18">
              <a:extLst>
                <a:ext uri="{FF2B5EF4-FFF2-40B4-BE49-F238E27FC236}">
                  <a16:creationId xmlns:a16="http://schemas.microsoft.com/office/drawing/2014/main" id="{236E5664-4266-FDEC-6E90-5FCF63D6987D}"/>
                </a:ext>
              </a:extLst>
            </p:cNvPr>
            <p:cNvSpPr/>
            <p:nvPr/>
          </p:nvSpPr>
          <p:spPr>
            <a:xfrm>
              <a:off x="13477257" y="7235518"/>
              <a:ext cx="199390" cy="198120"/>
            </a:xfrm>
            <a:custGeom>
              <a:avLst/>
              <a:gdLst/>
              <a:ahLst/>
              <a:cxnLst/>
              <a:rect l="l" t="t" r="r" b="b"/>
              <a:pathLst>
                <a:path w="199390" h="198120">
                  <a:moveTo>
                    <a:pt x="199110" y="197624"/>
                  </a:moveTo>
                  <a:lnTo>
                    <a:pt x="0" y="0"/>
                  </a:lnTo>
                </a:path>
              </a:pathLst>
            </a:custGeom>
            <a:ln w="19050" cap="rnd">
              <a:solidFill>
                <a:schemeClr val="accent1"/>
              </a:solidFill>
            </a:ln>
          </p:spPr>
          <p:txBody>
            <a:bodyPr wrap="square" lIns="0" tIns="0" rIns="0" bIns="0" rtlCol="0"/>
            <a:lstStyle/>
            <a:p>
              <a:endParaRPr dirty="0"/>
            </a:p>
          </p:txBody>
        </p:sp>
      </p:grpSp>
      <p:grpSp>
        <p:nvGrpSpPr>
          <p:cNvPr id="43" name="Gruppieren 42">
            <a:extLst>
              <a:ext uri="{FF2B5EF4-FFF2-40B4-BE49-F238E27FC236}">
                <a16:creationId xmlns:a16="http://schemas.microsoft.com/office/drawing/2014/main" id="{AA5B0394-A992-15F9-9D2D-E3ADFE4E8484}"/>
              </a:ext>
            </a:extLst>
          </p:cNvPr>
          <p:cNvGrpSpPr/>
          <p:nvPr/>
        </p:nvGrpSpPr>
        <p:grpSpPr>
          <a:xfrm>
            <a:off x="7696090" y="5344858"/>
            <a:ext cx="210513" cy="210513"/>
            <a:chOff x="10450348" y="7051268"/>
            <a:chExt cx="556895" cy="556895"/>
          </a:xfrm>
        </p:grpSpPr>
        <p:sp>
          <p:nvSpPr>
            <p:cNvPr id="44" name="bk object 16">
              <a:extLst>
                <a:ext uri="{FF2B5EF4-FFF2-40B4-BE49-F238E27FC236}">
                  <a16:creationId xmlns:a16="http://schemas.microsoft.com/office/drawing/2014/main" id="{FE28E7FE-517A-F5DF-86E2-363C26A6680C}"/>
                </a:ext>
              </a:extLst>
            </p:cNvPr>
            <p:cNvSpPr/>
            <p:nvPr/>
          </p:nvSpPr>
          <p:spPr>
            <a:xfrm>
              <a:off x="10450348" y="7051268"/>
              <a:ext cx="556895" cy="556895"/>
            </a:xfrm>
            <a:custGeom>
              <a:avLst/>
              <a:gdLst/>
              <a:ahLst/>
              <a:cxnLst/>
              <a:rect l="l" t="t" r="r" b="b"/>
              <a:pathLst>
                <a:path w="556895" h="556895">
                  <a:moveTo>
                    <a:pt x="474970" y="474970"/>
                  </a:moveTo>
                  <a:lnTo>
                    <a:pt x="440482" y="504308"/>
                  </a:lnTo>
                  <a:lnTo>
                    <a:pt x="402753" y="527127"/>
                  </a:lnTo>
                  <a:lnTo>
                    <a:pt x="362595" y="543427"/>
                  </a:lnTo>
                  <a:lnTo>
                    <a:pt x="320816" y="553206"/>
                  </a:lnTo>
                  <a:lnTo>
                    <a:pt x="278228" y="556466"/>
                  </a:lnTo>
                  <a:lnTo>
                    <a:pt x="235639" y="553206"/>
                  </a:lnTo>
                  <a:lnTo>
                    <a:pt x="193861" y="543427"/>
                  </a:lnTo>
                  <a:lnTo>
                    <a:pt x="153703" y="527127"/>
                  </a:lnTo>
                  <a:lnTo>
                    <a:pt x="115974" y="504308"/>
                  </a:lnTo>
                  <a:lnTo>
                    <a:pt x="81486" y="474970"/>
                  </a:lnTo>
                  <a:lnTo>
                    <a:pt x="52151" y="440482"/>
                  </a:lnTo>
                  <a:lnTo>
                    <a:pt x="29335" y="402753"/>
                  </a:lnTo>
                  <a:lnTo>
                    <a:pt x="13037" y="362595"/>
                  </a:lnTo>
                  <a:lnTo>
                    <a:pt x="3259" y="320816"/>
                  </a:lnTo>
                  <a:lnTo>
                    <a:pt x="0" y="278228"/>
                  </a:lnTo>
                  <a:lnTo>
                    <a:pt x="3259" y="235639"/>
                  </a:lnTo>
                  <a:lnTo>
                    <a:pt x="13037" y="193861"/>
                  </a:lnTo>
                  <a:lnTo>
                    <a:pt x="29335" y="153703"/>
                  </a:lnTo>
                  <a:lnTo>
                    <a:pt x="52151" y="115974"/>
                  </a:lnTo>
                  <a:lnTo>
                    <a:pt x="81486" y="81486"/>
                  </a:lnTo>
                  <a:lnTo>
                    <a:pt x="115974" y="52151"/>
                  </a:lnTo>
                  <a:lnTo>
                    <a:pt x="153703" y="29335"/>
                  </a:lnTo>
                  <a:lnTo>
                    <a:pt x="193861" y="13037"/>
                  </a:lnTo>
                  <a:lnTo>
                    <a:pt x="235639" y="3259"/>
                  </a:lnTo>
                  <a:lnTo>
                    <a:pt x="278228" y="0"/>
                  </a:lnTo>
                  <a:lnTo>
                    <a:pt x="320816" y="3259"/>
                  </a:lnTo>
                  <a:lnTo>
                    <a:pt x="362595" y="13037"/>
                  </a:lnTo>
                  <a:lnTo>
                    <a:pt x="402753" y="29335"/>
                  </a:lnTo>
                  <a:lnTo>
                    <a:pt x="440482" y="52151"/>
                  </a:lnTo>
                  <a:lnTo>
                    <a:pt x="474970" y="81486"/>
                  </a:lnTo>
                  <a:lnTo>
                    <a:pt x="504308" y="115974"/>
                  </a:lnTo>
                  <a:lnTo>
                    <a:pt x="527127" y="153703"/>
                  </a:lnTo>
                  <a:lnTo>
                    <a:pt x="543427" y="193861"/>
                  </a:lnTo>
                  <a:lnTo>
                    <a:pt x="553206" y="235639"/>
                  </a:lnTo>
                  <a:lnTo>
                    <a:pt x="556466" y="278228"/>
                  </a:lnTo>
                  <a:lnTo>
                    <a:pt x="553206" y="320816"/>
                  </a:lnTo>
                  <a:lnTo>
                    <a:pt x="543427" y="362595"/>
                  </a:lnTo>
                  <a:lnTo>
                    <a:pt x="527127" y="402753"/>
                  </a:lnTo>
                  <a:lnTo>
                    <a:pt x="504308" y="440482"/>
                  </a:lnTo>
                  <a:lnTo>
                    <a:pt x="474970" y="474970"/>
                  </a:lnTo>
                  <a:close/>
                </a:path>
              </a:pathLst>
            </a:custGeom>
            <a:ln w="19050">
              <a:solidFill>
                <a:schemeClr val="tx2"/>
              </a:solidFill>
            </a:ln>
          </p:spPr>
          <p:txBody>
            <a:bodyPr wrap="square" lIns="0" tIns="0" rIns="0" bIns="0" rtlCol="0"/>
            <a:lstStyle/>
            <a:p>
              <a:endParaRPr/>
            </a:p>
          </p:txBody>
        </p:sp>
        <p:sp>
          <p:nvSpPr>
            <p:cNvPr id="45" name="bk object 17">
              <a:extLst>
                <a:ext uri="{FF2B5EF4-FFF2-40B4-BE49-F238E27FC236}">
                  <a16:creationId xmlns:a16="http://schemas.microsoft.com/office/drawing/2014/main" id="{9B179087-A7A4-E394-C413-F844F7AF6EB5}"/>
                </a:ext>
              </a:extLst>
            </p:cNvPr>
            <p:cNvSpPr/>
            <p:nvPr/>
          </p:nvSpPr>
          <p:spPr>
            <a:xfrm>
              <a:off x="10589468" y="7250000"/>
              <a:ext cx="278765" cy="198755"/>
            </a:xfrm>
            <a:custGeom>
              <a:avLst/>
              <a:gdLst/>
              <a:ahLst/>
              <a:cxnLst/>
              <a:rect l="l" t="t" r="r" b="b"/>
              <a:pathLst>
                <a:path w="278765" h="198754">
                  <a:moveTo>
                    <a:pt x="278231" y="0"/>
                  </a:moveTo>
                  <a:lnTo>
                    <a:pt x="79489" y="198742"/>
                  </a:lnTo>
                  <a:lnTo>
                    <a:pt x="0" y="119240"/>
                  </a:lnTo>
                </a:path>
              </a:pathLst>
            </a:custGeom>
            <a:ln w="19050" cap="rnd">
              <a:solidFill>
                <a:schemeClr val="accent1"/>
              </a:solidFill>
            </a:ln>
          </p:spPr>
          <p:txBody>
            <a:bodyPr wrap="square" lIns="0" tIns="0" rIns="0" bIns="0" rtlCol="0"/>
            <a:lstStyle/>
            <a:p>
              <a:endParaRPr dirty="0"/>
            </a:p>
          </p:txBody>
        </p:sp>
      </p:grpSp>
      <p:sp>
        <p:nvSpPr>
          <p:cNvPr id="46" name="Textplatzhalter 2">
            <a:extLst>
              <a:ext uri="{FF2B5EF4-FFF2-40B4-BE49-F238E27FC236}">
                <a16:creationId xmlns:a16="http://schemas.microsoft.com/office/drawing/2014/main" id="{E1EE6F8F-9D40-9E6D-AA22-2FD3B3A40989}"/>
              </a:ext>
            </a:extLst>
          </p:cNvPr>
          <p:cNvSpPr txBox="1">
            <a:spLocks/>
          </p:cNvSpPr>
          <p:nvPr/>
        </p:nvSpPr>
        <p:spPr>
          <a:xfrm>
            <a:off x="7906603" y="3775379"/>
            <a:ext cx="360039" cy="237715"/>
          </a:xfrm>
          <a:prstGeom prst="rect">
            <a:avLst/>
          </a:prstGeom>
        </p:spPr>
        <p:txBody>
          <a:bodyPr>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defRPr/>
            </a:pPr>
            <a:r>
              <a:rPr lang="de-DE" altLang="de-DE" sz="1200" b="0" dirty="0">
                <a:solidFill>
                  <a:srgbClr val="4B4B4B"/>
                </a:solidFill>
                <a:ea typeface="+mn-ea"/>
              </a:rPr>
              <a:t>**</a:t>
            </a:r>
          </a:p>
        </p:txBody>
      </p:sp>
    </p:spTree>
    <p:extLst>
      <p:ext uri="{BB962C8B-B14F-4D97-AF65-F5344CB8AC3E}">
        <p14:creationId xmlns:p14="http://schemas.microsoft.com/office/powerpoint/2010/main" val="3987166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BADCE078-855A-CCD8-0D38-82585D8A3EF6}"/>
              </a:ext>
            </a:extLst>
          </p:cNvPr>
          <p:cNvSpPr/>
          <p:nvPr/>
        </p:nvSpPr>
        <p:spPr>
          <a:xfrm flipV="1">
            <a:off x="0" y="-1"/>
            <a:ext cx="9144000" cy="3338424"/>
          </a:xfrm>
          <a:prstGeom prst="rect">
            <a:avLst/>
          </a:prstGeom>
          <a:gradFill flip="none" rotWithShape="1">
            <a:gsLst>
              <a:gs pos="65000">
                <a:srgbClr val="0A2F73"/>
              </a:gs>
              <a:gs pos="100000">
                <a:schemeClr val="accent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1" i="0" dirty="0">
              <a:latin typeface="Arial" charset="0"/>
            </a:endParaRPr>
          </a:p>
        </p:txBody>
      </p:sp>
      <p:pic>
        <p:nvPicPr>
          <p:cNvPr id="12" name="Grafik 11">
            <a:extLst>
              <a:ext uri="{FF2B5EF4-FFF2-40B4-BE49-F238E27FC236}">
                <a16:creationId xmlns:a16="http://schemas.microsoft.com/office/drawing/2014/main" id="{BCDF5C4C-115C-1019-2071-D25EA5C8EA7B}"/>
              </a:ext>
            </a:extLst>
          </p:cNvPr>
          <p:cNvPicPr>
            <a:picLocks noChangeAspect="1"/>
          </p:cNvPicPr>
          <p:nvPr/>
        </p:nvPicPr>
        <p:blipFill>
          <a:blip r:embed="rId2"/>
          <a:stretch>
            <a:fillRect/>
          </a:stretch>
        </p:blipFill>
        <p:spPr>
          <a:xfrm>
            <a:off x="7376842" y="305836"/>
            <a:ext cx="1518487" cy="313677"/>
          </a:xfrm>
          <a:prstGeom prst="rect">
            <a:avLst/>
          </a:prstGeom>
        </p:spPr>
      </p:pic>
      <p:sp>
        <p:nvSpPr>
          <p:cNvPr id="2" name="Titel 1">
            <a:extLst>
              <a:ext uri="{FF2B5EF4-FFF2-40B4-BE49-F238E27FC236}">
                <a16:creationId xmlns:a16="http://schemas.microsoft.com/office/drawing/2014/main" id="{95C440BD-F49E-2E44-4A8B-8202A72BE85B}"/>
              </a:ext>
            </a:extLst>
          </p:cNvPr>
          <p:cNvSpPr>
            <a:spLocks noGrp="1"/>
          </p:cNvSpPr>
          <p:nvPr>
            <p:ph type="title"/>
          </p:nvPr>
        </p:nvSpPr>
        <p:spPr>
          <a:xfrm>
            <a:off x="358777" y="583257"/>
            <a:ext cx="5298445" cy="526298"/>
          </a:xfrm>
        </p:spPr>
        <p:txBody>
          <a:bodyPr/>
          <a:lstStyle/>
          <a:p>
            <a:r>
              <a:rPr lang="de-DE" dirty="0">
                <a:solidFill>
                  <a:schemeClr val="bg1"/>
                </a:solidFill>
              </a:rPr>
              <a:t>Typischer Lebenszyklus und wie die Fondspolice unseren Kunden hilft </a:t>
            </a:r>
          </a:p>
        </p:txBody>
      </p:sp>
      <p:sp>
        <p:nvSpPr>
          <p:cNvPr id="3" name="Foliennummernplatzhalter 2">
            <a:extLst>
              <a:ext uri="{FF2B5EF4-FFF2-40B4-BE49-F238E27FC236}">
                <a16:creationId xmlns:a16="http://schemas.microsoft.com/office/drawing/2014/main" id="{98CEE95C-C755-AB2C-BE44-88ECB07CB1FC}"/>
              </a:ext>
            </a:extLst>
          </p:cNvPr>
          <p:cNvSpPr>
            <a:spLocks noGrp="1"/>
          </p:cNvSpPr>
          <p:nvPr>
            <p:ph type="sldNum" sz="quarter" idx="10"/>
          </p:nvPr>
        </p:nvSpPr>
        <p:spPr/>
        <p:txBody>
          <a:bodyPr/>
          <a:lstStyle/>
          <a:p>
            <a:fld id="{5CA30057-1522-A34D-9EDB-EBE4F30CB92E}" type="slidenum">
              <a:rPr lang="en-US" smtClean="0"/>
              <a:pPr/>
              <a:t>27</a:t>
            </a:fld>
            <a:endParaRPr lang="en-US" dirty="0"/>
          </a:p>
        </p:txBody>
      </p:sp>
      <p:sp>
        <p:nvSpPr>
          <p:cNvPr id="5" name="Textplatzhalter 4">
            <a:extLst>
              <a:ext uri="{FF2B5EF4-FFF2-40B4-BE49-F238E27FC236}">
                <a16:creationId xmlns:a16="http://schemas.microsoft.com/office/drawing/2014/main" id="{40080429-1F75-B9D5-FE00-C5E093D82C02}"/>
              </a:ext>
            </a:extLst>
          </p:cNvPr>
          <p:cNvSpPr>
            <a:spLocks noGrp="1"/>
          </p:cNvSpPr>
          <p:nvPr>
            <p:ph type="body" sz="quarter" idx="19"/>
          </p:nvPr>
        </p:nvSpPr>
        <p:spPr>
          <a:xfrm>
            <a:off x="360363" y="234940"/>
            <a:ext cx="8424862" cy="156133"/>
          </a:xfrm>
        </p:spPr>
        <p:txBody>
          <a:bodyPr/>
          <a:lstStyle/>
          <a:p>
            <a:r>
              <a:rPr lang="de-DE" dirty="0">
                <a:solidFill>
                  <a:schemeClr val="bg1"/>
                </a:solidFill>
              </a:rPr>
              <a:t>Wo können wir mit unseren Produkten unterstützen? Wo passen unsere Tools?</a:t>
            </a:r>
          </a:p>
        </p:txBody>
      </p:sp>
      <p:sp>
        <p:nvSpPr>
          <p:cNvPr id="6" name="Textplatzhalter 5">
            <a:extLst>
              <a:ext uri="{FF2B5EF4-FFF2-40B4-BE49-F238E27FC236}">
                <a16:creationId xmlns:a16="http://schemas.microsoft.com/office/drawing/2014/main" id="{4A09282A-EAB4-A1BB-EF96-A2E001DB89B0}"/>
              </a:ext>
            </a:extLst>
          </p:cNvPr>
          <p:cNvSpPr>
            <a:spLocks noGrp="1"/>
          </p:cNvSpPr>
          <p:nvPr>
            <p:ph type="body" sz="quarter" idx="20"/>
          </p:nvPr>
        </p:nvSpPr>
        <p:spPr/>
        <p:txBody>
          <a:bodyPr/>
          <a:lstStyle/>
          <a:p>
            <a:endParaRPr lang="de-DE"/>
          </a:p>
        </p:txBody>
      </p:sp>
      <p:cxnSp>
        <p:nvCxnSpPr>
          <p:cNvPr id="13" name="Gerade Verbindung 12">
            <a:extLst>
              <a:ext uri="{FF2B5EF4-FFF2-40B4-BE49-F238E27FC236}">
                <a16:creationId xmlns:a16="http://schemas.microsoft.com/office/drawing/2014/main" id="{527890E3-59FB-FD8E-3FC9-07B3AC789A94}"/>
              </a:ext>
            </a:extLst>
          </p:cNvPr>
          <p:cNvCxnSpPr>
            <a:cxnSpLocks/>
          </p:cNvCxnSpPr>
          <p:nvPr/>
        </p:nvCxnSpPr>
        <p:spPr>
          <a:xfrm flipV="1">
            <a:off x="362440"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4A6BAAD6-9CEF-59BD-9C09-9F85FADDF95B}"/>
              </a:ext>
            </a:extLst>
          </p:cNvPr>
          <p:cNvCxnSpPr>
            <a:cxnSpLocks/>
          </p:cNvCxnSpPr>
          <p:nvPr/>
        </p:nvCxnSpPr>
        <p:spPr>
          <a:xfrm flipV="1">
            <a:off x="8783953" y="3317921"/>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566CC4B1-AC28-CF02-2052-FAD0610EB75E}"/>
              </a:ext>
            </a:extLst>
          </p:cNvPr>
          <p:cNvCxnSpPr>
            <a:cxnSpLocks/>
          </p:cNvCxnSpPr>
          <p:nvPr/>
        </p:nvCxnSpPr>
        <p:spPr>
          <a:xfrm flipV="1">
            <a:off x="4172524"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B7F1B45D-90F4-D904-34F8-D616BF070A17}"/>
              </a:ext>
            </a:extLst>
          </p:cNvPr>
          <p:cNvCxnSpPr>
            <a:cxnSpLocks/>
          </p:cNvCxnSpPr>
          <p:nvPr/>
        </p:nvCxnSpPr>
        <p:spPr>
          <a:xfrm flipV="1">
            <a:off x="1768333"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D2121AE9-BF9E-6B66-FE82-FA8798ACE39C}"/>
              </a:ext>
            </a:extLst>
          </p:cNvPr>
          <p:cNvCxnSpPr>
            <a:cxnSpLocks/>
          </p:cNvCxnSpPr>
          <p:nvPr/>
        </p:nvCxnSpPr>
        <p:spPr>
          <a:xfrm flipV="1">
            <a:off x="6979332"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4358F516-A3BB-76CE-13F8-97807744281B}"/>
              </a:ext>
            </a:extLst>
          </p:cNvPr>
          <p:cNvCxnSpPr>
            <a:cxnSpLocks/>
          </p:cNvCxnSpPr>
          <p:nvPr/>
        </p:nvCxnSpPr>
        <p:spPr>
          <a:xfrm flipV="1">
            <a:off x="2969055"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64D87888-34B8-25B6-3643-25E47CB1AFE8}"/>
              </a:ext>
            </a:extLst>
          </p:cNvPr>
          <p:cNvCxnSpPr>
            <a:cxnSpLocks/>
          </p:cNvCxnSpPr>
          <p:nvPr/>
        </p:nvCxnSpPr>
        <p:spPr>
          <a:xfrm flipV="1">
            <a:off x="5575749" y="3316880"/>
            <a:ext cx="0" cy="485937"/>
          </a:xfrm>
          <a:prstGeom prst="line">
            <a:avLst/>
          </a:prstGeom>
          <a:ln w="6350" cmpd="sng">
            <a:solidFill>
              <a:schemeClr val="tx1">
                <a:lumMod val="20000"/>
                <a:lumOff val="80000"/>
              </a:schemeClr>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AF96F22D-7EBE-DA01-6656-879EA48081F6}"/>
              </a:ext>
            </a:extLst>
          </p:cNvPr>
          <p:cNvCxnSpPr>
            <a:cxnSpLocks/>
          </p:cNvCxnSpPr>
          <p:nvPr/>
        </p:nvCxnSpPr>
        <p:spPr>
          <a:xfrm>
            <a:off x="0" y="3324947"/>
            <a:ext cx="9144000" cy="0"/>
          </a:xfrm>
          <a:prstGeom prst="line">
            <a:avLst/>
          </a:prstGeom>
          <a:ln w="190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A154271B-5102-D85A-53AA-607B806C5EB7}"/>
              </a:ext>
            </a:extLst>
          </p:cNvPr>
          <p:cNvCxnSpPr>
            <a:cxnSpLocks/>
          </p:cNvCxnSpPr>
          <p:nvPr/>
        </p:nvCxnSpPr>
        <p:spPr>
          <a:xfrm>
            <a:off x="1562181"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2BD0B75E-5EAD-D900-E886-27E39AEAE77C}"/>
              </a:ext>
            </a:extLst>
          </p:cNvPr>
          <p:cNvCxnSpPr>
            <a:cxnSpLocks/>
          </p:cNvCxnSpPr>
          <p:nvPr/>
        </p:nvCxnSpPr>
        <p:spPr>
          <a:xfrm>
            <a:off x="359109" y="3044613"/>
            <a:ext cx="0" cy="275178"/>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FB4B3F49-D5E6-36B6-8B4C-3D41648BFCBF}"/>
              </a:ext>
            </a:extLst>
          </p:cNvPr>
          <p:cNvCxnSpPr>
            <a:cxnSpLocks/>
          </p:cNvCxnSpPr>
          <p:nvPr/>
        </p:nvCxnSpPr>
        <p:spPr>
          <a:xfrm>
            <a:off x="8780623" y="3043163"/>
            <a:ext cx="0" cy="275178"/>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7FC6DCD3-0D14-7820-9B9E-7A63EB75560D}"/>
              </a:ext>
            </a:extLst>
          </p:cNvPr>
          <p:cNvCxnSpPr>
            <a:cxnSpLocks/>
          </p:cNvCxnSpPr>
          <p:nvPr/>
        </p:nvCxnSpPr>
        <p:spPr>
          <a:xfrm>
            <a:off x="760133"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AD006317-CC27-9741-57B4-937E4E834B38}"/>
              </a:ext>
            </a:extLst>
          </p:cNvPr>
          <p:cNvCxnSpPr>
            <a:cxnSpLocks/>
          </p:cNvCxnSpPr>
          <p:nvPr/>
        </p:nvCxnSpPr>
        <p:spPr>
          <a:xfrm>
            <a:off x="3166276"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1366C77E-BFDC-8B06-7C40-135FC97BAD98}"/>
              </a:ext>
            </a:extLst>
          </p:cNvPr>
          <p:cNvCxnSpPr>
            <a:cxnSpLocks/>
          </p:cNvCxnSpPr>
          <p:nvPr/>
        </p:nvCxnSpPr>
        <p:spPr>
          <a:xfrm>
            <a:off x="2364228"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1044D71A-B972-7CD8-112C-D3CA9BACE003}"/>
              </a:ext>
            </a:extLst>
          </p:cNvPr>
          <p:cNvCxnSpPr>
            <a:cxnSpLocks/>
          </p:cNvCxnSpPr>
          <p:nvPr/>
        </p:nvCxnSpPr>
        <p:spPr>
          <a:xfrm>
            <a:off x="4770371"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F13EA4B4-53EB-E96C-52A9-CD80A7B340E3}"/>
              </a:ext>
            </a:extLst>
          </p:cNvPr>
          <p:cNvCxnSpPr>
            <a:cxnSpLocks/>
          </p:cNvCxnSpPr>
          <p:nvPr/>
        </p:nvCxnSpPr>
        <p:spPr>
          <a:xfrm>
            <a:off x="3968323"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914F13C8-D49B-4F90-64E0-68511CF9246D}"/>
              </a:ext>
            </a:extLst>
          </p:cNvPr>
          <p:cNvCxnSpPr>
            <a:cxnSpLocks/>
          </p:cNvCxnSpPr>
          <p:nvPr/>
        </p:nvCxnSpPr>
        <p:spPr>
          <a:xfrm>
            <a:off x="6374466"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AFA040A6-859A-177A-32C3-A8B80CFC7155}"/>
              </a:ext>
            </a:extLst>
          </p:cNvPr>
          <p:cNvCxnSpPr>
            <a:cxnSpLocks/>
          </p:cNvCxnSpPr>
          <p:nvPr/>
        </p:nvCxnSpPr>
        <p:spPr>
          <a:xfrm>
            <a:off x="5572418"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ED463937-7F27-F93F-C974-8B585E753E45}"/>
              </a:ext>
            </a:extLst>
          </p:cNvPr>
          <p:cNvCxnSpPr>
            <a:cxnSpLocks/>
          </p:cNvCxnSpPr>
          <p:nvPr/>
        </p:nvCxnSpPr>
        <p:spPr>
          <a:xfrm>
            <a:off x="7978561"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D3C16798-428A-E520-2600-F5D524A880A2}"/>
              </a:ext>
            </a:extLst>
          </p:cNvPr>
          <p:cNvCxnSpPr>
            <a:cxnSpLocks/>
          </p:cNvCxnSpPr>
          <p:nvPr/>
        </p:nvCxnSpPr>
        <p:spPr>
          <a:xfrm>
            <a:off x="7176514"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D7E2D60A-6406-CF30-11B0-157A768D564A}"/>
              </a:ext>
            </a:extLst>
          </p:cNvPr>
          <p:cNvCxnSpPr>
            <a:cxnSpLocks/>
          </p:cNvCxnSpPr>
          <p:nvPr/>
        </p:nvCxnSpPr>
        <p:spPr>
          <a:xfrm>
            <a:off x="1963204"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2622B2A4-F73E-662E-3C58-327322B45F97}"/>
              </a:ext>
            </a:extLst>
          </p:cNvPr>
          <p:cNvCxnSpPr>
            <a:cxnSpLocks/>
          </p:cNvCxnSpPr>
          <p:nvPr/>
        </p:nvCxnSpPr>
        <p:spPr>
          <a:xfrm>
            <a:off x="1161157"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CF3CB193-2F62-46E0-5DCA-1D2F8CC7FCBB}"/>
              </a:ext>
            </a:extLst>
          </p:cNvPr>
          <p:cNvCxnSpPr>
            <a:cxnSpLocks/>
          </p:cNvCxnSpPr>
          <p:nvPr/>
        </p:nvCxnSpPr>
        <p:spPr>
          <a:xfrm>
            <a:off x="3567300"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D8D69208-2E20-3E58-32D3-55CE13C6B000}"/>
              </a:ext>
            </a:extLst>
          </p:cNvPr>
          <p:cNvCxnSpPr>
            <a:cxnSpLocks/>
          </p:cNvCxnSpPr>
          <p:nvPr/>
        </p:nvCxnSpPr>
        <p:spPr>
          <a:xfrm>
            <a:off x="2765252"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B2C81E30-0253-9D79-5292-4BF88EFFD336}"/>
              </a:ext>
            </a:extLst>
          </p:cNvPr>
          <p:cNvCxnSpPr>
            <a:cxnSpLocks/>
          </p:cNvCxnSpPr>
          <p:nvPr/>
        </p:nvCxnSpPr>
        <p:spPr>
          <a:xfrm>
            <a:off x="5171395"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07AEFD64-4EA4-FE25-9C9F-2D8D42CFCF0F}"/>
              </a:ext>
            </a:extLst>
          </p:cNvPr>
          <p:cNvCxnSpPr>
            <a:cxnSpLocks/>
          </p:cNvCxnSpPr>
          <p:nvPr/>
        </p:nvCxnSpPr>
        <p:spPr>
          <a:xfrm>
            <a:off x="4369347"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C9A1122D-CD7F-EC18-1B59-E326E0E3F4C3}"/>
              </a:ext>
            </a:extLst>
          </p:cNvPr>
          <p:cNvCxnSpPr>
            <a:cxnSpLocks/>
          </p:cNvCxnSpPr>
          <p:nvPr/>
        </p:nvCxnSpPr>
        <p:spPr>
          <a:xfrm>
            <a:off x="6775490"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40" name="Gerade Verbindung 39">
            <a:extLst>
              <a:ext uri="{FF2B5EF4-FFF2-40B4-BE49-F238E27FC236}">
                <a16:creationId xmlns:a16="http://schemas.microsoft.com/office/drawing/2014/main" id="{D1A07A26-BC10-F321-5ED8-3EEFF0A02151}"/>
              </a:ext>
            </a:extLst>
          </p:cNvPr>
          <p:cNvCxnSpPr>
            <a:cxnSpLocks/>
          </p:cNvCxnSpPr>
          <p:nvPr/>
        </p:nvCxnSpPr>
        <p:spPr>
          <a:xfrm>
            <a:off x="5973442"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D07A1B6A-CAD5-D25E-3E23-B2FEBA4FDEB6}"/>
              </a:ext>
            </a:extLst>
          </p:cNvPr>
          <p:cNvCxnSpPr>
            <a:cxnSpLocks/>
          </p:cNvCxnSpPr>
          <p:nvPr/>
        </p:nvCxnSpPr>
        <p:spPr>
          <a:xfrm>
            <a:off x="8379585"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CAD2F14A-737E-3067-9F24-8D897C4636FE}"/>
              </a:ext>
            </a:extLst>
          </p:cNvPr>
          <p:cNvCxnSpPr>
            <a:cxnSpLocks/>
          </p:cNvCxnSpPr>
          <p:nvPr/>
        </p:nvCxnSpPr>
        <p:spPr>
          <a:xfrm>
            <a:off x="7577537"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BD75018C-65FA-6FC8-36D3-822341648AF3}"/>
              </a:ext>
            </a:extLst>
          </p:cNvPr>
          <p:cNvSpPr txBox="1"/>
          <p:nvPr/>
        </p:nvSpPr>
        <p:spPr>
          <a:xfrm>
            <a:off x="333332" y="2636523"/>
            <a:ext cx="1252840" cy="346249"/>
          </a:xfrm>
          <a:prstGeom prst="rect">
            <a:avLst/>
          </a:prstGeom>
          <a:noFill/>
        </p:spPr>
        <p:txBody>
          <a:bodyPr wrap="square" lIns="0" tIns="0" rIns="0" bIns="0" rtlCol="0">
            <a:spAutoFit/>
          </a:bodyPr>
          <a:lstStyle/>
          <a:p>
            <a:r>
              <a:rPr lang="de-DE" sz="750" b="1" dirty="0">
                <a:solidFill>
                  <a:schemeClr val="accent2"/>
                </a:solidFill>
              </a:rPr>
              <a:t>Geburt – </a:t>
            </a:r>
          </a:p>
          <a:p>
            <a:r>
              <a:rPr lang="de-DE" sz="750" dirty="0">
                <a:solidFill>
                  <a:schemeClr val="bg1"/>
                </a:solidFill>
              </a:rPr>
              <a:t>ein guter Start: der </a:t>
            </a:r>
            <a:br>
              <a:rPr lang="de-DE" sz="750" dirty="0">
                <a:solidFill>
                  <a:schemeClr val="bg1"/>
                </a:solidFill>
              </a:rPr>
            </a:br>
            <a:r>
              <a:rPr lang="de-DE" sz="750" dirty="0">
                <a:solidFill>
                  <a:schemeClr val="bg1"/>
                </a:solidFill>
              </a:rPr>
              <a:t>Vertrag fürs Enkelkind</a:t>
            </a:r>
          </a:p>
        </p:txBody>
      </p:sp>
      <p:sp>
        <p:nvSpPr>
          <p:cNvPr id="44" name="Textfeld 43">
            <a:extLst>
              <a:ext uri="{FF2B5EF4-FFF2-40B4-BE49-F238E27FC236}">
                <a16:creationId xmlns:a16="http://schemas.microsoft.com/office/drawing/2014/main" id="{BC0BD752-EC7D-1D26-A469-29C7A0EDA770}"/>
              </a:ext>
            </a:extLst>
          </p:cNvPr>
          <p:cNvSpPr txBox="1"/>
          <p:nvPr/>
        </p:nvSpPr>
        <p:spPr>
          <a:xfrm>
            <a:off x="7971864" y="2521122"/>
            <a:ext cx="833649" cy="461665"/>
          </a:xfrm>
          <a:prstGeom prst="rect">
            <a:avLst/>
          </a:prstGeom>
          <a:noFill/>
        </p:spPr>
        <p:txBody>
          <a:bodyPr wrap="square" lIns="0" tIns="0" rIns="0" bIns="0" rtlCol="0">
            <a:spAutoFit/>
          </a:bodyPr>
          <a:lstStyle/>
          <a:p>
            <a:pPr algn="r"/>
            <a:r>
              <a:rPr lang="de-DE" sz="750" b="1" dirty="0">
                <a:solidFill>
                  <a:schemeClr val="accent2"/>
                </a:solidFill>
              </a:rPr>
              <a:t>Ableben – </a:t>
            </a:r>
            <a:br>
              <a:rPr lang="de-DE" sz="750" b="1" dirty="0">
                <a:solidFill>
                  <a:schemeClr val="accent2"/>
                </a:solidFill>
              </a:rPr>
            </a:br>
            <a:r>
              <a:rPr lang="de-DE" sz="750" dirty="0">
                <a:solidFill>
                  <a:schemeClr val="bg1"/>
                </a:solidFill>
              </a:rPr>
              <a:t>die Lieben </a:t>
            </a:r>
            <a:br>
              <a:rPr lang="de-DE" sz="750" dirty="0">
                <a:solidFill>
                  <a:schemeClr val="bg1"/>
                </a:solidFill>
              </a:rPr>
            </a:br>
            <a:r>
              <a:rPr lang="de-DE" sz="750" dirty="0">
                <a:solidFill>
                  <a:schemeClr val="bg1"/>
                </a:solidFill>
              </a:rPr>
              <a:t>versorgt wissen: Todesfallschutz</a:t>
            </a:r>
          </a:p>
        </p:txBody>
      </p:sp>
      <p:cxnSp>
        <p:nvCxnSpPr>
          <p:cNvPr id="45" name="Gerade Verbindung 44">
            <a:extLst>
              <a:ext uri="{FF2B5EF4-FFF2-40B4-BE49-F238E27FC236}">
                <a16:creationId xmlns:a16="http://schemas.microsoft.com/office/drawing/2014/main" id="{266A6FD1-8BA9-BB18-45EF-4EDFAE43BEF1}"/>
              </a:ext>
            </a:extLst>
          </p:cNvPr>
          <p:cNvCxnSpPr>
            <a:cxnSpLocks/>
          </p:cNvCxnSpPr>
          <p:nvPr/>
        </p:nvCxnSpPr>
        <p:spPr>
          <a:xfrm>
            <a:off x="4169194" y="2895409"/>
            <a:ext cx="0" cy="424382"/>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6C7F1701-D8AA-066C-DC84-BB222860A9E7}"/>
              </a:ext>
            </a:extLst>
          </p:cNvPr>
          <p:cNvSpPr txBox="1"/>
          <p:nvPr/>
        </p:nvSpPr>
        <p:spPr>
          <a:xfrm>
            <a:off x="4135282" y="2364516"/>
            <a:ext cx="1131414" cy="461665"/>
          </a:xfrm>
          <a:prstGeom prst="rect">
            <a:avLst/>
          </a:prstGeom>
          <a:noFill/>
        </p:spPr>
        <p:txBody>
          <a:bodyPr wrap="square" lIns="0" tIns="0" rIns="0" bIns="0" rtlCol="0">
            <a:spAutoFit/>
          </a:bodyPr>
          <a:lstStyle/>
          <a:p>
            <a:r>
              <a:rPr lang="de-DE" sz="750" b="1" dirty="0">
                <a:solidFill>
                  <a:schemeClr val="accent2"/>
                </a:solidFill>
              </a:rPr>
              <a:t>Immobilienkauf –</a:t>
            </a:r>
            <a:br>
              <a:rPr lang="de-DE" sz="750" b="1" dirty="0">
                <a:solidFill>
                  <a:schemeClr val="accent2"/>
                </a:solidFill>
              </a:rPr>
            </a:br>
            <a:r>
              <a:rPr lang="de-DE" sz="750" dirty="0">
                <a:solidFill>
                  <a:schemeClr val="bg1"/>
                </a:solidFill>
              </a:rPr>
              <a:t>das Fundament verbreitern: Erhöhung </a:t>
            </a:r>
            <a:br>
              <a:rPr lang="de-DE" sz="750" dirty="0">
                <a:solidFill>
                  <a:schemeClr val="bg1"/>
                </a:solidFill>
              </a:rPr>
            </a:br>
            <a:r>
              <a:rPr lang="de-DE" sz="750" dirty="0">
                <a:solidFill>
                  <a:schemeClr val="bg1"/>
                </a:solidFill>
              </a:rPr>
              <a:t>BU- und Todesfallschutz</a:t>
            </a:r>
          </a:p>
        </p:txBody>
      </p:sp>
      <p:cxnSp>
        <p:nvCxnSpPr>
          <p:cNvPr id="47" name="Gerade Verbindung 46">
            <a:extLst>
              <a:ext uri="{FF2B5EF4-FFF2-40B4-BE49-F238E27FC236}">
                <a16:creationId xmlns:a16="http://schemas.microsoft.com/office/drawing/2014/main" id="{9C3E81CF-EE3D-8674-33F8-1E39A6104922}"/>
              </a:ext>
            </a:extLst>
          </p:cNvPr>
          <p:cNvCxnSpPr>
            <a:cxnSpLocks/>
          </p:cNvCxnSpPr>
          <p:nvPr/>
        </p:nvCxnSpPr>
        <p:spPr>
          <a:xfrm>
            <a:off x="1757748" y="2895409"/>
            <a:ext cx="0" cy="424382"/>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E1036582-8920-C3F0-5F61-E5A70B21E519}"/>
              </a:ext>
            </a:extLst>
          </p:cNvPr>
          <p:cNvSpPr txBox="1"/>
          <p:nvPr/>
        </p:nvSpPr>
        <p:spPr>
          <a:xfrm>
            <a:off x="1723597" y="2364516"/>
            <a:ext cx="833648" cy="461665"/>
          </a:xfrm>
          <a:prstGeom prst="rect">
            <a:avLst/>
          </a:prstGeom>
          <a:noFill/>
        </p:spPr>
        <p:txBody>
          <a:bodyPr wrap="square" lIns="0" tIns="0" rIns="0" bIns="0" rtlCol="0">
            <a:spAutoFit/>
          </a:bodyPr>
          <a:lstStyle/>
          <a:p>
            <a:r>
              <a:rPr lang="de-DE" sz="750" b="1" dirty="0">
                <a:solidFill>
                  <a:schemeClr val="accent2"/>
                </a:solidFill>
              </a:rPr>
              <a:t>Ausbildung – </a:t>
            </a:r>
          </a:p>
          <a:p>
            <a:r>
              <a:rPr lang="de-DE" sz="750" dirty="0">
                <a:solidFill>
                  <a:schemeClr val="bg1"/>
                </a:solidFill>
              </a:rPr>
              <a:t>Startschuss zum Vorsorgemarathon: Low Start</a:t>
            </a:r>
          </a:p>
        </p:txBody>
      </p:sp>
      <p:cxnSp>
        <p:nvCxnSpPr>
          <p:cNvPr id="49" name="Gerade Verbindung 48">
            <a:extLst>
              <a:ext uri="{FF2B5EF4-FFF2-40B4-BE49-F238E27FC236}">
                <a16:creationId xmlns:a16="http://schemas.microsoft.com/office/drawing/2014/main" id="{C5B0685D-6EC7-7277-DDEC-44E7972BC298}"/>
              </a:ext>
            </a:extLst>
          </p:cNvPr>
          <p:cNvCxnSpPr>
            <a:cxnSpLocks/>
          </p:cNvCxnSpPr>
          <p:nvPr/>
        </p:nvCxnSpPr>
        <p:spPr>
          <a:xfrm>
            <a:off x="1361669"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0" name="Gerade Verbindung 49">
            <a:extLst>
              <a:ext uri="{FF2B5EF4-FFF2-40B4-BE49-F238E27FC236}">
                <a16:creationId xmlns:a16="http://schemas.microsoft.com/office/drawing/2014/main" id="{BEBBCFA1-56C1-161C-0800-16B5726E4C9E}"/>
              </a:ext>
            </a:extLst>
          </p:cNvPr>
          <p:cNvCxnSpPr>
            <a:cxnSpLocks/>
          </p:cNvCxnSpPr>
          <p:nvPr/>
        </p:nvCxnSpPr>
        <p:spPr>
          <a:xfrm>
            <a:off x="559621"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673019E7-67B4-AE7B-A6F2-C7ADD1E51D49}"/>
              </a:ext>
            </a:extLst>
          </p:cNvPr>
          <p:cNvCxnSpPr>
            <a:cxnSpLocks/>
          </p:cNvCxnSpPr>
          <p:nvPr/>
        </p:nvCxnSpPr>
        <p:spPr>
          <a:xfrm>
            <a:off x="2965764"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2" name="Gerade Verbindung 51">
            <a:extLst>
              <a:ext uri="{FF2B5EF4-FFF2-40B4-BE49-F238E27FC236}">
                <a16:creationId xmlns:a16="http://schemas.microsoft.com/office/drawing/2014/main" id="{09360296-0F5C-F22D-9068-0E7F4D46B47A}"/>
              </a:ext>
            </a:extLst>
          </p:cNvPr>
          <p:cNvCxnSpPr>
            <a:cxnSpLocks/>
          </p:cNvCxnSpPr>
          <p:nvPr/>
        </p:nvCxnSpPr>
        <p:spPr>
          <a:xfrm>
            <a:off x="2163716"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3" name="Gerade Verbindung 52">
            <a:extLst>
              <a:ext uri="{FF2B5EF4-FFF2-40B4-BE49-F238E27FC236}">
                <a16:creationId xmlns:a16="http://schemas.microsoft.com/office/drawing/2014/main" id="{DDDAD363-E8DF-E63B-6E61-4DF2047D4BAC}"/>
              </a:ext>
            </a:extLst>
          </p:cNvPr>
          <p:cNvCxnSpPr>
            <a:cxnSpLocks/>
          </p:cNvCxnSpPr>
          <p:nvPr/>
        </p:nvCxnSpPr>
        <p:spPr>
          <a:xfrm>
            <a:off x="4569859"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ED855BB8-C89E-CB8A-95BC-86E570D7D756}"/>
              </a:ext>
            </a:extLst>
          </p:cNvPr>
          <p:cNvCxnSpPr>
            <a:cxnSpLocks/>
          </p:cNvCxnSpPr>
          <p:nvPr/>
        </p:nvCxnSpPr>
        <p:spPr>
          <a:xfrm>
            <a:off x="3767811"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3038CAE4-884F-F8F2-4240-D27116AE4B19}"/>
              </a:ext>
            </a:extLst>
          </p:cNvPr>
          <p:cNvCxnSpPr>
            <a:cxnSpLocks/>
          </p:cNvCxnSpPr>
          <p:nvPr/>
        </p:nvCxnSpPr>
        <p:spPr>
          <a:xfrm>
            <a:off x="6173954"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F36EECDE-C794-BDFF-368E-B6F2C04D0285}"/>
              </a:ext>
            </a:extLst>
          </p:cNvPr>
          <p:cNvCxnSpPr>
            <a:cxnSpLocks/>
          </p:cNvCxnSpPr>
          <p:nvPr/>
        </p:nvCxnSpPr>
        <p:spPr>
          <a:xfrm>
            <a:off x="5371907"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5F2B7F5B-80D6-409D-B0BE-202CE604A0C6}"/>
              </a:ext>
            </a:extLst>
          </p:cNvPr>
          <p:cNvCxnSpPr>
            <a:cxnSpLocks/>
          </p:cNvCxnSpPr>
          <p:nvPr/>
        </p:nvCxnSpPr>
        <p:spPr>
          <a:xfrm>
            <a:off x="7778049"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EA1F6A9B-5830-2F64-C340-56F7B738C98D}"/>
              </a:ext>
            </a:extLst>
          </p:cNvPr>
          <p:cNvCxnSpPr>
            <a:cxnSpLocks/>
          </p:cNvCxnSpPr>
          <p:nvPr/>
        </p:nvCxnSpPr>
        <p:spPr>
          <a:xfrm>
            <a:off x="6976002"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617225E4-71E7-D29A-9372-436690BB1EA5}"/>
              </a:ext>
            </a:extLst>
          </p:cNvPr>
          <p:cNvCxnSpPr>
            <a:cxnSpLocks/>
          </p:cNvCxnSpPr>
          <p:nvPr/>
        </p:nvCxnSpPr>
        <p:spPr>
          <a:xfrm>
            <a:off x="1762693"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0" name="Gerade Verbindung 59">
            <a:extLst>
              <a:ext uri="{FF2B5EF4-FFF2-40B4-BE49-F238E27FC236}">
                <a16:creationId xmlns:a16="http://schemas.microsoft.com/office/drawing/2014/main" id="{D1DDE113-598E-5160-1CFB-0D4E6083B79E}"/>
              </a:ext>
            </a:extLst>
          </p:cNvPr>
          <p:cNvCxnSpPr>
            <a:cxnSpLocks/>
          </p:cNvCxnSpPr>
          <p:nvPr/>
        </p:nvCxnSpPr>
        <p:spPr>
          <a:xfrm>
            <a:off x="960645"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1" name="Gerade Verbindung 60">
            <a:extLst>
              <a:ext uri="{FF2B5EF4-FFF2-40B4-BE49-F238E27FC236}">
                <a16:creationId xmlns:a16="http://schemas.microsoft.com/office/drawing/2014/main" id="{883E37F9-C866-3E9F-7675-5BE770500D3A}"/>
              </a:ext>
            </a:extLst>
          </p:cNvPr>
          <p:cNvCxnSpPr>
            <a:cxnSpLocks/>
          </p:cNvCxnSpPr>
          <p:nvPr/>
        </p:nvCxnSpPr>
        <p:spPr>
          <a:xfrm>
            <a:off x="3366788"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54AD65D8-4DB8-6EBE-50C0-F0754BFD39BD}"/>
              </a:ext>
            </a:extLst>
          </p:cNvPr>
          <p:cNvCxnSpPr>
            <a:cxnSpLocks/>
          </p:cNvCxnSpPr>
          <p:nvPr/>
        </p:nvCxnSpPr>
        <p:spPr>
          <a:xfrm>
            <a:off x="2564740"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FBFFA39D-6117-0372-366D-3111ED7ACF47}"/>
              </a:ext>
            </a:extLst>
          </p:cNvPr>
          <p:cNvCxnSpPr>
            <a:cxnSpLocks/>
          </p:cNvCxnSpPr>
          <p:nvPr/>
        </p:nvCxnSpPr>
        <p:spPr>
          <a:xfrm>
            <a:off x="4970883"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816D0414-D1AA-EFEB-7A74-840098295610}"/>
              </a:ext>
            </a:extLst>
          </p:cNvPr>
          <p:cNvCxnSpPr>
            <a:cxnSpLocks/>
          </p:cNvCxnSpPr>
          <p:nvPr/>
        </p:nvCxnSpPr>
        <p:spPr>
          <a:xfrm>
            <a:off x="4168835"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5" name="Gerade Verbindung 64">
            <a:extLst>
              <a:ext uri="{FF2B5EF4-FFF2-40B4-BE49-F238E27FC236}">
                <a16:creationId xmlns:a16="http://schemas.microsoft.com/office/drawing/2014/main" id="{BAE60207-4032-01A8-780F-9902FC10FC13}"/>
              </a:ext>
            </a:extLst>
          </p:cNvPr>
          <p:cNvCxnSpPr>
            <a:cxnSpLocks/>
          </p:cNvCxnSpPr>
          <p:nvPr/>
        </p:nvCxnSpPr>
        <p:spPr>
          <a:xfrm>
            <a:off x="6574978"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6" name="Gerade Verbindung 65">
            <a:extLst>
              <a:ext uri="{FF2B5EF4-FFF2-40B4-BE49-F238E27FC236}">
                <a16:creationId xmlns:a16="http://schemas.microsoft.com/office/drawing/2014/main" id="{5B335567-D89F-F4ED-24C9-999B890F478C}"/>
              </a:ext>
            </a:extLst>
          </p:cNvPr>
          <p:cNvCxnSpPr>
            <a:cxnSpLocks/>
          </p:cNvCxnSpPr>
          <p:nvPr/>
        </p:nvCxnSpPr>
        <p:spPr>
          <a:xfrm>
            <a:off x="5772930"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788F47FA-7886-FFF1-455E-157AC9EC3180}"/>
              </a:ext>
            </a:extLst>
          </p:cNvPr>
          <p:cNvCxnSpPr>
            <a:cxnSpLocks/>
          </p:cNvCxnSpPr>
          <p:nvPr/>
        </p:nvCxnSpPr>
        <p:spPr>
          <a:xfrm>
            <a:off x="8179073"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8" name="Gerade Verbindung 67">
            <a:extLst>
              <a:ext uri="{FF2B5EF4-FFF2-40B4-BE49-F238E27FC236}">
                <a16:creationId xmlns:a16="http://schemas.microsoft.com/office/drawing/2014/main" id="{DDE90EFD-FCEF-8924-4F3A-E01A3431704A}"/>
              </a:ext>
            </a:extLst>
          </p:cNvPr>
          <p:cNvCxnSpPr>
            <a:cxnSpLocks/>
          </p:cNvCxnSpPr>
          <p:nvPr/>
        </p:nvCxnSpPr>
        <p:spPr>
          <a:xfrm>
            <a:off x="7377026"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69" name="Gerade Verbindung 68">
            <a:extLst>
              <a:ext uri="{FF2B5EF4-FFF2-40B4-BE49-F238E27FC236}">
                <a16:creationId xmlns:a16="http://schemas.microsoft.com/office/drawing/2014/main" id="{ADC5DEA4-370F-ECF0-6CB2-85A2FAF01559}"/>
              </a:ext>
            </a:extLst>
          </p:cNvPr>
          <p:cNvCxnSpPr>
            <a:cxnSpLocks/>
          </p:cNvCxnSpPr>
          <p:nvPr/>
        </p:nvCxnSpPr>
        <p:spPr>
          <a:xfrm>
            <a:off x="8580097" y="3239537"/>
            <a:ext cx="0" cy="80989"/>
          </a:xfrm>
          <a:prstGeom prst="line">
            <a:avLst/>
          </a:prstGeom>
          <a:ln w="12700" cmpd="sng">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28A573E2-6A5B-F278-E8B0-6EADFFDA5521}"/>
              </a:ext>
            </a:extLst>
          </p:cNvPr>
          <p:cNvSpPr txBox="1"/>
          <p:nvPr/>
        </p:nvSpPr>
        <p:spPr>
          <a:xfrm>
            <a:off x="2939737" y="1991264"/>
            <a:ext cx="1039886" cy="461665"/>
          </a:xfrm>
          <a:prstGeom prst="rect">
            <a:avLst/>
          </a:prstGeom>
          <a:noFill/>
        </p:spPr>
        <p:txBody>
          <a:bodyPr wrap="square" lIns="0" tIns="0" rIns="0" bIns="0" rtlCol="0">
            <a:spAutoFit/>
          </a:bodyPr>
          <a:lstStyle/>
          <a:p>
            <a:r>
              <a:rPr lang="de-DE" sz="750" b="1" dirty="0">
                <a:solidFill>
                  <a:schemeClr val="accent2"/>
                </a:solidFill>
              </a:rPr>
              <a:t>Heirat – </a:t>
            </a:r>
          </a:p>
          <a:p>
            <a:r>
              <a:rPr lang="de-DE" sz="750" dirty="0">
                <a:solidFill>
                  <a:schemeClr val="bg1"/>
                </a:solidFill>
              </a:rPr>
              <a:t>Belohnung für besondere Ereignisse: Flex </a:t>
            </a:r>
            <a:r>
              <a:rPr lang="de-DE" sz="750" dirty="0" err="1">
                <a:solidFill>
                  <a:schemeClr val="bg1"/>
                </a:solidFill>
              </a:rPr>
              <a:t>up</a:t>
            </a:r>
            <a:r>
              <a:rPr lang="de-DE" sz="750" dirty="0">
                <a:solidFill>
                  <a:schemeClr val="bg1"/>
                </a:solidFill>
              </a:rPr>
              <a:t> und </a:t>
            </a:r>
            <a:r>
              <a:rPr lang="de-DE" sz="750" dirty="0" err="1">
                <a:solidFill>
                  <a:schemeClr val="bg1"/>
                </a:solidFill>
              </a:rPr>
              <a:t>Step</a:t>
            </a:r>
            <a:r>
              <a:rPr lang="de-DE" sz="750" dirty="0">
                <a:solidFill>
                  <a:schemeClr val="bg1"/>
                </a:solidFill>
              </a:rPr>
              <a:t> </a:t>
            </a:r>
            <a:r>
              <a:rPr lang="de-DE" sz="750" dirty="0" err="1">
                <a:solidFill>
                  <a:schemeClr val="bg1"/>
                </a:solidFill>
              </a:rPr>
              <a:t>up</a:t>
            </a:r>
            <a:endParaRPr lang="de-DE" sz="750" dirty="0">
              <a:solidFill>
                <a:schemeClr val="bg1"/>
              </a:solidFill>
            </a:endParaRPr>
          </a:p>
        </p:txBody>
      </p:sp>
      <p:cxnSp>
        <p:nvCxnSpPr>
          <p:cNvPr id="71" name="Gerade Verbindung 70">
            <a:extLst>
              <a:ext uri="{FF2B5EF4-FFF2-40B4-BE49-F238E27FC236}">
                <a16:creationId xmlns:a16="http://schemas.microsoft.com/office/drawing/2014/main" id="{6791D450-966B-714A-8ECA-045AAF62A271}"/>
              </a:ext>
            </a:extLst>
          </p:cNvPr>
          <p:cNvCxnSpPr>
            <a:cxnSpLocks/>
          </p:cNvCxnSpPr>
          <p:nvPr/>
        </p:nvCxnSpPr>
        <p:spPr>
          <a:xfrm>
            <a:off x="6976002" y="2895409"/>
            <a:ext cx="0" cy="424382"/>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2" name="Textfeld 71">
            <a:extLst>
              <a:ext uri="{FF2B5EF4-FFF2-40B4-BE49-F238E27FC236}">
                <a16:creationId xmlns:a16="http://schemas.microsoft.com/office/drawing/2014/main" id="{6DC049AB-1C98-1E97-CD41-FAA4D59B00F8}"/>
              </a:ext>
            </a:extLst>
          </p:cNvPr>
          <p:cNvSpPr txBox="1"/>
          <p:nvPr/>
        </p:nvSpPr>
        <p:spPr>
          <a:xfrm>
            <a:off x="6942090" y="2364516"/>
            <a:ext cx="1004571" cy="461665"/>
          </a:xfrm>
          <a:prstGeom prst="rect">
            <a:avLst/>
          </a:prstGeom>
          <a:noFill/>
        </p:spPr>
        <p:txBody>
          <a:bodyPr wrap="square" lIns="0" tIns="0" rIns="0" bIns="0" rtlCol="0">
            <a:spAutoFit/>
          </a:bodyPr>
          <a:lstStyle/>
          <a:p>
            <a:r>
              <a:rPr lang="de-DE" sz="750" b="1" dirty="0">
                <a:solidFill>
                  <a:schemeClr val="accent2"/>
                </a:solidFill>
              </a:rPr>
              <a:t>Privater Rentenbeginn –</a:t>
            </a:r>
            <a:br>
              <a:rPr lang="de-DE" sz="750" b="1" dirty="0">
                <a:solidFill>
                  <a:schemeClr val="accent2"/>
                </a:solidFill>
              </a:rPr>
            </a:br>
            <a:r>
              <a:rPr lang="de-DE" sz="750" dirty="0">
                <a:solidFill>
                  <a:schemeClr val="bg1"/>
                </a:solidFill>
              </a:rPr>
              <a:t>nach Gusto: Rente, Kapital oder ein Mix</a:t>
            </a:r>
          </a:p>
        </p:txBody>
      </p:sp>
      <p:grpSp>
        <p:nvGrpSpPr>
          <p:cNvPr id="73" name="Gruppieren 72">
            <a:extLst>
              <a:ext uri="{FF2B5EF4-FFF2-40B4-BE49-F238E27FC236}">
                <a16:creationId xmlns:a16="http://schemas.microsoft.com/office/drawing/2014/main" id="{FAD83E22-66B3-6EA8-94A0-1E91503F5D78}"/>
              </a:ext>
            </a:extLst>
          </p:cNvPr>
          <p:cNvGrpSpPr/>
          <p:nvPr/>
        </p:nvGrpSpPr>
        <p:grpSpPr>
          <a:xfrm>
            <a:off x="2965725" y="2521122"/>
            <a:ext cx="2606694" cy="798669"/>
            <a:chOff x="3954815" y="2358189"/>
            <a:chExt cx="3476044" cy="565917"/>
          </a:xfrm>
        </p:grpSpPr>
        <p:cxnSp>
          <p:nvCxnSpPr>
            <p:cNvPr id="74" name="Gerade Verbindung 73">
              <a:extLst>
                <a:ext uri="{FF2B5EF4-FFF2-40B4-BE49-F238E27FC236}">
                  <a16:creationId xmlns:a16="http://schemas.microsoft.com/office/drawing/2014/main" id="{758EB63A-425E-7B4F-C6C4-F4C45B54E140}"/>
                </a:ext>
              </a:extLst>
            </p:cNvPr>
            <p:cNvCxnSpPr>
              <a:cxnSpLocks/>
            </p:cNvCxnSpPr>
            <p:nvPr/>
          </p:nvCxnSpPr>
          <p:spPr>
            <a:xfrm>
              <a:off x="3954815" y="2358189"/>
              <a:ext cx="0" cy="565917"/>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75" name="Gerade Verbindung 74">
              <a:extLst>
                <a:ext uri="{FF2B5EF4-FFF2-40B4-BE49-F238E27FC236}">
                  <a16:creationId xmlns:a16="http://schemas.microsoft.com/office/drawing/2014/main" id="{2631B1A0-321C-C8EE-5D46-7CBBCE7FA1CD}"/>
                </a:ext>
              </a:extLst>
            </p:cNvPr>
            <p:cNvCxnSpPr>
              <a:cxnSpLocks/>
            </p:cNvCxnSpPr>
            <p:nvPr/>
          </p:nvCxnSpPr>
          <p:spPr>
            <a:xfrm>
              <a:off x="7430859" y="2358189"/>
              <a:ext cx="0" cy="565917"/>
            </a:xfrm>
            <a:prstGeom prst="line">
              <a:avLst/>
            </a:prstGeom>
            <a:ln w="12700" cmpd="sng">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sp>
        <p:nvSpPr>
          <p:cNvPr id="76" name="Textfeld 75">
            <a:extLst>
              <a:ext uri="{FF2B5EF4-FFF2-40B4-BE49-F238E27FC236}">
                <a16:creationId xmlns:a16="http://schemas.microsoft.com/office/drawing/2014/main" id="{756F2427-1D1D-7A4D-757E-F3B73007474C}"/>
              </a:ext>
            </a:extLst>
          </p:cNvPr>
          <p:cNvSpPr txBox="1"/>
          <p:nvPr/>
        </p:nvSpPr>
        <p:spPr>
          <a:xfrm>
            <a:off x="5538506" y="1991264"/>
            <a:ext cx="1231356" cy="461665"/>
          </a:xfrm>
          <a:prstGeom prst="rect">
            <a:avLst/>
          </a:prstGeom>
          <a:noFill/>
        </p:spPr>
        <p:txBody>
          <a:bodyPr wrap="square" lIns="0" tIns="0" rIns="0" bIns="0" rtlCol="0">
            <a:spAutoFit/>
          </a:bodyPr>
          <a:lstStyle/>
          <a:p>
            <a:r>
              <a:rPr lang="de-DE" sz="750" b="1" dirty="0">
                <a:solidFill>
                  <a:schemeClr val="accent2"/>
                </a:solidFill>
              </a:rPr>
              <a:t>Karrieresprung –</a:t>
            </a:r>
            <a:br>
              <a:rPr lang="de-DE" sz="750" b="1" dirty="0">
                <a:solidFill>
                  <a:schemeClr val="accent2"/>
                </a:solidFill>
              </a:rPr>
            </a:br>
            <a:r>
              <a:rPr lang="de-DE" sz="750" dirty="0">
                <a:solidFill>
                  <a:schemeClr val="bg1"/>
                </a:solidFill>
              </a:rPr>
              <a:t>in Sachen Vorsorge nachlegen: mit Zuzahlungen, Flex </a:t>
            </a:r>
            <a:r>
              <a:rPr lang="de-DE" sz="750" dirty="0" err="1">
                <a:solidFill>
                  <a:schemeClr val="bg1"/>
                </a:solidFill>
              </a:rPr>
              <a:t>up</a:t>
            </a:r>
            <a:r>
              <a:rPr lang="de-DE" sz="750" dirty="0">
                <a:solidFill>
                  <a:schemeClr val="bg1"/>
                </a:solidFill>
              </a:rPr>
              <a:t> und </a:t>
            </a:r>
            <a:r>
              <a:rPr lang="de-DE" sz="750" dirty="0" err="1">
                <a:solidFill>
                  <a:schemeClr val="bg1"/>
                </a:solidFill>
              </a:rPr>
              <a:t>Step</a:t>
            </a:r>
            <a:r>
              <a:rPr lang="de-DE" sz="750" dirty="0">
                <a:solidFill>
                  <a:schemeClr val="bg1"/>
                </a:solidFill>
              </a:rPr>
              <a:t> </a:t>
            </a:r>
            <a:r>
              <a:rPr lang="de-DE" sz="750" dirty="0" err="1">
                <a:solidFill>
                  <a:schemeClr val="bg1"/>
                </a:solidFill>
              </a:rPr>
              <a:t>up</a:t>
            </a:r>
            <a:endParaRPr lang="de-DE" sz="750" dirty="0">
              <a:solidFill>
                <a:schemeClr val="bg1"/>
              </a:solidFill>
            </a:endParaRPr>
          </a:p>
        </p:txBody>
      </p:sp>
      <p:grpSp>
        <p:nvGrpSpPr>
          <p:cNvPr id="99" name="Gruppieren 98">
            <a:extLst>
              <a:ext uri="{FF2B5EF4-FFF2-40B4-BE49-F238E27FC236}">
                <a16:creationId xmlns:a16="http://schemas.microsoft.com/office/drawing/2014/main" id="{C67BA977-9BCE-F5E8-CCF3-AE0623FFDC3C}"/>
              </a:ext>
            </a:extLst>
          </p:cNvPr>
          <p:cNvGrpSpPr/>
          <p:nvPr/>
        </p:nvGrpSpPr>
        <p:grpSpPr>
          <a:xfrm>
            <a:off x="1762693" y="3429622"/>
            <a:ext cx="7018882" cy="623498"/>
            <a:chOff x="1762693" y="3429622"/>
            <a:chExt cx="7018882" cy="385375"/>
          </a:xfrm>
        </p:grpSpPr>
        <p:grpSp>
          <p:nvGrpSpPr>
            <p:cNvPr id="77" name="Gruppieren 76">
              <a:extLst>
                <a:ext uri="{FF2B5EF4-FFF2-40B4-BE49-F238E27FC236}">
                  <a16:creationId xmlns:a16="http://schemas.microsoft.com/office/drawing/2014/main" id="{EC19BD89-21E3-67C8-CD4B-FAB102324364}"/>
                </a:ext>
              </a:extLst>
            </p:cNvPr>
            <p:cNvGrpSpPr/>
            <p:nvPr/>
          </p:nvGrpSpPr>
          <p:grpSpPr>
            <a:xfrm>
              <a:off x="1762693" y="3429622"/>
              <a:ext cx="4864108" cy="102998"/>
              <a:chOff x="478874" y="3045313"/>
              <a:chExt cx="8348867" cy="137348"/>
            </a:xfrm>
          </p:grpSpPr>
          <p:sp>
            <p:nvSpPr>
              <p:cNvPr id="78" name="Rectangle 2">
                <a:extLst>
                  <a:ext uri="{FF2B5EF4-FFF2-40B4-BE49-F238E27FC236}">
                    <a16:creationId xmlns:a16="http://schemas.microsoft.com/office/drawing/2014/main" id="{87720B72-DCD8-1CCE-6AC9-E405C1DC6324}"/>
                  </a:ext>
                </a:extLst>
              </p:cNvPr>
              <p:cNvSpPr/>
              <p:nvPr/>
            </p:nvSpPr>
            <p:spPr>
              <a:xfrm>
                <a:off x="478874" y="3045313"/>
                <a:ext cx="8348867" cy="137348"/>
              </a:xfrm>
              <a:prstGeom prst="rect">
                <a:avLst/>
              </a:prstGeom>
              <a:solidFill>
                <a:schemeClr val="accent3"/>
              </a:solidFill>
              <a:ln w="3175">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sz="1400" dirty="0">
                  <a:latin typeface="Arial" charset="0"/>
                </a:endParaRPr>
              </a:p>
            </p:txBody>
          </p:sp>
          <p:sp>
            <p:nvSpPr>
              <p:cNvPr id="79" name="Textfeld 78">
                <a:extLst>
                  <a:ext uri="{FF2B5EF4-FFF2-40B4-BE49-F238E27FC236}">
                    <a16:creationId xmlns:a16="http://schemas.microsoft.com/office/drawing/2014/main" id="{1DEDCB1E-9325-F22E-5733-7F43FDDE1513}"/>
                  </a:ext>
                </a:extLst>
              </p:cNvPr>
              <p:cNvSpPr txBox="1"/>
              <p:nvPr/>
            </p:nvSpPr>
            <p:spPr>
              <a:xfrm>
                <a:off x="478874" y="3079423"/>
                <a:ext cx="8348867" cy="76103"/>
              </a:xfrm>
              <a:prstGeom prst="rect">
                <a:avLst/>
              </a:prstGeom>
              <a:noFill/>
            </p:spPr>
            <p:txBody>
              <a:bodyPr wrap="square" lIns="0" tIns="0" rIns="0" bIns="0" rtlCol="0" anchor="ctr">
                <a:spAutoFit/>
              </a:bodyPr>
              <a:lstStyle/>
              <a:p>
                <a:pPr algn="ctr"/>
                <a:r>
                  <a:rPr lang="de-DE" sz="600" b="1" dirty="0">
                    <a:solidFill>
                      <a:schemeClr val="bg1"/>
                    </a:solidFill>
                  </a:rPr>
                  <a:t>MAXXELLENCE INVEST</a:t>
                </a:r>
              </a:p>
            </p:txBody>
          </p:sp>
        </p:grpSp>
        <p:grpSp>
          <p:nvGrpSpPr>
            <p:cNvPr id="80" name="Gruppieren 79">
              <a:extLst>
                <a:ext uri="{FF2B5EF4-FFF2-40B4-BE49-F238E27FC236}">
                  <a16:creationId xmlns:a16="http://schemas.microsoft.com/office/drawing/2014/main" id="{D3BE196D-9002-AC5D-3811-2DA56AE8F9AF}"/>
                </a:ext>
              </a:extLst>
            </p:cNvPr>
            <p:cNvGrpSpPr/>
            <p:nvPr/>
          </p:nvGrpSpPr>
          <p:grpSpPr>
            <a:xfrm>
              <a:off x="4960781" y="3569816"/>
              <a:ext cx="2699648" cy="102998"/>
              <a:chOff x="6615236" y="3243112"/>
              <a:chExt cx="3600000" cy="137348"/>
            </a:xfrm>
          </p:grpSpPr>
          <p:sp>
            <p:nvSpPr>
              <p:cNvPr id="81" name="Rectangle 2">
                <a:extLst>
                  <a:ext uri="{FF2B5EF4-FFF2-40B4-BE49-F238E27FC236}">
                    <a16:creationId xmlns:a16="http://schemas.microsoft.com/office/drawing/2014/main" id="{B5B4718C-905E-6F24-B330-BDB17B0BC9CD}"/>
                  </a:ext>
                </a:extLst>
              </p:cNvPr>
              <p:cNvSpPr/>
              <p:nvPr/>
            </p:nvSpPr>
            <p:spPr>
              <a:xfrm>
                <a:off x="6615236" y="3243112"/>
                <a:ext cx="3600000" cy="137348"/>
              </a:xfrm>
              <a:prstGeom prst="rect">
                <a:avLst/>
              </a:prstGeom>
              <a:solidFill>
                <a:schemeClr val="accent4"/>
              </a:solidFill>
              <a:ln w="3175">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sz="1400" dirty="0">
                  <a:latin typeface="Arial" charset="0"/>
                </a:endParaRPr>
              </a:p>
            </p:txBody>
          </p:sp>
          <p:sp>
            <p:nvSpPr>
              <p:cNvPr id="82" name="Textfeld 81">
                <a:extLst>
                  <a:ext uri="{FF2B5EF4-FFF2-40B4-BE49-F238E27FC236}">
                    <a16:creationId xmlns:a16="http://schemas.microsoft.com/office/drawing/2014/main" id="{24403BC1-0C5C-1AA4-822B-BBEF104F8F2A}"/>
                  </a:ext>
                </a:extLst>
              </p:cNvPr>
              <p:cNvSpPr txBox="1"/>
              <p:nvPr/>
            </p:nvSpPr>
            <p:spPr>
              <a:xfrm>
                <a:off x="6615236" y="3277221"/>
                <a:ext cx="3599999" cy="76103"/>
              </a:xfrm>
              <a:prstGeom prst="rect">
                <a:avLst/>
              </a:prstGeom>
              <a:noFill/>
            </p:spPr>
            <p:txBody>
              <a:bodyPr wrap="square" lIns="0" tIns="0" rIns="0" bIns="0" rtlCol="0" anchor="ctr">
                <a:spAutoFit/>
              </a:bodyPr>
              <a:lstStyle/>
              <a:p>
                <a:pPr algn="ctr"/>
                <a:r>
                  <a:rPr lang="de-DE" sz="600" b="1" dirty="0">
                    <a:solidFill>
                      <a:schemeClr val="bg1"/>
                    </a:solidFill>
                  </a:rPr>
                  <a:t>PARKALLEE</a:t>
                </a:r>
              </a:p>
            </p:txBody>
          </p:sp>
        </p:grpSp>
        <p:grpSp>
          <p:nvGrpSpPr>
            <p:cNvPr id="83" name="Gruppieren 82">
              <a:extLst>
                <a:ext uri="{FF2B5EF4-FFF2-40B4-BE49-F238E27FC236}">
                  <a16:creationId xmlns:a16="http://schemas.microsoft.com/office/drawing/2014/main" id="{E75239C4-6E51-8928-EF3F-636B5C3B4AC0}"/>
                </a:ext>
              </a:extLst>
            </p:cNvPr>
            <p:cNvGrpSpPr/>
            <p:nvPr/>
          </p:nvGrpSpPr>
          <p:grpSpPr>
            <a:xfrm>
              <a:off x="5115452" y="3711999"/>
              <a:ext cx="3666123" cy="102998"/>
              <a:chOff x="6821491" y="3846322"/>
              <a:chExt cx="4888800" cy="137348"/>
            </a:xfrm>
          </p:grpSpPr>
          <p:sp>
            <p:nvSpPr>
              <p:cNvPr id="84" name="Rectangle 2">
                <a:extLst>
                  <a:ext uri="{FF2B5EF4-FFF2-40B4-BE49-F238E27FC236}">
                    <a16:creationId xmlns:a16="http://schemas.microsoft.com/office/drawing/2014/main" id="{9AD430EE-0F34-B3C5-3150-65C9F4C1E3E9}"/>
                  </a:ext>
                </a:extLst>
              </p:cNvPr>
              <p:cNvSpPr/>
              <p:nvPr/>
            </p:nvSpPr>
            <p:spPr>
              <a:xfrm>
                <a:off x="6821492" y="3846322"/>
                <a:ext cx="4887530" cy="137348"/>
              </a:xfrm>
              <a:prstGeom prst="rect">
                <a:avLst/>
              </a:prstGeom>
              <a:solidFill>
                <a:schemeClr val="accent5"/>
              </a:solidFill>
              <a:ln w="3175">
                <a:noFill/>
              </a:ln>
              <a:effectLst>
                <a:innerShdw blurRad="1143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sz="1400" dirty="0">
                  <a:latin typeface="Arial" charset="0"/>
                </a:endParaRPr>
              </a:p>
            </p:txBody>
          </p:sp>
          <p:sp>
            <p:nvSpPr>
              <p:cNvPr id="85" name="Textfeld 84">
                <a:extLst>
                  <a:ext uri="{FF2B5EF4-FFF2-40B4-BE49-F238E27FC236}">
                    <a16:creationId xmlns:a16="http://schemas.microsoft.com/office/drawing/2014/main" id="{5E091918-2BE9-A4A0-1319-6ABCA9B7FAD9}"/>
                  </a:ext>
                </a:extLst>
              </p:cNvPr>
              <p:cNvSpPr txBox="1"/>
              <p:nvPr/>
            </p:nvSpPr>
            <p:spPr>
              <a:xfrm>
                <a:off x="6821491" y="3878851"/>
                <a:ext cx="4888800" cy="76103"/>
              </a:xfrm>
              <a:prstGeom prst="rect">
                <a:avLst/>
              </a:prstGeom>
              <a:noFill/>
            </p:spPr>
            <p:txBody>
              <a:bodyPr wrap="square" lIns="0" tIns="0" rIns="0" bIns="0" rtlCol="0" anchor="ctr">
                <a:spAutoFit/>
              </a:bodyPr>
              <a:lstStyle/>
              <a:p>
                <a:pPr algn="ctr"/>
                <a:r>
                  <a:rPr lang="de-DE" sz="600" b="1" dirty="0">
                    <a:solidFill>
                      <a:schemeClr val="bg1"/>
                    </a:solidFill>
                  </a:rPr>
                  <a:t>WEITBLICK</a:t>
                </a:r>
              </a:p>
            </p:txBody>
          </p:sp>
        </p:grpSp>
      </p:grpSp>
      <p:sp>
        <p:nvSpPr>
          <p:cNvPr id="86" name="Textfeld 85">
            <a:extLst>
              <a:ext uri="{FF2B5EF4-FFF2-40B4-BE49-F238E27FC236}">
                <a16:creationId xmlns:a16="http://schemas.microsoft.com/office/drawing/2014/main" id="{A5AC470D-CEDB-DA99-A1F0-59B6CC49C481}"/>
              </a:ext>
            </a:extLst>
          </p:cNvPr>
          <p:cNvSpPr txBox="1"/>
          <p:nvPr/>
        </p:nvSpPr>
        <p:spPr>
          <a:xfrm>
            <a:off x="333331" y="4267971"/>
            <a:ext cx="1681319" cy="461665"/>
          </a:xfrm>
          <a:prstGeom prst="rect">
            <a:avLst/>
          </a:prstGeom>
          <a:noFill/>
        </p:spPr>
        <p:txBody>
          <a:bodyPr wrap="square" lIns="0" tIns="0" rIns="0" bIns="0" rtlCol="0">
            <a:spAutoFit/>
          </a:bodyPr>
          <a:lstStyle/>
          <a:p>
            <a:r>
              <a:rPr lang="de-DE" sz="1500" b="1" dirty="0">
                <a:gradFill>
                  <a:gsLst>
                    <a:gs pos="40000">
                      <a:schemeClr val="tx2"/>
                    </a:gs>
                    <a:gs pos="81000">
                      <a:schemeClr val="accent1"/>
                    </a:gs>
                  </a:gsLst>
                  <a:lin ang="18000000" scaled="0"/>
                </a:gradFill>
              </a:rPr>
              <a:t>Unsere digitalen </a:t>
            </a:r>
            <a:br>
              <a:rPr lang="de-DE" sz="1500" b="1" dirty="0">
                <a:gradFill>
                  <a:gsLst>
                    <a:gs pos="40000">
                      <a:schemeClr val="tx2"/>
                    </a:gs>
                    <a:gs pos="81000">
                      <a:schemeClr val="accent1"/>
                    </a:gs>
                  </a:gsLst>
                  <a:lin ang="18000000" scaled="0"/>
                </a:gradFill>
              </a:rPr>
            </a:br>
            <a:r>
              <a:rPr lang="de-DE" sz="1500" b="1" dirty="0">
                <a:gradFill>
                  <a:gsLst>
                    <a:gs pos="40000">
                      <a:schemeClr val="tx2"/>
                    </a:gs>
                    <a:gs pos="81000">
                      <a:schemeClr val="accent1"/>
                    </a:gs>
                  </a:gsLst>
                  <a:lin ang="18000000" scaled="0"/>
                </a:gradFill>
              </a:rPr>
              <a:t>Beratungstools</a:t>
            </a:r>
            <a:endParaRPr lang="de-DE" sz="1500" dirty="0">
              <a:gradFill>
                <a:gsLst>
                  <a:gs pos="40000">
                    <a:schemeClr val="tx2"/>
                  </a:gs>
                  <a:gs pos="81000">
                    <a:schemeClr val="accent1"/>
                  </a:gs>
                </a:gsLst>
                <a:lin ang="18000000" scaled="0"/>
              </a:gradFill>
            </a:endParaRPr>
          </a:p>
        </p:txBody>
      </p:sp>
      <p:cxnSp>
        <p:nvCxnSpPr>
          <p:cNvPr id="87" name="Gerade Verbindung 86">
            <a:extLst>
              <a:ext uri="{FF2B5EF4-FFF2-40B4-BE49-F238E27FC236}">
                <a16:creationId xmlns:a16="http://schemas.microsoft.com/office/drawing/2014/main" id="{EC0C1B3D-A379-6895-CB95-C61A791A0B38}"/>
              </a:ext>
            </a:extLst>
          </p:cNvPr>
          <p:cNvCxnSpPr>
            <a:cxnSpLocks/>
          </p:cNvCxnSpPr>
          <p:nvPr/>
        </p:nvCxnSpPr>
        <p:spPr>
          <a:xfrm>
            <a:off x="2499884" y="4350446"/>
            <a:ext cx="0" cy="1654291"/>
          </a:xfrm>
          <a:prstGeom prst="line">
            <a:avLst/>
          </a:prstGeom>
          <a:ln w="12700" cmpd="sng">
            <a:solidFill>
              <a:schemeClr val="tx1">
                <a:lumMod val="20000"/>
                <a:lumOff val="80000"/>
              </a:schemeClr>
            </a:solidFill>
            <a:head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31DC0335-4498-38F8-434B-59E6BCC96A13}"/>
              </a:ext>
            </a:extLst>
          </p:cNvPr>
          <p:cNvSpPr txBox="1"/>
          <p:nvPr/>
        </p:nvSpPr>
        <p:spPr>
          <a:xfrm>
            <a:off x="333331" y="5012400"/>
            <a:ext cx="2030895" cy="1115690"/>
          </a:xfrm>
          <a:prstGeom prst="rect">
            <a:avLst/>
          </a:prstGeom>
          <a:noFill/>
        </p:spPr>
        <p:txBody>
          <a:bodyPr wrap="square" lIns="0" tIns="0" rIns="0" bIns="0" rtlCol="0">
            <a:spAutoFit/>
          </a:bodyPr>
          <a:lstStyle/>
          <a:p>
            <a:r>
              <a:rPr lang="de-DE" sz="750" b="1" dirty="0"/>
              <a:t>Depot oder Fondpolice – erläutern Sie Ihren Kunden, was steuerlich attraktiver ist </a:t>
            </a:r>
          </a:p>
          <a:p>
            <a:endParaRPr lang="de-DE" sz="750" dirty="0"/>
          </a:p>
          <a:p>
            <a:pPr marL="128570" indent="-128570">
              <a:spcAft>
                <a:spcPts val="450"/>
              </a:spcAft>
              <a:buClr>
                <a:schemeClr val="accent1"/>
              </a:buClr>
              <a:buFont typeface="Wingdings" pitchFamily="2" charset="2"/>
              <a:buChar char="§"/>
            </a:pPr>
            <a:r>
              <a:rPr lang="de-DE" sz="750" dirty="0"/>
              <a:t>Gemäß Einkommensteuersatz</a:t>
            </a:r>
          </a:p>
          <a:p>
            <a:pPr marL="128570" indent="-128570">
              <a:spcAft>
                <a:spcPts val="450"/>
              </a:spcAft>
              <a:buClr>
                <a:schemeClr val="accent1"/>
              </a:buClr>
              <a:buFont typeface="Wingdings" pitchFamily="2" charset="2"/>
              <a:buChar char="§"/>
            </a:pPr>
            <a:r>
              <a:rPr lang="de-DE" sz="750" dirty="0"/>
              <a:t>Gemäß Anzahl der Fondswechsel</a:t>
            </a:r>
          </a:p>
          <a:p>
            <a:pPr marL="128570" indent="-128570">
              <a:spcAft>
                <a:spcPts val="450"/>
              </a:spcAft>
              <a:buClr>
                <a:schemeClr val="accent1"/>
              </a:buClr>
              <a:buFont typeface="Wingdings" pitchFamily="2" charset="2"/>
              <a:buChar char="§"/>
            </a:pPr>
            <a:r>
              <a:rPr lang="de-DE" sz="750" dirty="0"/>
              <a:t>Im Hinblick auf die gewünschte Rendite</a:t>
            </a:r>
          </a:p>
          <a:p>
            <a:r>
              <a:rPr lang="de-DE" sz="750" dirty="0"/>
              <a:t>		</a:t>
            </a:r>
          </a:p>
          <a:p>
            <a:endParaRPr lang="de-DE" sz="750" dirty="0"/>
          </a:p>
        </p:txBody>
      </p:sp>
      <p:pic>
        <p:nvPicPr>
          <p:cNvPr id="89" name="Picture 2">
            <a:extLst>
              <a:ext uri="{FF2B5EF4-FFF2-40B4-BE49-F238E27FC236}">
                <a16:creationId xmlns:a16="http://schemas.microsoft.com/office/drawing/2014/main" id="{A36072E9-8182-2CCA-E95C-135D360420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3158" y="4632990"/>
            <a:ext cx="2023905" cy="136806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0" name="Textfeld 89">
            <a:extLst>
              <a:ext uri="{FF2B5EF4-FFF2-40B4-BE49-F238E27FC236}">
                <a16:creationId xmlns:a16="http://schemas.microsoft.com/office/drawing/2014/main" id="{60895C74-0714-1D9E-5D84-255E75A24C03}"/>
              </a:ext>
            </a:extLst>
          </p:cNvPr>
          <p:cNvSpPr txBox="1"/>
          <p:nvPr/>
        </p:nvSpPr>
        <p:spPr>
          <a:xfrm>
            <a:off x="2753158" y="4323185"/>
            <a:ext cx="1415675" cy="253916"/>
          </a:xfrm>
          <a:prstGeom prst="rect">
            <a:avLst/>
          </a:prstGeom>
          <a:noFill/>
        </p:spPr>
        <p:txBody>
          <a:bodyPr wrap="square" lIns="0" tIns="0" rIns="0" bIns="0" rtlCol="0">
            <a:spAutoFit/>
          </a:bodyPr>
          <a:lstStyle/>
          <a:p>
            <a:r>
              <a:rPr lang="de-DE" sz="825" b="1" dirty="0">
                <a:solidFill>
                  <a:schemeClr val="tx2"/>
                </a:solidFill>
              </a:rPr>
              <a:t>Fondsanlagenoptimierer</a:t>
            </a:r>
            <a:endParaRPr lang="de-DE" sz="787" dirty="0">
              <a:solidFill>
                <a:schemeClr val="accent1"/>
              </a:solidFill>
            </a:endParaRPr>
          </a:p>
          <a:p>
            <a:endParaRPr lang="de-DE" sz="825" dirty="0">
              <a:solidFill>
                <a:schemeClr val="tx2"/>
              </a:solidFill>
            </a:endParaRPr>
          </a:p>
        </p:txBody>
      </p:sp>
      <p:sp>
        <p:nvSpPr>
          <p:cNvPr id="91" name="Textfeld 90">
            <a:extLst>
              <a:ext uri="{FF2B5EF4-FFF2-40B4-BE49-F238E27FC236}">
                <a16:creationId xmlns:a16="http://schemas.microsoft.com/office/drawing/2014/main" id="{132D32FB-F23A-55B0-FF4F-96365A5C428C}"/>
              </a:ext>
            </a:extLst>
          </p:cNvPr>
          <p:cNvSpPr txBox="1"/>
          <p:nvPr/>
        </p:nvSpPr>
        <p:spPr>
          <a:xfrm>
            <a:off x="5276735" y="4323185"/>
            <a:ext cx="1021285" cy="253916"/>
          </a:xfrm>
          <a:prstGeom prst="rect">
            <a:avLst/>
          </a:prstGeom>
          <a:noFill/>
        </p:spPr>
        <p:txBody>
          <a:bodyPr wrap="square" lIns="0" tIns="0" rIns="0" bIns="0" rtlCol="0">
            <a:spAutoFit/>
          </a:bodyPr>
          <a:lstStyle/>
          <a:p>
            <a:r>
              <a:rPr lang="de-DE" sz="825" b="1" dirty="0">
                <a:solidFill>
                  <a:schemeClr val="tx2"/>
                </a:solidFill>
              </a:rPr>
              <a:t>Angebotssoftware</a:t>
            </a:r>
          </a:p>
          <a:p>
            <a:endParaRPr lang="de-DE" sz="825" dirty="0">
              <a:solidFill>
                <a:schemeClr val="tx2"/>
              </a:solidFill>
            </a:endParaRPr>
          </a:p>
        </p:txBody>
      </p:sp>
      <p:sp>
        <p:nvSpPr>
          <p:cNvPr id="92" name="Textfeld 91">
            <a:extLst>
              <a:ext uri="{FF2B5EF4-FFF2-40B4-BE49-F238E27FC236}">
                <a16:creationId xmlns:a16="http://schemas.microsoft.com/office/drawing/2014/main" id="{4910C5AA-28D6-9B8E-ADE0-E722B15D1F5D}"/>
              </a:ext>
            </a:extLst>
          </p:cNvPr>
          <p:cNvSpPr txBox="1"/>
          <p:nvPr/>
        </p:nvSpPr>
        <p:spPr>
          <a:xfrm>
            <a:off x="7176513" y="4323185"/>
            <a:ext cx="1021285" cy="253916"/>
          </a:xfrm>
          <a:prstGeom prst="rect">
            <a:avLst/>
          </a:prstGeom>
          <a:noFill/>
        </p:spPr>
        <p:txBody>
          <a:bodyPr wrap="square" lIns="0" tIns="0" rIns="0" bIns="0" rtlCol="0">
            <a:spAutoFit/>
          </a:bodyPr>
          <a:lstStyle/>
          <a:p>
            <a:r>
              <a:rPr lang="de-DE" sz="825" b="1" dirty="0" err="1">
                <a:solidFill>
                  <a:schemeClr val="tx2"/>
                </a:solidFill>
              </a:rPr>
              <a:t>My</a:t>
            </a:r>
            <a:r>
              <a:rPr lang="de-DE" sz="825" b="1" dirty="0">
                <a:solidFill>
                  <a:schemeClr val="tx2"/>
                </a:solidFill>
              </a:rPr>
              <a:t> Standard Life</a:t>
            </a:r>
          </a:p>
          <a:p>
            <a:endParaRPr lang="de-DE" sz="825" dirty="0">
              <a:solidFill>
                <a:schemeClr val="tx2"/>
              </a:solidFill>
            </a:endParaRPr>
          </a:p>
        </p:txBody>
      </p:sp>
      <p:grpSp>
        <p:nvGrpSpPr>
          <p:cNvPr id="93" name="Gruppieren 92">
            <a:extLst>
              <a:ext uri="{FF2B5EF4-FFF2-40B4-BE49-F238E27FC236}">
                <a16:creationId xmlns:a16="http://schemas.microsoft.com/office/drawing/2014/main" id="{5AA27BEC-F73B-1B58-87EB-FACE0171C376}"/>
              </a:ext>
            </a:extLst>
          </p:cNvPr>
          <p:cNvGrpSpPr/>
          <p:nvPr/>
        </p:nvGrpSpPr>
        <p:grpSpPr>
          <a:xfrm>
            <a:off x="7176514" y="4630600"/>
            <a:ext cx="1613055" cy="1403036"/>
            <a:chOff x="9569931" y="4795674"/>
            <a:chExt cx="2151020" cy="1870958"/>
          </a:xfrm>
        </p:grpSpPr>
        <p:pic>
          <p:nvPicPr>
            <p:cNvPr id="94" name="Picture 6">
              <a:extLst>
                <a:ext uri="{FF2B5EF4-FFF2-40B4-BE49-F238E27FC236}">
                  <a16:creationId xmlns:a16="http://schemas.microsoft.com/office/drawing/2014/main" id="{C5460911-328A-874C-5F59-B9FC2811D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931" y="4795674"/>
              <a:ext cx="1448132" cy="182433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5" name="Picture 3">
              <a:extLst>
                <a:ext uri="{FF2B5EF4-FFF2-40B4-BE49-F238E27FC236}">
                  <a16:creationId xmlns:a16="http://schemas.microsoft.com/office/drawing/2014/main" id="{B9A309C1-1085-96F5-F9C3-447D14CF71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6391" y="5834262"/>
              <a:ext cx="1644560" cy="832370"/>
            </a:xfrm>
            <a:prstGeom prst="rect">
              <a:avLst/>
            </a:prstGeom>
            <a:noFill/>
            <a:ln w="9525">
              <a:solidFill>
                <a:srgbClr val="147CB3"/>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96" name="Gruppieren 95">
            <a:extLst>
              <a:ext uri="{FF2B5EF4-FFF2-40B4-BE49-F238E27FC236}">
                <a16:creationId xmlns:a16="http://schemas.microsoft.com/office/drawing/2014/main" id="{3BBA0199-0B92-FEC9-E719-D84ED238592D}"/>
              </a:ext>
            </a:extLst>
          </p:cNvPr>
          <p:cNvGrpSpPr/>
          <p:nvPr/>
        </p:nvGrpSpPr>
        <p:grpSpPr>
          <a:xfrm>
            <a:off x="5276735" y="4633442"/>
            <a:ext cx="1400107" cy="1400194"/>
            <a:chOff x="6896091" y="4799463"/>
            <a:chExt cx="1867052" cy="1867169"/>
          </a:xfrm>
        </p:grpSpPr>
        <p:pic>
          <p:nvPicPr>
            <p:cNvPr id="97" name="Picture 4">
              <a:extLst>
                <a:ext uri="{FF2B5EF4-FFF2-40B4-BE49-F238E27FC236}">
                  <a16:creationId xmlns:a16="http://schemas.microsoft.com/office/drawing/2014/main" id="{D269724B-A062-A58C-B8DF-9B5574B46F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 t="1" r="1" b="421"/>
            <a:stretch/>
          </p:blipFill>
          <p:spPr bwMode="auto">
            <a:xfrm>
              <a:off x="6896091" y="4799463"/>
              <a:ext cx="1262383" cy="182433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8" name="Picture 3">
              <a:extLst>
                <a:ext uri="{FF2B5EF4-FFF2-40B4-BE49-F238E27FC236}">
                  <a16:creationId xmlns:a16="http://schemas.microsoft.com/office/drawing/2014/main" id="{ABDD95A5-C620-EDDC-7524-56FF9293EBC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563"/>
            <a:stretch/>
          </p:blipFill>
          <p:spPr bwMode="auto">
            <a:xfrm>
              <a:off x="7408895" y="5732520"/>
              <a:ext cx="1354248" cy="934112"/>
            </a:xfrm>
            <a:prstGeom prst="rect">
              <a:avLst/>
            </a:prstGeom>
            <a:noFill/>
            <a:ln w="9525">
              <a:solidFill>
                <a:srgbClr val="147CB3"/>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917727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A81B2FD-6673-6081-2083-0FF1D74636A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19480" y="1230207"/>
            <a:ext cx="2720898" cy="3712182"/>
          </a:xfrm>
          <a:prstGeom prst="rect">
            <a:avLst/>
          </a:prstGeom>
        </p:spPr>
      </p:pic>
      <p:sp>
        <p:nvSpPr>
          <p:cNvPr id="2" name="Titel 1">
            <a:extLst>
              <a:ext uri="{FF2B5EF4-FFF2-40B4-BE49-F238E27FC236}">
                <a16:creationId xmlns:a16="http://schemas.microsoft.com/office/drawing/2014/main" id="{6CC75AAA-5E1C-506D-960E-2BC1C13B4715}"/>
              </a:ext>
            </a:extLst>
          </p:cNvPr>
          <p:cNvSpPr>
            <a:spLocks noGrp="1"/>
          </p:cNvSpPr>
          <p:nvPr>
            <p:ph type="title"/>
          </p:nvPr>
        </p:nvSpPr>
        <p:spPr>
          <a:xfrm>
            <a:off x="358777" y="583200"/>
            <a:ext cx="8258098" cy="360099"/>
          </a:xfrm>
        </p:spPr>
        <p:txBody>
          <a:bodyPr/>
          <a:lstStyle/>
          <a:p>
            <a:r>
              <a:rPr lang="de-DE" sz="1900" dirty="0">
                <a:solidFill>
                  <a:srgbClr val="0A2F73"/>
                </a:solidFill>
              </a:rPr>
              <a:t>Regionale Sparringspartner für Ihre Berater</a:t>
            </a:r>
          </a:p>
        </p:txBody>
      </p:sp>
      <p:sp>
        <p:nvSpPr>
          <p:cNvPr id="4" name="Textplatzhalter 3">
            <a:extLst>
              <a:ext uri="{FF2B5EF4-FFF2-40B4-BE49-F238E27FC236}">
                <a16:creationId xmlns:a16="http://schemas.microsoft.com/office/drawing/2014/main" id="{A8245A2F-8372-715D-356D-2B01D19F0D79}"/>
              </a:ext>
            </a:extLst>
          </p:cNvPr>
          <p:cNvSpPr>
            <a:spLocks noGrp="1"/>
          </p:cNvSpPr>
          <p:nvPr>
            <p:ph type="body" sz="quarter" idx="18"/>
          </p:nvPr>
        </p:nvSpPr>
        <p:spPr>
          <a:xfrm>
            <a:off x="360363" y="882000"/>
            <a:ext cx="6839507" cy="193899"/>
          </a:xfrm>
        </p:spPr>
        <p:txBody>
          <a:bodyPr/>
          <a:lstStyle/>
          <a:p>
            <a:r>
              <a:rPr lang="de-DE" b="0" dirty="0"/>
              <a:t>Ansprechpartner Business Writer</a:t>
            </a:r>
          </a:p>
        </p:txBody>
      </p:sp>
      <p:pic>
        <p:nvPicPr>
          <p:cNvPr id="9" name="Grafik 8">
            <a:extLst>
              <a:ext uri="{FF2B5EF4-FFF2-40B4-BE49-F238E27FC236}">
                <a16:creationId xmlns:a16="http://schemas.microsoft.com/office/drawing/2014/main" id="{8F254FA0-6C3B-D030-D4D8-8ABC4EAE6C63}"/>
              </a:ext>
            </a:extLst>
          </p:cNvPr>
          <p:cNvPicPr>
            <a:picLocks noChangeAspect="1"/>
          </p:cNvPicPr>
          <p:nvPr/>
        </p:nvPicPr>
        <p:blipFill>
          <a:blip r:embed="rId5"/>
          <a:stretch>
            <a:fillRect/>
          </a:stretch>
        </p:blipFill>
        <p:spPr>
          <a:xfrm>
            <a:off x="1711719" y="3045778"/>
            <a:ext cx="1152000" cy="769280"/>
          </a:xfrm>
          <a:prstGeom prst="rect">
            <a:avLst/>
          </a:prstGeom>
        </p:spPr>
      </p:pic>
      <p:pic>
        <p:nvPicPr>
          <p:cNvPr id="10" name="Grafik 9">
            <a:extLst>
              <a:ext uri="{FF2B5EF4-FFF2-40B4-BE49-F238E27FC236}">
                <a16:creationId xmlns:a16="http://schemas.microsoft.com/office/drawing/2014/main" id="{342F5E09-9F86-C490-4AA9-3ABC247B153C}"/>
              </a:ext>
            </a:extLst>
          </p:cNvPr>
          <p:cNvPicPr>
            <a:picLocks noChangeAspect="1"/>
          </p:cNvPicPr>
          <p:nvPr/>
        </p:nvPicPr>
        <p:blipFill>
          <a:blip r:embed="rId6"/>
          <a:srcRect/>
          <a:stretch/>
        </p:blipFill>
        <p:spPr>
          <a:xfrm>
            <a:off x="1711719" y="1298947"/>
            <a:ext cx="1152000" cy="768575"/>
          </a:xfrm>
          <a:prstGeom prst="rect">
            <a:avLst/>
          </a:prstGeom>
        </p:spPr>
      </p:pic>
      <p:pic>
        <p:nvPicPr>
          <p:cNvPr id="11" name="Grafik 10">
            <a:extLst>
              <a:ext uri="{FF2B5EF4-FFF2-40B4-BE49-F238E27FC236}">
                <a16:creationId xmlns:a16="http://schemas.microsoft.com/office/drawing/2014/main" id="{BD2ED98F-03CB-596E-E7BE-A10B13E65441}"/>
              </a:ext>
            </a:extLst>
          </p:cNvPr>
          <p:cNvPicPr>
            <a:picLocks noChangeAspect="1"/>
          </p:cNvPicPr>
          <p:nvPr/>
        </p:nvPicPr>
        <p:blipFill>
          <a:blip r:embed="rId7"/>
          <a:srcRect/>
          <a:stretch/>
        </p:blipFill>
        <p:spPr>
          <a:xfrm>
            <a:off x="6606776" y="3919938"/>
            <a:ext cx="1152000" cy="769047"/>
          </a:xfrm>
          <a:prstGeom prst="rect">
            <a:avLst/>
          </a:prstGeom>
        </p:spPr>
      </p:pic>
      <p:pic>
        <p:nvPicPr>
          <p:cNvPr id="12" name="Grafik 11">
            <a:extLst>
              <a:ext uri="{FF2B5EF4-FFF2-40B4-BE49-F238E27FC236}">
                <a16:creationId xmlns:a16="http://schemas.microsoft.com/office/drawing/2014/main" id="{13A6A489-C1B7-2DD1-5CED-A4B63167EF73}"/>
              </a:ext>
            </a:extLst>
          </p:cNvPr>
          <p:cNvPicPr>
            <a:picLocks noChangeAspect="1"/>
          </p:cNvPicPr>
          <p:nvPr/>
        </p:nvPicPr>
        <p:blipFill>
          <a:blip r:embed="rId8"/>
          <a:srcRect/>
          <a:stretch/>
        </p:blipFill>
        <p:spPr>
          <a:xfrm>
            <a:off x="6606776" y="5662580"/>
            <a:ext cx="1152000" cy="769818"/>
          </a:xfrm>
          <a:prstGeom prst="rect">
            <a:avLst/>
          </a:prstGeom>
        </p:spPr>
      </p:pic>
      <p:pic>
        <p:nvPicPr>
          <p:cNvPr id="13" name="Grafik 12">
            <a:extLst>
              <a:ext uri="{FF2B5EF4-FFF2-40B4-BE49-F238E27FC236}">
                <a16:creationId xmlns:a16="http://schemas.microsoft.com/office/drawing/2014/main" id="{37FD453F-8734-B6A5-A2F4-56B2AA048A7B}"/>
              </a:ext>
            </a:extLst>
          </p:cNvPr>
          <p:cNvPicPr>
            <a:picLocks noChangeAspect="1"/>
          </p:cNvPicPr>
          <p:nvPr/>
        </p:nvPicPr>
        <p:blipFill>
          <a:blip r:embed="rId9"/>
          <a:srcRect/>
          <a:stretch/>
        </p:blipFill>
        <p:spPr>
          <a:xfrm>
            <a:off x="6621972" y="1299523"/>
            <a:ext cx="1152000" cy="767999"/>
          </a:xfrm>
          <a:prstGeom prst="rect">
            <a:avLst/>
          </a:prstGeom>
        </p:spPr>
      </p:pic>
      <p:pic>
        <p:nvPicPr>
          <p:cNvPr id="14" name="Grafik 13">
            <a:extLst>
              <a:ext uri="{FF2B5EF4-FFF2-40B4-BE49-F238E27FC236}">
                <a16:creationId xmlns:a16="http://schemas.microsoft.com/office/drawing/2014/main" id="{D1327495-3AB4-1A1D-3AD2-3B0596831E41}"/>
              </a:ext>
            </a:extLst>
          </p:cNvPr>
          <p:cNvPicPr>
            <a:picLocks noChangeAspect="1"/>
          </p:cNvPicPr>
          <p:nvPr/>
        </p:nvPicPr>
        <p:blipFill>
          <a:blip r:embed="rId10"/>
          <a:srcRect/>
          <a:stretch/>
        </p:blipFill>
        <p:spPr>
          <a:xfrm>
            <a:off x="1711719" y="3919706"/>
            <a:ext cx="1152000" cy="769279"/>
          </a:xfrm>
          <a:prstGeom prst="rect">
            <a:avLst/>
          </a:prstGeom>
        </p:spPr>
      </p:pic>
      <p:pic>
        <p:nvPicPr>
          <p:cNvPr id="15" name="Grafik 14">
            <a:extLst>
              <a:ext uri="{FF2B5EF4-FFF2-40B4-BE49-F238E27FC236}">
                <a16:creationId xmlns:a16="http://schemas.microsoft.com/office/drawing/2014/main" id="{D75F08CE-4289-19C7-1F3B-7D9AB307473F}"/>
              </a:ext>
            </a:extLst>
          </p:cNvPr>
          <p:cNvPicPr>
            <a:picLocks noChangeAspect="1"/>
          </p:cNvPicPr>
          <p:nvPr/>
        </p:nvPicPr>
        <p:blipFill>
          <a:blip r:embed="rId11"/>
          <a:srcRect/>
          <a:stretch/>
        </p:blipFill>
        <p:spPr>
          <a:xfrm>
            <a:off x="1711720" y="2172170"/>
            <a:ext cx="1152000" cy="768960"/>
          </a:xfrm>
          <a:prstGeom prst="rect">
            <a:avLst/>
          </a:prstGeom>
        </p:spPr>
      </p:pic>
      <p:pic>
        <p:nvPicPr>
          <p:cNvPr id="16" name="Grafik 15">
            <a:extLst>
              <a:ext uri="{FF2B5EF4-FFF2-40B4-BE49-F238E27FC236}">
                <a16:creationId xmlns:a16="http://schemas.microsoft.com/office/drawing/2014/main" id="{731A2DFC-46F1-70CE-C675-02CFCB15AEDA}"/>
              </a:ext>
            </a:extLst>
          </p:cNvPr>
          <p:cNvPicPr>
            <a:picLocks noChangeAspect="1"/>
          </p:cNvPicPr>
          <p:nvPr/>
        </p:nvPicPr>
        <p:blipFill>
          <a:blip r:embed="rId12"/>
          <a:srcRect/>
          <a:stretch/>
        </p:blipFill>
        <p:spPr>
          <a:xfrm>
            <a:off x="6606776" y="4791143"/>
            <a:ext cx="1152000" cy="769279"/>
          </a:xfrm>
          <a:prstGeom prst="rect">
            <a:avLst/>
          </a:prstGeom>
        </p:spPr>
      </p:pic>
      <p:pic>
        <p:nvPicPr>
          <p:cNvPr id="17" name="Grafik 16">
            <a:extLst>
              <a:ext uri="{FF2B5EF4-FFF2-40B4-BE49-F238E27FC236}">
                <a16:creationId xmlns:a16="http://schemas.microsoft.com/office/drawing/2014/main" id="{890E7EF7-08E4-0A0B-8F74-BC719DC5C3A7}"/>
              </a:ext>
            </a:extLst>
          </p:cNvPr>
          <p:cNvPicPr>
            <a:picLocks noChangeAspect="1"/>
          </p:cNvPicPr>
          <p:nvPr/>
        </p:nvPicPr>
        <p:blipFill>
          <a:blip r:embed="rId13"/>
          <a:srcRect/>
          <a:stretch/>
        </p:blipFill>
        <p:spPr>
          <a:xfrm>
            <a:off x="1711719" y="4793633"/>
            <a:ext cx="1152000" cy="769701"/>
          </a:xfrm>
          <a:prstGeom prst="rect">
            <a:avLst/>
          </a:prstGeom>
        </p:spPr>
      </p:pic>
      <p:pic>
        <p:nvPicPr>
          <p:cNvPr id="18" name="Grafik 17">
            <a:extLst>
              <a:ext uri="{FF2B5EF4-FFF2-40B4-BE49-F238E27FC236}">
                <a16:creationId xmlns:a16="http://schemas.microsoft.com/office/drawing/2014/main" id="{16DF05CC-16AA-F6C2-A239-15D6CC9A0032}"/>
              </a:ext>
            </a:extLst>
          </p:cNvPr>
          <p:cNvPicPr>
            <a:picLocks noChangeAspect="1"/>
          </p:cNvPicPr>
          <p:nvPr/>
        </p:nvPicPr>
        <p:blipFill>
          <a:blip r:embed="rId14"/>
          <a:srcRect/>
          <a:stretch/>
        </p:blipFill>
        <p:spPr>
          <a:xfrm>
            <a:off x="6621972" y="3047059"/>
            <a:ext cx="1152000" cy="767999"/>
          </a:xfrm>
          <a:prstGeom prst="rect">
            <a:avLst/>
          </a:prstGeom>
        </p:spPr>
      </p:pic>
      <p:pic>
        <p:nvPicPr>
          <p:cNvPr id="19" name="Grafik 18">
            <a:extLst>
              <a:ext uri="{FF2B5EF4-FFF2-40B4-BE49-F238E27FC236}">
                <a16:creationId xmlns:a16="http://schemas.microsoft.com/office/drawing/2014/main" id="{8A7E38A2-6181-862D-BA33-1A4E41FA8B07}"/>
              </a:ext>
            </a:extLst>
          </p:cNvPr>
          <p:cNvPicPr>
            <a:picLocks noChangeAspect="1"/>
          </p:cNvPicPr>
          <p:nvPr/>
        </p:nvPicPr>
        <p:blipFill>
          <a:blip r:embed="rId15"/>
          <a:srcRect/>
          <a:stretch/>
        </p:blipFill>
        <p:spPr>
          <a:xfrm>
            <a:off x="1711719" y="5667982"/>
            <a:ext cx="1152000" cy="765366"/>
          </a:xfrm>
          <a:prstGeom prst="rect">
            <a:avLst/>
          </a:prstGeom>
        </p:spPr>
      </p:pic>
      <p:pic>
        <p:nvPicPr>
          <p:cNvPr id="20" name="Grafik 19">
            <a:extLst>
              <a:ext uri="{FF2B5EF4-FFF2-40B4-BE49-F238E27FC236}">
                <a16:creationId xmlns:a16="http://schemas.microsoft.com/office/drawing/2014/main" id="{1E3153C9-B7C5-7C49-6E81-61F7069E7180}"/>
              </a:ext>
            </a:extLst>
          </p:cNvPr>
          <p:cNvPicPr>
            <a:picLocks noChangeAspect="1"/>
          </p:cNvPicPr>
          <p:nvPr/>
        </p:nvPicPr>
        <p:blipFill>
          <a:blip r:embed="rId16"/>
          <a:srcRect/>
          <a:stretch/>
        </p:blipFill>
        <p:spPr>
          <a:xfrm>
            <a:off x="6621972" y="2169767"/>
            <a:ext cx="1152000" cy="768960"/>
          </a:xfrm>
          <a:prstGeom prst="rect">
            <a:avLst/>
          </a:prstGeom>
        </p:spPr>
      </p:pic>
      <p:sp>
        <p:nvSpPr>
          <p:cNvPr id="21" name="Inhaltsplatzhalter 2">
            <a:extLst>
              <a:ext uri="{FF2B5EF4-FFF2-40B4-BE49-F238E27FC236}">
                <a16:creationId xmlns:a16="http://schemas.microsoft.com/office/drawing/2014/main" id="{96D389E4-3662-F5A9-460D-E9BAEB70879D}"/>
              </a:ext>
            </a:extLst>
          </p:cNvPr>
          <p:cNvSpPr txBox="1">
            <a:spLocks/>
          </p:cNvSpPr>
          <p:nvPr/>
        </p:nvSpPr>
        <p:spPr>
          <a:xfrm>
            <a:off x="175494" y="3214678"/>
            <a:ext cx="1407933" cy="391794"/>
          </a:xfrm>
          <a:prstGeom prst="rect">
            <a:avLst/>
          </a:prstGeom>
        </p:spPr>
        <p:txBody>
          <a:bodyPr wrap="none"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Ludger Bräutigam</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Senior Sales Consultant (B.A.) </a:t>
            </a:r>
            <a:br>
              <a:rPr lang="de-DE" sz="700" b="0" i="0" u="none" strike="noStrike" dirty="0">
                <a:solidFill>
                  <a:schemeClr val="tx2"/>
                </a:solidFill>
                <a:effectLst/>
                <a:latin typeface="+mn-lt"/>
              </a:rPr>
            </a:br>
            <a:r>
              <a:rPr lang="de-DE" sz="700" b="0" i="0" u="none" strike="noStrike" dirty="0">
                <a:solidFill>
                  <a:schemeClr val="tx2"/>
                </a:solidFill>
                <a:effectLst/>
                <a:latin typeface="+mn-lt"/>
              </a:rPr>
              <a:t>und zertifizierter Spezialist </a:t>
            </a:r>
            <a:br>
              <a:rPr lang="de-DE" sz="700" b="0" i="0" u="none" strike="noStrike" dirty="0">
                <a:solidFill>
                  <a:schemeClr val="tx2"/>
                </a:solidFill>
                <a:effectLst/>
                <a:latin typeface="+mn-lt"/>
              </a:rPr>
            </a:br>
            <a:r>
              <a:rPr lang="de-DE" sz="700" b="0" i="0" u="none" strike="noStrike" dirty="0">
                <a:solidFill>
                  <a:schemeClr val="tx2"/>
                </a:solidFill>
                <a:effectLst/>
                <a:latin typeface="+mn-lt"/>
              </a:rPr>
              <a:t>für Ruhestandsplanung (FH)</a:t>
            </a:r>
          </a:p>
        </p:txBody>
      </p:sp>
      <p:sp>
        <p:nvSpPr>
          <p:cNvPr id="22" name="Inhaltsplatzhalter 2">
            <a:extLst>
              <a:ext uri="{FF2B5EF4-FFF2-40B4-BE49-F238E27FC236}">
                <a16:creationId xmlns:a16="http://schemas.microsoft.com/office/drawing/2014/main" id="{925EF768-0439-B17A-DB8C-EDF674EC73DC}"/>
              </a:ext>
            </a:extLst>
          </p:cNvPr>
          <p:cNvSpPr txBox="1">
            <a:spLocks/>
          </p:cNvSpPr>
          <p:nvPr/>
        </p:nvSpPr>
        <p:spPr>
          <a:xfrm>
            <a:off x="500358" y="1496795"/>
            <a:ext cx="1083069" cy="519171"/>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Michael Franke</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Senior Sales Consultant und zertifizierter Spezialist für Ruhestandsplanung (FH)</a:t>
            </a:r>
          </a:p>
        </p:txBody>
      </p:sp>
      <p:sp>
        <p:nvSpPr>
          <p:cNvPr id="23" name="Inhaltsplatzhalter 2">
            <a:extLst>
              <a:ext uri="{FF2B5EF4-FFF2-40B4-BE49-F238E27FC236}">
                <a16:creationId xmlns:a16="http://schemas.microsoft.com/office/drawing/2014/main" id="{3553D20D-8727-4F32-C5E7-C7F1581E8367}"/>
              </a:ext>
            </a:extLst>
          </p:cNvPr>
          <p:cNvSpPr txBox="1">
            <a:spLocks/>
          </p:cNvSpPr>
          <p:nvPr/>
        </p:nvSpPr>
        <p:spPr>
          <a:xfrm>
            <a:off x="7900485" y="3975814"/>
            <a:ext cx="1152000" cy="493442"/>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Florian Heck</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 und zertifizierter Spezialist für </a:t>
            </a:r>
            <a:br>
              <a:rPr lang="de-DE" sz="700" b="0" i="0" u="none" strike="noStrike" dirty="0">
                <a:solidFill>
                  <a:schemeClr val="tx2"/>
                </a:solidFill>
                <a:effectLst/>
                <a:latin typeface="+mn-lt"/>
              </a:rPr>
            </a:br>
            <a:r>
              <a:rPr lang="de-DE" sz="700" b="0" i="0" u="none" strike="noStrike" dirty="0">
                <a:solidFill>
                  <a:schemeClr val="tx2"/>
                </a:solidFill>
                <a:effectLst/>
                <a:latin typeface="+mn-lt"/>
              </a:rPr>
              <a:t>Ruhestandsplanung (FH), Versicherungsfachmann (IHK)</a:t>
            </a:r>
          </a:p>
        </p:txBody>
      </p:sp>
      <p:sp>
        <p:nvSpPr>
          <p:cNvPr id="24" name="Inhaltsplatzhalter 2">
            <a:extLst>
              <a:ext uri="{FF2B5EF4-FFF2-40B4-BE49-F238E27FC236}">
                <a16:creationId xmlns:a16="http://schemas.microsoft.com/office/drawing/2014/main" id="{F8408AF6-AB29-9465-027E-A59EF62EE969}"/>
              </a:ext>
            </a:extLst>
          </p:cNvPr>
          <p:cNvSpPr txBox="1">
            <a:spLocks/>
          </p:cNvSpPr>
          <p:nvPr/>
        </p:nvSpPr>
        <p:spPr>
          <a:xfrm>
            <a:off x="7900485" y="5779336"/>
            <a:ext cx="1086353" cy="493442"/>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Thorsten Kratzer</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 und zertifizierter Spezialist für Ruhestandsplanung (FH)</a:t>
            </a:r>
          </a:p>
        </p:txBody>
      </p:sp>
      <p:sp>
        <p:nvSpPr>
          <p:cNvPr id="25" name="Inhaltsplatzhalter 2">
            <a:extLst>
              <a:ext uri="{FF2B5EF4-FFF2-40B4-BE49-F238E27FC236}">
                <a16:creationId xmlns:a16="http://schemas.microsoft.com/office/drawing/2014/main" id="{FB24CAD9-052B-045A-76B8-FE6A97FBE9DB}"/>
              </a:ext>
            </a:extLst>
          </p:cNvPr>
          <p:cNvSpPr txBox="1">
            <a:spLocks/>
          </p:cNvSpPr>
          <p:nvPr/>
        </p:nvSpPr>
        <p:spPr>
          <a:xfrm>
            <a:off x="7900485" y="1406336"/>
            <a:ext cx="918881" cy="350044"/>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Ilja Kunde</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Senior Sales Consultant und zertifizierter Spezialist für Ruhestandsplanung (FH)</a:t>
            </a:r>
          </a:p>
        </p:txBody>
      </p:sp>
      <p:sp>
        <p:nvSpPr>
          <p:cNvPr id="26" name="Inhaltsplatzhalter 2">
            <a:extLst>
              <a:ext uri="{FF2B5EF4-FFF2-40B4-BE49-F238E27FC236}">
                <a16:creationId xmlns:a16="http://schemas.microsoft.com/office/drawing/2014/main" id="{4C7076C3-0CE7-0473-8B7B-AC7AA106A46D}"/>
              </a:ext>
            </a:extLst>
          </p:cNvPr>
          <p:cNvSpPr txBox="1">
            <a:spLocks/>
          </p:cNvSpPr>
          <p:nvPr/>
        </p:nvSpPr>
        <p:spPr>
          <a:xfrm>
            <a:off x="500358" y="4012465"/>
            <a:ext cx="1088744" cy="583759"/>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Francesco Lo Cicero</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Senior Sales Consultant, Dipl.-Kfm. (FH) </a:t>
            </a:r>
            <a:br>
              <a:rPr lang="de-DE" sz="700" b="0" i="0" u="none" strike="noStrike" dirty="0">
                <a:solidFill>
                  <a:schemeClr val="tx2"/>
                </a:solidFill>
                <a:effectLst/>
                <a:latin typeface="+mn-lt"/>
              </a:rPr>
            </a:br>
            <a:r>
              <a:rPr lang="de-DE" sz="700" b="0" i="0" u="none" strike="noStrike" dirty="0">
                <a:solidFill>
                  <a:schemeClr val="tx2"/>
                </a:solidFill>
                <a:effectLst/>
                <a:latin typeface="+mn-lt"/>
              </a:rPr>
              <a:t>und zertifizierter Spezialist für Ruhestandsplanung (FH)</a:t>
            </a:r>
          </a:p>
        </p:txBody>
      </p:sp>
      <p:sp>
        <p:nvSpPr>
          <p:cNvPr id="27" name="Inhaltsplatzhalter 2">
            <a:extLst>
              <a:ext uri="{FF2B5EF4-FFF2-40B4-BE49-F238E27FC236}">
                <a16:creationId xmlns:a16="http://schemas.microsoft.com/office/drawing/2014/main" id="{01ED3479-35A5-6ECB-1E1A-FC8FE5875BF2}"/>
              </a:ext>
            </a:extLst>
          </p:cNvPr>
          <p:cNvSpPr txBox="1">
            <a:spLocks/>
          </p:cNvSpPr>
          <p:nvPr/>
        </p:nvSpPr>
        <p:spPr>
          <a:xfrm>
            <a:off x="607218" y="2402116"/>
            <a:ext cx="1003211" cy="308753"/>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Hannes Molkenthin</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a:t>
            </a:r>
          </a:p>
        </p:txBody>
      </p:sp>
      <p:sp>
        <p:nvSpPr>
          <p:cNvPr id="28" name="Inhaltsplatzhalter 2">
            <a:extLst>
              <a:ext uri="{FF2B5EF4-FFF2-40B4-BE49-F238E27FC236}">
                <a16:creationId xmlns:a16="http://schemas.microsoft.com/office/drawing/2014/main" id="{506BC66B-01C6-D292-5851-198282E03B7B}"/>
              </a:ext>
            </a:extLst>
          </p:cNvPr>
          <p:cNvSpPr txBox="1">
            <a:spLocks/>
          </p:cNvSpPr>
          <p:nvPr/>
        </p:nvSpPr>
        <p:spPr>
          <a:xfrm>
            <a:off x="7900485" y="4916985"/>
            <a:ext cx="969963" cy="517594"/>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Tobias Müller</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Sales Consultant, Betriebswirt (VWA) und Versicherungsfachmann (BMV)</a:t>
            </a:r>
          </a:p>
        </p:txBody>
      </p:sp>
      <p:sp>
        <p:nvSpPr>
          <p:cNvPr id="29" name="Inhaltsplatzhalter 2">
            <a:extLst>
              <a:ext uri="{FF2B5EF4-FFF2-40B4-BE49-F238E27FC236}">
                <a16:creationId xmlns:a16="http://schemas.microsoft.com/office/drawing/2014/main" id="{730C0E21-6D29-1BFB-F692-8DF3C9DB736B}"/>
              </a:ext>
            </a:extLst>
          </p:cNvPr>
          <p:cNvSpPr txBox="1">
            <a:spLocks/>
          </p:cNvSpPr>
          <p:nvPr/>
        </p:nvSpPr>
        <p:spPr>
          <a:xfrm>
            <a:off x="542407" y="4906598"/>
            <a:ext cx="1068022" cy="503365"/>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Wulf </a:t>
            </a:r>
            <a:r>
              <a:rPr lang="de-DE" sz="800" i="0" u="none" strike="noStrike" dirty="0" err="1">
                <a:solidFill>
                  <a:schemeClr val="tx2"/>
                </a:solidFill>
                <a:effectLst/>
                <a:latin typeface="+mn-lt"/>
              </a:rPr>
              <a:t>Pade</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 und Unternehmensentwickler für Vermittlerbetriebe (IHK)</a:t>
            </a:r>
          </a:p>
        </p:txBody>
      </p:sp>
      <p:sp>
        <p:nvSpPr>
          <p:cNvPr id="30" name="Inhaltsplatzhalter 2">
            <a:extLst>
              <a:ext uri="{FF2B5EF4-FFF2-40B4-BE49-F238E27FC236}">
                <a16:creationId xmlns:a16="http://schemas.microsoft.com/office/drawing/2014/main" id="{01E78DAD-F675-30FF-B094-F1ACF5F916A4}"/>
              </a:ext>
            </a:extLst>
          </p:cNvPr>
          <p:cNvSpPr txBox="1">
            <a:spLocks/>
          </p:cNvSpPr>
          <p:nvPr/>
        </p:nvSpPr>
        <p:spPr>
          <a:xfrm>
            <a:off x="7900486" y="3190778"/>
            <a:ext cx="1151999" cy="493442"/>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Timo Röhr</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 und zertifizierter Spezialist für Ruhestandsplanung (FH)</a:t>
            </a:r>
          </a:p>
        </p:txBody>
      </p:sp>
      <p:sp>
        <p:nvSpPr>
          <p:cNvPr id="31" name="Inhaltsplatzhalter 2">
            <a:extLst>
              <a:ext uri="{FF2B5EF4-FFF2-40B4-BE49-F238E27FC236}">
                <a16:creationId xmlns:a16="http://schemas.microsoft.com/office/drawing/2014/main" id="{8283240C-0F5F-3B1B-42D5-DEA813E429CA}"/>
              </a:ext>
            </a:extLst>
          </p:cNvPr>
          <p:cNvSpPr txBox="1">
            <a:spLocks/>
          </p:cNvSpPr>
          <p:nvPr/>
        </p:nvSpPr>
        <p:spPr>
          <a:xfrm>
            <a:off x="513550" y="5795806"/>
            <a:ext cx="1068023" cy="503366"/>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de-DE" sz="800" i="0" u="none" strike="noStrike" dirty="0">
                <a:solidFill>
                  <a:schemeClr val="tx2"/>
                </a:solidFill>
                <a:effectLst/>
                <a:latin typeface="+mn-lt"/>
              </a:rPr>
              <a:t>Michael Schiffner</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Senior Sales Consultant und zertifizierter Spezialist für Ruhestandsplanung (FH)</a:t>
            </a:r>
          </a:p>
        </p:txBody>
      </p:sp>
      <p:sp>
        <p:nvSpPr>
          <p:cNvPr id="32" name="Inhaltsplatzhalter 2">
            <a:extLst>
              <a:ext uri="{FF2B5EF4-FFF2-40B4-BE49-F238E27FC236}">
                <a16:creationId xmlns:a16="http://schemas.microsoft.com/office/drawing/2014/main" id="{15DC46E4-C9BE-EDAA-F25E-091D622AA698}"/>
              </a:ext>
            </a:extLst>
          </p:cNvPr>
          <p:cNvSpPr txBox="1">
            <a:spLocks/>
          </p:cNvSpPr>
          <p:nvPr/>
        </p:nvSpPr>
        <p:spPr>
          <a:xfrm>
            <a:off x="7900485" y="2299350"/>
            <a:ext cx="1086353" cy="509793"/>
          </a:xfrm>
          <a:prstGeom prst="rect">
            <a:avLst/>
          </a:prstGeom>
        </p:spPr>
        <p:txBody>
          <a:bodyPr lIns="0" tIns="0" rIns="0" bIns="0" rtlCol="0">
            <a:noAutofit/>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de-DE" sz="800" i="0" u="none" strike="noStrike" dirty="0">
                <a:solidFill>
                  <a:schemeClr val="tx2"/>
                </a:solidFill>
                <a:effectLst/>
                <a:latin typeface="+mn-lt"/>
              </a:rPr>
              <a:t>Andreas Schmitt</a:t>
            </a:r>
            <a:r>
              <a:rPr lang="de-DE" sz="800" b="0" i="0" u="none" strike="noStrike" dirty="0">
                <a:solidFill>
                  <a:schemeClr val="tx2"/>
                </a:solidFill>
                <a:effectLst/>
                <a:latin typeface="+mn-lt"/>
              </a:rPr>
              <a:t/>
            </a:r>
            <a:br>
              <a:rPr lang="de-DE" sz="800" b="0" i="0" u="none" strike="noStrike" dirty="0">
                <a:solidFill>
                  <a:schemeClr val="tx2"/>
                </a:solidFill>
                <a:effectLst/>
                <a:latin typeface="+mn-lt"/>
              </a:rPr>
            </a:br>
            <a:r>
              <a:rPr lang="de-DE" sz="700" b="0" i="0" u="none" strike="noStrike" dirty="0">
                <a:solidFill>
                  <a:schemeClr val="tx2"/>
                </a:solidFill>
                <a:effectLst/>
                <a:latin typeface="+mn-lt"/>
              </a:rPr>
              <a:t>Strategic </a:t>
            </a:r>
            <a:r>
              <a:rPr lang="de-DE" sz="700" b="0" i="0" u="none" strike="noStrike" dirty="0" err="1">
                <a:solidFill>
                  <a:schemeClr val="tx2"/>
                </a:solidFill>
                <a:effectLst/>
                <a:latin typeface="+mn-lt"/>
              </a:rPr>
              <a:t>Relationship</a:t>
            </a:r>
            <a:r>
              <a:rPr lang="de-DE" sz="700" b="0" i="0" u="none" strike="noStrike" dirty="0">
                <a:solidFill>
                  <a:schemeClr val="tx2"/>
                </a:solidFill>
                <a:effectLst/>
                <a:latin typeface="+mn-lt"/>
              </a:rPr>
              <a:t> &amp; Sales Consultant und zertifizierter Spezialist für Ruhestandsplanung (FH)</a:t>
            </a:r>
          </a:p>
        </p:txBody>
      </p:sp>
      <p:cxnSp>
        <p:nvCxnSpPr>
          <p:cNvPr id="34" name="Gewinkelte Verbindung 33">
            <a:extLst>
              <a:ext uri="{FF2B5EF4-FFF2-40B4-BE49-F238E27FC236}">
                <a16:creationId xmlns:a16="http://schemas.microsoft.com/office/drawing/2014/main" id="{F2F454C3-48CE-58F1-226E-72F879E1CD6E}"/>
              </a:ext>
            </a:extLst>
          </p:cNvPr>
          <p:cNvCxnSpPr>
            <a:cxnSpLocks/>
            <a:stCxn id="10" idx="3"/>
          </p:cNvCxnSpPr>
          <p:nvPr/>
        </p:nvCxnSpPr>
        <p:spPr>
          <a:xfrm>
            <a:off x="2863719" y="1683235"/>
            <a:ext cx="1636844" cy="99949"/>
          </a:xfrm>
          <a:prstGeom prst="bentConnector3">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Gewinkelte Verbindung 35">
            <a:extLst>
              <a:ext uri="{FF2B5EF4-FFF2-40B4-BE49-F238E27FC236}">
                <a16:creationId xmlns:a16="http://schemas.microsoft.com/office/drawing/2014/main" id="{CE5CBDCF-C3C4-880B-7CA4-54C5C36D02BE}"/>
              </a:ext>
            </a:extLst>
          </p:cNvPr>
          <p:cNvCxnSpPr>
            <a:cxnSpLocks/>
            <a:stCxn id="15" idx="3"/>
          </p:cNvCxnSpPr>
          <p:nvPr/>
        </p:nvCxnSpPr>
        <p:spPr>
          <a:xfrm flipV="1">
            <a:off x="2863720" y="2423803"/>
            <a:ext cx="1401099" cy="132847"/>
          </a:xfrm>
          <a:prstGeom prst="bentConnector3">
            <a:avLst>
              <a:gd name="adj1" fmla="val 30625"/>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Gewinkelte Verbindung 39">
            <a:extLst>
              <a:ext uri="{FF2B5EF4-FFF2-40B4-BE49-F238E27FC236}">
                <a16:creationId xmlns:a16="http://schemas.microsoft.com/office/drawing/2014/main" id="{0CDF768B-092A-2842-3E9C-CE1FD5C29B05}"/>
              </a:ext>
            </a:extLst>
          </p:cNvPr>
          <p:cNvCxnSpPr>
            <a:cxnSpLocks/>
            <a:stCxn id="9" idx="3"/>
          </p:cNvCxnSpPr>
          <p:nvPr/>
        </p:nvCxnSpPr>
        <p:spPr>
          <a:xfrm flipV="1">
            <a:off x="2863719" y="2873344"/>
            <a:ext cx="1058158" cy="557074"/>
          </a:xfrm>
          <a:prstGeom prst="bentConnector3">
            <a:avLst>
              <a:gd name="adj1" fmla="val 32517"/>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Gewinkelte Verbindung 43">
            <a:extLst>
              <a:ext uri="{FF2B5EF4-FFF2-40B4-BE49-F238E27FC236}">
                <a16:creationId xmlns:a16="http://schemas.microsoft.com/office/drawing/2014/main" id="{6866567B-5E47-69C3-3EF8-65BE8F3C3C9F}"/>
              </a:ext>
            </a:extLst>
          </p:cNvPr>
          <p:cNvCxnSpPr>
            <a:cxnSpLocks/>
            <a:stCxn id="14" idx="3"/>
          </p:cNvCxnSpPr>
          <p:nvPr/>
        </p:nvCxnSpPr>
        <p:spPr>
          <a:xfrm flipV="1">
            <a:off x="2863719" y="3297411"/>
            <a:ext cx="678627" cy="1006935"/>
          </a:xfrm>
          <a:prstGeom prst="bentConnector2">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Gewinkelte Verbindung 46">
            <a:extLst>
              <a:ext uri="{FF2B5EF4-FFF2-40B4-BE49-F238E27FC236}">
                <a16:creationId xmlns:a16="http://schemas.microsoft.com/office/drawing/2014/main" id="{066B633F-8D97-70D8-5FC0-2CCD7DEEEC87}"/>
              </a:ext>
            </a:extLst>
          </p:cNvPr>
          <p:cNvCxnSpPr>
            <a:cxnSpLocks/>
            <a:stCxn id="19" idx="3"/>
          </p:cNvCxnSpPr>
          <p:nvPr/>
        </p:nvCxnSpPr>
        <p:spPr>
          <a:xfrm flipV="1">
            <a:off x="2863719" y="4596224"/>
            <a:ext cx="1058158" cy="1454441"/>
          </a:xfrm>
          <a:prstGeom prst="bentConnector2">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Gewinkelte Verbindung 49">
            <a:extLst>
              <a:ext uri="{FF2B5EF4-FFF2-40B4-BE49-F238E27FC236}">
                <a16:creationId xmlns:a16="http://schemas.microsoft.com/office/drawing/2014/main" id="{8065C0DF-8796-797D-FE1D-0B907EEA4C46}"/>
              </a:ext>
            </a:extLst>
          </p:cNvPr>
          <p:cNvCxnSpPr>
            <a:cxnSpLocks/>
            <a:stCxn id="13" idx="1"/>
          </p:cNvCxnSpPr>
          <p:nvPr/>
        </p:nvCxnSpPr>
        <p:spPr>
          <a:xfrm rot="10800000" flipV="1">
            <a:off x="5306692" y="1683523"/>
            <a:ext cx="1315281" cy="485814"/>
          </a:xfrm>
          <a:prstGeom prst="bentConnector3">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Gewinkelte Verbindung 51">
            <a:extLst>
              <a:ext uri="{FF2B5EF4-FFF2-40B4-BE49-F238E27FC236}">
                <a16:creationId xmlns:a16="http://schemas.microsoft.com/office/drawing/2014/main" id="{C6F79AD1-B8DE-95C3-0968-1801EF1DBD2B}"/>
              </a:ext>
            </a:extLst>
          </p:cNvPr>
          <p:cNvCxnSpPr>
            <a:cxnSpLocks/>
            <a:stCxn id="20" idx="1"/>
          </p:cNvCxnSpPr>
          <p:nvPr/>
        </p:nvCxnSpPr>
        <p:spPr>
          <a:xfrm rot="10800000" flipV="1">
            <a:off x="5469974" y="2554247"/>
            <a:ext cx="1151999" cy="384480"/>
          </a:xfrm>
          <a:prstGeom prst="bentConnector3">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Gewinkelte Verbindung 54">
            <a:extLst>
              <a:ext uri="{FF2B5EF4-FFF2-40B4-BE49-F238E27FC236}">
                <a16:creationId xmlns:a16="http://schemas.microsoft.com/office/drawing/2014/main" id="{2943B9CD-507F-7827-CA40-B14E0047F0A9}"/>
              </a:ext>
            </a:extLst>
          </p:cNvPr>
          <p:cNvCxnSpPr>
            <a:cxnSpLocks/>
            <a:stCxn id="18" idx="1"/>
          </p:cNvCxnSpPr>
          <p:nvPr/>
        </p:nvCxnSpPr>
        <p:spPr>
          <a:xfrm rot="10800000">
            <a:off x="4614284" y="3264677"/>
            <a:ext cx="2007688" cy="166382"/>
          </a:xfrm>
          <a:prstGeom prst="bentConnector3">
            <a:avLst>
              <a:gd name="adj1" fmla="val 19461"/>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7" name="Gewinkelte Verbindung 56">
            <a:extLst>
              <a:ext uri="{FF2B5EF4-FFF2-40B4-BE49-F238E27FC236}">
                <a16:creationId xmlns:a16="http://schemas.microsoft.com/office/drawing/2014/main" id="{4E97369C-49CF-7A0A-F73D-78614270AB35}"/>
              </a:ext>
            </a:extLst>
          </p:cNvPr>
          <p:cNvCxnSpPr>
            <a:cxnSpLocks/>
            <a:stCxn id="11" idx="1"/>
          </p:cNvCxnSpPr>
          <p:nvPr/>
        </p:nvCxnSpPr>
        <p:spPr>
          <a:xfrm rot="10800000">
            <a:off x="4929258" y="3800878"/>
            <a:ext cx="1677519" cy="503584"/>
          </a:xfrm>
          <a:prstGeom prst="bentConnector3">
            <a:avLst>
              <a:gd name="adj1" fmla="val 37082"/>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9" name="Gewinkelte Verbindung 58">
            <a:extLst>
              <a:ext uri="{FF2B5EF4-FFF2-40B4-BE49-F238E27FC236}">
                <a16:creationId xmlns:a16="http://schemas.microsoft.com/office/drawing/2014/main" id="{502A5A53-2CDE-F388-167E-C0D109FF5377}"/>
              </a:ext>
            </a:extLst>
          </p:cNvPr>
          <p:cNvCxnSpPr>
            <a:cxnSpLocks/>
            <a:stCxn id="16" idx="1"/>
          </p:cNvCxnSpPr>
          <p:nvPr/>
        </p:nvCxnSpPr>
        <p:spPr>
          <a:xfrm rot="10800000">
            <a:off x="5306692" y="4291027"/>
            <a:ext cx="1300084" cy="884757"/>
          </a:xfrm>
          <a:prstGeom prst="bentConnector3">
            <a:avLst>
              <a:gd name="adj1" fmla="val 60550"/>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1" name="Gewinkelte Verbindung 60">
            <a:extLst>
              <a:ext uri="{FF2B5EF4-FFF2-40B4-BE49-F238E27FC236}">
                <a16:creationId xmlns:a16="http://schemas.microsoft.com/office/drawing/2014/main" id="{8BFF6D68-6048-B35E-03E2-30DA67EFF495}"/>
              </a:ext>
            </a:extLst>
          </p:cNvPr>
          <p:cNvCxnSpPr>
            <a:cxnSpLocks/>
            <a:stCxn id="12" idx="1"/>
          </p:cNvCxnSpPr>
          <p:nvPr/>
        </p:nvCxnSpPr>
        <p:spPr>
          <a:xfrm rot="10800000">
            <a:off x="4694346" y="4486515"/>
            <a:ext cx="1912430" cy="1560975"/>
          </a:xfrm>
          <a:prstGeom prst="bentConnector3">
            <a:avLst>
              <a:gd name="adj1" fmla="val 50000"/>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Gewinkelte Verbindung 41">
            <a:extLst>
              <a:ext uri="{FF2B5EF4-FFF2-40B4-BE49-F238E27FC236}">
                <a16:creationId xmlns:a16="http://schemas.microsoft.com/office/drawing/2014/main" id="{7DD08A8C-04C0-4C3D-CC22-655A30229538}"/>
              </a:ext>
            </a:extLst>
          </p:cNvPr>
          <p:cNvCxnSpPr>
            <a:cxnSpLocks/>
            <a:stCxn id="17" idx="3"/>
          </p:cNvCxnSpPr>
          <p:nvPr/>
        </p:nvCxnSpPr>
        <p:spPr>
          <a:xfrm flipV="1">
            <a:off x="2863719" y="3837625"/>
            <a:ext cx="819374" cy="1340859"/>
          </a:xfrm>
          <a:prstGeom prst="bentConnector2">
            <a:avLst/>
          </a:prstGeom>
          <a:ln>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1" name="Grafik 70">
            <a:extLst>
              <a:ext uri="{FF2B5EF4-FFF2-40B4-BE49-F238E27FC236}">
                <a16:creationId xmlns:a16="http://schemas.microsoft.com/office/drawing/2014/main" id="{693B7957-9143-E65D-8492-110AD8F25BD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63804" y="5011057"/>
            <a:ext cx="1080000" cy="1080000"/>
          </a:xfrm>
          <a:prstGeom prst="rect">
            <a:avLst/>
          </a:prstGeom>
        </p:spPr>
      </p:pic>
      <p:sp>
        <p:nvSpPr>
          <p:cNvPr id="79" name="Textplatzhalter 3">
            <a:extLst>
              <a:ext uri="{FF2B5EF4-FFF2-40B4-BE49-F238E27FC236}">
                <a16:creationId xmlns:a16="http://schemas.microsoft.com/office/drawing/2014/main" id="{B374136B-DB7A-5FE3-90EB-1DE16BD0D5BB}"/>
              </a:ext>
            </a:extLst>
          </p:cNvPr>
          <p:cNvSpPr txBox="1">
            <a:spLocks/>
          </p:cNvSpPr>
          <p:nvPr/>
        </p:nvSpPr>
        <p:spPr>
          <a:xfrm>
            <a:off x="1797781" y="6186011"/>
            <a:ext cx="5764295" cy="498598"/>
          </a:xfrm>
          <a:prstGeom prst="rect">
            <a:avLst/>
          </a:prstGeom>
        </p:spPr>
        <p:txBody>
          <a:bodyPr vert="horz" wrap="square" lIns="0" tIns="0" rIns="0" bIns="0" rtlCol="0">
            <a:spAutoFit/>
          </a:bodyPr>
          <a:lstStyle>
            <a:lvl1pPr marL="0" indent="0" algn="l" defTabSz="685719" rtl="0" eaLnBrk="1" latinLnBrk="0" hangingPunct="1">
              <a:lnSpc>
                <a:spcPct val="110000"/>
              </a:lnSpc>
              <a:spcBef>
                <a:spcPts val="0"/>
              </a:spcBef>
              <a:buFont typeface="Arial"/>
              <a:buNone/>
              <a:defRPr sz="1400" b="0" kern="1200" spc="0" baseline="0">
                <a:solidFill>
                  <a:schemeClr val="accent1"/>
                </a:solidFill>
                <a:latin typeface="Arial" panose="020B0604020202020204" pitchFamily="34" charset="0"/>
                <a:ea typeface="Arial" panose="020B0604020202020204" pitchFamily="34" charset="0"/>
                <a:cs typeface="Arial"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1600"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
                <a:schemeClr val="accent1"/>
              </a:buClr>
              <a:buFont typeface="Wingdings" pitchFamily="2" charset="2"/>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algn="ctr">
              <a:lnSpc>
                <a:spcPct val="90000"/>
              </a:lnSpc>
            </a:pPr>
            <a:r>
              <a:rPr lang="de-DE" sz="1200" b="1" dirty="0"/>
              <a:t>Ihr direkter Weg zu unseren </a:t>
            </a:r>
            <a:br>
              <a:rPr lang="de-DE" sz="1200" b="1" dirty="0"/>
            </a:br>
            <a:r>
              <a:rPr lang="de-DE" sz="1200" b="1" dirty="0"/>
              <a:t>Sales </a:t>
            </a:r>
            <a:r>
              <a:rPr lang="de-DE" sz="1200" b="1" dirty="0" smtClean="0"/>
              <a:t>Consultants </a:t>
            </a:r>
          </a:p>
          <a:p>
            <a:pPr algn="ctr">
              <a:lnSpc>
                <a:spcPct val="90000"/>
              </a:lnSpc>
            </a:pPr>
            <a:r>
              <a:rPr lang="de-DE" sz="1200" b="1" dirty="0" smtClean="0"/>
              <a:t>(oder über das Gesellschaftsportal Ihres Anbieters)</a:t>
            </a:r>
            <a:endParaRPr lang="de-DE" sz="1200" b="1" dirty="0"/>
          </a:p>
        </p:txBody>
      </p:sp>
    </p:spTree>
    <p:extLst>
      <p:ext uri="{BB962C8B-B14F-4D97-AF65-F5344CB8AC3E}">
        <p14:creationId xmlns:p14="http://schemas.microsoft.com/office/powerpoint/2010/main" val="2034535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17">
            <a:extLst>
              <a:ext uri="{FF2B5EF4-FFF2-40B4-BE49-F238E27FC236}">
                <a16:creationId xmlns:a16="http://schemas.microsoft.com/office/drawing/2014/main" id="{7E69C7F7-9552-C9A8-CF75-8EAFF6313E1B}"/>
              </a:ext>
            </a:extLst>
          </p:cNvPr>
          <p:cNvSpPr>
            <a:spLocks noGrp="1"/>
          </p:cNvSpPr>
          <p:nvPr>
            <p:ph sz="quarter" idx="23"/>
          </p:nvPr>
        </p:nvSpPr>
        <p:spPr>
          <a:xfrm>
            <a:off x="4532563" y="2640342"/>
            <a:ext cx="3749981" cy="2810690"/>
          </a:xfrm>
        </p:spPr>
        <p:txBody>
          <a:bodyPr/>
          <a:lstStyle/>
          <a:p>
            <a:pPr lvl="1"/>
            <a:r>
              <a:rPr lang="de-DE" dirty="0">
                <a:solidFill>
                  <a:schemeClr val="tx1"/>
                </a:solidFill>
              </a:rPr>
              <a:t>Mit einem Newsletter-Abonnement bleiben Sie immer auf dem Laufenden. Wir informieren Sie über Produkte, Neuheiten und passende Vertriebsansätze, über Fonds und deren Manager, über Weiterbildungsangebote sowie Neuigkeiten zum Unternehmen.</a:t>
            </a:r>
          </a:p>
          <a:p>
            <a:pPr lvl="1"/>
            <a:endParaRPr lang="de-DE" dirty="0"/>
          </a:p>
          <a:p>
            <a:pPr lvl="1"/>
            <a:r>
              <a:rPr lang="de-DE" sz="1350" b="1" dirty="0">
                <a:gradFill flip="none" rotWithShape="1">
                  <a:gsLst>
                    <a:gs pos="0">
                      <a:schemeClr val="tx2"/>
                    </a:gs>
                    <a:gs pos="100000">
                      <a:schemeClr val="accent1"/>
                    </a:gs>
                  </a:gsLst>
                  <a:lin ang="0" scaled="0"/>
                  <a:tileRect/>
                </a:gradFill>
              </a:rPr>
              <a:t>Jetzt anmelden zum Standard Life Newsletter für Geschäftspartnerinnen und -partner und vertrieblich immer am Ball bleiben!</a:t>
            </a:r>
          </a:p>
        </p:txBody>
      </p:sp>
      <p:sp>
        <p:nvSpPr>
          <p:cNvPr id="3" name="Foliennummernplatzhalter 2">
            <a:extLst>
              <a:ext uri="{FF2B5EF4-FFF2-40B4-BE49-F238E27FC236}">
                <a16:creationId xmlns:a16="http://schemas.microsoft.com/office/drawing/2014/main" id="{B9B0F90B-A2DC-3B11-3034-F65FBB637B94}"/>
              </a:ext>
            </a:extLst>
          </p:cNvPr>
          <p:cNvSpPr>
            <a:spLocks noGrp="1"/>
          </p:cNvSpPr>
          <p:nvPr>
            <p:ph type="sldNum" sz="quarter" idx="16"/>
          </p:nvPr>
        </p:nvSpPr>
        <p:spPr/>
        <p:txBody>
          <a:bodyPr/>
          <a:lstStyle/>
          <a:p>
            <a:pPr marL="0" marR="0" lvl="0" indent="0" algn="r" defTabSz="685691" rtl="0" eaLnBrk="1" fontAlgn="auto" latinLnBrk="0" hangingPunct="1">
              <a:lnSpc>
                <a:spcPct val="100000"/>
              </a:lnSpc>
              <a:spcBef>
                <a:spcPts val="0"/>
              </a:spcBef>
              <a:spcAft>
                <a:spcPts val="0"/>
              </a:spcAft>
              <a:buClrTx/>
              <a:buSzTx/>
              <a:buFontTx/>
              <a:buNone/>
              <a:tabLst/>
              <a:defRPr/>
            </a:pPr>
            <a:fld id="{5CA30057-1522-A34D-9EDB-EBE4F30CB92E}" type="slidenum">
              <a:rPr kumimoji="0" lang="en-US" sz="800" b="0" i="0" u="none" strike="noStrike" kern="1200" cap="none" spc="0" normalizeH="0" baseline="0" noProof="0">
                <a:ln>
                  <a:noFill/>
                </a:ln>
                <a:solidFill>
                  <a:srgbClr val="4B4B4B"/>
                </a:solidFill>
                <a:effectLst/>
                <a:uLnTx/>
                <a:uFillTx/>
                <a:latin typeface="Arial" panose="020B0604020202020204" pitchFamily="34" charset="0"/>
                <a:ea typeface="+mn-ea"/>
                <a:cs typeface="+mn-cs"/>
              </a:rPr>
              <a:pPr marL="0" marR="0" lvl="0" indent="0" algn="r" defTabSz="685691"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4B4B4B"/>
              </a:solidFill>
              <a:effectLst/>
              <a:uLnTx/>
              <a:uFillTx/>
              <a:latin typeface="Arial" panose="020B0604020202020204" pitchFamily="34" charset="0"/>
              <a:ea typeface="+mn-ea"/>
              <a:cs typeface="+mn-cs"/>
            </a:endParaRPr>
          </a:p>
        </p:txBody>
      </p:sp>
      <p:sp>
        <p:nvSpPr>
          <p:cNvPr id="15" name="Textplatzhalter 14">
            <a:extLst>
              <a:ext uri="{FF2B5EF4-FFF2-40B4-BE49-F238E27FC236}">
                <a16:creationId xmlns:a16="http://schemas.microsoft.com/office/drawing/2014/main" id="{22DC1C48-A08A-7A2C-470D-624B3AF2E513}"/>
              </a:ext>
            </a:extLst>
          </p:cNvPr>
          <p:cNvSpPr>
            <a:spLocks noGrp="1"/>
          </p:cNvSpPr>
          <p:nvPr>
            <p:ph type="body" sz="quarter" idx="19"/>
          </p:nvPr>
        </p:nvSpPr>
        <p:spPr/>
        <p:txBody>
          <a:bodyPr/>
          <a:lstStyle/>
          <a:p>
            <a:endParaRPr lang="de-DE"/>
          </a:p>
        </p:txBody>
      </p:sp>
      <p:sp>
        <p:nvSpPr>
          <p:cNvPr id="32" name="Titel 9"/>
          <p:cNvSpPr>
            <a:spLocks noGrp="1"/>
          </p:cNvSpPr>
          <p:nvPr>
            <p:ph type="title"/>
          </p:nvPr>
        </p:nvSpPr>
        <p:spPr>
          <a:xfrm>
            <a:off x="360000" y="410400"/>
            <a:ext cx="6993300" cy="609398"/>
          </a:xfrm>
        </p:spPr>
        <p:txBody>
          <a:bodyPr/>
          <a:lstStyle/>
          <a:p>
            <a:r>
              <a:rPr lang="de-DE" sz="2200" b="0" dirty="0">
                <a:solidFill>
                  <a:srgbClr val="0A2F73"/>
                </a:solidFill>
              </a:rPr>
              <a:t>Jetzt Smartphone zücken und informiert </a:t>
            </a:r>
            <a:br>
              <a:rPr lang="de-DE" sz="2200" b="0" dirty="0">
                <a:solidFill>
                  <a:srgbClr val="0A2F73"/>
                </a:solidFill>
              </a:rPr>
            </a:br>
            <a:r>
              <a:rPr lang="de-DE" sz="2200" b="0" dirty="0">
                <a:solidFill>
                  <a:srgbClr val="0A2F73"/>
                </a:solidFill>
              </a:rPr>
              <a:t>bleiben. Wir geben Ihnen 45 Sekunden. </a:t>
            </a:r>
          </a:p>
        </p:txBody>
      </p:sp>
      <p:sp>
        <p:nvSpPr>
          <p:cNvPr id="16" name="Textplatzhalter 15">
            <a:extLst>
              <a:ext uri="{FF2B5EF4-FFF2-40B4-BE49-F238E27FC236}">
                <a16:creationId xmlns:a16="http://schemas.microsoft.com/office/drawing/2014/main" id="{E8A13BDE-D6A7-84F0-8B9A-B0328724C962}"/>
              </a:ext>
            </a:extLst>
          </p:cNvPr>
          <p:cNvSpPr>
            <a:spLocks noGrp="1"/>
          </p:cNvSpPr>
          <p:nvPr>
            <p:ph type="body" sz="quarter" idx="20"/>
          </p:nvPr>
        </p:nvSpPr>
        <p:spPr/>
        <p:txBody>
          <a:bodyPr/>
          <a:lstStyle/>
          <a:p>
            <a:endParaRPr lang="de-DE"/>
          </a:p>
        </p:txBody>
      </p:sp>
      <p:pic>
        <p:nvPicPr>
          <p:cNvPr id="14" name="Grafik 13">
            <a:extLst>
              <a:ext uri="{FF2B5EF4-FFF2-40B4-BE49-F238E27FC236}">
                <a16:creationId xmlns:a16="http://schemas.microsoft.com/office/drawing/2014/main" id="{B5CE1088-E2B8-1EB8-CF35-5981C00E20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37"/>
          <a:stretch/>
        </p:blipFill>
        <p:spPr>
          <a:xfrm>
            <a:off x="1540593" y="2520282"/>
            <a:ext cx="2430815" cy="2441447"/>
          </a:xfrm>
          <a:prstGeom prst="rect">
            <a:avLst/>
          </a:prstGeom>
        </p:spPr>
      </p:pic>
    </p:spTree>
    <p:extLst>
      <p:ext uri="{BB962C8B-B14F-4D97-AF65-F5344CB8AC3E}">
        <p14:creationId xmlns:p14="http://schemas.microsoft.com/office/powerpoint/2010/main" val="319116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308F5E-23A4-C258-E6D7-7B0BE8311ECF}"/>
              </a:ext>
            </a:extLst>
          </p:cNvPr>
          <p:cNvSpPr>
            <a:spLocks noGrp="1"/>
          </p:cNvSpPr>
          <p:nvPr>
            <p:ph type="body" sz="quarter" idx="15"/>
          </p:nvPr>
        </p:nvSpPr>
        <p:spPr/>
        <p:txBody>
          <a:bodyPr/>
          <a:lstStyle/>
          <a:p>
            <a:endParaRPr lang="de-DE"/>
          </a:p>
        </p:txBody>
      </p:sp>
      <p:sp>
        <p:nvSpPr>
          <p:cNvPr id="4" name="Titel 3">
            <a:extLst>
              <a:ext uri="{FF2B5EF4-FFF2-40B4-BE49-F238E27FC236}">
                <a16:creationId xmlns:a16="http://schemas.microsoft.com/office/drawing/2014/main" id="{102A7B22-FBD7-AA11-58F5-45B70474D2F8}"/>
              </a:ext>
            </a:extLst>
          </p:cNvPr>
          <p:cNvSpPr>
            <a:spLocks noGrp="1"/>
          </p:cNvSpPr>
          <p:nvPr>
            <p:ph type="title"/>
          </p:nvPr>
        </p:nvSpPr>
        <p:spPr>
          <a:xfrm>
            <a:off x="359835" y="1178761"/>
            <a:ext cx="8426978" cy="1107996"/>
          </a:xfrm>
        </p:spPr>
        <p:txBody>
          <a:bodyPr/>
          <a:lstStyle/>
          <a:p>
            <a:r>
              <a:rPr lang="de-DE" dirty="0"/>
              <a:t>Mögliche Kriterien für die Investmentauswahl </a:t>
            </a:r>
          </a:p>
        </p:txBody>
      </p:sp>
    </p:spTree>
    <p:extLst>
      <p:ext uri="{BB962C8B-B14F-4D97-AF65-F5344CB8AC3E}">
        <p14:creationId xmlns:p14="http://schemas.microsoft.com/office/powerpoint/2010/main" val="2353353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2"/>
          </p:nvPr>
        </p:nvSpPr>
        <p:spPr/>
        <p:txBody>
          <a:bodyPr/>
          <a:lstStyle/>
          <a:p>
            <a:endParaRPr lang="en-US"/>
          </a:p>
        </p:txBody>
      </p:sp>
      <p:sp>
        <p:nvSpPr>
          <p:cNvPr id="5" name="Text Placeholder 3"/>
          <p:cNvSpPr txBox="1">
            <a:spLocks/>
          </p:cNvSpPr>
          <p:nvPr/>
        </p:nvSpPr>
        <p:spPr>
          <a:xfrm>
            <a:off x="2581275" y="6324600"/>
            <a:ext cx="6276975" cy="72375"/>
          </a:xfrm>
          <a:prstGeom prst="rect">
            <a:avLst/>
          </a:prstGeom>
        </p:spPr>
        <p:txBody>
          <a:bodyPr/>
          <a:lstStyle>
            <a:lvl1pPr marL="0" indent="0" algn="l" defTabSz="685800" rtl="0" eaLnBrk="1" latinLnBrk="0" hangingPunct="1">
              <a:lnSpc>
                <a:spcPct val="90000"/>
              </a:lnSpc>
              <a:spcBef>
                <a:spcPts val="0"/>
              </a:spcBef>
              <a:buFont typeface="Arial"/>
              <a:buNone/>
              <a:defRPr sz="1500" b="1" kern="1200">
                <a:solidFill>
                  <a:schemeClr val="tx1"/>
                </a:solidFill>
                <a:latin typeface="Arial" charset="0"/>
                <a:ea typeface="Arial" charset="0"/>
                <a:cs typeface="Arial" charset="0"/>
              </a:defRPr>
            </a:lvl1pPr>
            <a:lvl2pPr marL="312738" indent="-306388"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2pPr>
            <a:lvl3pPr marL="58261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3pPr>
            <a:lvl4pPr marL="868363" indent="-285750"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4pPr>
            <a:lvl5pPr marL="1160463" indent="-269875" algn="l" defTabSz="685800" rtl="0" eaLnBrk="1" latinLnBrk="0" hangingPunct="1">
              <a:lnSpc>
                <a:spcPct val="90000"/>
              </a:lnSpc>
              <a:spcBef>
                <a:spcPts val="375"/>
              </a:spcBef>
              <a:buClr>
                <a:schemeClr val="accent3"/>
              </a:buClr>
              <a:buFont typeface="Arial" charset="0"/>
              <a:buChar char="•"/>
              <a:tabLst/>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en-US" sz="800" dirty="0" smtClean="0">
                <a:solidFill>
                  <a:srgbClr val="FFFFFF"/>
                </a:solidFill>
              </a:rPr>
              <a:t>© 2021 Standard Life Aberdeen, </a:t>
            </a:r>
            <a:r>
              <a:rPr lang="en-US" sz="800" dirty="0" err="1" smtClean="0">
                <a:solidFill>
                  <a:srgbClr val="FFFFFF"/>
                </a:solidFill>
              </a:rPr>
              <a:t>lizenzierter</a:t>
            </a:r>
            <a:r>
              <a:rPr lang="en-US" sz="800" dirty="0" smtClean="0">
                <a:solidFill>
                  <a:srgbClr val="FFFFFF"/>
                </a:solidFill>
              </a:rPr>
              <a:t> </a:t>
            </a:r>
            <a:r>
              <a:rPr lang="en-US" sz="800" dirty="0" err="1" smtClean="0">
                <a:solidFill>
                  <a:srgbClr val="FFFFFF"/>
                </a:solidFill>
              </a:rPr>
              <a:t>Nachdruck</a:t>
            </a:r>
            <a:r>
              <a:rPr lang="en-US" sz="800" dirty="0" smtClean="0">
                <a:solidFill>
                  <a:srgbClr val="FFFFFF"/>
                </a:solidFill>
              </a:rPr>
              <a:t>. </a:t>
            </a:r>
            <a:r>
              <a:rPr lang="en-US" sz="800" dirty="0" err="1" smtClean="0">
                <a:solidFill>
                  <a:srgbClr val="FFFFFF"/>
                </a:solidFill>
              </a:rPr>
              <a:t>Alle</a:t>
            </a:r>
            <a:r>
              <a:rPr lang="en-US" sz="800" dirty="0" smtClean="0">
                <a:solidFill>
                  <a:srgbClr val="FFFFFF"/>
                </a:solidFill>
              </a:rPr>
              <a:t> </a:t>
            </a:r>
            <a:r>
              <a:rPr lang="en-US" sz="800" dirty="0" err="1" smtClean="0">
                <a:solidFill>
                  <a:srgbClr val="FFFFFF"/>
                </a:solidFill>
              </a:rPr>
              <a:t>Rechte</a:t>
            </a:r>
            <a:r>
              <a:rPr lang="en-US" sz="800" dirty="0" smtClean="0">
                <a:solidFill>
                  <a:srgbClr val="FFFFFF"/>
                </a:solidFill>
              </a:rPr>
              <a:t> </a:t>
            </a:r>
            <a:r>
              <a:rPr lang="en-US" sz="800" dirty="0" err="1" smtClean="0">
                <a:solidFill>
                  <a:srgbClr val="FFFFFF"/>
                </a:solidFill>
              </a:rPr>
              <a:t>vorbehalten</a:t>
            </a:r>
            <a:r>
              <a:rPr lang="en-US" sz="800" dirty="0" smtClean="0">
                <a:solidFill>
                  <a:srgbClr val="FFFFFF"/>
                </a:solidFill>
              </a:rPr>
              <a:t>. </a:t>
            </a:r>
          </a:p>
        </p:txBody>
      </p:sp>
    </p:spTree>
    <p:extLst>
      <p:ext uri="{BB962C8B-B14F-4D97-AF65-F5344CB8AC3E}">
        <p14:creationId xmlns:p14="http://schemas.microsoft.com/office/powerpoint/2010/main" val="388588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447A1A1-9CAB-7E2D-547D-A7558C58E0FE}"/>
              </a:ext>
            </a:extLst>
          </p:cNvPr>
          <p:cNvSpPr>
            <a:spLocks noGrp="1"/>
          </p:cNvSpPr>
          <p:nvPr>
            <p:ph type="title"/>
          </p:nvPr>
        </p:nvSpPr>
        <p:spPr/>
        <p:txBody>
          <a:bodyPr/>
          <a:lstStyle/>
          <a:p>
            <a:r>
              <a:rPr lang="de-DE" dirty="0"/>
              <a:t>Der Fondsauswahlprozess</a:t>
            </a:r>
          </a:p>
        </p:txBody>
      </p:sp>
      <p:sp>
        <p:nvSpPr>
          <p:cNvPr id="3" name="Foliennummernplatzhalter 2">
            <a:extLst>
              <a:ext uri="{FF2B5EF4-FFF2-40B4-BE49-F238E27FC236}">
                <a16:creationId xmlns:a16="http://schemas.microsoft.com/office/drawing/2014/main" id="{44E5F696-E555-029B-04E7-9617653C1DA2}"/>
              </a:ext>
            </a:extLst>
          </p:cNvPr>
          <p:cNvSpPr>
            <a:spLocks noGrp="1"/>
          </p:cNvSpPr>
          <p:nvPr>
            <p:ph type="sldNum" sz="quarter" idx="10"/>
          </p:nvPr>
        </p:nvSpPr>
        <p:spPr/>
        <p:txBody>
          <a:bodyPr/>
          <a:lstStyle/>
          <a:p>
            <a:fld id="{5CA30057-1522-A34D-9EDB-EBE4F30CB92E}" type="slidenum">
              <a:rPr lang="en-US" smtClean="0"/>
              <a:pPr/>
              <a:t>4</a:t>
            </a:fld>
            <a:endParaRPr lang="en-US" dirty="0"/>
          </a:p>
        </p:txBody>
      </p:sp>
      <p:sp>
        <p:nvSpPr>
          <p:cNvPr id="8" name="Textplatzhalter 7">
            <a:extLst>
              <a:ext uri="{FF2B5EF4-FFF2-40B4-BE49-F238E27FC236}">
                <a16:creationId xmlns:a16="http://schemas.microsoft.com/office/drawing/2014/main" id="{71BF8623-0F03-90D7-813A-C82D9BD41619}"/>
              </a:ext>
            </a:extLst>
          </p:cNvPr>
          <p:cNvSpPr>
            <a:spLocks noGrp="1"/>
          </p:cNvSpPr>
          <p:nvPr>
            <p:ph type="body" sz="quarter" idx="18"/>
          </p:nvPr>
        </p:nvSpPr>
        <p:spPr>
          <a:xfrm>
            <a:off x="360363" y="880361"/>
            <a:ext cx="6839507" cy="218586"/>
          </a:xfrm>
        </p:spPr>
        <p:txBody>
          <a:bodyPr/>
          <a:lstStyle/>
          <a:p>
            <a:r>
              <a:rPr lang="de-DE" dirty="0"/>
              <a:t>Folgende Kriterien sind für unsere Fondsauswahl verbindlich:</a:t>
            </a:r>
          </a:p>
        </p:txBody>
      </p:sp>
      <p:sp>
        <p:nvSpPr>
          <p:cNvPr id="9" name="Textplatzhalter 8">
            <a:extLst>
              <a:ext uri="{FF2B5EF4-FFF2-40B4-BE49-F238E27FC236}">
                <a16:creationId xmlns:a16="http://schemas.microsoft.com/office/drawing/2014/main" id="{22FDF7CA-A464-B2F0-567D-AC9ADCE07EB5}"/>
              </a:ext>
            </a:extLst>
          </p:cNvPr>
          <p:cNvSpPr>
            <a:spLocks noGrp="1"/>
          </p:cNvSpPr>
          <p:nvPr>
            <p:ph type="body" sz="quarter" idx="19"/>
          </p:nvPr>
        </p:nvSpPr>
        <p:spPr/>
        <p:txBody>
          <a:bodyPr/>
          <a:lstStyle/>
          <a:p>
            <a:endParaRPr lang="de-DE"/>
          </a:p>
        </p:txBody>
      </p:sp>
      <p:sp>
        <p:nvSpPr>
          <p:cNvPr id="10" name="Textplatzhalter 9">
            <a:extLst>
              <a:ext uri="{FF2B5EF4-FFF2-40B4-BE49-F238E27FC236}">
                <a16:creationId xmlns:a16="http://schemas.microsoft.com/office/drawing/2014/main" id="{1D518F1D-BDD8-CEED-442E-8A8258F06DEC}"/>
              </a:ext>
            </a:extLst>
          </p:cNvPr>
          <p:cNvSpPr>
            <a:spLocks noGrp="1"/>
          </p:cNvSpPr>
          <p:nvPr>
            <p:ph type="body" sz="quarter" idx="20"/>
          </p:nvPr>
        </p:nvSpPr>
        <p:spPr/>
        <p:txBody>
          <a:bodyPr/>
          <a:lstStyle/>
          <a:p>
            <a:endParaRPr lang="de-DE"/>
          </a:p>
        </p:txBody>
      </p:sp>
      <p:sp>
        <p:nvSpPr>
          <p:cNvPr id="11" name="Inhaltsplatzhalter 10">
            <a:extLst>
              <a:ext uri="{FF2B5EF4-FFF2-40B4-BE49-F238E27FC236}">
                <a16:creationId xmlns:a16="http://schemas.microsoft.com/office/drawing/2014/main" id="{FC4536B4-7459-AB23-B374-7833B8172A06}"/>
              </a:ext>
            </a:extLst>
          </p:cNvPr>
          <p:cNvSpPr>
            <a:spLocks noGrp="1"/>
          </p:cNvSpPr>
          <p:nvPr>
            <p:ph sz="quarter" idx="22"/>
          </p:nvPr>
        </p:nvSpPr>
        <p:spPr>
          <a:xfrm>
            <a:off x="359834" y="1377696"/>
            <a:ext cx="3248004" cy="4788157"/>
          </a:xfrm>
        </p:spPr>
        <p:txBody>
          <a:bodyPr/>
          <a:lstStyle/>
          <a:p>
            <a:pPr lvl="1"/>
            <a:r>
              <a:rPr lang="de-DE" b="1" dirty="0"/>
              <a:t>Zwei der folgenden drei Ratings </a:t>
            </a:r>
            <a:br>
              <a:rPr lang="de-DE" b="1" dirty="0"/>
            </a:br>
            <a:r>
              <a:rPr lang="de-DE" b="1" dirty="0"/>
              <a:t>sollten erfüllt werden:</a:t>
            </a:r>
          </a:p>
        </p:txBody>
      </p:sp>
      <p:sp>
        <p:nvSpPr>
          <p:cNvPr id="12" name="Inhaltsplatzhalter 11">
            <a:extLst>
              <a:ext uri="{FF2B5EF4-FFF2-40B4-BE49-F238E27FC236}">
                <a16:creationId xmlns:a16="http://schemas.microsoft.com/office/drawing/2014/main" id="{5E21AE43-F257-6BEF-9D13-69D7A5309500}"/>
              </a:ext>
            </a:extLst>
          </p:cNvPr>
          <p:cNvSpPr>
            <a:spLocks noGrp="1"/>
          </p:cNvSpPr>
          <p:nvPr>
            <p:ph sz="quarter" idx="23"/>
          </p:nvPr>
        </p:nvSpPr>
        <p:spPr>
          <a:xfrm>
            <a:off x="3907767" y="1377696"/>
            <a:ext cx="4876930" cy="4788157"/>
          </a:xfrm>
        </p:spPr>
        <p:txBody>
          <a:bodyPr/>
          <a:lstStyle/>
          <a:p>
            <a:pPr lvl="1"/>
            <a:r>
              <a:rPr lang="de-DE" b="1" dirty="0"/>
              <a:t>Zusätzliche Anforderungen sind:</a:t>
            </a:r>
          </a:p>
          <a:p>
            <a:pPr lvl="1"/>
            <a:r>
              <a:rPr lang="de-DE" dirty="0"/>
              <a:t>Alle Fonds müssen ein zulässiger Fonds/eine zulässige Investition gemäß CBI-Regulierung sein.</a:t>
            </a:r>
          </a:p>
          <a:p>
            <a:pPr lvl="1"/>
            <a:r>
              <a:rPr lang="de-DE" dirty="0"/>
              <a:t>Alle Gelder müssen auf Euro lauten und thesaurierend sein.</a:t>
            </a:r>
          </a:p>
          <a:p>
            <a:pPr lvl="1"/>
            <a:r>
              <a:rPr lang="de-DE" dirty="0"/>
              <a:t>Erfolgsbilanz von mindestens drei Jahren </a:t>
            </a:r>
          </a:p>
          <a:p>
            <a:pPr lvl="1"/>
            <a:r>
              <a:rPr lang="de-DE" dirty="0"/>
              <a:t>Die Fondsgröße sollte bei großen Anlageklassen </a:t>
            </a:r>
            <a:br>
              <a:rPr lang="de-DE" dirty="0"/>
            </a:br>
            <a:r>
              <a:rPr lang="de-DE" dirty="0"/>
              <a:t>(z. B. europäische Aktien) </a:t>
            </a:r>
          </a:p>
          <a:p>
            <a:pPr lvl="1"/>
            <a:r>
              <a:rPr lang="de-DE" dirty="0"/>
              <a:t>&gt; 100 Mio. Euro betragen oder bei Branchenfonds </a:t>
            </a:r>
            <a:br>
              <a:rPr lang="de-DE" dirty="0"/>
            </a:br>
            <a:r>
              <a:rPr lang="de-DE" dirty="0"/>
              <a:t>(z. B. Gesundheitswesen oder Energie) sollte das AUM rund 30 Mio. Euro betragen.</a:t>
            </a:r>
          </a:p>
          <a:p>
            <a:pPr lvl="1"/>
            <a:r>
              <a:rPr lang="de-DE" dirty="0"/>
              <a:t>Die TER des externen Fonds-Universums muss im Durchschnitt 130 Basispunkte oder weniger betragen.</a:t>
            </a:r>
          </a:p>
          <a:p>
            <a:pPr lvl="1"/>
            <a:r>
              <a:rPr lang="de-DE" dirty="0"/>
              <a:t>Die maximale TER eines einzelnen externen Fonds muss 200 Basispunkte oder weniger betragen.</a:t>
            </a:r>
          </a:p>
        </p:txBody>
      </p:sp>
      <p:pic>
        <p:nvPicPr>
          <p:cNvPr id="14" name="Grafik 13">
            <a:extLst>
              <a:ext uri="{FF2B5EF4-FFF2-40B4-BE49-F238E27FC236}">
                <a16:creationId xmlns:a16="http://schemas.microsoft.com/office/drawing/2014/main" id="{7D9FE28D-D19C-C5D7-BBF8-2F1E9DC7B2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56229" y="2265606"/>
            <a:ext cx="1152782" cy="239687"/>
          </a:xfrm>
          <a:prstGeom prst="rect">
            <a:avLst/>
          </a:prstGeom>
        </p:spPr>
      </p:pic>
      <p:pic>
        <p:nvPicPr>
          <p:cNvPr id="15" name="Grafik 14">
            <a:extLst>
              <a:ext uri="{FF2B5EF4-FFF2-40B4-BE49-F238E27FC236}">
                <a16:creationId xmlns:a16="http://schemas.microsoft.com/office/drawing/2014/main" id="{1F980F97-2DF7-357D-8F4C-3920C2F47188}"/>
              </a:ext>
            </a:extLst>
          </p:cNvPr>
          <p:cNvPicPr>
            <a:picLocks noChangeAspect="1"/>
          </p:cNvPicPr>
          <p:nvPr/>
        </p:nvPicPr>
        <p:blipFill>
          <a:blip r:embed="rId4"/>
          <a:stretch>
            <a:fillRect/>
          </a:stretch>
        </p:blipFill>
        <p:spPr>
          <a:xfrm>
            <a:off x="1561292" y="3467478"/>
            <a:ext cx="663640" cy="663640"/>
          </a:xfrm>
          <a:prstGeom prst="rect">
            <a:avLst/>
          </a:prstGeom>
        </p:spPr>
      </p:pic>
      <p:pic>
        <p:nvPicPr>
          <p:cNvPr id="18" name="Grafik 17">
            <a:extLst>
              <a:ext uri="{FF2B5EF4-FFF2-40B4-BE49-F238E27FC236}">
                <a16:creationId xmlns:a16="http://schemas.microsoft.com/office/drawing/2014/main" id="{CB001092-1C36-242C-0971-F664E0F7C936}"/>
              </a:ext>
            </a:extLst>
          </p:cNvPr>
          <p:cNvPicPr>
            <a:picLocks noChangeAspect="1"/>
          </p:cNvPicPr>
          <p:nvPr/>
        </p:nvPicPr>
        <p:blipFill rotWithShape="1">
          <a:blip r:embed="rId5"/>
          <a:srcRect l="5706" t="23016" r="19569" b="19198"/>
          <a:stretch/>
        </p:blipFill>
        <p:spPr>
          <a:xfrm>
            <a:off x="1295998" y="5083972"/>
            <a:ext cx="987071" cy="396332"/>
          </a:xfrm>
          <a:prstGeom prst="rect">
            <a:avLst/>
          </a:prstGeom>
        </p:spPr>
      </p:pic>
      <p:cxnSp>
        <p:nvCxnSpPr>
          <p:cNvPr id="20" name="Gerade Verbindung 19">
            <a:extLst>
              <a:ext uri="{FF2B5EF4-FFF2-40B4-BE49-F238E27FC236}">
                <a16:creationId xmlns:a16="http://schemas.microsoft.com/office/drawing/2014/main" id="{050361A7-36B4-92E8-4393-E17F3BAD1988}"/>
              </a:ext>
            </a:extLst>
          </p:cNvPr>
          <p:cNvCxnSpPr>
            <a:cxnSpLocks/>
          </p:cNvCxnSpPr>
          <p:nvPr/>
        </p:nvCxnSpPr>
        <p:spPr>
          <a:xfrm>
            <a:off x="358777" y="3377682"/>
            <a:ext cx="3068668"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BA98A6AD-C440-BEF9-5DC4-05FA369CB06C}"/>
              </a:ext>
            </a:extLst>
          </p:cNvPr>
          <p:cNvCxnSpPr>
            <a:cxnSpLocks/>
          </p:cNvCxnSpPr>
          <p:nvPr/>
        </p:nvCxnSpPr>
        <p:spPr>
          <a:xfrm>
            <a:off x="358777" y="4939005"/>
            <a:ext cx="3068668"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2BADE27D-65F0-60D1-BF65-C7CD8CA76580}"/>
              </a:ext>
            </a:extLst>
          </p:cNvPr>
          <p:cNvSpPr txBox="1"/>
          <p:nvPr/>
        </p:nvSpPr>
        <p:spPr>
          <a:xfrm>
            <a:off x="358778" y="3115371"/>
            <a:ext cx="3068668" cy="186416"/>
          </a:xfrm>
          <a:prstGeom prst="rect">
            <a:avLst/>
          </a:prstGeom>
          <a:noFill/>
        </p:spPr>
        <p:txBody>
          <a:bodyPr wrap="square" lIns="0" tIns="0" rIns="0" bIns="0">
            <a:noAutofit/>
          </a:bodyPr>
          <a:lstStyle/>
          <a:p>
            <a:pPr algn="ctr"/>
            <a:r>
              <a:rPr lang="de-DE" sz="1000" b="0" dirty="0">
                <a:solidFill>
                  <a:schemeClr val="tx2"/>
                </a:solidFill>
              </a:rPr>
              <a:t>3 Sterne</a:t>
            </a:r>
            <a:endParaRPr lang="de-DE" sz="1000" dirty="0">
              <a:solidFill>
                <a:schemeClr val="tx2"/>
              </a:solidFill>
            </a:endParaRPr>
          </a:p>
        </p:txBody>
      </p:sp>
      <p:sp>
        <p:nvSpPr>
          <p:cNvPr id="25" name="Textfeld 24">
            <a:extLst>
              <a:ext uri="{FF2B5EF4-FFF2-40B4-BE49-F238E27FC236}">
                <a16:creationId xmlns:a16="http://schemas.microsoft.com/office/drawing/2014/main" id="{B7007DB5-DA8A-A8E8-4F35-0A02C8DE92EE}"/>
              </a:ext>
            </a:extLst>
          </p:cNvPr>
          <p:cNvSpPr txBox="1"/>
          <p:nvPr/>
        </p:nvSpPr>
        <p:spPr>
          <a:xfrm>
            <a:off x="358778" y="4639659"/>
            <a:ext cx="3068668" cy="186416"/>
          </a:xfrm>
          <a:prstGeom prst="rect">
            <a:avLst/>
          </a:prstGeom>
          <a:noFill/>
        </p:spPr>
        <p:txBody>
          <a:bodyPr wrap="square" lIns="0" tIns="0" rIns="0" bIns="0">
            <a:noAutofit/>
          </a:bodyPr>
          <a:lstStyle/>
          <a:p>
            <a:pPr algn="ctr"/>
            <a:r>
              <a:rPr lang="de-DE" sz="1000" b="0" dirty="0">
                <a:solidFill>
                  <a:schemeClr val="tx2"/>
                </a:solidFill>
              </a:rPr>
              <a:t>3 Sterne</a:t>
            </a:r>
            <a:endParaRPr lang="de-DE" sz="1000" dirty="0">
              <a:solidFill>
                <a:schemeClr val="tx2"/>
              </a:solidFill>
            </a:endParaRPr>
          </a:p>
        </p:txBody>
      </p:sp>
      <p:sp>
        <p:nvSpPr>
          <p:cNvPr id="26" name="Textfeld 25">
            <a:extLst>
              <a:ext uri="{FF2B5EF4-FFF2-40B4-BE49-F238E27FC236}">
                <a16:creationId xmlns:a16="http://schemas.microsoft.com/office/drawing/2014/main" id="{C0F983FF-D15D-725B-019B-20B058FB2BAD}"/>
              </a:ext>
            </a:extLst>
          </p:cNvPr>
          <p:cNvSpPr txBox="1"/>
          <p:nvPr/>
        </p:nvSpPr>
        <p:spPr>
          <a:xfrm>
            <a:off x="358778" y="6000162"/>
            <a:ext cx="3068668" cy="186416"/>
          </a:xfrm>
          <a:prstGeom prst="rect">
            <a:avLst/>
          </a:prstGeom>
          <a:noFill/>
        </p:spPr>
        <p:txBody>
          <a:bodyPr wrap="square" lIns="0" tIns="0" rIns="0" bIns="0">
            <a:noAutofit/>
          </a:bodyPr>
          <a:lstStyle/>
          <a:p>
            <a:pPr algn="ctr"/>
            <a:r>
              <a:rPr lang="de-DE" sz="1000" b="0" dirty="0">
                <a:solidFill>
                  <a:schemeClr val="tx2"/>
                </a:solidFill>
              </a:rPr>
              <a:t>C-Bewertung oder besser</a:t>
            </a:r>
            <a:endParaRPr lang="de-DE" sz="1000" dirty="0">
              <a:solidFill>
                <a:schemeClr val="tx2"/>
              </a:solidFill>
            </a:endParaRPr>
          </a:p>
        </p:txBody>
      </p:sp>
      <p:grpSp>
        <p:nvGrpSpPr>
          <p:cNvPr id="30" name="Gruppieren 29">
            <a:extLst>
              <a:ext uri="{FF2B5EF4-FFF2-40B4-BE49-F238E27FC236}">
                <a16:creationId xmlns:a16="http://schemas.microsoft.com/office/drawing/2014/main" id="{444CCA55-5BC7-B280-4B40-6EF32C9C3449}"/>
              </a:ext>
            </a:extLst>
          </p:cNvPr>
          <p:cNvGrpSpPr/>
          <p:nvPr/>
        </p:nvGrpSpPr>
        <p:grpSpPr>
          <a:xfrm>
            <a:off x="1486856" y="2718507"/>
            <a:ext cx="738076" cy="215561"/>
            <a:chOff x="1295998" y="2737167"/>
            <a:chExt cx="738076" cy="215561"/>
          </a:xfrm>
        </p:grpSpPr>
        <p:sp>
          <p:nvSpPr>
            <p:cNvPr id="27" name="Stern mit 5 Zacken 26">
              <a:extLst>
                <a:ext uri="{FF2B5EF4-FFF2-40B4-BE49-F238E27FC236}">
                  <a16:creationId xmlns:a16="http://schemas.microsoft.com/office/drawing/2014/main" id="{D52772C4-8DBD-347B-46B7-FE930693D937}"/>
                </a:ext>
              </a:extLst>
            </p:cNvPr>
            <p:cNvSpPr/>
            <p:nvPr/>
          </p:nvSpPr>
          <p:spPr>
            <a:xfrm>
              <a:off x="1295998"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Stern mit 5 Zacken 27">
              <a:extLst>
                <a:ext uri="{FF2B5EF4-FFF2-40B4-BE49-F238E27FC236}">
                  <a16:creationId xmlns:a16="http://schemas.microsoft.com/office/drawing/2014/main" id="{969E4752-BDDE-F771-D5DB-0C82FCB717F3}"/>
                </a:ext>
              </a:extLst>
            </p:cNvPr>
            <p:cNvSpPr/>
            <p:nvPr/>
          </p:nvSpPr>
          <p:spPr>
            <a:xfrm>
              <a:off x="1818513"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Stern mit 5 Zacken 28">
              <a:extLst>
                <a:ext uri="{FF2B5EF4-FFF2-40B4-BE49-F238E27FC236}">
                  <a16:creationId xmlns:a16="http://schemas.microsoft.com/office/drawing/2014/main" id="{370F21F0-DA9E-D739-C560-5EA8F3A6DFF1}"/>
                </a:ext>
              </a:extLst>
            </p:cNvPr>
            <p:cNvSpPr/>
            <p:nvPr/>
          </p:nvSpPr>
          <p:spPr>
            <a:xfrm>
              <a:off x="1557255"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D956663-869F-3866-0351-0BCC54665516}"/>
              </a:ext>
            </a:extLst>
          </p:cNvPr>
          <p:cNvGrpSpPr/>
          <p:nvPr/>
        </p:nvGrpSpPr>
        <p:grpSpPr>
          <a:xfrm>
            <a:off x="1486856" y="4273609"/>
            <a:ext cx="738076" cy="215561"/>
            <a:chOff x="1295998" y="2737167"/>
            <a:chExt cx="738076" cy="215561"/>
          </a:xfrm>
        </p:grpSpPr>
        <p:sp>
          <p:nvSpPr>
            <p:cNvPr id="32" name="Stern mit 5 Zacken 31">
              <a:extLst>
                <a:ext uri="{FF2B5EF4-FFF2-40B4-BE49-F238E27FC236}">
                  <a16:creationId xmlns:a16="http://schemas.microsoft.com/office/drawing/2014/main" id="{524A112F-F51E-7603-2A62-74359A9DAC3C}"/>
                </a:ext>
              </a:extLst>
            </p:cNvPr>
            <p:cNvSpPr/>
            <p:nvPr/>
          </p:nvSpPr>
          <p:spPr>
            <a:xfrm>
              <a:off x="1295998"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Stern mit 5 Zacken 32">
              <a:extLst>
                <a:ext uri="{FF2B5EF4-FFF2-40B4-BE49-F238E27FC236}">
                  <a16:creationId xmlns:a16="http://schemas.microsoft.com/office/drawing/2014/main" id="{3333C9E9-F108-1862-C582-850CCC6ABDE7}"/>
                </a:ext>
              </a:extLst>
            </p:cNvPr>
            <p:cNvSpPr/>
            <p:nvPr/>
          </p:nvSpPr>
          <p:spPr>
            <a:xfrm>
              <a:off x="1818513"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Stern mit 5 Zacken 33">
              <a:extLst>
                <a:ext uri="{FF2B5EF4-FFF2-40B4-BE49-F238E27FC236}">
                  <a16:creationId xmlns:a16="http://schemas.microsoft.com/office/drawing/2014/main" id="{A8E5D993-8C8C-83D3-1440-1287A3C22BD7}"/>
                </a:ext>
              </a:extLst>
            </p:cNvPr>
            <p:cNvSpPr/>
            <p:nvPr/>
          </p:nvSpPr>
          <p:spPr>
            <a:xfrm>
              <a:off x="1557255" y="2737167"/>
              <a:ext cx="215561" cy="215561"/>
            </a:xfrm>
            <a:prstGeom prst="star5">
              <a:avLst>
                <a:gd name="adj" fmla="val 30174"/>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Textfeld 34">
            <a:extLst>
              <a:ext uri="{FF2B5EF4-FFF2-40B4-BE49-F238E27FC236}">
                <a16:creationId xmlns:a16="http://schemas.microsoft.com/office/drawing/2014/main" id="{D42E2398-B828-FEBB-F078-B36B873C272E}"/>
              </a:ext>
            </a:extLst>
          </p:cNvPr>
          <p:cNvSpPr txBox="1"/>
          <p:nvPr/>
        </p:nvSpPr>
        <p:spPr>
          <a:xfrm>
            <a:off x="1456784" y="5536481"/>
            <a:ext cx="798218" cy="409205"/>
          </a:xfrm>
          <a:prstGeom prst="rect">
            <a:avLst/>
          </a:prstGeom>
          <a:noFill/>
        </p:spPr>
        <p:txBody>
          <a:bodyPr wrap="square" lIns="0" tIns="0" rIns="0" bIns="0">
            <a:noAutofit/>
          </a:bodyPr>
          <a:lstStyle/>
          <a:p>
            <a:pPr algn="ctr"/>
            <a:r>
              <a:rPr lang="de-DE" sz="2800" dirty="0">
                <a:solidFill>
                  <a:schemeClr val="tx2"/>
                </a:solidFill>
              </a:rPr>
              <a:t>C</a:t>
            </a:r>
          </a:p>
        </p:txBody>
      </p:sp>
    </p:spTree>
    <p:extLst>
      <p:ext uri="{BB962C8B-B14F-4D97-AF65-F5344CB8AC3E}">
        <p14:creationId xmlns:p14="http://schemas.microsoft.com/office/powerpoint/2010/main" val="535332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8B5EFC-54E8-94FE-20EB-911CE9C2D8CD}"/>
              </a:ext>
            </a:extLst>
          </p:cNvPr>
          <p:cNvSpPr>
            <a:spLocks noGrp="1"/>
          </p:cNvSpPr>
          <p:nvPr>
            <p:ph type="body" sz="quarter" idx="15"/>
          </p:nvPr>
        </p:nvSpPr>
        <p:spPr>
          <a:xfrm>
            <a:off x="359999" y="2184181"/>
            <a:ext cx="8426285" cy="3495058"/>
          </a:xfrm>
        </p:spPr>
        <p:txBody>
          <a:bodyPr/>
          <a:lstStyle/>
          <a:p>
            <a:r>
              <a:rPr lang="de-DE" dirty="0"/>
              <a:t>Als Experten für fondsgebundene Altersvorsorge und Vermögensaufbau verpflichten wir uns selbst, eine umfangreiche und gut diversifizierte Investmentauswahl für investmentaffine Beraterinnen und Berater zur Verfügung zu stellen und bieten neben diversen Assetklassen insbesondere Trendfonds und </a:t>
            </a:r>
            <a:br>
              <a:rPr lang="de-DE" dirty="0"/>
            </a:br>
            <a:r>
              <a:rPr lang="de-DE" dirty="0"/>
              <a:t>fertige Investmentlösungen.</a:t>
            </a:r>
          </a:p>
          <a:p>
            <a:endParaRPr lang="de-DE" dirty="0"/>
          </a:p>
          <a:p>
            <a:endParaRPr lang="de-DE" dirty="0"/>
          </a:p>
        </p:txBody>
      </p:sp>
      <p:sp>
        <p:nvSpPr>
          <p:cNvPr id="3" name="Textplatzhalter 2">
            <a:extLst>
              <a:ext uri="{FF2B5EF4-FFF2-40B4-BE49-F238E27FC236}">
                <a16:creationId xmlns:a16="http://schemas.microsoft.com/office/drawing/2014/main" id="{689148E0-42C7-AE89-8700-A9BFCE33E1B7}"/>
              </a:ext>
            </a:extLst>
          </p:cNvPr>
          <p:cNvSpPr>
            <a:spLocks noGrp="1"/>
          </p:cNvSpPr>
          <p:nvPr>
            <p:ph type="body" sz="quarter" idx="16"/>
          </p:nvPr>
        </p:nvSpPr>
        <p:spPr/>
        <p:txBody>
          <a:bodyPr/>
          <a:lstStyle/>
          <a:p>
            <a:endParaRPr lang="de-DE"/>
          </a:p>
        </p:txBody>
      </p:sp>
      <p:sp>
        <p:nvSpPr>
          <p:cNvPr id="5" name="Titel 4">
            <a:extLst>
              <a:ext uri="{FF2B5EF4-FFF2-40B4-BE49-F238E27FC236}">
                <a16:creationId xmlns:a16="http://schemas.microsoft.com/office/drawing/2014/main" id="{2E702342-72D1-56E9-B60A-62E8B8EC524C}"/>
              </a:ext>
            </a:extLst>
          </p:cNvPr>
          <p:cNvSpPr>
            <a:spLocks noGrp="1"/>
          </p:cNvSpPr>
          <p:nvPr>
            <p:ph type="title"/>
          </p:nvPr>
        </p:nvSpPr>
        <p:spPr/>
        <p:txBody>
          <a:bodyPr/>
          <a:lstStyle/>
          <a:p>
            <a:r>
              <a:rPr lang="de-DE" dirty="0"/>
              <a:t>Die Investmentauswahl</a:t>
            </a:r>
          </a:p>
        </p:txBody>
      </p:sp>
    </p:spTree>
    <p:extLst>
      <p:ext uri="{BB962C8B-B14F-4D97-AF65-F5344CB8AC3E}">
        <p14:creationId xmlns:p14="http://schemas.microsoft.com/office/powerpoint/2010/main" val="51696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341A1-F4A7-DDA2-8CC3-AF848BD67B3F}"/>
              </a:ext>
            </a:extLst>
          </p:cNvPr>
          <p:cNvSpPr>
            <a:spLocks noGrp="1"/>
          </p:cNvSpPr>
          <p:nvPr>
            <p:ph type="title"/>
          </p:nvPr>
        </p:nvSpPr>
        <p:spPr/>
        <p:txBody>
          <a:bodyPr/>
          <a:lstStyle/>
          <a:p>
            <a:r>
              <a:rPr lang="de-DE" dirty="0"/>
              <a:t>Die Investmentauswahl</a:t>
            </a:r>
          </a:p>
        </p:txBody>
      </p:sp>
      <p:sp>
        <p:nvSpPr>
          <p:cNvPr id="3" name="Foliennummernplatzhalter 2">
            <a:extLst>
              <a:ext uri="{FF2B5EF4-FFF2-40B4-BE49-F238E27FC236}">
                <a16:creationId xmlns:a16="http://schemas.microsoft.com/office/drawing/2014/main" id="{455A3C77-94BC-8F5B-2F99-9DF8D6CD4B0C}"/>
              </a:ext>
            </a:extLst>
          </p:cNvPr>
          <p:cNvSpPr>
            <a:spLocks noGrp="1"/>
          </p:cNvSpPr>
          <p:nvPr>
            <p:ph type="sldNum" sz="quarter" idx="10"/>
          </p:nvPr>
        </p:nvSpPr>
        <p:spPr/>
        <p:txBody>
          <a:bodyPr/>
          <a:lstStyle/>
          <a:p>
            <a:fld id="{5CA30057-1522-A34D-9EDB-EBE4F30CB92E}" type="slidenum">
              <a:rPr lang="en-US" smtClean="0"/>
              <a:pPr/>
              <a:t>6</a:t>
            </a:fld>
            <a:endParaRPr lang="en-US" dirty="0"/>
          </a:p>
        </p:txBody>
      </p:sp>
      <p:sp>
        <p:nvSpPr>
          <p:cNvPr id="5" name="Textplatzhalter 4">
            <a:extLst>
              <a:ext uri="{FF2B5EF4-FFF2-40B4-BE49-F238E27FC236}">
                <a16:creationId xmlns:a16="http://schemas.microsoft.com/office/drawing/2014/main" id="{87958692-8949-9D55-3DD4-AEB973A3F42C}"/>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CDBAF51F-AC8A-9853-1A80-1390FED05634}"/>
              </a:ext>
            </a:extLst>
          </p:cNvPr>
          <p:cNvSpPr>
            <a:spLocks noGrp="1"/>
          </p:cNvSpPr>
          <p:nvPr>
            <p:ph type="body" sz="quarter" idx="20"/>
          </p:nvPr>
        </p:nvSpPr>
        <p:spPr/>
        <p:txBody>
          <a:bodyPr/>
          <a:lstStyle/>
          <a:p>
            <a:endParaRPr lang="de-DE"/>
          </a:p>
        </p:txBody>
      </p:sp>
      <p:sp>
        <p:nvSpPr>
          <p:cNvPr id="9" name="Rectangle 2">
            <a:extLst>
              <a:ext uri="{FF2B5EF4-FFF2-40B4-BE49-F238E27FC236}">
                <a16:creationId xmlns:a16="http://schemas.microsoft.com/office/drawing/2014/main" id="{20CEB004-F2CC-181E-A001-A0F06B7911D2}"/>
              </a:ext>
            </a:extLst>
          </p:cNvPr>
          <p:cNvSpPr/>
          <p:nvPr/>
        </p:nvSpPr>
        <p:spPr>
          <a:xfrm>
            <a:off x="358778" y="1604424"/>
            <a:ext cx="4141099"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0" name="Text Placeholder 3">
            <a:extLst>
              <a:ext uri="{FF2B5EF4-FFF2-40B4-BE49-F238E27FC236}">
                <a16:creationId xmlns:a16="http://schemas.microsoft.com/office/drawing/2014/main" id="{13C35094-56FE-9FC9-72D1-36EA6867B44F}"/>
              </a:ext>
            </a:extLst>
          </p:cNvPr>
          <p:cNvSpPr txBox="1">
            <a:spLocks/>
          </p:cNvSpPr>
          <p:nvPr/>
        </p:nvSpPr>
        <p:spPr>
          <a:xfrm>
            <a:off x="358776" y="1606403"/>
            <a:ext cx="4141099"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err="1"/>
              <a:t>Fertige</a:t>
            </a:r>
            <a:r>
              <a:rPr lang="en-US" sz="1600" dirty="0"/>
              <a:t> </a:t>
            </a:r>
            <a:r>
              <a:rPr lang="en-US" sz="1600" dirty="0" err="1"/>
              <a:t>gemanagte</a:t>
            </a:r>
            <a:r>
              <a:rPr lang="en-US" sz="1600" dirty="0"/>
              <a:t> </a:t>
            </a:r>
            <a:r>
              <a:rPr lang="en-US" sz="1600" dirty="0" err="1"/>
              <a:t>Investmentlösungen</a:t>
            </a:r>
            <a:endParaRPr lang="en-US" sz="1600" dirty="0"/>
          </a:p>
        </p:txBody>
      </p:sp>
      <p:sp>
        <p:nvSpPr>
          <p:cNvPr id="11" name="Text Placeholder 11">
            <a:extLst>
              <a:ext uri="{FF2B5EF4-FFF2-40B4-BE49-F238E27FC236}">
                <a16:creationId xmlns:a16="http://schemas.microsoft.com/office/drawing/2014/main" id="{09305AB0-03E9-3446-73E4-4FEC7F28769D}"/>
              </a:ext>
            </a:extLst>
          </p:cNvPr>
          <p:cNvSpPr txBox="1">
            <a:spLocks/>
          </p:cNvSpPr>
          <p:nvPr/>
        </p:nvSpPr>
        <p:spPr>
          <a:xfrm>
            <a:off x="358777" y="2217527"/>
            <a:ext cx="4141317" cy="3691228"/>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sz="1400" dirty="0"/>
              <a:t>Die </a:t>
            </a:r>
            <a:r>
              <a:rPr lang="en-GB" sz="1400" dirty="0" err="1"/>
              <a:t>sogenannten</a:t>
            </a:r>
            <a:r>
              <a:rPr lang="en-GB" sz="1400" dirty="0"/>
              <a:t> „</a:t>
            </a:r>
            <a:r>
              <a:rPr lang="en-GB" sz="1400" b="1" dirty="0" err="1"/>
              <a:t>MyFolios</a:t>
            </a:r>
            <a:r>
              <a:rPr lang="en-GB" sz="1400" dirty="0"/>
              <a:t>“ </a:t>
            </a:r>
            <a:r>
              <a:rPr lang="en-GB" sz="1400" dirty="0" err="1"/>
              <a:t>gibt</a:t>
            </a:r>
            <a:r>
              <a:rPr lang="en-GB" sz="1400" dirty="0"/>
              <a:t> es </a:t>
            </a:r>
            <a:br>
              <a:rPr lang="en-GB" sz="1400" dirty="0"/>
            </a:br>
            <a:r>
              <a:rPr lang="en-GB" sz="1400" dirty="0" err="1"/>
              <a:t>mit</a:t>
            </a:r>
            <a:r>
              <a:rPr lang="en-GB" sz="1400" dirty="0"/>
              <a:t> </a:t>
            </a:r>
            <a:r>
              <a:rPr lang="en-GB" sz="1400" dirty="0" err="1"/>
              <a:t>fünf</a:t>
            </a:r>
            <a:r>
              <a:rPr lang="en-GB" sz="1400" dirty="0"/>
              <a:t> </a:t>
            </a:r>
            <a:r>
              <a:rPr lang="en-GB" sz="1400" dirty="0" err="1"/>
              <a:t>verschiedenen</a:t>
            </a:r>
            <a:r>
              <a:rPr lang="en-GB" sz="1400" dirty="0"/>
              <a:t> </a:t>
            </a:r>
            <a:r>
              <a:rPr lang="en-GB" sz="1400" dirty="0" err="1"/>
              <a:t>Risikoprofilen</a:t>
            </a:r>
            <a:r>
              <a:rPr lang="en-GB" sz="1400" dirty="0"/>
              <a:t>. </a:t>
            </a:r>
            <a:r>
              <a:rPr lang="en-GB" sz="1400" dirty="0" err="1"/>
              <a:t>abrdn</a:t>
            </a:r>
            <a:r>
              <a:rPr lang="en-GB" sz="1400" dirty="0"/>
              <a:t> </a:t>
            </a:r>
            <a:r>
              <a:rPr lang="en-GB" sz="1400" dirty="0" err="1"/>
              <a:t>sorgt</a:t>
            </a:r>
            <a:r>
              <a:rPr lang="en-GB" sz="1400" dirty="0"/>
              <a:t> </a:t>
            </a:r>
            <a:r>
              <a:rPr lang="en-GB" sz="1400" dirty="0" err="1"/>
              <a:t>dafür</a:t>
            </a:r>
            <a:r>
              <a:rPr lang="en-GB" sz="1400" dirty="0"/>
              <a:t>, </a:t>
            </a:r>
            <a:r>
              <a:rPr lang="en-GB" sz="1400" dirty="0" err="1"/>
              <a:t>dass</a:t>
            </a:r>
            <a:r>
              <a:rPr lang="en-GB" sz="1400" dirty="0"/>
              <a:t> </a:t>
            </a:r>
            <a:r>
              <a:rPr lang="en-GB" sz="1400" dirty="0" err="1"/>
              <a:t>diese</a:t>
            </a:r>
            <a:r>
              <a:rPr lang="en-GB" sz="1400" dirty="0"/>
              <a:t> </a:t>
            </a:r>
            <a:r>
              <a:rPr lang="en-GB" sz="1400" dirty="0" err="1"/>
              <a:t>Risikoprofile</a:t>
            </a:r>
            <a:r>
              <a:rPr lang="en-GB" sz="1400" dirty="0"/>
              <a:t> </a:t>
            </a:r>
            <a:r>
              <a:rPr lang="en-GB" sz="1400" dirty="0" err="1"/>
              <a:t>langfristig</a:t>
            </a:r>
            <a:r>
              <a:rPr lang="en-GB" sz="1400" dirty="0"/>
              <a:t> </a:t>
            </a:r>
            <a:r>
              <a:rPr lang="en-GB" sz="1400" dirty="0" err="1"/>
              <a:t>eingehalten</a:t>
            </a:r>
            <a:r>
              <a:rPr lang="en-GB" sz="1400" dirty="0"/>
              <a:t> </a:t>
            </a:r>
            <a:r>
              <a:rPr lang="en-GB" sz="1400" dirty="0" err="1"/>
              <a:t>werden</a:t>
            </a:r>
            <a:r>
              <a:rPr lang="en-GB" sz="1400" dirty="0"/>
              <a:t>, um den </a:t>
            </a:r>
            <a:r>
              <a:rPr lang="en-GB" sz="1400" dirty="0" err="1"/>
              <a:t>Kundinnen</a:t>
            </a:r>
            <a:r>
              <a:rPr lang="en-GB" sz="1400" dirty="0"/>
              <a:t> und </a:t>
            </a:r>
            <a:r>
              <a:rPr lang="en-GB" sz="1400" dirty="0" err="1"/>
              <a:t>Kunden</a:t>
            </a:r>
            <a:r>
              <a:rPr lang="en-GB" sz="1400" dirty="0"/>
              <a:t> </a:t>
            </a:r>
            <a:r>
              <a:rPr lang="en-GB" sz="1400" dirty="0" err="1"/>
              <a:t>somit</a:t>
            </a:r>
            <a:r>
              <a:rPr lang="en-GB" sz="1400" dirty="0"/>
              <a:t> </a:t>
            </a:r>
            <a:r>
              <a:rPr lang="en-GB" sz="1400" dirty="0" err="1"/>
              <a:t>eine</a:t>
            </a:r>
            <a:r>
              <a:rPr lang="en-GB" sz="1400" dirty="0"/>
              <a:t> </a:t>
            </a:r>
            <a:r>
              <a:rPr lang="en-GB" sz="1400" dirty="0" err="1"/>
              <a:t>zuverlässige</a:t>
            </a:r>
            <a:r>
              <a:rPr lang="en-GB" sz="1400" dirty="0"/>
              <a:t> </a:t>
            </a:r>
            <a:r>
              <a:rPr lang="en-GB" sz="1400" dirty="0" err="1"/>
              <a:t>Investmentlösung</a:t>
            </a:r>
            <a:r>
              <a:rPr lang="en-GB" sz="1400" dirty="0"/>
              <a:t> </a:t>
            </a:r>
            <a:r>
              <a:rPr lang="en-GB" sz="1400" dirty="0" err="1"/>
              <a:t>zu</a:t>
            </a:r>
            <a:r>
              <a:rPr lang="en-GB" sz="1400" dirty="0"/>
              <a:t> </a:t>
            </a:r>
            <a:r>
              <a:rPr lang="en-GB" sz="1400" dirty="0" err="1"/>
              <a:t>bieten</a:t>
            </a:r>
            <a:r>
              <a:rPr lang="en-GB" sz="1400" dirty="0" smtClean="0"/>
              <a:t>.</a:t>
            </a:r>
          </a:p>
          <a:p>
            <a:pPr marL="185738" indent="-185738">
              <a:buFont typeface="Arial" panose="020B0604020202020204" pitchFamily="34" charset="0"/>
              <a:buChar char="•"/>
            </a:pPr>
            <a:endParaRPr lang="en-GB" sz="1400" dirty="0"/>
          </a:p>
          <a:p>
            <a:pPr marL="185738" indent="-185738">
              <a:buFont typeface="Arial" panose="020B0604020202020204" pitchFamily="34" charset="0"/>
              <a:buChar char="•"/>
            </a:pPr>
            <a:r>
              <a:rPr lang="en-GB" sz="1400" b="1" dirty="0"/>
              <a:t>Standard Life Global Index Funds </a:t>
            </a:r>
            <a:r>
              <a:rPr lang="en-GB" sz="1400" dirty="0"/>
              <a:t>– </a:t>
            </a:r>
            <a:r>
              <a:rPr lang="en-GB" sz="1400" dirty="0" err="1"/>
              <a:t>feste</a:t>
            </a:r>
            <a:r>
              <a:rPr lang="en-GB" sz="1400" dirty="0"/>
              <a:t> </a:t>
            </a:r>
            <a:r>
              <a:rPr lang="en-GB" sz="1400" dirty="0" err="1" smtClean="0"/>
              <a:t>Atiken</a:t>
            </a:r>
            <a:r>
              <a:rPr lang="en-GB" sz="1400" dirty="0" smtClean="0"/>
              <a:t>- </a:t>
            </a:r>
            <a:r>
              <a:rPr lang="en-GB" sz="1400" dirty="0"/>
              <a:t>und </a:t>
            </a:r>
            <a:r>
              <a:rPr lang="en-GB" sz="1400" dirty="0" err="1" smtClean="0"/>
              <a:t>Rentenquoten</a:t>
            </a:r>
            <a:endParaRPr lang="en-GB" sz="1400" dirty="0"/>
          </a:p>
          <a:p>
            <a:pPr marL="185738" indent="-185738">
              <a:buFont typeface="Arial" panose="020B0604020202020204" pitchFamily="34" charset="0"/>
              <a:buChar char="•"/>
            </a:pPr>
            <a:endParaRPr lang="en-GB" sz="1400" dirty="0"/>
          </a:p>
          <a:p>
            <a:pPr marL="185738" indent="-185738">
              <a:buFont typeface="Arial" panose="020B0604020202020204" pitchFamily="34" charset="0"/>
              <a:buChar char="•"/>
            </a:pPr>
            <a:r>
              <a:rPr lang="en-GB" sz="1400" dirty="0"/>
              <a:t>Die </a:t>
            </a:r>
            <a:r>
              <a:rPr lang="en-GB" sz="1400" b="1" dirty="0" err="1" smtClean="0"/>
              <a:t>MyFolios</a:t>
            </a:r>
            <a:r>
              <a:rPr lang="en-GB" sz="1400" b="1" dirty="0" smtClean="0"/>
              <a:t> </a:t>
            </a:r>
            <a:r>
              <a:rPr lang="en-GB" sz="1400" dirty="0" smtClean="0"/>
              <a:t>und die </a:t>
            </a:r>
            <a:r>
              <a:rPr lang="en-GB" sz="1400" b="1" dirty="0"/>
              <a:t>Global Index Funds</a:t>
            </a:r>
            <a:r>
              <a:rPr lang="en-GB" sz="1400" dirty="0" smtClean="0"/>
              <a:t> </a:t>
            </a:r>
            <a:r>
              <a:rPr lang="en-GB" sz="1400" dirty="0" err="1"/>
              <a:t>können</a:t>
            </a:r>
            <a:r>
              <a:rPr lang="en-GB" sz="1400" dirty="0"/>
              <a:t> </a:t>
            </a:r>
            <a:r>
              <a:rPr lang="en-GB" sz="1400" dirty="0" err="1"/>
              <a:t>beliebig</a:t>
            </a:r>
            <a:r>
              <a:rPr lang="en-GB" sz="1400" dirty="0"/>
              <a:t> </a:t>
            </a:r>
            <a:r>
              <a:rPr lang="en-GB" sz="1400" dirty="0" err="1"/>
              <a:t>untereinander</a:t>
            </a:r>
            <a:r>
              <a:rPr lang="en-GB" sz="1400" dirty="0"/>
              <a:t>, </a:t>
            </a:r>
            <a:r>
              <a:rPr lang="en-GB" sz="1400" dirty="0" err="1"/>
              <a:t>aber</a:t>
            </a:r>
            <a:r>
              <a:rPr lang="en-GB" sz="1400" dirty="0"/>
              <a:t> </a:t>
            </a:r>
            <a:r>
              <a:rPr lang="en-GB" sz="1400" dirty="0" err="1"/>
              <a:t>auch</a:t>
            </a:r>
            <a:r>
              <a:rPr lang="en-GB" sz="1400" dirty="0"/>
              <a:t> </a:t>
            </a:r>
            <a:r>
              <a:rPr lang="en-GB" sz="1400" dirty="0" err="1"/>
              <a:t>mit</a:t>
            </a:r>
            <a:r>
              <a:rPr lang="en-GB" sz="1400" dirty="0"/>
              <a:t> </a:t>
            </a:r>
            <a:r>
              <a:rPr lang="en-GB" sz="1400" dirty="0" err="1"/>
              <a:t>anderen</a:t>
            </a:r>
            <a:r>
              <a:rPr lang="en-GB" sz="1400" dirty="0"/>
              <a:t> Fonds </a:t>
            </a:r>
            <a:r>
              <a:rPr lang="en-GB" sz="1400" dirty="0" err="1"/>
              <a:t>kombiniert</a:t>
            </a:r>
            <a:r>
              <a:rPr lang="en-GB" sz="1400" dirty="0"/>
              <a:t> </a:t>
            </a:r>
            <a:r>
              <a:rPr lang="en-GB" sz="1400" dirty="0" err="1"/>
              <a:t>werden</a:t>
            </a:r>
            <a:r>
              <a:rPr lang="en-GB" sz="1400" dirty="0"/>
              <a:t>, um </a:t>
            </a:r>
            <a:r>
              <a:rPr lang="en-GB" sz="1400" dirty="0" err="1"/>
              <a:t>flexibel</a:t>
            </a:r>
            <a:r>
              <a:rPr lang="en-GB" sz="1400" dirty="0"/>
              <a:t> auf die </a:t>
            </a:r>
            <a:r>
              <a:rPr lang="en-GB" sz="1400" dirty="0" err="1"/>
              <a:t>Bedürfnisse</a:t>
            </a:r>
            <a:r>
              <a:rPr lang="en-GB" sz="1400" dirty="0"/>
              <a:t> </a:t>
            </a:r>
            <a:r>
              <a:rPr lang="en-GB" sz="1400" dirty="0" err="1"/>
              <a:t>unserer</a:t>
            </a:r>
            <a:r>
              <a:rPr lang="en-GB" sz="1400" dirty="0"/>
              <a:t> </a:t>
            </a:r>
            <a:r>
              <a:rPr lang="en-GB" sz="1400" dirty="0" err="1"/>
              <a:t>Kundinnen</a:t>
            </a:r>
            <a:r>
              <a:rPr lang="en-GB" sz="1400" dirty="0"/>
              <a:t> und </a:t>
            </a:r>
            <a:r>
              <a:rPr lang="en-GB" sz="1400" dirty="0" err="1"/>
              <a:t>Kunden</a:t>
            </a:r>
            <a:r>
              <a:rPr lang="en-GB" sz="1400" dirty="0"/>
              <a:t> </a:t>
            </a:r>
            <a:r>
              <a:rPr lang="en-GB" sz="1400" dirty="0" err="1"/>
              <a:t>eingehen</a:t>
            </a:r>
            <a:r>
              <a:rPr lang="en-GB" sz="1400" dirty="0"/>
              <a:t> </a:t>
            </a:r>
            <a:r>
              <a:rPr lang="en-GB" sz="1400" dirty="0" err="1"/>
              <a:t>zu</a:t>
            </a:r>
            <a:r>
              <a:rPr lang="en-GB" sz="1400" dirty="0"/>
              <a:t> </a:t>
            </a:r>
            <a:r>
              <a:rPr lang="en-GB" sz="1400" dirty="0" err="1" smtClean="0"/>
              <a:t>können</a:t>
            </a:r>
            <a:endParaRPr lang="en-GB" sz="1400" dirty="0" smtClean="0"/>
          </a:p>
          <a:p>
            <a:pPr marL="185738" indent="-185738">
              <a:buFont typeface="Arial" panose="020B0604020202020204" pitchFamily="34" charset="0"/>
              <a:buChar char="•"/>
            </a:pPr>
            <a:endParaRPr lang="en-GB" sz="1400" dirty="0"/>
          </a:p>
        </p:txBody>
      </p:sp>
      <p:sp>
        <p:nvSpPr>
          <p:cNvPr id="12" name="Rectangle 2">
            <a:extLst>
              <a:ext uri="{FF2B5EF4-FFF2-40B4-BE49-F238E27FC236}">
                <a16:creationId xmlns:a16="http://schemas.microsoft.com/office/drawing/2014/main" id="{7C6C35D4-3D4D-B320-0B78-68788DDD0F0B}"/>
              </a:ext>
            </a:extLst>
          </p:cNvPr>
          <p:cNvSpPr/>
          <p:nvPr/>
        </p:nvSpPr>
        <p:spPr>
          <a:xfrm>
            <a:off x="4643908" y="1604424"/>
            <a:ext cx="4141099"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3" name="Text Placeholder 3">
            <a:extLst>
              <a:ext uri="{FF2B5EF4-FFF2-40B4-BE49-F238E27FC236}">
                <a16:creationId xmlns:a16="http://schemas.microsoft.com/office/drawing/2014/main" id="{B5444687-372F-666C-3245-203F233F385F}"/>
              </a:ext>
            </a:extLst>
          </p:cNvPr>
          <p:cNvSpPr txBox="1">
            <a:spLocks/>
          </p:cNvSpPr>
          <p:nvPr/>
        </p:nvSpPr>
        <p:spPr>
          <a:xfrm>
            <a:off x="4643906" y="1606403"/>
            <a:ext cx="4141099"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err="1"/>
              <a:t>Breite</a:t>
            </a:r>
            <a:r>
              <a:rPr lang="en-US" sz="1600" dirty="0"/>
              <a:t> </a:t>
            </a:r>
            <a:r>
              <a:rPr lang="en-US" sz="1600" dirty="0" err="1"/>
              <a:t>Auswahl</a:t>
            </a:r>
            <a:r>
              <a:rPr lang="en-US" sz="1600" dirty="0"/>
              <a:t> an </a:t>
            </a:r>
            <a:r>
              <a:rPr lang="en-US" sz="1600" dirty="0" err="1"/>
              <a:t>Anlageklassen</a:t>
            </a:r>
            <a:endParaRPr lang="en-US" sz="1600" dirty="0"/>
          </a:p>
        </p:txBody>
      </p:sp>
      <p:sp>
        <p:nvSpPr>
          <p:cNvPr id="15" name="Text Placeholder 11">
            <a:extLst>
              <a:ext uri="{FF2B5EF4-FFF2-40B4-BE49-F238E27FC236}">
                <a16:creationId xmlns:a16="http://schemas.microsoft.com/office/drawing/2014/main" id="{38E70988-E6FA-E6F5-04E7-FC218986243C}"/>
              </a:ext>
            </a:extLst>
          </p:cNvPr>
          <p:cNvSpPr txBox="1">
            <a:spLocks/>
          </p:cNvSpPr>
          <p:nvPr/>
        </p:nvSpPr>
        <p:spPr>
          <a:xfrm>
            <a:off x="4643907" y="2217527"/>
            <a:ext cx="4141317" cy="3691228"/>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sz="1400" dirty="0"/>
              <a:t>Um </a:t>
            </a:r>
            <a:r>
              <a:rPr lang="en-GB" sz="1400" dirty="0" err="1"/>
              <a:t>investmentaffinen</a:t>
            </a:r>
            <a:r>
              <a:rPr lang="en-GB" sz="1400" dirty="0"/>
              <a:t> </a:t>
            </a:r>
            <a:r>
              <a:rPr lang="en-GB" sz="1400" dirty="0" err="1"/>
              <a:t>Beraterinnen</a:t>
            </a:r>
            <a:r>
              <a:rPr lang="en-GB" sz="1400" dirty="0"/>
              <a:t> und </a:t>
            </a:r>
            <a:r>
              <a:rPr lang="en-GB" sz="1400" dirty="0" err="1"/>
              <a:t>Beratern</a:t>
            </a:r>
            <a:r>
              <a:rPr lang="en-GB" sz="1400" dirty="0"/>
              <a:t> die </a:t>
            </a:r>
            <a:r>
              <a:rPr lang="en-GB" sz="1400" dirty="0" err="1"/>
              <a:t>Möglichkeit</a:t>
            </a:r>
            <a:r>
              <a:rPr lang="en-GB" sz="1400" dirty="0"/>
              <a:t> </a:t>
            </a:r>
            <a:r>
              <a:rPr lang="en-GB" sz="1400" dirty="0" err="1"/>
              <a:t>zu</a:t>
            </a:r>
            <a:r>
              <a:rPr lang="en-GB" sz="1400" dirty="0"/>
              <a:t> </a:t>
            </a:r>
            <a:r>
              <a:rPr lang="en-GB" sz="1400" dirty="0" err="1"/>
              <a:t>geben</a:t>
            </a:r>
            <a:r>
              <a:rPr lang="en-GB" sz="1400" dirty="0"/>
              <a:t>, für </a:t>
            </a:r>
            <a:r>
              <a:rPr lang="en-GB" sz="1400" dirty="0" err="1"/>
              <a:t>Kundinnen</a:t>
            </a:r>
            <a:r>
              <a:rPr lang="en-GB" sz="1400" dirty="0"/>
              <a:t> und </a:t>
            </a:r>
            <a:r>
              <a:rPr lang="en-GB" sz="1400" dirty="0" err="1"/>
              <a:t>Kunden</a:t>
            </a:r>
            <a:r>
              <a:rPr lang="en-GB" sz="1400" dirty="0"/>
              <a:t> </a:t>
            </a:r>
            <a:r>
              <a:rPr lang="en-GB" sz="1400" dirty="0" err="1"/>
              <a:t>ein</a:t>
            </a:r>
            <a:r>
              <a:rPr lang="en-GB" sz="1400" dirty="0"/>
              <a:t> </a:t>
            </a:r>
            <a:r>
              <a:rPr lang="en-GB" sz="1400" dirty="0" err="1"/>
              <a:t>individuelles</a:t>
            </a:r>
            <a:r>
              <a:rPr lang="en-GB" sz="1400" dirty="0"/>
              <a:t> Portfolio </a:t>
            </a:r>
            <a:r>
              <a:rPr lang="en-GB" sz="1400" dirty="0" err="1"/>
              <a:t>zusammenzustellen</a:t>
            </a:r>
            <a:r>
              <a:rPr lang="en-GB" sz="1400" dirty="0"/>
              <a:t>, </a:t>
            </a:r>
            <a:r>
              <a:rPr lang="en-GB" sz="1400" dirty="0" err="1"/>
              <a:t>ist</a:t>
            </a:r>
            <a:r>
              <a:rPr lang="en-GB" sz="1400" dirty="0"/>
              <a:t> Standard Life stets </a:t>
            </a:r>
            <a:r>
              <a:rPr lang="en-GB" sz="1400" dirty="0" err="1"/>
              <a:t>darauf</a:t>
            </a:r>
            <a:r>
              <a:rPr lang="en-GB" sz="1400" dirty="0"/>
              <a:t> </a:t>
            </a:r>
            <a:r>
              <a:rPr lang="en-GB" sz="1400" dirty="0" err="1"/>
              <a:t>fokussiert</a:t>
            </a:r>
            <a:r>
              <a:rPr lang="en-GB" sz="1400" dirty="0"/>
              <a:t>, </a:t>
            </a:r>
            <a:r>
              <a:rPr lang="en-GB" sz="1400" dirty="0" err="1"/>
              <a:t>eine</a:t>
            </a:r>
            <a:r>
              <a:rPr lang="en-GB" sz="1400" dirty="0"/>
              <a:t> </a:t>
            </a:r>
            <a:r>
              <a:rPr lang="en-GB" sz="1400" dirty="0" err="1"/>
              <a:t>umfangreiche</a:t>
            </a:r>
            <a:r>
              <a:rPr lang="en-GB" sz="1400" dirty="0"/>
              <a:t> </a:t>
            </a:r>
            <a:r>
              <a:rPr lang="en-GB" sz="1400" dirty="0" err="1"/>
              <a:t>Auswahl</a:t>
            </a:r>
            <a:r>
              <a:rPr lang="en-GB" sz="1400" dirty="0"/>
              <a:t> an </a:t>
            </a:r>
            <a:r>
              <a:rPr lang="en-GB" sz="1400" dirty="0" err="1"/>
              <a:t>aktiven</a:t>
            </a:r>
            <a:r>
              <a:rPr lang="en-GB" sz="1400" dirty="0"/>
              <a:t> </a:t>
            </a:r>
            <a:r>
              <a:rPr lang="en-GB" sz="1400" dirty="0" err="1"/>
              <a:t>sowie</a:t>
            </a:r>
            <a:r>
              <a:rPr lang="en-GB" sz="1400" dirty="0"/>
              <a:t> </a:t>
            </a:r>
            <a:r>
              <a:rPr lang="en-GB" sz="1400" dirty="0" err="1"/>
              <a:t>passiven</a:t>
            </a:r>
            <a:r>
              <a:rPr lang="en-GB" sz="1400" dirty="0"/>
              <a:t> </a:t>
            </a:r>
            <a:r>
              <a:rPr lang="en-GB" sz="1400" dirty="0" err="1"/>
              <a:t>Investmentlösungen</a:t>
            </a:r>
            <a:r>
              <a:rPr lang="en-GB" sz="1400" dirty="0"/>
              <a:t> </a:t>
            </a:r>
            <a:r>
              <a:rPr lang="en-GB" sz="1400" dirty="0" err="1"/>
              <a:t>unterschiedlichster</a:t>
            </a:r>
            <a:r>
              <a:rPr lang="en-GB" sz="1400" dirty="0"/>
              <a:t> </a:t>
            </a:r>
            <a:r>
              <a:rPr lang="en-GB" sz="1400" dirty="0" err="1"/>
              <a:t>Anlageklassen</a:t>
            </a:r>
            <a:r>
              <a:rPr lang="en-GB" sz="1400" dirty="0"/>
              <a:t> </a:t>
            </a:r>
            <a:r>
              <a:rPr lang="en-GB" sz="1400" dirty="0" err="1"/>
              <a:t>anzubieten</a:t>
            </a:r>
            <a:r>
              <a:rPr lang="en-GB" sz="1400" dirty="0"/>
              <a:t>.</a:t>
            </a:r>
          </a:p>
          <a:p>
            <a:pPr marL="185738" indent="-185738">
              <a:buFont typeface="Arial" panose="020B0604020202020204" pitchFamily="34" charset="0"/>
              <a:buChar char="•"/>
            </a:pPr>
            <a:endParaRPr lang="en-GB" sz="1400" dirty="0"/>
          </a:p>
          <a:p>
            <a:pPr marL="185738" indent="-185738">
              <a:buFont typeface="Arial" panose="020B0604020202020204" pitchFamily="34" charset="0"/>
              <a:buChar char="•"/>
            </a:pPr>
            <a:r>
              <a:rPr lang="en-GB" sz="1400" dirty="0" err="1"/>
              <a:t>Dabei</a:t>
            </a:r>
            <a:r>
              <a:rPr lang="en-GB" sz="1400" dirty="0"/>
              <a:t> </a:t>
            </a:r>
            <a:r>
              <a:rPr lang="en-GB" sz="1400" dirty="0" err="1"/>
              <a:t>können</a:t>
            </a:r>
            <a:r>
              <a:rPr lang="en-GB" sz="1400" dirty="0"/>
              <a:t> </a:t>
            </a:r>
            <a:r>
              <a:rPr lang="en-GB" sz="1400" dirty="0" err="1"/>
              <a:t>beliebig</a:t>
            </a:r>
            <a:r>
              <a:rPr lang="en-GB" sz="1400" dirty="0"/>
              <a:t> </a:t>
            </a:r>
            <a:r>
              <a:rPr lang="en-GB" sz="1400" dirty="0" err="1"/>
              <a:t>viele</a:t>
            </a:r>
            <a:r>
              <a:rPr lang="en-GB" sz="1400" dirty="0"/>
              <a:t> Fonds </a:t>
            </a:r>
            <a:r>
              <a:rPr lang="en-GB" sz="1400" dirty="0" err="1"/>
              <a:t>kombiniert</a:t>
            </a:r>
            <a:r>
              <a:rPr lang="en-GB" sz="1400" dirty="0"/>
              <a:t> </a:t>
            </a:r>
            <a:r>
              <a:rPr lang="en-GB" sz="1400" dirty="0" err="1"/>
              <a:t>werden</a:t>
            </a:r>
            <a:r>
              <a:rPr lang="en-GB" sz="1400" dirty="0"/>
              <a:t>, </a:t>
            </a:r>
            <a:r>
              <a:rPr lang="en-GB" sz="1400" dirty="0" err="1"/>
              <a:t>solange</a:t>
            </a:r>
            <a:r>
              <a:rPr lang="en-GB" sz="1400" dirty="0"/>
              <a:t> </a:t>
            </a:r>
            <a:r>
              <a:rPr lang="en-GB" sz="1400" dirty="0" err="1"/>
              <a:t>mindestens</a:t>
            </a:r>
            <a:r>
              <a:rPr lang="en-GB" sz="1400" dirty="0"/>
              <a:t> 1 % des </a:t>
            </a:r>
            <a:r>
              <a:rPr lang="en-GB" sz="1400" dirty="0" err="1"/>
              <a:t>Beitrags</a:t>
            </a:r>
            <a:r>
              <a:rPr lang="en-GB" sz="1400" dirty="0"/>
              <a:t> in </a:t>
            </a:r>
            <a:r>
              <a:rPr lang="en-GB" sz="1400" dirty="0" err="1"/>
              <a:t>einen</a:t>
            </a:r>
            <a:r>
              <a:rPr lang="en-GB" sz="1400" dirty="0"/>
              <a:t> Fonds </a:t>
            </a:r>
            <a:r>
              <a:rPr lang="en-GB" sz="1400" dirty="0" err="1"/>
              <a:t>fließen</a:t>
            </a:r>
            <a:r>
              <a:rPr lang="en-GB" sz="1400" dirty="0"/>
              <a:t>.</a:t>
            </a:r>
          </a:p>
        </p:txBody>
      </p:sp>
    </p:spTree>
    <p:extLst>
      <p:ext uri="{BB962C8B-B14F-4D97-AF65-F5344CB8AC3E}">
        <p14:creationId xmlns:p14="http://schemas.microsoft.com/office/powerpoint/2010/main" val="262463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341A1-F4A7-DDA2-8CC3-AF848BD67B3F}"/>
              </a:ext>
            </a:extLst>
          </p:cNvPr>
          <p:cNvSpPr>
            <a:spLocks noGrp="1"/>
          </p:cNvSpPr>
          <p:nvPr>
            <p:ph type="title"/>
          </p:nvPr>
        </p:nvSpPr>
        <p:spPr/>
        <p:txBody>
          <a:bodyPr/>
          <a:lstStyle/>
          <a:p>
            <a:r>
              <a:rPr lang="de-DE" dirty="0"/>
              <a:t>Die Investmentauswahl</a:t>
            </a:r>
          </a:p>
        </p:txBody>
      </p:sp>
      <p:sp>
        <p:nvSpPr>
          <p:cNvPr id="3" name="Foliennummernplatzhalter 2">
            <a:extLst>
              <a:ext uri="{FF2B5EF4-FFF2-40B4-BE49-F238E27FC236}">
                <a16:creationId xmlns:a16="http://schemas.microsoft.com/office/drawing/2014/main" id="{455A3C77-94BC-8F5B-2F99-9DF8D6CD4B0C}"/>
              </a:ext>
            </a:extLst>
          </p:cNvPr>
          <p:cNvSpPr>
            <a:spLocks noGrp="1"/>
          </p:cNvSpPr>
          <p:nvPr>
            <p:ph type="sldNum" sz="quarter" idx="10"/>
          </p:nvPr>
        </p:nvSpPr>
        <p:spPr/>
        <p:txBody>
          <a:bodyPr/>
          <a:lstStyle/>
          <a:p>
            <a:fld id="{5CA30057-1522-A34D-9EDB-EBE4F30CB92E}" type="slidenum">
              <a:rPr lang="en-US" smtClean="0"/>
              <a:pPr/>
              <a:t>7</a:t>
            </a:fld>
            <a:endParaRPr lang="en-US" dirty="0"/>
          </a:p>
        </p:txBody>
      </p:sp>
      <p:sp>
        <p:nvSpPr>
          <p:cNvPr id="5" name="Textplatzhalter 4">
            <a:extLst>
              <a:ext uri="{FF2B5EF4-FFF2-40B4-BE49-F238E27FC236}">
                <a16:creationId xmlns:a16="http://schemas.microsoft.com/office/drawing/2014/main" id="{87958692-8949-9D55-3DD4-AEB973A3F42C}"/>
              </a:ext>
            </a:extLst>
          </p:cNvPr>
          <p:cNvSpPr>
            <a:spLocks noGrp="1"/>
          </p:cNvSpPr>
          <p:nvPr>
            <p:ph type="body" sz="quarter" idx="19"/>
          </p:nvPr>
        </p:nvSpPr>
        <p:spPr/>
        <p:txBody>
          <a:bodyPr/>
          <a:lstStyle/>
          <a:p>
            <a:endParaRPr lang="de-DE"/>
          </a:p>
        </p:txBody>
      </p:sp>
      <p:sp>
        <p:nvSpPr>
          <p:cNvPr id="6" name="Textplatzhalter 5">
            <a:extLst>
              <a:ext uri="{FF2B5EF4-FFF2-40B4-BE49-F238E27FC236}">
                <a16:creationId xmlns:a16="http://schemas.microsoft.com/office/drawing/2014/main" id="{CDBAF51F-AC8A-9853-1A80-1390FED05634}"/>
              </a:ext>
            </a:extLst>
          </p:cNvPr>
          <p:cNvSpPr>
            <a:spLocks noGrp="1"/>
          </p:cNvSpPr>
          <p:nvPr>
            <p:ph type="body" sz="quarter" idx="20"/>
          </p:nvPr>
        </p:nvSpPr>
        <p:spPr/>
        <p:txBody>
          <a:bodyPr/>
          <a:lstStyle/>
          <a:p>
            <a:endParaRPr lang="de-DE"/>
          </a:p>
        </p:txBody>
      </p:sp>
      <p:sp>
        <p:nvSpPr>
          <p:cNvPr id="9" name="Rectangle 2">
            <a:extLst>
              <a:ext uri="{FF2B5EF4-FFF2-40B4-BE49-F238E27FC236}">
                <a16:creationId xmlns:a16="http://schemas.microsoft.com/office/drawing/2014/main" id="{20CEB004-F2CC-181E-A001-A0F06B7911D2}"/>
              </a:ext>
            </a:extLst>
          </p:cNvPr>
          <p:cNvSpPr/>
          <p:nvPr/>
        </p:nvSpPr>
        <p:spPr>
          <a:xfrm>
            <a:off x="358778" y="1604424"/>
            <a:ext cx="4141099"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0" name="Text Placeholder 3">
            <a:extLst>
              <a:ext uri="{FF2B5EF4-FFF2-40B4-BE49-F238E27FC236}">
                <a16:creationId xmlns:a16="http://schemas.microsoft.com/office/drawing/2014/main" id="{13C35094-56FE-9FC9-72D1-36EA6867B44F}"/>
              </a:ext>
            </a:extLst>
          </p:cNvPr>
          <p:cNvSpPr txBox="1">
            <a:spLocks/>
          </p:cNvSpPr>
          <p:nvPr/>
        </p:nvSpPr>
        <p:spPr>
          <a:xfrm>
            <a:off x="358776" y="1606403"/>
            <a:ext cx="4141099"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err="1"/>
              <a:t>Nachhaltigkeit</a:t>
            </a:r>
            <a:endParaRPr lang="en-US" sz="1600" dirty="0"/>
          </a:p>
        </p:txBody>
      </p:sp>
      <p:sp>
        <p:nvSpPr>
          <p:cNvPr id="11" name="Text Placeholder 11">
            <a:extLst>
              <a:ext uri="{FF2B5EF4-FFF2-40B4-BE49-F238E27FC236}">
                <a16:creationId xmlns:a16="http://schemas.microsoft.com/office/drawing/2014/main" id="{09305AB0-03E9-3446-73E4-4FEC7F28769D}"/>
              </a:ext>
            </a:extLst>
          </p:cNvPr>
          <p:cNvSpPr txBox="1">
            <a:spLocks/>
          </p:cNvSpPr>
          <p:nvPr/>
        </p:nvSpPr>
        <p:spPr>
          <a:xfrm>
            <a:off x="358777" y="2217527"/>
            <a:ext cx="4141317" cy="3691228"/>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sz="1400" dirty="0" err="1"/>
              <a:t>Nachhaltige</a:t>
            </a:r>
            <a:r>
              <a:rPr lang="en-GB" sz="1400" dirty="0"/>
              <a:t> Investments </a:t>
            </a:r>
            <a:r>
              <a:rPr lang="en-GB" sz="1400" dirty="0" err="1"/>
              <a:t>sind</a:t>
            </a:r>
            <a:r>
              <a:rPr lang="en-GB" sz="1400" dirty="0"/>
              <a:t> </a:t>
            </a:r>
            <a:r>
              <a:rPr lang="en-GB" sz="1400" dirty="0" err="1"/>
              <a:t>mittlerweile</a:t>
            </a:r>
            <a:r>
              <a:rPr lang="en-GB" sz="1400" dirty="0"/>
              <a:t> </a:t>
            </a:r>
            <a:r>
              <a:rPr lang="en-GB" sz="1400" dirty="0" err="1"/>
              <a:t>mehr</a:t>
            </a:r>
            <a:r>
              <a:rPr lang="en-GB" sz="1400" dirty="0"/>
              <a:t> </a:t>
            </a:r>
            <a:r>
              <a:rPr lang="en-GB" sz="1400" dirty="0" err="1"/>
              <a:t>als</a:t>
            </a:r>
            <a:r>
              <a:rPr lang="en-GB" sz="1400" dirty="0"/>
              <a:t> </a:t>
            </a:r>
            <a:r>
              <a:rPr lang="en-GB" sz="1400" dirty="0" err="1"/>
              <a:t>nur</a:t>
            </a:r>
            <a:r>
              <a:rPr lang="en-GB" sz="1400" dirty="0"/>
              <a:t> </a:t>
            </a:r>
            <a:r>
              <a:rPr lang="en-GB" sz="1400" dirty="0" err="1"/>
              <a:t>ein</a:t>
            </a:r>
            <a:r>
              <a:rPr lang="en-GB" sz="1400" dirty="0"/>
              <a:t> </a:t>
            </a:r>
            <a:r>
              <a:rPr lang="en-GB" sz="1400" dirty="0" err="1"/>
              <a:t>Trendthema</a:t>
            </a:r>
            <a:r>
              <a:rPr lang="en-GB" sz="1400" dirty="0"/>
              <a:t>.</a:t>
            </a:r>
          </a:p>
          <a:p>
            <a:pPr marL="185738" indent="-185738">
              <a:buFont typeface="Arial" panose="020B0604020202020204" pitchFamily="34" charset="0"/>
              <a:buChar char="•"/>
            </a:pPr>
            <a:endParaRPr lang="en-GB" sz="1400" dirty="0"/>
          </a:p>
          <a:p>
            <a:pPr marL="185738" indent="-185738">
              <a:buFont typeface="Arial" panose="020B0604020202020204" pitchFamily="34" charset="0"/>
              <a:buChar char="•"/>
            </a:pPr>
            <a:r>
              <a:rPr lang="en-GB" sz="1400" dirty="0"/>
              <a:t>Standard Life </a:t>
            </a:r>
            <a:r>
              <a:rPr lang="en-GB" sz="1400" dirty="0" err="1"/>
              <a:t>verpflichtet</a:t>
            </a:r>
            <a:r>
              <a:rPr lang="en-GB" sz="1400" dirty="0"/>
              <a:t> </a:t>
            </a:r>
            <a:r>
              <a:rPr lang="en-GB" sz="1400" dirty="0" err="1"/>
              <a:t>sich</a:t>
            </a:r>
            <a:r>
              <a:rPr lang="en-GB" sz="1400" dirty="0"/>
              <a:t> </a:t>
            </a:r>
            <a:r>
              <a:rPr lang="en-GB" sz="1400" dirty="0" err="1"/>
              <a:t>nicht</a:t>
            </a:r>
            <a:r>
              <a:rPr lang="en-GB" sz="1400" dirty="0"/>
              <a:t> </a:t>
            </a:r>
            <a:r>
              <a:rPr lang="en-GB" sz="1400" dirty="0" err="1"/>
              <a:t>nur</a:t>
            </a:r>
            <a:r>
              <a:rPr lang="en-GB" sz="1400" dirty="0"/>
              <a:t> </a:t>
            </a:r>
            <a:r>
              <a:rPr lang="en-GB" sz="1400" dirty="0" err="1"/>
              <a:t>selbst</a:t>
            </a:r>
            <a:r>
              <a:rPr lang="en-GB" sz="1400" dirty="0"/>
              <a:t>, </a:t>
            </a:r>
            <a:r>
              <a:rPr lang="en-GB" sz="1400" dirty="0" err="1"/>
              <a:t>nachhaltig</a:t>
            </a:r>
            <a:r>
              <a:rPr lang="en-GB" sz="1400" dirty="0"/>
              <a:t> </a:t>
            </a:r>
            <a:r>
              <a:rPr lang="en-GB" sz="1400" dirty="0" err="1"/>
              <a:t>zu</a:t>
            </a:r>
            <a:r>
              <a:rPr lang="en-GB" sz="1400" dirty="0"/>
              <a:t> </a:t>
            </a:r>
            <a:r>
              <a:rPr lang="en-GB" sz="1400" dirty="0" err="1"/>
              <a:t>agieren</a:t>
            </a:r>
            <a:r>
              <a:rPr lang="en-GB" sz="1400" dirty="0"/>
              <a:t>, </a:t>
            </a:r>
            <a:r>
              <a:rPr lang="en-GB" sz="1400" dirty="0" err="1"/>
              <a:t>sondern</a:t>
            </a:r>
            <a:r>
              <a:rPr lang="en-GB" sz="1400" dirty="0"/>
              <a:t> </a:t>
            </a:r>
            <a:r>
              <a:rPr lang="en-GB" sz="1400" dirty="0" err="1"/>
              <a:t>bietet</a:t>
            </a:r>
            <a:r>
              <a:rPr lang="en-GB" sz="1400" dirty="0"/>
              <a:t> </a:t>
            </a:r>
            <a:r>
              <a:rPr lang="en-GB" sz="1400" dirty="0" err="1"/>
              <a:t>selbstverständlich</a:t>
            </a:r>
            <a:r>
              <a:rPr lang="en-GB" sz="1400" dirty="0"/>
              <a:t> </a:t>
            </a:r>
            <a:r>
              <a:rPr lang="en-GB" sz="1400" dirty="0" err="1"/>
              <a:t>auch</a:t>
            </a:r>
            <a:r>
              <a:rPr lang="en-GB" sz="1400" dirty="0"/>
              <a:t> diverse </a:t>
            </a:r>
            <a:r>
              <a:rPr lang="en-GB" sz="1400" dirty="0" err="1"/>
              <a:t>nachhaltige</a:t>
            </a:r>
            <a:r>
              <a:rPr lang="en-GB" sz="1400" dirty="0"/>
              <a:t> </a:t>
            </a:r>
            <a:r>
              <a:rPr lang="en-GB" sz="1400" dirty="0" err="1"/>
              <a:t>Fondslösungen</a:t>
            </a:r>
            <a:r>
              <a:rPr lang="en-GB" sz="1400" dirty="0"/>
              <a:t> </a:t>
            </a:r>
            <a:r>
              <a:rPr lang="en-GB" sz="1400" dirty="0" err="1"/>
              <a:t>verschiedener</a:t>
            </a:r>
            <a:r>
              <a:rPr lang="en-GB" sz="1400" dirty="0"/>
              <a:t> </a:t>
            </a:r>
            <a:r>
              <a:rPr lang="en-GB" sz="1400" dirty="0" err="1"/>
              <a:t>Anlageklassen</a:t>
            </a:r>
            <a:r>
              <a:rPr lang="en-GB" sz="1400" dirty="0"/>
              <a:t> </a:t>
            </a:r>
            <a:r>
              <a:rPr lang="en-GB" sz="1400" dirty="0" err="1"/>
              <a:t>mit</a:t>
            </a:r>
            <a:r>
              <a:rPr lang="en-GB" sz="1400" dirty="0"/>
              <a:t> </a:t>
            </a:r>
            <a:r>
              <a:rPr lang="en-GB" sz="1400" dirty="0" err="1"/>
              <a:t>unterschiedlichen</a:t>
            </a:r>
            <a:r>
              <a:rPr lang="en-GB" sz="1400" dirty="0"/>
              <a:t> </a:t>
            </a:r>
            <a:r>
              <a:rPr lang="en-GB" sz="1400" dirty="0" err="1"/>
              <a:t>Nachhaltigkeitsansätzen</a:t>
            </a:r>
            <a:r>
              <a:rPr lang="en-GB" sz="1400" dirty="0"/>
              <a:t> an.</a:t>
            </a:r>
          </a:p>
          <a:p>
            <a:endParaRPr lang="en-GB" sz="1400" dirty="0"/>
          </a:p>
        </p:txBody>
      </p:sp>
      <p:sp>
        <p:nvSpPr>
          <p:cNvPr id="12" name="Rectangle 2">
            <a:extLst>
              <a:ext uri="{FF2B5EF4-FFF2-40B4-BE49-F238E27FC236}">
                <a16:creationId xmlns:a16="http://schemas.microsoft.com/office/drawing/2014/main" id="{7C6C35D4-3D4D-B320-0B78-68788DDD0F0B}"/>
              </a:ext>
            </a:extLst>
          </p:cNvPr>
          <p:cNvSpPr/>
          <p:nvPr/>
        </p:nvSpPr>
        <p:spPr>
          <a:xfrm>
            <a:off x="4643908" y="1604424"/>
            <a:ext cx="4141099" cy="4561417"/>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3" name="Text Placeholder 3">
            <a:extLst>
              <a:ext uri="{FF2B5EF4-FFF2-40B4-BE49-F238E27FC236}">
                <a16:creationId xmlns:a16="http://schemas.microsoft.com/office/drawing/2014/main" id="{B5444687-372F-666C-3245-203F233F385F}"/>
              </a:ext>
            </a:extLst>
          </p:cNvPr>
          <p:cNvSpPr txBox="1">
            <a:spLocks/>
          </p:cNvSpPr>
          <p:nvPr/>
        </p:nvSpPr>
        <p:spPr>
          <a:xfrm>
            <a:off x="4643906" y="1606403"/>
            <a:ext cx="4141099"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err="1"/>
              <a:t>Themenfonds</a:t>
            </a:r>
            <a:endParaRPr lang="en-US" sz="1600" dirty="0"/>
          </a:p>
        </p:txBody>
      </p:sp>
      <p:sp>
        <p:nvSpPr>
          <p:cNvPr id="15" name="Text Placeholder 11">
            <a:extLst>
              <a:ext uri="{FF2B5EF4-FFF2-40B4-BE49-F238E27FC236}">
                <a16:creationId xmlns:a16="http://schemas.microsoft.com/office/drawing/2014/main" id="{38E70988-E6FA-E6F5-04E7-FC218986243C}"/>
              </a:ext>
            </a:extLst>
          </p:cNvPr>
          <p:cNvSpPr txBox="1">
            <a:spLocks/>
          </p:cNvSpPr>
          <p:nvPr/>
        </p:nvSpPr>
        <p:spPr>
          <a:xfrm>
            <a:off x="4643907" y="2217527"/>
            <a:ext cx="4141317" cy="3691228"/>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sz="1400" dirty="0"/>
              <a:t>Ob </a:t>
            </a:r>
            <a:r>
              <a:rPr lang="en-GB" sz="1400" dirty="0" err="1"/>
              <a:t>Technologie</a:t>
            </a:r>
            <a:r>
              <a:rPr lang="en-GB" sz="1400" dirty="0"/>
              <a:t>, </a:t>
            </a:r>
            <a:r>
              <a:rPr lang="en-GB" sz="1400" dirty="0" err="1"/>
              <a:t>Gesundheitsvorsorge</a:t>
            </a:r>
            <a:r>
              <a:rPr lang="en-GB" sz="1400" dirty="0"/>
              <a:t>, </a:t>
            </a:r>
            <a:r>
              <a:rPr lang="en-GB" sz="1400" dirty="0" err="1"/>
              <a:t>Rohstoffe</a:t>
            </a:r>
            <a:r>
              <a:rPr lang="en-GB" sz="1400" dirty="0"/>
              <a:t> </a:t>
            </a:r>
            <a:r>
              <a:rPr lang="en-GB" sz="1400" dirty="0" err="1"/>
              <a:t>oder</a:t>
            </a:r>
            <a:r>
              <a:rPr lang="en-GB" sz="1400" dirty="0"/>
              <a:t> </a:t>
            </a:r>
            <a:r>
              <a:rPr lang="en-GB" sz="1400" dirty="0" err="1"/>
              <a:t>andere</a:t>
            </a:r>
            <a:r>
              <a:rPr lang="en-GB" sz="1400" dirty="0"/>
              <a:t> </a:t>
            </a:r>
            <a:r>
              <a:rPr lang="en-GB" sz="1400" dirty="0" err="1"/>
              <a:t>Themen</a:t>
            </a:r>
            <a:r>
              <a:rPr lang="en-GB" sz="1400" dirty="0"/>
              <a:t>, Standard Life </a:t>
            </a:r>
            <a:r>
              <a:rPr lang="en-GB" sz="1400" dirty="0" err="1"/>
              <a:t>versucht</a:t>
            </a:r>
            <a:r>
              <a:rPr lang="en-GB" sz="1400" dirty="0"/>
              <a:t> stets alle </a:t>
            </a:r>
            <a:r>
              <a:rPr lang="en-GB" sz="1400" dirty="0" err="1"/>
              <a:t>relevanten</a:t>
            </a:r>
            <a:r>
              <a:rPr lang="en-GB" sz="1400" dirty="0"/>
              <a:t> </a:t>
            </a:r>
            <a:r>
              <a:rPr lang="en-GB" sz="1400" dirty="0" err="1"/>
              <a:t>Sektoren</a:t>
            </a:r>
            <a:r>
              <a:rPr lang="en-GB" sz="1400" dirty="0"/>
              <a:t> in </a:t>
            </a:r>
            <a:r>
              <a:rPr lang="en-GB" sz="1400" dirty="0" err="1"/>
              <a:t>ihrem</a:t>
            </a:r>
            <a:r>
              <a:rPr lang="en-GB" sz="1400" dirty="0"/>
              <a:t> </a:t>
            </a:r>
            <a:r>
              <a:rPr lang="en-GB" sz="1400" dirty="0" err="1"/>
              <a:t>Fondsuniversum</a:t>
            </a:r>
            <a:r>
              <a:rPr lang="en-GB" sz="1400" dirty="0"/>
              <a:t> </a:t>
            </a:r>
            <a:r>
              <a:rPr lang="en-GB" sz="1400" dirty="0" err="1"/>
              <a:t>zu</a:t>
            </a:r>
            <a:r>
              <a:rPr lang="en-GB" sz="1400" dirty="0"/>
              <a:t> </a:t>
            </a:r>
            <a:r>
              <a:rPr lang="en-GB" sz="1400" dirty="0" err="1"/>
              <a:t>berücksichtigen</a:t>
            </a:r>
            <a:r>
              <a:rPr lang="en-GB" sz="1400" dirty="0"/>
              <a:t>, um </a:t>
            </a:r>
            <a:r>
              <a:rPr lang="en-GB" sz="1400" dirty="0" err="1"/>
              <a:t>moderne</a:t>
            </a:r>
            <a:r>
              <a:rPr lang="en-GB" sz="1400" dirty="0"/>
              <a:t> </a:t>
            </a:r>
            <a:r>
              <a:rPr lang="en-GB" sz="1400" dirty="0" err="1"/>
              <a:t>Investmentkonzepte</a:t>
            </a:r>
            <a:r>
              <a:rPr lang="en-GB" sz="1400" dirty="0"/>
              <a:t> </a:t>
            </a:r>
            <a:r>
              <a:rPr lang="en-GB" sz="1400" dirty="0" err="1"/>
              <a:t>zu</a:t>
            </a:r>
            <a:r>
              <a:rPr lang="en-GB" sz="1400" dirty="0"/>
              <a:t> </a:t>
            </a:r>
            <a:r>
              <a:rPr lang="en-GB" sz="1400" dirty="0" err="1"/>
              <a:t>ermöglichen</a:t>
            </a:r>
            <a:r>
              <a:rPr lang="en-GB" sz="1400" dirty="0"/>
              <a:t>.</a:t>
            </a:r>
          </a:p>
        </p:txBody>
      </p:sp>
    </p:spTree>
    <p:extLst>
      <p:ext uri="{BB962C8B-B14F-4D97-AF65-F5344CB8AC3E}">
        <p14:creationId xmlns:p14="http://schemas.microsoft.com/office/powerpoint/2010/main" val="244735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341A1-F4A7-DDA2-8CC3-AF848BD67B3F}"/>
              </a:ext>
            </a:extLst>
          </p:cNvPr>
          <p:cNvSpPr>
            <a:spLocks noGrp="1"/>
          </p:cNvSpPr>
          <p:nvPr>
            <p:ph type="title"/>
          </p:nvPr>
        </p:nvSpPr>
        <p:spPr/>
        <p:txBody>
          <a:bodyPr/>
          <a:lstStyle/>
          <a:p>
            <a:r>
              <a:rPr lang="de-DE" dirty="0"/>
              <a:t>Mögliche Kriterien für die Investmentauswahl </a:t>
            </a:r>
          </a:p>
        </p:txBody>
      </p:sp>
      <p:sp>
        <p:nvSpPr>
          <p:cNvPr id="3" name="Foliennummernplatzhalter 2">
            <a:extLst>
              <a:ext uri="{FF2B5EF4-FFF2-40B4-BE49-F238E27FC236}">
                <a16:creationId xmlns:a16="http://schemas.microsoft.com/office/drawing/2014/main" id="{455A3C77-94BC-8F5B-2F99-9DF8D6CD4B0C}"/>
              </a:ext>
            </a:extLst>
          </p:cNvPr>
          <p:cNvSpPr>
            <a:spLocks noGrp="1"/>
          </p:cNvSpPr>
          <p:nvPr>
            <p:ph type="sldNum" sz="quarter" idx="10"/>
          </p:nvPr>
        </p:nvSpPr>
        <p:spPr/>
        <p:txBody>
          <a:bodyPr/>
          <a:lstStyle/>
          <a:p>
            <a:fld id="{5CA30057-1522-A34D-9EDB-EBE4F30CB92E}" type="slidenum">
              <a:rPr lang="en-US" smtClean="0"/>
              <a:pPr/>
              <a:t>8</a:t>
            </a:fld>
            <a:endParaRPr lang="en-US" dirty="0"/>
          </a:p>
        </p:txBody>
      </p:sp>
      <p:sp>
        <p:nvSpPr>
          <p:cNvPr id="4" name="Textplatzhalter 3">
            <a:extLst>
              <a:ext uri="{FF2B5EF4-FFF2-40B4-BE49-F238E27FC236}">
                <a16:creationId xmlns:a16="http://schemas.microsoft.com/office/drawing/2014/main" id="{B4B99948-453C-CEA7-D865-177DE170C515}"/>
              </a:ext>
            </a:extLst>
          </p:cNvPr>
          <p:cNvSpPr>
            <a:spLocks noGrp="1"/>
          </p:cNvSpPr>
          <p:nvPr>
            <p:ph type="body" sz="quarter" idx="18"/>
          </p:nvPr>
        </p:nvSpPr>
        <p:spPr>
          <a:xfrm>
            <a:off x="360363" y="880361"/>
            <a:ext cx="6839507" cy="236988"/>
          </a:xfrm>
        </p:spPr>
        <p:txBody>
          <a:bodyPr/>
          <a:lstStyle/>
          <a:p>
            <a:r>
              <a:rPr lang="de-DE" dirty="0"/>
              <a:t>Die Top-Fonds in </a:t>
            </a:r>
            <a:r>
              <a:rPr lang="de-DE" dirty="0" smtClean="0"/>
              <a:t>Q1 </a:t>
            </a:r>
            <a:r>
              <a:rPr lang="de-DE" dirty="0"/>
              <a:t>2023 nach folgenden Kategorien</a:t>
            </a:r>
          </a:p>
        </p:txBody>
      </p:sp>
      <p:sp>
        <p:nvSpPr>
          <p:cNvPr id="7" name="Textplatzhalter 6">
            <a:extLst>
              <a:ext uri="{FF2B5EF4-FFF2-40B4-BE49-F238E27FC236}">
                <a16:creationId xmlns:a16="http://schemas.microsoft.com/office/drawing/2014/main" id="{2C7E53EE-4CE7-EBAE-79E4-C949F5FAADEA}"/>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0864BBE9-E288-7FB7-DC88-697333B00371}"/>
              </a:ext>
            </a:extLst>
          </p:cNvPr>
          <p:cNvSpPr>
            <a:spLocks noGrp="1"/>
          </p:cNvSpPr>
          <p:nvPr>
            <p:ph type="body" sz="quarter" idx="20"/>
          </p:nvPr>
        </p:nvSpPr>
        <p:spPr/>
        <p:txBody>
          <a:bodyPr/>
          <a:lstStyle/>
          <a:p>
            <a:endParaRPr lang="de-DE"/>
          </a:p>
        </p:txBody>
      </p:sp>
      <p:sp>
        <p:nvSpPr>
          <p:cNvPr id="9" name="Rectangle 2">
            <a:extLst>
              <a:ext uri="{FF2B5EF4-FFF2-40B4-BE49-F238E27FC236}">
                <a16:creationId xmlns:a16="http://schemas.microsoft.com/office/drawing/2014/main" id="{20CEB004-F2CC-181E-A001-A0F06B7911D2}"/>
              </a:ext>
            </a:extLst>
          </p:cNvPr>
          <p:cNvSpPr/>
          <p:nvPr/>
        </p:nvSpPr>
        <p:spPr>
          <a:xfrm>
            <a:off x="358779" y="1604425"/>
            <a:ext cx="2732394" cy="3042618"/>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0" name="Text Placeholder 3">
            <a:extLst>
              <a:ext uri="{FF2B5EF4-FFF2-40B4-BE49-F238E27FC236}">
                <a16:creationId xmlns:a16="http://schemas.microsoft.com/office/drawing/2014/main" id="{13C35094-56FE-9FC9-72D1-36EA6867B44F}"/>
              </a:ext>
            </a:extLst>
          </p:cNvPr>
          <p:cNvSpPr txBox="1">
            <a:spLocks/>
          </p:cNvSpPr>
          <p:nvPr/>
        </p:nvSpPr>
        <p:spPr>
          <a:xfrm>
            <a:off x="358777" y="1606403"/>
            <a:ext cx="2732394"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a:t>Die </a:t>
            </a:r>
            <a:r>
              <a:rPr lang="en-US" sz="1600" dirty="0" err="1"/>
              <a:t>zehn</a:t>
            </a:r>
            <a:r>
              <a:rPr lang="en-US" sz="1600" dirty="0"/>
              <a:t> ESG-</a:t>
            </a:r>
            <a:br>
              <a:rPr lang="en-US" sz="1600" dirty="0"/>
            </a:br>
            <a:r>
              <a:rPr lang="en-US" sz="1600" dirty="0"/>
              <a:t>Top-Performer</a:t>
            </a:r>
          </a:p>
        </p:txBody>
      </p:sp>
      <p:sp>
        <p:nvSpPr>
          <p:cNvPr id="11" name="Text Placeholder 11">
            <a:extLst>
              <a:ext uri="{FF2B5EF4-FFF2-40B4-BE49-F238E27FC236}">
                <a16:creationId xmlns:a16="http://schemas.microsoft.com/office/drawing/2014/main" id="{09305AB0-03E9-3446-73E4-4FEC7F28769D}"/>
              </a:ext>
            </a:extLst>
          </p:cNvPr>
          <p:cNvSpPr txBox="1">
            <a:spLocks/>
          </p:cNvSpPr>
          <p:nvPr/>
        </p:nvSpPr>
        <p:spPr>
          <a:xfrm>
            <a:off x="358777" y="2217527"/>
            <a:ext cx="2732538" cy="2309649"/>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dirty="0"/>
              <a:t>3-Jahres-Performance</a:t>
            </a:r>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err="1"/>
              <a:t>Laufende</a:t>
            </a:r>
            <a:r>
              <a:rPr lang="en-GB" dirty="0"/>
              <a:t> </a:t>
            </a:r>
            <a:r>
              <a:rPr lang="en-GB" dirty="0" err="1"/>
              <a:t>Kosten</a:t>
            </a:r>
            <a:endParaRPr lang="en-GB" dirty="0"/>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a:t>Sharpe-Ratio </a:t>
            </a:r>
            <a:br>
              <a:rPr lang="en-GB" dirty="0"/>
            </a:br>
            <a:r>
              <a:rPr lang="en-GB" dirty="0"/>
              <a:t>(</a:t>
            </a:r>
            <a:r>
              <a:rPr lang="en-GB" dirty="0" err="1"/>
              <a:t>Verhältnis</a:t>
            </a:r>
            <a:r>
              <a:rPr lang="en-GB" dirty="0"/>
              <a:t> </a:t>
            </a:r>
            <a:r>
              <a:rPr lang="en-GB" dirty="0" err="1"/>
              <a:t>Rendite</a:t>
            </a:r>
            <a:r>
              <a:rPr lang="en-GB" dirty="0"/>
              <a:t> </a:t>
            </a:r>
            <a:br>
              <a:rPr lang="en-GB" dirty="0"/>
            </a:br>
            <a:r>
              <a:rPr lang="en-GB" dirty="0" err="1"/>
              <a:t>zu</a:t>
            </a:r>
            <a:r>
              <a:rPr lang="en-GB" dirty="0"/>
              <a:t> </a:t>
            </a:r>
            <a:r>
              <a:rPr lang="en-GB" dirty="0" err="1"/>
              <a:t>Volatilität</a:t>
            </a:r>
            <a:r>
              <a:rPr lang="en-GB" dirty="0"/>
              <a:t>)</a:t>
            </a:r>
          </a:p>
        </p:txBody>
      </p:sp>
      <p:sp>
        <p:nvSpPr>
          <p:cNvPr id="17" name="Rectangle 2">
            <a:extLst>
              <a:ext uri="{FF2B5EF4-FFF2-40B4-BE49-F238E27FC236}">
                <a16:creationId xmlns:a16="http://schemas.microsoft.com/office/drawing/2014/main" id="{21A8F2ED-45F9-75A0-A5D1-D4B378146539}"/>
              </a:ext>
            </a:extLst>
          </p:cNvPr>
          <p:cNvSpPr/>
          <p:nvPr/>
        </p:nvSpPr>
        <p:spPr>
          <a:xfrm>
            <a:off x="3205013" y="1604425"/>
            <a:ext cx="2732394" cy="3042618"/>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18" name="Text Placeholder 3">
            <a:extLst>
              <a:ext uri="{FF2B5EF4-FFF2-40B4-BE49-F238E27FC236}">
                <a16:creationId xmlns:a16="http://schemas.microsoft.com/office/drawing/2014/main" id="{BA569EB2-2781-EB89-88A2-085CEA48362F}"/>
              </a:ext>
            </a:extLst>
          </p:cNvPr>
          <p:cNvSpPr txBox="1">
            <a:spLocks/>
          </p:cNvSpPr>
          <p:nvPr/>
        </p:nvSpPr>
        <p:spPr>
          <a:xfrm>
            <a:off x="3205011" y="1606403"/>
            <a:ext cx="2732394"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a:t>Die </a:t>
            </a:r>
            <a:r>
              <a:rPr lang="en-US" sz="1600" dirty="0" err="1"/>
              <a:t>zehn</a:t>
            </a:r>
            <a:r>
              <a:rPr lang="en-US" sz="1600" dirty="0"/>
              <a:t> </a:t>
            </a:r>
            <a:br>
              <a:rPr lang="en-US" sz="1600" dirty="0"/>
            </a:br>
            <a:r>
              <a:rPr lang="en-US" sz="1600" dirty="0"/>
              <a:t>Top-Performer</a:t>
            </a:r>
          </a:p>
        </p:txBody>
      </p:sp>
      <p:sp>
        <p:nvSpPr>
          <p:cNvPr id="19" name="Text Placeholder 11">
            <a:extLst>
              <a:ext uri="{FF2B5EF4-FFF2-40B4-BE49-F238E27FC236}">
                <a16:creationId xmlns:a16="http://schemas.microsoft.com/office/drawing/2014/main" id="{064EC05D-65F9-F14D-DE0E-A9E00E54D38F}"/>
              </a:ext>
            </a:extLst>
          </p:cNvPr>
          <p:cNvSpPr txBox="1">
            <a:spLocks/>
          </p:cNvSpPr>
          <p:nvPr/>
        </p:nvSpPr>
        <p:spPr>
          <a:xfrm>
            <a:off x="3205011" y="2217527"/>
            <a:ext cx="2732538" cy="2309649"/>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dirty="0"/>
              <a:t>3-Jahres-Performance</a:t>
            </a:r>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err="1"/>
              <a:t>Laufende</a:t>
            </a:r>
            <a:r>
              <a:rPr lang="en-GB" dirty="0"/>
              <a:t> </a:t>
            </a:r>
            <a:r>
              <a:rPr lang="en-GB" dirty="0" err="1"/>
              <a:t>Kosten</a:t>
            </a:r>
            <a:endParaRPr lang="en-GB" dirty="0"/>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a:t>Sharpe-Ratio </a:t>
            </a:r>
            <a:br>
              <a:rPr lang="en-GB" dirty="0"/>
            </a:br>
            <a:r>
              <a:rPr lang="en-GB" dirty="0"/>
              <a:t>(</a:t>
            </a:r>
            <a:r>
              <a:rPr lang="en-GB" dirty="0" err="1"/>
              <a:t>Verhältnis</a:t>
            </a:r>
            <a:r>
              <a:rPr lang="en-GB" dirty="0"/>
              <a:t> </a:t>
            </a:r>
            <a:r>
              <a:rPr lang="en-GB" dirty="0" err="1"/>
              <a:t>Rendite</a:t>
            </a:r>
            <a:r>
              <a:rPr lang="en-GB" dirty="0"/>
              <a:t> </a:t>
            </a:r>
            <a:br>
              <a:rPr lang="en-GB" dirty="0"/>
            </a:br>
            <a:r>
              <a:rPr lang="en-GB" dirty="0" err="1"/>
              <a:t>zu</a:t>
            </a:r>
            <a:r>
              <a:rPr lang="en-GB" dirty="0"/>
              <a:t> </a:t>
            </a:r>
            <a:r>
              <a:rPr lang="en-GB" dirty="0" err="1"/>
              <a:t>Volatilität</a:t>
            </a:r>
            <a:r>
              <a:rPr lang="en-GB" dirty="0"/>
              <a:t>) </a:t>
            </a:r>
          </a:p>
        </p:txBody>
      </p:sp>
      <p:sp>
        <p:nvSpPr>
          <p:cNvPr id="20" name="Rectangle 2">
            <a:extLst>
              <a:ext uri="{FF2B5EF4-FFF2-40B4-BE49-F238E27FC236}">
                <a16:creationId xmlns:a16="http://schemas.microsoft.com/office/drawing/2014/main" id="{D5057366-41E0-E834-2354-684520298DB5}"/>
              </a:ext>
            </a:extLst>
          </p:cNvPr>
          <p:cNvSpPr/>
          <p:nvPr/>
        </p:nvSpPr>
        <p:spPr>
          <a:xfrm>
            <a:off x="6051103" y="1604425"/>
            <a:ext cx="2732394" cy="3042618"/>
          </a:xfrm>
          <a:prstGeom prst="rect">
            <a:avLst/>
          </a:prstGeom>
          <a:solidFill>
            <a:schemeClr val="bg1"/>
          </a:solidFill>
          <a:ln w="3175">
            <a:solidFill>
              <a:schemeClr val="bg1">
                <a:lumMod val="95000"/>
              </a:schemeClr>
            </a:solid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en-US" sz="1867" b="0" i="0" dirty="0">
              <a:latin typeface="Arial" charset="0"/>
            </a:endParaRPr>
          </a:p>
        </p:txBody>
      </p:sp>
      <p:sp>
        <p:nvSpPr>
          <p:cNvPr id="21" name="Text Placeholder 3">
            <a:extLst>
              <a:ext uri="{FF2B5EF4-FFF2-40B4-BE49-F238E27FC236}">
                <a16:creationId xmlns:a16="http://schemas.microsoft.com/office/drawing/2014/main" id="{461062C9-DC39-A80C-C170-7A6BE96BA652}"/>
              </a:ext>
            </a:extLst>
          </p:cNvPr>
          <p:cNvSpPr txBox="1">
            <a:spLocks/>
          </p:cNvSpPr>
          <p:nvPr/>
        </p:nvSpPr>
        <p:spPr>
          <a:xfrm>
            <a:off x="6051101" y="1606403"/>
            <a:ext cx="2732394" cy="604556"/>
          </a:xfrm>
          <a:prstGeom prst="rect">
            <a:avLst/>
          </a:prstGeom>
          <a:gradFill>
            <a:gsLst>
              <a:gs pos="75000">
                <a:schemeClr val="tx2"/>
              </a:gs>
              <a:gs pos="100000">
                <a:schemeClr val="accent1"/>
              </a:gs>
            </a:gsLst>
            <a:lin ang="18000000" scaled="0"/>
          </a:gradFill>
        </p:spPr>
        <p:txBody>
          <a:bodyPr vert="horz" lIns="202500" tIns="0" rIns="202500" bIns="36000" rtlCol="0" anchor="ctr">
            <a:noAutofit/>
          </a:bodyPr>
          <a:lstStyle>
            <a:lvl1pPr marL="0" indent="0" algn="ctr" defTabSz="685719" rtl="0" eaLnBrk="1" latinLnBrk="0" hangingPunct="1">
              <a:lnSpc>
                <a:spcPct val="110000"/>
              </a:lnSpc>
              <a:spcBef>
                <a:spcPts val="1600"/>
              </a:spcBef>
              <a:buFont typeface="Arial"/>
              <a:buNone/>
              <a:defRPr sz="2000" b="1" i="0" kern="1200" spc="-41" baseline="0">
                <a:solidFill>
                  <a:schemeClr val="bg1"/>
                </a:solidFill>
                <a:latin typeface="+mj-lt"/>
                <a:ea typeface="Ubuntu" panose="020B0504030602030204" pitchFamily="34" charset="0"/>
                <a:cs typeface="Arial" panose="020B0604020202020204" pitchFamily="34" charset="0"/>
              </a:defRPr>
            </a:lvl1pPr>
            <a:lvl2pPr marL="6351" indent="0" algn="l" defTabSz="685719" rtl="0" eaLnBrk="1" latinLnBrk="0" hangingPunct="1">
              <a:lnSpc>
                <a:spcPct val="110000"/>
              </a:lnSpc>
              <a:spcBef>
                <a:spcPts val="800"/>
              </a:spcBef>
              <a:buClr>
                <a:schemeClr val="accent1"/>
              </a:buClr>
              <a:buFont typeface="Wingdings" pitchFamily="2" charset="2"/>
              <a:buNone/>
              <a:tabLst/>
              <a:defRPr sz="2267" b="0" i="0" kern="1200">
                <a:solidFill>
                  <a:schemeClr val="tx2"/>
                </a:solidFill>
                <a:latin typeface="Arial" panose="020B0604020202020204" pitchFamily="34" charset="0"/>
                <a:ea typeface="Arial" panose="020B0604020202020204" pitchFamily="34" charset="0"/>
                <a:cs typeface="Arial" charset="0"/>
              </a:defRPr>
            </a:lvl2pPr>
            <a:lvl3pPr marL="237039" indent="-23703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3pPr>
            <a:lvl4pPr marL="480428" indent="-243389"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4pPr>
            <a:lvl5pPr marL="719578" indent="-239157" algn="l" defTabSz="685719" rtl="0" eaLnBrk="1" latinLnBrk="0" hangingPunct="1">
              <a:lnSpc>
                <a:spcPct val="110000"/>
              </a:lnSpc>
              <a:spcBef>
                <a:spcPts val="800"/>
              </a:spcBef>
              <a:buClrTx/>
              <a:buFont typeface="Arial" panose="020B0604020202020204" pitchFamily="34" charset="0"/>
              <a:buChar char="•"/>
              <a:tabLst/>
              <a:defRPr sz="2267"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r>
              <a:rPr lang="en-US" sz="1600" dirty="0"/>
              <a:t>Die </a:t>
            </a:r>
            <a:r>
              <a:rPr lang="en-US" sz="1600" dirty="0" err="1"/>
              <a:t>zehn</a:t>
            </a:r>
            <a:r>
              <a:rPr lang="en-US" sz="1600" dirty="0"/>
              <a:t> </a:t>
            </a:r>
            <a:br>
              <a:rPr lang="en-US" sz="1600" dirty="0"/>
            </a:br>
            <a:r>
              <a:rPr lang="en-US" sz="1600" dirty="0"/>
              <a:t>Top-Seller</a:t>
            </a:r>
          </a:p>
        </p:txBody>
      </p:sp>
      <p:sp>
        <p:nvSpPr>
          <p:cNvPr id="22" name="Text Placeholder 11">
            <a:extLst>
              <a:ext uri="{FF2B5EF4-FFF2-40B4-BE49-F238E27FC236}">
                <a16:creationId xmlns:a16="http://schemas.microsoft.com/office/drawing/2014/main" id="{64C7CDC1-E6E7-BEE7-0F35-A41454F75C41}"/>
              </a:ext>
            </a:extLst>
          </p:cNvPr>
          <p:cNvSpPr txBox="1">
            <a:spLocks/>
          </p:cNvSpPr>
          <p:nvPr/>
        </p:nvSpPr>
        <p:spPr>
          <a:xfrm>
            <a:off x="6051101" y="2217527"/>
            <a:ext cx="2732538" cy="2309649"/>
          </a:xfrm>
          <a:prstGeom prst="rect">
            <a:avLst/>
          </a:prstGeom>
        </p:spPr>
        <p:txBody>
          <a:bodyPr lIns="201600" tIns="201600" rIns="201600" bIns="201600"/>
          <a:lstStyle>
            <a:lvl1pPr marL="0" indent="0" algn="l" defTabSz="685719" rtl="0" eaLnBrk="1" latinLnBrk="0" hangingPunct="1">
              <a:lnSpc>
                <a:spcPct val="110000"/>
              </a:lnSpc>
              <a:spcBef>
                <a:spcPts val="0"/>
              </a:spcBef>
              <a:buFont typeface="Arial"/>
              <a:buNone/>
              <a:defRPr sz="1600" b="0" kern="1200" spc="0" baseline="0">
                <a:solidFill>
                  <a:schemeClr val="tx2"/>
                </a:solidFill>
                <a:latin typeface="Arial" panose="020B0604020202020204" pitchFamily="34" charset="0"/>
                <a:ea typeface="Arial" panose="020B0604020202020204" pitchFamily="34" charset="0"/>
                <a:cs typeface="Arial" charset="0"/>
              </a:defRPr>
            </a:lvl1pPr>
            <a:lvl2pPr marL="234923" indent="-22857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2pPr>
            <a:lvl3pPr marL="482545" indent="-2476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3pPr>
            <a:lvl4pPr marL="717461" indent="-234923"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4pPr>
            <a:lvl5pPr marL="954497" indent="-237039" algn="l" defTabSz="685719" rtl="0" eaLnBrk="1" latinLnBrk="0" hangingPunct="1">
              <a:lnSpc>
                <a:spcPct val="110000"/>
              </a:lnSpc>
              <a:spcBef>
                <a:spcPts val="800"/>
              </a:spcBef>
              <a:buClrTx/>
              <a:buFont typeface="Arial" panose="020B0604020202020204" pitchFamily="34" charset="0"/>
              <a:buChar char="•"/>
              <a:tabLst/>
              <a:defRPr sz="1600" b="0" i="0" kern="1200">
                <a:solidFill>
                  <a:schemeClr val="tx2"/>
                </a:solidFill>
                <a:latin typeface="Arial" panose="020B0604020202020204" pitchFamily="34" charset="0"/>
                <a:ea typeface="Arial" panose="020B0604020202020204" pitchFamily="34" charset="0"/>
                <a:cs typeface="Arial" charset="0"/>
              </a:defRPr>
            </a:lvl5pPr>
            <a:lvl6pPr marL="1885712"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6pPr>
            <a:lvl7pPr marL="2228575"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7pPr>
            <a:lvl8pPr marL="2571430"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8pPr>
            <a:lvl9pPr marL="2914286" indent="-171429" algn="l" defTabSz="685719" rtl="0" eaLnBrk="1" latinLnBrk="0" hangingPunct="1">
              <a:lnSpc>
                <a:spcPct val="90000"/>
              </a:lnSpc>
              <a:spcBef>
                <a:spcPts val="375"/>
              </a:spcBef>
              <a:buFont typeface="Arial"/>
              <a:buChar char="•"/>
              <a:defRPr sz="1333" kern="1200">
                <a:solidFill>
                  <a:schemeClr val="tx1"/>
                </a:solidFill>
                <a:latin typeface="+mn-lt"/>
                <a:ea typeface="+mn-ea"/>
                <a:cs typeface="+mn-cs"/>
              </a:defRPr>
            </a:lvl9pPr>
          </a:lstStyle>
          <a:p>
            <a:pPr marL="185738" indent="-185738">
              <a:buFont typeface="Arial" panose="020B0604020202020204" pitchFamily="34" charset="0"/>
              <a:buChar char="•"/>
            </a:pPr>
            <a:r>
              <a:rPr lang="en-GB" dirty="0"/>
              <a:t>3-Jahres-Performance</a:t>
            </a:r>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err="1"/>
              <a:t>Laufende</a:t>
            </a:r>
            <a:r>
              <a:rPr lang="en-GB" dirty="0"/>
              <a:t> </a:t>
            </a:r>
            <a:r>
              <a:rPr lang="en-GB" dirty="0" err="1"/>
              <a:t>Kosten</a:t>
            </a:r>
            <a:endParaRPr lang="en-GB" dirty="0"/>
          </a:p>
          <a:p>
            <a:pPr marL="185738" indent="-185738">
              <a:buFont typeface="Arial" panose="020B0604020202020204" pitchFamily="34" charset="0"/>
              <a:buChar char="•"/>
            </a:pPr>
            <a:endParaRPr lang="en-GB" dirty="0"/>
          </a:p>
          <a:p>
            <a:pPr marL="185738" indent="-185738">
              <a:buFont typeface="Arial" panose="020B0604020202020204" pitchFamily="34" charset="0"/>
              <a:buChar char="•"/>
            </a:pPr>
            <a:r>
              <a:rPr lang="en-GB" dirty="0"/>
              <a:t>Sharpe-Ratio </a:t>
            </a:r>
            <a:br>
              <a:rPr lang="en-GB" dirty="0"/>
            </a:br>
            <a:r>
              <a:rPr lang="en-GB" dirty="0"/>
              <a:t>(</a:t>
            </a:r>
            <a:r>
              <a:rPr lang="en-GB" dirty="0" err="1"/>
              <a:t>Verhältnis</a:t>
            </a:r>
            <a:r>
              <a:rPr lang="en-GB" dirty="0"/>
              <a:t> </a:t>
            </a:r>
            <a:r>
              <a:rPr lang="en-GB" dirty="0" err="1"/>
              <a:t>Rendite</a:t>
            </a:r>
            <a:r>
              <a:rPr lang="en-GB" dirty="0"/>
              <a:t> </a:t>
            </a:r>
            <a:br>
              <a:rPr lang="en-GB" dirty="0"/>
            </a:br>
            <a:r>
              <a:rPr lang="en-GB" dirty="0" err="1"/>
              <a:t>zu</a:t>
            </a:r>
            <a:r>
              <a:rPr lang="en-GB" dirty="0"/>
              <a:t> </a:t>
            </a:r>
            <a:r>
              <a:rPr lang="en-GB" dirty="0" err="1"/>
              <a:t>Volatilität</a:t>
            </a:r>
            <a:r>
              <a:rPr lang="en-GB" dirty="0"/>
              <a:t>) </a:t>
            </a:r>
          </a:p>
        </p:txBody>
      </p:sp>
    </p:spTree>
    <p:extLst>
      <p:ext uri="{BB962C8B-B14F-4D97-AF65-F5344CB8AC3E}">
        <p14:creationId xmlns:p14="http://schemas.microsoft.com/office/powerpoint/2010/main" val="10608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FF9A1D2-EFA0-53C1-77EF-6F7EC02AD6B3}"/>
              </a:ext>
            </a:extLst>
          </p:cNvPr>
          <p:cNvSpPr>
            <a:spLocks noGrp="1"/>
          </p:cNvSpPr>
          <p:nvPr>
            <p:ph type="body" sz="quarter" idx="16"/>
          </p:nvPr>
        </p:nvSpPr>
        <p:spPr/>
        <p:txBody>
          <a:bodyPr/>
          <a:lstStyle/>
          <a:p>
            <a:endParaRPr lang="de-DE"/>
          </a:p>
        </p:txBody>
      </p:sp>
      <p:sp>
        <p:nvSpPr>
          <p:cNvPr id="5" name="Titel 4">
            <a:extLst>
              <a:ext uri="{FF2B5EF4-FFF2-40B4-BE49-F238E27FC236}">
                <a16:creationId xmlns:a16="http://schemas.microsoft.com/office/drawing/2014/main" id="{06E784C8-A32E-78DA-8F4B-79724C7D1D05}"/>
              </a:ext>
            </a:extLst>
          </p:cNvPr>
          <p:cNvSpPr>
            <a:spLocks noGrp="1"/>
          </p:cNvSpPr>
          <p:nvPr>
            <p:ph type="title"/>
          </p:nvPr>
        </p:nvSpPr>
        <p:spPr>
          <a:xfrm>
            <a:off x="359835" y="2317278"/>
            <a:ext cx="8426978" cy="1495794"/>
          </a:xfrm>
        </p:spPr>
        <p:txBody>
          <a:bodyPr/>
          <a:lstStyle/>
          <a:p>
            <a:r>
              <a:rPr lang="en-US" sz="5400" dirty="0"/>
              <a:t>Die </a:t>
            </a:r>
            <a:r>
              <a:rPr lang="en-US" sz="5400" dirty="0" err="1"/>
              <a:t>zehn</a:t>
            </a:r>
            <a:r>
              <a:rPr lang="en-US" sz="5400" dirty="0"/>
              <a:t> </a:t>
            </a:r>
            <a:br>
              <a:rPr lang="en-US" sz="5400" dirty="0"/>
            </a:br>
            <a:r>
              <a:rPr lang="en-US" sz="5400" b="0" dirty="0">
                <a:solidFill>
                  <a:schemeClr val="accent2"/>
                </a:solidFill>
              </a:rPr>
              <a:t>ESG-Top-Performer</a:t>
            </a:r>
            <a:endParaRPr lang="de-DE" sz="5400" b="0" dirty="0">
              <a:solidFill>
                <a:schemeClr val="accent2"/>
              </a:solidFill>
            </a:endParaRPr>
          </a:p>
        </p:txBody>
      </p:sp>
    </p:spTree>
    <p:extLst>
      <p:ext uri="{BB962C8B-B14F-4D97-AF65-F5344CB8AC3E}">
        <p14:creationId xmlns:p14="http://schemas.microsoft.com/office/powerpoint/2010/main" val="16696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 Template (standard)">
  <a:themeElements>
    <a:clrScheme name="Custom 3">
      <a:dk1>
        <a:srgbClr val="4B4B4B"/>
      </a:dk1>
      <a:lt1>
        <a:srgbClr val="FFFFFF"/>
      </a:lt1>
      <a:dk2>
        <a:srgbClr val="0A2F73"/>
      </a:dk2>
      <a:lt2>
        <a:srgbClr val="FFFFFF"/>
      </a:lt2>
      <a:accent1>
        <a:srgbClr val="147CB3"/>
      </a:accent1>
      <a:accent2>
        <a:srgbClr val="FFBB00"/>
      </a:accent2>
      <a:accent3>
        <a:srgbClr val="FF8A00"/>
      </a:accent3>
      <a:accent4>
        <a:srgbClr val="087C89"/>
      </a:accent4>
      <a:accent5>
        <a:srgbClr val="855196"/>
      </a:accent5>
      <a:accent6>
        <a:srgbClr val="FFDD00"/>
      </a:accent6>
      <a:hlink>
        <a:srgbClr val="0A2F73"/>
      </a:hlink>
      <a:folHlink>
        <a:srgbClr val="0A2F7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 Theme" id="{30BD341F-52DE-8047-8FE7-1F40BF8C8AC5}" vid="{E34F5993-F562-D240-93D8-27DB47DB3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4B4B4B"/>
    </a:dk1>
    <a:lt1>
      <a:srgbClr val="FFFFFF"/>
    </a:lt1>
    <a:dk2>
      <a:srgbClr val="0A2F73"/>
    </a:dk2>
    <a:lt2>
      <a:srgbClr val="FFFFFF"/>
    </a:lt2>
    <a:accent1>
      <a:srgbClr val="147CB3"/>
    </a:accent1>
    <a:accent2>
      <a:srgbClr val="FFBB00"/>
    </a:accent2>
    <a:accent3>
      <a:srgbClr val="FF8A00"/>
    </a:accent3>
    <a:accent4>
      <a:srgbClr val="087C89"/>
    </a:accent4>
    <a:accent5>
      <a:srgbClr val="855196"/>
    </a:accent5>
    <a:accent6>
      <a:srgbClr val="FFDD00"/>
    </a:accent6>
    <a:hlink>
      <a:srgbClr val="0A2F73"/>
    </a:hlink>
    <a:folHlink>
      <a:srgbClr val="0A2F7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C401626DA89A940AF16252AB0304616" ma:contentTypeVersion="16" ma:contentTypeDescription="Ein neues Dokument erstellen." ma:contentTypeScope="" ma:versionID="d61786684cd385b1e038e7778e3b15de">
  <xsd:schema xmlns:xsd="http://www.w3.org/2001/XMLSchema" xmlns:xs="http://www.w3.org/2001/XMLSchema" xmlns:p="http://schemas.microsoft.com/office/2006/metadata/properties" xmlns:ns2="88c96726-0425-4c46-9d3e-0991b3c3ba9a" xmlns:ns3="3c68d2cb-ea75-4524-ab1e-410e385d42a9" targetNamespace="http://schemas.microsoft.com/office/2006/metadata/properties" ma:root="true" ma:fieldsID="95cb709e568958c06f6decb04760af7a" ns2:_="" ns3:_="">
    <xsd:import namespace="88c96726-0425-4c46-9d3e-0991b3c3ba9a"/>
    <xsd:import namespace="3c68d2cb-ea75-4524-ab1e-410e385d42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96726-0425-4c46-9d3e-0991b3c3b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b30fd5b5-9108-4c36-b465-ab0aa42eeb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68d2cb-ea75-4524-ab1e-410e385d42a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f0f986-1c1a-48d6-8d9a-a7bab9db8cba}" ma:internalName="TaxCatchAll" ma:showField="CatchAllData" ma:web="3c68d2cb-ea75-4524-ab1e-410e385d42a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c96726-0425-4c46-9d3e-0991b3c3ba9a">
      <Terms xmlns="http://schemas.microsoft.com/office/infopath/2007/PartnerControls"/>
    </lcf76f155ced4ddcb4097134ff3c332f>
    <TaxCatchAll xmlns="3c68d2cb-ea75-4524-ab1e-410e385d42a9" xsi:nil="true"/>
  </documentManagement>
</p:properties>
</file>

<file path=customXml/itemProps1.xml><?xml version="1.0" encoding="utf-8"?>
<ds:datastoreItem xmlns:ds="http://schemas.openxmlformats.org/officeDocument/2006/customXml" ds:itemID="{22A583F2-23A0-4BB1-96BC-F059BB2EC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c96726-0425-4c46-9d3e-0991b3c3ba9a"/>
    <ds:schemaRef ds:uri="3c68d2cb-ea75-4524-ab1e-410e385d4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36040A-18EB-45D1-8A21-C40010402A0D}">
  <ds:schemaRefs>
    <ds:schemaRef ds:uri="http://schemas.microsoft.com/sharepoint/v3/contenttype/forms"/>
  </ds:schemaRefs>
</ds:datastoreItem>
</file>

<file path=customXml/itemProps3.xml><?xml version="1.0" encoding="utf-8"?>
<ds:datastoreItem xmlns:ds="http://schemas.openxmlformats.org/officeDocument/2006/customXml" ds:itemID="{3A735C2B-F8E8-4F88-A87F-43E47392C0C5}">
  <ds:schemaRefs>
    <ds:schemaRef ds:uri="88c96726-0425-4c46-9d3e-0991b3c3ba9a"/>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3c68d2cb-ea75-4524-ab1e-410e385d42a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1939</Words>
  <Application>Microsoft Office PowerPoint</Application>
  <PresentationFormat>Bildschirmpräsentation (4:3)</PresentationFormat>
  <Paragraphs>218</Paragraphs>
  <Slides>30</Slides>
  <Notes>2</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Ubuntu</vt:lpstr>
      <vt:lpstr>Wingdings</vt:lpstr>
      <vt:lpstr>SL Template (standard)</vt:lpstr>
      <vt:lpstr>Unsere Top-Fonds in Q1</vt:lpstr>
      <vt:lpstr>Inhaltsverzeichnis</vt:lpstr>
      <vt:lpstr>Mögliche Kriterien für die Investmentauswahl </vt:lpstr>
      <vt:lpstr>Der Fondsauswahlprozess</vt:lpstr>
      <vt:lpstr>Die Investmentauswahl</vt:lpstr>
      <vt:lpstr>Die Investmentauswahl</vt:lpstr>
      <vt:lpstr>Die Investmentauswahl</vt:lpstr>
      <vt:lpstr>Mögliche Kriterien für die Investmentauswahl </vt:lpstr>
      <vt:lpstr>Die zehn  ESG-Top-Performer</vt:lpstr>
      <vt:lpstr>Die zehn ESG-Top-Performer</vt:lpstr>
      <vt:lpstr>Die zehn ESG-Top-Performer</vt:lpstr>
      <vt:lpstr>Die zehn ESG-Top-Performer</vt:lpstr>
      <vt:lpstr>Die zehn ESG-Top-Performer</vt:lpstr>
      <vt:lpstr>Die zehn ESG-Top-Performer</vt:lpstr>
      <vt:lpstr>Die zehn  Top-Performer</vt:lpstr>
      <vt:lpstr>Die zehn Top-Performer</vt:lpstr>
      <vt:lpstr>Die zehn Top-Performer</vt:lpstr>
      <vt:lpstr>Die zehn Top-Performer</vt:lpstr>
      <vt:lpstr>Die zehn  Top-Seller</vt:lpstr>
      <vt:lpstr>Die zehn Top-Seller</vt:lpstr>
      <vt:lpstr>Die zehn Top-Seller</vt:lpstr>
      <vt:lpstr>Die zehn Top-Seller</vt:lpstr>
      <vt:lpstr>Die zehn Top-Seller</vt:lpstr>
      <vt:lpstr>PowerPoint-Präsentation</vt:lpstr>
      <vt:lpstr>PowerPoint-Präsentation</vt:lpstr>
      <vt:lpstr>Steuern optimieren*</vt:lpstr>
      <vt:lpstr>Typischer Lebenszyklus und wie die Fondspolice unseren Kunden hilft </vt:lpstr>
      <vt:lpstr>Regionale Sparringspartner für Ihre Berater</vt:lpstr>
      <vt:lpstr>Jetzt Smartphone zücken und informiert  bleiben. Wir geben Ihnen 45 Sekunden. </vt:lpstr>
      <vt:lpstr>PowerPoint-Präsentation</vt:lpstr>
    </vt:vector>
  </TitlesOfParts>
  <Manager/>
  <Company>Standard Life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 ppt-Vorlage</dc:subject>
  <dc:creator>BUSCHKIND UG</dc:creator>
  <cp:keywords/>
  <dc:description/>
  <cp:lastModifiedBy>Heck, Florian</cp:lastModifiedBy>
  <cp:revision>501</cp:revision>
  <cp:lastPrinted>2022-06-17T13:16:05Z</cp:lastPrinted>
  <dcterms:created xsi:type="dcterms:W3CDTF">2017-10-12T14:34:24Z</dcterms:created>
  <dcterms:modified xsi:type="dcterms:W3CDTF">2023-04-19T11:22:55Z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0x010100EC401626DA89A940AF16252AB0304616</vt:lpwstr>
  </property>
  <property fmtid="{D5CDD505-2E9C-101B-9397-08002B2CF9AE}" pid="3" name="MediaServiceImageTags">
    <vt:lpwstr/>
  </property>
</Properties>
</file>