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0.xml" ContentType="application/vnd.openxmlformats-officedocument.drawingml.chart+xml"/>
  <Override PartName="/ppt/theme/themeOverride2.xml" ContentType="application/vnd.openxmlformats-officedocument.themeOverride+xml"/>
  <Override PartName="/ppt/charts/chart11.xml" ContentType="application/vnd.openxmlformats-officedocument.drawingml.chart+xml"/>
  <Override PartName="/ppt/theme/themeOverride3.xml" ContentType="application/vnd.openxmlformats-officedocument.themeOverride+xml"/>
  <Override PartName="/ppt/notesSlides/notesSlide7.xml" ContentType="application/vnd.openxmlformats-officedocument.presentationml.notesSlide+xml"/>
  <Override PartName="/ppt/charts/chart12.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9.xml" ContentType="application/vnd.openxmlformats-officedocument.drawingml.chart+xml"/>
  <Override PartName="/ppt/theme/themeOverride4.xml" ContentType="application/vnd.openxmlformats-officedocument.themeOverride+xml"/>
  <Override PartName="/ppt/charts/chart20.xml" ContentType="application/vnd.openxmlformats-officedocument.drawingml.chart+xml"/>
  <Override PartName="/ppt/theme/themeOverride5.xml" ContentType="application/vnd.openxmlformats-officedocument.themeOverride+xml"/>
  <Override PartName="/ppt/notesSlides/notesSlide12.xml" ContentType="application/vnd.openxmlformats-officedocument.presentationml.notesSlide+xml"/>
  <Override PartName="/ppt/charts/chart21.xml" ContentType="application/vnd.openxmlformats-officedocument.drawingml.chart+xml"/>
  <Override PartName="/ppt/theme/themeOverride6.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22.xml" ContentType="application/vnd.openxmlformats-officedocument.drawingml.chart+xml"/>
  <Override PartName="/ppt/theme/themeOverride7.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3750" r:id="rId2"/>
  </p:sldMasterIdLst>
  <p:notesMasterIdLst>
    <p:notesMasterId r:id="rId31"/>
  </p:notesMasterIdLst>
  <p:handoutMasterIdLst>
    <p:handoutMasterId r:id="rId32"/>
  </p:handoutMasterIdLst>
  <p:sldIdLst>
    <p:sldId id="1112" r:id="rId3"/>
    <p:sldId id="1032" r:id="rId4"/>
    <p:sldId id="1091" r:id="rId5"/>
    <p:sldId id="1113" r:id="rId6"/>
    <p:sldId id="1065" r:id="rId7"/>
    <p:sldId id="1093" r:id="rId8"/>
    <p:sldId id="1035" r:id="rId9"/>
    <p:sldId id="1067" r:id="rId10"/>
    <p:sldId id="1036" r:id="rId11"/>
    <p:sldId id="1069" r:id="rId12"/>
    <p:sldId id="1037" r:id="rId13"/>
    <p:sldId id="1104" r:id="rId14"/>
    <p:sldId id="1040" r:id="rId15"/>
    <p:sldId id="1105" r:id="rId16"/>
    <p:sldId id="1106" r:id="rId17"/>
    <p:sldId id="1099" r:id="rId18"/>
    <p:sldId id="1094" r:id="rId19"/>
    <p:sldId id="1087" r:id="rId20"/>
    <p:sldId id="1089" r:id="rId21"/>
    <p:sldId id="1082" r:id="rId22"/>
    <p:sldId id="1088" r:id="rId23"/>
    <p:sldId id="1081" r:id="rId24"/>
    <p:sldId id="1111" r:id="rId25"/>
    <p:sldId id="1115" r:id="rId26"/>
    <p:sldId id="1042" r:id="rId27"/>
    <p:sldId id="949" r:id="rId28"/>
    <p:sldId id="1002" r:id="rId29"/>
    <p:sldId id="950" r:id="rId30"/>
  </p:sldIdLst>
  <p:sldSz cx="9906000" cy="6858000" type="A4"/>
  <p:notesSz cx="6808788" cy="9940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9513843-E111-4D79-8802-D5A3CE3D5B2F}">
          <p14:sldIdLst>
            <p14:sldId id="1112"/>
          </p14:sldIdLst>
        </p14:section>
        <p14:section name="Untitled Section" id="{DF07663F-3544-4F26-BD87-E69E9D4909FC}">
          <p14:sldIdLst>
            <p14:sldId id="1032"/>
            <p14:sldId id="1091"/>
          </p14:sldIdLst>
        </p14:section>
        <p14:section name="Untitled Section" id="{ECE0F385-4E3B-4E1B-A3B0-0030D7F9C76B}">
          <p14:sldIdLst>
            <p14:sldId id="1113"/>
            <p14:sldId id="1065"/>
            <p14:sldId id="1093"/>
            <p14:sldId id="1035"/>
          </p14:sldIdLst>
        </p14:section>
        <p14:section name="Untitled Section" id="{7089D906-7780-4130-B4F7-CEC647745AFC}">
          <p14:sldIdLst>
            <p14:sldId id="1067"/>
            <p14:sldId id="1036"/>
            <p14:sldId id="1069"/>
            <p14:sldId id="1037"/>
            <p14:sldId id="1104"/>
            <p14:sldId id="1040"/>
          </p14:sldIdLst>
        </p14:section>
        <p14:section name="Untitled Section" id="{E1ECD075-5CAA-487F-9CE0-C32C1F88E1BB}">
          <p14:sldIdLst>
            <p14:sldId id="1105"/>
            <p14:sldId id="1106"/>
            <p14:sldId id="1099"/>
          </p14:sldIdLst>
        </p14:section>
        <p14:section name="Untitled Section" id="{DF5B2AE5-3A9B-4B3D-A427-127DD596B301}">
          <p14:sldIdLst>
            <p14:sldId id="1094"/>
            <p14:sldId id="1087"/>
            <p14:sldId id="1089"/>
            <p14:sldId id="1082"/>
            <p14:sldId id="1088"/>
            <p14:sldId id="1081"/>
          </p14:sldIdLst>
        </p14:section>
        <p14:section name="Untitled Section" id="{7FB891D9-D2E7-48A0-9F3B-69FA2A42BB94}">
          <p14:sldIdLst>
            <p14:sldId id="1111"/>
          </p14:sldIdLst>
        </p14:section>
        <p14:section name="Untitled Section" id="{8A876722-8F13-4999-88C0-1D5F0B1884E8}">
          <p14:sldIdLst>
            <p14:sldId id="1115"/>
            <p14:sldId id="1042"/>
            <p14:sldId id="949"/>
          </p14:sldIdLst>
        </p14:section>
        <p14:section name="Untitled Section" id="{04AA5B96-7D43-48FB-BF2A-94C68C0B053F}">
          <p14:sldIdLst>
            <p14:sldId id="1002"/>
            <p14:sldId id="950"/>
          </p14:sldIdLst>
        </p14:section>
      </p14:sectionLst>
    </p:ex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9CE3"/>
    <a:srgbClr val="141E50"/>
    <a:srgbClr val="C8C9C7"/>
    <a:srgbClr val="92D050"/>
    <a:srgbClr val="8A8C8E"/>
    <a:srgbClr val="D15B05"/>
    <a:srgbClr val="9A182E"/>
    <a:srgbClr val="008495"/>
    <a:srgbClr val="7D2248"/>
    <a:srgbClr val="C4D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118" autoAdjust="0"/>
    <p:restoredTop sz="84800" autoAdjust="0"/>
  </p:normalViewPr>
  <p:slideViewPr>
    <p:cSldViewPr snapToGrid="0">
      <p:cViewPr>
        <p:scale>
          <a:sx n="100" d="100"/>
          <a:sy n="100" d="100"/>
        </p:scale>
        <p:origin x="-1962" y="-36"/>
      </p:cViewPr>
      <p:guideLst>
        <p:guide orient="horz" pos="1102"/>
        <p:guide orient="horz" pos="770"/>
        <p:guide orient="horz" pos="1062"/>
        <p:guide orient="horz" pos="2950"/>
        <p:guide orient="horz" pos="3072"/>
        <p:guide pos="193"/>
        <p:guide pos="594"/>
        <p:guide pos="691"/>
        <p:guide pos="1090"/>
        <p:guide pos="1185"/>
        <p:guide pos="1585"/>
        <p:guide pos="1681"/>
        <p:guide pos="2082"/>
        <p:guide pos="2179"/>
        <p:guide pos="2577"/>
        <p:guide pos="2673"/>
        <p:guide pos="3025"/>
        <p:guide pos="3169"/>
        <p:guide pos="3570"/>
        <p:guide pos="3667"/>
        <p:guide pos="3975"/>
        <p:guide pos="4163"/>
        <p:guide pos="2281"/>
        <p:guide pos="4658"/>
        <p:guide pos="5057"/>
        <p:guide pos="5152"/>
        <p:guide pos="5554"/>
        <p:guide pos="5649"/>
        <p:guide pos="6050"/>
      </p:guideLst>
    </p:cSldViewPr>
  </p:slideViewPr>
  <p:outlineViewPr>
    <p:cViewPr>
      <p:scale>
        <a:sx n="33" d="100"/>
        <a:sy n="33" d="100"/>
      </p:scale>
      <p:origin x="0" y="-41358"/>
    </p:cViewPr>
  </p:outlineViewPr>
  <p:notesTextViewPr>
    <p:cViewPr>
      <p:scale>
        <a:sx n="1" d="1"/>
        <a:sy n="1" d="1"/>
      </p:scale>
      <p:origin x="0" y="0"/>
    </p:cViewPr>
  </p:notesTextViewPr>
  <p:sorterViewPr>
    <p:cViewPr>
      <p:scale>
        <a:sx n="70" d="100"/>
        <a:sy n="70" d="100"/>
      </p:scale>
      <p:origin x="0" y="0"/>
    </p:cViewPr>
  </p:sorterViewPr>
  <p:notesViewPr>
    <p:cSldViewPr snapToGrid="0">
      <p:cViewPr varScale="1">
        <p:scale>
          <a:sx n="52" d="100"/>
          <a:sy n="52" d="100"/>
        </p:scale>
        <p:origin x="-2898" y="-108"/>
      </p:cViewPr>
      <p:guideLst>
        <p:guide orient="horz" pos="3131"/>
        <p:guide pos="2144"/>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12.xml.rels><?xml version="1.0" encoding="UTF-8" standalone="yes"?>
<Relationships xmlns="http://schemas.openxmlformats.org/package/2006/relationships"><Relationship Id="rId1" Type="http://schemas.openxmlformats.org/officeDocument/2006/relationships/oleObject" Target="file:///\\IN02\IN02\GROUPS\Invest\European%20Business%20Development\Regions_Units\5.%20Germany\1.%20Team\Michael%20Heidinger\2019\Small%20Caps\Size-Pr&#228;mie%20Small%20Caps.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IN02\IN02\GROUPS\Invest\European%20Business%20Development\Regions_Units\5.%20Germany\1.%20Team\Michael%20Heidinger\2019\Small%20Caps\Graphiken.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IN02\IN02\GROUPS\Invest\European%20Business%20Development\Regions_Units\5.%20Germany\1.%20Team\Michael%20Heidinger\2019\Small%20Caps\Graphiken.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IN02\IN02\GROUPS\Invest\European%20Business%20Development\Regions_Units\5.%20Germany\1.%20Team\Michael%20Heidinger\2019\Small%20Caps\Graphiken.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IN02\IN02\GROUPS\Invest\European%20Business%20Development\Regions_Units\5.%20Germany\1.%20Team\Michael%20Heidinger\2019\Small%20Caps\Graphiken.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IN02\IN02\GROUPS\Invest\European%20Business%20Development\Regions_Units\5.%20Germany\1.%20Team\Michael%20Heidinger\2019\Small%20Caps\Graphiken.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IN02\IN02\GROUPS\Invest\European%20Business%20Development\Regions_Units\5.%20Germany\1.%20Team\Michael%20Heidinger\2019\Small%20Caps\Graphiken.xlsx" TargetMode="Externa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2.xml.rels><?xml version="1.0" encoding="UTF-8" standalone="yes"?>
<Relationships xmlns="http://schemas.openxmlformats.org/package/2006/relationships"><Relationship Id="rId1" Type="http://schemas.openxmlformats.org/officeDocument/2006/relationships/oleObject" Target="Chart%20in%20Microsoft%20PowerPoint" TargetMode="Externa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7.xml"/></Relationships>
</file>

<file path=ppt/charts/_rels/chart3.xml.rels><?xml version="1.0" encoding="UTF-8" standalone="yes"?>
<Relationships xmlns="http://schemas.openxmlformats.org/package/2006/relationships"><Relationship Id="rId1" Type="http://schemas.openxmlformats.org/officeDocument/2006/relationships/oleObject" Target="Chart%20in%20Microsoft%20PowerPoint"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Chart%20in%20Microsoft%20PowerPoint"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Chart%20in%20Microsoft%20PowerPoint"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Chart%20in%20Microsoft%20PowerPoint"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Chart%20in%20Microsoft%20PowerPoint"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Chart%20in%20Microsoft%20PowerPoint"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Chart%20in%20Microsoft%20PowerPoint"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spPr>
            <a:ln w="28575">
              <a:solidFill>
                <a:srgbClr val="141E50"/>
              </a:solidFill>
            </a:ln>
          </c:spPr>
          <c:marker>
            <c:spPr>
              <a:solidFill>
                <a:srgbClr val="141E50"/>
              </a:solidFill>
              <a:ln>
                <a:solidFill>
                  <a:srgbClr val="141E50"/>
                </a:solidFill>
              </a:ln>
            </c:spPr>
          </c:marker>
          <c:xVal>
            <c:numRef>
              <c:f>ZGSC!$C$27:$C$32</c:f>
              <c:numCache>
                <c:formatCode>0.00</c:formatCode>
                <c:ptCount val="6"/>
                <c:pt idx="0">
                  <c:v>12.31</c:v>
                </c:pt>
                <c:pt idx="1">
                  <c:v>11.7</c:v>
                </c:pt>
                <c:pt idx="2">
                  <c:v>11.32</c:v>
                </c:pt>
                <c:pt idx="3">
                  <c:v>11.23</c:v>
                </c:pt>
                <c:pt idx="4">
                  <c:v>11.48</c:v>
                </c:pt>
                <c:pt idx="5">
                  <c:v>12.1</c:v>
                </c:pt>
              </c:numCache>
            </c:numRef>
          </c:xVal>
          <c:yVal>
            <c:numRef>
              <c:f>ZGSC!$D$27:$D$32</c:f>
              <c:numCache>
                <c:formatCode>0.00</c:formatCode>
                <c:ptCount val="6"/>
                <c:pt idx="0">
                  <c:v>18.559999999999999</c:v>
                </c:pt>
                <c:pt idx="1">
                  <c:v>17.510000000000002</c:v>
                </c:pt>
                <c:pt idx="2">
                  <c:v>16.399999999999999</c:v>
                </c:pt>
                <c:pt idx="3">
                  <c:v>15.23</c:v>
                </c:pt>
                <c:pt idx="4">
                  <c:v>13.99</c:v>
                </c:pt>
                <c:pt idx="5">
                  <c:v>12.67</c:v>
                </c:pt>
              </c:numCache>
            </c:numRef>
          </c:yVal>
          <c:smooth val="1"/>
        </c:ser>
        <c:ser>
          <c:idx val="1"/>
          <c:order val="1"/>
          <c:spPr>
            <a:ln w="28575">
              <a:solidFill>
                <a:srgbClr val="1A9CE3"/>
              </a:solidFill>
            </a:ln>
          </c:spPr>
          <c:marker>
            <c:spPr>
              <a:solidFill>
                <a:srgbClr val="1A9CE3"/>
              </a:solidFill>
              <a:ln>
                <a:solidFill>
                  <a:srgbClr val="1A9CE3"/>
                </a:solidFill>
              </a:ln>
            </c:spPr>
          </c:marker>
          <c:xVal>
            <c:numRef>
              <c:f>ZGSC!$C$33:$C$38</c:f>
              <c:numCache>
                <c:formatCode>0.00</c:formatCode>
                <c:ptCount val="6"/>
                <c:pt idx="0">
                  <c:v>12.44</c:v>
                </c:pt>
                <c:pt idx="1">
                  <c:v>12.3</c:v>
                </c:pt>
                <c:pt idx="2">
                  <c:v>12.19</c:v>
                </c:pt>
                <c:pt idx="3">
                  <c:v>12.11</c:v>
                </c:pt>
                <c:pt idx="4">
                  <c:v>12.08</c:v>
                </c:pt>
                <c:pt idx="5">
                  <c:v>12.1</c:v>
                </c:pt>
              </c:numCache>
            </c:numRef>
          </c:xVal>
          <c:yVal>
            <c:numRef>
              <c:f>ZGSC!$D$33:$D$38</c:f>
              <c:numCache>
                <c:formatCode>0.00</c:formatCode>
                <c:ptCount val="6"/>
                <c:pt idx="0">
                  <c:v>14.33</c:v>
                </c:pt>
                <c:pt idx="1">
                  <c:v>14.03</c:v>
                </c:pt>
                <c:pt idx="2">
                  <c:v>13.72</c:v>
                </c:pt>
                <c:pt idx="3">
                  <c:v>13.39</c:v>
                </c:pt>
                <c:pt idx="4">
                  <c:v>13.04</c:v>
                </c:pt>
                <c:pt idx="5">
                  <c:v>12.67</c:v>
                </c:pt>
              </c:numCache>
            </c:numRef>
          </c:yVal>
          <c:smooth val="1"/>
        </c:ser>
        <c:dLbls>
          <c:showLegendKey val="0"/>
          <c:showVal val="0"/>
          <c:showCatName val="0"/>
          <c:showSerName val="0"/>
          <c:showPercent val="0"/>
          <c:showBubbleSize val="0"/>
        </c:dLbls>
        <c:axId val="259508096"/>
        <c:axId val="259535232"/>
      </c:scatterChart>
      <c:valAx>
        <c:axId val="259508096"/>
        <c:scaling>
          <c:orientation val="minMax"/>
        </c:scaling>
        <c:delete val="0"/>
        <c:axPos val="b"/>
        <c:title>
          <c:tx>
            <c:rich>
              <a:bodyPr/>
              <a:lstStyle/>
              <a:p>
                <a:pPr>
                  <a:defRPr/>
                </a:pPr>
                <a:r>
                  <a:rPr lang="en-GB"/>
                  <a:t>Volatility</a:t>
                </a:r>
                <a:r>
                  <a:rPr lang="en-GB" baseline="0"/>
                  <a:t> p.a. %</a:t>
                </a:r>
                <a:endParaRPr lang="en-GB"/>
              </a:p>
            </c:rich>
          </c:tx>
          <c:layout/>
          <c:overlay val="0"/>
        </c:title>
        <c:numFmt formatCode="0.0" sourceLinked="0"/>
        <c:majorTickMark val="out"/>
        <c:minorTickMark val="none"/>
        <c:tickLblPos val="nextTo"/>
        <c:spPr>
          <a:ln>
            <a:solidFill>
              <a:schemeClr val="tx1"/>
            </a:solidFill>
          </a:ln>
        </c:spPr>
        <c:crossAx val="259535232"/>
        <c:crosses val="autoZero"/>
        <c:crossBetween val="midCat"/>
      </c:valAx>
      <c:valAx>
        <c:axId val="259535232"/>
        <c:scaling>
          <c:orientation val="minMax"/>
          <c:min val="12"/>
        </c:scaling>
        <c:delete val="0"/>
        <c:axPos val="l"/>
        <c:majorGridlines>
          <c:spPr>
            <a:ln>
              <a:solidFill>
                <a:srgbClr val="C8C9C7"/>
              </a:solidFill>
            </a:ln>
          </c:spPr>
        </c:majorGridlines>
        <c:title>
          <c:tx>
            <c:rich>
              <a:bodyPr rot="-5400000" vert="horz"/>
              <a:lstStyle/>
              <a:p>
                <a:pPr>
                  <a:defRPr/>
                </a:pPr>
                <a:r>
                  <a:rPr lang="en-GB"/>
                  <a:t>Return p.a. %</a:t>
                </a:r>
              </a:p>
            </c:rich>
          </c:tx>
          <c:layout/>
          <c:overlay val="0"/>
        </c:title>
        <c:numFmt formatCode="0.0" sourceLinked="0"/>
        <c:majorTickMark val="out"/>
        <c:minorTickMark val="none"/>
        <c:tickLblPos val="nextTo"/>
        <c:spPr>
          <a:ln>
            <a:noFill/>
          </a:ln>
        </c:spPr>
        <c:crossAx val="259508096"/>
        <c:crosses val="autoZero"/>
        <c:crossBetween val="midCat"/>
      </c:valAx>
      <c:spPr>
        <a:noFill/>
        <a:ln>
          <a:noFill/>
        </a:ln>
      </c:spPr>
    </c:plotArea>
    <c:plotVisOnly val="1"/>
    <c:dispBlanksAs val="gap"/>
    <c:showDLblsOverMax val="0"/>
  </c:chart>
  <c:spPr>
    <a:noFill/>
    <a:ln>
      <a:noFill/>
    </a:ln>
  </c:spPr>
  <c:txPr>
    <a:bodyPr/>
    <a:lstStyle/>
    <a:p>
      <a:pPr>
        <a:defRPr>
          <a:latin typeface="Arial" panose="020B0604020202020204" pitchFamily="34" charset="0"/>
          <a:cs typeface="Arial" panose="020B0604020202020204" pitchFamily="34" charset="0"/>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spPr>
            <a:solidFill>
              <a:srgbClr val="141E50">
                <a:alpha val="81000"/>
              </a:srgbClr>
            </a:solidFill>
          </c:spPr>
          <c:dPt>
            <c:idx val="0"/>
            <c:bubble3D val="0"/>
            <c:spPr>
              <a:solidFill>
                <a:srgbClr val="1A9CE3">
                  <a:alpha val="81000"/>
                </a:srgbClr>
              </a:solidFill>
            </c:spPr>
          </c:dPt>
          <c:dPt>
            <c:idx val="1"/>
            <c:bubble3D val="0"/>
          </c:dPt>
          <c:val>
            <c:numRef>
              <c:f>Sheet1!$C$2:$C$3</c:f>
              <c:numCache>
                <c:formatCode>General</c:formatCode>
                <c:ptCount val="2"/>
                <c:pt idx="0">
                  <c:v>71.5</c:v>
                </c:pt>
                <c:pt idx="1">
                  <c:v>28.5</c:v>
                </c:pt>
              </c:numCache>
            </c:numRef>
          </c:val>
        </c:ser>
        <c:dLbls>
          <c:showLegendKey val="0"/>
          <c:showVal val="0"/>
          <c:showCatName val="0"/>
          <c:showSerName val="0"/>
          <c:showPercent val="0"/>
          <c:showBubbleSize val="0"/>
          <c:showLeaderLines val="1"/>
        </c:dLbls>
        <c:firstSliceAng val="140"/>
      </c:pieChart>
    </c:plotArea>
    <c:plotVisOnly val="1"/>
    <c:dispBlanksAs val="gap"/>
    <c:showDLblsOverMax val="0"/>
  </c:chart>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spPr>
            <a:solidFill>
              <a:srgbClr val="003056">
                <a:alpha val="81000"/>
              </a:srgbClr>
            </a:solidFill>
          </c:spPr>
          <c:dPt>
            <c:idx val="0"/>
            <c:bubble3D val="0"/>
            <c:spPr>
              <a:solidFill>
                <a:srgbClr val="141E50">
                  <a:alpha val="81000"/>
                </a:srgbClr>
              </a:solidFill>
            </c:spPr>
          </c:dPt>
          <c:dPt>
            <c:idx val="1"/>
            <c:bubble3D val="0"/>
            <c:spPr>
              <a:solidFill>
                <a:srgbClr val="1A9CE3">
                  <a:alpha val="81000"/>
                </a:srgbClr>
              </a:solidFill>
            </c:spPr>
          </c:dPt>
          <c:val>
            <c:numRef>
              <c:f>Sheet1!$A$2:$A$3</c:f>
              <c:numCache>
                <c:formatCode>General</c:formatCode>
                <c:ptCount val="2"/>
                <c:pt idx="0">
                  <c:v>85</c:v>
                </c:pt>
                <c:pt idx="1">
                  <c:v>15</c:v>
                </c:pt>
              </c:numCache>
            </c:numRef>
          </c:val>
        </c:ser>
        <c:dLbls>
          <c:showLegendKey val="0"/>
          <c:showVal val="0"/>
          <c:showCatName val="0"/>
          <c:showSerName val="0"/>
          <c:showPercent val="0"/>
          <c:showBubbleSize val="0"/>
          <c:showLeaderLines val="1"/>
        </c:dLbls>
        <c:firstSliceAng val="120"/>
      </c:pieChart>
    </c:plotArea>
    <c:plotVisOnly val="1"/>
    <c:dispBlanksAs val="gap"/>
    <c:showDLblsOverMax val="0"/>
  </c:chart>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Sheet1!$C$2</c:f>
              <c:strCache>
                <c:ptCount val="1"/>
                <c:pt idx="0">
                  <c:v>Value</c:v>
                </c:pt>
              </c:strCache>
            </c:strRef>
          </c:tx>
          <c:spPr>
            <a:solidFill>
              <a:srgbClr val="1A9CE3"/>
            </a:solidFill>
          </c:spPr>
          <c:invertIfNegative val="0"/>
          <c:dPt>
            <c:idx val="15"/>
            <c:invertIfNegative val="0"/>
            <c:bubble3D val="0"/>
            <c:spPr>
              <a:solidFill>
                <a:srgbClr val="141E50"/>
              </a:solidFill>
            </c:spPr>
          </c:dPt>
          <c:dLbls>
            <c:dLbl>
              <c:idx val="15"/>
              <c:layout/>
              <c:showLegendKey val="0"/>
              <c:showVal val="1"/>
              <c:showCatName val="0"/>
              <c:showSerName val="0"/>
              <c:showPercent val="0"/>
              <c:showBubbleSize val="0"/>
            </c:dLbl>
            <c:showLegendKey val="0"/>
            <c:showVal val="0"/>
            <c:showCatName val="0"/>
            <c:showSerName val="0"/>
            <c:showPercent val="0"/>
            <c:showBubbleSize val="0"/>
          </c:dLbls>
          <c:cat>
            <c:strRef>
              <c:f>Sheet1!$B$3:$B$24</c:f>
              <c:strCache>
                <c:ptCount val="22"/>
                <c:pt idx="0">
                  <c:v>Hong Kong</c:v>
                </c:pt>
                <c:pt idx="1">
                  <c:v>Thailand</c:v>
                </c:pt>
                <c:pt idx="2">
                  <c:v>Australien</c:v>
                </c:pt>
                <c:pt idx="3">
                  <c:v>Korea</c:v>
                </c:pt>
                <c:pt idx="4">
                  <c:v>Kanada</c:v>
                </c:pt>
                <c:pt idx="5">
                  <c:v>Niederlande</c:v>
                </c:pt>
                <c:pt idx="6">
                  <c:v>Brasilien</c:v>
                </c:pt>
                <c:pt idx="7">
                  <c:v>Deutschland</c:v>
                </c:pt>
                <c:pt idx="8">
                  <c:v>Großbritannien</c:v>
                </c:pt>
                <c:pt idx="9">
                  <c:v>Südafrika</c:v>
                </c:pt>
                <c:pt idx="10">
                  <c:v>China</c:v>
                </c:pt>
                <c:pt idx="11">
                  <c:v>Indien</c:v>
                </c:pt>
                <c:pt idx="12">
                  <c:v>Belgien</c:v>
                </c:pt>
                <c:pt idx="13">
                  <c:v>Italien</c:v>
                </c:pt>
                <c:pt idx="14">
                  <c:v>Schweiz</c:v>
                </c:pt>
                <c:pt idx="15">
                  <c:v>Welt</c:v>
                </c:pt>
                <c:pt idx="16">
                  <c:v>USA</c:v>
                </c:pt>
                <c:pt idx="17">
                  <c:v>Japan</c:v>
                </c:pt>
                <c:pt idx="18">
                  <c:v>Spanien</c:v>
                </c:pt>
                <c:pt idx="19">
                  <c:v>Frankreich</c:v>
                </c:pt>
                <c:pt idx="20">
                  <c:v>Dänemark</c:v>
                </c:pt>
                <c:pt idx="21">
                  <c:v>Schweden</c:v>
                </c:pt>
              </c:strCache>
            </c:strRef>
          </c:cat>
          <c:val>
            <c:numRef>
              <c:f>Sheet1!$C$3:$C$24</c:f>
              <c:numCache>
                <c:formatCode>0.00%</c:formatCode>
                <c:ptCount val="22"/>
                <c:pt idx="0">
                  <c:v>-1.2999999999999999E-2</c:v>
                </c:pt>
                <c:pt idx="1">
                  <c:v>-1.2E-2</c:v>
                </c:pt>
                <c:pt idx="2">
                  <c:v>8.9999999999999993E-3</c:v>
                </c:pt>
                <c:pt idx="3">
                  <c:v>1.6E-2</c:v>
                </c:pt>
                <c:pt idx="4">
                  <c:v>1.6E-2</c:v>
                </c:pt>
                <c:pt idx="5">
                  <c:v>1.7000000000000001E-2</c:v>
                </c:pt>
                <c:pt idx="6">
                  <c:v>2.5999999999999999E-2</c:v>
                </c:pt>
                <c:pt idx="7">
                  <c:v>3.1E-2</c:v>
                </c:pt>
                <c:pt idx="8">
                  <c:v>3.4000000000000002E-2</c:v>
                </c:pt>
                <c:pt idx="9">
                  <c:v>3.9E-2</c:v>
                </c:pt>
                <c:pt idx="10">
                  <c:v>4.4999999999999998E-2</c:v>
                </c:pt>
                <c:pt idx="11">
                  <c:v>4.8000000000000001E-2</c:v>
                </c:pt>
                <c:pt idx="12">
                  <c:v>4.9000000000000002E-2</c:v>
                </c:pt>
                <c:pt idx="13">
                  <c:v>5.2999999999999999E-2</c:v>
                </c:pt>
                <c:pt idx="14">
                  <c:v>5.2999999999999999E-2</c:v>
                </c:pt>
                <c:pt idx="15">
                  <c:v>5.5E-2</c:v>
                </c:pt>
                <c:pt idx="16">
                  <c:v>5.6000000000000001E-2</c:v>
                </c:pt>
                <c:pt idx="17">
                  <c:v>5.8999999999999997E-2</c:v>
                </c:pt>
                <c:pt idx="18">
                  <c:v>0.06</c:v>
                </c:pt>
                <c:pt idx="19">
                  <c:v>7.1999999999999995E-2</c:v>
                </c:pt>
                <c:pt idx="20">
                  <c:v>7.5999999999999998E-2</c:v>
                </c:pt>
                <c:pt idx="21">
                  <c:v>9.4E-2</c:v>
                </c:pt>
              </c:numCache>
            </c:numRef>
          </c:val>
        </c:ser>
        <c:dLbls>
          <c:showLegendKey val="0"/>
          <c:showVal val="0"/>
          <c:showCatName val="0"/>
          <c:showSerName val="0"/>
          <c:showPercent val="0"/>
          <c:showBubbleSize val="0"/>
        </c:dLbls>
        <c:gapWidth val="150"/>
        <c:axId val="260533632"/>
        <c:axId val="260535424"/>
      </c:barChart>
      <c:catAx>
        <c:axId val="260533632"/>
        <c:scaling>
          <c:orientation val="minMax"/>
        </c:scaling>
        <c:delete val="0"/>
        <c:axPos val="b"/>
        <c:majorTickMark val="out"/>
        <c:minorTickMark val="none"/>
        <c:tickLblPos val="low"/>
        <c:crossAx val="260535424"/>
        <c:crosses val="autoZero"/>
        <c:auto val="1"/>
        <c:lblAlgn val="ctr"/>
        <c:lblOffset val="100"/>
        <c:noMultiLvlLbl val="0"/>
      </c:catAx>
      <c:valAx>
        <c:axId val="260535424"/>
        <c:scaling>
          <c:orientation val="minMax"/>
        </c:scaling>
        <c:delete val="0"/>
        <c:axPos val="l"/>
        <c:majorGridlines>
          <c:spPr>
            <a:ln>
              <a:solidFill>
                <a:srgbClr val="C8C9C7"/>
              </a:solidFill>
            </a:ln>
          </c:spPr>
        </c:majorGridlines>
        <c:numFmt formatCode="0%" sourceLinked="0"/>
        <c:majorTickMark val="out"/>
        <c:minorTickMark val="none"/>
        <c:tickLblPos val="nextTo"/>
        <c:crossAx val="260533632"/>
        <c:crosses val="autoZero"/>
        <c:crossBetween val="between"/>
      </c:valAx>
      <c:spPr>
        <a:noFill/>
      </c:spPr>
    </c:plotArea>
    <c:plotVisOnly val="1"/>
    <c:dispBlanksAs val="gap"/>
    <c:showDLblsOverMax val="0"/>
  </c:chart>
  <c:spPr>
    <a:noFill/>
    <a:ln>
      <a:noFill/>
    </a:ln>
  </c:sp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141E50"/>
            </a:solidFill>
          </c:spPr>
          <c:invertIfNegative val="0"/>
          <c:dPt>
            <c:idx val="1"/>
            <c:invertIfNegative val="0"/>
            <c:bubble3D val="0"/>
            <c:spPr>
              <a:solidFill>
                <a:srgbClr val="1A9CE3"/>
              </a:solidFill>
            </c:spPr>
          </c:dPt>
          <c:dPt>
            <c:idx val="15"/>
            <c:invertIfNegative val="0"/>
            <c:bubble3D val="0"/>
          </c:dPt>
          <c:dLbls>
            <c:dLbl>
              <c:idx val="15"/>
              <c:showLegendKey val="0"/>
              <c:showVal val="1"/>
              <c:showCatName val="0"/>
              <c:showSerName val="0"/>
              <c:showPercent val="0"/>
              <c:showBubbleSize val="0"/>
            </c:dLbl>
            <c:showLegendKey val="0"/>
            <c:showVal val="0"/>
            <c:showCatName val="0"/>
            <c:showSerName val="0"/>
            <c:showPercent val="0"/>
            <c:showBubbleSize val="0"/>
          </c:dLbls>
          <c:cat>
            <c:strRef>
              <c:f>Alpha!$A$2:$A$3</c:f>
              <c:strCache>
                <c:ptCount val="2"/>
                <c:pt idx="0">
                  <c:v>US Equity Small Cap Core</c:v>
                </c:pt>
                <c:pt idx="1">
                  <c:v>Russell 2000</c:v>
                </c:pt>
              </c:strCache>
            </c:strRef>
          </c:cat>
          <c:val>
            <c:numRef>
              <c:f>Alpha!$B$2:$B$3</c:f>
              <c:numCache>
                <c:formatCode>General</c:formatCode>
                <c:ptCount val="2"/>
                <c:pt idx="0">
                  <c:v>0.1401</c:v>
                </c:pt>
                <c:pt idx="1">
                  <c:v>0.11</c:v>
                </c:pt>
              </c:numCache>
            </c:numRef>
          </c:val>
        </c:ser>
        <c:dLbls>
          <c:showLegendKey val="0"/>
          <c:showVal val="0"/>
          <c:showCatName val="0"/>
          <c:showSerName val="0"/>
          <c:showPercent val="0"/>
          <c:showBubbleSize val="0"/>
        </c:dLbls>
        <c:gapWidth val="150"/>
        <c:axId val="262651904"/>
        <c:axId val="262653440"/>
      </c:barChart>
      <c:catAx>
        <c:axId val="262651904"/>
        <c:scaling>
          <c:orientation val="minMax"/>
        </c:scaling>
        <c:delete val="0"/>
        <c:axPos val="b"/>
        <c:majorTickMark val="out"/>
        <c:minorTickMark val="none"/>
        <c:tickLblPos val="low"/>
        <c:txPr>
          <a:bodyPr/>
          <a:lstStyle/>
          <a:p>
            <a:pPr>
              <a:defRPr sz="800" b="1"/>
            </a:pPr>
            <a:endParaRPr lang="en-US"/>
          </a:p>
        </c:txPr>
        <c:crossAx val="262653440"/>
        <c:crosses val="autoZero"/>
        <c:auto val="1"/>
        <c:lblAlgn val="ctr"/>
        <c:lblOffset val="100"/>
        <c:noMultiLvlLbl val="0"/>
      </c:catAx>
      <c:valAx>
        <c:axId val="262653440"/>
        <c:scaling>
          <c:orientation val="minMax"/>
        </c:scaling>
        <c:delete val="0"/>
        <c:axPos val="l"/>
        <c:majorGridlines>
          <c:spPr>
            <a:ln>
              <a:solidFill>
                <a:srgbClr val="C8C9C7"/>
              </a:solidFill>
            </a:ln>
          </c:spPr>
        </c:majorGridlines>
        <c:numFmt formatCode="0%" sourceLinked="0"/>
        <c:majorTickMark val="out"/>
        <c:minorTickMark val="none"/>
        <c:tickLblPos val="nextTo"/>
        <c:txPr>
          <a:bodyPr/>
          <a:lstStyle/>
          <a:p>
            <a:pPr>
              <a:defRPr b="1"/>
            </a:pPr>
            <a:endParaRPr lang="en-US"/>
          </a:p>
        </c:txPr>
        <c:crossAx val="262651904"/>
        <c:crosses val="autoZero"/>
        <c:crossBetween val="between"/>
      </c:valAx>
      <c:spPr>
        <a:noFill/>
      </c:spPr>
    </c:plotArea>
    <c:plotVisOnly val="1"/>
    <c:dispBlanksAs val="gap"/>
    <c:showDLblsOverMax val="0"/>
  </c:chart>
  <c:spPr>
    <a:noFill/>
    <a:ln>
      <a:noFill/>
    </a:ln>
  </c:sp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141E50"/>
            </a:solidFill>
          </c:spPr>
          <c:invertIfNegative val="0"/>
          <c:dPt>
            <c:idx val="1"/>
            <c:invertIfNegative val="0"/>
            <c:bubble3D val="0"/>
            <c:spPr>
              <a:solidFill>
                <a:srgbClr val="1A9CE3"/>
              </a:solidFill>
            </c:spPr>
          </c:dPt>
          <c:dPt>
            <c:idx val="15"/>
            <c:invertIfNegative val="0"/>
            <c:bubble3D val="0"/>
          </c:dPt>
          <c:dLbls>
            <c:dLbl>
              <c:idx val="15"/>
              <c:showLegendKey val="0"/>
              <c:showVal val="1"/>
              <c:showCatName val="0"/>
              <c:showSerName val="0"/>
              <c:showPercent val="0"/>
              <c:showBubbleSize val="0"/>
            </c:dLbl>
            <c:showLegendKey val="0"/>
            <c:showVal val="0"/>
            <c:showCatName val="0"/>
            <c:showSerName val="0"/>
            <c:showPercent val="0"/>
            <c:showBubbleSize val="0"/>
          </c:dLbls>
          <c:cat>
            <c:strRef>
              <c:f>Alpha!$I$2:$I$3</c:f>
              <c:strCache>
                <c:ptCount val="2"/>
                <c:pt idx="0">
                  <c:v>Japanese Equity (Small Cap)</c:v>
                </c:pt>
                <c:pt idx="1">
                  <c:v>MSCI Japan Small Cap</c:v>
                </c:pt>
              </c:strCache>
            </c:strRef>
          </c:cat>
          <c:val>
            <c:numRef>
              <c:f>Alpha!$J$2:$J$3</c:f>
              <c:numCache>
                <c:formatCode>General</c:formatCode>
                <c:ptCount val="2"/>
                <c:pt idx="0">
                  <c:v>5.0999999999999997E-2</c:v>
                </c:pt>
                <c:pt idx="1">
                  <c:v>3.2399999999999998E-2</c:v>
                </c:pt>
              </c:numCache>
            </c:numRef>
          </c:val>
        </c:ser>
        <c:dLbls>
          <c:showLegendKey val="0"/>
          <c:showVal val="0"/>
          <c:showCatName val="0"/>
          <c:showSerName val="0"/>
          <c:showPercent val="0"/>
          <c:showBubbleSize val="0"/>
        </c:dLbls>
        <c:gapWidth val="150"/>
        <c:axId val="262694784"/>
        <c:axId val="262696320"/>
      </c:barChart>
      <c:catAx>
        <c:axId val="262694784"/>
        <c:scaling>
          <c:orientation val="minMax"/>
        </c:scaling>
        <c:delete val="0"/>
        <c:axPos val="b"/>
        <c:majorTickMark val="out"/>
        <c:minorTickMark val="none"/>
        <c:tickLblPos val="low"/>
        <c:txPr>
          <a:bodyPr/>
          <a:lstStyle/>
          <a:p>
            <a:pPr>
              <a:defRPr sz="800" b="1"/>
            </a:pPr>
            <a:endParaRPr lang="en-US"/>
          </a:p>
        </c:txPr>
        <c:crossAx val="262696320"/>
        <c:crosses val="autoZero"/>
        <c:auto val="1"/>
        <c:lblAlgn val="ctr"/>
        <c:lblOffset val="100"/>
        <c:noMultiLvlLbl val="0"/>
      </c:catAx>
      <c:valAx>
        <c:axId val="262696320"/>
        <c:scaling>
          <c:orientation val="minMax"/>
        </c:scaling>
        <c:delete val="0"/>
        <c:axPos val="l"/>
        <c:majorGridlines>
          <c:spPr>
            <a:ln>
              <a:solidFill>
                <a:srgbClr val="C8C9C7"/>
              </a:solidFill>
            </a:ln>
          </c:spPr>
        </c:majorGridlines>
        <c:numFmt formatCode="0%" sourceLinked="0"/>
        <c:majorTickMark val="out"/>
        <c:minorTickMark val="none"/>
        <c:tickLblPos val="nextTo"/>
        <c:txPr>
          <a:bodyPr/>
          <a:lstStyle/>
          <a:p>
            <a:pPr>
              <a:defRPr b="1"/>
            </a:pPr>
            <a:endParaRPr lang="en-US"/>
          </a:p>
        </c:txPr>
        <c:crossAx val="262694784"/>
        <c:crosses val="autoZero"/>
        <c:crossBetween val="between"/>
      </c:valAx>
      <c:spPr>
        <a:noFill/>
      </c:spPr>
    </c:plotArea>
    <c:plotVisOnly val="1"/>
    <c:dispBlanksAs val="gap"/>
    <c:showDLblsOverMax val="0"/>
  </c:chart>
  <c:spPr>
    <a:noFill/>
    <a:ln>
      <a:noFill/>
    </a:ln>
  </c:sp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141E50"/>
            </a:solidFill>
          </c:spPr>
          <c:invertIfNegative val="0"/>
          <c:dPt>
            <c:idx val="1"/>
            <c:invertIfNegative val="0"/>
            <c:bubble3D val="0"/>
            <c:spPr>
              <a:solidFill>
                <a:srgbClr val="1A9CE3"/>
              </a:solidFill>
            </c:spPr>
          </c:dPt>
          <c:dPt>
            <c:idx val="15"/>
            <c:invertIfNegative val="0"/>
            <c:bubble3D val="0"/>
          </c:dPt>
          <c:dLbls>
            <c:dLbl>
              <c:idx val="15"/>
              <c:showLegendKey val="0"/>
              <c:showVal val="1"/>
              <c:showCatName val="0"/>
              <c:showSerName val="0"/>
              <c:showPercent val="0"/>
              <c:showBubbleSize val="0"/>
            </c:dLbl>
            <c:showLegendKey val="0"/>
            <c:showVal val="0"/>
            <c:showCatName val="0"/>
            <c:showSerName val="0"/>
            <c:showPercent val="0"/>
            <c:showBubbleSize val="0"/>
          </c:dLbls>
          <c:cat>
            <c:strRef>
              <c:f>Alpha!$I$23:$I$24</c:f>
              <c:strCache>
                <c:ptCount val="2"/>
                <c:pt idx="0">
                  <c:v>Asia Pacific ex Japan Equity (Small Cap) </c:v>
                </c:pt>
                <c:pt idx="1">
                  <c:v>MSCI AC Asia Pacific Ex Japan Small Cap Index</c:v>
                </c:pt>
              </c:strCache>
            </c:strRef>
          </c:cat>
          <c:val>
            <c:numRef>
              <c:f>Alpha!$J$23:$J$24</c:f>
              <c:numCache>
                <c:formatCode>General</c:formatCode>
                <c:ptCount val="2"/>
                <c:pt idx="0">
                  <c:v>0.12379999999999999</c:v>
                </c:pt>
                <c:pt idx="1">
                  <c:v>7.6100000000000001E-2</c:v>
                </c:pt>
              </c:numCache>
            </c:numRef>
          </c:val>
        </c:ser>
        <c:dLbls>
          <c:showLegendKey val="0"/>
          <c:showVal val="0"/>
          <c:showCatName val="0"/>
          <c:showSerName val="0"/>
          <c:showPercent val="0"/>
          <c:showBubbleSize val="0"/>
        </c:dLbls>
        <c:gapWidth val="150"/>
        <c:axId val="263389184"/>
        <c:axId val="263390720"/>
      </c:barChart>
      <c:catAx>
        <c:axId val="263389184"/>
        <c:scaling>
          <c:orientation val="minMax"/>
        </c:scaling>
        <c:delete val="0"/>
        <c:axPos val="b"/>
        <c:majorTickMark val="out"/>
        <c:minorTickMark val="none"/>
        <c:tickLblPos val="low"/>
        <c:txPr>
          <a:bodyPr/>
          <a:lstStyle/>
          <a:p>
            <a:pPr>
              <a:defRPr sz="800" b="1"/>
            </a:pPr>
            <a:endParaRPr lang="en-US"/>
          </a:p>
        </c:txPr>
        <c:crossAx val="263390720"/>
        <c:crosses val="autoZero"/>
        <c:auto val="1"/>
        <c:lblAlgn val="ctr"/>
        <c:lblOffset val="100"/>
        <c:noMultiLvlLbl val="0"/>
      </c:catAx>
      <c:valAx>
        <c:axId val="263390720"/>
        <c:scaling>
          <c:orientation val="minMax"/>
        </c:scaling>
        <c:delete val="0"/>
        <c:axPos val="l"/>
        <c:majorGridlines>
          <c:spPr>
            <a:ln>
              <a:solidFill>
                <a:srgbClr val="C8C9C7"/>
              </a:solidFill>
            </a:ln>
          </c:spPr>
        </c:majorGridlines>
        <c:numFmt formatCode="0%" sourceLinked="0"/>
        <c:majorTickMark val="out"/>
        <c:minorTickMark val="none"/>
        <c:tickLblPos val="nextTo"/>
        <c:txPr>
          <a:bodyPr/>
          <a:lstStyle/>
          <a:p>
            <a:pPr>
              <a:defRPr b="1"/>
            </a:pPr>
            <a:endParaRPr lang="en-US"/>
          </a:p>
        </c:txPr>
        <c:crossAx val="263389184"/>
        <c:crosses val="autoZero"/>
        <c:crossBetween val="between"/>
      </c:valAx>
      <c:spPr>
        <a:noFill/>
      </c:spPr>
    </c:plotArea>
    <c:plotVisOnly val="1"/>
    <c:dispBlanksAs val="gap"/>
    <c:showDLblsOverMax val="0"/>
  </c:chart>
  <c:spPr>
    <a:noFill/>
    <a:ln>
      <a:noFill/>
    </a:ln>
  </c:sp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141E50"/>
            </a:solidFill>
          </c:spPr>
          <c:invertIfNegative val="0"/>
          <c:dPt>
            <c:idx val="1"/>
            <c:invertIfNegative val="0"/>
            <c:bubble3D val="0"/>
            <c:spPr>
              <a:solidFill>
                <a:srgbClr val="1A9CE3"/>
              </a:solidFill>
            </c:spPr>
          </c:dPt>
          <c:dPt>
            <c:idx val="15"/>
            <c:invertIfNegative val="0"/>
            <c:bubble3D val="0"/>
          </c:dPt>
          <c:dLbls>
            <c:dLbl>
              <c:idx val="15"/>
              <c:showLegendKey val="0"/>
              <c:showVal val="1"/>
              <c:showCatName val="0"/>
              <c:showSerName val="0"/>
              <c:showPercent val="0"/>
              <c:showBubbleSize val="0"/>
            </c:dLbl>
            <c:showLegendKey val="0"/>
            <c:showVal val="0"/>
            <c:showCatName val="0"/>
            <c:showSerName val="0"/>
            <c:showPercent val="0"/>
            <c:showBubbleSize val="0"/>
          </c:dLbls>
          <c:cat>
            <c:strRef>
              <c:f>Alpha!$A$23:$A$24</c:f>
              <c:strCache>
                <c:ptCount val="2"/>
                <c:pt idx="0">
                  <c:v>Emerging Markets Equity (Small Cap)</c:v>
                </c:pt>
                <c:pt idx="1">
                  <c:v>MSCI Emerging Markets Small Cap</c:v>
                </c:pt>
              </c:strCache>
            </c:strRef>
          </c:cat>
          <c:val>
            <c:numRef>
              <c:f>Alpha!$B$23:$B$24</c:f>
              <c:numCache>
                <c:formatCode>General</c:formatCode>
                <c:ptCount val="2"/>
                <c:pt idx="0">
                  <c:v>5.9499999999999997E-2</c:v>
                </c:pt>
                <c:pt idx="1">
                  <c:v>2.7099999999999999E-2</c:v>
                </c:pt>
              </c:numCache>
            </c:numRef>
          </c:val>
        </c:ser>
        <c:dLbls>
          <c:showLegendKey val="0"/>
          <c:showVal val="0"/>
          <c:showCatName val="0"/>
          <c:showSerName val="0"/>
          <c:showPercent val="0"/>
          <c:showBubbleSize val="0"/>
        </c:dLbls>
        <c:gapWidth val="150"/>
        <c:axId val="263419776"/>
        <c:axId val="263421312"/>
      </c:barChart>
      <c:catAx>
        <c:axId val="263419776"/>
        <c:scaling>
          <c:orientation val="minMax"/>
        </c:scaling>
        <c:delete val="0"/>
        <c:axPos val="b"/>
        <c:majorTickMark val="out"/>
        <c:minorTickMark val="none"/>
        <c:tickLblPos val="low"/>
        <c:txPr>
          <a:bodyPr/>
          <a:lstStyle/>
          <a:p>
            <a:pPr>
              <a:defRPr sz="800" b="1"/>
            </a:pPr>
            <a:endParaRPr lang="en-US"/>
          </a:p>
        </c:txPr>
        <c:crossAx val="263421312"/>
        <c:crosses val="autoZero"/>
        <c:auto val="1"/>
        <c:lblAlgn val="ctr"/>
        <c:lblOffset val="100"/>
        <c:noMultiLvlLbl val="0"/>
      </c:catAx>
      <c:valAx>
        <c:axId val="263421312"/>
        <c:scaling>
          <c:orientation val="minMax"/>
        </c:scaling>
        <c:delete val="0"/>
        <c:axPos val="l"/>
        <c:majorGridlines>
          <c:spPr>
            <a:ln>
              <a:solidFill>
                <a:srgbClr val="C8C9C7"/>
              </a:solidFill>
            </a:ln>
          </c:spPr>
        </c:majorGridlines>
        <c:numFmt formatCode="0%" sourceLinked="0"/>
        <c:majorTickMark val="out"/>
        <c:minorTickMark val="none"/>
        <c:tickLblPos val="nextTo"/>
        <c:txPr>
          <a:bodyPr/>
          <a:lstStyle/>
          <a:p>
            <a:pPr>
              <a:defRPr b="1"/>
            </a:pPr>
            <a:endParaRPr lang="en-US"/>
          </a:p>
        </c:txPr>
        <c:crossAx val="263419776"/>
        <c:crosses val="autoZero"/>
        <c:crossBetween val="between"/>
      </c:valAx>
      <c:spPr>
        <a:noFill/>
      </c:spPr>
    </c:plotArea>
    <c:plotVisOnly val="1"/>
    <c:dispBlanksAs val="gap"/>
    <c:showDLblsOverMax val="0"/>
  </c:chart>
  <c:spPr>
    <a:noFill/>
    <a:ln>
      <a:noFill/>
    </a:ln>
  </c:sp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141E50"/>
            </a:solidFill>
          </c:spPr>
          <c:invertIfNegative val="0"/>
          <c:dPt>
            <c:idx val="1"/>
            <c:invertIfNegative val="0"/>
            <c:bubble3D val="0"/>
            <c:spPr>
              <a:solidFill>
                <a:srgbClr val="1A9CE3"/>
              </a:solidFill>
            </c:spPr>
          </c:dPt>
          <c:dPt>
            <c:idx val="15"/>
            <c:invertIfNegative val="0"/>
            <c:bubble3D val="0"/>
          </c:dPt>
          <c:dLbls>
            <c:dLbl>
              <c:idx val="15"/>
              <c:showLegendKey val="0"/>
              <c:showVal val="1"/>
              <c:showCatName val="0"/>
              <c:showSerName val="0"/>
              <c:showPercent val="0"/>
              <c:showBubbleSize val="0"/>
            </c:dLbl>
            <c:showLegendKey val="0"/>
            <c:showVal val="0"/>
            <c:showCatName val="0"/>
            <c:showSerName val="0"/>
            <c:showPercent val="0"/>
            <c:showBubbleSize val="0"/>
          </c:dLbls>
          <c:cat>
            <c:strRef>
              <c:f>Alpha!$A$44:$A$45</c:f>
              <c:strCache>
                <c:ptCount val="2"/>
                <c:pt idx="0">
                  <c:v>Global Small Cap</c:v>
                </c:pt>
                <c:pt idx="1">
                  <c:v>MSCI AC World Small Cap</c:v>
                </c:pt>
              </c:strCache>
            </c:strRef>
          </c:cat>
          <c:val>
            <c:numRef>
              <c:f>Alpha!$B$44:$B$45</c:f>
              <c:numCache>
                <c:formatCode>General</c:formatCode>
                <c:ptCount val="2"/>
                <c:pt idx="0">
                  <c:v>0.13969999999999999</c:v>
                </c:pt>
                <c:pt idx="1">
                  <c:v>9.5000000000000001E-2</c:v>
                </c:pt>
              </c:numCache>
            </c:numRef>
          </c:val>
        </c:ser>
        <c:dLbls>
          <c:showLegendKey val="0"/>
          <c:showVal val="0"/>
          <c:showCatName val="0"/>
          <c:showSerName val="0"/>
          <c:showPercent val="0"/>
          <c:showBubbleSize val="0"/>
        </c:dLbls>
        <c:gapWidth val="150"/>
        <c:axId val="263659520"/>
        <c:axId val="263661056"/>
      </c:barChart>
      <c:catAx>
        <c:axId val="263659520"/>
        <c:scaling>
          <c:orientation val="minMax"/>
        </c:scaling>
        <c:delete val="0"/>
        <c:axPos val="b"/>
        <c:majorTickMark val="out"/>
        <c:minorTickMark val="none"/>
        <c:tickLblPos val="low"/>
        <c:txPr>
          <a:bodyPr/>
          <a:lstStyle/>
          <a:p>
            <a:pPr>
              <a:defRPr sz="800" b="1"/>
            </a:pPr>
            <a:endParaRPr lang="en-US"/>
          </a:p>
        </c:txPr>
        <c:crossAx val="263661056"/>
        <c:crosses val="autoZero"/>
        <c:auto val="1"/>
        <c:lblAlgn val="ctr"/>
        <c:lblOffset val="100"/>
        <c:noMultiLvlLbl val="0"/>
      </c:catAx>
      <c:valAx>
        <c:axId val="263661056"/>
        <c:scaling>
          <c:orientation val="minMax"/>
        </c:scaling>
        <c:delete val="0"/>
        <c:axPos val="l"/>
        <c:majorGridlines>
          <c:spPr>
            <a:ln>
              <a:solidFill>
                <a:srgbClr val="C8C9C7"/>
              </a:solidFill>
            </a:ln>
          </c:spPr>
        </c:majorGridlines>
        <c:numFmt formatCode="0%" sourceLinked="0"/>
        <c:majorTickMark val="out"/>
        <c:minorTickMark val="none"/>
        <c:tickLblPos val="nextTo"/>
        <c:txPr>
          <a:bodyPr/>
          <a:lstStyle/>
          <a:p>
            <a:pPr>
              <a:defRPr b="1"/>
            </a:pPr>
            <a:endParaRPr lang="en-US"/>
          </a:p>
        </c:txPr>
        <c:crossAx val="263659520"/>
        <c:crosses val="autoZero"/>
        <c:crossBetween val="between"/>
      </c:valAx>
      <c:spPr>
        <a:noFill/>
      </c:spPr>
    </c:plotArea>
    <c:plotVisOnly val="1"/>
    <c:dispBlanksAs val="gap"/>
    <c:showDLblsOverMax val="0"/>
  </c:chart>
  <c:spPr>
    <a:noFill/>
    <a:ln>
      <a:noFill/>
    </a:ln>
  </c:sp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141E50"/>
            </a:solidFill>
          </c:spPr>
          <c:invertIfNegative val="0"/>
          <c:dPt>
            <c:idx val="1"/>
            <c:invertIfNegative val="0"/>
            <c:bubble3D val="0"/>
            <c:spPr>
              <a:solidFill>
                <a:srgbClr val="1A9CE3"/>
              </a:solidFill>
            </c:spPr>
          </c:dPt>
          <c:dPt>
            <c:idx val="15"/>
            <c:invertIfNegative val="0"/>
            <c:bubble3D val="0"/>
          </c:dPt>
          <c:dLbls>
            <c:dLbl>
              <c:idx val="15"/>
              <c:showLegendKey val="0"/>
              <c:showVal val="1"/>
              <c:showCatName val="0"/>
              <c:showSerName val="0"/>
              <c:showPercent val="0"/>
              <c:showBubbleSize val="0"/>
            </c:dLbl>
            <c:showLegendKey val="0"/>
            <c:showVal val="0"/>
            <c:showCatName val="0"/>
            <c:showSerName val="0"/>
            <c:showPercent val="0"/>
            <c:showBubbleSize val="0"/>
          </c:dLbls>
          <c:cat>
            <c:strRef>
              <c:f>Alpha!$I$44:$I$45</c:f>
              <c:strCache>
                <c:ptCount val="2"/>
                <c:pt idx="0">
                  <c:v>European Smaller Companies</c:v>
                </c:pt>
                <c:pt idx="1">
                  <c:v>FTSE Small Cap Developed Europe</c:v>
                </c:pt>
              </c:strCache>
            </c:strRef>
          </c:cat>
          <c:val>
            <c:numRef>
              <c:f>Alpha!$J$44:$J$45</c:f>
              <c:numCache>
                <c:formatCode>General</c:formatCode>
                <c:ptCount val="2"/>
                <c:pt idx="0">
                  <c:v>0.1055</c:v>
                </c:pt>
                <c:pt idx="1">
                  <c:v>4.2299999999999997E-2</c:v>
                </c:pt>
              </c:numCache>
            </c:numRef>
          </c:val>
        </c:ser>
        <c:dLbls>
          <c:showLegendKey val="0"/>
          <c:showVal val="0"/>
          <c:showCatName val="0"/>
          <c:showSerName val="0"/>
          <c:showPercent val="0"/>
          <c:showBubbleSize val="0"/>
        </c:dLbls>
        <c:gapWidth val="150"/>
        <c:axId val="263690112"/>
        <c:axId val="263691648"/>
      </c:barChart>
      <c:catAx>
        <c:axId val="263690112"/>
        <c:scaling>
          <c:orientation val="minMax"/>
        </c:scaling>
        <c:delete val="0"/>
        <c:axPos val="b"/>
        <c:majorTickMark val="out"/>
        <c:minorTickMark val="none"/>
        <c:tickLblPos val="low"/>
        <c:txPr>
          <a:bodyPr/>
          <a:lstStyle/>
          <a:p>
            <a:pPr>
              <a:defRPr sz="800" b="1"/>
            </a:pPr>
            <a:endParaRPr lang="en-US"/>
          </a:p>
        </c:txPr>
        <c:crossAx val="263691648"/>
        <c:crosses val="autoZero"/>
        <c:auto val="1"/>
        <c:lblAlgn val="ctr"/>
        <c:lblOffset val="100"/>
        <c:noMultiLvlLbl val="0"/>
      </c:catAx>
      <c:valAx>
        <c:axId val="263691648"/>
        <c:scaling>
          <c:orientation val="minMax"/>
        </c:scaling>
        <c:delete val="0"/>
        <c:axPos val="l"/>
        <c:majorGridlines>
          <c:spPr>
            <a:ln>
              <a:solidFill>
                <a:srgbClr val="C8C9C7"/>
              </a:solidFill>
            </a:ln>
          </c:spPr>
        </c:majorGridlines>
        <c:numFmt formatCode="0%" sourceLinked="0"/>
        <c:majorTickMark val="out"/>
        <c:minorTickMark val="none"/>
        <c:tickLblPos val="nextTo"/>
        <c:txPr>
          <a:bodyPr/>
          <a:lstStyle/>
          <a:p>
            <a:pPr>
              <a:defRPr b="1"/>
            </a:pPr>
            <a:endParaRPr lang="en-US"/>
          </a:p>
        </c:txPr>
        <c:crossAx val="263690112"/>
        <c:crosses val="autoZero"/>
        <c:crossBetween val="between"/>
      </c:valAx>
      <c:spPr>
        <a:noFill/>
      </c:spPr>
    </c:plotArea>
    <c:plotVisOnly val="1"/>
    <c:dispBlanksAs val="gap"/>
    <c:showDLblsOverMax val="0"/>
  </c:chart>
  <c:spPr>
    <a:noFill/>
    <a:ln>
      <a:noFill/>
    </a:ln>
  </c:sp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908787441696683"/>
          <c:y val="0.11354409448818897"/>
          <c:w val="0.86447092036854656"/>
          <c:h val="0.68797795275590556"/>
        </c:manualLayout>
      </c:layout>
      <c:barChart>
        <c:barDir val="col"/>
        <c:grouping val="clustered"/>
        <c:varyColors val="0"/>
        <c:ser>
          <c:idx val="0"/>
          <c:order val="0"/>
          <c:tx>
            <c:strRef>
              <c:f>Sheet1!$B$1</c:f>
              <c:strCache>
                <c:ptCount val="1"/>
                <c:pt idx="0">
                  <c:v>Downside capture</c:v>
                </c:pt>
              </c:strCache>
            </c:strRef>
          </c:tx>
          <c:spPr>
            <a:solidFill>
              <a:srgbClr val="1A9CE3"/>
            </a:solidFill>
            <a:ln w="19050">
              <a:noFill/>
            </a:ln>
          </c:spPr>
          <c:invertIfNegative val="0"/>
          <c:dPt>
            <c:idx val="0"/>
            <c:invertIfNegative val="0"/>
            <c:bubble3D val="0"/>
          </c:dPt>
          <c:dPt>
            <c:idx val="2"/>
            <c:invertIfNegative val="0"/>
            <c:bubble3D val="0"/>
          </c:dPt>
          <c:dPt>
            <c:idx val="3"/>
            <c:invertIfNegative val="0"/>
            <c:bubble3D val="0"/>
          </c:dPt>
          <c:dPt>
            <c:idx val="4"/>
            <c:invertIfNegative val="0"/>
            <c:bubble3D val="0"/>
          </c:dPt>
          <c:dPt>
            <c:idx val="5"/>
            <c:invertIfNegative val="0"/>
            <c:bubble3D val="0"/>
          </c:dPt>
          <c:dPt>
            <c:idx val="6"/>
            <c:invertIfNegative val="0"/>
            <c:bubble3D val="0"/>
          </c:dPt>
          <c:dPt>
            <c:idx val="7"/>
            <c:invertIfNegative val="0"/>
            <c:bubble3D val="0"/>
          </c:dPt>
          <c:cat>
            <c:strRef>
              <c:f>Sheet1!$A$2:$A$7</c:f>
              <c:strCache>
                <c:ptCount val="6"/>
                <c:pt idx="0">
                  <c:v>Global Smaller Companies</c:v>
                </c:pt>
                <c:pt idx="1">
                  <c:v>Asia ex Japan Smaller Companies</c:v>
                </c:pt>
                <c:pt idx="2">
                  <c:v>EM Smaller Companies</c:v>
                </c:pt>
                <c:pt idx="3">
                  <c:v>European Smaller Companies</c:v>
                </c:pt>
                <c:pt idx="4">
                  <c:v>Japanese Smaller Companies</c:v>
                </c:pt>
                <c:pt idx="5">
                  <c:v>US Smaller Companies</c:v>
                </c:pt>
              </c:strCache>
            </c:strRef>
          </c:cat>
          <c:val>
            <c:numRef>
              <c:f>Sheet1!$B$2:$B$7</c:f>
              <c:numCache>
                <c:formatCode>0%</c:formatCode>
                <c:ptCount val="6"/>
                <c:pt idx="0">
                  <c:v>0.66</c:v>
                </c:pt>
                <c:pt idx="1">
                  <c:v>0.57999999999999996</c:v>
                </c:pt>
                <c:pt idx="2">
                  <c:v>0.77</c:v>
                </c:pt>
                <c:pt idx="3">
                  <c:v>0.86</c:v>
                </c:pt>
                <c:pt idx="4">
                  <c:v>0.87</c:v>
                </c:pt>
                <c:pt idx="5">
                  <c:v>0.84</c:v>
                </c:pt>
              </c:numCache>
            </c:numRef>
          </c:val>
        </c:ser>
        <c:dLbls>
          <c:dLblPos val="outEnd"/>
          <c:showLegendKey val="0"/>
          <c:showVal val="1"/>
          <c:showCatName val="0"/>
          <c:showSerName val="0"/>
          <c:showPercent val="0"/>
          <c:showBubbleSize val="0"/>
        </c:dLbls>
        <c:gapWidth val="150"/>
        <c:axId val="439691520"/>
        <c:axId val="439693312"/>
      </c:barChart>
      <c:catAx>
        <c:axId val="439691520"/>
        <c:scaling>
          <c:orientation val="minMax"/>
        </c:scaling>
        <c:delete val="0"/>
        <c:axPos val="b"/>
        <c:majorTickMark val="out"/>
        <c:minorTickMark val="none"/>
        <c:tickLblPos val="nextTo"/>
        <c:spPr>
          <a:ln w="6350">
            <a:solidFill>
              <a:srgbClr val="000000"/>
            </a:solidFill>
          </a:ln>
        </c:spPr>
        <c:txPr>
          <a:bodyPr/>
          <a:lstStyle/>
          <a:p>
            <a:pPr>
              <a:defRPr sz="1000"/>
            </a:pPr>
            <a:endParaRPr lang="en-US"/>
          </a:p>
        </c:txPr>
        <c:crossAx val="439693312"/>
        <c:crosses val="autoZero"/>
        <c:auto val="1"/>
        <c:lblAlgn val="ctr"/>
        <c:lblOffset val="100"/>
        <c:noMultiLvlLbl val="0"/>
      </c:catAx>
      <c:valAx>
        <c:axId val="439693312"/>
        <c:scaling>
          <c:orientation val="minMax"/>
          <c:max val="1.2"/>
        </c:scaling>
        <c:delete val="0"/>
        <c:axPos val="l"/>
        <c:majorGridlines>
          <c:spPr>
            <a:ln w="6350">
              <a:solidFill>
                <a:srgbClr val="C8C9C7"/>
              </a:solidFill>
            </a:ln>
          </c:spPr>
        </c:majorGridlines>
        <c:numFmt formatCode="0%" sourceLinked="1"/>
        <c:majorTickMark val="out"/>
        <c:minorTickMark val="none"/>
        <c:tickLblPos val="nextTo"/>
        <c:spPr>
          <a:ln>
            <a:noFill/>
          </a:ln>
        </c:spPr>
        <c:crossAx val="439691520"/>
        <c:crosses val="autoZero"/>
        <c:crossBetween val="between"/>
      </c:valAx>
      <c:spPr>
        <a:noFill/>
        <a:ln>
          <a:noFill/>
        </a:ln>
      </c:spPr>
    </c:plotArea>
    <c:legend>
      <c:legendPos val="t"/>
      <c:layout>
        <c:manualLayout>
          <c:xMode val="edge"/>
          <c:yMode val="edge"/>
          <c:x val="0.65577967594431863"/>
          <c:y val="0.11"/>
          <c:w val="0.31083488349347699"/>
          <c:h val="5.687742782152231E-2"/>
        </c:manualLayout>
      </c:layout>
      <c:overlay val="0"/>
      <c:txPr>
        <a:bodyPr/>
        <a:lstStyle/>
        <a:p>
          <a:pPr>
            <a:defRPr sz="800"/>
          </a:pPr>
          <a:endParaRPr lang="en-US"/>
        </a:p>
      </c:txPr>
    </c:legend>
    <c:plotVisOnly val="1"/>
    <c:dispBlanksAs val="gap"/>
    <c:showDLblsOverMax val="0"/>
  </c:chart>
  <c:spPr>
    <a:noFill/>
    <a:ln>
      <a:noFill/>
    </a:ln>
  </c:spPr>
  <c:txPr>
    <a:bodyPr/>
    <a:lstStyle/>
    <a:p>
      <a:pPr>
        <a:defRPr sz="1000">
          <a:solidFill>
            <a:srgbClr val="000000"/>
          </a:solidFill>
          <a:latin typeface="Arial" panose="020B0604020202020204" pitchFamily="34" charset="0"/>
          <a:cs typeface="Arial" panose="020B0604020202020204" pitchFamily="34" charset="0"/>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spPr>
            <a:solidFill>
              <a:srgbClr val="54BCEB"/>
            </a:solidFill>
          </c:spPr>
          <c:dPt>
            <c:idx val="0"/>
            <c:bubble3D val="0"/>
            <c:spPr>
              <a:solidFill>
                <a:srgbClr val="1A9CE3"/>
              </a:solidFill>
            </c:spPr>
          </c:dPt>
          <c:dPt>
            <c:idx val="1"/>
            <c:bubble3D val="0"/>
            <c:spPr>
              <a:solidFill>
                <a:srgbClr val="8A8C8E"/>
              </a:solidFill>
            </c:spPr>
          </c:dPt>
          <c:val>
            <c:numRef>
              <c:f>'[Chart in Microsoft PowerPoint]Table Page 1'!$G$5:$H$5</c:f>
              <c:numCache>
                <c:formatCode>General</c:formatCode>
                <c:ptCount val="2"/>
                <c:pt idx="0">
                  <c:v>40</c:v>
                </c:pt>
                <c:pt idx="1">
                  <c:v>60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noFill/>
    <a:ln>
      <a:noFill/>
    </a:ln>
  </c:sp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7441457533434359E-2"/>
          <c:y val="0.11824274940414545"/>
          <c:w val="0.93923886985782556"/>
          <c:h val="0.68623427365208045"/>
        </c:manualLayout>
      </c:layout>
      <c:barChart>
        <c:barDir val="col"/>
        <c:grouping val="clustered"/>
        <c:varyColors val="0"/>
        <c:ser>
          <c:idx val="0"/>
          <c:order val="0"/>
          <c:tx>
            <c:strRef>
              <c:f>Sheet1!$F$23</c:f>
              <c:strCache>
                <c:ptCount val="1"/>
                <c:pt idx="0">
                  <c:v>Large Cap</c:v>
                </c:pt>
              </c:strCache>
            </c:strRef>
          </c:tx>
          <c:spPr>
            <a:solidFill>
              <a:srgbClr val="141E50"/>
            </a:solidFill>
          </c:spPr>
          <c:invertIfNegative val="0"/>
          <c:cat>
            <c:strRef>
              <c:f>Sheet1!$E$24:$E$37</c:f>
              <c:strCache>
                <c:ptCount val="14"/>
                <c:pt idx="0">
                  <c:v>Oct 2008</c:v>
                </c:pt>
                <c:pt idx="1">
                  <c:v>Jan 2008</c:v>
                </c:pt>
                <c:pt idx="2">
                  <c:v>Sep 2008</c:v>
                </c:pt>
                <c:pt idx="3">
                  <c:v>Aug 2011</c:v>
                </c:pt>
                <c:pt idx="4">
                  <c:v>Jun 2008</c:v>
                </c:pt>
                <c:pt idx="5">
                  <c:v>Feb 2009</c:v>
                </c:pt>
                <c:pt idx="6">
                  <c:v>Aug 2015</c:v>
                </c:pt>
                <c:pt idx="7">
                  <c:v>Nov 2008</c:v>
                </c:pt>
                <c:pt idx="8">
                  <c:v>Jan 2016</c:v>
                </c:pt>
                <c:pt idx="9">
                  <c:v>May 2012</c:v>
                </c:pt>
                <c:pt idx="10">
                  <c:v>Dec 2018</c:v>
                </c:pt>
                <c:pt idx="11">
                  <c:v>Oct 2018</c:v>
                </c:pt>
                <c:pt idx="12">
                  <c:v>Dec 2015</c:v>
                </c:pt>
                <c:pt idx="13">
                  <c:v>Jun 2013</c:v>
                </c:pt>
              </c:strCache>
            </c:strRef>
          </c:cat>
          <c:val>
            <c:numRef>
              <c:f>Sheet1!$F$24:$F$37</c:f>
              <c:numCache>
                <c:formatCode>0.00</c:formatCode>
                <c:ptCount val="14"/>
                <c:pt idx="0">
                  <c:v>-12.755028858437941</c:v>
                </c:pt>
                <c:pt idx="1">
                  <c:v>-11.543502461826391</c:v>
                </c:pt>
                <c:pt idx="2">
                  <c:v>-10.978967569088921</c:v>
                </c:pt>
                <c:pt idx="3">
                  <c:v>-10.18159567125986</c:v>
                </c:pt>
                <c:pt idx="4">
                  <c:v>-9.9282737745872147</c:v>
                </c:pt>
                <c:pt idx="5">
                  <c:v>-9.3043382063557551</c:v>
                </c:pt>
                <c:pt idx="6">
                  <c:v>-8.4078701015589008</c:v>
                </c:pt>
                <c:pt idx="7">
                  <c:v>-6.8702235237031566</c:v>
                </c:pt>
                <c:pt idx="8">
                  <c:v>-6.2105115655381677</c:v>
                </c:pt>
                <c:pt idx="9">
                  <c:v>-5.8673055983076816</c:v>
                </c:pt>
                <c:pt idx="10" formatCode="General">
                  <c:v>-5.5</c:v>
                </c:pt>
                <c:pt idx="11" formatCode="General">
                  <c:v>-5.3</c:v>
                </c:pt>
                <c:pt idx="12">
                  <c:v>-5.2632830613909327</c:v>
                </c:pt>
                <c:pt idx="13">
                  <c:v>-5.0805880769745349</c:v>
                </c:pt>
              </c:numCache>
            </c:numRef>
          </c:val>
        </c:ser>
        <c:ser>
          <c:idx val="1"/>
          <c:order val="1"/>
          <c:tx>
            <c:strRef>
              <c:f>Sheet1!$G$23</c:f>
              <c:strCache>
                <c:ptCount val="1"/>
                <c:pt idx="0">
                  <c:v>Small Cap</c:v>
                </c:pt>
              </c:strCache>
            </c:strRef>
          </c:tx>
          <c:spPr>
            <a:solidFill>
              <a:srgbClr val="1A9CE3"/>
            </a:solidFill>
          </c:spPr>
          <c:invertIfNegative val="0"/>
          <c:cat>
            <c:strRef>
              <c:f>Sheet1!$E$24:$E$37</c:f>
              <c:strCache>
                <c:ptCount val="14"/>
                <c:pt idx="0">
                  <c:v>Oct 2008</c:v>
                </c:pt>
                <c:pt idx="1">
                  <c:v>Jan 2008</c:v>
                </c:pt>
                <c:pt idx="2">
                  <c:v>Sep 2008</c:v>
                </c:pt>
                <c:pt idx="3">
                  <c:v>Aug 2011</c:v>
                </c:pt>
                <c:pt idx="4">
                  <c:v>Jun 2008</c:v>
                </c:pt>
                <c:pt idx="5">
                  <c:v>Feb 2009</c:v>
                </c:pt>
                <c:pt idx="6">
                  <c:v>Aug 2015</c:v>
                </c:pt>
                <c:pt idx="7">
                  <c:v>Nov 2008</c:v>
                </c:pt>
                <c:pt idx="8">
                  <c:v>Jan 2016</c:v>
                </c:pt>
                <c:pt idx="9">
                  <c:v>May 2012</c:v>
                </c:pt>
                <c:pt idx="10">
                  <c:v>Dec 2018</c:v>
                </c:pt>
                <c:pt idx="11">
                  <c:v>Oct 2018</c:v>
                </c:pt>
                <c:pt idx="12">
                  <c:v>Dec 2015</c:v>
                </c:pt>
                <c:pt idx="13">
                  <c:v>Jun 2013</c:v>
                </c:pt>
              </c:strCache>
            </c:strRef>
          </c:cat>
          <c:val>
            <c:numRef>
              <c:f>Sheet1!$G$24:$G$37</c:f>
              <c:numCache>
                <c:formatCode>0.00</c:formatCode>
                <c:ptCount val="14"/>
                <c:pt idx="0">
                  <c:v>-19.596504465301209</c:v>
                </c:pt>
                <c:pt idx="1">
                  <c:v>-11.50677575420699</c:v>
                </c:pt>
                <c:pt idx="2">
                  <c:v>-15.36157899102197</c:v>
                </c:pt>
                <c:pt idx="3">
                  <c:v>-9.8909091475369202</c:v>
                </c:pt>
                <c:pt idx="4">
                  <c:v>-9.3886807237574033</c:v>
                </c:pt>
                <c:pt idx="5">
                  <c:v>-6.6159660748546738</c:v>
                </c:pt>
                <c:pt idx="6">
                  <c:v>-5.5693693066976468</c:v>
                </c:pt>
                <c:pt idx="7">
                  <c:v>-7.9119446985969066</c:v>
                </c:pt>
                <c:pt idx="8">
                  <c:v>-8.0863289474849882</c:v>
                </c:pt>
                <c:pt idx="9">
                  <c:v>-6.9731269091031329</c:v>
                </c:pt>
                <c:pt idx="10" formatCode="General">
                  <c:v>-6.5</c:v>
                </c:pt>
                <c:pt idx="11" formatCode="General">
                  <c:v>-7.2</c:v>
                </c:pt>
                <c:pt idx="12">
                  <c:v>-2.183339189250511</c:v>
                </c:pt>
                <c:pt idx="13">
                  <c:v>-4.1379971706876901</c:v>
                </c:pt>
              </c:numCache>
            </c:numRef>
          </c:val>
        </c:ser>
        <c:ser>
          <c:idx val="2"/>
          <c:order val="2"/>
          <c:tx>
            <c:strRef>
              <c:f>Sheet1!$H$23</c:f>
              <c:strCache>
                <c:ptCount val="1"/>
                <c:pt idx="0">
                  <c:v>Fund</c:v>
                </c:pt>
              </c:strCache>
            </c:strRef>
          </c:tx>
          <c:spPr>
            <a:solidFill>
              <a:srgbClr val="8A8C8E"/>
            </a:solidFill>
          </c:spPr>
          <c:invertIfNegative val="0"/>
          <c:cat>
            <c:strRef>
              <c:f>Sheet1!$E$24:$E$37</c:f>
              <c:strCache>
                <c:ptCount val="14"/>
                <c:pt idx="0">
                  <c:v>Oct 2008</c:v>
                </c:pt>
                <c:pt idx="1">
                  <c:v>Jan 2008</c:v>
                </c:pt>
                <c:pt idx="2">
                  <c:v>Sep 2008</c:v>
                </c:pt>
                <c:pt idx="3">
                  <c:v>Aug 2011</c:v>
                </c:pt>
                <c:pt idx="4">
                  <c:v>Jun 2008</c:v>
                </c:pt>
                <c:pt idx="5">
                  <c:v>Feb 2009</c:v>
                </c:pt>
                <c:pt idx="6">
                  <c:v>Aug 2015</c:v>
                </c:pt>
                <c:pt idx="7">
                  <c:v>Nov 2008</c:v>
                </c:pt>
                <c:pt idx="8">
                  <c:v>Jan 2016</c:v>
                </c:pt>
                <c:pt idx="9">
                  <c:v>May 2012</c:v>
                </c:pt>
                <c:pt idx="10">
                  <c:v>Dec 2018</c:v>
                </c:pt>
                <c:pt idx="11">
                  <c:v>Oct 2018</c:v>
                </c:pt>
                <c:pt idx="12">
                  <c:v>Dec 2015</c:v>
                </c:pt>
                <c:pt idx="13">
                  <c:v>Jun 2013</c:v>
                </c:pt>
              </c:strCache>
            </c:strRef>
          </c:cat>
          <c:val>
            <c:numRef>
              <c:f>Sheet1!$H$24:$H$37</c:f>
              <c:numCache>
                <c:formatCode>0.00</c:formatCode>
                <c:ptCount val="14"/>
                <c:pt idx="0">
                  <c:v>-13.972217000000001</c:v>
                </c:pt>
                <c:pt idx="1">
                  <c:v>-11.488856999999999</c:v>
                </c:pt>
                <c:pt idx="2">
                  <c:v>-14.778369</c:v>
                </c:pt>
                <c:pt idx="3">
                  <c:v>-10.531745000000001</c:v>
                </c:pt>
                <c:pt idx="4">
                  <c:v>-4.5804329999999949</c:v>
                </c:pt>
                <c:pt idx="5">
                  <c:v>-2.7278578000000002</c:v>
                </c:pt>
                <c:pt idx="6">
                  <c:v>-2.4760499999999959</c:v>
                </c:pt>
                <c:pt idx="7">
                  <c:v>-4.9670540000000054</c:v>
                </c:pt>
                <c:pt idx="8">
                  <c:v>-5.9663796000000051</c:v>
                </c:pt>
                <c:pt idx="9">
                  <c:v>-5.2745029999999966</c:v>
                </c:pt>
                <c:pt idx="10" formatCode="General">
                  <c:v>-7.8</c:v>
                </c:pt>
                <c:pt idx="11" formatCode="General">
                  <c:v>-9.6999999999999993</c:v>
                </c:pt>
                <c:pt idx="12">
                  <c:v>0.17352996999999701</c:v>
                </c:pt>
                <c:pt idx="13">
                  <c:v>-3.550968600000004</c:v>
                </c:pt>
              </c:numCache>
            </c:numRef>
          </c:val>
        </c:ser>
        <c:dLbls>
          <c:showLegendKey val="0"/>
          <c:showVal val="0"/>
          <c:showCatName val="0"/>
          <c:showSerName val="0"/>
          <c:showPercent val="0"/>
          <c:showBubbleSize val="0"/>
        </c:dLbls>
        <c:gapWidth val="150"/>
        <c:axId val="184051200"/>
        <c:axId val="184083584"/>
      </c:barChart>
      <c:catAx>
        <c:axId val="184051200"/>
        <c:scaling>
          <c:orientation val="minMax"/>
        </c:scaling>
        <c:delete val="0"/>
        <c:axPos val="b"/>
        <c:majorTickMark val="out"/>
        <c:minorTickMark val="none"/>
        <c:tickLblPos val="low"/>
        <c:spPr>
          <a:ln w="9525" cap="flat" cmpd="sng" algn="ctr">
            <a:solidFill>
              <a:srgbClr val="000000"/>
            </a:solidFill>
            <a:prstDash val="solid"/>
            <a:round/>
            <a:headEnd type="none" w="med" len="med"/>
            <a:tailEnd type="none" w="med" len="med"/>
          </a:ln>
        </c:spPr>
        <c:txPr>
          <a:bodyPr rot="-2700000"/>
          <a:lstStyle/>
          <a:p>
            <a:pPr>
              <a:defRPr b="1">
                <a:solidFill>
                  <a:srgbClr val="000000"/>
                </a:solidFill>
              </a:defRPr>
            </a:pPr>
            <a:endParaRPr lang="en-US"/>
          </a:p>
        </c:txPr>
        <c:crossAx val="184083584"/>
        <c:crosses val="autoZero"/>
        <c:auto val="1"/>
        <c:lblAlgn val="ctr"/>
        <c:lblOffset val="100"/>
        <c:noMultiLvlLbl val="0"/>
      </c:catAx>
      <c:valAx>
        <c:axId val="184083584"/>
        <c:scaling>
          <c:orientation val="minMax"/>
          <c:max val="5"/>
          <c:min val="-20"/>
        </c:scaling>
        <c:delete val="0"/>
        <c:axPos val="l"/>
        <c:majorGridlines>
          <c:spPr>
            <a:ln w="9525" cap="flat" cmpd="sng" algn="ctr">
              <a:solidFill>
                <a:srgbClr val="C8C9C7"/>
              </a:solidFill>
              <a:prstDash val="solid"/>
              <a:round/>
              <a:headEnd type="none" w="med" len="med"/>
              <a:tailEnd type="none" w="med" len="med"/>
            </a:ln>
          </c:spPr>
        </c:majorGridlines>
        <c:title>
          <c:tx>
            <c:rich>
              <a:bodyPr rot="-5400000" vert="horz"/>
              <a:lstStyle/>
              <a:p>
                <a:pPr>
                  <a:defRPr>
                    <a:solidFill>
                      <a:srgbClr val="000000"/>
                    </a:solidFill>
                  </a:defRPr>
                </a:pPr>
                <a:r>
                  <a:rPr lang="en-GB">
                    <a:solidFill>
                      <a:srgbClr val="000000"/>
                    </a:solidFill>
                  </a:rPr>
                  <a:t>%</a:t>
                </a:r>
              </a:p>
            </c:rich>
          </c:tx>
          <c:layout/>
          <c:overlay val="0"/>
        </c:title>
        <c:numFmt formatCode="0" sourceLinked="0"/>
        <c:majorTickMark val="out"/>
        <c:minorTickMark val="none"/>
        <c:tickLblPos val="nextTo"/>
        <c:spPr>
          <a:noFill/>
          <a:ln w="9525" cap="flat" cmpd="sng" algn="ctr">
            <a:noFill/>
            <a:prstDash val="solid"/>
            <a:round/>
          </a:ln>
          <a:effectLst/>
          <a:extLst>
            <a:ext uri="{91240B29-F687-4F45-9708-019B960494DF}">
              <a14:hiddenLine xmlns:a14="http://schemas.microsoft.com/office/drawing/2010/main" w="9525" cap="flat" cmpd="sng" algn="ctr">
                <a:solidFill>
                  <a:srgbClr val="141E50">
                    <a:tint val="75000"/>
                    <a:shade val="95000"/>
                    <a:satMod val="105000"/>
                  </a:srgbClr>
                </a:solidFill>
                <a:prstDash val="solid"/>
                <a:round/>
              </a14:hiddenLine>
            </a:ext>
          </a:extLst>
        </c:spPr>
        <c:txPr>
          <a:bodyPr/>
          <a:lstStyle/>
          <a:p>
            <a:pPr>
              <a:defRPr>
                <a:solidFill>
                  <a:srgbClr val="000000"/>
                </a:solidFill>
              </a:defRPr>
            </a:pPr>
            <a:endParaRPr lang="en-US"/>
          </a:p>
        </c:txPr>
        <c:crossAx val="184051200"/>
        <c:crosses val="autoZero"/>
        <c:crossBetween val="between"/>
        <c:majorUnit val="5"/>
      </c:valAx>
      <c:spPr>
        <a:solidFill>
          <a:srgbClr val="F2F2F2"/>
        </a:solidFill>
      </c:spPr>
    </c:plotArea>
    <c:legend>
      <c:legendPos val="t"/>
      <c:layout>
        <c:manualLayout>
          <c:xMode val="edge"/>
          <c:yMode val="edge"/>
          <c:x val="0.36611736321290544"/>
          <c:y val="0.11799406375271913"/>
          <c:w val="0.25888549183502901"/>
          <c:h val="6.7111988444633841E-2"/>
        </c:manualLayout>
      </c:layout>
      <c:overlay val="0"/>
      <c:txPr>
        <a:bodyPr/>
        <a:lstStyle/>
        <a:p>
          <a:pPr>
            <a:defRPr>
              <a:solidFill>
                <a:srgbClr val="000000"/>
              </a:solidFill>
            </a:defRPr>
          </a:pPr>
          <a:endParaRPr lang="en-US"/>
        </a:p>
      </c:txPr>
    </c:legend>
    <c:plotVisOnly val="1"/>
    <c:dispBlanksAs val="gap"/>
    <c:showDLblsOverMax val="0"/>
  </c:chart>
  <c:spPr>
    <a:ln w="9525">
      <a:noFill/>
    </a:ln>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Sheet1!$A$2</c:f>
              <c:strCache>
                <c:ptCount val="1"/>
                <c:pt idx="0">
                  <c:v>SLI European Smaller Companies relative to FTSE Developed Europe</c:v>
                </c:pt>
              </c:strCache>
            </c:strRef>
          </c:tx>
          <c:spPr>
            <a:ln w="19050">
              <a:solidFill>
                <a:srgbClr val="141E50"/>
              </a:solidFill>
            </a:ln>
          </c:spPr>
          <c:marker>
            <c:symbol val="none"/>
          </c:marker>
          <c:cat>
            <c:numRef>
              <c:f>Sheet1!$B$1:$FDN$1</c:f>
              <c:numCache>
                <c:formatCode>m/d/yyyy</c:formatCode>
                <c:ptCount val="4173"/>
                <c:pt idx="0">
                  <c:v>39351</c:v>
                </c:pt>
                <c:pt idx="1">
                  <c:v>39352</c:v>
                </c:pt>
                <c:pt idx="2">
                  <c:v>39353</c:v>
                </c:pt>
                <c:pt idx="3">
                  <c:v>39354</c:v>
                </c:pt>
                <c:pt idx="4">
                  <c:v>39355</c:v>
                </c:pt>
                <c:pt idx="5">
                  <c:v>39356</c:v>
                </c:pt>
                <c:pt idx="6">
                  <c:v>39357</c:v>
                </c:pt>
                <c:pt idx="7">
                  <c:v>39358</c:v>
                </c:pt>
                <c:pt idx="8">
                  <c:v>39359</c:v>
                </c:pt>
                <c:pt idx="9">
                  <c:v>39360</c:v>
                </c:pt>
                <c:pt idx="10">
                  <c:v>39361</c:v>
                </c:pt>
                <c:pt idx="11">
                  <c:v>39362</c:v>
                </c:pt>
                <c:pt idx="12">
                  <c:v>39363</c:v>
                </c:pt>
                <c:pt idx="13">
                  <c:v>39364</c:v>
                </c:pt>
                <c:pt idx="14">
                  <c:v>39365</c:v>
                </c:pt>
                <c:pt idx="15">
                  <c:v>39366</c:v>
                </c:pt>
                <c:pt idx="16">
                  <c:v>39367</c:v>
                </c:pt>
                <c:pt idx="17">
                  <c:v>39368</c:v>
                </c:pt>
                <c:pt idx="18">
                  <c:v>39369</c:v>
                </c:pt>
                <c:pt idx="19">
                  <c:v>39370</c:v>
                </c:pt>
                <c:pt idx="20">
                  <c:v>39371</c:v>
                </c:pt>
                <c:pt idx="21">
                  <c:v>39372</c:v>
                </c:pt>
                <c:pt idx="22">
                  <c:v>39373</c:v>
                </c:pt>
                <c:pt idx="23">
                  <c:v>39374</c:v>
                </c:pt>
                <c:pt idx="24">
                  <c:v>39375</c:v>
                </c:pt>
                <c:pt idx="25">
                  <c:v>39376</c:v>
                </c:pt>
                <c:pt idx="26">
                  <c:v>39377</c:v>
                </c:pt>
                <c:pt idx="27">
                  <c:v>39378</c:v>
                </c:pt>
                <c:pt idx="28">
                  <c:v>39379</c:v>
                </c:pt>
                <c:pt idx="29">
                  <c:v>39380</c:v>
                </c:pt>
                <c:pt idx="30">
                  <c:v>39381</c:v>
                </c:pt>
                <c:pt idx="31">
                  <c:v>39382</c:v>
                </c:pt>
                <c:pt idx="32">
                  <c:v>39383</c:v>
                </c:pt>
                <c:pt idx="33">
                  <c:v>39384</c:v>
                </c:pt>
                <c:pt idx="34">
                  <c:v>39385</c:v>
                </c:pt>
                <c:pt idx="35">
                  <c:v>39386</c:v>
                </c:pt>
                <c:pt idx="36">
                  <c:v>39387</c:v>
                </c:pt>
                <c:pt idx="37">
                  <c:v>39388</c:v>
                </c:pt>
                <c:pt idx="38">
                  <c:v>39389</c:v>
                </c:pt>
                <c:pt idx="39">
                  <c:v>39390</c:v>
                </c:pt>
                <c:pt idx="40">
                  <c:v>39391</c:v>
                </c:pt>
                <c:pt idx="41">
                  <c:v>39392</c:v>
                </c:pt>
                <c:pt idx="42">
                  <c:v>39393</c:v>
                </c:pt>
                <c:pt idx="43">
                  <c:v>39394</c:v>
                </c:pt>
                <c:pt idx="44">
                  <c:v>39395</c:v>
                </c:pt>
                <c:pt idx="45">
                  <c:v>39396</c:v>
                </c:pt>
                <c:pt idx="46">
                  <c:v>39397</c:v>
                </c:pt>
                <c:pt idx="47">
                  <c:v>39398</c:v>
                </c:pt>
                <c:pt idx="48">
                  <c:v>39399</c:v>
                </c:pt>
                <c:pt idx="49">
                  <c:v>39400</c:v>
                </c:pt>
                <c:pt idx="50">
                  <c:v>39401</c:v>
                </c:pt>
                <c:pt idx="51">
                  <c:v>39402</c:v>
                </c:pt>
                <c:pt idx="52">
                  <c:v>39403</c:v>
                </c:pt>
                <c:pt idx="53">
                  <c:v>39404</c:v>
                </c:pt>
                <c:pt idx="54">
                  <c:v>39405</c:v>
                </c:pt>
                <c:pt idx="55">
                  <c:v>39406</c:v>
                </c:pt>
                <c:pt idx="56">
                  <c:v>39407</c:v>
                </c:pt>
                <c:pt idx="57">
                  <c:v>39408</c:v>
                </c:pt>
                <c:pt idx="58">
                  <c:v>39409</c:v>
                </c:pt>
                <c:pt idx="59">
                  <c:v>39410</c:v>
                </c:pt>
                <c:pt idx="60">
                  <c:v>39411</c:v>
                </c:pt>
                <c:pt idx="61">
                  <c:v>39412</c:v>
                </c:pt>
                <c:pt idx="62">
                  <c:v>39413</c:v>
                </c:pt>
                <c:pt idx="63">
                  <c:v>39414</c:v>
                </c:pt>
                <c:pt idx="64">
                  <c:v>39415</c:v>
                </c:pt>
                <c:pt idx="65">
                  <c:v>39416</c:v>
                </c:pt>
                <c:pt idx="66">
                  <c:v>39417</c:v>
                </c:pt>
                <c:pt idx="67">
                  <c:v>39418</c:v>
                </c:pt>
                <c:pt idx="68">
                  <c:v>39419</c:v>
                </c:pt>
                <c:pt idx="69">
                  <c:v>39420</c:v>
                </c:pt>
                <c:pt idx="70">
                  <c:v>39421</c:v>
                </c:pt>
                <c:pt idx="71">
                  <c:v>39422</c:v>
                </c:pt>
                <c:pt idx="72">
                  <c:v>39423</c:v>
                </c:pt>
                <c:pt idx="73">
                  <c:v>39424</c:v>
                </c:pt>
                <c:pt idx="74">
                  <c:v>39425</c:v>
                </c:pt>
                <c:pt idx="75">
                  <c:v>39426</c:v>
                </c:pt>
                <c:pt idx="76">
                  <c:v>39427</c:v>
                </c:pt>
                <c:pt idx="77">
                  <c:v>39428</c:v>
                </c:pt>
                <c:pt idx="78">
                  <c:v>39429</c:v>
                </c:pt>
                <c:pt idx="79">
                  <c:v>39430</c:v>
                </c:pt>
                <c:pt idx="80">
                  <c:v>39431</c:v>
                </c:pt>
                <c:pt idx="81">
                  <c:v>39432</c:v>
                </c:pt>
                <c:pt idx="82">
                  <c:v>39433</c:v>
                </c:pt>
                <c:pt idx="83">
                  <c:v>39434</c:v>
                </c:pt>
                <c:pt idx="84">
                  <c:v>39435</c:v>
                </c:pt>
                <c:pt idx="85">
                  <c:v>39436</c:v>
                </c:pt>
                <c:pt idx="86">
                  <c:v>39437</c:v>
                </c:pt>
                <c:pt idx="87">
                  <c:v>39438</c:v>
                </c:pt>
                <c:pt idx="88">
                  <c:v>39439</c:v>
                </c:pt>
                <c:pt idx="89">
                  <c:v>39440</c:v>
                </c:pt>
                <c:pt idx="90">
                  <c:v>39441</c:v>
                </c:pt>
                <c:pt idx="91">
                  <c:v>39442</c:v>
                </c:pt>
                <c:pt idx="92">
                  <c:v>39443</c:v>
                </c:pt>
                <c:pt idx="93">
                  <c:v>39444</c:v>
                </c:pt>
                <c:pt idx="94">
                  <c:v>39445</c:v>
                </c:pt>
                <c:pt idx="95">
                  <c:v>39446</c:v>
                </c:pt>
                <c:pt idx="96">
                  <c:v>39447</c:v>
                </c:pt>
                <c:pt idx="97">
                  <c:v>39448</c:v>
                </c:pt>
                <c:pt idx="98">
                  <c:v>39449</c:v>
                </c:pt>
                <c:pt idx="99">
                  <c:v>39450</c:v>
                </c:pt>
                <c:pt idx="100">
                  <c:v>39451</c:v>
                </c:pt>
                <c:pt idx="101">
                  <c:v>39452</c:v>
                </c:pt>
                <c:pt idx="102">
                  <c:v>39453</c:v>
                </c:pt>
                <c:pt idx="103">
                  <c:v>39454</c:v>
                </c:pt>
                <c:pt idx="104">
                  <c:v>39455</c:v>
                </c:pt>
                <c:pt idx="105">
                  <c:v>39456</c:v>
                </c:pt>
                <c:pt idx="106">
                  <c:v>39457</c:v>
                </c:pt>
                <c:pt idx="107">
                  <c:v>39458</c:v>
                </c:pt>
                <c:pt idx="108">
                  <c:v>39459</c:v>
                </c:pt>
                <c:pt idx="109">
                  <c:v>39460</c:v>
                </c:pt>
                <c:pt idx="110">
                  <c:v>39461</c:v>
                </c:pt>
                <c:pt idx="111">
                  <c:v>39462</c:v>
                </c:pt>
                <c:pt idx="112">
                  <c:v>39463</c:v>
                </c:pt>
                <c:pt idx="113">
                  <c:v>39464</c:v>
                </c:pt>
                <c:pt idx="114">
                  <c:v>39465</c:v>
                </c:pt>
                <c:pt idx="115">
                  <c:v>39466</c:v>
                </c:pt>
                <c:pt idx="116">
                  <c:v>39467</c:v>
                </c:pt>
                <c:pt idx="117">
                  <c:v>39468</c:v>
                </c:pt>
                <c:pt idx="118">
                  <c:v>39469</c:v>
                </c:pt>
                <c:pt idx="119">
                  <c:v>39470</c:v>
                </c:pt>
                <c:pt idx="120">
                  <c:v>39471</c:v>
                </c:pt>
                <c:pt idx="121">
                  <c:v>39472</c:v>
                </c:pt>
                <c:pt idx="122">
                  <c:v>39473</c:v>
                </c:pt>
                <c:pt idx="123">
                  <c:v>39474</c:v>
                </c:pt>
                <c:pt idx="124">
                  <c:v>39475</c:v>
                </c:pt>
                <c:pt idx="125">
                  <c:v>39476</c:v>
                </c:pt>
                <c:pt idx="126">
                  <c:v>39477</c:v>
                </c:pt>
                <c:pt idx="127">
                  <c:v>39478</c:v>
                </c:pt>
                <c:pt idx="128">
                  <c:v>39479</c:v>
                </c:pt>
                <c:pt idx="129">
                  <c:v>39480</c:v>
                </c:pt>
                <c:pt idx="130">
                  <c:v>39481</c:v>
                </c:pt>
                <c:pt idx="131">
                  <c:v>39482</c:v>
                </c:pt>
                <c:pt idx="132">
                  <c:v>39483</c:v>
                </c:pt>
                <c:pt idx="133">
                  <c:v>39484</c:v>
                </c:pt>
                <c:pt idx="134">
                  <c:v>39485</c:v>
                </c:pt>
                <c:pt idx="135">
                  <c:v>39486</c:v>
                </c:pt>
                <c:pt idx="136">
                  <c:v>39487</c:v>
                </c:pt>
                <c:pt idx="137">
                  <c:v>39488</c:v>
                </c:pt>
                <c:pt idx="138">
                  <c:v>39489</c:v>
                </c:pt>
                <c:pt idx="139">
                  <c:v>39490</c:v>
                </c:pt>
                <c:pt idx="140">
                  <c:v>39491</c:v>
                </c:pt>
                <c:pt idx="141">
                  <c:v>39492</c:v>
                </c:pt>
                <c:pt idx="142">
                  <c:v>39493</c:v>
                </c:pt>
                <c:pt idx="143">
                  <c:v>39494</c:v>
                </c:pt>
                <c:pt idx="144">
                  <c:v>39495</c:v>
                </c:pt>
                <c:pt idx="145">
                  <c:v>39496</c:v>
                </c:pt>
                <c:pt idx="146">
                  <c:v>39497</c:v>
                </c:pt>
                <c:pt idx="147">
                  <c:v>39498</c:v>
                </c:pt>
                <c:pt idx="148">
                  <c:v>39499</c:v>
                </c:pt>
                <c:pt idx="149">
                  <c:v>39500</c:v>
                </c:pt>
                <c:pt idx="150">
                  <c:v>39501</c:v>
                </c:pt>
                <c:pt idx="151">
                  <c:v>39502</c:v>
                </c:pt>
                <c:pt idx="152">
                  <c:v>39503</c:v>
                </c:pt>
                <c:pt idx="153">
                  <c:v>39504</c:v>
                </c:pt>
                <c:pt idx="154">
                  <c:v>39505</c:v>
                </c:pt>
                <c:pt idx="155">
                  <c:v>39506</c:v>
                </c:pt>
                <c:pt idx="156">
                  <c:v>39507</c:v>
                </c:pt>
                <c:pt idx="157">
                  <c:v>39508</c:v>
                </c:pt>
                <c:pt idx="158">
                  <c:v>39509</c:v>
                </c:pt>
                <c:pt idx="159">
                  <c:v>39510</c:v>
                </c:pt>
                <c:pt idx="160">
                  <c:v>39511</c:v>
                </c:pt>
                <c:pt idx="161">
                  <c:v>39512</c:v>
                </c:pt>
                <c:pt idx="162">
                  <c:v>39513</c:v>
                </c:pt>
                <c:pt idx="163">
                  <c:v>39514</c:v>
                </c:pt>
                <c:pt idx="164">
                  <c:v>39515</c:v>
                </c:pt>
                <c:pt idx="165">
                  <c:v>39516</c:v>
                </c:pt>
                <c:pt idx="166">
                  <c:v>39517</c:v>
                </c:pt>
                <c:pt idx="167">
                  <c:v>39518</c:v>
                </c:pt>
                <c:pt idx="168">
                  <c:v>39519</c:v>
                </c:pt>
                <c:pt idx="169">
                  <c:v>39520</c:v>
                </c:pt>
                <c:pt idx="170">
                  <c:v>39521</c:v>
                </c:pt>
                <c:pt idx="171">
                  <c:v>39522</c:v>
                </c:pt>
                <c:pt idx="172">
                  <c:v>39523</c:v>
                </c:pt>
                <c:pt idx="173">
                  <c:v>39524</c:v>
                </c:pt>
                <c:pt idx="174">
                  <c:v>39525</c:v>
                </c:pt>
                <c:pt idx="175">
                  <c:v>39526</c:v>
                </c:pt>
                <c:pt idx="176">
                  <c:v>39527</c:v>
                </c:pt>
                <c:pt idx="177">
                  <c:v>39528</c:v>
                </c:pt>
                <c:pt idx="178">
                  <c:v>39529</c:v>
                </c:pt>
                <c:pt idx="179">
                  <c:v>39530</c:v>
                </c:pt>
                <c:pt idx="180">
                  <c:v>39531</c:v>
                </c:pt>
                <c:pt idx="181">
                  <c:v>39532</c:v>
                </c:pt>
                <c:pt idx="182">
                  <c:v>39533</c:v>
                </c:pt>
                <c:pt idx="183">
                  <c:v>39534</c:v>
                </c:pt>
                <c:pt idx="184">
                  <c:v>39535</c:v>
                </c:pt>
                <c:pt idx="185">
                  <c:v>39536</c:v>
                </c:pt>
                <c:pt idx="186">
                  <c:v>39537</c:v>
                </c:pt>
                <c:pt idx="187">
                  <c:v>39538</c:v>
                </c:pt>
                <c:pt idx="188">
                  <c:v>39539</c:v>
                </c:pt>
                <c:pt idx="189">
                  <c:v>39540</c:v>
                </c:pt>
                <c:pt idx="190">
                  <c:v>39541</c:v>
                </c:pt>
                <c:pt idx="191">
                  <c:v>39542</c:v>
                </c:pt>
                <c:pt idx="192">
                  <c:v>39543</c:v>
                </c:pt>
                <c:pt idx="193">
                  <c:v>39544</c:v>
                </c:pt>
                <c:pt idx="194">
                  <c:v>39545</c:v>
                </c:pt>
                <c:pt idx="195">
                  <c:v>39546</c:v>
                </c:pt>
                <c:pt idx="196">
                  <c:v>39547</c:v>
                </c:pt>
                <c:pt idx="197">
                  <c:v>39548</c:v>
                </c:pt>
                <c:pt idx="198">
                  <c:v>39549</c:v>
                </c:pt>
                <c:pt idx="199">
                  <c:v>39550</c:v>
                </c:pt>
                <c:pt idx="200">
                  <c:v>39551</c:v>
                </c:pt>
                <c:pt idx="201">
                  <c:v>39552</c:v>
                </c:pt>
                <c:pt idx="202">
                  <c:v>39553</c:v>
                </c:pt>
                <c:pt idx="203">
                  <c:v>39554</c:v>
                </c:pt>
                <c:pt idx="204">
                  <c:v>39555</c:v>
                </c:pt>
                <c:pt idx="205">
                  <c:v>39556</c:v>
                </c:pt>
                <c:pt idx="206">
                  <c:v>39557</c:v>
                </c:pt>
                <c:pt idx="207">
                  <c:v>39558</c:v>
                </c:pt>
                <c:pt idx="208">
                  <c:v>39559</c:v>
                </c:pt>
                <c:pt idx="209">
                  <c:v>39560</c:v>
                </c:pt>
                <c:pt idx="210">
                  <c:v>39561</c:v>
                </c:pt>
                <c:pt idx="211">
                  <c:v>39562</c:v>
                </c:pt>
                <c:pt idx="212">
                  <c:v>39563</c:v>
                </c:pt>
                <c:pt idx="213">
                  <c:v>39564</c:v>
                </c:pt>
                <c:pt idx="214">
                  <c:v>39565</c:v>
                </c:pt>
                <c:pt idx="215">
                  <c:v>39566</c:v>
                </c:pt>
                <c:pt idx="216">
                  <c:v>39567</c:v>
                </c:pt>
                <c:pt idx="217">
                  <c:v>39568</c:v>
                </c:pt>
                <c:pt idx="218">
                  <c:v>39569</c:v>
                </c:pt>
                <c:pt idx="219">
                  <c:v>39570</c:v>
                </c:pt>
                <c:pt idx="220">
                  <c:v>39571</c:v>
                </c:pt>
                <c:pt idx="221">
                  <c:v>39572</c:v>
                </c:pt>
                <c:pt idx="222">
                  <c:v>39573</c:v>
                </c:pt>
                <c:pt idx="223">
                  <c:v>39574</c:v>
                </c:pt>
                <c:pt idx="224">
                  <c:v>39575</c:v>
                </c:pt>
                <c:pt idx="225">
                  <c:v>39576</c:v>
                </c:pt>
                <c:pt idx="226">
                  <c:v>39577</c:v>
                </c:pt>
                <c:pt idx="227">
                  <c:v>39578</c:v>
                </c:pt>
                <c:pt idx="228">
                  <c:v>39579</c:v>
                </c:pt>
                <c:pt idx="229">
                  <c:v>39580</c:v>
                </c:pt>
                <c:pt idx="230">
                  <c:v>39581</c:v>
                </c:pt>
                <c:pt idx="231">
                  <c:v>39582</c:v>
                </c:pt>
                <c:pt idx="232">
                  <c:v>39583</c:v>
                </c:pt>
                <c:pt idx="233">
                  <c:v>39584</c:v>
                </c:pt>
                <c:pt idx="234">
                  <c:v>39585</c:v>
                </c:pt>
                <c:pt idx="235">
                  <c:v>39586</c:v>
                </c:pt>
                <c:pt idx="236">
                  <c:v>39587</c:v>
                </c:pt>
                <c:pt idx="237">
                  <c:v>39588</c:v>
                </c:pt>
                <c:pt idx="238">
                  <c:v>39589</c:v>
                </c:pt>
                <c:pt idx="239">
                  <c:v>39590</c:v>
                </c:pt>
                <c:pt idx="240">
                  <c:v>39591</c:v>
                </c:pt>
                <c:pt idx="241">
                  <c:v>39592</c:v>
                </c:pt>
                <c:pt idx="242">
                  <c:v>39593</c:v>
                </c:pt>
                <c:pt idx="243">
                  <c:v>39594</c:v>
                </c:pt>
                <c:pt idx="244">
                  <c:v>39595</c:v>
                </c:pt>
                <c:pt idx="245">
                  <c:v>39596</c:v>
                </c:pt>
                <c:pt idx="246">
                  <c:v>39597</c:v>
                </c:pt>
                <c:pt idx="247">
                  <c:v>39598</c:v>
                </c:pt>
                <c:pt idx="248">
                  <c:v>39599</c:v>
                </c:pt>
                <c:pt idx="249">
                  <c:v>39600</c:v>
                </c:pt>
                <c:pt idx="250">
                  <c:v>39601</c:v>
                </c:pt>
                <c:pt idx="251">
                  <c:v>39602</c:v>
                </c:pt>
                <c:pt idx="252">
                  <c:v>39603</c:v>
                </c:pt>
                <c:pt idx="253">
                  <c:v>39604</c:v>
                </c:pt>
                <c:pt idx="254">
                  <c:v>39605</c:v>
                </c:pt>
                <c:pt idx="255">
                  <c:v>39606</c:v>
                </c:pt>
                <c:pt idx="256">
                  <c:v>39607</c:v>
                </c:pt>
                <c:pt idx="257">
                  <c:v>39608</c:v>
                </c:pt>
                <c:pt idx="258">
                  <c:v>39609</c:v>
                </c:pt>
                <c:pt idx="259">
                  <c:v>39610</c:v>
                </c:pt>
                <c:pt idx="260">
                  <c:v>39611</c:v>
                </c:pt>
                <c:pt idx="261">
                  <c:v>39612</c:v>
                </c:pt>
                <c:pt idx="262">
                  <c:v>39613</c:v>
                </c:pt>
                <c:pt idx="263">
                  <c:v>39614</c:v>
                </c:pt>
                <c:pt idx="264">
                  <c:v>39615</c:v>
                </c:pt>
                <c:pt idx="265">
                  <c:v>39616</c:v>
                </c:pt>
                <c:pt idx="266">
                  <c:v>39617</c:v>
                </c:pt>
                <c:pt idx="267">
                  <c:v>39618</c:v>
                </c:pt>
                <c:pt idx="268">
                  <c:v>39619</c:v>
                </c:pt>
                <c:pt idx="269">
                  <c:v>39620</c:v>
                </c:pt>
                <c:pt idx="270">
                  <c:v>39621</c:v>
                </c:pt>
                <c:pt idx="271">
                  <c:v>39622</c:v>
                </c:pt>
                <c:pt idx="272">
                  <c:v>39623</c:v>
                </c:pt>
                <c:pt idx="273">
                  <c:v>39624</c:v>
                </c:pt>
                <c:pt idx="274">
                  <c:v>39625</c:v>
                </c:pt>
                <c:pt idx="275">
                  <c:v>39626</c:v>
                </c:pt>
                <c:pt idx="276">
                  <c:v>39627</c:v>
                </c:pt>
                <c:pt idx="277">
                  <c:v>39628</c:v>
                </c:pt>
                <c:pt idx="278">
                  <c:v>39629</c:v>
                </c:pt>
                <c:pt idx="279">
                  <c:v>39630</c:v>
                </c:pt>
                <c:pt idx="280">
                  <c:v>39631</c:v>
                </c:pt>
                <c:pt idx="281">
                  <c:v>39632</c:v>
                </c:pt>
                <c:pt idx="282">
                  <c:v>39633</c:v>
                </c:pt>
                <c:pt idx="283">
                  <c:v>39634</c:v>
                </c:pt>
                <c:pt idx="284">
                  <c:v>39635</c:v>
                </c:pt>
                <c:pt idx="285">
                  <c:v>39636</c:v>
                </c:pt>
                <c:pt idx="286">
                  <c:v>39637</c:v>
                </c:pt>
                <c:pt idx="287">
                  <c:v>39638</c:v>
                </c:pt>
                <c:pt idx="288">
                  <c:v>39639</c:v>
                </c:pt>
                <c:pt idx="289">
                  <c:v>39640</c:v>
                </c:pt>
                <c:pt idx="290">
                  <c:v>39641</c:v>
                </c:pt>
                <c:pt idx="291">
                  <c:v>39642</c:v>
                </c:pt>
                <c:pt idx="292">
                  <c:v>39643</c:v>
                </c:pt>
                <c:pt idx="293">
                  <c:v>39644</c:v>
                </c:pt>
                <c:pt idx="294">
                  <c:v>39645</c:v>
                </c:pt>
                <c:pt idx="295">
                  <c:v>39646</c:v>
                </c:pt>
                <c:pt idx="296">
                  <c:v>39647</c:v>
                </c:pt>
                <c:pt idx="297">
                  <c:v>39648</c:v>
                </c:pt>
                <c:pt idx="298">
                  <c:v>39649</c:v>
                </c:pt>
                <c:pt idx="299">
                  <c:v>39650</c:v>
                </c:pt>
                <c:pt idx="300">
                  <c:v>39651</c:v>
                </c:pt>
                <c:pt idx="301">
                  <c:v>39652</c:v>
                </c:pt>
                <c:pt idx="302">
                  <c:v>39653</c:v>
                </c:pt>
                <c:pt idx="303">
                  <c:v>39654</c:v>
                </c:pt>
                <c:pt idx="304">
                  <c:v>39655</c:v>
                </c:pt>
                <c:pt idx="305">
                  <c:v>39656</c:v>
                </c:pt>
                <c:pt idx="306">
                  <c:v>39657</c:v>
                </c:pt>
                <c:pt idx="307">
                  <c:v>39658</c:v>
                </c:pt>
                <c:pt idx="308">
                  <c:v>39659</c:v>
                </c:pt>
                <c:pt idx="309">
                  <c:v>39660</c:v>
                </c:pt>
                <c:pt idx="310">
                  <c:v>39661</c:v>
                </c:pt>
                <c:pt idx="311">
                  <c:v>39662</c:v>
                </c:pt>
                <c:pt idx="312">
                  <c:v>39663</c:v>
                </c:pt>
                <c:pt idx="313">
                  <c:v>39664</c:v>
                </c:pt>
                <c:pt idx="314">
                  <c:v>39665</c:v>
                </c:pt>
                <c:pt idx="315">
                  <c:v>39666</c:v>
                </c:pt>
                <c:pt idx="316">
                  <c:v>39667</c:v>
                </c:pt>
                <c:pt idx="317">
                  <c:v>39668</c:v>
                </c:pt>
                <c:pt idx="318">
                  <c:v>39669</c:v>
                </c:pt>
                <c:pt idx="319">
                  <c:v>39670</c:v>
                </c:pt>
                <c:pt idx="320">
                  <c:v>39671</c:v>
                </c:pt>
                <c:pt idx="321">
                  <c:v>39672</c:v>
                </c:pt>
                <c:pt idx="322">
                  <c:v>39673</c:v>
                </c:pt>
                <c:pt idx="323">
                  <c:v>39674</c:v>
                </c:pt>
                <c:pt idx="324">
                  <c:v>39675</c:v>
                </c:pt>
                <c:pt idx="325">
                  <c:v>39676</c:v>
                </c:pt>
                <c:pt idx="326">
                  <c:v>39677</c:v>
                </c:pt>
                <c:pt idx="327">
                  <c:v>39678</c:v>
                </c:pt>
                <c:pt idx="328">
                  <c:v>39679</c:v>
                </c:pt>
                <c:pt idx="329">
                  <c:v>39680</c:v>
                </c:pt>
                <c:pt idx="330">
                  <c:v>39681</c:v>
                </c:pt>
                <c:pt idx="331">
                  <c:v>39682</c:v>
                </c:pt>
                <c:pt idx="332">
                  <c:v>39683</c:v>
                </c:pt>
                <c:pt idx="333">
                  <c:v>39684</c:v>
                </c:pt>
                <c:pt idx="334">
                  <c:v>39685</c:v>
                </c:pt>
                <c:pt idx="335">
                  <c:v>39686</c:v>
                </c:pt>
                <c:pt idx="336">
                  <c:v>39687</c:v>
                </c:pt>
                <c:pt idx="337">
                  <c:v>39688</c:v>
                </c:pt>
                <c:pt idx="338">
                  <c:v>39689</c:v>
                </c:pt>
                <c:pt idx="339">
                  <c:v>39690</c:v>
                </c:pt>
                <c:pt idx="340">
                  <c:v>39691</c:v>
                </c:pt>
                <c:pt idx="341">
                  <c:v>39692</c:v>
                </c:pt>
                <c:pt idx="342">
                  <c:v>39693</c:v>
                </c:pt>
                <c:pt idx="343">
                  <c:v>39694</c:v>
                </c:pt>
                <c:pt idx="344">
                  <c:v>39695</c:v>
                </c:pt>
                <c:pt idx="345">
                  <c:v>39696</c:v>
                </c:pt>
                <c:pt idx="346">
                  <c:v>39697</c:v>
                </c:pt>
                <c:pt idx="347">
                  <c:v>39698</c:v>
                </c:pt>
                <c:pt idx="348">
                  <c:v>39699</c:v>
                </c:pt>
                <c:pt idx="349">
                  <c:v>39700</c:v>
                </c:pt>
                <c:pt idx="350">
                  <c:v>39701</c:v>
                </c:pt>
                <c:pt idx="351">
                  <c:v>39702</c:v>
                </c:pt>
                <c:pt idx="352">
                  <c:v>39703</c:v>
                </c:pt>
                <c:pt idx="353">
                  <c:v>39704</c:v>
                </c:pt>
                <c:pt idx="354">
                  <c:v>39705</c:v>
                </c:pt>
                <c:pt idx="355">
                  <c:v>39706</c:v>
                </c:pt>
                <c:pt idx="356">
                  <c:v>39707</c:v>
                </c:pt>
                <c:pt idx="357">
                  <c:v>39708</c:v>
                </c:pt>
                <c:pt idx="358">
                  <c:v>39709</c:v>
                </c:pt>
                <c:pt idx="359">
                  <c:v>39710</c:v>
                </c:pt>
                <c:pt idx="360">
                  <c:v>39711</c:v>
                </c:pt>
                <c:pt idx="361">
                  <c:v>39712</c:v>
                </c:pt>
                <c:pt idx="362">
                  <c:v>39713</c:v>
                </c:pt>
                <c:pt idx="363">
                  <c:v>39714</c:v>
                </c:pt>
                <c:pt idx="364">
                  <c:v>39715</c:v>
                </c:pt>
                <c:pt idx="365">
                  <c:v>39716</c:v>
                </c:pt>
                <c:pt idx="366">
                  <c:v>39717</c:v>
                </c:pt>
                <c:pt idx="367">
                  <c:v>39718</c:v>
                </c:pt>
                <c:pt idx="368">
                  <c:v>39719</c:v>
                </c:pt>
                <c:pt idx="369">
                  <c:v>39720</c:v>
                </c:pt>
                <c:pt idx="370">
                  <c:v>39721</c:v>
                </c:pt>
                <c:pt idx="371">
                  <c:v>39722</c:v>
                </c:pt>
                <c:pt idx="372">
                  <c:v>39723</c:v>
                </c:pt>
                <c:pt idx="373">
                  <c:v>39724</c:v>
                </c:pt>
                <c:pt idx="374">
                  <c:v>39725</c:v>
                </c:pt>
                <c:pt idx="375">
                  <c:v>39726</c:v>
                </c:pt>
                <c:pt idx="376">
                  <c:v>39727</c:v>
                </c:pt>
                <c:pt idx="377">
                  <c:v>39728</c:v>
                </c:pt>
                <c:pt idx="378">
                  <c:v>39729</c:v>
                </c:pt>
                <c:pt idx="379">
                  <c:v>39730</c:v>
                </c:pt>
                <c:pt idx="380">
                  <c:v>39731</c:v>
                </c:pt>
                <c:pt idx="381">
                  <c:v>39732</c:v>
                </c:pt>
                <c:pt idx="382">
                  <c:v>39733</c:v>
                </c:pt>
                <c:pt idx="383">
                  <c:v>39734</c:v>
                </c:pt>
                <c:pt idx="384">
                  <c:v>39735</c:v>
                </c:pt>
                <c:pt idx="385">
                  <c:v>39736</c:v>
                </c:pt>
                <c:pt idx="386">
                  <c:v>39737</c:v>
                </c:pt>
                <c:pt idx="387">
                  <c:v>39738</c:v>
                </c:pt>
                <c:pt idx="388">
                  <c:v>39739</c:v>
                </c:pt>
                <c:pt idx="389">
                  <c:v>39740</c:v>
                </c:pt>
                <c:pt idx="390">
                  <c:v>39741</c:v>
                </c:pt>
                <c:pt idx="391">
                  <c:v>39742</c:v>
                </c:pt>
                <c:pt idx="392">
                  <c:v>39743</c:v>
                </c:pt>
                <c:pt idx="393">
                  <c:v>39744</c:v>
                </c:pt>
                <c:pt idx="394">
                  <c:v>39745</c:v>
                </c:pt>
                <c:pt idx="395">
                  <c:v>39746</c:v>
                </c:pt>
                <c:pt idx="396">
                  <c:v>39747</c:v>
                </c:pt>
                <c:pt idx="397">
                  <c:v>39748</c:v>
                </c:pt>
                <c:pt idx="398">
                  <c:v>39749</c:v>
                </c:pt>
                <c:pt idx="399">
                  <c:v>39750</c:v>
                </c:pt>
                <c:pt idx="400">
                  <c:v>39751</c:v>
                </c:pt>
                <c:pt idx="401">
                  <c:v>39752</c:v>
                </c:pt>
                <c:pt idx="402">
                  <c:v>39753</c:v>
                </c:pt>
                <c:pt idx="403">
                  <c:v>39754</c:v>
                </c:pt>
                <c:pt idx="404">
                  <c:v>39755</c:v>
                </c:pt>
                <c:pt idx="405">
                  <c:v>39756</c:v>
                </c:pt>
                <c:pt idx="406">
                  <c:v>39757</c:v>
                </c:pt>
                <c:pt idx="407">
                  <c:v>39758</c:v>
                </c:pt>
                <c:pt idx="408">
                  <c:v>39759</c:v>
                </c:pt>
                <c:pt idx="409">
                  <c:v>39760</c:v>
                </c:pt>
                <c:pt idx="410">
                  <c:v>39761</c:v>
                </c:pt>
                <c:pt idx="411">
                  <c:v>39762</c:v>
                </c:pt>
                <c:pt idx="412">
                  <c:v>39763</c:v>
                </c:pt>
                <c:pt idx="413">
                  <c:v>39764</c:v>
                </c:pt>
                <c:pt idx="414">
                  <c:v>39765</c:v>
                </c:pt>
                <c:pt idx="415">
                  <c:v>39766</c:v>
                </c:pt>
                <c:pt idx="416">
                  <c:v>39767</c:v>
                </c:pt>
                <c:pt idx="417">
                  <c:v>39768</c:v>
                </c:pt>
                <c:pt idx="418">
                  <c:v>39769</c:v>
                </c:pt>
                <c:pt idx="419">
                  <c:v>39770</c:v>
                </c:pt>
                <c:pt idx="420">
                  <c:v>39771</c:v>
                </c:pt>
                <c:pt idx="421">
                  <c:v>39772</c:v>
                </c:pt>
                <c:pt idx="422">
                  <c:v>39773</c:v>
                </c:pt>
                <c:pt idx="423">
                  <c:v>39774</c:v>
                </c:pt>
                <c:pt idx="424">
                  <c:v>39775</c:v>
                </c:pt>
                <c:pt idx="425">
                  <c:v>39776</c:v>
                </c:pt>
                <c:pt idx="426">
                  <c:v>39777</c:v>
                </c:pt>
                <c:pt idx="427">
                  <c:v>39778</c:v>
                </c:pt>
                <c:pt idx="428">
                  <c:v>39779</c:v>
                </c:pt>
                <c:pt idx="429">
                  <c:v>39780</c:v>
                </c:pt>
                <c:pt idx="430">
                  <c:v>39781</c:v>
                </c:pt>
                <c:pt idx="431">
                  <c:v>39782</c:v>
                </c:pt>
                <c:pt idx="432">
                  <c:v>39783</c:v>
                </c:pt>
                <c:pt idx="433">
                  <c:v>39784</c:v>
                </c:pt>
                <c:pt idx="434">
                  <c:v>39785</c:v>
                </c:pt>
                <c:pt idx="435">
                  <c:v>39786</c:v>
                </c:pt>
                <c:pt idx="436">
                  <c:v>39787</c:v>
                </c:pt>
                <c:pt idx="437">
                  <c:v>39788</c:v>
                </c:pt>
                <c:pt idx="438">
                  <c:v>39789</c:v>
                </c:pt>
                <c:pt idx="439">
                  <c:v>39790</c:v>
                </c:pt>
                <c:pt idx="440">
                  <c:v>39791</c:v>
                </c:pt>
                <c:pt idx="441">
                  <c:v>39792</c:v>
                </c:pt>
                <c:pt idx="442">
                  <c:v>39793</c:v>
                </c:pt>
                <c:pt idx="443">
                  <c:v>39794</c:v>
                </c:pt>
                <c:pt idx="444">
                  <c:v>39795</c:v>
                </c:pt>
                <c:pt idx="445">
                  <c:v>39796</c:v>
                </c:pt>
                <c:pt idx="446">
                  <c:v>39797</c:v>
                </c:pt>
                <c:pt idx="447">
                  <c:v>39798</c:v>
                </c:pt>
                <c:pt idx="448">
                  <c:v>39799</c:v>
                </c:pt>
                <c:pt idx="449">
                  <c:v>39800</c:v>
                </c:pt>
                <c:pt idx="450">
                  <c:v>39801</c:v>
                </c:pt>
                <c:pt idx="451">
                  <c:v>39802</c:v>
                </c:pt>
                <c:pt idx="452">
                  <c:v>39803</c:v>
                </c:pt>
                <c:pt idx="453">
                  <c:v>39804</c:v>
                </c:pt>
                <c:pt idx="454">
                  <c:v>39805</c:v>
                </c:pt>
                <c:pt idx="455">
                  <c:v>39806</c:v>
                </c:pt>
                <c:pt idx="456">
                  <c:v>39807</c:v>
                </c:pt>
                <c:pt idx="457">
                  <c:v>39808</c:v>
                </c:pt>
                <c:pt idx="458">
                  <c:v>39809</c:v>
                </c:pt>
                <c:pt idx="459">
                  <c:v>39810</c:v>
                </c:pt>
                <c:pt idx="460">
                  <c:v>39811</c:v>
                </c:pt>
                <c:pt idx="461">
                  <c:v>39812</c:v>
                </c:pt>
                <c:pt idx="462">
                  <c:v>39813</c:v>
                </c:pt>
                <c:pt idx="463">
                  <c:v>39814</c:v>
                </c:pt>
                <c:pt idx="464">
                  <c:v>39815</c:v>
                </c:pt>
                <c:pt idx="465">
                  <c:v>39816</c:v>
                </c:pt>
                <c:pt idx="466">
                  <c:v>39817</c:v>
                </c:pt>
                <c:pt idx="467">
                  <c:v>39818</c:v>
                </c:pt>
                <c:pt idx="468">
                  <c:v>39819</c:v>
                </c:pt>
                <c:pt idx="469">
                  <c:v>39820</c:v>
                </c:pt>
                <c:pt idx="470">
                  <c:v>39821</c:v>
                </c:pt>
                <c:pt idx="471">
                  <c:v>39822</c:v>
                </c:pt>
                <c:pt idx="472">
                  <c:v>39823</c:v>
                </c:pt>
                <c:pt idx="473">
                  <c:v>39824</c:v>
                </c:pt>
                <c:pt idx="474">
                  <c:v>39825</c:v>
                </c:pt>
                <c:pt idx="475">
                  <c:v>39826</c:v>
                </c:pt>
                <c:pt idx="476">
                  <c:v>39827</c:v>
                </c:pt>
                <c:pt idx="477">
                  <c:v>39828</c:v>
                </c:pt>
                <c:pt idx="478">
                  <c:v>39829</c:v>
                </c:pt>
                <c:pt idx="479">
                  <c:v>39830</c:v>
                </c:pt>
                <c:pt idx="480">
                  <c:v>39831</c:v>
                </c:pt>
                <c:pt idx="481">
                  <c:v>39832</c:v>
                </c:pt>
                <c:pt idx="482">
                  <c:v>39833</c:v>
                </c:pt>
                <c:pt idx="483">
                  <c:v>39834</c:v>
                </c:pt>
                <c:pt idx="484">
                  <c:v>39835</c:v>
                </c:pt>
                <c:pt idx="485">
                  <c:v>39836</c:v>
                </c:pt>
                <c:pt idx="486">
                  <c:v>39837</c:v>
                </c:pt>
                <c:pt idx="487">
                  <c:v>39838</c:v>
                </c:pt>
                <c:pt idx="488">
                  <c:v>39839</c:v>
                </c:pt>
                <c:pt idx="489">
                  <c:v>39840</c:v>
                </c:pt>
                <c:pt idx="490">
                  <c:v>39841</c:v>
                </c:pt>
                <c:pt idx="491">
                  <c:v>39842</c:v>
                </c:pt>
                <c:pt idx="492">
                  <c:v>39843</c:v>
                </c:pt>
                <c:pt idx="493">
                  <c:v>39844</c:v>
                </c:pt>
                <c:pt idx="494">
                  <c:v>39845</c:v>
                </c:pt>
                <c:pt idx="495">
                  <c:v>39846</c:v>
                </c:pt>
                <c:pt idx="496">
                  <c:v>39847</c:v>
                </c:pt>
                <c:pt idx="497">
                  <c:v>39848</c:v>
                </c:pt>
                <c:pt idx="498">
                  <c:v>39849</c:v>
                </c:pt>
                <c:pt idx="499">
                  <c:v>39850</c:v>
                </c:pt>
                <c:pt idx="500">
                  <c:v>39851</c:v>
                </c:pt>
                <c:pt idx="501">
                  <c:v>39852</c:v>
                </c:pt>
                <c:pt idx="502">
                  <c:v>39853</c:v>
                </c:pt>
                <c:pt idx="503">
                  <c:v>39854</c:v>
                </c:pt>
                <c:pt idx="504">
                  <c:v>39855</c:v>
                </c:pt>
                <c:pt idx="505">
                  <c:v>39856</c:v>
                </c:pt>
                <c:pt idx="506">
                  <c:v>39857</c:v>
                </c:pt>
                <c:pt idx="507">
                  <c:v>39858</c:v>
                </c:pt>
                <c:pt idx="508">
                  <c:v>39859</c:v>
                </c:pt>
                <c:pt idx="509">
                  <c:v>39860</c:v>
                </c:pt>
                <c:pt idx="510">
                  <c:v>39861</c:v>
                </c:pt>
                <c:pt idx="511">
                  <c:v>39862</c:v>
                </c:pt>
                <c:pt idx="512">
                  <c:v>39863</c:v>
                </c:pt>
                <c:pt idx="513">
                  <c:v>39864</c:v>
                </c:pt>
                <c:pt idx="514">
                  <c:v>39865</c:v>
                </c:pt>
                <c:pt idx="515">
                  <c:v>39866</c:v>
                </c:pt>
                <c:pt idx="516">
                  <c:v>39867</c:v>
                </c:pt>
                <c:pt idx="517">
                  <c:v>39868</c:v>
                </c:pt>
                <c:pt idx="518">
                  <c:v>39869</c:v>
                </c:pt>
                <c:pt idx="519">
                  <c:v>39870</c:v>
                </c:pt>
                <c:pt idx="520">
                  <c:v>39871</c:v>
                </c:pt>
                <c:pt idx="521">
                  <c:v>39872</c:v>
                </c:pt>
                <c:pt idx="522">
                  <c:v>39873</c:v>
                </c:pt>
                <c:pt idx="523">
                  <c:v>39874</c:v>
                </c:pt>
                <c:pt idx="524">
                  <c:v>39875</c:v>
                </c:pt>
                <c:pt idx="525">
                  <c:v>39876</c:v>
                </c:pt>
                <c:pt idx="526">
                  <c:v>39877</c:v>
                </c:pt>
                <c:pt idx="527">
                  <c:v>39878</c:v>
                </c:pt>
                <c:pt idx="528">
                  <c:v>39879</c:v>
                </c:pt>
                <c:pt idx="529">
                  <c:v>39880</c:v>
                </c:pt>
                <c:pt idx="530">
                  <c:v>39881</c:v>
                </c:pt>
                <c:pt idx="531">
                  <c:v>39882</c:v>
                </c:pt>
                <c:pt idx="532">
                  <c:v>39883</c:v>
                </c:pt>
                <c:pt idx="533">
                  <c:v>39884</c:v>
                </c:pt>
                <c:pt idx="534">
                  <c:v>39885</c:v>
                </c:pt>
                <c:pt idx="535">
                  <c:v>39886</c:v>
                </c:pt>
                <c:pt idx="536">
                  <c:v>39887</c:v>
                </c:pt>
                <c:pt idx="537">
                  <c:v>39888</c:v>
                </c:pt>
                <c:pt idx="538">
                  <c:v>39889</c:v>
                </c:pt>
                <c:pt idx="539">
                  <c:v>39890</c:v>
                </c:pt>
                <c:pt idx="540">
                  <c:v>39891</c:v>
                </c:pt>
                <c:pt idx="541">
                  <c:v>39892</c:v>
                </c:pt>
                <c:pt idx="542">
                  <c:v>39893</c:v>
                </c:pt>
                <c:pt idx="543">
                  <c:v>39894</c:v>
                </c:pt>
                <c:pt idx="544">
                  <c:v>39895</c:v>
                </c:pt>
                <c:pt idx="545">
                  <c:v>39896</c:v>
                </c:pt>
                <c:pt idx="546">
                  <c:v>39897</c:v>
                </c:pt>
                <c:pt idx="547">
                  <c:v>39898</c:v>
                </c:pt>
                <c:pt idx="548">
                  <c:v>39899</c:v>
                </c:pt>
                <c:pt idx="549">
                  <c:v>39900</c:v>
                </c:pt>
                <c:pt idx="550">
                  <c:v>39901</c:v>
                </c:pt>
                <c:pt idx="551">
                  <c:v>39902</c:v>
                </c:pt>
                <c:pt idx="552">
                  <c:v>39903</c:v>
                </c:pt>
                <c:pt idx="553">
                  <c:v>39904</c:v>
                </c:pt>
                <c:pt idx="554">
                  <c:v>39905</c:v>
                </c:pt>
                <c:pt idx="555">
                  <c:v>39906</c:v>
                </c:pt>
                <c:pt idx="556">
                  <c:v>39907</c:v>
                </c:pt>
                <c:pt idx="557">
                  <c:v>39908</c:v>
                </c:pt>
                <c:pt idx="558">
                  <c:v>39909</c:v>
                </c:pt>
                <c:pt idx="559">
                  <c:v>39910</c:v>
                </c:pt>
                <c:pt idx="560">
                  <c:v>39911</c:v>
                </c:pt>
                <c:pt idx="561">
                  <c:v>39912</c:v>
                </c:pt>
                <c:pt idx="562">
                  <c:v>39913</c:v>
                </c:pt>
                <c:pt idx="563">
                  <c:v>39914</c:v>
                </c:pt>
                <c:pt idx="564">
                  <c:v>39915</c:v>
                </c:pt>
                <c:pt idx="565">
                  <c:v>39916</c:v>
                </c:pt>
                <c:pt idx="566">
                  <c:v>39917</c:v>
                </c:pt>
                <c:pt idx="567">
                  <c:v>39918</c:v>
                </c:pt>
                <c:pt idx="568">
                  <c:v>39919</c:v>
                </c:pt>
                <c:pt idx="569">
                  <c:v>39920</c:v>
                </c:pt>
                <c:pt idx="570">
                  <c:v>39921</c:v>
                </c:pt>
                <c:pt idx="571">
                  <c:v>39922</c:v>
                </c:pt>
                <c:pt idx="572">
                  <c:v>39923</c:v>
                </c:pt>
                <c:pt idx="573">
                  <c:v>39924</c:v>
                </c:pt>
                <c:pt idx="574">
                  <c:v>39925</c:v>
                </c:pt>
                <c:pt idx="575">
                  <c:v>39926</c:v>
                </c:pt>
                <c:pt idx="576">
                  <c:v>39927</c:v>
                </c:pt>
                <c:pt idx="577">
                  <c:v>39928</c:v>
                </c:pt>
                <c:pt idx="578">
                  <c:v>39929</c:v>
                </c:pt>
                <c:pt idx="579">
                  <c:v>39930</c:v>
                </c:pt>
                <c:pt idx="580">
                  <c:v>39931</c:v>
                </c:pt>
                <c:pt idx="581">
                  <c:v>39932</c:v>
                </c:pt>
                <c:pt idx="582">
                  <c:v>39933</c:v>
                </c:pt>
                <c:pt idx="583">
                  <c:v>39934</c:v>
                </c:pt>
                <c:pt idx="584">
                  <c:v>39935</c:v>
                </c:pt>
                <c:pt idx="585">
                  <c:v>39936</c:v>
                </c:pt>
                <c:pt idx="586">
                  <c:v>39937</c:v>
                </c:pt>
                <c:pt idx="587">
                  <c:v>39938</c:v>
                </c:pt>
                <c:pt idx="588">
                  <c:v>39939</c:v>
                </c:pt>
                <c:pt idx="589">
                  <c:v>39940</c:v>
                </c:pt>
                <c:pt idx="590">
                  <c:v>39941</c:v>
                </c:pt>
                <c:pt idx="591">
                  <c:v>39942</c:v>
                </c:pt>
                <c:pt idx="592">
                  <c:v>39943</c:v>
                </c:pt>
                <c:pt idx="593">
                  <c:v>39944</c:v>
                </c:pt>
                <c:pt idx="594">
                  <c:v>39945</c:v>
                </c:pt>
                <c:pt idx="595">
                  <c:v>39946</c:v>
                </c:pt>
                <c:pt idx="596">
                  <c:v>39947</c:v>
                </c:pt>
                <c:pt idx="597">
                  <c:v>39948</c:v>
                </c:pt>
                <c:pt idx="598">
                  <c:v>39949</c:v>
                </c:pt>
                <c:pt idx="599">
                  <c:v>39950</c:v>
                </c:pt>
                <c:pt idx="600">
                  <c:v>39951</c:v>
                </c:pt>
                <c:pt idx="601">
                  <c:v>39952</c:v>
                </c:pt>
                <c:pt idx="602">
                  <c:v>39953</c:v>
                </c:pt>
                <c:pt idx="603">
                  <c:v>39954</c:v>
                </c:pt>
                <c:pt idx="604">
                  <c:v>39955</c:v>
                </c:pt>
                <c:pt idx="605">
                  <c:v>39956</c:v>
                </c:pt>
                <c:pt idx="606">
                  <c:v>39957</c:v>
                </c:pt>
                <c:pt idx="607">
                  <c:v>39958</c:v>
                </c:pt>
                <c:pt idx="608">
                  <c:v>39959</c:v>
                </c:pt>
                <c:pt idx="609">
                  <c:v>39960</c:v>
                </c:pt>
                <c:pt idx="610">
                  <c:v>39961</c:v>
                </c:pt>
                <c:pt idx="611">
                  <c:v>39962</c:v>
                </c:pt>
                <c:pt idx="612">
                  <c:v>39963</c:v>
                </c:pt>
                <c:pt idx="613">
                  <c:v>39964</c:v>
                </c:pt>
                <c:pt idx="614">
                  <c:v>39965</c:v>
                </c:pt>
                <c:pt idx="615">
                  <c:v>39966</c:v>
                </c:pt>
                <c:pt idx="616">
                  <c:v>39967</c:v>
                </c:pt>
                <c:pt idx="617">
                  <c:v>39968</c:v>
                </c:pt>
                <c:pt idx="618">
                  <c:v>39969</c:v>
                </c:pt>
                <c:pt idx="619">
                  <c:v>39970</c:v>
                </c:pt>
                <c:pt idx="620">
                  <c:v>39971</c:v>
                </c:pt>
                <c:pt idx="621">
                  <c:v>39972</c:v>
                </c:pt>
                <c:pt idx="622">
                  <c:v>39973</c:v>
                </c:pt>
                <c:pt idx="623">
                  <c:v>39974</c:v>
                </c:pt>
                <c:pt idx="624">
                  <c:v>39975</c:v>
                </c:pt>
                <c:pt idx="625">
                  <c:v>39976</c:v>
                </c:pt>
                <c:pt idx="626">
                  <c:v>39977</c:v>
                </c:pt>
                <c:pt idx="627">
                  <c:v>39978</c:v>
                </c:pt>
                <c:pt idx="628">
                  <c:v>39979</c:v>
                </c:pt>
                <c:pt idx="629">
                  <c:v>39980</c:v>
                </c:pt>
                <c:pt idx="630">
                  <c:v>39981</c:v>
                </c:pt>
                <c:pt idx="631">
                  <c:v>39982</c:v>
                </c:pt>
                <c:pt idx="632">
                  <c:v>39983</c:v>
                </c:pt>
                <c:pt idx="633">
                  <c:v>39984</c:v>
                </c:pt>
                <c:pt idx="634">
                  <c:v>39985</c:v>
                </c:pt>
                <c:pt idx="635">
                  <c:v>39986</c:v>
                </c:pt>
                <c:pt idx="636">
                  <c:v>39987</c:v>
                </c:pt>
                <c:pt idx="637">
                  <c:v>39988</c:v>
                </c:pt>
                <c:pt idx="638">
                  <c:v>39989</c:v>
                </c:pt>
                <c:pt idx="639">
                  <c:v>39990</c:v>
                </c:pt>
                <c:pt idx="640">
                  <c:v>39991</c:v>
                </c:pt>
                <c:pt idx="641">
                  <c:v>39992</c:v>
                </c:pt>
                <c:pt idx="642">
                  <c:v>39993</c:v>
                </c:pt>
                <c:pt idx="643">
                  <c:v>39994</c:v>
                </c:pt>
                <c:pt idx="644">
                  <c:v>39995</c:v>
                </c:pt>
                <c:pt idx="645">
                  <c:v>39996</c:v>
                </c:pt>
                <c:pt idx="646">
                  <c:v>39997</c:v>
                </c:pt>
                <c:pt idx="647">
                  <c:v>39998</c:v>
                </c:pt>
                <c:pt idx="648">
                  <c:v>39999</c:v>
                </c:pt>
                <c:pt idx="649">
                  <c:v>40000</c:v>
                </c:pt>
                <c:pt idx="650">
                  <c:v>40001</c:v>
                </c:pt>
                <c:pt idx="651">
                  <c:v>40002</c:v>
                </c:pt>
                <c:pt idx="652">
                  <c:v>40003</c:v>
                </c:pt>
                <c:pt idx="653">
                  <c:v>40004</c:v>
                </c:pt>
                <c:pt idx="654">
                  <c:v>40005</c:v>
                </c:pt>
                <c:pt idx="655">
                  <c:v>40006</c:v>
                </c:pt>
                <c:pt idx="656">
                  <c:v>40007</c:v>
                </c:pt>
                <c:pt idx="657">
                  <c:v>40008</c:v>
                </c:pt>
                <c:pt idx="658">
                  <c:v>40009</c:v>
                </c:pt>
                <c:pt idx="659">
                  <c:v>40010</c:v>
                </c:pt>
                <c:pt idx="660">
                  <c:v>40011</c:v>
                </c:pt>
                <c:pt idx="661">
                  <c:v>40012</c:v>
                </c:pt>
                <c:pt idx="662">
                  <c:v>40013</c:v>
                </c:pt>
                <c:pt idx="663">
                  <c:v>40014</c:v>
                </c:pt>
                <c:pt idx="664">
                  <c:v>40015</c:v>
                </c:pt>
                <c:pt idx="665">
                  <c:v>40016</c:v>
                </c:pt>
                <c:pt idx="666">
                  <c:v>40017</c:v>
                </c:pt>
                <c:pt idx="667">
                  <c:v>40018</c:v>
                </c:pt>
                <c:pt idx="668">
                  <c:v>40019</c:v>
                </c:pt>
                <c:pt idx="669">
                  <c:v>40020</c:v>
                </c:pt>
                <c:pt idx="670">
                  <c:v>40021</c:v>
                </c:pt>
                <c:pt idx="671">
                  <c:v>40022</c:v>
                </c:pt>
                <c:pt idx="672">
                  <c:v>40023</c:v>
                </c:pt>
                <c:pt idx="673">
                  <c:v>40024</c:v>
                </c:pt>
                <c:pt idx="674">
                  <c:v>40025</c:v>
                </c:pt>
                <c:pt idx="675">
                  <c:v>40026</c:v>
                </c:pt>
                <c:pt idx="676">
                  <c:v>40027</c:v>
                </c:pt>
                <c:pt idx="677">
                  <c:v>40028</c:v>
                </c:pt>
                <c:pt idx="678">
                  <c:v>40029</c:v>
                </c:pt>
                <c:pt idx="679">
                  <c:v>40030</c:v>
                </c:pt>
                <c:pt idx="680">
                  <c:v>40031</c:v>
                </c:pt>
                <c:pt idx="681">
                  <c:v>40032</c:v>
                </c:pt>
                <c:pt idx="682">
                  <c:v>40033</c:v>
                </c:pt>
                <c:pt idx="683">
                  <c:v>40034</c:v>
                </c:pt>
                <c:pt idx="684">
                  <c:v>40035</c:v>
                </c:pt>
                <c:pt idx="685">
                  <c:v>40036</c:v>
                </c:pt>
                <c:pt idx="686">
                  <c:v>40037</c:v>
                </c:pt>
                <c:pt idx="687">
                  <c:v>40038</c:v>
                </c:pt>
                <c:pt idx="688">
                  <c:v>40039</c:v>
                </c:pt>
                <c:pt idx="689">
                  <c:v>40040</c:v>
                </c:pt>
                <c:pt idx="690">
                  <c:v>40041</c:v>
                </c:pt>
                <c:pt idx="691">
                  <c:v>40042</c:v>
                </c:pt>
                <c:pt idx="692">
                  <c:v>40043</c:v>
                </c:pt>
                <c:pt idx="693">
                  <c:v>40044</c:v>
                </c:pt>
                <c:pt idx="694">
                  <c:v>40045</c:v>
                </c:pt>
                <c:pt idx="695">
                  <c:v>40046</c:v>
                </c:pt>
                <c:pt idx="696">
                  <c:v>40047</c:v>
                </c:pt>
                <c:pt idx="697">
                  <c:v>40048</c:v>
                </c:pt>
                <c:pt idx="698">
                  <c:v>40049</c:v>
                </c:pt>
                <c:pt idx="699">
                  <c:v>40050</c:v>
                </c:pt>
                <c:pt idx="700">
                  <c:v>40051</c:v>
                </c:pt>
                <c:pt idx="701">
                  <c:v>40052</c:v>
                </c:pt>
                <c:pt idx="702">
                  <c:v>40053</c:v>
                </c:pt>
                <c:pt idx="703">
                  <c:v>40054</c:v>
                </c:pt>
                <c:pt idx="704">
                  <c:v>40055</c:v>
                </c:pt>
                <c:pt idx="705">
                  <c:v>40056</c:v>
                </c:pt>
                <c:pt idx="706">
                  <c:v>40057</c:v>
                </c:pt>
                <c:pt idx="707">
                  <c:v>40058</c:v>
                </c:pt>
                <c:pt idx="708">
                  <c:v>40059</c:v>
                </c:pt>
                <c:pt idx="709">
                  <c:v>40060</c:v>
                </c:pt>
                <c:pt idx="710">
                  <c:v>40061</c:v>
                </c:pt>
                <c:pt idx="711">
                  <c:v>40062</c:v>
                </c:pt>
                <c:pt idx="712">
                  <c:v>40063</c:v>
                </c:pt>
                <c:pt idx="713">
                  <c:v>40064</c:v>
                </c:pt>
                <c:pt idx="714">
                  <c:v>40065</c:v>
                </c:pt>
                <c:pt idx="715">
                  <c:v>40066</c:v>
                </c:pt>
                <c:pt idx="716">
                  <c:v>40067</c:v>
                </c:pt>
                <c:pt idx="717">
                  <c:v>40068</c:v>
                </c:pt>
                <c:pt idx="718">
                  <c:v>40069</c:v>
                </c:pt>
                <c:pt idx="719">
                  <c:v>40070</c:v>
                </c:pt>
                <c:pt idx="720">
                  <c:v>40071</c:v>
                </c:pt>
                <c:pt idx="721">
                  <c:v>40072</c:v>
                </c:pt>
                <c:pt idx="722">
                  <c:v>40073</c:v>
                </c:pt>
                <c:pt idx="723">
                  <c:v>40074</c:v>
                </c:pt>
                <c:pt idx="724">
                  <c:v>40075</c:v>
                </c:pt>
                <c:pt idx="725">
                  <c:v>40076</c:v>
                </c:pt>
                <c:pt idx="726">
                  <c:v>40077</c:v>
                </c:pt>
                <c:pt idx="727">
                  <c:v>40078</c:v>
                </c:pt>
                <c:pt idx="728">
                  <c:v>40079</c:v>
                </c:pt>
                <c:pt idx="729">
                  <c:v>40080</c:v>
                </c:pt>
                <c:pt idx="730">
                  <c:v>40081</c:v>
                </c:pt>
                <c:pt idx="731">
                  <c:v>40082</c:v>
                </c:pt>
                <c:pt idx="732">
                  <c:v>40083</c:v>
                </c:pt>
                <c:pt idx="733">
                  <c:v>40084</c:v>
                </c:pt>
                <c:pt idx="734">
                  <c:v>40085</c:v>
                </c:pt>
                <c:pt idx="735">
                  <c:v>40086</c:v>
                </c:pt>
                <c:pt idx="736">
                  <c:v>40087</c:v>
                </c:pt>
                <c:pt idx="737">
                  <c:v>40088</c:v>
                </c:pt>
                <c:pt idx="738">
                  <c:v>40089</c:v>
                </c:pt>
                <c:pt idx="739">
                  <c:v>40090</c:v>
                </c:pt>
                <c:pt idx="740">
                  <c:v>40091</c:v>
                </c:pt>
                <c:pt idx="741">
                  <c:v>40092</c:v>
                </c:pt>
                <c:pt idx="742">
                  <c:v>40093</c:v>
                </c:pt>
                <c:pt idx="743">
                  <c:v>40094</c:v>
                </c:pt>
                <c:pt idx="744">
                  <c:v>40095</c:v>
                </c:pt>
                <c:pt idx="745">
                  <c:v>40096</c:v>
                </c:pt>
                <c:pt idx="746">
                  <c:v>40097</c:v>
                </c:pt>
                <c:pt idx="747">
                  <c:v>40098</c:v>
                </c:pt>
                <c:pt idx="748">
                  <c:v>40099</c:v>
                </c:pt>
                <c:pt idx="749">
                  <c:v>40100</c:v>
                </c:pt>
                <c:pt idx="750">
                  <c:v>40101</c:v>
                </c:pt>
                <c:pt idx="751">
                  <c:v>40102</c:v>
                </c:pt>
                <c:pt idx="752">
                  <c:v>40103</c:v>
                </c:pt>
                <c:pt idx="753">
                  <c:v>40104</c:v>
                </c:pt>
                <c:pt idx="754">
                  <c:v>40105</c:v>
                </c:pt>
                <c:pt idx="755">
                  <c:v>40106</c:v>
                </c:pt>
                <c:pt idx="756">
                  <c:v>40107</c:v>
                </c:pt>
                <c:pt idx="757">
                  <c:v>40108</c:v>
                </c:pt>
                <c:pt idx="758">
                  <c:v>40109</c:v>
                </c:pt>
                <c:pt idx="759">
                  <c:v>40110</c:v>
                </c:pt>
                <c:pt idx="760">
                  <c:v>40111</c:v>
                </c:pt>
                <c:pt idx="761">
                  <c:v>40112</c:v>
                </c:pt>
                <c:pt idx="762">
                  <c:v>40113</c:v>
                </c:pt>
                <c:pt idx="763">
                  <c:v>40114</c:v>
                </c:pt>
                <c:pt idx="764">
                  <c:v>40115</c:v>
                </c:pt>
                <c:pt idx="765">
                  <c:v>40116</c:v>
                </c:pt>
                <c:pt idx="766">
                  <c:v>40117</c:v>
                </c:pt>
                <c:pt idx="767">
                  <c:v>40118</c:v>
                </c:pt>
                <c:pt idx="768">
                  <c:v>40119</c:v>
                </c:pt>
                <c:pt idx="769">
                  <c:v>40120</c:v>
                </c:pt>
                <c:pt idx="770">
                  <c:v>40121</c:v>
                </c:pt>
                <c:pt idx="771">
                  <c:v>40122</c:v>
                </c:pt>
                <c:pt idx="772">
                  <c:v>40123</c:v>
                </c:pt>
                <c:pt idx="773">
                  <c:v>40124</c:v>
                </c:pt>
                <c:pt idx="774">
                  <c:v>40125</c:v>
                </c:pt>
                <c:pt idx="775">
                  <c:v>40126</c:v>
                </c:pt>
                <c:pt idx="776">
                  <c:v>40127</c:v>
                </c:pt>
                <c:pt idx="777">
                  <c:v>40128</c:v>
                </c:pt>
                <c:pt idx="778">
                  <c:v>40129</c:v>
                </c:pt>
                <c:pt idx="779">
                  <c:v>40130</c:v>
                </c:pt>
                <c:pt idx="780">
                  <c:v>40131</c:v>
                </c:pt>
                <c:pt idx="781">
                  <c:v>40132</c:v>
                </c:pt>
                <c:pt idx="782">
                  <c:v>40133</c:v>
                </c:pt>
                <c:pt idx="783">
                  <c:v>40134</c:v>
                </c:pt>
                <c:pt idx="784">
                  <c:v>40135</c:v>
                </c:pt>
                <c:pt idx="785">
                  <c:v>40136</c:v>
                </c:pt>
                <c:pt idx="786">
                  <c:v>40137</c:v>
                </c:pt>
                <c:pt idx="787">
                  <c:v>40138</c:v>
                </c:pt>
                <c:pt idx="788">
                  <c:v>40139</c:v>
                </c:pt>
                <c:pt idx="789">
                  <c:v>40140</c:v>
                </c:pt>
                <c:pt idx="790">
                  <c:v>40141</c:v>
                </c:pt>
                <c:pt idx="791">
                  <c:v>40142</c:v>
                </c:pt>
                <c:pt idx="792">
                  <c:v>40143</c:v>
                </c:pt>
                <c:pt idx="793">
                  <c:v>40144</c:v>
                </c:pt>
                <c:pt idx="794">
                  <c:v>40145</c:v>
                </c:pt>
                <c:pt idx="795">
                  <c:v>40146</c:v>
                </c:pt>
                <c:pt idx="796">
                  <c:v>40147</c:v>
                </c:pt>
                <c:pt idx="797">
                  <c:v>40148</c:v>
                </c:pt>
                <c:pt idx="798">
                  <c:v>40149</c:v>
                </c:pt>
                <c:pt idx="799">
                  <c:v>40150</c:v>
                </c:pt>
                <c:pt idx="800">
                  <c:v>40151</c:v>
                </c:pt>
                <c:pt idx="801">
                  <c:v>40152</c:v>
                </c:pt>
                <c:pt idx="802">
                  <c:v>40153</c:v>
                </c:pt>
                <c:pt idx="803">
                  <c:v>40154</c:v>
                </c:pt>
                <c:pt idx="804">
                  <c:v>40155</c:v>
                </c:pt>
                <c:pt idx="805">
                  <c:v>40156</c:v>
                </c:pt>
                <c:pt idx="806">
                  <c:v>40157</c:v>
                </c:pt>
                <c:pt idx="807">
                  <c:v>40158</c:v>
                </c:pt>
                <c:pt idx="808">
                  <c:v>40159</c:v>
                </c:pt>
                <c:pt idx="809">
                  <c:v>40160</c:v>
                </c:pt>
                <c:pt idx="810">
                  <c:v>40161</c:v>
                </c:pt>
                <c:pt idx="811">
                  <c:v>40162</c:v>
                </c:pt>
                <c:pt idx="812">
                  <c:v>40163</c:v>
                </c:pt>
                <c:pt idx="813">
                  <c:v>40164</c:v>
                </c:pt>
                <c:pt idx="814">
                  <c:v>40165</c:v>
                </c:pt>
                <c:pt idx="815">
                  <c:v>40166</c:v>
                </c:pt>
                <c:pt idx="816">
                  <c:v>40167</c:v>
                </c:pt>
                <c:pt idx="817">
                  <c:v>40168</c:v>
                </c:pt>
                <c:pt idx="818">
                  <c:v>40169</c:v>
                </c:pt>
                <c:pt idx="819">
                  <c:v>40170</c:v>
                </c:pt>
                <c:pt idx="820">
                  <c:v>40171</c:v>
                </c:pt>
                <c:pt idx="821">
                  <c:v>40172</c:v>
                </c:pt>
                <c:pt idx="822">
                  <c:v>40173</c:v>
                </c:pt>
                <c:pt idx="823">
                  <c:v>40174</c:v>
                </c:pt>
                <c:pt idx="824">
                  <c:v>40175</c:v>
                </c:pt>
                <c:pt idx="825">
                  <c:v>40176</c:v>
                </c:pt>
                <c:pt idx="826">
                  <c:v>40177</c:v>
                </c:pt>
                <c:pt idx="827">
                  <c:v>40178</c:v>
                </c:pt>
                <c:pt idx="828">
                  <c:v>40179</c:v>
                </c:pt>
                <c:pt idx="829">
                  <c:v>40180</c:v>
                </c:pt>
                <c:pt idx="830">
                  <c:v>40181</c:v>
                </c:pt>
                <c:pt idx="831">
                  <c:v>40182</c:v>
                </c:pt>
                <c:pt idx="832">
                  <c:v>40183</c:v>
                </c:pt>
                <c:pt idx="833">
                  <c:v>40184</c:v>
                </c:pt>
                <c:pt idx="834">
                  <c:v>40185</c:v>
                </c:pt>
                <c:pt idx="835">
                  <c:v>40186</c:v>
                </c:pt>
                <c:pt idx="836">
                  <c:v>40187</c:v>
                </c:pt>
                <c:pt idx="837">
                  <c:v>40188</c:v>
                </c:pt>
                <c:pt idx="838">
                  <c:v>40189</c:v>
                </c:pt>
                <c:pt idx="839">
                  <c:v>40190</c:v>
                </c:pt>
                <c:pt idx="840">
                  <c:v>40191</c:v>
                </c:pt>
                <c:pt idx="841">
                  <c:v>40192</c:v>
                </c:pt>
                <c:pt idx="842">
                  <c:v>40193</c:v>
                </c:pt>
                <c:pt idx="843">
                  <c:v>40194</c:v>
                </c:pt>
                <c:pt idx="844">
                  <c:v>40195</c:v>
                </c:pt>
                <c:pt idx="845">
                  <c:v>40196</c:v>
                </c:pt>
                <c:pt idx="846">
                  <c:v>40197</c:v>
                </c:pt>
                <c:pt idx="847">
                  <c:v>40198</c:v>
                </c:pt>
                <c:pt idx="848">
                  <c:v>40199</c:v>
                </c:pt>
                <c:pt idx="849">
                  <c:v>40200</c:v>
                </c:pt>
                <c:pt idx="850">
                  <c:v>40201</c:v>
                </c:pt>
                <c:pt idx="851">
                  <c:v>40202</c:v>
                </c:pt>
                <c:pt idx="852">
                  <c:v>40203</c:v>
                </c:pt>
                <c:pt idx="853">
                  <c:v>40204</c:v>
                </c:pt>
                <c:pt idx="854">
                  <c:v>40205</c:v>
                </c:pt>
                <c:pt idx="855">
                  <c:v>40206</c:v>
                </c:pt>
                <c:pt idx="856">
                  <c:v>40207</c:v>
                </c:pt>
                <c:pt idx="857">
                  <c:v>40208</c:v>
                </c:pt>
                <c:pt idx="858">
                  <c:v>40209</c:v>
                </c:pt>
                <c:pt idx="859">
                  <c:v>40210</c:v>
                </c:pt>
                <c:pt idx="860">
                  <c:v>40211</c:v>
                </c:pt>
                <c:pt idx="861">
                  <c:v>40212</c:v>
                </c:pt>
                <c:pt idx="862">
                  <c:v>40213</c:v>
                </c:pt>
                <c:pt idx="863">
                  <c:v>40214</c:v>
                </c:pt>
                <c:pt idx="864">
                  <c:v>40215</c:v>
                </c:pt>
                <c:pt idx="865">
                  <c:v>40216</c:v>
                </c:pt>
                <c:pt idx="866">
                  <c:v>40217</c:v>
                </c:pt>
                <c:pt idx="867">
                  <c:v>40218</c:v>
                </c:pt>
                <c:pt idx="868">
                  <c:v>40219</c:v>
                </c:pt>
                <c:pt idx="869">
                  <c:v>40220</c:v>
                </c:pt>
                <c:pt idx="870">
                  <c:v>40221</c:v>
                </c:pt>
                <c:pt idx="871">
                  <c:v>40222</c:v>
                </c:pt>
                <c:pt idx="872">
                  <c:v>40223</c:v>
                </c:pt>
                <c:pt idx="873">
                  <c:v>40224</c:v>
                </c:pt>
                <c:pt idx="874">
                  <c:v>40225</c:v>
                </c:pt>
                <c:pt idx="875">
                  <c:v>40226</c:v>
                </c:pt>
                <c:pt idx="876">
                  <c:v>40227</c:v>
                </c:pt>
                <c:pt idx="877">
                  <c:v>40228</c:v>
                </c:pt>
                <c:pt idx="878">
                  <c:v>40229</c:v>
                </c:pt>
                <c:pt idx="879">
                  <c:v>40230</c:v>
                </c:pt>
                <c:pt idx="880">
                  <c:v>40231</c:v>
                </c:pt>
                <c:pt idx="881">
                  <c:v>40232</c:v>
                </c:pt>
                <c:pt idx="882">
                  <c:v>40233</c:v>
                </c:pt>
                <c:pt idx="883">
                  <c:v>40234</c:v>
                </c:pt>
                <c:pt idx="884">
                  <c:v>40235</c:v>
                </c:pt>
                <c:pt idx="885">
                  <c:v>40236</c:v>
                </c:pt>
                <c:pt idx="886">
                  <c:v>40237</c:v>
                </c:pt>
                <c:pt idx="887">
                  <c:v>40238</c:v>
                </c:pt>
                <c:pt idx="888">
                  <c:v>40239</c:v>
                </c:pt>
                <c:pt idx="889">
                  <c:v>40240</c:v>
                </c:pt>
                <c:pt idx="890">
                  <c:v>40241</c:v>
                </c:pt>
                <c:pt idx="891">
                  <c:v>40242</c:v>
                </c:pt>
                <c:pt idx="892">
                  <c:v>40243</c:v>
                </c:pt>
                <c:pt idx="893">
                  <c:v>40244</c:v>
                </c:pt>
                <c:pt idx="894">
                  <c:v>40245</c:v>
                </c:pt>
                <c:pt idx="895">
                  <c:v>40246</c:v>
                </c:pt>
                <c:pt idx="896">
                  <c:v>40247</c:v>
                </c:pt>
                <c:pt idx="897">
                  <c:v>40248</c:v>
                </c:pt>
                <c:pt idx="898">
                  <c:v>40249</c:v>
                </c:pt>
                <c:pt idx="899">
                  <c:v>40250</c:v>
                </c:pt>
                <c:pt idx="900">
                  <c:v>40251</c:v>
                </c:pt>
                <c:pt idx="901">
                  <c:v>40252</c:v>
                </c:pt>
                <c:pt idx="902">
                  <c:v>40253</c:v>
                </c:pt>
                <c:pt idx="903">
                  <c:v>40254</c:v>
                </c:pt>
                <c:pt idx="904">
                  <c:v>40255</c:v>
                </c:pt>
                <c:pt idx="905">
                  <c:v>40256</c:v>
                </c:pt>
                <c:pt idx="906">
                  <c:v>40257</c:v>
                </c:pt>
                <c:pt idx="907">
                  <c:v>40258</c:v>
                </c:pt>
                <c:pt idx="908">
                  <c:v>40259</c:v>
                </c:pt>
                <c:pt idx="909">
                  <c:v>40260</c:v>
                </c:pt>
                <c:pt idx="910">
                  <c:v>40261</c:v>
                </c:pt>
                <c:pt idx="911">
                  <c:v>40262</c:v>
                </c:pt>
                <c:pt idx="912">
                  <c:v>40263</c:v>
                </c:pt>
                <c:pt idx="913">
                  <c:v>40264</c:v>
                </c:pt>
                <c:pt idx="914">
                  <c:v>40265</c:v>
                </c:pt>
                <c:pt idx="915">
                  <c:v>40266</c:v>
                </c:pt>
                <c:pt idx="916">
                  <c:v>40267</c:v>
                </c:pt>
                <c:pt idx="917">
                  <c:v>40268</c:v>
                </c:pt>
                <c:pt idx="918">
                  <c:v>40269</c:v>
                </c:pt>
                <c:pt idx="919">
                  <c:v>40270</c:v>
                </c:pt>
                <c:pt idx="920">
                  <c:v>40271</c:v>
                </c:pt>
                <c:pt idx="921">
                  <c:v>40272</c:v>
                </c:pt>
                <c:pt idx="922">
                  <c:v>40273</c:v>
                </c:pt>
                <c:pt idx="923">
                  <c:v>40274</c:v>
                </c:pt>
                <c:pt idx="924">
                  <c:v>40275</c:v>
                </c:pt>
                <c:pt idx="925">
                  <c:v>40276</c:v>
                </c:pt>
                <c:pt idx="926">
                  <c:v>40277</c:v>
                </c:pt>
                <c:pt idx="927">
                  <c:v>40278</c:v>
                </c:pt>
                <c:pt idx="928">
                  <c:v>40279</c:v>
                </c:pt>
                <c:pt idx="929">
                  <c:v>40280</c:v>
                </c:pt>
                <c:pt idx="930">
                  <c:v>40281</c:v>
                </c:pt>
                <c:pt idx="931">
                  <c:v>40282</c:v>
                </c:pt>
                <c:pt idx="932">
                  <c:v>40283</c:v>
                </c:pt>
                <c:pt idx="933">
                  <c:v>40284</c:v>
                </c:pt>
                <c:pt idx="934">
                  <c:v>40285</c:v>
                </c:pt>
                <c:pt idx="935">
                  <c:v>40286</c:v>
                </c:pt>
                <c:pt idx="936">
                  <c:v>40287</c:v>
                </c:pt>
                <c:pt idx="937">
                  <c:v>40288</c:v>
                </c:pt>
                <c:pt idx="938">
                  <c:v>40289</c:v>
                </c:pt>
                <c:pt idx="939">
                  <c:v>40290</c:v>
                </c:pt>
                <c:pt idx="940">
                  <c:v>40291</c:v>
                </c:pt>
                <c:pt idx="941">
                  <c:v>40292</c:v>
                </c:pt>
                <c:pt idx="942">
                  <c:v>40293</c:v>
                </c:pt>
                <c:pt idx="943">
                  <c:v>40294</c:v>
                </c:pt>
                <c:pt idx="944">
                  <c:v>40295</c:v>
                </c:pt>
                <c:pt idx="945">
                  <c:v>40296</c:v>
                </c:pt>
                <c:pt idx="946">
                  <c:v>40297</c:v>
                </c:pt>
                <c:pt idx="947">
                  <c:v>40298</c:v>
                </c:pt>
                <c:pt idx="948">
                  <c:v>40299</c:v>
                </c:pt>
                <c:pt idx="949">
                  <c:v>40300</c:v>
                </c:pt>
                <c:pt idx="950">
                  <c:v>40301</c:v>
                </c:pt>
                <c:pt idx="951">
                  <c:v>40302</c:v>
                </c:pt>
                <c:pt idx="952">
                  <c:v>40303</c:v>
                </c:pt>
                <c:pt idx="953">
                  <c:v>40304</c:v>
                </c:pt>
                <c:pt idx="954">
                  <c:v>40305</c:v>
                </c:pt>
                <c:pt idx="955">
                  <c:v>40306</c:v>
                </c:pt>
                <c:pt idx="956">
                  <c:v>40307</c:v>
                </c:pt>
                <c:pt idx="957">
                  <c:v>40308</c:v>
                </c:pt>
                <c:pt idx="958">
                  <c:v>40309</c:v>
                </c:pt>
                <c:pt idx="959">
                  <c:v>40310</c:v>
                </c:pt>
                <c:pt idx="960">
                  <c:v>40311</c:v>
                </c:pt>
                <c:pt idx="961">
                  <c:v>40312</c:v>
                </c:pt>
                <c:pt idx="962">
                  <c:v>40313</c:v>
                </c:pt>
                <c:pt idx="963">
                  <c:v>40314</c:v>
                </c:pt>
                <c:pt idx="964">
                  <c:v>40315</c:v>
                </c:pt>
                <c:pt idx="965">
                  <c:v>40316</c:v>
                </c:pt>
                <c:pt idx="966">
                  <c:v>40317</c:v>
                </c:pt>
                <c:pt idx="967">
                  <c:v>40318</c:v>
                </c:pt>
                <c:pt idx="968">
                  <c:v>40319</c:v>
                </c:pt>
                <c:pt idx="969">
                  <c:v>40320</c:v>
                </c:pt>
                <c:pt idx="970">
                  <c:v>40321</c:v>
                </c:pt>
                <c:pt idx="971">
                  <c:v>40322</c:v>
                </c:pt>
                <c:pt idx="972">
                  <c:v>40323</c:v>
                </c:pt>
                <c:pt idx="973">
                  <c:v>40324</c:v>
                </c:pt>
                <c:pt idx="974">
                  <c:v>40325</c:v>
                </c:pt>
                <c:pt idx="975">
                  <c:v>40326</c:v>
                </c:pt>
                <c:pt idx="976">
                  <c:v>40327</c:v>
                </c:pt>
                <c:pt idx="977">
                  <c:v>40328</c:v>
                </c:pt>
                <c:pt idx="978">
                  <c:v>40329</c:v>
                </c:pt>
                <c:pt idx="979">
                  <c:v>40330</c:v>
                </c:pt>
                <c:pt idx="980">
                  <c:v>40331</c:v>
                </c:pt>
                <c:pt idx="981">
                  <c:v>40332</c:v>
                </c:pt>
                <c:pt idx="982">
                  <c:v>40333</c:v>
                </c:pt>
                <c:pt idx="983">
                  <c:v>40334</c:v>
                </c:pt>
                <c:pt idx="984">
                  <c:v>40335</c:v>
                </c:pt>
                <c:pt idx="985">
                  <c:v>40336</c:v>
                </c:pt>
                <c:pt idx="986">
                  <c:v>40337</c:v>
                </c:pt>
                <c:pt idx="987">
                  <c:v>40338</c:v>
                </c:pt>
                <c:pt idx="988">
                  <c:v>40339</c:v>
                </c:pt>
                <c:pt idx="989">
                  <c:v>40340</c:v>
                </c:pt>
                <c:pt idx="990">
                  <c:v>40341</c:v>
                </c:pt>
                <c:pt idx="991">
                  <c:v>40342</c:v>
                </c:pt>
                <c:pt idx="992">
                  <c:v>40343</c:v>
                </c:pt>
                <c:pt idx="993">
                  <c:v>40344</c:v>
                </c:pt>
                <c:pt idx="994">
                  <c:v>40345</c:v>
                </c:pt>
                <c:pt idx="995">
                  <c:v>40346</c:v>
                </c:pt>
                <c:pt idx="996">
                  <c:v>40347</c:v>
                </c:pt>
                <c:pt idx="997">
                  <c:v>40348</c:v>
                </c:pt>
                <c:pt idx="998">
                  <c:v>40349</c:v>
                </c:pt>
                <c:pt idx="999">
                  <c:v>40350</c:v>
                </c:pt>
                <c:pt idx="1000">
                  <c:v>40351</c:v>
                </c:pt>
                <c:pt idx="1001">
                  <c:v>40352</c:v>
                </c:pt>
                <c:pt idx="1002">
                  <c:v>40353</c:v>
                </c:pt>
                <c:pt idx="1003">
                  <c:v>40354</c:v>
                </c:pt>
                <c:pt idx="1004">
                  <c:v>40355</c:v>
                </c:pt>
                <c:pt idx="1005">
                  <c:v>40356</c:v>
                </c:pt>
                <c:pt idx="1006">
                  <c:v>40357</c:v>
                </c:pt>
                <c:pt idx="1007">
                  <c:v>40358</c:v>
                </c:pt>
                <c:pt idx="1008">
                  <c:v>40359</c:v>
                </c:pt>
                <c:pt idx="1009">
                  <c:v>40360</c:v>
                </c:pt>
                <c:pt idx="1010">
                  <c:v>40361</c:v>
                </c:pt>
                <c:pt idx="1011">
                  <c:v>40362</c:v>
                </c:pt>
                <c:pt idx="1012">
                  <c:v>40363</c:v>
                </c:pt>
                <c:pt idx="1013">
                  <c:v>40364</c:v>
                </c:pt>
                <c:pt idx="1014">
                  <c:v>40365</c:v>
                </c:pt>
                <c:pt idx="1015">
                  <c:v>40366</c:v>
                </c:pt>
                <c:pt idx="1016">
                  <c:v>40367</c:v>
                </c:pt>
                <c:pt idx="1017">
                  <c:v>40368</c:v>
                </c:pt>
                <c:pt idx="1018">
                  <c:v>40369</c:v>
                </c:pt>
                <c:pt idx="1019">
                  <c:v>40370</c:v>
                </c:pt>
                <c:pt idx="1020">
                  <c:v>40371</c:v>
                </c:pt>
                <c:pt idx="1021">
                  <c:v>40372</c:v>
                </c:pt>
                <c:pt idx="1022">
                  <c:v>40373</c:v>
                </c:pt>
                <c:pt idx="1023">
                  <c:v>40374</c:v>
                </c:pt>
                <c:pt idx="1024">
                  <c:v>40375</c:v>
                </c:pt>
                <c:pt idx="1025">
                  <c:v>40376</c:v>
                </c:pt>
                <c:pt idx="1026">
                  <c:v>40377</c:v>
                </c:pt>
                <c:pt idx="1027">
                  <c:v>40378</c:v>
                </c:pt>
                <c:pt idx="1028">
                  <c:v>40379</c:v>
                </c:pt>
                <c:pt idx="1029">
                  <c:v>40380</c:v>
                </c:pt>
                <c:pt idx="1030">
                  <c:v>40381</c:v>
                </c:pt>
                <c:pt idx="1031">
                  <c:v>40382</c:v>
                </c:pt>
                <c:pt idx="1032">
                  <c:v>40383</c:v>
                </c:pt>
                <c:pt idx="1033">
                  <c:v>40384</c:v>
                </c:pt>
                <c:pt idx="1034">
                  <c:v>40385</c:v>
                </c:pt>
                <c:pt idx="1035">
                  <c:v>40386</c:v>
                </c:pt>
                <c:pt idx="1036">
                  <c:v>40387</c:v>
                </c:pt>
                <c:pt idx="1037">
                  <c:v>40388</c:v>
                </c:pt>
                <c:pt idx="1038">
                  <c:v>40389</c:v>
                </c:pt>
                <c:pt idx="1039">
                  <c:v>40390</c:v>
                </c:pt>
                <c:pt idx="1040">
                  <c:v>40391</c:v>
                </c:pt>
                <c:pt idx="1041">
                  <c:v>40392</c:v>
                </c:pt>
                <c:pt idx="1042">
                  <c:v>40393</c:v>
                </c:pt>
                <c:pt idx="1043">
                  <c:v>40394</c:v>
                </c:pt>
                <c:pt idx="1044">
                  <c:v>40395</c:v>
                </c:pt>
                <c:pt idx="1045">
                  <c:v>40396</c:v>
                </c:pt>
                <c:pt idx="1046">
                  <c:v>40397</c:v>
                </c:pt>
                <c:pt idx="1047">
                  <c:v>40398</c:v>
                </c:pt>
                <c:pt idx="1048">
                  <c:v>40399</c:v>
                </c:pt>
                <c:pt idx="1049">
                  <c:v>40400</c:v>
                </c:pt>
                <c:pt idx="1050">
                  <c:v>40401</c:v>
                </c:pt>
                <c:pt idx="1051">
                  <c:v>40402</c:v>
                </c:pt>
                <c:pt idx="1052">
                  <c:v>40403</c:v>
                </c:pt>
                <c:pt idx="1053">
                  <c:v>40404</c:v>
                </c:pt>
                <c:pt idx="1054">
                  <c:v>40405</c:v>
                </c:pt>
                <c:pt idx="1055">
                  <c:v>40406</c:v>
                </c:pt>
                <c:pt idx="1056">
                  <c:v>40407</c:v>
                </c:pt>
                <c:pt idx="1057">
                  <c:v>40408</c:v>
                </c:pt>
                <c:pt idx="1058">
                  <c:v>40409</c:v>
                </c:pt>
                <c:pt idx="1059">
                  <c:v>40410</c:v>
                </c:pt>
                <c:pt idx="1060">
                  <c:v>40411</c:v>
                </c:pt>
                <c:pt idx="1061">
                  <c:v>40412</c:v>
                </c:pt>
                <c:pt idx="1062">
                  <c:v>40413</c:v>
                </c:pt>
                <c:pt idx="1063">
                  <c:v>40414</c:v>
                </c:pt>
                <c:pt idx="1064">
                  <c:v>40415</c:v>
                </c:pt>
                <c:pt idx="1065">
                  <c:v>40416</c:v>
                </c:pt>
                <c:pt idx="1066">
                  <c:v>40417</c:v>
                </c:pt>
                <c:pt idx="1067">
                  <c:v>40418</c:v>
                </c:pt>
                <c:pt idx="1068">
                  <c:v>40419</c:v>
                </c:pt>
                <c:pt idx="1069">
                  <c:v>40420</c:v>
                </c:pt>
                <c:pt idx="1070">
                  <c:v>40421</c:v>
                </c:pt>
                <c:pt idx="1071">
                  <c:v>40422</c:v>
                </c:pt>
                <c:pt idx="1072">
                  <c:v>40423</c:v>
                </c:pt>
                <c:pt idx="1073">
                  <c:v>40424</c:v>
                </c:pt>
                <c:pt idx="1074">
                  <c:v>40425</c:v>
                </c:pt>
                <c:pt idx="1075">
                  <c:v>40426</c:v>
                </c:pt>
                <c:pt idx="1076">
                  <c:v>40427</c:v>
                </c:pt>
                <c:pt idx="1077">
                  <c:v>40428</c:v>
                </c:pt>
                <c:pt idx="1078">
                  <c:v>40429</c:v>
                </c:pt>
                <c:pt idx="1079">
                  <c:v>40430</c:v>
                </c:pt>
                <c:pt idx="1080">
                  <c:v>40431</c:v>
                </c:pt>
                <c:pt idx="1081">
                  <c:v>40432</c:v>
                </c:pt>
                <c:pt idx="1082">
                  <c:v>40433</c:v>
                </c:pt>
                <c:pt idx="1083">
                  <c:v>40434</c:v>
                </c:pt>
                <c:pt idx="1084">
                  <c:v>40435</c:v>
                </c:pt>
                <c:pt idx="1085">
                  <c:v>40436</c:v>
                </c:pt>
                <c:pt idx="1086">
                  <c:v>40437</c:v>
                </c:pt>
                <c:pt idx="1087">
                  <c:v>40438</c:v>
                </c:pt>
                <c:pt idx="1088">
                  <c:v>40439</c:v>
                </c:pt>
                <c:pt idx="1089">
                  <c:v>40440</c:v>
                </c:pt>
                <c:pt idx="1090">
                  <c:v>40441</c:v>
                </c:pt>
                <c:pt idx="1091">
                  <c:v>40442</c:v>
                </c:pt>
                <c:pt idx="1092">
                  <c:v>40443</c:v>
                </c:pt>
                <c:pt idx="1093">
                  <c:v>40444</c:v>
                </c:pt>
                <c:pt idx="1094">
                  <c:v>40445</c:v>
                </c:pt>
                <c:pt idx="1095">
                  <c:v>40446</c:v>
                </c:pt>
                <c:pt idx="1096">
                  <c:v>40447</c:v>
                </c:pt>
                <c:pt idx="1097">
                  <c:v>40448</c:v>
                </c:pt>
                <c:pt idx="1098">
                  <c:v>40449</c:v>
                </c:pt>
                <c:pt idx="1099">
                  <c:v>40450</c:v>
                </c:pt>
                <c:pt idx="1100">
                  <c:v>40451</c:v>
                </c:pt>
                <c:pt idx="1101">
                  <c:v>40452</c:v>
                </c:pt>
                <c:pt idx="1102">
                  <c:v>40453</c:v>
                </c:pt>
                <c:pt idx="1103">
                  <c:v>40454</c:v>
                </c:pt>
                <c:pt idx="1104">
                  <c:v>40455</c:v>
                </c:pt>
                <c:pt idx="1105">
                  <c:v>40456</c:v>
                </c:pt>
                <c:pt idx="1106">
                  <c:v>40457</c:v>
                </c:pt>
                <c:pt idx="1107">
                  <c:v>40458</c:v>
                </c:pt>
                <c:pt idx="1108">
                  <c:v>40459</c:v>
                </c:pt>
                <c:pt idx="1109">
                  <c:v>40460</c:v>
                </c:pt>
                <c:pt idx="1110">
                  <c:v>40461</c:v>
                </c:pt>
                <c:pt idx="1111">
                  <c:v>40462</c:v>
                </c:pt>
                <c:pt idx="1112">
                  <c:v>40463</c:v>
                </c:pt>
                <c:pt idx="1113">
                  <c:v>40464</c:v>
                </c:pt>
                <c:pt idx="1114">
                  <c:v>40465</c:v>
                </c:pt>
                <c:pt idx="1115">
                  <c:v>40466</c:v>
                </c:pt>
                <c:pt idx="1116">
                  <c:v>40467</c:v>
                </c:pt>
                <c:pt idx="1117">
                  <c:v>40468</c:v>
                </c:pt>
                <c:pt idx="1118">
                  <c:v>40469</c:v>
                </c:pt>
                <c:pt idx="1119">
                  <c:v>40470</c:v>
                </c:pt>
                <c:pt idx="1120">
                  <c:v>40471</c:v>
                </c:pt>
                <c:pt idx="1121">
                  <c:v>40472</c:v>
                </c:pt>
                <c:pt idx="1122">
                  <c:v>40473</c:v>
                </c:pt>
                <c:pt idx="1123">
                  <c:v>40474</c:v>
                </c:pt>
                <c:pt idx="1124">
                  <c:v>40475</c:v>
                </c:pt>
                <c:pt idx="1125">
                  <c:v>40476</c:v>
                </c:pt>
                <c:pt idx="1126">
                  <c:v>40477</c:v>
                </c:pt>
                <c:pt idx="1127">
                  <c:v>40478</c:v>
                </c:pt>
                <c:pt idx="1128">
                  <c:v>40479</c:v>
                </c:pt>
                <c:pt idx="1129">
                  <c:v>40480</c:v>
                </c:pt>
                <c:pt idx="1130">
                  <c:v>40481</c:v>
                </c:pt>
                <c:pt idx="1131">
                  <c:v>40482</c:v>
                </c:pt>
                <c:pt idx="1132">
                  <c:v>40483</c:v>
                </c:pt>
                <c:pt idx="1133">
                  <c:v>40484</c:v>
                </c:pt>
                <c:pt idx="1134">
                  <c:v>40485</c:v>
                </c:pt>
                <c:pt idx="1135">
                  <c:v>40486</c:v>
                </c:pt>
                <c:pt idx="1136">
                  <c:v>40487</c:v>
                </c:pt>
                <c:pt idx="1137">
                  <c:v>40488</c:v>
                </c:pt>
                <c:pt idx="1138">
                  <c:v>40489</c:v>
                </c:pt>
                <c:pt idx="1139">
                  <c:v>40490</c:v>
                </c:pt>
                <c:pt idx="1140">
                  <c:v>40491</c:v>
                </c:pt>
                <c:pt idx="1141">
                  <c:v>40492</c:v>
                </c:pt>
                <c:pt idx="1142">
                  <c:v>40493</c:v>
                </c:pt>
                <c:pt idx="1143">
                  <c:v>40494</c:v>
                </c:pt>
                <c:pt idx="1144">
                  <c:v>40495</c:v>
                </c:pt>
                <c:pt idx="1145">
                  <c:v>40496</c:v>
                </c:pt>
                <c:pt idx="1146">
                  <c:v>40497</c:v>
                </c:pt>
                <c:pt idx="1147">
                  <c:v>40498</c:v>
                </c:pt>
                <c:pt idx="1148">
                  <c:v>40499</c:v>
                </c:pt>
                <c:pt idx="1149">
                  <c:v>40500</c:v>
                </c:pt>
                <c:pt idx="1150">
                  <c:v>40501</c:v>
                </c:pt>
                <c:pt idx="1151">
                  <c:v>40502</c:v>
                </c:pt>
                <c:pt idx="1152">
                  <c:v>40503</c:v>
                </c:pt>
                <c:pt idx="1153">
                  <c:v>40504</c:v>
                </c:pt>
                <c:pt idx="1154">
                  <c:v>40505</c:v>
                </c:pt>
                <c:pt idx="1155">
                  <c:v>40506</c:v>
                </c:pt>
                <c:pt idx="1156">
                  <c:v>40507</c:v>
                </c:pt>
                <c:pt idx="1157">
                  <c:v>40508</c:v>
                </c:pt>
                <c:pt idx="1158">
                  <c:v>40509</c:v>
                </c:pt>
                <c:pt idx="1159">
                  <c:v>40510</c:v>
                </c:pt>
                <c:pt idx="1160">
                  <c:v>40511</c:v>
                </c:pt>
                <c:pt idx="1161">
                  <c:v>40512</c:v>
                </c:pt>
                <c:pt idx="1162">
                  <c:v>40513</c:v>
                </c:pt>
                <c:pt idx="1163">
                  <c:v>40514</c:v>
                </c:pt>
                <c:pt idx="1164">
                  <c:v>40515</c:v>
                </c:pt>
                <c:pt idx="1165">
                  <c:v>40516</c:v>
                </c:pt>
                <c:pt idx="1166">
                  <c:v>40517</c:v>
                </c:pt>
                <c:pt idx="1167">
                  <c:v>40518</c:v>
                </c:pt>
                <c:pt idx="1168">
                  <c:v>40519</c:v>
                </c:pt>
                <c:pt idx="1169">
                  <c:v>40520</c:v>
                </c:pt>
                <c:pt idx="1170">
                  <c:v>40521</c:v>
                </c:pt>
                <c:pt idx="1171">
                  <c:v>40522</c:v>
                </c:pt>
                <c:pt idx="1172">
                  <c:v>40523</c:v>
                </c:pt>
                <c:pt idx="1173">
                  <c:v>40524</c:v>
                </c:pt>
                <c:pt idx="1174">
                  <c:v>40525</c:v>
                </c:pt>
                <c:pt idx="1175">
                  <c:v>40526</c:v>
                </c:pt>
                <c:pt idx="1176">
                  <c:v>40527</c:v>
                </c:pt>
                <c:pt idx="1177">
                  <c:v>40528</c:v>
                </c:pt>
                <c:pt idx="1178">
                  <c:v>40529</c:v>
                </c:pt>
                <c:pt idx="1179">
                  <c:v>40530</c:v>
                </c:pt>
                <c:pt idx="1180">
                  <c:v>40531</c:v>
                </c:pt>
                <c:pt idx="1181">
                  <c:v>40532</c:v>
                </c:pt>
                <c:pt idx="1182">
                  <c:v>40533</c:v>
                </c:pt>
                <c:pt idx="1183">
                  <c:v>40534</c:v>
                </c:pt>
                <c:pt idx="1184">
                  <c:v>40535</c:v>
                </c:pt>
                <c:pt idx="1185">
                  <c:v>40536</c:v>
                </c:pt>
                <c:pt idx="1186">
                  <c:v>40537</c:v>
                </c:pt>
                <c:pt idx="1187">
                  <c:v>40538</c:v>
                </c:pt>
                <c:pt idx="1188">
                  <c:v>40539</c:v>
                </c:pt>
                <c:pt idx="1189">
                  <c:v>40540</c:v>
                </c:pt>
                <c:pt idx="1190">
                  <c:v>40541</c:v>
                </c:pt>
                <c:pt idx="1191">
                  <c:v>40542</c:v>
                </c:pt>
                <c:pt idx="1192">
                  <c:v>40543</c:v>
                </c:pt>
                <c:pt idx="1193">
                  <c:v>40544</c:v>
                </c:pt>
                <c:pt idx="1194">
                  <c:v>40545</c:v>
                </c:pt>
                <c:pt idx="1195">
                  <c:v>40546</c:v>
                </c:pt>
                <c:pt idx="1196">
                  <c:v>40547</c:v>
                </c:pt>
                <c:pt idx="1197">
                  <c:v>40548</c:v>
                </c:pt>
                <c:pt idx="1198">
                  <c:v>40549</c:v>
                </c:pt>
                <c:pt idx="1199">
                  <c:v>40550</c:v>
                </c:pt>
                <c:pt idx="1200">
                  <c:v>40551</c:v>
                </c:pt>
                <c:pt idx="1201">
                  <c:v>40552</c:v>
                </c:pt>
                <c:pt idx="1202">
                  <c:v>40553</c:v>
                </c:pt>
                <c:pt idx="1203">
                  <c:v>40554</c:v>
                </c:pt>
                <c:pt idx="1204">
                  <c:v>40555</c:v>
                </c:pt>
                <c:pt idx="1205">
                  <c:v>40556</c:v>
                </c:pt>
                <c:pt idx="1206">
                  <c:v>40557</c:v>
                </c:pt>
                <c:pt idx="1207">
                  <c:v>40558</c:v>
                </c:pt>
                <c:pt idx="1208">
                  <c:v>40559</c:v>
                </c:pt>
                <c:pt idx="1209">
                  <c:v>40560</c:v>
                </c:pt>
                <c:pt idx="1210">
                  <c:v>40561</c:v>
                </c:pt>
                <c:pt idx="1211">
                  <c:v>40562</c:v>
                </c:pt>
                <c:pt idx="1212">
                  <c:v>40563</c:v>
                </c:pt>
                <c:pt idx="1213">
                  <c:v>40564</c:v>
                </c:pt>
                <c:pt idx="1214">
                  <c:v>40565</c:v>
                </c:pt>
                <c:pt idx="1215">
                  <c:v>40566</c:v>
                </c:pt>
                <c:pt idx="1216">
                  <c:v>40567</c:v>
                </c:pt>
                <c:pt idx="1217">
                  <c:v>40568</c:v>
                </c:pt>
                <c:pt idx="1218">
                  <c:v>40569</c:v>
                </c:pt>
                <c:pt idx="1219">
                  <c:v>40570</c:v>
                </c:pt>
                <c:pt idx="1220">
                  <c:v>40571</c:v>
                </c:pt>
                <c:pt idx="1221">
                  <c:v>40572</c:v>
                </c:pt>
                <c:pt idx="1222">
                  <c:v>40573</c:v>
                </c:pt>
                <c:pt idx="1223">
                  <c:v>40574</c:v>
                </c:pt>
                <c:pt idx="1224">
                  <c:v>40575</c:v>
                </c:pt>
                <c:pt idx="1225">
                  <c:v>40576</c:v>
                </c:pt>
                <c:pt idx="1226">
                  <c:v>40577</c:v>
                </c:pt>
                <c:pt idx="1227">
                  <c:v>40578</c:v>
                </c:pt>
                <c:pt idx="1228">
                  <c:v>40579</c:v>
                </c:pt>
                <c:pt idx="1229">
                  <c:v>40580</c:v>
                </c:pt>
                <c:pt idx="1230">
                  <c:v>40581</c:v>
                </c:pt>
                <c:pt idx="1231">
                  <c:v>40582</c:v>
                </c:pt>
                <c:pt idx="1232">
                  <c:v>40583</c:v>
                </c:pt>
                <c:pt idx="1233">
                  <c:v>40584</c:v>
                </c:pt>
                <c:pt idx="1234">
                  <c:v>40585</c:v>
                </c:pt>
                <c:pt idx="1235">
                  <c:v>40586</c:v>
                </c:pt>
                <c:pt idx="1236">
                  <c:v>40587</c:v>
                </c:pt>
                <c:pt idx="1237">
                  <c:v>40588</c:v>
                </c:pt>
                <c:pt idx="1238">
                  <c:v>40589</c:v>
                </c:pt>
                <c:pt idx="1239">
                  <c:v>40590</c:v>
                </c:pt>
                <c:pt idx="1240">
                  <c:v>40591</c:v>
                </c:pt>
                <c:pt idx="1241">
                  <c:v>40592</c:v>
                </c:pt>
                <c:pt idx="1242">
                  <c:v>40593</c:v>
                </c:pt>
                <c:pt idx="1243">
                  <c:v>40594</c:v>
                </c:pt>
                <c:pt idx="1244">
                  <c:v>40595</c:v>
                </c:pt>
                <c:pt idx="1245">
                  <c:v>40596</c:v>
                </c:pt>
                <c:pt idx="1246">
                  <c:v>40597</c:v>
                </c:pt>
                <c:pt idx="1247">
                  <c:v>40598</c:v>
                </c:pt>
                <c:pt idx="1248">
                  <c:v>40599</c:v>
                </c:pt>
                <c:pt idx="1249">
                  <c:v>40600</c:v>
                </c:pt>
                <c:pt idx="1250">
                  <c:v>40601</c:v>
                </c:pt>
                <c:pt idx="1251">
                  <c:v>40602</c:v>
                </c:pt>
                <c:pt idx="1252">
                  <c:v>40603</c:v>
                </c:pt>
                <c:pt idx="1253">
                  <c:v>40604</c:v>
                </c:pt>
                <c:pt idx="1254">
                  <c:v>40605</c:v>
                </c:pt>
                <c:pt idx="1255">
                  <c:v>40606</c:v>
                </c:pt>
                <c:pt idx="1256">
                  <c:v>40607</c:v>
                </c:pt>
                <c:pt idx="1257">
                  <c:v>40608</c:v>
                </c:pt>
                <c:pt idx="1258">
                  <c:v>40609</c:v>
                </c:pt>
                <c:pt idx="1259">
                  <c:v>40610</c:v>
                </c:pt>
                <c:pt idx="1260">
                  <c:v>40611</c:v>
                </c:pt>
                <c:pt idx="1261">
                  <c:v>40612</c:v>
                </c:pt>
                <c:pt idx="1262">
                  <c:v>40613</c:v>
                </c:pt>
                <c:pt idx="1263">
                  <c:v>40614</c:v>
                </c:pt>
                <c:pt idx="1264">
                  <c:v>40615</c:v>
                </c:pt>
                <c:pt idx="1265">
                  <c:v>40616</c:v>
                </c:pt>
                <c:pt idx="1266">
                  <c:v>40617</c:v>
                </c:pt>
                <c:pt idx="1267">
                  <c:v>40618</c:v>
                </c:pt>
                <c:pt idx="1268">
                  <c:v>40619</c:v>
                </c:pt>
                <c:pt idx="1269">
                  <c:v>40620</c:v>
                </c:pt>
                <c:pt idx="1270">
                  <c:v>40621</c:v>
                </c:pt>
                <c:pt idx="1271">
                  <c:v>40622</c:v>
                </c:pt>
                <c:pt idx="1272">
                  <c:v>40623</c:v>
                </c:pt>
                <c:pt idx="1273">
                  <c:v>40624</c:v>
                </c:pt>
                <c:pt idx="1274">
                  <c:v>40625</c:v>
                </c:pt>
                <c:pt idx="1275">
                  <c:v>40626</c:v>
                </c:pt>
                <c:pt idx="1276">
                  <c:v>40627</c:v>
                </c:pt>
                <c:pt idx="1277">
                  <c:v>40628</c:v>
                </c:pt>
                <c:pt idx="1278">
                  <c:v>40629</c:v>
                </c:pt>
                <c:pt idx="1279">
                  <c:v>40630</c:v>
                </c:pt>
                <c:pt idx="1280">
                  <c:v>40631</c:v>
                </c:pt>
                <c:pt idx="1281">
                  <c:v>40632</c:v>
                </c:pt>
                <c:pt idx="1282">
                  <c:v>40633</c:v>
                </c:pt>
                <c:pt idx="1283">
                  <c:v>40634</c:v>
                </c:pt>
                <c:pt idx="1284">
                  <c:v>40635</c:v>
                </c:pt>
                <c:pt idx="1285">
                  <c:v>40636</c:v>
                </c:pt>
                <c:pt idx="1286">
                  <c:v>40637</c:v>
                </c:pt>
                <c:pt idx="1287">
                  <c:v>40638</c:v>
                </c:pt>
                <c:pt idx="1288">
                  <c:v>40639</c:v>
                </c:pt>
                <c:pt idx="1289">
                  <c:v>40640</c:v>
                </c:pt>
                <c:pt idx="1290">
                  <c:v>40641</c:v>
                </c:pt>
                <c:pt idx="1291">
                  <c:v>40642</c:v>
                </c:pt>
                <c:pt idx="1292">
                  <c:v>40643</c:v>
                </c:pt>
                <c:pt idx="1293">
                  <c:v>40644</c:v>
                </c:pt>
                <c:pt idx="1294">
                  <c:v>40645</c:v>
                </c:pt>
                <c:pt idx="1295">
                  <c:v>40646</c:v>
                </c:pt>
                <c:pt idx="1296">
                  <c:v>40647</c:v>
                </c:pt>
                <c:pt idx="1297">
                  <c:v>40648</c:v>
                </c:pt>
                <c:pt idx="1298">
                  <c:v>40649</c:v>
                </c:pt>
                <c:pt idx="1299">
                  <c:v>40650</c:v>
                </c:pt>
                <c:pt idx="1300">
                  <c:v>40651</c:v>
                </c:pt>
                <c:pt idx="1301">
                  <c:v>40652</c:v>
                </c:pt>
                <c:pt idx="1302">
                  <c:v>40653</c:v>
                </c:pt>
                <c:pt idx="1303">
                  <c:v>40654</c:v>
                </c:pt>
                <c:pt idx="1304">
                  <c:v>40655</c:v>
                </c:pt>
                <c:pt idx="1305">
                  <c:v>40656</c:v>
                </c:pt>
                <c:pt idx="1306">
                  <c:v>40657</c:v>
                </c:pt>
                <c:pt idx="1307">
                  <c:v>40658</c:v>
                </c:pt>
                <c:pt idx="1308">
                  <c:v>40659</c:v>
                </c:pt>
                <c:pt idx="1309">
                  <c:v>40660</c:v>
                </c:pt>
                <c:pt idx="1310">
                  <c:v>40661</c:v>
                </c:pt>
                <c:pt idx="1311">
                  <c:v>40662</c:v>
                </c:pt>
                <c:pt idx="1312">
                  <c:v>40663</c:v>
                </c:pt>
                <c:pt idx="1313">
                  <c:v>40664</c:v>
                </c:pt>
                <c:pt idx="1314">
                  <c:v>40665</c:v>
                </c:pt>
                <c:pt idx="1315">
                  <c:v>40666</c:v>
                </c:pt>
                <c:pt idx="1316">
                  <c:v>40667</c:v>
                </c:pt>
                <c:pt idx="1317">
                  <c:v>40668</c:v>
                </c:pt>
                <c:pt idx="1318">
                  <c:v>40669</c:v>
                </c:pt>
                <c:pt idx="1319">
                  <c:v>40670</c:v>
                </c:pt>
                <c:pt idx="1320">
                  <c:v>40671</c:v>
                </c:pt>
                <c:pt idx="1321">
                  <c:v>40672</c:v>
                </c:pt>
                <c:pt idx="1322">
                  <c:v>40673</c:v>
                </c:pt>
                <c:pt idx="1323">
                  <c:v>40674</c:v>
                </c:pt>
                <c:pt idx="1324">
                  <c:v>40675</c:v>
                </c:pt>
                <c:pt idx="1325">
                  <c:v>40676</c:v>
                </c:pt>
                <c:pt idx="1326">
                  <c:v>40677</c:v>
                </c:pt>
                <c:pt idx="1327">
                  <c:v>40678</c:v>
                </c:pt>
                <c:pt idx="1328">
                  <c:v>40679</c:v>
                </c:pt>
                <c:pt idx="1329">
                  <c:v>40680</c:v>
                </c:pt>
                <c:pt idx="1330">
                  <c:v>40681</c:v>
                </c:pt>
                <c:pt idx="1331">
                  <c:v>40682</c:v>
                </c:pt>
                <c:pt idx="1332">
                  <c:v>40683</c:v>
                </c:pt>
                <c:pt idx="1333">
                  <c:v>40684</c:v>
                </c:pt>
                <c:pt idx="1334">
                  <c:v>40685</c:v>
                </c:pt>
                <c:pt idx="1335">
                  <c:v>40686</c:v>
                </c:pt>
                <c:pt idx="1336">
                  <c:v>40687</c:v>
                </c:pt>
                <c:pt idx="1337">
                  <c:v>40688</c:v>
                </c:pt>
                <c:pt idx="1338">
                  <c:v>40689</c:v>
                </c:pt>
                <c:pt idx="1339">
                  <c:v>40690</c:v>
                </c:pt>
                <c:pt idx="1340">
                  <c:v>40691</c:v>
                </c:pt>
                <c:pt idx="1341">
                  <c:v>40692</c:v>
                </c:pt>
                <c:pt idx="1342">
                  <c:v>40693</c:v>
                </c:pt>
                <c:pt idx="1343">
                  <c:v>40694</c:v>
                </c:pt>
                <c:pt idx="1344">
                  <c:v>40695</c:v>
                </c:pt>
                <c:pt idx="1345">
                  <c:v>40696</c:v>
                </c:pt>
                <c:pt idx="1346">
                  <c:v>40697</c:v>
                </c:pt>
                <c:pt idx="1347">
                  <c:v>40698</c:v>
                </c:pt>
                <c:pt idx="1348">
                  <c:v>40699</c:v>
                </c:pt>
                <c:pt idx="1349">
                  <c:v>40700</c:v>
                </c:pt>
                <c:pt idx="1350">
                  <c:v>40701</c:v>
                </c:pt>
                <c:pt idx="1351">
                  <c:v>40702</c:v>
                </c:pt>
                <c:pt idx="1352">
                  <c:v>40703</c:v>
                </c:pt>
                <c:pt idx="1353">
                  <c:v>40704</c:v>
                </c:pt>
                <c:pt idx="1354">
                  <c:v>40705</c:v>
                </c:pt>
                <c:pt idx="1355">
                  <c:v>40706</c:v>
                </c:pt>
                <c:pt idx="1356">
                  <c:v>40707</c:v>
                </c:pt>
                <c:pt idx="1357">
                  <c:v>40708</c:v>
                </c:pt>
                <c:pt idx="1358">
                  <c:v>40709</c:v>
                </c:pt>
                <c:pt idx="1359">
                  <c:v>40710</c:v>
                </c:pt>
                <c:pt idx="1360">
                  <c:v>40711</c:v>
                </c:pt>
                <c:pt idx="1361">
                  <c:v>40712</c:v>
                </c:pt>
                <c:pt idx="1362">
                  <c:v>40713</c:v>
                </c:pt>
                <c:pt idx="1363">
                  <c:v>40714</c:v>
                </c:pt>
                <c:pt idx="1364">
                  <c:v>40715</c:v>
                </c:pt>
                <c:pt idx="1365">
                  <c:v>40716</c:v>
                </c:pt>
                <c:pt idx="1366">
                  <c:v>40717</c:v>
                </c:pt>
                <c:pt idx="1367">
                  <c:v>40718</c:v>
                </c:pt>
                <c:pt idx="1368">
                  <c:v>40719</c:v>
                </c:pt>
                <c:pt idx="1369">
                  <c:v>40720</c:v>
                </c:pt>
                <c:pt idx="1370">
                  <c:v>40721</c:v>
                </c:pt>
                <c:pt idx="1371">
                  <c:v>40722</c:v>
                </c:pt>
                <c:pt idx="1372">
                  <c:v>40723</c:v>
                </c:pt>
                <c:pt idx="1373">
                  <c:v>40724</c:v>
                </c:pt>
                <c:pt idx="1374">
                  <c:v>40725</c:v>
                </c:pt>
                <c:pt idx="1375">
                  <c:v>40726</c:v>
                </c:pt>
                <c:pt idx="1376">
                  <c:v>40727</c:v>
                </c:pt>
                <c:pt idx="1377">
                  <c:v>40728</c:v>
                </c:pt>
                <c:pt idx="1378">
                  <c:v>40729</c:v>
                </c:pt>
                <c:pt idx="1379">
                  <c:v>40730</c:v>
                </c:pt>
                <c:pt idx="1380">
                  <c:v>40731</c:v>
                </c:pt>
                <c:pt idx="1381">
                  <c:v>40732</c:v>
                </c:pt>
                <c:pt idx="1382">
                  <c:v>40733</c:v>
                </c:pt>
                <c:pt idx="1383">
                  <c:v>40734</c:v>
                </c:pt>
                <c:pt idx="1384">
                  <c:v>40735</c:v>
                </c:pt>
                <c:pt idx="1385">
                  <c:v>40736</c:v>
                </c:pt>
                <c:pt idx="1386">
                  <c:v>40737</c:v>
                </c:pt>
                <c:pt idx="1387">
                  <c:v>40738</c:v>
                </c:pt>
                <c:pt idx="1388">
                  <c:v>40739</c:v>
                </c:pt>
                <c:pt idx="1389">
                  <c:v>40740</c:v>
                </c:pt>
                <c:pt idx="1390">
                  <c:v>40741</c:v>
                </c:pt>
                <c:pt idx="1391">
                  <c:v>40742</c:v>
                </c:pt>
                <c:pt idx="1392">
                  <c:v>40743</c:v>
                </c:pt>
                <c:pt idx="1393">
                  <c:v>40744</c:v>
                </c:pt>
                <c:pt idx="1394">
                  <c:v>40745</c:v>
                </c:pt>
                <c:pt idx="1395">
                  <c:v>40746</c:v>
                </c:pt>
                <c:pt idx="1396">
                  <c:v>40747</c:v>
                </c:pt>
                <c:pt idx="1397">
                  <c:v>40748</c:v>
                </c:pt>
                <c:pt idx="1398">
                  <c:v>40749</c:v>
                </c:pt>
                <c:pt idx="1399">
                  <c:v>40750</c:v>
                </c:pt>
                <c:pt idx="1400">
                  <c:v>40751</c:v>
                </c:pt>
                <c:pt idx="1401">
                  <c:v>40752</c:v>
                </c:pt>
                <c:pt idx="1402">
                  <c:v>40753</c:v>
                </c:pt>
                <c:pt idx="1403">
                  <c:v>40754</c:v>
                </c:pt>
                <c:pt idx="1404">
                  <c:v>40755</c:v>
                </c:pt>
                <c:pt idx="1405">
                  <c:v>40756</c:v>
                </c:pt>
                <c:pt idx="1406">
                  <c:v>40757</c:v>
                </c:pt>
                <c:pt idx="1407">
                  <c:v>40758</c:v>
                </c:pt>
                <c:pt idx="1408">
                  <c:v>40759</c:v>
                </c:pt>
                <c:pt idx="1409">
                  <c:v>40760</c:v>
                </c:pt>
                <c:pt idx="1410">
                  <c:v>40761</c:v>
                </c:pt>
                <c:pt idx="1411">
                  <c:v>40762</c:v>
                </c:pt>
                <c:pt idx="1412">
                  <c:v>40763</c:v>
                </c:pt>
                <c:pt idx="1413">
                  <c:v>40764</c:v>
                </c:pt>
                <c:pt idx="1414">
                  <c:v>40765</c:v>
                </c:pt>
                <c:pt idx="1415">
                  <c:v>40766</c:v>
                </c:pt>
                <c:pt idx="1416">
                  <c:v>40767</c:v>
                </c:pt>
                <c:pt idx="1417">
                  <c:v>40768</c:v>
                </c:pt>
                <c:pt idx="1418">
                  <c:v>40769</c:v>
                </c:pt>
                <c:pt idx="1419">
                  <c:v>40770</c:v>
                </c:pt>
                <c:pt idx="1420">
                  <c:v>40771</c:v>
                </c:pt>
                <c:pt idx="1421">
                  <c:v>40772</c:v>
                </c:pt>
                <c:pt idx="1422">
                  <c:v>40773</c:v>
                </c:pt>
                <c:pt idx="1423">
                  <c:v>40774</c:v>
                </c:pt>
                <c:pt idx="1424">
                  <c:v>40775</c:v>
                </c:pt>
                <c:pt idx="1425">
                  <c:v>40776</c:v>
                </c:pt>
                <c:pt idx="1426">
                  <c:v>40777</c:v>
                </c:pt>
                <c:pt idx="1427">
                  <c:v>40778</c:v>
                </c:pt>
                <c:pt idx="1428">
                  <c:v>40779</c:v>
                </c:pt>
                <c:pt idx="1429">
                  <c:v>40780</c:v>
                </c:pt>
                <c:pt idx="1430">
                  <c:v>40781</c:v>
                </c:pt>
                <c:pt idx="1431">
                  <c:v>40782</c:v>
                </c:pt>
                <c:pt idx="1432">
                  <c:v>40783</c:v>
                </c:pt>
                <c:pt idx="1433">
                  <c:v>40784</c:v>
                </c:pt>
                <c:pt idx="1434">
                  <c:v>40785</c:v>
                </c:pt>
                <c:pt idx="1435">
                  <c:v>40786</c:v>
                </c:pt>
                <c:pt idx="1436">
                  <c:v>40787</c:v>
                </c:pt>
                <c:pt idx="1437">
                  <c:v>40788</c:v>
                </c:pt>
                <c:pt idx="1438">
                  <c:v>40789</c:v>
                </c:pt>
                <c:pt idx="1439">
                  <c:v>40790</c:v>
                </c:pt>
                <c:pt idx="1440">
                  <c:v>40791</c:v>
                </c:pt>
                <c:pt idx="1441">
                  <c:v>40792</c:v>
                </c:pt>
                <c:pt idx="1442">
                  <c:v>40793</c:v>
                </c:pt>
                <c:pt idx="1443">
                  <c:v>40794</c:v>
                </c:pt>
                <c:pt idx="1444">
                  <c:v>40795</c:v>
                </c:pt>
                <c:pt idx="1445">
                  <c:v>40796</c:v>
                </c:pt>
                <c:pt idx="1446">
                  <c:v>40797</c:v>
                </c:pt>
                <c:pt idx="1447">
                  <c:v>40798</c:v>
                </c:pt>
                <c:pt idx="1448">
                  <c:v>40799</c:v>
                </c:pt>
                <c:pt idx="1449">
                  <c:v>40800</c:v>
                </c:pt>
                <c:pt idx="1450">
                  <c:v>40801</c:v>
                </c:pt>
                <c:pt idx="1451">
                  <c:v>40802</c:v>
                </c:pt>
                <c:pt idx="1452">
                  <c:v>40803</c:v>
                </c:pt>
                <c:pt idx="1453">
                  <c:v>40804</c:v>
                </c:pt>
                <c:pt idx="1454">
                  <c:v>40805</c:v>
                </c:pt>
                <c:pt idx="1455">
                  <c:v>40806</c:v>
                </c:pt>
                <c:pt idx="1456">
                  <c:v>40807</c:v>
                </c:pt>
                <c:pt idx="1457">
                  <c:v>40808</c:v>
                </c:pt>
                <c:pt idx="1458">
                  <c:v>40809</c:v>
                </c:pt>
                <c:pt idx="1459">
                  <c:v>40810</c:v>
                </c:pt>
                <c:pt idx="1460">
                  <c:v>40811</c:v>
                </c:pt>
                <c:pt idx="1461">
                  <c:v>40812</c:v>
                </c:pt>
                <c:pt idx="1462">
                  <c:v>40813</c:v>
                </c:pt>
                <c:pt idx="1463">
                  <c:v>40814</c:v>
                </c:pt>
                <c:pt idx="1464">
                  <c:v>40815</c:v>
                </c:pt>
                <c:pt idx="1465">
                  <c:v>40816</c:v>
                </c:pt>
                <c:pt idx="1466">
                  <c:v>40817</c:v>
                </c:pt>
                <c:pt idx="1467">
                  <c:v>40818</c:v>
                </c:pt>
                <c:pt idx="1468">
                  <c:v>40819</c:v>
                </c:pt>
                <c:pt idx="1469">
                  <c:v>40820</c:v>
                </c:pt>
                <c:pt idx="1470">
                  <c:v>40821</c:v>
                </c:pt>
                <c:pt idx="1471">
                  <c:v>40822</c:v>
                </c:pt>
                <c:pt idx="1472">
                  <c:v>40823</c:v>
                </c:pt>
                <c:pt idx="1473">
                  <c:v>40824</c:v>
                </c:pt>
                <c:pt idx="1474">
                  <c:v>40825</c:v>
                </c:pt>
                <c:pt idx="1475">
                  <c:v>40826</c:v>
                </c:pt>
                <c:pt idx="1476">
                  <c:v>40827</c:v>
                </c:pt>
                <c:pt idx="1477">
                  <c:v>40828</c:v>
                </c:pt>
                <c:pt idx="1478">
                  <c:v>40829</c:v>
                </c:pt>
                <c:pt idx="1479">
                  <c:v>40830</c:v>
                </c:pt>
                <c:pt idx="1480">
                  <c:v>40831</c:v>
                </c:pt>
                <c:pt idx="1481">
                  <c:v>40832</c:v>
                </c:pt>
                <c:pt idx="1482">
                  <c:v>40833</c:v>
                </c:pt>
                <c:pt idx="1483">
                  <c:v>40834</c:v>
                </c:pt>
                <c:pt idx="1484">
                  <c:v>40835</c:v>
                </c:pt>
                <c:pt idx="1485">
                  <c:v>40836</c:v>
                </c:pt>
                <c:pt idx="1486">
                  <c:v>40837</c:v>
                </c:pt>
                <c:pt idx="1487">
                  <c:v>40838</c:v>
                </c:pt>
                <c:pt idx="1488">
                  <c:v>40839</c:v>
                </c:pt>
                <c:pt idx="1489">
                  <c:v>40840</c:v>
                </c:pt>
                <c:pt idx="1490">
                  <c:v>40841</c:v>
                </c:pt>
                <c:pt idx="1491">
                  <c:v>40842</c:v>
                </c:pt>
                <c:pt idx="1492">
                  <c:v>40843</c:v>
                </c:pt>
                <c:pt idx="1493">
                  <c:v>40844</c:v>
                </c:pt>
                <c:pt idx="1494">
                  <c:v>40845</c:v>
                </c:pt>
                <c:pt idx="1495">
                  <c:v>40846</c:v>
                </c:pt>
                <c:pt idx="1496">
                  <c:v>40847</c:v>
                </c:pt>
                <c:pt idx="1497">
                  <c:v>40848</c:v>
                </c:pt>
                <c:pt idx="1498">
                  <c:v>40849</c:v>
                </c:pt>
                <c:pt idx="1499">
                  <c:v>40850</c:v>
                </c:pt>
                <c:pt idx="1500">
                  <c:v>40851</c:v>
                </c:pt>
                <c:pt idx="1501">
                  <c:v>40852</c:v>
                </c:pt>
                <c:pt idx="1502">
                  <c:v>40853</c:v>
                </c:pt>
                <c:pt idx="1503">
                  <c:v>40854</c:v>
                </c:pt>
                <c:pt idx="1504">
                  <c:v>40855</c:v>
                </c:pt>
                <c:pt idx="1505">
                  <c:v>40856</c:v>
                </c:pt>
                <c:pt idx="1506">
                  <c:v>40857</c:v>
                </c:pt>
                <c:pt idx="1507">
                  <c:v>40858</c:v>
                </c:pt>
                <c:pt idx="1508">
                  <c:v>40859</c:v>
                </c:pt>
                <c:pt idx="1509">
                  <c:v>40860</c:v>
                </c:pt>
                <c:pt idx="1510">
                  <c:v>40861</c:v>
                </c:pt>
                <c:pt idx="1511">
                  <c:v>40862</c:v>
                </c:pt>
                <c:pt idx="1512">
                  <c:v>40863</c:v>
                </c:pt>
                <c:pt idx="1513">
                  <c:v>40864</c:v>
                </c:pt>
                <c:pt idx="1514">
                  <c:v>40865</c:v>
                </c:pt>
                <c:pt idx="1515">
                  <c:v>40866</c:v>
                </c:pt>
                <c:pt idx="1516">
                  <c:v>40867</c:v>
                </c:pt>
                <c:pt idx="1517">
                  <c:v>40868</c:v>
                </c:pt>
                <c:pt idx="1518">
                  <c:v>40869</c:v>
                </c:pt>
                <c:pt idx="1519">
                  <c:v>40870</c:v>
                </c:pt>
                <c:pt idx="1520">
                  <c:v>40871</c:v>
                </c:pt>
                <c:pt idx="1521">
                  <c:v>40872</c:v>
                </c:pt>
                <c:pt idx="1522">
                  <c:v>40873</c:v>
                </c:pt>
                <c:pt idx="1523">
                  <c:v>40874</c:v>
                </c:pt>
                <c:pt idx="1524">
                  <c:v>40875</c:v>
                </c:pt>
                <c:pt idx="1525">
                  <c:v>40876</c:v>
                </c:pt>
                <c:pt idx="1526">
                  <c:v>40877</c:v>
                </c:pt>
                <c:pt idx="1527">
                  <c:v>40878</c:v>
                </c:pt>
                <c:pt idx="1528">
                  <c:v>40879</c:v>
                </c:pt>
                <c:pt idx="1529">
                  <c:v>40880</c:v>
                </c:pt>
                <c:pt idx="1530">
                  <c:v>40881</c:v>
                </c:pt>
                <c:pt idx="1531">
                  <c:v>40882</c:v>
                </c:pt>
                <c:pt idx="1532">
                  <c:v>40883</c:v>
                </c:pt>
                <c:pt idx="1533">
                  <c:v>40884</c:v>
                </c:pt>
                <c:pt idx="1534">
                  <c:v>40885</c:v>
                </c:pt>
                <c:pt idx="1535">
                  <c:v>40886</c:v>
                </c:pt>
                <c:pt idx="1536">
                  <c:v>40887</c:v>
                </c:pt>
                <c:pt idx="1537">
                  <c:v>40888</c:v>
                </c:pt>
                <c:pt idx="1538">
                  <c:v>40889</c:v>
                </c:pt>
                <c:pt idx="1539">
                  <c:v>40890</c:v>
                </c:pt>
                <c:pt idx="1540">
                  <c:v>40891</c:v>
                </c:pt>
                <c:pt idx="1541">
                  <c:v>40892</c:v>
                </c:pt>
                <c:pt idx="1542">
                  <c:v>40893</c:v>
                </c:pt>
                <c:pt idx="1543">
                  <c:v>40894</c:v>
                </c:pt>
                <c:pt idx="1544">
                  <c:v>40895</c:v>
                </c:pt>
                <c:pt idx="1545">
                  <c:v>40896</c:v>
                </c:pt>
                <c:pt idx="1546">
                  <c:v>40897</c:v>
                </c:pt>
                <c:pt idx="1547">
                  <c:v>40898</c:v>
                </c:pt>
                <c:pt idx="1548">
                  <c:v>40899</c:v>
                </c:pt>
                <c:pt idx="1549">
                  <c:v>40900</c:v>
                </c:pt>
                <c:pt idx="1550">
                  <c:v>40901</c:v>
                </c:pt>
                <c:pt idx="1551">
                  <c:v>40902</c:v>
                </c:pt>
                <c:pt idx="1552">
                  <c:v>40903</c:v>
                </c:pt>
                <c:pt idx="1553">
                  <c:v>40904</c:v>
                </c:pt>
                <c:pt idx="1554">
                  <c:v>40905</c:v>
                </c:pt>
                <c:pt idx="1555">
                  <c:v>40906</c:v>
                </c:pt>
                <c:pt idx="1556">
                  <c:v>40907</c:v>
                </c:pt>
                <c:pt idx="1557">
                  <c:v>40908</c:v>
                </c:pt>
                <c:pt idx="1558">
                  <c:v>40909</c:v>
                </c:pt>
                <c:pt idx="1559">
                  <c:v>40910</c:v>
                </c:pt>
                <c:pt idx="1560">
                  <c:v>40911</c:v>
                </c:pt>
                <c:pt idx="1561">
                  <c:v>40912</c:v>
                </c:pt>
                <c:pt idx="1562">
                  <c:v>40913</c:v>
                </c:pt>
                <c:pt idx="1563">
                  <c:v>40914</c:v>
                </c:pt>
                <c:pt idx="1564">
                  <c:v>40915</c:v>
                </c:pt>
                <c:pt idx="1565">
                  <c:v>40916</c:v>
                </c:pt>
                <c:pt idx="1566">
                  <c:v>40917</c:v>
                </c:pt>
                <c:pt idx="1567">
                  <c:v>40918</c:v>
                </c:pt>
                <c:pt idx="1568">
                  <c:v>40919</c:v>
                </c:pt>
                <c:pt idx="1569">
                  <c:v>40920</c:v>
                </c:pt>
                <c:pt idx="1570">
                  <c:v>40921</c:v>
                </c:pt>
                <c:pt idx="1571">
                  <c:v>40922</c:v>
                </c:pt>
                <c:pt idx="1572">
                  <c:v>40923</c:v>
                </c:pt>
                <c:pt idx="1573">
                  <c:v>40924</c:v>
                </c:pt>
                <c:pt idx="1574">
                  <c:v>40925</c:v>
                </c:pt>
                <c:pt idx="1575">
                  <c:v>40926</c:v>
                </c:pt>
                <c:pt idx="1576">
                  <c:v>40927</c:v>
                </c:pt>
                <c:pt idx="1577">
                  <c:v>40928</c:v>
                </c:pt>
                <c:pt idx="1578">
                  <c:v>40929</c:v>
                </c:pt>
                <c:pt idx="1579">
                  <c:v>40930</c:v>
                </c:pt>
                <c:pt idx="1580">
                  <c:v>40931</c:v>
                </c:pt>
                <c:pt idx="1581">
                  <c:v>40932</c:v>
                </c:pt>
                <c:pt idx="1582">
                  <c:v>40933</c:v>
                </c:pt>
                <c:pt idx="1583">
                  <c:v>40934</c:v>
                </c:pt>
                <c:pt idx="1584">
                  <c:v>40935</c:v>
                </c:pt>
                <c:pt idx="1585">
                  <c:v>40936</c:v>
                </c:pt>
                <c:pt idx="1586">
                  <c:v>40937</c:v>
                </c:pt>
                <c:pt idx="1587">
                  <c:v>40938</c:v>
                </c:pt>
                <c:pt idx="1588">
                  <c:v>40939</c:v>
                </c:pt>
                <c:pt idx="1589">
                  <c:v>40940</c:v>
                </c:pt>
                <c:pt idx="1590">
                  <c:v>40941</c:v>
                </c:pt>
                <c:pt idx="1591">
                  <c:v>40942</c:v>
                </c:pt>
                <c:pt idx="1592">
                  <c:v>40943</c:v>
                </c:pt>
                <c:pt idx="1593">
                  <c:v>40944</c:v>
                </c:pt>
                <c:pt idx="1594">
                  <c:v>40945</c:v>
                </c:pt>
                <c:pt idx="1595">
                  <c:v>40946</c:v>
                </c:pt>
                <c:pt idx="1596">
                  <c:v>40947</c:v>
                </c:pt>
                <c:pt idx="1597">
                  <c:v>40948</c:v>
                </c:pt>
                <c:pt idx="1598">
                  <c:v>40949</c:v>
                </c:pt>
                <c:pt idx="1599">
                  <c:v>40950</c:v>
                </c:pt>
                <c:pt idx="1600">
                  <c:v>40951</c:v>
                </c:pt>
                <c:pt idx="1601">
                  <c:v>40952</c:v>
                </c:pt>
                <c:pt idx="1602">
                  <c:v>40953</c:v>
                </c:pt>
                <c:pt idx="1603">
                  <c:v>40954</c:v>
                </c:pt>
                <c:pt idx="1604">
                  <c:v>40955</c:v>
                </c:pt>
                <c:pt idx="1605">
                  <c:v>40956</c:v>
                </c:pt>
                <c:pt idx="1606">
                  <c:v>40957</c:v>
                </c:pt>
                <c:pt idx="1607">
                  <c:v>40958</c:v>
                </c:pt>
                <c:pt idx="1608">
                  <c:v>40959</c:v>
                </c:pt>
                <c:pt idx="1609">
                  <c:v>40960</c:v>
                </c:pt>
                <c:pt idx="1610">
                  <c:v>40961</c:v>
                </c:pt>
                <c:pt idx="1611">
                  <c:v>40962</c:v>
                </c:pt>
                <c:pt idx="1612">
                  <c:v>40963</c:v>
                </c:pt>
                <c:pt idx="1613">
                  <c:v>40964</c:v>
                </c:pt>
                <c:pt idx="1614">
                  <c:v>40965</c:v>
                </c:pt>
                <c:pt idx="1615">
                  <c:v>40966</c:v>
                </c:pt>
                <c:pt idx="1616">
                  <c:v>40967</c:v>
                </c:pt>
                <c:pt idx="1617">
                  <c:v>40968</c:v>
                </c:pt>
                <c:pt idx="1618">
                  <c:v>40969</c:v>
                </c:pt>
                <c:pt idx="1619">
                  <c:v>40970</c:v>
                </c:pt>
                <c:pt idx="1620">
                  <c:v>40971</c:v>
                </c:pt>
                <c:pt idx="1621">
                  <c:v>40972</c:v>
                </c:pt>
                <c:pt idx="1622">
                  <c:v>40973</c:v>
                </c:pt>
                <c:pt idx="1623">
                  <c:v>40974</c:v>
                </c:pt>
                <c:pt idx="1624">
                  <c:v>40975</c:v>
                </c:pt>
                <c:pt idx="1625">
                  <c:v>40976</c:v>
                </c:pt>
                <c:pt idx="1626">
                  <c:v>40977</c:v>
                </c:pt>
                <c:pt idx="1627">
                  <c:v>40978</c:v>
                </c:pt>
                <c:pt idx="1628">
                  <c:v>40979</c:v>
                </c:pt>
                <c:pt idx="1629">
                  <c:v>40980</c:v>
                </c:pt>
                <c:pt idx="1630">
                  <c:v>40981</c:v>
                </c:pt>
                <c:pt idx="1631">
                  <c:v>40982</c:v>
                </c:pt>
                <c:pt idx="1632">
                  <c:v>40983</c:v>
                </c:pt>
                <c:pt idx="1633">
                  <c:v>40984</c:v>
                </c:pt>
                <c:pt idx="1634">
                  <c:v>40985</c:v>
                </c:pt>
                <c:pt idx="1635">
                  <c:v>40986</c:v>
                </c:pt>
                <c:pt idx="1636">
                  <c:v>40987</c:v>
                </c:pt>
                <c:pt idx="1637">
                  <c:v>40988</c:v>
                </c:pt>
                <c:pt idx="1638">
                  <c:v>40989</c:v>
                </c:pt>
                <c:pt idx="1639">
                  <c:v>40990</c:v>
                </c:pt>
                <c:pt idx="1640">
                  <c:v>40991</c:v>
                </c:pt>
                <c:pt idx="1641">
                  <c:v>40992</c:v>
                </c:pt>
                <c:pt idx="1642">
                  <c:v>40993</c:v>
                </c:pt>
                <c:pt idx="1643">
                  <c:v>40994</c:v>
                </c:pt>
                <c:pt idx="1644">
                  <c:v>40995</c:v>
                </c:pt>
                <c:pt idx="1645">
                  <c:v>40996</c:v>
                </c:pt>
                <c:pt idx="1646">
                  <c:v>40997</c:v>
                </c:pt>
                <c:pt idx="1647">
                  <c:v>40998</c:v>
                </c:pt>
                <c:pt idx="1648">
                  <c:v>40999</c:v>
                </c:pt>
                <c:pt idx="1649">
                  <c:v>41000</c:v>
                </c:pt>
                <c:pt idx="1650">
                  <c:v>41001</c:v>
                </c:pt>
                <c:pt idx="1651">
                  <c:v>41002</c:v>
                </c:pt>
                <c:pt idx="1652">
                  <c:v>41003</c:v>
                </c:pt>
                <c:pt idx="1653">
                  <c:v>41004</c:v>
                </c:pt>
                <c:pt idx="1654">
                  <c:v>41005</c:v>
                </c:pt>
                <c:pt idx="1655">
                  <c:v>41006</c:v>
                </c:pt>
                <c:pt idx="1656">
                  <c:v>41007</c:v>
                </c:pt>
                <c:pt idx="1657">
                  <c:v>41008</c:v>
                </c:pt>
                <c:pt idx="1658">
                  <c:v>41009</c:v>
                </c:pt>
                <c:pt idx="1659">
                  <c:v>41010</c:v>
                </c:pt>
                <c:pt idx="1660">
                  <c:v>41011</c:v>
                </c:pt>
                <c:pt idx="1661">
                  <c:v>41012</c:v>
                </c:pt>
                <c:pt idx="1662">
                  <c:v>41013</c:v>
                </c:pt>
                <c:pt idx="1663">
                  <c:v>41014</c:v>
                </c:pt>
                <c:pt idx="1664">
                  <c:v>41015</c:v>
                </c:pt>
                <c:pt idx="1665">
                  <c:v>41016</c:v>
                </c:pt>
                <c:pt idx="1666">
                  <c:v>41017</c:v>
                </c:pt>
                <c:pt idx="1667">
                  <c:v>41018</c:v>
                </c:pt>
                <c:pt idx="1668">
                  <c:v>41019</c:v>
                </c:pt>
                <c:pt idx="1669">
                  <c:v>41020</c:v>
                </c:pt>
                <c:pt idx="1670">
                  <c:v>41021</c:v>
                </c:pt>
                <c:pt idx="1671">
                  <c:v>41022</c:v>
                </c:pt>
                <c:pt idx="1672">
                  <c:v>41023</c:v>
                </c:pt>
                <c:pt idx="1673">
                  <c:v>41024</c:v>
                </c:pt>
                <c:pt idx="1674">
                  <c:v>41025</c:v>
                </c:pt>
                <c:pt idx="1675">
                  <c:v>41026</c:v>
                </c:pt>
                <c:pt idx="1676">
                  <c:v>41027</c:v>
                </c:pt>
                <c:pt idx="1677">
                  <c:v>41028</c:v>
                </c:pt>
                <c:pt idx="1678">
                  <c:v>41029</c:v>
                </c:pt>
                <c:pt idx="1679">
                  <c:v>41030</c:v>
                </c:pt>
                <c:pt idx="1680">
                  <c:v>41031</c:v>
                </c:pt>
                <c:pt idx="1681">
                  <c:v>41032</c:v>
                </c:pt>
                <c:pt idx="1682">
                  <c:v>41033</c:v>
                </c:pt>
                <c:pt idx="1683">
                  <c:v>41034</c:v>
                </c:pt>
                <c:pt idx="1684">
                  <c:v>41035</c:v>
                </c:pt>
                <c:pt idx="1685">
                  <c:v>41036</c:v>
                </c:pt>
                <c:pt idx="1686">
                  <c:v>41037</c:v>
                </c:pt>
                <c:pt idx="1687">
                  <c:v>41038</c:v>
                </c:pt>
                <c:pt idx="1688">
                  <c:v>41039</c:v>
                </c:pt>
                <c:pt idx="1689">
                  <c:v>41040</c:v>
                </c:pt>
                <c:pt idx="1690">
                  <c:v>41041</c:v>
                </c:pt>
                <c:pt idx="1691">
                  <c:v>41042</c:v>
                </c:pt>
                <c:pt idx="1692">
                  <c:v>41043</c:v>
                </c:pt>
                <c:pt idx="1693">
                  <c:v>41044</c:v>
                </c:pt>
                <c:pt idx="1694">
                  <c:v>41045</c:v>
                </c:pt>
                <c:pt idx="1695">
                  <c:v>41046</c:v>
                </c:pt>
                <c:pt idx="1696">
                  <c:v>41047</c:v>
                </c:pt>
                <c:pt idx="1697">
                  <c:v>41048</c:v>
                </c:pt>
                <c:pt idx="1698">
                  <c:v>41049</c:v>
                </c:pt>
                <c:pt idx="1699">
                  <c:v>41050</c:v>
                </c:pt>
                <c:pt idx="1700">
                  <c:v>41051</c:v>
                </c:pt>
                <c:pt idx="1701">
                  <c:v>41052</c:v>
                </c:pt>
                <c:pt idx="1702">
                  <c:v>41053</c:v>
                </c:pt>
                <c:pt idx="1703">
                  <c:v>41054</c:v>
                </c:pt>
                <c:pt idx="1704">
                  <c:v>41055</c:v>
                </c:pt>
                <c:pt idx="1705">
                  <c:v>41056</c:v>
                </c:pt>
                <c:pt idx="1706">
                  <c:v>41057</c:v>
                </c:pt>
                <c:pt idx="1707">
                  <c:v>41058</c:v>
                </c:pt>
                <c:pt idx="1708">
                  <c:v>41059</c:v>
                </c:pt>
                <c:pt idx="1709">
                  <c:v>41060</c:v>
                </c:pt>
                <c:pt idx="1710">
                  <c:v>41061</c:v>
                </c:pt>
                <c:pt idx="1711">
                  <c:v>41062</c:v>
                </c:pt>
                <c:pt idx="1712">
                  <c:v>41063</c:v>
                </c:pt>
                <c:pt idx="1713">
                  <c:v>41064</c:v>
                </c:pt>
                <c:pt idx="1714">
                  <c:v>41065</c:v>
                </c:pt>
                <c:pt idx="1715">
                  <c:v>41066</c:v>
                </c:pt>
                <c:pt idx="1716">
                  <c:v>41067</c:v>
                </c:pt>
                <c:pt idx="1717">
                  <c:v>41068</c:v>
                </c:pt>
                <c:pt idx="1718">
                  <c:v>41069</c:v>
                </c:pt>
                <c:pt idx="1719">
                  <c:v>41070</c:v>
                </c:pt>
                <c:pt idx="1720">
                  <c:v>41071</c:v>
                </c:pt>
                <c:pt idx="1721">
                  <c:v>41072</c:v>
                </c:pt>
                <c:pt idx="1722">
                  <c:v>41073</c:v>
                </c:pt>
                <c:pt idx="1723">
                  <c:v>41074</c:v>
                </c:pt>
                <c:pt idx="1724">
                  <c:v>41075</c:v>
                </c:pt>
                <c:pt idx="1725">
                  <c:v>41076</c:v>
                </c:pt>
                <c:pt idx="1726">
                  <c:v>41077</c:v>
                </c:pt>
                <c:pt idx="1727">
                  <c:v>41078</c:v>
                </c:pt>
                <c:pt idx="1728">
                  <c:v>41079</c:v>
                </c:pt>
                <c:pt idx="1729">
                  <c:v>41080</c:v>
                </c:pt>
                <c:pt idx="1730">
                  <c:v>41081</c:v>
                </c:pt>
                <c:pt idx="1731">
                  <c:v>41082</c:v>
                </c:pt>
                <c:pt idx="1732">
                  <c:v>41083</c:v>
                </c:pt>
                <c:pt idx="1733">
                  <c:v>41084</c:v>
                </c:pt>
                <c:pt idx="1734">
                  <c:v>41085</c:v>
                </c:pt>
                <c:pt idx="1735">
                  <c:v>41086</c:v>
                </c:pt>
                <c:pt idx="1736">
                  <c:v>41087</c:v>
                </c:pt>
                <c:pt idx="1737">
                  <c:v>41088</c:v>
                </c:pt>
                <c:pt idx="1738">
                  <c:v>41089</c:v>
                </c:pt>
                <c:pt idx="1739">
                  <c:v>41090</c:v>
                </c:pt>
                <c:pt idx="1740">
                  <c:v>41091</c:v>
                </c:pt>
                <c:pt idx="1741">
                  <c:v>41092</c:v>
                </c:pt>
                <c:pt idx="1742">
                  <c:v>41093</c:v>
                </c:pt>
                <c:pt idx="1743">
                  <c:v>41094</c:v>
                </c:pt>
                <c:pt idx="1744">
                  <c:v>41095</c:v>
                </c:pt>
                <c:pt idx="1745">
                  <c:v>41096</c:v>
                </c:pt>
                <c:pt idx="1746">
                  <c:v>41097</c:v>
                </c:pt>
                <c:pt idx="1747">
                  <c:v>41098</c:v>
                </c:pt>
                <c:pt idx="1748">
                  <c:v>41099</c:v>
                </c:pt>
                <c:pt idx="1749">
                  <c:v>41100</c:v>
                </c:pt>
                <c:pt idx="1750">
                  <c:v>41101</c:v>
                </c:pt>
                <c:pt idx="1751">
                  <c:v>41102</c:v>
                </c:pt>
                <c:pt idx="1752">
                  <c:v>41103</c:v>
                </c:pt>
                <c:pt idx="1753">
                  <c:v>41104</c:v>
                </c:pt>
                <c:pt idx="1754">
                  <c:v>41105</c:v>
                </c:pt>
                <c:pt idx="1755">
                  <c:v>41106</c:v>
                </c:pt>
                <c:pt idx="1756">
                  <c:v>41107</c:v>
                </c:pt>
                <c:pt idx="1757">
                  <c:v>41108</c:v>
                </c:pt>
                <c:pt idx="1758">
                  <c:v>41109</c:v>
                </c:pt>
                <c:pt idx="1759">
                  <c:v>41110</c:v>
                </c:pt>
                <c:pt idx="1760">
                  <c:v>41111</c:v>
                </c:pt>
                <c:pt idx="1761">
                  <c:v>41112</c:v>
                </c:pt>
                <c:pt idx="1762">
                  <c:v>41113</c:v>
                </c:pt>
                <c:pt idx="1763">
                  <c:v>41114</c:v>
                </c:pt>
                <c:pt idx="1764">
                  <c:v>41115</c:v>
                </c:pt>
                <c:pt idx="1765">
                  <c:v>41116</c:v>
                </c:pt>
                <c:pt idx="1766">
                  <c:v>41117</c:v>
                </c:pt>
                <c:pt idx="1767">
                  <c:v>41118</c:v>
                </c:pt>
                <c:pt idx="1768">
                  <c:v>41119</c:v>
                </c:pt>
                <c:pt idx="1769">
                  <c:v>41120</c:v>
                </c:pt>
                <c:pt idx="1770">
                  <c:v>41121</c:v>
                </c:pt>
                <c:pt idx="1771">
                  <c:v>41122</c:v>
                </c:pt>
                <c:pt idx="1772">
                  <c:v>41123</c:v>
                </c:pt>
                <c:pt idx="1773">
                  <c:v>41124</c:v>
                </c:pt>
                <c:pt idx="1774">
                  <c:v>41125</c:v>
                </c:pt>
                <c:pt idx="1775">
                  <c:v>41126</c:v>
                </c:pt>
                <c:pt idx="1776">
                  <c:v>41127</c:v>
                </c:pt>
                <c:pt idx="1777">
                  <c:v>41128</c:v>
                </c:pt>
                <c:pt idx="1778">
                  <c:v>41129</c:v>
                </c:pt>
                <c:pt idx="1779">
                  <c:v>41130</c:v>
                </c:pt>
                <c:pt idx="1780">
                  <c:v>41131</c:v>
                </c:pt>
                <c:pt idx="1781">
                  <c:v>41132</c:v>
                </c:pt>
                <c:pt idx="1782">
                  <c:v>41133</c:v>
                </c:pt>
                <c:pt idx="1783">
                  <c:v>41134</c:v>
                </c:pt>
                <c:pt idx="1784">
                  <c:v>41135</c:v>
                </c:pt>
                <c:pt idx="1785">
                  <c:v>41136</c:v>
                </c:pt>
                <c:pt idx="1786">
                  <c:v>41137</c:v>
                </c:pt>
                <c:pt idx="1787">
                  <c:v>41138</c:v>
                </c:pt>
                <c:pt idx="1788">
                  <c:v>41139</c:v>
                </c:pt>
                <c:pt idx="1789">
                  <c:v>41140</c:v>
                </c:pt>
                <c:pt idx="1790">
                  <c:v>41141</c:v>
                </c:pt>
                <c:pt idx="1791">
                  <c:v>41142</c:v>
                </c:pt>
                <c:pt idx="1792">
                  <c:v>41143</c:v>
                </c:pt>
                <c:pt idx="1793">
                  <c:v>41144</c:v>
                </c:pt>
                <c:pt idx="1794">
                  <c:v>41145</c:v>
                </c:pt>
                <c:pt idx="1795">
                  <c:v>41146</c:v>
                </c:pt>
                <c:pt idx="1796">
                  <c:v>41147</c:v>
                </c:pt>
                <c:pt idx="1797">
                  <c:v>41148</c:v>
                </c:pt>
                <c:pt idx="1798">
                  <c:v>41149</c:v>
                </c:pt>
                <c:pt idx="1799">
                  <c:v>41150</c:v>
                </c:pt>
                <c:pt idx="1800">
                  <c:v>41151</c:v>
                </c:pt>
                <c:pt idx="1801">
                  <c:v>41152</c:v>
                </c:pt>
                <c:pt idx="1802">
                  <c:v>41153</c:v>
                </c:pt>
                <c:pt idx="1803">
                  <c:v>41154</c:v>
                </c:pt>
                <c:pt idx="1804">
                  <c:v>41155</c:v>
                </c:pt>
                <c:pt idx="1805">
                  <c:v>41156</c:v>
                </c:pt>
                <c:pt idx="1806">
                  <c:v>41157</c:v>
                </c:pt>
                <c:pt idx="1807">
                  <c:v>41158</c:v>
                </c:pt>
                <c:pt idx="1808">
                  <c:v>41159</c:v>
                </c:pt>
                <c:pt idx="1809">
                  <c:v>41160</c:v>
                </c:pt>
                <c:pt idx="1810">
                  <c:v>41161</c:v>
                </c:pt>
                <c:pt idx="1811">
                  <c:v>41162</c:v>
                </c:pt>
                <c:pt idx="1812">
                  <c:v>41163</c:v>
                </c:pt>
                <c:pt idx="1813">
                  <c:v>41164</c:v>
                </c:pt>
                <c:pt idx="1814">
                  <c:v>41165</c:v>
                </c:pt>
                <c:pt idx="1815">
                  <c:v>41166</c:v>
                </c:pt>
                <c:pt idx="1816">
                  <c:v>41167</c:v>
                </c:pt>
                <c:pt idx="1817">
                  <c:v>41168</c:v>
                </c:pt>
                <c:pt idx="1818">
                  <c:v>41169</c:v>
                </c:pt>
                <c:pt idx="1819">
                  <c:v>41170</c:v>
                </c:pt>
                <c:pt idx="1820">
                  <c:v>41171</c:v>
                </c:pt>
                <c:pt idx="1821">
                  <c:v>41172</c:v>
                </c:pt>
                <c:pt idx="1822">
                  <c:v>41173</c:v>
                </c:pt>
                <c:pt idx="1823">
                  <c:v>41174</c:v>
                </c:pt>
                <c:pt idx="1824">
                  <c:v>41175</c:v>
                </c:pt>
                <c:pt idx="1825">
                  <c:v>41176</c:v>
                </c:pt>
                <c:pt idx="1826">
                  <c:v>41177</c:v>
                </c:pt>
                <c:pt idx="1827">
                  <c:v>41178</c:v>
                </c:pt>
                <c:pt idx="1828">
                  <c:v>41179</c:v>
                </c:pt>
                <c:pt idx="1829">
                  <c:v>41180</c:v>
                </c:pt>
                <c:pt idx="1830">
                  <c:v>41181</c:v>
                </c:pt>
                <c:pt idx="1831">
                  <c:v>41182</c:v>
                </c:pt>
                <c:pt idx="1832">
                  <c:v>41183</c:v>
                </c:pt>
                <c:pt idx="1833">
                  <c:v>41184</c:v>
                </c:pt>
                <c:pt idx="1834">
                  <c:v>41185</c:v>
                </c:pt>
                <c:pt idx="1835">
                  <c:v>41186</c:v>
                </c:pt>
                <c:pt idx="1836">
                  <c:v>41187</c:v>
                </c:pt>
                <c:pt idx="1837">
                  <c:v>41188</c:v>
                </c:pt>
                <c:pt idx="1838">
                  <c:v>41189</c:v>
                </c:pt>
                <c:pt idx="1839">
                  <c:v>41190</c:v>
                </c:pt>
                <c:pt idx="1840">
                  <c:v>41191</c:v>
                </c:pt>
                <c:pt idx="1841">
                  <c:v>41192</c:v>
                </c:pt>
                <c:pt idx="1842">
                  <c:v>41193</c:v>
                </c:pt>
                <c:pt idx="1843">
                  <c:v>41194</c:v>
                </c:pt>
                <c:pt idx="1844">
                  <c:v>41195</c:v>
                </c:pt>
                <c:pt idx="1845">
                  <c:v>41196</c:v>
                </c:pt>
                <c:pt idx="1846">
                  <c:v>41197</c:v>
                </c:pt>
                <c:pt idx="1847">
                  <c:v>41198</c:v>
                </c:pt>
                <c:pt idx="1848">
                  <c:v>41199</c:v>
                </c:pt>
                <c:pt idx="1849">
                  <c:v>41200</c:v>
                </c:pt>
                <c:pt idx="1850">
                  <c:v>41201</c:v>
                </c:pt>
                <c:pt idx="1851">
                  <c:v>41202</c:v>
                </c:pt>
                <c:pt idx="1852">
                  <c:v>41203</c:v>
                </c:pt>
                <c:pt idx="1853">
                  <c:v>41204</c:v>
                </c:pt>
                <c:pt idx="1854">
                  <c:v>41205</c:v>
                </c:pt>
                <c:pt idx="1855">
                  <c:v>41206</c:v>
                </c:pt>
                <c:pt idx="1856">
                  <c:v>41207</c:v>
                </c:pt>
                <c:pt idx="1857">
                  <c:v>41208</c:v>
                </c:pt>
                <c:pt idx="1858">
                  <c:v>41209</c:v>
                </c:pt>
                <c:pt idx="1859">
                  <c:v>41210</c:v>
                </c:pt>
                <c:pt idx="1860">
                  <c:v>41211</c:v>
                </c:pt>
                <c:pt idx="1861">
                  <c:v>41212</c:v>
                </c:pt>
                <c:pt idx="1862">
                  <c:v>41213</c:v>
                </c:pt>
                <c:pt idx="1863">
                  <c:v>41214</c:v>
                </c:pt>
                <c:pt idx="1864">
                  <c:v>41215</c:v>
                </c:pt>
                <c:pt idx="1865">
                  <c:v>41216</c:v>
                </c:pt>
                <c:pt idx="1866">
                  <c:v>41217</c:v>
                </c:pt>
                <c:pt idx="1867">
                  <c:v>41218</c:v>
                </c:pt>
                <c:pt idx="1868">
                  <c:v>41219</c:v>
                </c:pt>
                <c:pt idx="1869">
                  <c:v>41220</c:v>
                </c:pt>
                <c:pt idx="1870">
                  <c:v>41221</c:v>
                </c:pt>
                <c:pt idx="1871">
                  <c:v>41222</c:v>
                </c:pt>
                <c:pt idx="1872">
                  <c:v>41223</c:v>
                </c:pt>
                <c:pt idx="1873">
                  <c:v>41224</c:v>
                </c:pt>
                <c:pt idx="1874">
                  <c:v>41225</c:v>
                </c:pt>
                <c:pt idx="1875">
                  <c:v>41226</c:v>
                </c:pt>
                <c:pt idx="1876">
                  <c:v>41227</c:v>
                </c:pt>
                <c:pt idx="1877">
                  <c:v>41228</c:v>
                </c:pt>
                <c:pt idx="1878">
                  <c:v>41229</c:v>
                </c:pt>
                <c:pt idx="1879">
                  <c:v>41230</c:v>
                </c:pt>
                <c:pt idx="1880">
                  <c:v>41231</c:v>
                </c:pt>
                <c:pt idx="1881">
                  <c:v>41232</c:v>
                </c:pt>
                <c:pt idx="1882">
                  <c:v>41233</c:v>
                </c:pt>
                <c:pt idx="1883">
                  <c:v>41234</c:v>
                </c:pt>
                <c:pt idx="1884">
                  <c:v>41235</c:v>
                </c:pt>
                <c:pt idx="1885">
                  <c:v>41236</c:v>
                </c:pt>
                <c:pt idx="1886">
                  <c:v>41237</c:v>
                </c:pt>
                <c:pt idx="1887">
                  <c:v>41238</c:v>
                </c:pt>
                <c:pt idx="1888">
                  <c:v>41239</c:v>
                </c:pt>
                <c:pt idx="1889">
                  <c:v>41240</c:v>
                </c:pt>
                <c:pt idx="1890">
                  <c:v>41241</c:v>
                </c:pt>
                <c:pt idx="1891">
                  <c:v>41242</c:v>
                </c:pt>
                <c:pt idx="1892">
                  <c:v>41243</c:v>
                </c:pt>
                <c:pt idx="1893">
                  <c:v>41244</c:v>
                </c:pt>
                <c:pt idx="1894">
                  <c:v>41245</c:v>
                </c:pt>
                <c:pt idx="1895">
                  <c:v>41246</c:v>
                </c:pt>
                <c:pt idx="1896">
                  <c:v>41247</c:v>
                </c:pt>
                <c:pt idx="1897">
                  <c:v>41248</c:v>
                </c:pt>
                <c:pt idx="1898">
                  <c:v>41249</c:v>
                </c:pt>
                <c:pt idx="1899">
                  <c:v>41250</c:v>
                </c:pt>
                <c:pt idx="1900">
                  <c:v>41251</c:v>
                </c:pt>
                <c:pt idx="1901">
                  <c:v>41252</c:v>
                </c:pt>
                <c:pt idx="1902">
                  <c:v>41253</c:v>
                </c:pt>
                <c:pt idx="1903">
                  <c:v>41254</c:v>
                </c:pt>
                <c:pt idx="1904">
                  <c:v>41255</c:v>
                </c:pt>
                <c:pt idx="1905">
                  <c:v>41256</c:v>
                </c:pt>
                <c:pt idx="1906">
                  <c:v>41257</c:v>
                </c:pt>
                <c:pt idx="1907">
                  <c:v>41258</c:v>
                </c:pt>
                <c:pt idx="1908">
                  <c:v>41259</c:v>
                </c:pt>
                <c:pt idx="1909">
                  <c:v>41260</c:v>
                </c:pt>
                <c:pt idx="1910">
                  <c:v>41261</c:v>
                </c:pt>
                <c:pt idx="1911">
                  <c:v>41262</c:v>
                </c:pt>
                <c:pt idx="1912">
                  <c:v>41263</c:v>
                </c:pt>
                <c:pt idx="1913">
                  <c:v>41264</c:v>
                </c:pt>
                <c:pt idx="1914">
                  <c:v>41265</c:v>
                </c:pt>
                <c:pt idx="1915">
                  <c:v>41266</c:v>
                </c:pt>
                <c:pt idx="1916">
                  <c:v>41267</c:v>
                </c:pt>
                <c:pt idx="1917">
                  <c:v>41268</c:v>
                </c:pt>
                <c:pt idx="1918">
                  <c:v>41269</c:v>
                </c:pt>
                <c:pt idx="1919">
                  <c:v>41270</c:v>
                </c:pt>
                <c:pt idx="1920">
                  <c:v>41271</c:v>
                </c:pt>
                <c:pt idx="1921">
                  <c:v>41272</c:v>
                </c:pt>
                <c:pt idx="1922">
                  <c:v>41273</c:v>
                </c:pt>
                <c:pt idx="1923">
                  <c:v>41274</c:v>
                </c:pt>
                <c:pt idx="1924">
                  <c:v>41275</c:v>
                </c:pt>
                <c:pt idx="1925">
                  <c:v>41276</c:v>
                </c:pt>
                <c:pt idx="1926">
                  <c:v>41277</c:v>
                </c:pt>
                <c:pt idx="1927">
                  <c:v>41278</c:v>
                </c:pt>
                <c:pt idx="1928">
                  <c:v>41279</c:v>
                </c:pt>
                <c:pt idx="1929">
                  <c:v>41280</c:v>
                </c:pt>
                <c:pt idx="1930">
                  <c:v>41281</c:v>
                </c:pt>
                <c:pt idx="1931">
                  <c:v>41282</c:v>
                </c:pt>
                <c:pt idx="1932">
                  <c:v>41283</c:v>
                </c:pt>
                <c:pt idx="1933">
                  <c:v>41284</c:v>
                </c:pt>
                <c:pt idx="1934">
                  <c:v>41285</c:v>
                </c:pt>
                <c:pt idx="1935">
                  <c:v>41286</c:v>
                </c:pt>
                <c:pt idx="1936">
                  <c:v>41287</c:v>
                </c:pt>
                <c:pt idx="1937">
                  <c:v>41288</c:v>
                </c:pt>
                <c:pt idx="1938">
                  <c:v>41289</c:v>
                </c:pt>
                <c:pt idx="1939">
                  <c:v>41290</c:v>
                </c:pt>
                <c:pt idx="1940">
                  <c:v>41291</c:v>
                </c:pt>
                <c:pt idx="1941">
                  <c:v>41292</c:v>
                </c:pt>
                <c:pt idx="1942">
                  <c:v>41293</c:v>
                </c:pt>
                <c:pt idx="1943">
                  <c:v>41294</c:v>
                </c:pt>
                <c:pt idx="1944">
                  <c:v>41295</c:v>
                </c:pt>
                <c:pt idx="1945">
                  <c:v>41296</c:v>
                </c:pt>
                <c:pt idx="1946">
                  <c:v>41297</c:v>
                </c:pt>
                <c:pt idx="1947">
                  <c:v>41298</c:v>
                </c:pt>
                <c:pt idx="1948">
                  <c:v>41299</c:v>
                </c:pt>
                <c:pt idx="1949">
                  <c:v>41300</c:v>
                </c:pt>
                <c:pt idx="1950">
                  <c:v>41301</c:v>
                </c:pt>
                <c:pt idx="1951">
                  <c:v>41302</c:v>
                </c:pt>
                <c:pt idx="1952">
                  <c:v>41303</c:v>
                </c:pt>
                <c:pt idx="1953">
                  <c:v>41304</c:v>
                </c:pt>
                <c:pt idx="1954">
                  <c:v>41305</c:v>
                </c:pt>
                <c:pt idx="1955">
                  <c:v>41306</c:v>
                </c:pt>
                <c:pt idx="1956">
                  <c:v>41307</c:v>
                </c:pt>
                <c:pt idx="1957">
                  <c:v>41308</c:v>
                </c:pt>
                <c:pt idx="1958">
                  <c:v>41309</c:v>
                </c:pt>
                <c:pt idx="1959">
                  <c:v>41310</c:v>
                </c:pt>
                <c:pt idx="1960">
                  <c:v>41311</c:v>
                </c:pt>
                <c:pt idx="1961">
                  <c:v>41312</c:v>
                </c:pt>
                <c:pt idx="1962">
                  <c:v>41313</c:v>
                </c:pt>
                <c:pt idx="1963">
                  <c:v>41314</c:v>
                </c:pt>
                <c:pt idx="1964">
                  <c:v>41315</c:v>
                </c:pt>
                <c:pt idx="1965">
                  <c:v>41316</c:v>
                </c:pt>
                <c:pt idx="1966">
                  <c:v>41317</c:v>
                </c:pt>
                <c:pt idx="1967">
                  <c:v>41318</c:v>
                </c:pt>
                <c:pt idx="1968">
                  <c:v>41319</c:v>
                </c:pt>
                <c:pt idx="1969">
                  <c:v>41320</c:v>
                </c:pt>
                <c:pt idx="1970">
                  <c:v>41321</c:v>
                </c:pt>
                <c:pt idx="1971">
                  <c:v>41322</c:v>
                </c:pt>
                <c:pt idx="1972">
                  <c:v>41323</c:v>
                </c:pt>
                <c:pt idx="1973">
                  <c:v>41324</c:v>
                </c:pt>
                <c:pt idx="1974">
                  <c:v>41325</c:v>
                </c:pt>
                <c:pt idx="1975">
                  <c:v>41326</c:v>
                </c:pt>
                <c:pt idx="1976">
                  <c:v>41327</c:v>
                </c:pt>
                <c:pt idx="1977">
                  <c:v>41328</c:v>
                </c:pt>
                <c:pt idx="1978">
                  <c:v>41329</c:v>
                </c:pt>
                <c:pt idx="1979">
                  <c:v>41330</c:v>
                </c:pt>
                <c:pt idx="1980">
                  <c:v>41331</c:v>
                </c:pt>
                <c:pt idx="1981">
                  <c:v>41332</c:v>
                </c:pt>
                <c:pt idx="1982">
                  <c:v>41333</c:v>
                </c:pt>
                <c:pt idx="1983">
                  <c:v>41334</c:v>
                </c:pt>
                <c:pt idx="1984">
                  <c:v>41335</c:v>
                </c:pt>
                <c:pt idx="1985">
                  <c:v>41336</c:v>
                </c:pt>
                <c:pt idx="1986">
                  <c:v>41337</c:v>
                </c:pt>
                <c:pt idx="1987">
                  <c:v>41338</c:v>
                </c:pt>
                <c:pt idx="1988">
                  <c:v>41339</c:v>
                </c:pt>
                <c:pt idx="1989">
                  <c:v>41340</c:v>
                </c:pt>
                <c:pt idx="1990">
                  <c:v>41341</c:v>
                </c:pt>
                <c:pt idx="1991">
                  <c:v>41342</c:v>
                </c:pt>
                <c:pt idx="1992">
                  <c:v>41343</c:v>
                </c:pt>
                <c:pt idx="1993">
                  <c:v>41344</c:v>
                </c:pt>
                <c:pt idx="1994">
                  <c:v>41345</c:v>
                </c:pt>
                <c:pt idx="1995">
                  <c:v>41346</c:v>
                </c:pt>
                <c:pt idx="1996">
                  <c:v>41347</c:v>
                </c:pt>
                <c:pt idx="1997">
                  <c:v>41348</c:v>
                </c:pt>
                <c:pt idx="1998">
                  <c:v>41349</c:v>
                </c:pt>
                <c:pt idx="1999">
                  <c:v>41350</c:v>
                </c:pt>
                <c:pt idx="2000">
                  <c:v>41351</c:v>
                </c:pt>
                <c:pt idx="2001">
                  <c:v>41352</c:v>
                </c:pt>
                <c:pt idx="2002">
                  <c:v>41353</c:v>
                </c:pt>
                <c:pt idx="2003">
                  <c:v>41354</c:v>
                </c:pt>
                <c:pt idx="2004">
                  <c:v>41355</c:v>
                </c:pt>
                <c:pt idx="2005">
                  <c:v>41356</c:v>
                </c:pt>
                <c:pt idx="2006">
                  <c:v>41357</c:v>
                </c:pt>
                <c:pt idx="2007">
                  <c:v>41358</c:v>
                </c:pt>
                <c:pt idx="2008">
                  <c:v>41359</c:v>
                </c:pt>
                <c:pt idx="2009">
                  <c:v>41360</c:v>
                </c:pt>
                <c:pt idx="2010">
                  <c:v>41361</c:v>
                </c:pt>
                <c:pt idx="2011">
                  <c:v>41362</c:v>
                </c:pt>
                <c:pt idx="2012">
                  <c:v>41363</c:v>
                </c:pt>
                <c:pt idx="2013">
                  <c:v>41364</c:v>
                </c:pt>
                <c:pt idx="2014">
                  <c:v>41365</c:v>
                </c:pt>
                <c:pt idx="2015">
                  <c:v>41366</c:v>
                </c:pt>
                <c:pt idx="2016">
                  <c:v>41367</c:v>
                </c:pt>
                <c:pt idx="2017">
                  <c:v>41368</c:v>
                </c:pt>
                <c:pt idx="2018">
                  <c:v>41369</c:v>
                </c:pt>
                <c:pt idx="2019">
                  <c:v>41370</c:v>
                </c:pt>
                <c:pt idx="2020">
                  <c:v>41371</c:v>
                </c:pt>
                <c:pt idx="2021">
                  <c:v>41372</c:v>
                </c:pt>
                <c:pt idx="2022">
                  <c:v>41373</c:v>
                </c:pt>
                <c:pt idx="2023">
                  <c:v>41374</c:v>
                </c:pt>
                <c:pt idx="2024">
                  <c:v>41375</c:v>
                </c:pt>
                <c:pt idx="2025">
                  <c:v>41376</c:v>
                </c:pt>
                <c:pt idx="2026">
                  <c:v>41377</c:v>
                </c:pt>
                <c:pt idx="2027">
                  <c:v>41378</c:v>
                </c:pt>
                <c:pt idx="2028">
                  <c:v>41379</c:v>
                </c:pt>
                <c:pt idx="2029">
                  <c:v>41380</c:v>
                </c:pt>
                <c:pt idx="2030">
                  <c:v>41381</c:v>
                </c:pt>
                <c:pt idx="2031">
                  <c:v>41382</c:v>
                </c:pt>
                <c:pt idx="2032">
                  <c:v>41383</c:v>
                </c:pt>
                <c:pt idx="2033">
                  <c:v>41384</c:v>
                </c:pt>
                <c:pt idx="2034">
                  <c:v>41385</c:v>
                </c:pt>
                <c:pt idx="2035">
                  <c:v>41386</c:v>
                </c:pt>
                <c:pt idx="2036">
                  <c:v>41387</c:v>
                </c:pt>
                <c:pt idx="2037">
                  <c:v>41388</c:v>
                </c:pt>
                <c:pt idx="2038">
                  <c:v>41389</c:v>
                </c:pt>
                <c:pt idx="2039">
                  <c:v>41390</c:v>
                </c:pt>
                <c:pt idx="2040">
                  <c:v>41391</c:v>
                </c:pt>
                <c:pt idx="2041">
                  <c:v>41392</c:v>
                </c:pt>
                <c:pt idx="2042">
                  <c:v>41393</c:v>
                </c:pt>
                <c:pt idx="2043">
                  <c:v>41394</c:v>
                </c:pt>
                <c:pt idx="2044">
                  <c:v>41395</c:v>
                </c:pt>
                <c:pt idx="2045">
                  <c:v>41396</c:v>
                </c:pt>
                <c:pt idx="2046">
                  <c:v>41397</c:v>
                </c:pt>
                <c:pt idx="2047">
                  <c:v>41398</c:v>
                </c:pt>
                <c:pt idx="2048">
                  <c:v>41399</c:v>
                </c:pt>
                <c:pt idx="2049">
                  <c:v>41400</c:v>
                </c:pt>
                <c:pt idx="2050">
                  <c:v>41401</c:v>
                </c:pt>
                <c:pt idx="2051">
                  <c:v>41402</c:v>
                </c:pt>
                <c:pt idx="2052">
                  <c:v>41403</c:v>
                </c:pt>
                <c:pt idx="2053">
                  <c:v>41404</c:v>
                </c:pt>
                <c:pt idx="2054">
                  <c:v>41405</c:v>
                </c:pt>
                <c:pt idx="2055">
                  <c:v>41406</c:v>
                </c:pt>
                <c:pt idx="2056">
                  <c:v>41407</c:v>
                </c:pt>
                <c:pt idx="2057">
                  <c:v>41408</c:v>
                </c:pt>
                <c:pt idx="2058">
                  <c:v>41409</c:v>
                </c:pt>
                <c:pt idx="2059">
                  <c:v>41410</c:v>
                </c:pt>
                <c:pt idx="2060">
                  <c:v>41411</c:v>
                </c:pt>
                <c:pt idx="2061">
                  <c:v>41412</c:v>
                </c:pt>
                <c:pt idx="2062">
                  <c:v>41413</c:v>
                </c:pt>
                <c:pt idx="2063">
                  <c:v>41414</c:v>
                </c:pt>
                <c:pt idx="2064">
                  <c:v>41415</c:v>
                </c:pt>
                <c:pt idx="2065">
                  <c:v>41416</c:v>
                </c:pt>
                <c:pt idx="2066">
                  <c:v>41417</c:v>
                </c:pt>
                <c:pt idx="2067">
                  <c:v>41418</c:v>
                </c:pt>
                <c:pt idx="2068">
                  <c:v>41419</c:v>
                </c:pt>
                <c:pt idx="2069">
                  <c:v>41420</c:v>
                </c:pt>
                <c:pt idx="2070">
                  <c:v>41421</c:v>
                </c:pt>
                <c:pt idx="2071">
                  <c:v>41422</c:v>
                </c:pt>
                <c:pt idx="2072">
                  <c:v>41423</c:v>
                </c:pt>
                <c:pt idx="2073">
                  <c:v>41424</c:v>
                </c:pt>
                <c:pt idx="2074">
                  <c:v>41425</c:v>
                </c:pt>
                <c:pt idx="2075">
                  <c:v>41426</c:v>
                </c:pt>
                <c:pt idx="2076">
                  <c:v>41427</c:v>
                </c:pt>
                <c:pt idx="2077">
                  <c:v>41428</c:v>
                </c:pt>
                <c:pt idx="2078">
                  <c:v>41429</c:v>
                </c:pt>
                <c:pt idx="2079">
                  <c:v>41430</c:v>
                </c:pt>
                <c:pt idx="2080">
                  <c:v>41431</c:v>
                </c:pt>
                <c:pt idx="2081">
                  <c:v>41432</c:v>
                </c:pt>
                <c:pt idx="2082">
                  <c:v>41433</c:v>
                </c:pt>
                <c:pt idx="2083">
                  <c:v>41434</c:v>
                </c:pt>
                <c:pt idx="2084">
                  <c:v>41435</c:v>
                </c:pt>
                <c:pt idx="2085">
                  <c:v>41436</c:v>
                </c:pt>
                <c:pt idx="2086">
                  <c:v>41437</c:v>
                </c:pt>
                <c:pt idx="2087">
                  <c:v>41438</c:v>
                </c:pt>
                <c:pt idx="2088">
                  <c:v>41439</c:v>
                </c:pt>
                <c:pt idx="2089">
                  <c:v>41440</c:v>
                </c:pt>
                <c:pt idx="2090">
                  <c:v>41441</c:v>
                </c:pt>
                <c:pt idx="2091">
                  <c:v>41442</c:v>
                </c:pt>
                <c:pt idx="2092">
                  <c:v>41443</c:v>
                </c:pt>
                <c:pt idx="2093">
                  <c:v>41444</c:v>
                </c:pt>
                <c:pt idx="2094">
                  <c:v>41445</c:v>
                </c:pt>
                <c:pt idx="2095">
                  <c:v>41446</c:v>
                </c:pt>
                <c:pt idx="2096">
                  <c:v>41447</c:v>
                </c:pt>
                <c:pt idx="2097">
                  <c:v>41448</c:v>
                </c:pt>
                <c:pt idx="2098">
                  <c:v>41449</c:v>
                </c:pt>
                <c:pt idx="2099">
                  <c:v>41450</c:v>
                </c:pt>
                <c:pt idx="2100">
                  <c:v>41451</c:v>
                </c:pt>
                <c:pt idx="2101">
                  <c:v>41452</c:v>
                </c:pt>
                <c:pt idx="2102">
                  <c:v>41453</c:v>
                </c:pt>
                <c:pt idx="2103">
                  <c:v>41454</c:v>
                </c:pt>
                <c:pt idx="2104">
                  <c:v>41455</c:v>
                </c:pt>
                <c:pt idx="2105">
                  <c:v>41456</c:v>
                </c:pt>
                <c:pt idx="2106">
                  <c:v>41457</c:v>
                </c:pt>
                <c:pt idx="2107">
                  <c:v>41458</c:v>
                </c:pt>
                <c:pt idx="2108">
                  <c:v>41459</c:v>
                </c:pt>
                <c:pt idx="2109">
                  <c:v>41460</c:v>
                </c:pt>
                <c:pt idx="2110">
                  <c:v>41461</c:v>
                </c:pt>
                <c:pt idx="2111">
                  <c:v>41462</c:v>
                </c:pt>
                <c:pt idx="2112">
                  <c:v>41463</c:v>
                </c:pt>
                <c:pt idx="2113">
                  <c:v>41464</c:v>
                </c:pt>
                <c:pt idx="2114">
                  <c:v>41465</c:v>
                </c:pt>
                <c:pt idx="2115">
                  <c:v>41466</c:v>
                </c:pt>
                <c:pt idx="2116">
                  <c:v>41467</c:v>
                </c:pt>
                <c:pt idx="2117">
                  <c:v>41468</c:v>
                </c:pt>
                <c:pt idx="2118">
                  <c:v>41469</c:v>
                </c:pt>
                <c:pt idx="2119">
                  <c:v>41470</c:v>
                </c:pt>
                <c:pt idx="2120">
                  <c:v>41471</c:v>
                </c:pt>
                <c:pt idx="2121">
                  <c:v>41472</c:v>
                </c:pt>
                <c:pt idx="2122">
                  <c:v>41473</c:v>
                </c:pt>
                <c:pt idx="2123">
                  <c:v>41474</c:v>
                </c:pt>
                <c:pt idx="2124">
                  <c:v>41475</c:v>
                </c:pt>
                <c:pt idx="2125">
                  <c:v>41476</c:v>
                </c:pt>
                <c:pt idx="2126">
                  <c:v>41477</c:v>
                </c:pt>
                <c:pt idx="2127">
                  <c:v>41478</c:v>
                </c:pt>
                <c:pt idx="2128">
                  <c:v>41479</c:v>
                </c:pt>
                <c:pt idx="2129">
                  <c:v>41480</c:v>
                </c:pt>
                <c:pt idx="2130">
                  <c:v>41481</c:v>
                </c:pt>
                <c:pt idx="2131">
                  <c:v>41482</c:v>
                </c:pt>
                <c:pt idx="2132">
                  <c:v>41483</c:v>
                </c:pt>
                <c:pt idx="2133">
                  <c:v>41484</c:v>
                </c:pt>
                <c:pt idx="2134">
                  <c:v>41485</c:v>
                </c:pt>
                <c:pt idx="2135">
                  <c:v>41486</c:v>
                </c:pt>
                <c:pt idx="2136">
                  <c:v>41487</c:v>
                </c:pt>
                <c:pt idx="2137">
                  <c:v>41488</c:v>
                </c:pt>
                <c:pt idx="2138">
                  <c:v>41489</c:v>
                </c:pt>
                <c:pt idx="2139">
                  <c:v>41490</c:v>
                </c:pt>
                <c:pt idx="2140">
                  <c:v>41491</c:v>
                </c:pt>
                <c:pt idx="2141">
                  <c:v>41492</c:v>
                </c:pt>
                <c:pt idx="2142">
                  <c:v>41493</c:v>
                </c:pt>
                <c:pt idx="2143">
                  <c:v>41494</c:v>
                </c:pt>
                <c:pt idx="2144">
                  <c:v>41495</c:v>
                </c:pt>
                <c:pt idx="2145">
                  <c:v>41496</c:v>
                </c:pt>
                <c:pt idx="2146">
                  <c:v>41497</c:v>
                </c:pt>
                <c:pt idx="2147">
                  <c:v>41498</c:v>
                </c:pt>
                <c:pt idx="2148">
                  <c:v>41499</c:v>
                </c:pt>
                <c:pt idx="2149">
                  <c:v>41500</c:v>
                </c:pt>
                <c:pt idx="2150">
                  <c:v>41501</c:v>
                </c:pt>
                <c:pt idx="2151">
                  <c:v>41502</c:v>
                </c:pt>
                <c:pt idx="2152">
                  <c:v>41503</c:v>
                </c:pt>
                <c:pt idx="2153">
                  <c:v>41504</c:v>
                </c:pt>
                <c:pt idx="2154">
                  <c:v>41505</c:v>
                </c:pt>
                <c:pt idx="2155">
                  <c:v>41506</c:v>
                </c:pt>
                <c:pt idx="2156">
                  <c:v>41507</c:v>
                </c:pt>
                <c:pt idx="2157">
                  <c:v>41508</c:v>
                </c:pt>
                <c:pt idx="2158">
                  <c:v>41509</c:v>
                </c:pt>
                <c:pt idx="2159">
                  <c:v>41510</c:v>
                </c:pt>
                <c:pt idx="2160">
                  <c:v>41511</c:v>
                </c:pt>
                <c:pt idx="2161">
                  <c:v>41512</c:v>
                </c:pt>
                <c:pt idx="2162">
                  <c:v>41513</c:v>
                </c:pt>
                <c:pt idx="2163">
                  <c:v>41514</c:v>
                </c:pt>
                <c:pt idx="2164">
                  <c:v>41515</c:v>
                </c:pt>
                <c:pt idx="2165">
                  <c:v>41516</c:v>
                </c:pt>
                <c:pt idx="2166">
                  <c:v>41517</c:v>
                </c:pt>
                <c:pt idx="2167">
                  <c:v>41518</c:v>
                </c:pt>
                <c:pt idx="2168">
                  <c:v>41519</c:v>
                </c:pt>
                <c:pt idx="2169">
                  <c:v>41520</c:v>
                </c:pt>
                <c:pt idx="2170">
                  <c:v>41521</c:v>
                </c:pt>
                <c:pt idx="2171">
                  <c:v>41522</c:v>
                </c:pt>
                <c:pt idx="2172">
                  <c:v>41523</c:v>
                </c:pt>
                <c:pt idx="2173">
                  <c:v>41524</c:v>
                </c:pt>
                <c:pt idx="2174">
                  <c:v>41525</c:v>
                </c:pt>
                <c:pt idx="2175">
                  <c:v>41526</c:v>
                </c:pt>
                <c:pt idx="2176">
                  <c:v>41527</c:v>
                </c:pt>
                <c:pt idx="2177">
                  <c:v>41528</c:v>
                </c:pt>
                <c:pt idx="2178">
                  <c:v>41529</c:v>
                </c:pt>
                <c:pt idx="2179">
                  <c:v>41530</c:v>
                </c:pt>
                <c:pt idx="2180">
                  <c:v>41531</c:v>
                </c:pt>
                <c:pt idx="2181">
                  <c:v>41532</c:v>
                </c:pt>
                <c:pt idx="2182">
                  <c:v>41533</c:v>
                </c:pt>
                <c:pt idx="2183">
                  <c:v>41534</c:v>
                </c:pt>
                <c:pt idx="2184">
                  <c:v>41535</c:v>
                </c:pt>
                <c:pt idx="2185">
                  <c:v>41536</c:v>
                </c:pt>
                <c:pt idx="2186">
                  <c:v>41537</c:v>
                </c:pt>
                <c:pt idx="2187">
                  <c:v>41538</c:v>
                </c:pt>
                <c:pt idx="2188">
                  <c:v>41539</c:v>
                </c:pt>
                <c:pt idx="2189">
                  <c:v>41540</c:v>
                </c:pt>
                <c:pt idx="2190">
                  <c:v>41541</c:v>
                </c:pt>
                <c:pt idx="2191">
                  <c:v>41542</c:v>
                </c:pt>
                <c:pt idx="2192">
                  <c:v>41543</c:v>
                </c:pt>
                <c:pt idx="2193">
                  <c:v>41544</c:v>
                </c:pt>
                <c:pt idx="2194">
                  <c:v>41545</c:v>
                </c:pt>
                <c:pt idx="2195">
                  <c:v>41546</c:v>
                </c:pt>
                <c:pt idx="2196">
                  <c:v>41547</c:v>
                </c:pt>
                <c:pt idx="2197">
                  <c:v>41548</c:v>
                </c:pt>
                <c:pt idx="2198">
                  <c:v>41549</c:v>
                </c:pt>
                <c:pt idx="2199">
                  <c:v>41550</c:v>
                </c:pt>
                <c:pt idx="2200">
                  <c:v>41551</c:v>
                </c:pt>
                <c:pt idx="2201">
                  <c:v>41552</c:v>
                </c:pt>
                <c:pt idx="2202">
                  <c:v>41553</c:v>
                </c:pt>
                <c:pt idx="2203">
                  <c:v>41554</c:v>
                </c:pt>
                <c:pt idx="2204">
                  <c:v>41555</c:v>
                </c:pt>
                <c:pt idx="2205">
                  <c:v>41556</c:v>
                </c:pt>
                <c:pt idx="2206">
                  <c:v>41557</c:v>
                </c:pt>
                <c:pt idx="2207">
                  <c:v>41558</c:v>
                </c:pt>
                <c:pt idx="2208">
                  <c:v>41559</c:v>
                </c:pt>
                <c:pt idx="2209">
                  <c:v>41560</c:v>
                </c:pt>
                <c:pt idx="2210">
                  <c:v>41561</c:v>
                </c:pt>
                <c:pt idx="2211">
                  <c:v>41562</c:v>
                </c:pt>
                <c:pt idx="2212">
                  <c:v>41563</c:v>
                </c:pt>
                <c:pt idx="2213">
                  <c:v>41564</c:v>
                </c:pt>
                <c:pt idx="2214">
                  <c:v>41565</c:v>
                </c:pt>
                <c:pt idx="2215">
                  <c:v>41566</c:v>
                </c:pt>
                <c:pt idx="2216">
                  <c:v>41567</c:v>
                </c:pt>
                <c:pt idx="2217">
                  <c:v>41568</c:v>
                </c:pt>
                <c:pt idx="2218">
                  <c:v>41569</c:v>
                </c:pt>
                <c:pt idx="2219">
                  <c:v>41570</c:v>
                </c:pt>
                <c:pt idx="2220">
                  <c:v>41571</c:v>
                </c:pt>
                <c:pt idx="2221">
                  <c:v>41572</c:v>
                </c:pt>
                <c:pt idx="2222">
                  <c:v>41573</c:v>
                </c:pt>
                <c:pt idx="2223">
                  <c:v>41574</c:v>
                </c:pt>
                <c:pt idx="2224">
                  <c:v>41575</c:v>
                </c:pt>
                <c:pt idx="2225">
                  <c:v>41576</c:v>
                </c:pt>
                <c:pt idx="2226">
                  <c:v>41577</c:v>
                </c:pt>
                <c:pt idx="2227">
                  <c:v>41578</c:v>
                </c:pt>
                <c:pt idx="2228">
                  <c:v>41579</c:v>
                </c:pt>
                <c:pt idx="2229">
                  <c:v>41580</c:v>
                </c:pt>
                <c:pt idx="2230">
                  <c:v>41581</c:v>
                </c:pt>
                <c:pt idx="2231">
                  <c:v>41582</c:v>
                </c:pt>
                <c:pt idx="2232">
                  <c:v>41583</c:v>
                </c:pt>
                <c:pt idx="2233">
                  <c:v>41584</c:v>
                </c:pt>
                <c:pt idx="2234">
                  <c:v>41585</c:v>
                </c:pt>
                <c:pt idx="2235">
                  <c:v>41586</c:v>
                </c:pt>
                <c:pt idx="2236">
                  <c:v>41587</c:v>
                </c:pt>
                <c:pt idx="2237">
                  <c:v>41588</c:v>
                </c:pt>
                <c:pt idx="2238">
                  <c:v>41589</c:v>
                </c:pt>
                <c:pt idx="2239">
                  <c:v>41590</c:v>
                </c:pt>
                <c:pt idx="2240">
                  <c:v>41591</c:v>
                </c:pt>
                <c:pt idx="2241">
                  <c:v>41592</c:v>
                </c:pt>
                <c:pt idx="2242">
                  <c:v>41593</c:v>
                </c:pt>
                <c:pt idx="2243">
                  <c:v>41594</c:v>
                </c:pt>
                <c:pt idx="2244">
                  <c:v>41595</c:v>
                </c:pt>
                <c:pt idx="2245">
                  <c:v>41596</c:v>
                </c:pt>
                <c:pt idx="2246">
                  <c:v>41597</c:v>
                </c:pt>
                <c:pt idx="2247">
                  <c:v>41598</c:v>
                </c:pt>
                <c:pt idx="2248">
                  <c:v>41599</c:v>
                </c:pt>
                <c:pt idx="2249">
                  <c:v>41600</c:v>
                </c:pt>
                <c:pt idx="2250">
                  <c:v>41601</c:v>
                </c:pt>
                <c:pt idx="2251">
                  <c:v>41602</c:v>
                </c:pt>
                <c:pt idx="2252">
                  <c:v>41603</c:v>
                </c:pt>
                <c:pt idx="2253">
                  <c:v>41604</c:v>
                </c:pt>
                <c:pt idx="2254">
                  <c:v>41605</c:v>
                </c:pt>
                <c:pt idx="2255">
                  <c:v>41606</c:v>
                </c:pt>
                <c:pt idx="2256">
                  <c:v>41607</c:v>
                </c:pt>
                <c:pt idx="2257">
                  <c:v>41608</c:v>
                </c:pt>
                <c:pt idx="2258">
                  <c:v>41609</c:v>
                </c:pt>
                <c:pt idx="2259">
                  <c:v>41610</c:v>
                </c:pt>
                <c:pt idx="2260">
                  <c:v>41611</c:v>
                </c:pt>
                <c:pt idx="2261">
                  <c:v>41612</c:v>
                </c:pt>
                <c:pt idx="2262">
                  <c:v>41613</c:v>
                </c:pt>
                <c:pt idx="2263">
                  <c:v>41614</c:v>
                </c:pt>
                <c:pt idx="2264">
                  <c:v>41615</c:v>
                </c:pt>
                <c:pt idx="2265">
                  <c:v>41616</c:v>
                </c:pt>
                <c:pt idx="2266">
                  <c:v>41617</c:v>
                </c:pt>
                <c:pt idx="2267">
                  <c:v>41618</c:v>
                </c:pt>
                <c:pt idx="2268">
                  <c:v>41619</c:v>
                </c:pt>
                <c:pt idx="2269">
                  <c:v>41620</c:v>
                </c:pt>
                <c:pt idx="2270">
                  <c:v>41621</c:v>
                </c:pt>
                <c:pt idx="2271">
                  <c:v>41622</c:v>
                </c:pt>
                <c:pt idx="2272">
                  <c:v>41623</c:v>
                </c:pt>
                <c:pt idx="2273">
                  <c:v>41624</c:v>
                </c:pt>
                <c:pt idx="2274">
                  <c:v>41625</c:v>
                </c:pt>
                <c:pt idx="2275">
                  <c:v>41626</c:v>
                </c:pt>
                <c:pt idx="2276">
                  <c:v>41627</c:v>
                </c:pt>
                <c:pt idx="2277">
                  <c:v>41628</c:v>
                </c:pt>
                <c:pt idx="2278">
                  <c:v>41629</c:v>
                </c:pt>
                <c:pt idx="2279">
                  <c:v>41630</c:v>
                </c:pt>
                <c:pt idx="2280">
                  <c:v>41631</c:v>
                </c:pt>
                <c:pt idx="2281">
                  <c:v>41632</c:v>
                </c:pt>
                <c:pt idx="2282">
                  <c:v>41633</c:v>
                </c:pt>
                <c:pt idx="2283">
                  <c:v>41634</c:v>
                </c:pt>
                <c:pt idx="2284">
                  <c:v>41635</c:v>
                </c:pt>
                <c:pt idx="2285">
                  <c:v>41636</c:v>
                </c:pt>
                <c:pt idx="2286">
                  <c:v>41637</c:v>
                </c:pt>
                <c:pt idx="2287">
                  <c:v>41638</c:v>
                </c:pt>
                <c:pt idx="2288">
                  <c:v>41639</c:v>
                </c:pt>
                <c:pt idx="2289">
                  <c:v>41640</c:v>
                </c:pt>
                <c:pt idx="2290">
                  <c:v>41641</c:v>
                </c:pt>
                <c:pt idx="2291">
                  <c:v>41642</c:v>
                </c:pt>
                <c:pt idx="2292">
                  <c:v>41643</c:v>
                </c:pt>
                <c:pt idx="2293">
                  <c:v>41644</c:v>
                </c:pt>
                <c:pt idx="2294">
                  <c:v>41645</c:v>
                </c:pt>
                <c:pt idx="2295">
                  <c:v>41646</c:v>
                </c:pt>
                <c:pt idx="2296">
                  <c:v>41647</c:v>
                </c:pt>
                <c:pt idx="2297">
                  <c:v>41648</c:v>
                </c:pt>
                <c:pt idx="2298">
                  <c:v>41649</c:v>
                </c:pt>
                <c:pt idx="2299">
                  <c:v>41650</c:v>
                </c:pt>
                <c:pt idx="2300">
                  <c:v>41651</c:v>
                </c:pt>
                <c:pt idx="2301">
                  <c:v>41652</c:v>
                </c:pt>
                <c:pt idx="2302">
                  <c:v>41653</c:v>
                </c:pt>
                <c:pt idx="2303">
                  <c:v>41654</c:v>
                </c:pt>
                <c:pt idx="2304">
                  <c:v>41655</c:v>
                </c:pt>
                <c:pt idx="2305">
                  <c:v>41656</c:v>
                </c:pt>
                <c:pt idx="2306">
                  <c:v>41657</c:v>
                </c:pt>
                <c:pt idx="2307">
                  <c:v>41658</c:v>
                </c:pt>
                <c:pt idx="2308">
                  <c:v>41659</c:v>
                </c:pt>
                <c:pt idx="2309">
                  <c:v>41660</c:v>
                </c:pt>
                <c:pt idx="2310">
                  <c:v>41661</c:v>
                </c:pt>
                <c:pt idx="2311">
                  <c:v>41662</c:v>
                </c:pt>
                <c:pt idx="2312">
                  <c:v>41663</c:v>
                </c:pt>
                <c:pt idx="2313">
                  <c:v>41664</c:v>
                </c:pt>
                <c:pt idx="2314">
                  <c:v>41665</c:v>
                </c:pt>
                <c:pt idx="2315">
                  <c:v>41666</c:v>
                </c:pt>
                <c:pt idx="2316">
                  <c:v>41667</c:v>
                </c:pt>
                <c:pt idx="2317">
                  <c:v>41668</c:v>
                </c:pt>
                <c:pt idx="2318">
                  <c:v>41669</c:v>
                </c:pt>
                <c:pt idx="2319">
                  <c:v>41670</c:v>
                </c:pt>
                <c:pt idx="2320">
                  <c:v>41671</c:v>
                </c:pt>
                <c:pt idx="2321">
                  <c:v>41672</c:v>
                </c:pt>
                <c:pt idx="2322">
                  <c:v>41673</c:v>
                </c:pt>
                <c:pt idx="2323">
                  <c:v>41674</c:v>
                </c:pt>
                <c:pt idx="2324">
                  <c:v>41675</c:v>
                </c:pt>
                <c:pt idx="2325">
                  <c:v>41676</c:v>
                </c:pt>
                <c:pt idx="2326">
                  <c:v>41677</c:v>
                </c:pt>
                <c:pt idx="2327">
                  <c:v>41678</c:v>
                </c:pt>
                <c:pt idx="2328">
                  <c:v>41679</c:v>
                </c:pt>
                <c:pt idx="2329">
                  <c:v>41680</c:v>
                </c:pt>
                <c:pt idx="2330">
                  <c:v>41681</c:v>
                </c:pt>
                <c:pt idx="2331">
                  <c:v>41682</c:v>
                </c:pt>
                <c:pt idx="2332">
                  <c:v>41683</c:v>
                </c:pt>
                <c:pt idx="2333">
                  <c:v>41684</c:v>
                </c:pt>
                <c:pt idx="2334">
                  <c:v>41685</c:v>
                </c:pt>
                <c:pt idx="2335">
                  <c:v>41686</c:v>
                </c:pt>
                <c:pt idx="2336">
                  <c:v>41687</c:v>
                </c:pt>
                <c:pt idx="2337">
                  <c:v>41688</c:v>
                </c:pt>
                <c:pt idx="2338">
                  <c:v>41689</c:v>
                </c:pt>
                <c:pt idx="2339">
                  <c:v>41690</c:v>
                </c:pt>
                <c:pt idx="2340">
                  <c:v>41691</c:v>
                </c:pt>
                <c:pt idx="2341">
                  <c:v>41692</c:v>
                </c:pt>
                <c:pt idx="2342">
                  <c:v>41693</c:v>
                </c:pt>
                <c:pt idx="2343">
                  <c:v>41694</c:v>
                </c:pt>
                <c:pt idx="2344">
                  <c:v>41695</c:v>
                </c:pt>
                <c:pt idx="2345">
                  <c:v>41696</c:v>
                </c:pt>
                <c:pt idx="2346">
                  <c:v>41697</c:v>
                </c:pt>
                <c:pt idx="2347">
                  <c:v>41698</c:v>
                </c:pt>
                <c:pt idx="2348">
                  <c:v>41699</c:v>
                </c:pt>
                <c:pt idx="2349">
                  <c:v>41700</c:v>
                </c:pt>
                <c:pt idx="2350">
                  <c:v>41701</c:v>
                </c:pt>
                <c:pt idx="2351">
                  <c:v>41702</c:v>
                </c:pt>
                <c:pt idx="2352">
                  <c:v>41703</c:v>
                </c:pt>
                <c:pt idx="2353">
                  <c:v>41704</c:v>
                </c:pt>
                <c:pt idx="2354">
                  <c:v>41705</c:v>
                </c:pt>
                <c:pt idx="2355">
                  <c:v>41706</c:v>
                </c:pt>
                <c:pt idx="2356">
                  <c:v>41707</c:v>
                </c:pt>
                <c:pt idx="2357">
                  <c:v>41708</c:v>
                </c:pt>
                <c:pt idx="2358">
                  <c:v>41709</c:v>
                </c:pt>
                <c:pt idx="2359">
                  <c:v>41710</c:v>
                </c:pt>
                <c:pt idx="2360">
                  <c:v>41711</c:v>
                </c:pt>
                <c:pt idx="2361">
                  <c:v>41712</c:v>
                </c:pt>
                <c:pt idx="2362">
                  <c:v>41713</c:v>
                </c:pt>
                <c:pt idx="2363">
                  <c:v>41714</c:v>
                </c:pt>
                <c:pt idx="2364">
                  <c:v>41715</c:v>
                </c:pt>
                <c:pt idx="2365">
                  <c:v>41716</c:v>
                </c:pt>
                <c:pt idx="2366">
                  <c:v>41717</c:v>
                </c:pt>
                <c:pt idx="2367">
                  <c:v>41718</c:v>
                </c:pt>
                <c:pt idx="2368">
                  <c:v>41719</c:v>
                </c:pt>
                <c:pt idx="2369">
                  <c:v>41720</c:v>
                </c:pt>
                <c:pt idx="2370">
                  <c:v>41721</c:v>
                </c:pt>
                <c:pt idx="2371">
                  <c:v>41722</c:v>
                </c:pt>
                <c:pt idx="2372">
                  <c:v>41723</c:v>
                </c:pt>
                <c:pt idx="2373">
                  <c:v>41724</c:v>
                </c:pt>
                <c:pt idx="2374">
                  <c:v>41725</c:v>
                </c:pt>
                <c:pt idx="2375">
                  <c:v>41726</c:v>
                </c:pt>
                <c:pt idx="2376">
                  <c:v>41727</c:v>
                </c:pt>
                <c:pt idx="2377">
                  <c:v>41728</c:v>
                </c:pt>
                <c:pt idx="2378">
                  <c:v>41729</c:v>
                </c:pt>
                <c:pt idx="2379">
                  <c:v>41730</c:v>
                </c:pt>
                <c:pt idx="2380">
                  <c:v>41731</c:v>
                </c:pt>
                <c:pt idx="2381">
                  <c:v>41732</c:v>
                </c:pt>
                <c:pt idx="2382">
                  <c:v>41733</c:v>
                </c:pt>
                <c:pt idx="2383">
                  <c:v>41734</c:v>
                </c:pt>
                <c:pt idx="2384">
                  <c:v>41735</c:v>
                </c:pt>
                <c:pt idx="2385">
                  <c:v>41736</c:v>
                </c:pt>
                <c:pt idx="2386">
                  <c:v>41737</c:v>
                </c:pt>
                <c:pt idx="2387">
                  <c:v>41738</c:v>
                </c:pt>
                <c:pt idx="2388">
                  <c:v>41739</c:v>
                </c:pt>
                <c:pt idx="2389">
                  <c:v>41740</c:v>
                </c:pt>
                <c:pt idx="2390">
                  <c:v>41741</c:v>
                </c:pt>
                <c:pt idx="2391">
                  <c:v>41742</c:v>
                </c:pt>
                <c:pt idx="2392">
                  <c:v>41743</c:v>
                </c:pt>
                <c:pt idx="2393">
                  <c:v>41744</c:v>
                </c:pt>
                <c:pt idx="2394">
                  <c:v>41745</c:v>
                </c:pt>
                <c:pt idx="2395">
                  <c:v>41746</c:v>
                </c:pt>
                <c:pt idx="2396">
                  <c:v>41747</c:v>
                </c:pt>
                <c:pt idx="2397">
                  <c:v>41748</c:v>
                </c:pt>
                <c:pt idx="2398">
                  <c:v>41749</c:v>
                </c:pt>
                <c:pt idx="2399">
                  <c:v>41750</c:v>
                </c:pt>
                <c:pt idx="2400">
                  <c:v>41751</c:v>
                </c:pt>
                <c:pt idx="2401">
                  <c:v>41752</c:v>
                </c:pt>
                <c:pt idx="2402">
                  <c:v>41753</c:v>
                </c:pt>
                <c:pt idx="2403">
                  <c:v>41754</c:v>
                </c:pt>
                <c:pt idx="2404">
                  <c:v>41755</c:v>
                </c:pt>
                <c:pt idx="2405">
                  <c:v>41756</c:v>
                </c:pt>
                <c:pt idx="2406">
                  <c:v>41757</c:v>
                </c:pt>
                <c:pt idx="2407">
                  <c:v>41758</c:v>
                </c:pt>
                <c:pt idx="2408">
                  <c:v>41759</c:v>
                </c:pt>
                <c:pt idx="2409">
                  <c:v>41760</c:v>
                </c:pt>
                <c:pt idx="2410">
                  <c:v>41761</c:v>
                </c:pt>
                <c:pt idx="2411">
                  <c:v>41762</c:v>
                </c:pt>
                <c:pt idx="2412">
                  <c:v>41763</c:v>
                </c:pt>
                <c:pt idx="2413">
                  <c:v>41764</c:v>
                </c:pt>
                <c:pt idx="2414">
                  <c:v>41765</c:v>
                </c:pt>
                <c:pt idx="2415">
                  <c:v>41766</c:v>
                </c:pt>
                <c:pt idx="2416">
                  <c:v>41767</c:v>
                </c:pt>
                <c:pt idx="2417">
                  <c:v>41768</c:v>
                </c:pt>
                <c:pt idx="2418">
                  <c:v>41769</c:v>
                </c:pt>
                <c:pt idx="2419">
                  <c:v>41770</c:v>
                </c:pt>
                <c:pt idx="2420">
                  <c:v>41771</c:v>
                </c:pt>
                <c:pt idx="2421">
                  <c:v>41772</c:v>
                </c:pt>
                <c:pt idx="2422">
                  <c:v>41773</c:v>
                </c:pt>
                <c:pt idx="2423">
                  <c:v>41774</c:v>
                </c:pt>
                <c:pt idx="2424">
                  <c:v>41775</c:v>
                </c:pt>
                <c:pt idx="2425">
                  <c:v>41776</c:v>
                </c:pt>
                <c:pt idx="2426">
                  <c:v>41777</c:v>
                </c:pt>
                <c:pt idx="2427">
                  <c:v>41778</c:v>
                </c:pt>
                <c:pt idx="2428">
                  <c:v>41779</c:v>
                </c:pt>
                <c:pt idx="2429">
                  <c:v>41780</c:v>
                </c:pt>
                <c:pt idx="2430">
                  <c:v>41781</c:v>
                </c:pt>
                <c:pt idx="2431">
                  <c:v>41782</c:v>
                </c:pt>
                <c:pt idx="2432">
                  <c:v>41783</c:v>
                </c:pt>
                <c:pt idx="2433">
                  <c:v>41784</c:v>
                </c:pt>
                <c:pt idx="2434">
                  <c:v>41785</c:v>
                </c:pt>
                <c:pt idx="2435">
                  <c:v>41786</c:v>
                </c:pt>
                <c:pt idx="2436">
                  <c:v>41787</c:v>
                </c:pt>
                <c:pt idx="2437">
                  <c:v>41788</c:v>
                </c:pt>
                <c:pt idx="2438">
                  <c:v>41789</c:v>
                </c:pt>
                <c:pt idx="2439">
                  <c:v>41790</c:v>
                </c:pt>
                <c:pt idx="2440">
                  <c:v>41791</c:v>
                </c:pt>
                <c:pt idx="2441">
                  <c:v>41792</c:v>
                </c:pt>
                <c:pt idx="2442">
                  <c:v>41793</c:v>
                </c:pt>
                <c:pt idx="2443">
                  <c:v>41794</c:v>
                </c:pt>
                <c:pt idx="2444">
                  <c:v>41795</c:v>
                </c:pt>
                <c:pt idx="2445">
                  <c:v>41796</c:v>
                </c:pt>
                <c:pt idx="2446">
                  <c:v>41797</c:v>
                </c:pt>
                <c:pt idx="2447">
                  <c:v>41798</c:v>
                </c:pt>
                <c:pt idx="2448">
                  <c:v>41799</c:v>
                </c:pt>
                <c:pt idx="2449">
                  <c:v>41800</c:v>
                </c:pt>
                <c:pt idx="2450">
                  <c:v>41801</c:v>
                </c:pt>
                <c:pt idx="2451">
                  <c:v>41802</c:v>
                </c:pt>
                <c:pt idx="2452">
                  <c:v>41803</c:v>
                </c:pt>
                <c:pt idx="2453">
                  <c:v>41804</c:v>
                </c:pt>
                <c:pt idx="2454">
                  <c:v>41805</c:v>
                </c:pt>
                <c:pt idx="2455">
                  <c:v>41806</c:v>
                </c:pt>
                <c:pt idx="2456">
                  <c:v>41807</c:v>
                </c:pt>
                <c:pt idx="2457">
                  <c:v>41808</c:v>
                </c:pt>
                <c:pt idx="2458">
                  <c:v>41809</c:v>
                </c:pt>
                <c:pt idx="2459">
                  <c:v>41810</c:v>
                </c:pt>
                <c:pt idx="2460">
                  <c:v>41811</c:v>
                </c:pt>
                <c:pt idx="2461">
                  <c:v>41812</c:v>
                </c:pt>
                <c:pt idx="2462">
                  <c:v>41813</c:v>
                </c:pt>
                <c:pt idx="2463">
                  <c:v>41814</c:v>
                </c:pt>
                <c:pt idx="2464">
                  <c:v>41815</c:v>
                </c:pt>
                <c:pt idx="2465">
                  <c:v>41816</c:v>
                </c:pt>
                <c:pt idx="2466">
                  <c:v>41817</c:v>
                </c:pt>
                <c:pt idx="2467">
                  <c:v>41818</c:v>
                </c:pt>
                <c:pt idx="2468">
                  <c:v>41819</c:v>
                </c:pt>
                <c:pt idx="2469">
                  <c:v>41820</c:v>
                </c:pt>
                <c:pt idx="2470">
                  <c:v>41821</c:v>
                </c:pt>
                <c:pt idx="2471">
                  <c:v>41822</c:v>
                </c:pt>
                <c:pt idx="2472">
                  <c:v>41823</c:v>
                </c:pt>
                <c:pt idx="2473">
                  <c:v>41824</c:v>
                </c:pt>
                <c:pt idx="2474">
                  <c:v>41825</c:v>
                </c:pt>
                <c:pt idx="2475">
                  <c:v>41826</c:v>
                </c:pt>
                <c:pt idx="2476">
                  <c:v>41827</c:v>
                </c:pt>
                <c:pt idx="2477">
                  <c:v>41828</c:v>
                </c:pt>
                <c:pt idx="2478">
                  <c:v>41829</c:v>
                </c:pt>
                <c:pt idx="2479">
                  <c:v>41830</c:v>
                </c:pt>
                <c:pt idx="2480">
                  <c:v>41831</c:v>
                </c:pt>
                <c:pt idx="2481">
                  <c:v>41832</c:v>
                </c:pt>
                <c:pt idx="2482">
                  <c:v>41833</c:v>
                </c:pt>
                <c:pt idx="2483">
                  <c:v>41834</c:v>
                </c:pt>
                <c:pt idx="2484">
                  <c:v>41835</c:v>
                </c:pt>
                <c:pt idx="2485">
                  <c:v>41836</c:v>
                </c:pt>
                <c:pt idx="2486">
                  <c:v>41837</c:v>
                </c:pt>
                <c:pt idx="2487">
                  <c:v>41838</c:v>
                </c:pt>
                <c:pt idx="2488">
                  <c:v>41839</c:v>
                </c:pt>
                <c:pt idx="2489">
                  <c:v>41840</c:v>
                </c:pt>
                <c:pt idx="2490">
                  <c:v>41841</c:v>
                </c:pt>
                <c:pt idx="2491">
                  <c:v>41842</c:v>
                </c:pt>
                <c:pt idx="2492">
                  <c:v>41843</c:v>
                </c:pt>
                <c:pt idx="2493">
                  <c:v>41844</c:v>
                </c:pt>
                <c:pt idx="2494">
                  <c:v>41845</c:v>
                </c:pt>
                <c:pt idx="2495">
                  <c:v>41846</c:v>
                </c:pt>
                <c:pt idx="2496">
                  <c:v>41847</c:v>
                </c:pt>
                <c:pt idx="2497">
                  <c:v>41848</c:v>
                </c:pt>
                <c:pt idx="2498">
                  <c:v>41849</c:v>
                </c:pt>
                <c:pt idx="2499">
                  <c:v>41850</c:v>
                </c:pt>
                <c:pt idx="2500">
                  <c:v>41851</c:v>
                </c:pt>
                <c:pt idx="2501">
                  <c:v>41852</c:v>
                </c:pt>
                <c:pt idx="2502">
                  <c:v>41853</c:v>
                </c:pt>
                <c:pt idx="2503">
                  <c:v>41854</c:v>
                </c:pt>
                <c:pt idx="2504">
                  <c:v>41855</c:v>
                </c:pt>
                <c:pt idx="2505">
                  <c:v>41856</c:v>
                </c:pt>
                <c:pt idx="2506">
                  <c:v>41857</c:v>
                </c:pt>
                <c:pt idx="2507">
                  <c:v>41858</c:v>
                </c:pt>
                <c:pt idx="2508">
                  <c:v>41859</c:v>
                </c:pt>
                <c:pt idx="2509">
                  <c:v>41860</c:v>
                </c:pt>
                <c:pt idx="2510">
                  <c:v>41861</c:v>
                </c:pt>
                <c:pt idx="2511">
                  <c:v>41862</c:v>
                </c:pt>
                <c:pt idx="2512">
                  <c:v>41863</c:v>
                </c:pt>
                <c:pt idx="2513">
                  <c:v>41864</c:v>
                </c:pt>
                <c:pt idx="2514">
                  <c:v>41865</c:v>
                </c:pt>
                <c:pt idx="2515">
                  <c:v>41866</c:v>
                </c:pt>
                <c:pt idx="2516">
                  <c:v>41867</c:v>
                </c:pt>
                <c:pt idx="2517">
                  <c:v>41868</c:v>
                </c:pt>
                <c:pt idx="2518">
                  <c:v>41869</c:v>
                </c:pt>
                <c:pt idx="2519">
                  <c:v>41870</c:v>
                </c:pt>
                <c:pt idx="2520">
                  <c:v>41871</c:v>
                </c:pt>
                <c:pt idx="2521">
                  <c:v>41872</c:v>
                </c:pt>
                <c:pt idx="2522">
                  <c:v>41873</c:v>
                </c:pt>
                <c:pt idx="2523">
                  <c:v>41874</c:v>
                </c:pt>
                <c:pt idx="2524">
                  <c:v>41875</c:v>
                </c:pt>
                <c:pt idx="2525">
                  <c:v>41876</c:v>
                </c:pt>
                <c:pt idx="2526">
                  <c:v>41877</c:v>
                </c:pt>
                <c:pt idx="2527">
                  <c:v>41878</c:v>
                </c:pt>
                <c:pt idx="2528">
                  <c:v>41879</c:v>
                </c:pt>
                <c:pt idx="2529">
                  <c:v>41880</c:v>
                </c:pt>
                <c:pt idx="2530">
                  <c:v>41881</c:v>
                </c:pt>
                <c:pt idx="2531">
                  <c:v>41882</c:v>
                </c:pt>
                <c:pt idx="2532">
                  <c:v>41883</c:v>
                </c:pt>
                <c:pt idx="2533">
                  <c:v>41884</c:v>
                </c:pt>
                <c:pt idx="2534">
                  <c:v>41885</c:v>
                </c:pt>
                <c:pt idx="2535">
                  <c:v>41886</c:v>
                </c:pt>
                <c:pt idx="2536">
                  <c:v>41887</c:v>
                </c:pt>
                <c:pt idx="2537">
                  <c:v>41888</c:v>
                </c:pt>
                <c:pt idx="2538">
                  <c:v>41889</c:v>
                </c:pt>
                <c:pt idx="2539">
                  <c:v>41890</c:v>
                </c:pt>
                <c:pt idx="2540">
                  <c:v>41891</c:v>
                </c:pt>
                <c:pt idx="2541">
                  <c:v>41892</c:v>
                </c:pt>
                <c:pt idx="2542">
                  <c:v>41893</c:v>
                </c:pt>
                <c:pt idx="2543">
                  <c:v>41894</c:v>
                </c:pt>
                <c:pt idx="2544">
                  <c:v>41895</c:v>
                </c:pt>
                <c:pt idx="2545">
                  <c:v>41896</c:v>
                </c:pt>
                <c:pt idx="2546">
                  <c:v>41897</c:v>
                </c:pt>
                <c:pt idx="2547">
                  <c:v>41898</c:v>
                </c:pt>
                <c:pt idx="2548">
                  <c:v>41899</c:v>
                </c:pt>
                <c:pt idx="2549">
                  <c:v>41900</c:v>
                </c:pt>
                <c:pt idx="2550">
                  <c:v>41901</c:v>
                </c:pt>
                <c:pt idx="2551">
                  <c:v>41902</c:v>
                </c:pt>
                <c:pt idx="2552">
                  <c:v>41903</c:v>
                </c:pt>
                <c:pt idx="2553">
                  <c:v>41904</c:v>
                </c:pt>
                <c:pt idx="2554">
                  <c:v>41905</c:v>
                </c:pt>
                <c:pt idx="2555">
                  <c:v>41906</c:v>
                </c:pt>
                <c:pt idx="2556">
                  <c:v>41907</c:v>
                </c:pt>
                <c:pt idx="2557">
                  <c:v>41908</c:v>
                </c:pt>
                <c:pt idx="2558">
                  <c:v>41909</c:v>
                </c:pt>
                <c:pt idx="2559">
                  <c:v>41910</c:v>
                </c:pt>
                <c:pt idx="2560">
                  <c:v>41911</c:v>
                </c:pt>
                <c:pt idx="2561">
                  <c:v>41912</c:v>
                </c:pt>
                <c:pt idx="2562">
                  <c:v>41913</c:v>
                </c:pt>
                <c:pt idx="2563">
                  <c:v>41914</c:v>
                </c:pt>
                <c:pt idx="2564">
                  <c:v>41915</c:v>
                </c:pt>
                <c:pt idx="2565">
                  <c:v>41916</c:v>
                </c:pt>
                <c:pt idx="2566">
                  <c:v>41917</c:v>
                </c:pt>
                <c:pt idx="2567">
                  <c:v>41918</c:v>
                </c:pt>
                <c:pt idx="2568">
                  <c:v>41919</c:v>
                </c:pt>
                <c:pt idx="2569">
                  <c:v>41920</c:v>
                </c:pt>
                <c:pt idx="2570">
                  <c:v>41921</c:v>
                </c:pt>
                <c:pt idx="2571">
                  <c:v>41922</c:v>
                </c:pt>
                <c:pt idx="2572">
                  <c:v>41923</c:v>
                </c:pt>
                <c:pt idx="2573">
                  <c:v>41924</c:v>
                </c:pt>
                <c:pt idx="2574">
                  <c:v>41925</c:v>
                </c:pt>
                <c:pt idx="2575">
                  <c:v>41926</c:v>
                </c:pt>
                <c:pt idx="2576">
                  <c:v>41927</c:v>
                </c:pt>
                <c:pt idx="2577">
                  <c:v>41928</c:v>
                </c:pt>
                <c:pt idx="2578">
                  <c:v>41929</c:v>
                </c:pt>
                <c:pt idx="2579">
                  <c:v>41930</c:v>
                </c:pt>
                <c:pt idx="2580">
                  <c:v>41931</c:v>
                </c:pt>
                <c:pt idx="2581">
                  <c:v>41932</c:v>
                </c:pt>
                <c:pt idx="2582">
                  <c:v>41933</c:v>
                </c:pt>
                <c:pt idx="2583">
                  <c:v>41934</c:v>
                </c:pt>
                <c:pt idx="2584">
                  <c:v>41935</c:v>
                </c:pt>
                <c:pt idx="2585">
                  <c:v>41936</c:v>
                </c:pt>
                <c:pt idx="2586">
                  <c:v>41937</c:v>
                </c:pt>
                <c:pt idx="2587">
                  <c:v>41938</c:v>
                </c:pt>
                <c:pt idx="2588">
                  <c:v>41939</c:v>
                </c:pt>
                <c:pt idx="2589">
                  <c:v>41940</c:v>
                </c:pt>
                <c:pt idx="2590">
                  <c:v>41941</c:v>
                </c:pt>
                <c:pt idx="2591">
                  <c:v>41942</c:v>
                </c:pt>
                <c:pt idx="2592">
                  <c:v>41943</c:v>
                </c:pt>
                <c:pt idx="2593">
                  <c:v>41944</c:v>
                </c:pt>
                <c:pt idx="2594">
                  <c:v>41945</c:v>
                </c:pt>
                <c:pt idx="2595">
                  <c:v>41946</c:v>
                </c:pt>
                <c:pt idx="2596">
                  <c:v>41947</c:v>
                </c:pt>
                <c:pt idx="2597">
                  <c:v>41948</c:v>
                </c:pt>
                <c:pt idx="2598">
                  <c:v>41949</c:v>
                </c:pt>
                <c:pt idx="2599">
                  <c:v>41950</c:v>
                </c:pt>
                <c:pt idx="2600">
                  <c:v>41951</c:v>
                </c:pt>
                <c:pt idx="2601">
                  <c:v>41952</c:v>
                </c:pt>
                <c:pt idx="2602">
                  <c:v>41953</c:v>
                </c:pt>
                <c:pt idx="2603">
                  <c:v>41954</c:v>
                </c:pt>
                <c:pt idx="2604">
                  <c:v>41955</c:v>
                </c:pt>
                <c:pt idx="2605">
                  <c:v>41956</c:v>
                </c:pt>
                <c:pt idx="2606">
                  <c:v>41957</c:v>
                </c:pt>
                <c:pt idx="2607">
                  <c:v>41958</c:v>
                </c:pt>
                <c:pt idx="2608">
                  <c:v>41959</c:v>
                </c:pt>
                <c:pt idx="2609">
                  <c:v>41960</c:v>
                </c:pt>
                <c:pt idx="2610">
                  <c:v>41961</c:v>
                </c:pt>
                <c:pt idx="2611">
                  <c:v>41962</c:v>
                </c:pt>
                <c:pt idx="2612">
                  <c:v>41963</c:v>
                </c:pt>
                <c:pt idx="2613">
                  <c:v>41964</c:v>
                </c:pt>
                <c:pt idx="2614">
                  <c:v>41965</c:v>
                </c:pt>
                <c:pt idx="2615">
                  <c:v>41966</c:v>
                </c:pt>
                <c:pt idx="2616">
                  <c:v>41967</c:v>
                </c:pt>
                <c:pt idx="2617">
                  <c:v>41968</c:v>
                </c:pt>
                <c:pt idx="2618">
                  <c:v>41969</c:v>
                </c:pt>
                <c:pt idx="2619">
                  <c:v>41970</c:v>
                </c:pt>
                <c:pt idx="2620">
                  <c:v>41971</c:v>
                </c:pt>
                <c:pt idx="2621">
                  <c:v>41972</c:v>
                </c:pt>
                <c:pt idx="2622">
                  <c:v>41973</c:v>
                </c:pt>
                <c:pt idx="2623">
                  <c:v>41974</c:v>
                </c:pt>
                <c:pt idx="2624">
                  <c:v>41975</c:v>
                </c:pt>
                <c:pt idx="2625">
                  <c:v>41976</c:v>
                </c:pt>
                <c:pt idx="2626">
                  <c:v>41977</c:v>
                </c:pt>
                <c:pt idx="2627">
                  <c:v>41978</c:v>
                </c:pt>
                <c:pt idx="2628">
                  <c:v>41979</c:v>
                </c:pt>
                <c:pt idx="2629">
                  <c:v>41980</c:v>
                </c:pt>
                <c:pt idx="2630">
                  <c:v>41981</c:v>
                </c:pt>
                <c:pt idx="2631">
                  <c:v>41982</c:v>
                </c:pt>
                <c:pt idx="2632">
                  <c:v>41983</c:v>
                </c:pt>
                <c:pt idx="2633">
                  <c:v>41984</c:v>
                </c:pt>
                <c:pt idx="2634">
                  <c:v>41985</c:v>
                </c:pt>
                <c:pt idx="2635">
                  <c:v>41986</c:v>
                </c:pt>
                <c:pt idx="2636">
                  <c:v>41987</c:v>
                </c:pt>
                <c:pt idx="2637">
                  <c:v>41988</c:v>
                </c:pt>
                <c:pt idx="2638">
                  <c:v>41989</c:v>
                </c:pt>
                <c:pt idx="2639">
                  <c:v>41990</c:v>
                </c:pt>
                <c:pt idx="2640">
                  <c:v>41991</c:v>
                </c:pt>
                <c:pt idx="2641">
                  <c:v>41992</c:v>
                </c:pt>
                <c:pt idx="2642">
                  <c:v>41993</c:v>
                </c:pt>
                <c:pt idx="2643">
                  <c:v>41994</c:v>
                </c:pt>
                <c:pt idx="2644">
                  <c:v>41995</c:v>
                </c:pt>
                <c:pt idx="2645">
                  <c:v>41996</c:v>
                </c:pt>
                <c:pt idx="2646">
                  <c:v>41997</c:v>
                </c:pt>
                <c:pt idx="2647">
                  <c:v>41998</c:v>
                </c:pt>
                <c:pt idx="2648">
                  <c:v>41999</c:v>
                </c:pt>
                <c:pt idx="2649">
                  <c:v>42000</c:v>
                </c:pt>
                <c:pt idx="2650">
                  <c:v>42001</c:v>
                </c:pt>
                <c:pt idx="2651">
                  <c:v>42002</c:v>
                </c:pt>
                <c:pt idx="2652">
                  <c:v>42003</c:v>
                </c:pt>
                <c:pt idx="2653">
                  <c:v>42004</c:v>
                </c:pt>
                <c:pt idx="2654">
                  <c:v>42005</c:v>
                </c:pt>
                <c:pt idx="2655">
                  <c:v>42006</c:v>
                </c:pt>
                <c:pt idx="2656">
                  <c:v>42007</c:v>
                </c:pt>
                <c:pt idx="2657">
                  <c:v>42008</c:v>
                </c:pt>
                <c:pt idx="2658">
                  <c:v>42009</c:v>
                </c:pt>
                <c:pt idx="2659">
                  <c:v>42010</c:v>
                </c:pt>
                <c:pt idx="2660">
                  <c:v>42011</c:v>
                </c:pt>
                <c:pt idx="2661">
                  <c:v>42012</c:v>
                </c:pt>
                <c:pt idx="2662">
                  <c:v>42013</c:v>
                </c:pt>
                <c:pt idx="2663">
                  <c:v>42014</c:v>
                </c:pt>
                <c:pt idx="2664">
                  <c:v>42015</c:v>
                </c:pt>
                <c:pt idx="2665">
                  <c:v>42016</c:v>
                </c:pt>
                <c:pt idx="2666">
                  <c:v>42017</c:v>
                </c:pt>
                <c:pt idx="2667">
                  <c:v>42018</c:v>
                </c:pt>
                <c:pt idx="2668">
                  <c:v>42019</c:v>
                </c:pt>
                <c:pt idx="2669">
                  <c:v>42020</c:v>
                </c:pt>
                <c:pt idx="2670">
                  <c:v>42021</c:v>
                </c:pt>
                <c:pt idx="2671">
                  <c:v>42022</c:v>
                </c:pt>
                <c:pt idx="2672">
                  <c:v>42023</c:v>
                </c:pt>
                <c:pt idx="2673">
                  <c:v>42024</c:v>
                </c:pt>
                <c:pt idx="2674">
                  <c:v>42025</c:v>
                </c:pt>
                <c:pt idx="2675">
                  <c:v>42026</c:v>
                </c:pt>
                <c:pt idx="2676">
                  <c:v>42027</c:v>
                </c:pt>
                <c:pt idx="2677">
                  <c:v>42028</c:v>
                </c:pt>
                <c:pt idx="2678">
                  <c:v>42029</c:v>
                </c:pt>
                <c:pt idx="2679">
                  <c:v>42030</c:v>
                </c:pt>
                <c:pt idx="2680">
                  <c:v>42031</c:v>
                </c:pt>
                <c:pt idx="2681">
                  <c:v>42032</c:v>
                </c:pt>
                <c:pt idx="2682">
                  <c:v>42033</c:v>
                </c:pt>
                <c:pt idx="2683">
                  <c:v>42034</c:v>
                </c:pt>
                <c:pt idx="2684">
                  <c:v>42035</c:v>
                </c:pt>
                <c:pt idx="2685">
                  <c:v>42036</c:v>
                </c:pt>
                <c:pt idx="2686">
                  <c:v>42037</c:v>
                </c:pt>
                <c:pt idx="2687">
                  <c:v>42038</c:v>
                </c:pt>
                <c:pt idx="2688">
                  <c:v>42039</c:v>
                </c:pt>
                <c:pt idx="2689">
                  <c:v>42040</c:v>
                </c:pt>
                <c:pt idx="2690">
                  <c:v>42041</c:v>
                </c:pt>
                <c:pt idx="2691">
                  <c:v>42042</c:v>
                </c:pt>
                <c:pt idx="2692">
                  <c:v>42043</c:v>
                </c:pt>
                <c:pt idx="2693">
                  <c:v>42044</c:v>
                </c:pt>
                <c:pt idx="2694">
                  <c:v>42045</c:v>
                </c:pt>
                <c:pt idx="2695">
                  <c:v>42046</c:v>
                </c:pt>
                <c:pt idx="2696">
                  <c:v>42047</c:v>
                </c:pt>
                <c:pt idx="2697">
                  <c:v>42048</c:v>
                </c:pt>
                <c:pt idx="2698">
                  <c:v>42049</c:v>
                </c:pt>
                <c:pt idx="2699">
                  <c:v>42050</c:v>
                </c:pt>
                <c:pt idx="2700">
                  <c:v>42051</c:v>
                </c:pt>
                <c:pt idx="2701">
                  <c:v>42052</c:v>
                </c:pt>
                <c:pt idx="2702">
                  <c:v>42053</c:v>
                </c:pt>
                <c:pt idx="2703">
                  <c:v>42054</c:v>
                </c:pt>
                <c:pt idx="2704">
                  <c:v>42055</c:v>
                </c:pt>
                <c:pt idx="2705">
                  <c:v>42056</c:v>
                </c:pt>
                <c:pt idx="2706">
                  <c:v>42057</c:v>
                </c:pt>
                <c:pt idx="2707">
                  <c:v>42058</c:v>
                </c:pt>
                <c:pt idx="2708">
                  <c:v>42059</c:v>
                </c:pt>
                <c:pt idx="2709">
                  <c:v>42060</c:v>
                </c:pt>
                <c:pt idx="2710">
                  <c:v>42061</c:v>
                </c:pt>
                <c:pt idx="2711">
                  <c:v>42062</c:v>
                </c:pt>
                <c:pt idx="2712">
                  <c:v>42063</c:v>
                </c:pt>
                <c:pt idx="2713">
                  <c:v>42064</c:v>
                </c:pt>
                <c:pt idx="2714">
                  <c:v>42065</c:v>
                </c:pt>
                <c:pt idx="2715">
                  <c:v>42066</c:v>
                </c:pt>
                <c:pt idx="2716">
                  <c:v>42067</c:v>
                </c:pt>
                <c:pt idx="2717">
                  <c:v>42068</c:v>
                </c:pt>
                <c:pt idx="2718">
                  <c:v>42069</c:v>
                </c:pt>
                <c:pt idx="2719">
                  <c:v>42070</c:v>
                </c:pt>
                <c:pt idx="2720">
                  <c:v>42071</c:v>
                </c:pt>
                <c:pt idx="2721">
                  <c:v>42072</c:v>
                </c:pt>
                <c:pt idx="2722">
                  <c:v>42073</c:v>
                </c:pt>
                <c:pt idx="2723">
                  <c:v>42074</c:v>
                </c:pt>
                <c:pt idx="2724">
                  <c:v>42075</c:v>
                </c:pt>
                <c:pt idx="2725">
                  <c:v>42076</c:v>
                </c:pt>
                <c:pt idx="2726">
                  <c:v>42077</c:v>
                </c:pt>
                <c:pt idx="2727">
                  <c:v>42078</c:v>
                </c:pt>
                <c:pt idx="2728">
                  <c:v>42079</c:v>
                </c:pt>
                <c:pt idx="2729">
                  <c:v>42080</c:v>
                </c:pt>
                <c:pt idx="2730">
                  <c:v>42081</c:v>
                </c:pt>
                <c:pt idx="2731">
                  <c:v>42082</c:v>
                </c:pt>
                <c:pt idx="2732">
                  <c:v>42083</c:v>
                </c:pt>
                <c:pt idx="2733">
                  <c:v>42084</c:v>
                </c:pt>
                <c:pt idx="2734">
                  <c:v>42085</c:v>
                </c:pt>
                <c:pt idx="2735">
                  <c:v>42086</c:v>
                </c:pt>
                <c:pt idx="2736">
                  <c:v>42087</c:v>
                </c:pt>
                <c:pt idx="2737">
                  <c:v>42088</c:v>
                </c:pt>
                <c:pt idx="2738">
                  <c:v>42089</c:v>
                </c:pt>
                <c:pt idx="2739">
                  <c:v>42090</c:v>
                </c:pt>
                <c:pt idx="2740">
                  <c:v>42091</c:v>
                </c:pt>
                <c:pt idx="2741">
                  <c:v>42092</c:v>
                </c:pt>
                <c:pt idx="2742">
                  <c:v>42093</c:v>
                </c:pt>
                <c:pt idx="2743">
                  <c:v>42094</c:v>
                </c:pt>
                <c:pt idx="2744">
                  <c:v>42095</c:v>
                </c:pt>
                <c:pt idx="2745">
                  <c:v>42096</c:v>
                </c:pt>
                <c:pt idx="2746">
                  <c:v>42097</c:v>
                </c:pt>
                <c:pt idx="2747">
                  <c:v>42098</c:v>
                </c:pt>
                <c:pt idx="2748">
                  <c:v>42099</c:v>
                </c:pt>
                <c:pt idx="2749">
                  <c:v>42100</c:v>
                </c:pt>
                <c:pt idx="2750">
                  <c:v>42101</c:v>
                </c:pt>
                <c:pt idx="2751">
                  <c:v>42102</c:v>
                </c:pt>
                <c:pt idx="2752">
                  <c:v>42103</c:v>
                </c:pt>
                <c:pt idx="2753">
                  <c:v>42104</c:v>
                </c:pt>
                <c:pt idx="2754">
                  <c:v>42105</c:v>
                </c:pt>
                <c:pt idx="2755">
                  <c:v>42106</c:v>
                </c:pt>
                <c:pt idx="2756">
                  <c:v>42107</c:v>
                </c:pt>
                <c:pt idx="2757">
                  <c:v>42108</c:v>
                </c:pt>
                <c:pt idx="2758">
                  <c:v>42109</c:v>
                </c:pt>
                <c:pt idx="2759">
                  <c:v>42110</c:v>
                </c:pt>
                <c:pt idx="2760">
                  <c:v>42111</c:v>
                </c:pt>
                <c:pt idx="2761">
                  <c:v>42112</c:v>
                </c:pt>
                <c:pt idx="2762">
                  <c:v>42113</c:v>
                </c:pt>
                <c:pt idx="2763">
                  <c:v>42114</c:v>
                </c:pt>
                <c:pt idx="2764">
                  <c:v>42115</c:v>
                </c:pt>
                <c:pt idx="2765">
                  <c:v>42116</c:v>
                </c:pt>
                <c:pt idx="2766">
                  <c:v>42117</c:v>
                </c:pt>
                <c:pt idx="2767">
                  <c:v>42118</c:v>
                </c:pt>
                <c:pt idx="2768">
                  <c:v>42119</c:v>
                </c:pt>
                <c:pt idx="2769">
                  <c:v>42120</c:v>
                </c:pt>
                <c:pt idx="2770">
                  <c:v>42121</c:v>
                </c:pt>
                <c:pt idx="2771">
                  <c:v>42122</c:v>
                </c:pt>
                <c:pt idx="2772">
                  <c:v>42123</c:v>
                </c:pt>
                <c:pt idx="2773">
                  <c:v>42124</c:v>
                </c:pt>
                <c:pt idx="2774">
                  <c:v>42125</c:v>
                </c:pt>
                <c:pt idx="2775">
                  <c:v>42126</c:v>
                </c:pt>
                <c:pt idx="2776">
                  <c:v>42127</c:v>
                </c:pt>
                <c:pt idx="2777">
                  <c:v>42128</c:v>
                </c:pt>
                <c:pt idx="2778">
                  <c:v>42129</c:v>
                </c:pt>
                <c:pt idx="2779">
                  <c:v>42130</c:v>
                </c:pt>
                <c:pt idx="2780">
                  <c:v>42131</c:v>
                </c:pt>
                <c:pt idx="2781">
                  <c:v>42132</c:v>
                </c:pt>
                <c:pt idx="2782">
                  <c:v>42133</c:v>
                </c:pt>
                <c:pt idx="2783">
                  <c:v>42134</c:v>
                </c:pt>
                <c:pt idx="2784">
                  <c:v>42135</c:v>
                </c:pt>
                <c:pt idx="2785">
                  <c:v>42136</c:v>
                </c:pt>
                <c:pt idx="2786">
                  <c:v>42137</c:v>
                </c:pt>
                <c:pt idx="2787">
                  <c:v>42138</c:v>
                </c:pt>
                <c:pt idx="2788">
                  <c:v>42139</c:v>
                </c:pt>
                <c:pt idx="2789">
                  <c:v>42140</c:v>
                </c:pt>
                <c:pt idx="2790">
                  <c:v>42141</c:v>
                </c:pt>
                <c:pt idx="2791">
                  <c:v>42142</c:v>
                </c:pt>
                <c:pt idx="2792">
                  <c:v>42143</c:v>
                </c:pt>
                <c:pt idx="2793">
                  <c:v>42144</c:v>
                </c:pt>
                <c:pt idx="2794">
                  <c:v>42145</c:v>
                </c:pt>
                <c:pt idx="2795">
                  <c:v>42146</c:v>
                </c:pt>
                <c:pt idx="2796">
                  <c:v>42147</c:v>
                </c:pt>
                <c:pt idx="2797">
                  <c:v>42148</c:v>
                </c:pt>
                <c:pt idx="2798">
                  <c:v>42149</c:v>
                </c:pt>
                <c:pt idx="2799">
                  <c:v>42150</c:v>
                </c:pt>
                <c:pt idx="2800">
                  <c:v>42151</c:v>
                </c:pt>
                <c:pt idx="2801">
                  <c:v>42152</c:v>
                </c:pt>
                <c:pt idx="2802">
                  <c:v>42153</c:v>
                </c:pt>
                <c:pt idx="2803">
                  <c:v>42154</c:v>
                </c:pt>
                <c:pt idx="2804">
                  <c:v>42155</c:v>
                </c:pt>
                <c:pt idx="2805">
                  <c:v>42156</c:v>
                </c:pt>
                <c:pt idx="2806">
                  <c:v>42157</c:v>
                </c:pt>
                <c:pt idx="2807">
                  <c:v>42158</c:v>
                </c:pt>
                <c:pt idx="2808">
                  <c:v>42159</c:v>
                </c:pt>
                <c:pt idx="2809">
                  <c:v>42160</c:v>
                </c:pt>
                <c:pt idx="2810">
                  <c:v>42161</c:v>
                </c:pt>
                <c:pt idx="2811">
                  <c:v>42162</c:v>
                </c:pt>
                <c:pt idx="2812">
                  <c:v>42163</c:v>
                </c:pt>
                <c:pt idx="2813">
                  <c:v>42164</c:v>
                </c:pt>
                <c:pt idx="2814">
                  <c:v>42165</c:v>
                </c:pt>
                <c:pt idx="2815">
                  <c:v>42166</c:v>
                </c:pt>
                <c:pt idx="2816">
                  <c:v>42167</c:v>
                </c:pt>
                <c:pt idx="2817">
                  <c:v>42168</c:v>
                </c:pt>
                <c:pt idx="2818">
                  <c:v>42169</c:v>
                </c:pt>
                <c:pt idx="2819">
                  <c:v>42170</c:v>
                </c:pt>
                <c:pt idx="2820">
                  <c:v>42171</c:v>
                </c:pt>
                <c:pt idx="2821">
                  <c:v>42172</c:v>
                </c:pt>
                <c:pt idx="2822">
                  <c:v>42173</c:v>
                </c:pt>
                <c:pt idx="2823">
                  <c:v>42174</c:v>
                </c:pt>
                <c:pt idx="2824">
                  <c:v>42175</c:v>
                </c:pt>
                <c:pt idx="2825">
                  <c:v>42176</c:v>
                </c:pt>
                <c:pt idx="2826">
                  <c:v>42177</c:v>
                </c:pt>
                <c:pt idx="2827">
                  <c:v>42178</c:v>
                </c:pt>
                <c:pt idx="2828">
                  <c:v>42179</c:v>
                </c:pt>
                <c:pt idx="2829">
                  <c:v>42180</c:v>
                </c:pt>
                <c:pt idx="2830">
                  <c:v>42181</c:v>
                </c:pt>
                <c:pt idx="2831">
                  <c:v>42182</c:v>
                </c:pt>
                <c:pt idx="2832">
                  <c:v>42183</c:v>
                </c:pt>
                <c:pt idx="2833">
                  <c:v>42184</c:v>
                </c:pt>
                <c:pt idx="2834">
                  <c:v>42185</c:v>
                </c:pt>
                <c:pt idx="2835">
                  <c:v>42186</c:v>
                </c:pt>
                <c:pt idx="2836">
                  <c:v>42187</c:v>
                </c:pt>
                <c:pt idx="2837">
                  <c:v>42188</c:v>
                </c:pt>
                <c:pt idx="2838">
                  <c:v>42189</c:v>
                </c:pt>
                <c:pt idx="2839">
                  <c:v>42190</c:v>
                </c:pt>
                <c:pt idx="2840">
                  <c:v>42191</c:v>
                </c:pt>
                <c:pt idx="2841">
                  <c:v>42192</c:v>
                </c:pt>
                <c:pt idx="2842">
                  <c:v>42193</c:v>
                </c:pt>
                <c:pt idx="2843">
                  <c:v>42194</c:v>
                </c:pt>
                <c:pt idx="2844">
                  <c:v>42195</c:v>
                </c:pt>
                <c:pt idx="2845">
                  <c:v>42196</c:v>
                </c:pt>
                <c:pt idx="2846">
                  <c:v>42197</c:v>
                </c:pt>
                <c:pt idx="2847">
                  <c:v>42198</c:v>
                </c:pt>
                <c:pt idx="2848">
                  <c:v>42199</c:v>
                </c:pt>
                <c:pt idx="2849">
                  <c:v>42200</c:v>
                </c:pt>
                <c:pt idx="2850">
                  <c:v>42201</c:v>
                </c:pt>
                <c:pt idx="2851">
                  <c:v>42202</c:v>
                </c:pt>
                <c:pt idx="2852">
                  <c:v>42203</c:v>
                </c:pt>
                <c:pt idx="2853">
                  <c:v>42204</c:v>
                </c:pt>
                <c:pt idx="2854">
                  <c:v>42205</c:v>
                </c:pt>
                <c:pt idx="2855">
                  <c:v>42206</c:v>
                </c:pt>
                <c:pt idx="2856">
                  <c:v>42207</c:v>
                </c:pt>
                <c:pt idx="2857">
                  <c:v>42208</c:v>
                </c:pt>
                <c:pt idx="2858">
                  <c:v>42209</c:v>
                </c:pt>
                <c:pt idx="2859">
                  <c:v>42210</c:v>
                </c:pt>
                <c:pt idx="2860">
                  <c:v>42211</c:v>
                </c:pt>
                <c:pt idx="2861">
                  <c:v>42212</c:v>
                </c:pt>
                <c:pt idx="2862">
                  <c:v>42213</c:v>
                </c:pt>
                <c:pt idx="2863">
                  <c:v>42214</c:v>
                </c:pt>
                <c:pt idx="2864">
                  <c:v>42215</c:v>
                </c:pt>
                <c:pt idx="2865">
                  <c:v>42216</c:v>
                </c:pt>
                <c:pt idx="2866">
                  <c:v>42217</c:v>
                </c:pt>
                <c:pt idx="2867">
                  <c:v>42218</c:v>
                </c:pt>
                <c:pt idx="2868">
                  <c:v>42219</c:v>
                </c:pt>
                <c:pt idx="2869">
                  <c:v>42220</c:v>
                </c:pt>
                <c:pt idx="2870">
                  <c:v>42221</c:v>
                </c:pt>
                <c:pt idx="2871">
                  <c:v>42222</c:v>
                </c:pt>
                <c:pt idx="2872">
                  <c:v>42223</c:v>
                </c:pt>
                <c:pt idx="2873">
                  <c:v>42224</c:v>
                </c:pt>
                <c:pt idx="2874">
                  <c:v>42225</c:v>
                </c:pt>
                <c:pt idx="2875">
                  <c:v>42226</c:v>
                </c:pt>
                <c:pt idx="2876">
                  <c:v>42227</c:v>
                </c:pt>
                <c:pt idx="2877">
                  <c:v>42228</c:v>
                </c:pt>
                <c:pt idx="2878">
                  <c:v>42229</c:v>
                </c:pt>
                <c:pt idx="2879">
                  <c:v>42230</c:v>
                </c:pt>
                <c:pt idx="2880">
                  <c:v>42231</c:v>
                </c:pt>
                <c:pt idx="2881">
                  <c:v>42232</c:v>
                </c:pt>
                <c:pt idx="2882">
                  <c:v>42233</c:v>
                </c:pt>
                <c:pt idx="2883">
                  <c:v>42234</c:v>
                </c:pt>
                <c:pt idx="2884">
                  <c:v>42235</c:v>
                </c:pt>
                <c:pt idx="2885">
                  <c:v>42236</c:v>
                </c:pt>
                <c:pt idx="2886">
                  <c:v>42237</c:v>
                </c:pt>
                <c:pt idx="2887">
                  <c:v>42238</c:v>
                </c:pt>
                <c:pt idx="2888">
                  <c:v>42239</c:v>
                </c:pt>
                <c:pt idx="2889">
                  <c:v>42240</c:v>
                </c:pt>
                <c:pt idx="2890">
                  <c:v>42241</c:v>
                </c:pt>
                <c:pt idx="2891">
                  <c:v>42242</c:v>
                </c:pt>
                <c:pt idx="2892">
                  <c:v>42243</c:v>
                </c:pt>
                <c:pt idx="2893">
                  <c:v>42244</c:v>
                </c:pt>
                <c:pt idx="2894">
                  <c:v>42245</c:v>
                </c:pt>
                <c:pt idx="2895">
                  <c:v>42246</c:v>
                </c:pt>
                <c:pt idx="2896">
                  <c:v>42247</c:v>
                </c:pt>
                <c:pt idx="2897">
                  <c:v>42248</c:v>
                </c:pt>
                <c:pt idx="2898">
                  <c:v>42249</c:v>
                </c:pt>
                <c:pt idx="2899">
                  <c:v>42250</c:v>
                </c:pt>
                <c:pt idx="2900">
                  <c:v>42251</c:v>
                </c:pt>
                <c:pt idx="2901">
                  <c:v>42252</c:v>
                </c:pt>
                <c:pt idx="2902">
                  <c:v>42253</c:v>
                </c:pt>
                <c:pt idx="2903">
                  <c:v>42254</c:v>
                </c:pt>
                <c:pt idx="2904">
                  <c:v>42255</c:v>
                </c:pt>
                <c:pt idx="2905">
                  <c:v>42256</c:v>
                </c:pt>
                <c:pt idx="2906">
                  <c:v>42257</c:v>
                </c:pt>
                <c:pt idx="2907">
                  <c:v>42258</c:v>
                </c:pt>
                <c:pt idx="2908">
                  <c:v>42259</c:v>
                </c:pt>
                <c:pt idx="2909">
                  <c:v>42260</c:v>
                </c:pt>
                <c:pt idx="2910">
                  <c:v>42261</c:v>
                </c:pt>
                <c:pt idx="2911">
                  <c:v>42262</c:v>
                </c:pt>
                <c:pt idx="2912">
                  <c:v>42263</c:v>
                </c:pt>
                <c:pt idx="2913">
                  <c:v>42264</c:v>
                </c:pt>
                <c:pt idx="2914">
                  <c:v>42265</c:v>
                </c:pt>
                <c:pt idx="2915">
                  <c:v>42266</c:v>
                </c:pt>
                <c:pt idx="2916">
                  <c:v>42267</c:v>
                </c:pt>
                <c:pt idx="2917">
                  <c:v>42268</c:v>
                </c:pt>
                <c:pt idx="2918">
                  <c:v>42269</c:v>
                </c:pt>
                <c:pt idx="2919">
                  <c:v>42270</c:v>
                </c:pt>
                <c:pt idx="2920">
                  <c:v>42271</c:v>
                </c:pt>
                <c:pt idx="2921">
                  <c:v>42272</c:v>
                </c:pt>
                <c:pt idx="2922">
                  <c:v>42273</c:v>
                </c:pt>
                <c:pt idx="2923">
                  <c:v>42274</c:v>
                </c:pt>
                <c:pt idx="2924">
                  <c:v>42275</c:v>
                </c:pt>
                <c:pt idx="2925">
                  <c:v>42276</c:v>
                </c:pt>
                <c:pt idx="2926">
                  <c:v>42277</c:v>
                </c:pt>
                <c:pt idx="2927">
                  <c:v>42278</c:v>
                </c:pt>
                <c:pt idx="2928">
                  <c:v>42279</c:v>
                </c:pt>
                <c:pt idx="2929">
                  <c:v>42280</c:v>
                </c:pt>
                <c:pt idx="2930">
                  <c:v>42281</c:v>
                </c:pt>
                <c:pt idx="2931">
                  <c:v>42282</c:v>
                </c:pt>
                <c:pt idx="2932">
                  <c:v>42283</c:v>
                </c:pt>
                <c:pt idx="2933">
                  <c:v>42284</c:v>
                </c:pt>
                <c:pt idx="2934">
                  <c:v>42285</c:v>
                </c:pt>
                <c:pt idx="2935">
                  <c:v>42286</c:v>
                </c:pt>
                <c:pt idx="2936">
                  <c:v>42287</c:v>
                </c:pt>
                <c:pt idx="2937">
                  <c:v>42288</c:v>
                </c:pt>
                <c:pt idx="2938">
                  <c:v>42289</c:v>
                </c:pt>
                <c:pt idx="2939">
                  <c:v>42290</c:v>
                </c:pt>
                <c:pt idx="2940">
                  <c:v>42291</c:v>
                </c:pt>
                <c:pt idx="2941">
                  <c:v>42292</c:v>
                </c:pt>
                <c:pt idx="2942">
                  <c:v>42293</c:v>
                </c:pt>
                <c:pt idx="2943">
                  <c:v>42294</c:v>
                </c:pt>
                <c:pt idx="2944">
                  <c:v>42295</c:v>
                </c:pt>
                <c:pt idx="2945">
                  <c:v>42296</c:v>
                </c:pt>
                <c:pt idx="2946">
                  <c:v>42297</c:v>
                </c:pt>
                <c:pt idx="2947">
                  <c:v>42298</c:v>
                </c:pt>
                <c:pt idx="2948">
                  <c:v>42299</c:v>
                </c:pt>
                <c:pt idx="2949">
                  <c:v>42300</c:v>
                </c:pt>
                <c:pt idx="2950">
                  <c:v>42301</c:v>
                </c:pt>
                <c:pt idx="2951">
                  <c:v>42302</c:v>
                </c:pt>
                <c:pt idx="2952">
                  <c:v>42303</c:v>
                </c:pt>
                <c:pt idx="2953">
                  <c:v>42304</c:v>
                </c:pt>
                <c:pt idx="2954">
                  <c:v>42305</c:v>
                </c:pt>
                <c:pt idx="2955">
                  <c:v>42306</c:v>
                </c:pt>
                <c:pt idx="2956">
                  <c:v>42307</c:v>
                </c:pt>
                <c:pt idx="2957">
                  <c:v>42308</c:v>
                </c:pt>
                <c:pt idx="2958">
                  <c:v>42309</c:v>
                </c:pt>
                <c:pt idx="2959">
                  <c:v>42310</c:v>
                </c:pt>
                <c:pt idx="2960">
                  <c:v>42311</c:v>
                </c:pt>
                <c:pt idx="2961">
                  <c:v>42312</c:v>
                </c:pt>
                <c:pt idx="2962">
                  <c:v>42313</c:v>
                </c:pt>
                <c:pt idx="2963">
                  <c:v>42314</c:v>
                </c:pt>
                <c:pt idx="2964">
                  <c:v>42315</c:v>
                </c:pt>
                <c:pt idx="2965">
                  <c:v>42316</c:v>
                </c:pt>
                <c:pt idx="2966">
                  <c:v>42317</c:v>
                </c:pt>
                <c:pt idx="2967">
                  <c:v>42318</c:v>
                </c:pt>
                <c:pt idx="2968">
                  <c:v>42319</c:v>
                </c:pt>
                <c:pt idx="2969">
                  <c:v>42320</c:v>
                </c:pt>
                <c:pt idx="2970">
                  <c:v>42321</c:v>
                </c:pt>
                <c:pt idx="2971">
                  <c:v>42322</c:v>
                </c:pt>
                <c:pt idx="2972">
                  <c:v>42323</c:v>
                </c:pt>
                <c:pt idx="2973">
                  <c:v>42324</c:v>
                </c:pt>
                <c:pt idx="2974">
                  <c:v>42325</c:v>
                </c:pt>
                <c:pt idx="2975">
                  <c:v>42326</c:v>
                </c:pt>
                <c:pt idx="2976">
                  <c:v>42327</c:v>
                </c:pt>
                <c:pt idx="2977">
                  <c:v>42328</c:v>
                </c:pt>
                <c:pt idx="2978">
                  <c:v>42329</c:v>
                </c:pt>
                <c:pt idx="2979">
                  <c:v>42330</c:v>
                </c:pt>
                <c:pt idx="2980">
                  <c:v>42331</c:v>
                </c:pt>
                <c:pt idx="2981">
                  <c:v>42332</c:v>
                </c:pt>
                <c:pt idx="2982">
                  <c:v>42333</c:v>
                </c:pt>
                <c:pt idx="2983">
                  <c:v>42334</c:v>
                </c:pt>
                <c:pt idx="2984">
                  <c:v>42335</c:v>
                </c:pt>
                <c:pt idx="2985">
                  <c:v>42336</c:v>
                </c:pt>
                <c:pt idx="2986">
                  <c:v>42337</c:v>
                </c:pt>
                <c:pt idx="2987">
                  <c:v>42338</c:v>
                </c:pt>
                <c:pt idx="2988">
                  <c:v>42339</c:v>
                </c:pt>
                <c:pt idx="2989">
                  <c:v>42340</c:v>
                </c:pt>
                <c:pt idx="2990">
                  <c:v>42341</c:v>
                </c:pt>
                <c:pt idx="2991">
                  <c:v>42342</c:v>
                </c:pt>
                <c:pt idx="2992">
                  <c:v>42343</c:v>
                </c:pt>
                <c:pt idx="2993">
                  <c:v>42344</c:v>
                </c:pt>
                <c:pt idx="2994">
                  <c:v>42345</c:v>
                </c:pt>
                <c:pt idx="2995">
                  <c:v>42346</c:v>
                </c:pt>
                <c:pt idx="2996">
                  <c:v>42347</c:v>
                </c:pt>
                <c:pt idx="2997">
                  <c:v>42348</c:v>
                </c:pt>
                <c:pt idx="2998">
                  <c:v>42349</c:v>
                </c:pt>
                <c:pt idx="2999">
                  <c:v>42350</c:v>
                </c:pt>
                <c:pt idx="3000">
                  <c:v>42351</c:v>
                </c:pt>
                <c:pt idx="3001">
                  <c:v>42352</c:v>
                </c:pt>
                <c:pt idx="3002">
                  <c:v>42353</c:v>
                </c:pt>
                <c:pt idx="3003">
                  <c:v>42354</c:v>
                </c:pt>
                <c:pt idx="3004">
                  <c:v>42355</c:v>
                </c:pt>
                <c:pt idx="3005">
                  <c:v>42356</c:v>
                </c:pt>
                <c:pt idx="3006">
                  <c:v>42357</c:v>
                </c:pt>
                <c:pt idx="3007">
                  <c:v>42358</c:v>
                </c:pt>
                <c:pt idx="3008">
                  <c:v>42359</c:v>
                </c:pt>
                <c:pt idx="3009">
                  <c:v>42360</c:v>
                </c:pt>
                <c:pt idx="3010">
                  <c:v>42361</c:v>
                </c:pt>
                <c:pt idx="3011">
                  <c:v>42362</c:v>
                </c:pt>
                <c:pt idx="3012">
                  <c:v>42363</c:v>
                </c:pt>
                <c:pt idx="3013">
                  <c:v>42364</c:v>
                </c:pt>
                <c:pt idx="3014">
                  <c:v>42365</c:v>
                </c:pt>
                <c:pt idx="3015">
                  <c:v>42366</c:v>
                </c:pt>
                <c:pt idx="3016">
                  <c:v>42367</c:v>
                </c:pt>
                <c:pt idx="3017">
                  <c:v>42368</c:v>
                </c:pt>
                <c:pt idx="3018">
                  <c:v>42369</c:v>
                </c:pt>
                <c:pt idx="3019">
                  <c:v>42370</c:v>
                </c:pt>
                <c:pt idx="3020">
                  <c:v>42371</c:v>
                </c:pt>
                <c:pt idx="3021">
                  <c:v>42372</c:v>
                </c:pt>
                <c:pt idx="3022">
                  <c:v>42373</c:v>
                </c:pt>
                <c:pt idx="3023">
                  <c:v>42374</c:v>
                </c:pt>
                <c:pt idx="3024">
                  <c:v>42375</c:v>
                </c:pt>
                <c:pt idx="3025">
                  <c:v>42376</c:v>
                </c:pt>
                <c:pt idx="3026">
                  <c:v>42377</c:v>
                </c:pt>
                <c:pt idx="3027">
                  <c:v>42378</c:v>
                </c:pt>
                <c:pt idx="3028">
                  <c:v>42379</c:v>
                </c:pt>
                <c:pt idx="3029">
                  <c:v>42380</c:v>
                </c:pt>
                <c:pt idx="3030">
                  <c:v>42381</c:v>
                </c:pt>
                <c:pt idx="3031">
                  <c:v>42382</c:v>
                </c:pt>
                <c:pt idx="3032">
                  <c:v>42383</c:v>
                </c:pt>
                <c:pt idx="3033">
                  <c:v>42384</c:v>
                </c:pt>
                <c:pt idx="3034">
                  <c:v>42385</c:v>
                </c:pt>
                <c:pt idx="3035">
                  <c:v>42386</c:v>
                </c:pt>
                <c:pt idx="3036">
                  <c:v>42387</c:v>
                </c:pt>
                <c:pt idx="3037">
                  <c:v>42388</c:v>
                </c:pt>
                <c:pt idx="3038">
                  <c:v>42389</c:v>
                </c:pt>
                <c:pt idx="3039">
                  <c:v>42390</c:v>
                </c:pt>
                <c:pt idx="3040">
                  <c:v>42391</c:v>
                </c:pt>
                <c:pt idx="3041">
                  <c:v>42392</c:v>
                </c:pt>
                <c:pt idx="3042">
                  <c:v>42393</c:v>
                </c:pt>
                <c:pt idx="3043">
                  <c:v>42394</c:v>
                </c:pt>
                <c:pt idx="3044">
                  <c:v>42395</c:v>
                </c:pt>
                <c:pt idx="3045">
                  <c:v>42396</c:v>
                </c:pt>
                <c:pt idx="3046">
                  <c:v>42397</c:v>
                </c:pt>
                <c:pt idx="3047">
                  <c:v>42398</c:v>
                </c:pt>
                <c:pt idx="3048">
                  <c:v>42399</c:v>
                </c:pt>
                <c:pt idx="3049">
                  <c:v>42400</c:v>
                </c:pt>
                <c:pt idx="3050">
                  <c:v>42401</c:v>
                </c:pt>
                <c:pt idx="3051">
                  <c:v>42402</c:v>
                </c:pt>
                <c:pt idx="3052">
                  <c:v>42403</c:v>
                </c:pt>
                <c:pt idx="3053">
                  <c:v>42404</c:v>
                </c:pt>
                <c:pt idx="3054">
                  <c:v>42405</c:v>
                </c:pt>
                <c:pt idx="3055">
                  <c:v>42406</c:v>
                </c:pt>
                <c:pt idx="3056">
                  <c:v>42407</c:v>
                </c:pt>
                <c:pt idx="3057">
                  <c:v>42408</c:v>
                </c:pt>
                <c:pt idx="3058">
                  <c:v>42409</c:v>
                </c:pt>
                <c:pt idx="3059">
                  <c:v>42410</c:v>
                </c:pt>
                <c:pt idx="3060">
                  <c:v>42411</c:v>
                </c:pt>
                <c:pt idx="3061">
                  <c:v>42412</c:v>
                </c:pt>
                <c:pt idx="3062">
                  <c:v>42413</c:v>
                </c:pt>
                <c:pt idx="3063">
                  <c:v>42414</c:v>
                </c:pt>
                <c:pt idx="3064">
                  <c:v>42415</c:v>
                </c:pt>
                <c:pt idx="3065">
                  <c:v>42416</c:v>
                </c:pt>
                <c:pt idx="3066">
                  <c:v>42417</c:v>
                </c:pt>
                <c:pt idx="3067">
                  <c:v>42418</c:v>
                </c:pt>
                <c:pt idx="3068">
                  <c:v>42419</c:v>
                </c:pt>
                <c:pt idx="3069">
                  <c:v>42420</c:v>
                </c:pt>
                <c:pt idx="3070">
                  <c:v>42421</c:v>
                </c:pt>
                <c:pt idx="3071">
                  <c:v>42422</c:v>
                </c:pt>
                <c:pt idx="3072">
                  <c:v>42423</c:v>
                </c:pt>
                <c:pt idx="3073">
                  <c:v>42424</c:v>
                </c:pt>
                <c:pt idx="3074">
                  <c:v>42425</c:v>
                </c:pt>
                <c:pt idx="3075">
                  <c:v>42426</c:v>
                </c:pt>
                <c:pt idx="3076">
                  <c:v>42427</c:v>
                </c:pt>
                <c:pt idx="3077">
                  <c:v>42428</c:v>
                </c:pt>
                <c:pt idx="3078">
                  <c:v>42429</c:v>
                </c:pt>
                <c:pt idx="3079">
                  <c:v>42430</c:v>
                </c:pt>
                <c:pt idx="3080">
                  <c:v>42431</c:v>
                </c:pt>
                <c:pt idx="3081">
                  <c:v>42432</c:v>
                </c:pt>
                <c:pt idx="3082">
                  <c:v>42433</c:v>
                </c:pt>
                <c:pt idx="3083">
                  <c:v>42434</c:v>
                </c:pt>
                <c:pt idx="3084">
                  <c:v>42435</c:v>
                </c:pt>
                <c:pt idx="3085">
                  <c:v>42436</c:v>
                </c:pt>
                <c:pt idx="3086">
                  <c:v>42437</c:v>
                </c:pt>
                <c:pt idx="3087">
                  <c:v>42438</c:v>
                </c:pt>
                <c:pt idx="3088">
                  <c:v>42439</c:v>
                </c:pt>
                <c:pt idx="3089">
                  <c:v>42440</c:v>
                </c:pt>
                <c:pt idx="3090">
                  <c:v>42441</c:v>
                </c:pt>
                <c:pt idx="3091">
                  <c:v>42442</c:v>
                </c:pt>
                <c:pt idx="3092">
                  <c:v>42443</c:v>
                </c:pt>
                <c:pt idx="3093">
                  <c:v>42444</c:v>
                </c:pt>
                <c:pt idx="3094">
                  <c:v>42445</c:v>
                </c:pt>
                <c:pt idx="3095">
                  <c:v>42446</c:v>
                </c:pt>
                <c:pt idx="3096">
                  <c:v>42447</c:v>
                </c:pt>
                <c:pt idx="3097">
                  <c:v>42448</c:v>
                </c:pt>
                <c:pt idx="3098">
                  <c:v>42449</c:v>
                </c:pt>
                <c:pt idx="3099">
                  <c:v>42450</c:v>
                </c:pt>
                <c:pt idx="3100">
                  <c:v>42451</c:v>
                </c:pt>
                <c:pt idx="3101">
                  <c:v>42452</c:v>
                </c:pt>
                <c:pt idx="3102">
                  <c:v>42453</c:v>
                </c:pt>
                <c:pt idx="3103">
                  <c:v>42454</c:v>
                </c:pt>
                <c:pt idx="3104">
                  <c:v>42455</c:v>
                </c:pt>
                <c:pt idx="3105">
                  <c:v>42456</c:v>
                </c:pt>
                <c:pt idx="3106">
                  <c:v>42457</c:v>
                </c:pt>
                <c:pt idx="3107">
                  <c:v>42458</c:v>
                </c:pt>
                <c:pt idx="3108">
                  <c:v>42459</c:v>
                </c:pt>
                <c:pt idx="3109">
                  <c:v>42460</c:v>
                </c:pt>
                <c:pt idx="3110">
                  <c:v>42461</c:v>
                </c:pt>
                <c:pt idx="3111">
                  <c:v>42462</c:v>
                </c:pt>
                <c:pt idx="3112">
                  <c:v>42463</c:v>
                </c:pt>
                <c:pt idx="3113">
                  <c:v>42464</c:v>
                </c:pt>
                <c:pt idx="3114">
                  <c:v>42465</c:v>
                </c:pt>
                <c:pt idx="3115">
                  <c:v>42466</c:v>
                </c:pt>
                <c:pt idx="3116">
                  <c:v>42467</c:v>
                </c:pt>
                <c:pt idx="3117">
                  <c:v>42468</c:v>
                </c:pt>
                <c:pt idx="3118">
                  <c:v>42469</c:v>
                </c:pt>
                <c:pt idx="3119">
                  <c:v>42470</c:v>
                </c:pt>
                <c:pt idx="3120">
                  <c:v>42471</c:v>
                </c:pt>
                <c:pt idx="3121">
                  <c:v>42472</c:v>
                </c:pt>
                <c:pt idx="3122">
                  <c:v>42473</c:v>
                </c:pt>
                <c:pt idx="3123">
                  <c:v>42474</c:v>
                </c:pt>
                <c:pt idx="3124">
                  <c:v>42475</c:v>
                </c:pt>
                <c:pt idx="3125">
                  <c:v>42476</c:v>
                </c:pt>
                <c:pt idx="3126">
                  <c:v>42477</c:v>
                </c:pt>
                <c:pt idx="3127">
                  <c:v>42478</c:v>
                </c:pt>
                <c:pt idx="3128">
                  <c:v>42479</c:v>
                </c:pt>
                <c:pt idx="3129">
                  <c:v>42480</c:v>
                </c:pt>
                <c:pt idx="3130">
                  <c:v>42481</c:v>
                </c:pt>
                <c:pt idx="3131">
                  <c:v>42482</c:v>
                </c:pt>
                <c:pt idx="3132">
                  <c:v>42483</c:v>
                </c:pt>
                <c:pt idx="3133">
                  <c:v>42484</c:v>
                </c:pt>
                <c:pt idx="3134">
                  <c:v>42485</c:v>
                </c:pt>
                <c:pt idx="3135">
                  <c:v>42486</c:v>
                </c:pt>
                <c:pt idx="3136">
                  <c:v>42487</c:v>
                </c:pt>
                <c:pt idx="3137">
                  <c:v>42488</c:v>
                </c:pt>
                <c:pt idx="3138">
                  <c:v>42489</c:v>
                </c:pt>
                <c:pt idx="3139">
                  <c:v>42490</c:v>
                </c:pt>
                <c:pt idx="3140">
                  <c:v>42491</c:v>
                </c:pt>
                <c:pt idx="3141">
                  <c:v>42492</c:v>
                </c:pt>
                <c:pt idx="3142">
                  <c:v>42493</c:v>
                </c:pt>
                <c:pt idx="3143">
                  <c:v>42494</c:v>
                </c:pt>
                <c:pt idx="3144">
                  <c:v>42495</c:v>
                </c:pt>
                <c:pt idx="3145">
                  <c:v>42496</c:v>
                </c:pt>
                <c:pt idx="3146">
                  <c:v>42497</c:v>
                </c:pt>
                <c:pt idx="3147">
                  <c:v>42498</c:v>
                </c:pt>
                <c:pt idx="3148">
                  <c:v>42499</c:v>
                </c:pt>
                <c:pt idx="3149">
                  <c:v>42500</c:v>
                </c:pt>
                <c:pt idx="3150">
                  <c:v>42501</c:v>
                </c:pt>
                <c:pt idx="3151">
                  <c:v>42502</c:v>
                </c:pt>
                <c:pt idx="3152">
                  <c:v>42503</c:v>
                </c:pt>
                <c:pt idx="3153">
                  <c:v>42504</c:v>
                </c:pt>
                <c:pt idx="3154">
                  <c:v>42505</c:v>
                </c:pt>
                <c:pt idx="3155">
                  <c:v>42506</c:v>
                </c:pt>
                <c:pt idx="3156">
                  <c:v>42507</c:v>
                </c:pt>
                <c:pt idx="3157">
                  <c:v>42508</c:v>
                </c:pt>
                <c:pt idx="3158">
                  <c:v>42509</c:v>
                </c:pt>
                <c:pt idx="3159">
                  <c:v>42510</c:v>
                </c:pt>
                <c:pt idx="3160">
                  <c:v>42511</c:v>
                </c:pt>
                <c:pt idx="3161">
                  <c:v>42512</c:v>
                </c:pt>
                <c:pt idx="3162">
                  <c:v>42513</c:v>
                </c:pt>
                <c:pt idx="3163">
                  <c:v>42514</c:v>
                </c:pt>
                <c:pt idx="3164">
                  <c:v>42515</c:v>
                </c:pt>
                <c:pt idx="3165">
                  <c:v>42516</c:v>
                </c:pt>
                <c:pt idx="3166">
                  <c:v>42517</c:v>
                </c:pt>
                <c:pt idx="3167">
                  <c:v>42518</c:v>
                </c:pt>
                <c:pt idx="3168">
                  <c:v>42519</c:v>
                </c:pt>
                <c:pt idx="3169">
                  <c:v>42520</c:v>
                </c:pt>
                <c:pt idx="3170">
                  <c:v>42521</c:v>
                </c:pt>
                <c:pt idx="3171">
                  <c:v>42522</c:v>
                </c:pt>
                <c:pt idx="3172">
                  <c:v>42523</c:v>
                </c:pt>
                <c:pt idx="3173">
                  <c:v>42524</c:v>
                </c:pt>
                <c:pt idx="3174">
                  <c:v>42525</c:v>
                </c:pt>
                <c:pt idx="3175">
                  <c:v>42526</c:v>
                </c:pt>
                <c:pt idx="3176">
                  <c:v>42527</c:v>
                </c:pt>
                <c:pt idx="3177">
                  <c:v>42528</c:v>
                </c:pt>
                <c:pt idx="3178">
                  <c:v>42529</c:v>
                </c:pt>
                <c:pt idx="3179">
                  <c:v>42530</c:v>
                </c:pt>
                <c:pt idx="3180">
                  <c:v>42531</c:v>
                </c:pt>
                <c:pt idx="3181">
                  <c:v>42532</c:v>
                </c:pt>
                <c:pt idx="3182">
                  <c:v>42533</c:v>
                </c:pt>
                <c:pt idx="3183">
                  <c:v>42534</c:v>
                </c:pt>
                <c:pt idx="3184">
                  <c:v>42535</c:v>
                </c:pt>
                <c:pt idx="3185">
                  <c:v>42536</c:v>
                </c:pt>
                <c:pt idx="3186">
                  <c:v>42537</c:v>
                </c:pt>
                <c:pt idx="3187">
                  <c:v>42538</c:v>
                </c:pt>
                <c:pt idx="3188">
                  <c:v>42539</c:v>
                </c:pt>
                <c:pt idx="3189">
                  <c:v>42540</c:v>
                </c:pt>
                <c:pt idx="3190">
                  <c:v>42541</c:v>
                </c:pt>
                <c:pt idx="3191">
                  <c:v>42542</c:v>
                </c:pt>
                <c:pt idx="3192">
                  <c:v>42543</c:v>
                </c:pt>
                <c:pt idx="3193">
                  <c:v>42544</c:v>
                </c:pt>
                <c:pt idx="3194">
                  <c:v>42545</c:v>
                </c:pt>
                <c:pt idx="3195">
                  <c:v>42546</c:v>
                </c:pt>
                <c:pt idx="3196">
                  <c:v>42547</c:v>
                </c:pt>
                <c:pt idx="3197">
                  <c:v>42548</c:v>
                </c:pt>
                <c:pt idx="3198">
                  <c:v>42549</c:v>
                </c:pt>
                <c:pt idx="3199">
                  <c:v>42550</c:v>
                </c:pt>
                <c:pt idx="3200">
                  <c:v>42551</c:v>
                </c:pt>
                <c:pt idx="3201">
                  <c:v>42552</c:v>
                </c:pt>
                <c:pt idx="3202">
                  <c:v>42553</c:v>
                </c:pt>
                <c:pt idx="3203">
                  <c:v>42554</c:v>
                </c:pt>
                <c:pt idx="3204">
                  <c:v>42555</c:v>
                </c:pt>
                <c:pt idx="3205">
                  <c:v>42556</c:v>
                </c:pt>
                <c:pt idx="3206">
                  <c:v>42557</c:v>
                </c:pt>
                <c:pt idx="3207">
                  <c:v>42558</c:v>
                </c:pt>
                <c:pt idx="3208">
                  <c:v>42559</c:v>
                </c:pt>
                <c:pt idx="3209">
                  <c:v>42560</c:v>
                </c:pt>
                <c:pt idx="3210">
                  <c:v>42561</c:v>
                </c:pt>
                <c:pt idx="3211">
                  <c:v>42562</c:v>
                </c:pt>
                <c:pt idx="3212">
                  <c:v>42563</c:v>
                </c:pt>
                <c:pt idx="3213">
                  <c:v>42564</c:v>
                </c:pt>
                <c:pt idx="3214">
                  <c:v>42565</c:v>
                </c:pt>
                <c:pt idx="3215">
                  <c:v>42566</c:v>
                </c:pt>
                <c:pt idx="3216">
                  <c:v>42567</c:v>
                </c:pt>
                <c:pt idx="3217">
                  <c:v>42568</c:v>
                </c:pt>
                <c:pt idx="3218">
                  <c:v>42569</c:v>
                </c:pt>
                <c:pt idx="3219">
                  <c:v>42570</c:v>
                </c:pt>
                <c:pt idx="3220">
                  <c:v>42571</c:v>
                </c:pt>
                <c:pt idx="3221">
                  <c:v>42572</c:v>
                </c:pt>
                <c:pt idx="3222">
                  <c:v>42573</c:v>
                </c:pt>
                <c:pt idx="3223">
                  <c:v>42574</c:v>
                </c:pt>
                <c:pt idx="3224">
                  <c:v>42575</c:v>
                </c:pt>
                <c:pt idx="3225">
                  <c:v>42576</c:v>
                </c:pt>
                <c:pt idx="3226">
                  <c:v>42577</c:v>
                </c:pt>
                <c:pt idx="3227">
                  <c:v>42578</c:v>
                </c:pt>
                <c:pt idx="3228">
                  <c:v>42579</c:v>
                </c:pt>
                <c:pt idx="3229">
                  <c:v>42580</c:v>
                </c:pt>
                <c:pt idx="3230">
                  <c:v>42581</c:v>
                </c:pt>
                <c:pt idx="3231">
                  <c:v>42582</c:v>
                </c:pt>
                <c:pt idx="3232">
                  <c:v>42583</c:v>
                </c:pt>
                <c:pt idx="3233">
                  <c:v>42584</c:v>
                </c:pt>
                <c:pt idx="3234">
                  <c:v>42585</c:v>
                </c:pt>
                <c:pt idx="3235">
                  <c:v>42586</c:v>
                </c:pt>
                <c:pt idx="3236">
                  <c:v>42587</c:v>
                </c:pt>
                <c:pt idx="3237">
                  <c:v>42588</c:v>
                </c:pt>
                <c:pt idx="3238">
                  <c:v>42589</c:v>
                </c:pt>
                <c:pt idx="3239">
                  <c:v>42590</c:v>
                </c:pt>
                <c:pt idx="3240">
                  <c:v>42591</c:v>
                </c:pt>
                <c:pt idx="3241">
                  <c:v>42592</c:v>
                </c:pt>
                <c:pt idx="3242">
                  <c:v>42593</c:v>
                </c:pt>
                <c:pt idx="3243">
                  <c:v>42594</c:v>
                </c:pt>
                <c:pt idx="3244">
                  <c:v>42595</c:v>
                </c:pt>
                <c:pt idx="3245">
                  <c:v>42596</c:v>
                </c:pt>
                <c:pt idx="3246">
                  <c:v>42597</c:v>
                </c:pt>
                <c:pt idx="3247">
                  <c:v>42598</c:v>
                </c:pt>
                <c:pt idx="3248">
                  <c:v>42599</c:v>
                </c:pt>
                <c:pt idx="3249">
                  <c:v>42600</c:v>
                </c:pt>
                <c:pt idx="3250">
                  <c:v>42601</c:v>
                </c:pt>
                <c:pt idx="3251">
                  <c:v>42602</c:v>
                </c:pt>
                <c:pt idx="3252">
                  <c:v>42603</c:v>
                </c:pt>
                <c:pt idx="3253">
                  <c:v>42604</c:v>
                </c:pt>
                <c:pt idx="3254">
                  <c:v>42605</c:v>
                </c:pt>
                <c:pt idx="3255">
                  <c:v>42606</c:v>
                </c:pt>
                <c:pt idx="3256">
                  <c:v>42607</c:v>
                </c:pt>
                <c:pt idx="3257">
                  <c:v>42608</c:v>
                </c:pt>
                <c:pt idx="3258">
                  <c:v>42609</c:v>
                </c:pt>
                <c:pt idx="3259">
                  <c:v>42610</c:v>
                </c:pt>
                <c:pt idx="3260">
                  <c:v>42611</c:v>
                </c:pt>
                <c:pt idx="3261">
                  <c:v>42612</c:v>
                </c:pt>
                <c:pt idx="3262">
                  <c:v>42613</c:v>
                </c:pt>
                <c:pt idx="3263">
                  <c:v>42614</c:v>
                </c:pt>
                <c:pt idx="3264">
                  <c:v>42615</c:v>
                </c:pt>
                <c:pt idx="3265">
                  <c:v>42616</c:v>
                </c:pt>
                <c:pt idx="3266">
                  <c:v>42617</c:v>
                </c:pt>
                <c:pt idx="3267">
                  <c:v>42618</c:v>
                </c:pt>
                <c:pt idx="3268">
                  <c:v>42619</c:v>
                </c:pt>
                <c:pt idx="3269">
                  <c:v>42620</c:v>
                </c:pt>
                <c:pt idx="3270">
                  <c:v>42621</c:v>
                </c:pt>
                <c:pt idx="3271">
                  <c:v>42622</c:v>
                </c:pt>
                <c:pt idx="3272">
                  <c:v>42623</c:v>
                </c:pt>
                <c:pt idx="3273">
                  <c:v>42624</c:v>
                </c:pt>
                <c:pt idx="3274">
                  <c:v>42625</c:v>
                </c:pt>
                <c:pt idx="3275">
                  <c:v>42626</c:v>
                </c:pt>
                <c:pt idx="3276">
                  <c:v>42627</c:v>
                </c:pt>
                <c:pt idx="3277">
                  <c:v>42628</c:v>
                </c:pt>
                <c:pt idx="3278">
                  <c:v>42629</c:v>
                </c:pt>
                <c:pt idx="3279">
                  <c:v>42630</c:v>
                </c:pt>
                <c:pt idx="3280">
                  <c:v>42631</c:v>
                </c:pt>
                <c:pt idx="3281">
                  <c:v>42632</c:v>
                </c:pt>
                <c:pt idx="3282">
                  <c:v>42633</c:v>
                </c:pt>
                <c:pt idx="3283">
                  <c:v>42634</c:v>
                </c:pt>
                <c:pt idx="3284">
                  <c:v>42635</c:v>
                </c:pt>
                <c:pt idx="3285">
                  <c:v>42636</c:v>
                </c:pt>
                <c:pt idx="3286">
                  <c:v>42637</c:v>
                </c:pt>
                <c:pt idx="3287">
                  <c:v>42638</c:v>
                </c:pt>
                <c:pt idx="3288">
                  <c:v>42639</c:v>
                </c:pt>
                <c:pt idx="3289">
                  <c:v>42640</c:v>
                </c:pt>
                <c:pt idx="3290">
                  <c:v>42641</c:v>
                </c:pt>
                <c:pt idx="3291">
                  <c:v>42642</c:v>
                </c:pt>
                <c:pt idx="3292">
                  <c:v>42643</c:v>
                </c:pt>
                <c:pt idx="3293">
                  <c:v>42644</c:v>
                </c:pt>
                <c:pt idx="3294">
                  <c:v>42645</c:v>
                </c:pt>
                <c:pt idx="3295">
                  <c:v>42646</c:v>
                </c:pt>
                <c:pt idx="3296">
                  <c:v>42647</c:v>
                </c:pt>
                <c:pt idx="3297">
                  <c:v>42648</c:v>
                </c:pt>
                <c:pt idx="3298">
                  <c:v>42649</c:v>
                </c:pt>
                <c:pt idx="3299">
                  <c:v>42650</c:v>
                </c:pt>
                <c:pt idx="3300">
                  <c:v>42651</c:v>
                </c:pt>
                <c:pt idx="3301">
                  <c:v>42652</c:v>
                </c:pt>
                <c:pt idx="3302">
                  <c:v>42653</c:v>
                </c:pt>
                <c:pt idx="3303">
                  <c:v>42654</c:v>
                </c:pt>
                <c:pt idx="3304">
                  <c:v>42655</c:v>
                </c:pt>
                <c:pt idx="3305">
                  <c:v>42656</c:v>
                </c:pt>
                <c:pt idx="3306">
                  <c:v>42657</c:v>
                </c:pt>
                <c:pt idx="3307">
                  <c:v>42658</c:v>
                </c:pt>
                <c:pt idx="3308">
                  <c:v>42659</c:v>
                </c:pt>
                <c:pt idx="3309">
                  <c:v>42660</c:v>
                </c:pt>
                <c:pt idx="3310">
                  <c:v>42661</c:v>
                </c:pt>
                <c:pt idx="3311">
                  <c:v>42662</c:v>
                </c:pt>
                <c:pt idx="3312">
                  <c:v>42663</c:v>
                </c:pt>
                <c:pt idx="3313">
                  <c:v>42664</c:v>
                </c:pt>
                <c:pt idx="3314">
                  <c:v>42665</c:v>
                </c:pt>
                <c:pt idx="3315">
                  <c:v>42666</c:v>
                </c:pt>
                <c:pt idx="3316">
                  <c:v>42667</c:v>
                </c:pt>
                <c:pt idx="3317">
                  <c:v>42668</c:v>
                </c:pt>
                <c:pt idx="3318">
                  <c:v>42669</c:v>
                </c:pt>
                <c:pt idx="3319">
                  <c:v>42670</c:v>
                </c:pt>
                <c:pt idx="3320">
                  <c:v>42671</c:v>
                </c:pt>
                <c:pt idx="3321">
                  <c:v>42672</c:v>
                </c:pt>
                <c:pt idx="3322">
                  <c:v>42673</c:v>
                </c:pt>
                <c:pt idx="3323">
                  <c:v>42674</c:v>
                </c:pt>
                <c:pt idx="3324">
                  <c:v>42675</c:v>
                </c:pt>
                <c:pt idx="3325">
                  <c:v>42676</c:v>
                </c:pt>
                <c:pt idx="3326">
                  <c:v>42677</c:v>
                </c:pt>
                <c:pt idx="3327">
                  <c:v>42678</c:v>
                </c:pt>
                <c:pt idx="3328">
                  <c:v>42679</c:v>
                </c:pt>
                <c:pt idx="3329">
                  <c:v>42680</c:v>
                </c:pt>
                <c:pt idx="3330">
                  <c:v>42681</c:v>
                </c:pt>
                <c:pt idx="3331">
                  <c:v>42682</c:v>
                </c:pt>
                <c:pt idx="3332">
                  <c:v>42683</c:v>
                </c:pt>
                <c:pt idx="3333">
                  <c:v>42684</c:v>
                </c:pt>
                <c:pt idx="3334">
                  <c:v>42685</c:v>
                </c:pt>
                <c:pt idx="3335">
                  <c:v>42686</c:v>
                </c:pt>
                <c:pt idx="3336">
                  <c:v>42687</c:v>
                </c:pt>
                <c:pt idx="3337">
                  <c:v>42688</c:v>
                </c:pt>
                <c:pt idx="3338">
                  <c:v>42689</c:v>
                </c:pt>
                <c:pt idx="3339">
                  <c:v>42690</c:v>
                </c:pt>
                <c:pt idx="3340">
                  <c:v>42691</c:v>
                </c:pt>
                <c:pt idx="3341">
                  <c:v>42692</c:v>
                </c:pt>
                <c:pt idx="3342">
                  <c:v>42693</c:v>
                </c:pt>
                <c:pt idx="3343">
                  <c:v>42694</c:v>
                </c:pt>
                <c:pt idx="3344">
                  <c:v>42695</c:v>
                </c:pt>
                <c:pt idx="3345">
                  <c:v>42696</c:v>
                </c:pt>
                <c:pt idx="3346">
                  <c:v>42697</c:v>
                </c:pt>
                <c:pt idx="3347">
                  <c:v>42698</c:v>
                </c:pt>
                <c:pt idx="3348">
                  <c:v>42699</c:v>
                </c:pt>
                <c:pt idx="3349">
                  <c:v>42700</c:v>
                </c:pt>
                <c:pt idx="3350">
                  <c:v>42701</c:v>
                </c:pt>
                <c:pt idx="3351">
                  <c:v>42702</c:v>
                </c:pt>
                <c:pt idx="3352">
                  <c:v>42703</c:v>
                </c:pt>
                <c:pt idx="3353">
                  <c:v>42704</c:v>
                </c:pt>
                <c:pt idx="3354">
                  <c:v>42705</c:v>
                </c:pt>
                <c:pt idx="3355">
                  <c:v>42706</c:v>
                </c:pt>
                <c:pt idx="3356">
                  <c:v>42707</c:v>
                </c:pt>
                <c:pt idx="3357">
                  <c:v>42708</c:v>
                </c:pt>
                <c:pt idx="3358">
                  <c:v>42709</c:v>
                </c:pt>
                <c:pt idx="3359">
                  <c:v>42710</c:v>
                </c:pt>
                <c:pt idx="3360">
                  <c:v>42711</c:v>
                </c:pt>
                <c:pt idx="3361">
                  <c:v>42712</c:v>
                </c:pt>
                <c:pt idx="3362">
                  <c:v>42713</c:v>
                </c:pt>
                <c:pt idx="3363">
                  <c:v>42714</c:v>
                </c:pt>
                <c:pt idx="3364">
                  <c:v>42715</c:v>
                </c:pt>
                <c:pt idx="3365">
                  <c:v>42716</c:v>
                </c:pt>
                <c:pt idx="3366">
                  <c:v>42717</c:v>
                </c:pt>
                <c:pt idx="3367">
                  <c:v>42718</c:v>
                </c:pt>
                <c:pt idx="3368">
                  <c:v>42719</c:v>
                </c:pt>
                <c:pt idx="3369">
                  <c:v>42720</c:v>
                </c:pt>
                <c:pt idx="3370">
                  <c:v>42721</c:v>
                </c:pt>
                <c:pt idx="3371">
                  <c:v>42722</c:v>
                </c:pt>
                <c:pt idx="3372">
                  <c:v>42723</c:v>
                </c:pt>
                <c:pt idx="3373">
                  <c:v>42724</c:v>
                </c:pt>
                <c:pt idx="3374">
                  <c:v>42725</c:v>
                </c:pt>
                <c:pt idx="3375">
                  <c:v>42726</c:v>
                </c:pt>
                <c:pt idx="3376">
                  <c:v>42727</c:v>
                </c:pt>
                <c:pt idx="3377">
                  <c:v>42728</c:v>
                </c:pt>
                <c:pt idx="3378">
                  <c:v>42729</c:v>
                </c:pt>
                <c:pt idx="3379">
                  <c:v>42730</c:v>
                </c:pt>
                <c:pt idx="3380">
                  <c:v>42731</c:v>
                </c:pt>
                <c:pt idx="3381">
                  <c:v>42732</c:v>
                </c:pt>
                <c:pt idx="3382">
                  <c:v>42733</c:v>
                </c:pt>
                <c:pt idx="3383">
                  <c:v>42734</c:v>
                </c:pt>
                <c:pt idx="3384">
                  <c:v>42735</c:v>
                </c:pt>
                <c:pt idx="3385">
                  <c:v>42736</c:v>
                </c:pt>
                <c:pt idx="3386">
                  <c:v>42737</c:v>
                </c:pt>
                <c:pt idx="3387">
                  <c:v>42738</c:v>
                </c:pt>
                <c:pt idx="3388">
                  <c:v>42739</c:v>
                </c:pt>
                <c:pt idx="3389">
                  <c:v>42740</c:v>
                </c:pt>
                <c:pt idx="3390">
                  <c:v>42741</c:v>
                </c:pt>
                <c:pt idx="3391">
                  <c:v>42742</c:v>
                </c:pt>
                <c:pt idx="3392">
                  <c:v>42743</c:v>
                </c:pt>
                <c:pt idx="3393">
                  <c:v>42744</c:v>
                </c:pt>
                <c:pt idx="3394">
                  <c:v>42745</c:v>
                </c:pt>
                <c:pt idx="3395">
                  <c:v>42746</c:v>
                </c:pt>
                <c:pt idx="3396">
                  <c:v>42747</c:v>
                </c:pt>
                <c:pt idx="3397">
                  <c:v>42748</c:v>
                </c:pt>
                <c:pt idx="3398">
                  <c:v>42749</c:v>
                </c:pt>
                <c:pt idx="3399">
                  <c:v>42750</c:v>
                </c:pt>
                <c:pt idx="3400">
                  <c:v>42751</c:v>
                </c:pt>
                <c:pt idx="3401">
                  <c:v>42752</c:v>
                </c:pt>
                <c:pt idx="3402">
                  <c:v>42753</c:v>
                </c:pt>
                <c:pt idx="3403">
                  <c:v>42754</c:v>
                </c:pt>
                <c:pt idx="3404">
                  <c:v>42755</c:v>
                </c:pt>
                <c:pt idx="3405">
                  <c:v>42756</c:v>
                </c:pt>
                <c:pt idx="3406">
                  <c:v>42757</c:v>
                </c:pt>
                <c:pt idx="3407">
                  <c:v>42758</c:v>
                </c:pt>
                <c:pt idx="3408">
                  <c:v>42759</c:v>
                </c:pt>
                <c:pt idx="3409">
                  <c:v>42760</c:v>
                </c:pt>
                <c:pt idx="3410">
                  <c:v>42761</c:v>
                </c:pt>
                <c:pt idx="3411">
                  <c:v>42762</c:v>
                </c:pt>
                <c:pt idx="3412">
                  <c:v>42763</c:v>
                </c:pt>
                <c:pt idx="3413">
                  <c:v>42764</c:v>
                </c:pt>
                <c:pt idx="3414">
                  <c:v>42765</c:v>
                </c:pt>
                <c:pt idx="3415">
                  <c:v>42766</c:v>
                </c:pt>
                <c:pt idx="3416">
                  <c:v>42767</c:v>
                </c:pt>
                <c:pt idx="3417">
                  <c:v>42768</c:v>
                </c:pt>
                <c:pt idx="3418">
                  <c:v>42769</c:v>
                </c:pt>
                <c:pt idx="3419">
                  <c:v>42770</c:v>
                </c:pt>
                <c:pt idx="3420">
                  <c:v>42771</c:v>
                </c:pt>
                <c:pt idx="3421">
                  <c:v>42772</c:v>
                </c:pt>
                <c:pt idx="3422">
                  <c:v>42773</c:v>
                </c:pt>
                <c:pt idx="3423">
                  <c:v>42774</c:v>
                </c:pt>
                <c:pt idx="3424">
                  <c:v>42775</c:v>
                </c:pt>
                <c:pt idx="3425">
                  <c:v>42776</c:v>
                </c:pt>
                <c:pt idx="3426">
                  <c:v>42777</c:v>
                </c:pt>
                <c:pt idx="3427">
                  <c:v>42778</c:v>
                </c:pt>
                <c:pt idx="3428">
                  <c:v>42779</c:v>
                </c:pt>
                <c:pt idx="3429">
                  <c:v>42780</c:v>
                </c:pt>
                <c:pt idx="3430">
                  <c:v>42781</c:v>
                </c:pt>
                <c:pt idx="3431">
                  <c:v>42782</c:v>
                </c:pt>
                <c:pt idx="3432">
                  <c:v>42783</c:v>
                </c:pt>
                <c:pt idx="3433">
                  <c:v>42784</c:v>
                </c:pt>
                <c:pt idx="3434">
                  <c:v>42785</c:v>
                </c:pt>
                <c:pt idx="3435">
                  <c:v>42786</c:v>
                </c:pt>
                <c:pt idx="3436">
                  <c:v>42787</c:v>
                </c:pt>
                <c:pt idx="3437">
                  <c:v>42788</c:v>
                </c:pt>
                <c:pt idx="3438">
                  <c:v>42789</c:v>
                </c:pt>
                <c:pt idx="3439">
                  <c:v>42790</c:v>
                </c:pt>
                <c:pt idx="3440">
                  <c:v>42791</c:v>
                </c:pt>
                <c:pt idx="3441">
                  <c:v>42792</c:v>
                </c:pt>
                <c:pt idx="3442">
                  <c:v>42793</c:v>
                </c:pt>
                <c:pt idx="3443">
                  <c:v>42794</c:v>
                </c:pt>
                <c:pt idx="3444">
                  <c:v>42795</c:v>
                </c:pt>
                <c:pt idx="3445">
                  <c:v>42796</c:v>
                </c:pt>
                <c:pt idx="3446">
                  <c:v>42797</c:v>
                </c:pt>
                <c:pt idx="3447">
                  <c:v>42798</c:v>
                </c:pt>
                <c:pt idx="3448">
                  <c:v>42799</c:v>
                </c:pt>
                <c:pt idx="3449">
                  <c:v>42800</c:v>
                </c:pt>
                <c:pt idx="3450">
                  <c:v>42801</c:v>
                </c:pt>
                <c:pt idx="3451">
                  <c:v>42802</c:v>
                </c:pt>
                <c:pt idx="3452">
                  <c:v>42803</c:v>
                </c:pt>
                <c:pt idx="3453">
                  <c:v>42804</c:v>
                </c:pt>
                <c:pt idx="3454">
                  <c:v>42805</c:v>
                </c:pt>
                <c:pt idx="3455">
                  <c:v>42806</c:v>
                </c:pt>
                <c:pt idx="3456">
                  <c:v>42807</c:v>
                </c:pt>
                <c:pt idx="3457">
                  <c:v>42808</c:v>
                </c:pt>
                <c:pt idx="3458">
                  <c:v>42809</c:v>
                </c:pt>
                <c:pt idx="3459">
                  <c:v>42810</c:v>
                </c:pt>
                <c:pt idx="3460">
                  <c:v>42811</c:v>
                </c:pt>
                <c:pt idx="3461">
                  <c:v>42812</c:v>
                </c:pt>
                <c:pt idx="3462">
                  <c:v>42813</c:v>
                </c:pt>
                <c:pt idx="3463">
                  <c:v>42814</c:v>
                </c:pt>
                <c:pt idx="3464">
                  <c:v>42815</c:v>
                </c:pt>
                <c:pt idx="3465">
                  <c:v>42816</c:v>
                </c:pt>
                <c:pt idx="3466">
                  <c:v>42817</c:v>
                </c:pt>
                <c:pt idx="3467">
                  <c:v>42818</c:v>
                </c:pt>
                <c:pt idx="3468">
                  <c:v>42819</c:v>
                </c:pt>
                <c:pt idx="3469">
                  <c:v>42820</c:v>
                </c:pt>
                <c:pt idx="3470">
                  <c:v>42821</c:v>
                </c:pt>
                <c:pt idx="3471">
                  <c:v>42822</c:v>
                </c:pt>
                <c:pt idx="3472">
                  <c:v>42823</c:v>
                </c:pt>
                <c:pt idx="3473">
                  <c:v>42824</c:v>
                </c:pt>
                <c:pt idx="3474">
                  <c:v>42825</c:v>
                </c:pt>
                <c:pt idx="3475">
                  <c:v>42826</c:v>
                </c:pt>
                <c:pt idx="3476">
                  <c:v>42827</c:v>
                </c:pt>
                <c:pt idx="3477">
                  <c:v>42828</c:v>
                </c:pt>
                <c:pt idx="3478">
                  <c:v>42829</c:v>
                </c:pt>
                <c:pt idx="3479">
                  <c:v>42830</c:v>
                </c:pt>
                <c:pt idx="3480">
                  <c:v>42831</c:v>
                </c:pt>
                <c:pt idx="3481">
                  <c:v>42832</c:v>
                </c:pt>
                <c:pt idx="3482">
                  <c:v>42833</c:v>
                </c:pt>
                <c:pt idx="3483">
                  <c:v>42834</c:v>
                </c:pt>
                <c:pt idx="3484">
                  <c:v>42835</c:v>
                </c:pt>
                <c:pt idx="3485">
                  <c:v>42836</c:v>
                </c:pt>
                <c:pt idx="3486">
                  <c:v>42837</c:v>
                </c:pt>
                <c:pt idx="3487">
                  <c:v>42838</c:v>
                </c:pt>
                <c:pt idx="3488">
                  <c:v>42839</c:v>
                </c:pt>
                <c:pt idx="3489">
                  <c:v>42840</c:v>
                </c:pt>
                <c:pt idx="3490">
                  <c:v>42841</c:v>
                </c:pt>
                <c:pt idx="3491">
                  <c:v>42842</c:v>
                </c:pt>
                <c:pt idx="3492">
                  <c:v>42843</c:v>
                </c:pt>
                <c:pt idx="3493">
                  <c:v>42844</c:v>
                </c:pt>
                <c:pt idx="3494">
                  <c:v>42845</c:v>
                </c:pt>
                <c:pt idx="3495">
                  <c:v>42846</c:v>
                </c:pt>
                <c:pt idx="3496">
                  <c:v>42847</c:v>
                </c:pt>
                <c:pt idx="3497">
                  <c:v>42848</c:v>
                </c:pt>
                <c:pt idx="3498">
                  <c:v>42849</c:v>
                </c:pt>
                <c:pt idx="3499">
                  <c:v>42850</c:v>
                </c:pt>
                <c:pt idx="3500">
                  <c:v>42851</c:v>
                </c:pt>
                <c:pt idx="3501">
                  <c:v>42852</c:v>
                </c:pt>
                <c:pt idx="3502">
                  <c:v>42853</c:v>
                </c:pt>
                <c:pt idx="3503">
                  <c:v>42854</c:v>
                </c:pt>
                <c:pt idx="3504">
                  <c:v>42855</c:v>
                </c:pt>
                <c:pt idx="3505">
                  <c:v>42856</c:v>
                </c:pt>
                <c:pt idx="3506">
                  <c:v>42857</c:v>
                </c:pt>
                <c:pt idx="3507">
                  <c:v>42858</c:v>
                </c:pt>
                <c:pt idx="3508">
                  <c:v>42859</c:v>
                </c:pt>
                <c:pt idx="3509">
                  <c:v>42860</c:v>
                </c:pt>
                <c:pt idx="3510">
                  <c:v>42861</c:v>
                </c:pt>
                <c:pt idx="3511">
                  <c:v>42862</c:v>
                </c:pt>
                <c:pt idx="3512">
                  <c:v>42863</c:v>
                </c:pt>
                <c:pt idx="3513">
                  <c:v>42864</c:v>
                </c:pt>
                <c:pt idx="3514">
                  <c:v>42865</c:v>
                </c:pt>
                <c:pt idx="3515">
                  <c:v>42866</c:v>
                </c:pt>
                <c:pt idx="3516">
                  <c:v>42867</c:v>
                </c:pt>
                <c:pt idx="3517">
                  <c:v>42868</c:v>
                </c:pt>
                <c:pt idx="3518">
                  <c:v>42869</c:v>
                </c:pt>
                <c:pt idx="3519">
                  <c:v>42870</c:v>
                </c:pt>
                <c:pt idx="3520">
                  <c:v>42871</c:v>
                </c:pt>
                <c:pt idx="3521">
                  <c:v>42872</c:v>
                </c:pt>
                <c:pt idx="3522">
                  <c:v>42873</c:v>
                </c:pt>
                <c:pt idx="3523">
                  <c:v>42874</c:v>
                </c:pt>
                <c:pt idx="3524">
                  <c:v>42875</c:v>
                </c:pt>
                <c:pt idx="3525">
                  <c:v>42876</c:v>
                </c:pt>
                <c:pt idx="3526">
                  <c:v>42877</c:v>
                </c:pt>
                <c:pt idx="3527">
                  <c:v>42878</c:v>
                </c:pt>
                <c:pt idx="3528">
                  <c:v>42879</c:v>
                </c:pt>
                <c:pt idx="3529">
                  <c:v>42880</c:v>
                </c:pt>
                <c:pt idx="3530">
                  <c:v>42881</c:v>
                </c:pt>
                <c:pt idx="3531">
                  <c:v>42882</c:v>
                </c:pt>
                <c:pt idx="3532">
                  <c:v>42883</c:v>
                </c:pt>
                <c:pt idx="3533">
                  <c:v>42884</c:v>
                </c:pt>
                <c:pt idx="3534">
                  <c:v>42885</c:v>
                </c:pt>
                <c:pt idx="3535">
                  <c:v>42886</c:v>
                </c:pt>
                <c:pt idx="3536">
                  <c:v>42887</c:v>
                </c:pt>
                <c:pt idx="3537">
                  <c:v>42888</c:v>
                </c:pt>
                <c:pt idx="3538">
                  <c:v>42889</c:v>
                </c:pt>
                <c:pt idx="3539">
                  <c:v>42890</c:v>
                </c:pt>
                <c:pt idx="3540">
                  <c:v>42891</c:v>
                </c:pt>
                <c:pt idx="3541">
                  <c:v>42892</c:v>
                </c:pt>
                <c:pt idx="3542">
                  <c:v>42893</c:v>
                </c:pt>
                <c:pt idx="3543">
                  <c:v>42894</c:v>
                </c:pt>
                <c:pt idx="3544">
                  <c:v>42895</c:v>
                </c:pt>
                <c:pt idx="3545">
                  <c:v>42896</c:v>
                </c:pt>
                <c:pt idx="3546">
                  <c:v>42897</c:v>
                </c:pt>
                <c:pt idx="3547">
                  <c:v>42898</c:v>
                </c:pt>
                <c:pt idx="3548">
                  <c:v>42899</c:v>
                </c:pt>
                <c:pt idx="3549">
                  <c:v>42900</c:v>
                </c:pt>
                <c:pt idx="3550">
                  <c:v>42901</c:v>
                </c:pt>
                <c:pt idx="3551">
                  <c:v>42902</c:v>
                </c:pt>
                <c:pt idx="3552">
                  <c:v>42903</c:v>
                </c:pt>
                <c:pt idx="3553">
                  <c:v>42904</c:v>
                </c:pt>
                <c:pt idx="3554">
                  <c:v>42905</c:v>
                </c:pt>
                <c:pt idx="3555">
                  <c:v>42906</c:v>
                </c:pt>
                <c:pt idx="3556">
                  <c:v>42907</c:v>
                </c:pt>
                <c:pt idx="3557">
                  <c:v>42908</c:v>
                </c:pt>
                <c:pt idx="3558">
                  <c:v>42909</c:v>
                </c:pt>
                <c:pt idx="3559">
                  <c:v>42910</c:v>
                </c:pt>
                <c:pt idx="3560">
                  <c:v>42911</c:v>
                </c:pt>
                <c:pt idx="3561">
                  <c:v>42912</c:v>
                </c:pt>
                <c:pt idx="3562">
                  <c:v>42913</c:v>
                </c:pt>
                <c:pt idx="3563">
                  <c:v>42914</c:v>
                </c:pt>
                <c:pt idx="3564">
                  <c:v>42915</c:v>
                </c:pt>
                <c:pt idx="3565">
                  <c:v>42916</c:v>
                </c:pt>
                <c:pt idx="3566">
                  <c:v>42917</c:v>
                </c:pt>
                <c:pt idx="3567">
                  <c:v>42918</c:v>
                </c:pt>
                <c:pt idx="3568">
                  <c:v>42919</c:v>
                </c:pt>
                <c:pt idx="3569">
                  <c:v>42920</c:v>
                </c:pt>
                <c:pt idx="3570">
                  <c:v>42921</c:v>
                </c:pt>
                <c:pt idx="3571">
                  <c:v>42922</c:v>
                </c:pt>
                <c:pt idx="3572">
                  <c:v>42923</c:v>
                </c:pt>
                <c:pt idx="3573">
                  <c:v>42924</c:v>
                </c:pt>
                <c:pt idx="3574">
                  <c:v>42925</c:v>
                </c:pt>
                <c:pt idx="3575">
                  <c:v>42926</c:v>
                </c:pt>
                <c:pt idx="3576">
                  <c:v>42927</c:v>
                </c:pt>
                <c:pt idx="3577">
                  <c:v>42928</c:v>
                </c:pt>
                <c:pt idx="3578">
                  <c:v>42929</c:v>
                </c:pt>
                <c:pt idx="3579">
                  <c:v>42930</c:v>
                </c:pt>
                <c:pt idx="3580">
                  <c:v>42931</c:v>
                </c:pt>
                <c:pt idx="3581">
                  <c:v>42932</c:v>
                </c:pt>
                <c:pt idx="3582">
                  <c:v>42933</c:v>
                </c:pt>
                <c:pt idx="3583">
                  <c:v>42934</c:v>
                </c:pt>
                <c:pt idx="3584">
                  <c:v>42935</c:v>
                </c:pt>
                <c:pt idx="3585">
                  <c:v>42936</c:v>
                </c:pt>
                <c:pt idx="3586">
                  <c:v>42937</c:v>
                </c:pt>
                <c:pt idx="3587">
                  <c:v>42938</c:v>
                </c:pt>
                <c:pt idx="3588">
                  <c:v>42939</c:v>
                </c:pt>
                <c:pt idx="3589">
                  <c:v>42940</c:v>
                </c:pt>
                <c:pt idx="3590">
                  <c:v>42941</c:v>
                </c:pt>
                <c:pt idx="3591">
                  <c:v>42942</c:v>
                </c:pt>
                <c:pt idx="3592">
                  <c:v>42943</c:v>
                </c:pt>
                <c:pt idx="3593">
                  <c:v>42944</c:v>
                </c:pt>
                <c:pt idx="3594">
                  <c:v>42945</c:v>
                </c:pt>
                <c:pt idx="3595">
                  <c:v>42946</c:v>
                </c:pt>
                <c:pt idx="3596">
                  <c:v>42947</c:v>
                </c:pt>
                <c:pt idx="3597">
                  <c:v>42948</c:v>
                </c:pt>
                <c:pt idx="3598">
                  <c:v>42949</c:v>
                </c:pt>
                <c:pt idx="3599">
                  <c:v>42950</c:v>
                </c:pt>
                <c:pt idx="3600">
                  <c:v>42951</c:v>
                </c:pt>
                <c:pt idx="3601">
                  <c:v>42952</c:v>
                </c:pt>
                <c:pt idx="3602">
                  <c:v>42953</c:v>
                </c:pt>
                <c:pt idx="3603">
                  <c:v>42954</c:v>
                </c:pt>
                <c:pt idx="3604">
                  <c:v>42955</c:v>
                </c:pt>
                <c:pt idx="3605">
                  <c:v>42956</c:v>
                </c:pt>
                <c:pt idx="3606">
                  <c:v>42957</c:v>
                </c:pt>
                <c:pt idx="3607">
                  <c:v>42958</c:v>
                </c:pt>
                <c:pt idx="3608">
                  <c:v>42959</c:v>
                </c:pt>
                <c:pt idx="3609">
                  <c:v>42960</c:v>
                </c:pt>
                <c:pt idx="3610">
                  <c:v>42961</c:v>
                </c:pt>
                <c:pt idx="3611">
                  <c:v>42962</c:v>
                </c:pt>
                <c:pt idx="3612">
                  <c:v>42963</c:v>
                </c:pt>
                <c:pt idx="3613">
                  <c:v>42964</c:v>
                </c:pt>
                <c:pt idx="3614">
                  <c:v>42965</c:v>
                </c:pt>
                <c:pt idx="3615">
                  <c:v>42966</c:v>
                </c:pt>
                <c:pt idx="3616">
                  <c:v>42967</c:v>
                </c:pt>
                <c:pt idx="3617">
                  <c:v>42968</c:v>
                </c:pt>
                <c:pt idx="3618">
                  <c:v>42969</c:v>
                </c:pt>
                <c:pt idx="3619">
                  <c:v>42970</c:v>
                </c:pt>
                <c:pt idx="3620">
                  <c:v>42971</c:v>
                </c:pt>
                <c:pt idx="3621">
                  <c:v>42972</c:v>
                </c:pt>
                <c:pt idx="3622">
                  <c:v>42973</c:v>
                </c:pt>
                <c:pt idx="3623">
                  <c:v>42974</c:v>
                </c:pt>
                <c:pt idx="3624">
                  <c:v>42975</c:v>
                </c:pt>
                <c:pt idx="3625">
                  <c:v>42976</c:v>
                </c:pt>
                <c:pt idx="3626">
                  <c:v>42977</c:v>
                </c:pt>
                <c:pt idx="3627">
                  <c:v>42978</c:v>
                </c:pt>
                <c:pt idx="3628">
                  <c:v>42979</c:v>
                </c:pt>
                <c:pt idx="3629">
                  <c:v>42980</c:v>
                </c:pt>
                <c:pt idx="3630">
                  <c:v>42981</c:v>
                </c:pt>
                <c:pt idx="3631">
                  <c:v>42982</c:v>
                </c:pt>
                <c:pt idx="3632">
                  <c:v>42983</c:v>
                </c:pt>
                <c:pt idx="3633">
                  <c:v>42984</c:v>
                </c:pt>
                <c:pt idx="3634">
                  <c:v>42985</c:v>
                </c:pt>
                <c:pt idx="3635">
                  <c:v>42986</c:v>
                </c:pt>
                <c:pt idx="3636">
                  <c:v>42987</c:v>
                </c:pt>
                <c:pt idx="3637">
                  <c:v>42988</c:v>
                </c:pt>
                <c:pt idx="3638">
                  <c:v>42989</c:v>
                </c:pt>
                <c:pt idx="3639">
                  <c:v>42990</c:v>
                </c:pt>
                <c:pt idx="3640">
                  <c:v>42991</c:v>
                </c:pt>
                <c:pt idx="3641">
                  <c:v>42992</c:v>
                </c:pt>
                <c:pt idx="3642">
                  <c:v>42993</c:v>
                </c:pt>
                <c:pt idx="3643">
                  <c:v>42994</c:v>
                </c:pt>
                <c:pt idx="3644">
                  <c:v>42995</c:v>
                </c:pt>
                <c:pt idx="3645">
                  <c:v>42996</c:v>
                </c:pt>
                <c:pt idx="3646">
                  <c:v>42997</c:v>
                </c:pt>
                <c:pt idx="3647">
                  <c:v>42998</c:v>
                </c:pt>
                <c:pt idx="3648">
                  <c:v>42999</c:v>
                </c:pt>
                <c:pt idx="3649">
                  <c:v>43000</c:v>
                </c:pt>
                <c:pt idx="3650">
                  <c:v>43001</c:v>
                </c:pt>
                <c:pt idx="3651">
                  <c:v>43002</c:v>
                </c:pt>
                <c:pt idx="3652">
                  <c:v>43003</c:v>
                </c:pt>
                <c:pt idx="3653">
                  <c:v>43004</c:v>
                </c:pt>
                <c:pt idx="3654">
                  <c:v>43005</c:v>
                </c:pt>
                <c:pt idx="3655">
                  <c:v>43006</c:v>
                </c:pt>
                <c:pt idx="3656">
                  <c:v>43007</c:v>
                </c:pt>
                <c:pt idx="3657">
                  <c:v>43008</c:v>
                </c:pt>
                <c:pt idx="3658">
                  <c:v>43009</c:v>
                </c:pt>
                <c:pt idx="3659">
                  <c:v>43010</c:v>
                </c:pt>
                <c:pt idx="3660">
                  <c:v>43011</c:v>
                </c:pt>
                <c:pt idx="3661">
                  <c:v>43012</c:v>
                </c:pt>
                <c:pt idx="3662">
                  <c:v>43013</c:v>
                </c:pt>
                <c:pt idx="3663">
                  <c:v>43014</c:v>
                </c:pt>
                <c:pt idx="3664">
                  <c:v>43015</c:v>
                </c:pt>
                <c:pt idx="3665">
                  <c:v>43016</c:v>
                </c:pt>
                <c:pt idx="3666">
                  <c:v>43017</c:v>
                </c:pt>
                <c:pt idx="3667">
                  <c:v>43018</c:v>
                </c:pt>
                <c:pt idx="3668">
                  <c:v>43019</c:v>
                </c:pt>
                <c:pt idx="3669">
                  <c:v>43020</c:v>
                </c:pt>
                <c:pt idx="3670">
                  <c:v>43021</c:v>
                </c:pt>
                <c:pt idx="3671">
                  <c:v>43022</c:v>
                </c:pt>
                <c:pt idx="3672">
                  <c:v>43023</c:v>
                </c:pt>
                <c:pt idx="3673">
                  <c:v>43024</c:v>
                </c:pt>
                <c:pt idx="3674">
                  <c:v>43025</c:v>
                </c:pt>
                <c:pt idx="3675">
                  <c:v>43026</c:v>
                </c:pt>
                <c:pt idx="3676">
                  <c:v>43027</c:v>
                </c:pt>
                <c:pt idx="3677">
                  <c:v>43028</c:v>
                </c:pt>
                <c:pt idx="3678">
                  <c:v>43029</c:v>
                </c:pt>
                <c:pt idx="3679">
                  <c:v>43030</c:v>
                </c:pt>
                <c:pt idx="3680">
                  <c:v>43031</c:v>
                </c:pt>
                <c:pt idx="3681">
                  <c:v>43032</c:v>
                </c:pt>
                <c:pt idx="3682">
                  <c:v>43033</c:v>
                </c:pt>
                <c:pt idx="3683">
                  <c:v>43034</c:v>
                </c:pt>
                <c:pt idx="3684">
                  <c:v>43035</c:v>
                </c:pt>
                <c:pt idx="3685">
                  <c:v>43036</c:v>
                </c:pt>
                <c:pt idx="3686">
                  <c:v>43037</c:v>
                </c:pt>
                <c:pt idx="3687">
                  <c:v>43038</c:v>
                </c:pt>
                <c:pt idx="3688">
                  <c:v>43039</c:v>
                </c:pt>
                <c:pt idx="3689">
                  <c:v>43040</c:v>
                </c:pt>
                <c:pt idx="3690">
                  <c:v>43041</c:v>
                </c:pt>
                <c:pt idx="3691">
                  <c:v>43042</c:v>
                </c:pt>
                <c:pt idx="3692">
                  <c:v>43043</c:v>
                </c:pt>
                <c:pt idx="3693">
                  <c:v>43044</c:v>
                </c:pt>
                <c:pt idx="3694">
                  <c:v>43045</c:v>
                </c:pt>
                <c:pt idx="3695">
                  <c:v>43046</c:v>
                </c:pt>
                <c:pt idx="3696">
                  <c:v>43047</c:v>
                </c:pt>
                <c:pt idx="3697">
                  <c:v>43048</c:v>
                </c:pt>
                <c:pt idx="3698">
                  <c:v>43049</c:v>
                </c:pt>
                <c:pt idx="3699">
                  <c:v>43050</c:v>
                </c:pt>
                <c:pt idx="3700">
                  <c:v>43051</c:v>
                </c:pt>
                <c:pt idx="3701">
                  <c:v>43052</c:v>
                </c:pt>
                <c:pt idx="3702">
                  <c:v>43053</c:v>
                </c:pt>
                <c:pt idx="3703">
                  <c:v>43054</c:v>
                </c:pt>
                <c:pt idx="3704">
                  <c:v>43055</c:v>
                </c:pt>
                <c:pt idx="3705">
                  <c:v>43056</c:v>
                </c:pt>
                <c:pt idx="3706">
                  <c:v>43057</c:v>
                </c:pt>
                <c:pt idx="3707">
                  <c:v>43058</c:v>
                </c:pt>
                <c:pt idx="3708">
                  <c:v>43059</c:v>
                </c:pt>
                <c:pt idx="3709">
                  <c:v>43060</c:v>
                </c:pt>
                <c:pt idx="3710">
                  <c:v>43061</c:v>
                </c:pt>
                <c:pt idx="3711">
                  <c:v>43062</c:v>
                </c:pt>
                <c:pt idx="3712">
                  <c:v>43063</c:v>
                </c:pt>
                <c:pt idx="3713">
                  <c:v>43064</c:v>
                </c:pt>
                <c:pt idx="3714">
                  <c:v>43065</c:v>
                </c:pt>
                <c:pt idx="3715">
                  <c:v>43066</c:v>
                </c:pt>
                <c:pt idx="3716">
                  <c:v>43067</c:v>
                </c:pt>
                <c:pt idx="3717">
                  <c:v>43068</c:v>
                </c:pt>
                <c:pt idx="3718">
                  <c:v>43069</c:v>
                </c:pt>
                <c:pt idx="3719">
                  <c:v>43070</c:v>
                </c:pt>
                <c:pt idx="3720">
                  <c:v>43071</c:v>
                </c:pt>
                <c:pt idx="3721">
                  <c:v>43072</c:v>
                </c:pt>
                <c:pt idx="3722">
                  <c:v>43073</c:v>
                </c:pt>
                <c:pt idx="3723">
                  <c:v>43074</c:v>
                </c:pt>
                <c:pt idx="3724">
                  <c:v>43075</c:v>
                </c:pt>
                <c:pt idx="3725">
                  <c:v>43076</c:v>
                </c:pt>
                <c:pt idx="3726">
                  <c:v>43077</c:v>
                </c:pt>
                <c:pt idx="3727">
                  <c:v>43078</c:v>
                </c:pt>
                <c:pt idx="3728">
                  <c:v>43079</c:v>
                </c:pt>
                <c:pt idx="3729">
                  <c:v>43080</c:v>
                </c:pt>
                <c:pt idx="3730">
                  <c:v>43081</c:v>
                </c:pt>
                <c:pt idx="3731">
                  <c:v>43082</c:v>
                </c:pt>
                <c:pt idx="3732">
                  <c:v>43083</c:v>
                </c:pt>
                <c:pt idx="3733">
                  <c:v>43084</c:v>
                </c:pt>
                <c:pt idx="3734">
                  <c:v>43085</c:v>
                </c:pt>
                <c:pt idx="3735">
                  <c:v>43086</c:v>
                </c:pt>
                <c:pt idx="3736">
                  <c:v>43087</c:v>
                </c:pt>
                <c:pt idx="3737">
                  <c:v>43088</c:v>
                </c:pt>
                <c:pt idx="3738">
                  <c:v>43089</c:v>
                </c:pt>
                <c:pt idx="3739">
                  <c:v>43090</c:v>
                </c:pt>
                <c:pt idx="3740">
                  <c:v>43091</c:v>
                </c:pt>
                <c:pt idx="3741">
                  <c:v>43092</c:v>
                </c:pt>
                <c:pt idx="3742">
                  <c:v>43093</c:v>
                </c:pt>
                <c:pt idx="3743">
                  <c:v>43094</c:v>
                </c:pt>
                <c:pt idx="3744">
                  <c:v>43095</c:v>
                </c:pt>
                <c:pt idx="3745">
                  <c:v>43096</c:v>
                </c:pt>
                <c:pt idx="3746">
                  <c:v>43097</c:v>
                </c:pt>
                <c:pt idx="3747">
                  <c:v>43098</c:v>
                </c:pt>
                <c:pt idx="3748">
                  <c:v>43099</c:v>
                </c:pt>
                <c:pt idx="3749">
                  <c:v>43100</c:v>
                </c:pt>
                <c:pt idx="3750">
                  <c:v>43101</c:v>
                </c:pt>
                <c:pt idx="3751">
                  <c:v>43102</c:v>
                </c:pt>
                <c:pt idx="3752">
                  <c:v>43103</c:v>
                </c:pt>
                <c:pt idx="3753">
                  <c:v>43104</c:v>
                </c:pt>
                <c:pt idx="3754">
                  <c:v>43105</c:v>
                </c:pt>
                <c:pt idx="3755">
                  <c:v>43106</c:v>
                </c:pt>
                <c:pt idx="3756">
                  <c:v>43107</c:v>
                </c:pt>
                <c:pt idx="3757">
                  <c:v>43108</c:v>
                </c:pt>
                <c:pt idx="3758">
                  <c:v>43109</c:v>
                </c:pt>
                <c:pt idx="3759">
                  <c:v>43110</c:v>
                </c:pt>
                <c:pt idx="3760">
                  <c:v>43111</c:v>
                </c:pt>
                <c:pt idx="3761">
                  <c:v>43112</c:v>
                </c:pt>
                <c:pt idx="3762">
                  <c:v>43113</c:v>
                </c:pt>
                <c:pt idx="3763">
                  <c:v>43114</c:v>
                </c:pt>
                <c:pt idx="3764">
                  <c:v>43115</c:v>
                </c:pt>
                <c:pt idx="3765">
                  <c:v>43116</c:v>
                </c:pt>
                <c:pt idx="3766">
                  <c:v>43117</c:v>
                </c:pt>
                <c:pt idx="3767">
                  <c:v>43118</c:v>
                </c:pt>
                <c:pt idx="3768">
                  <c:v>43119</c:v>
                </c:pt>
                <c:pt idx="3769">
                  <c:v>43120</c:v>
                </c:pt>
                <c:pt idx="3770">
                  <c:v>43121</c:v>
                </c:pt>
                <c:pt idx="3771">
                  <c:v>43122</c:v>
                </c:pt>
                <c:pt idx="3772">
                  <c:v>43123</c:v>
                </c:pt>
                <c:pt idx="3773">
                  <c:v>43124</c:v>
                </c:pt>
                <c:pt idx="3774">
                  <c:v>43125</c:v>
                </c:pt>
                <c:pt idx="3775">
                  <c:v>43126</c:v>
                </c:pt>
                <c:pt idx="3776">
                  <c:v>43127</c:v>
                </c:pt>
                <c:pt idx="3777">
                  <c:v>43128</c:v>
                </c:pt>
                <c:pt idx="3778">
                  <c:v>43129</c:v>
                </c:pt>
                <c:pt idx="3779">
                  <c:v>43130</c:v>
                </c:pt>
                <c:pt idx="3780">
                  <c:v>43131</c:v>
                </c:pt>
                <c:pt idx="3781">
                  <c:v>43132</c:v>
                </c:pt>
                <c:pt idx="3782">
                  <c:v>43133</c:v>
                </c:pt>
                <c:pt idx="3783">
                  <c:v>43134</c:v>
                </c:pt>
                <c:pt idx="3784">
                  <c:v>43135</c:v>
                </c:pt>
                <c:pt idx="3785">
                  <c:v>43136</c:v>
                </c:pt>
                <c:pt idx="3786">
                  <c:v>43137</c:v>
                </c:pt>
                <c:pt idx="3787">
                  <c:v>43138</c:v>
                </c:pt>
                <c:pt idx="3788">
                  <c:v>43139</c:v>
                </c:pt>
                <c:pt idx="3789">
                  <c:v>43140</c:v>
                </c:pt>
                <c:pt idx="3790">
                  <c:v>43141</c:v>
                </c:pt>
                <c:pt idx="3791">
                  <c:v>43142</c:v>
                </c:pt>
                <c:pt idx="3792">
                  <c:v>43143</c:v>
                </c:pt>
                <c:pt idx="3793">
                  <c:v>43144</c:v>
                </c:pt>
                <c:pt idx="3794">
                  <c:v>43145</c:v>
                </c:pt>
                <c:pt idx="3795">
                  <c:v>43146</c:v>
                </c:pt>
                <c:pt idx="3796">
                  <c:v>43147</c:v>
                </c:pt>
                <c:pt idx="3797">
                  <c:v>43148</c:v>
                </c:pt>
                <c:pt idx="3798">
                  <c:v>43149</c:v>
                </c:pt>
                <c:pt idx="3799">
                  <c:v>43150</c:v>
                </c:pt>
                <c:pt idx="3800">
                  <c:v>43151</c:v>
                </c:pt>
                <c:pt idx="3801">
                  <c:v>43152</c:v>
                </c:pt>
                <c:pt idx="3802">
                  <c:v>43153</c:v>
                </c:pt>
                <c:pt idx="3803">
                  <c:v>43154</c:v>
                </c:pt>
                <c:pt idx="3804">
                  <c:v>43155</c:v>
                </c:pt>
                <c:pt idx="3805">
                  <c:v>43156</c:v>
                </c:pt>
                <c:pt idx="3806">
                  <c:v>43157</c:v>
                </c:pt>
                <c:pt idx="3807">
                  <c:v>43158</c:v>
                </c:pt>
                <c:pt idx="3808">
                  <c:v>43159</c:v>
                </c:pt>
                <c:pt idx="3809">
                  <c:v>43160</c:v>
                </c:pt>
                <c:pt idx="3810">
                  <c:v>43161</c:v>
                </c:pt>
                <c:pt idx="3811">
                  <c:v>43162</c:v>
                </c:pt>
                <c:pt idx="3812">
                  <c:v>43163</c:v>
                </c:pt>
                <c:pt idx="3813">
                  <c:v>43164</c:v>
                </c:pt>
                <c:pt idx="3814">
                  <c:v>43165</c:v>
                </c:pt>
                <c:pt idx="3815">
                  <c:v>43166</c:v>
                </c:pt>
                <c:pt idx="3816">
                  <c:v>43167</c:v>
                </c:pt>
                <c:pt idx="3817">
                  <c:v>43168</c:v>
                </c:pt>
                <c:pt idx="3818">
                  <c:v>43169</c:v>
                </c:pt>
                <c:pt idx="3819">
                  <c:v>43170</c:v>
                </c:pt>
                <c:pt idx="3820">
                  <c:v>43171</c:v>
                </c:pt>
                <c:pt idx="3821">
                  <c:v>43172</c:v>
                </c:pt>
                <c:pt idx="3822">
                  <c:v>43173</c:v>
                </c:pt>
                <c:pt idx="3823">
                  <c:v>43174</c:v>
                </c:pt>
                <c:pt idx="3824">
                  <c:v>43175</c:v>
                </c:pt>
                <c:pt idx="3825">
                  <c:v>43176</c:v>
                </c:pt>
                <c:pt idx="3826">
                  <c:v>43177</c:v>
                </c:pt>
                <c:pt idx="3827">
                  <c:v>43178</c:v>
                </c:pt>
                <c:pt idx="3828">
                  <c:v>43179</c:v>
                </c:pt>
                <c:pt idx="3829">
                  <c:v>43180</c:v>
                </c:pt>
                <c:pt idx="3830">
                  <c:v>43181</c:v>
                </c:pt>
                <c:pt idx="3831">
                  <c:v>43182</c:v>
                </c:pt>
                <c:pt idx="3832">
                  <c:v>43183</c:v>
                </c:pt>
                <c:pt idx="3833">
                  <c:v>43184</c:v>
                </c:pt>
                <c:pt idx="3834">
                  <c:v>43185</c:v>
                </c:pt>
                <c:pt idx="3835">
                  <c:v>43186</c:v>
                </c:pt>
                <c:pt idx="3836">
                  <c:v>43187</c:v>
                </c:pt>
                <c:pt idx="3837">
                  <c:v>43188</c:v>
                </c:pt>
                <c:pt idx="3838">
                  <c:v>43189</c:v>
                </c:pt>
                <c:pt idx="3839">
                  <c:v>43190</c:v>
                </c:pt>
                <c:pt idx="3840">
                  <c:v>43191</c:v>
                </c:pt>
                <c:pt idx="3841">
                  <c:v>43192</c:v>
                </c:pt>
                <c:pt idx="3842">
                  <c:v>43193</c:v>
                </c:pt>
                <c:pt idx="3843">
                  <c:v>43194</c:v>
                </c:pt>
                <c:pt idx="3844">
                  <c:v>43195</c:v>
                </c:pt>
                <c:pt idx="3845">
                  <c:v>43196</c:v>
                </c:pt>
                <c:pt idx="3846">
                  <c:v>43197</c:v>
                </c:pt>
                <c:pt idx="3847">
                  <c:v>43198</c:v>
                </c:pt>
                <c:pt idx="3848">
                  <c:v>43199</c:v>
                </c:pt>
                <c:pt idx="3849">
                  <c:v>43200</c:v>
                </c:pt>
                <c:pt idx="3850">
                  <c:v>43201</c:v>
                </c:pt>
                <c:pt idx="3851">
                  <c:v>43202</c:v>
                </c:pt>
                <c:pt idx="3852">
                  <c:v>43203</c:v>
                </c:pt>
                <c:pt idx="3853">
                  <c:v>43204</c:v>
                </c:pt>
                <c:pt idx="3854">
                  <c:v>43205</c:v>
                </c:pt>
                <c:pt idx="3855">
                  <c:v>43206</c:v>
                </c:pt>
                <c:pt idx="3856">
                  <c:v>43207</c:v>
                </c:pt>
                <c:pt idx="3857">
                  <c:v>43208</c:v>
                </c:pt>
                <c:pt idx="3858">
                  <c:v>43209</c:v>
                </c:pt>
                <c:pt idx="3859">
                  <c:v>43210</c:v>
                </c:pt>
                <c:pt idx="3860">
                  <c:v>43211</c:v>
                </c:pt>
                <c:pt idx="3861">
                  <c:v>43212</c:v>
                </c:pt>
                <c:pt idx="3862">
                  <c:v>43213</c:v>
                </c:pt>
                <c:pt idx="3863">
                  <c:v>43214</c:v>
                </c:pt>
                <c:pt idx="3864">
                  <c:v>43215</c:v>
                </c:pt>
                <c:pt idx="3865">
                  <c:v>43216</c:v>
                </c:pt>
                <c:pt idx="3866">
                  <c:v>43217</c:v>
                </c:pt>
                <c:pt idx="3867">
                  <c:v>43218</c:v>
                </c:pt>
                <c:pt idx="3868">
                  <c:v>43219</c:v>
                </c:pt>
                <c:pt idx="3869">
                  <c:v>43220</c:v>
                </c:pt>
                <c:pt idx="3870">
                  <c:v>43221</c:v>
                </c:pt>
                <c:pt idx="3871">
                  <c:v>43222</c:v>
                </c:pt>
                <c:pt idx="3872">
                  <c:v>43223</c:v>
                </c:pt>
                <c:pt idx="3873">
                  <c:v>43224</c:v>
                </c:pt>
                <c:pt idx="3874">
                  <c:v>43225</c:v>
                </c:pt>
                <c:pt idx="3875">
                  <c:v>43226</c:v>
                </c:pt>
                <c:pt idx="3876">
                  <c:v>43227</c:v>
                </c:pt>
                <c:pt idx="3877">
                  <c:v>43228</c:v>
                </c:pt>
                <c:pt idx="3878">
                  <c:v>43229</c:v>
                </c:pt>
                <c:pt idx="3879">
                  <c:v>43230</c:v>
                </c:pt>
                <c:pt idx="3880">
                  <c:v>43231</c:v>
                </c:pt>
                <c:pt idx="3881">
                  <c:v>43232</c:v>
                </c:pt>
                <c:pt idx="3882">
                  <c:v>43233</c:v>
                </c:pt>
                <c:pt idx="3883">
                  <c:v>43234</c:v>
                </c:pt>
                <c:pt idx="3884">
                  <c:v>43235</c:v>
                </c:pt>
                <c:pt idx="3885">
                  <c:v>43236</c:v>
                </c:pt>
                <c:pt idx="3886">
                  <c:v>43237</c:v>
                </c:pt>
                <c:pt idx="3887">
                  <c:v>43238</c:v>
                </c:pt>
                <c:pt idx="3888">
                  <c:v>43239</c:v>
                </c:pt>
                <c:pt idx="3889">
                  <c:v>43240</c:v>
                </c:pt>
                <c:pt idx="3890">
                  <c:v>43241</c:v>
                </c:pt>
                <c:pt idx="3891">
                  <c:v>43242</c:v>
                </c:pt>
                <c:pt idx="3892">
                  <c:v>43243</c:v>
                </c:pt>
                <c:pt idx="3893">
                  <c:v>43244</c:v>
                </c:pt>
                <c:pt idx="3894">
                  <c:v>43245</c:v>
                </c:pt>
                <c:pt idx="3895">
                  <c:v>43246</c:v>
                </c:pt>
                <c:pt idx="3896">
                  <c:v>43247</c:v>
                </c:pt>
                <c:pt idx="3897">
                  <c:v>43248</c:v>
                </c:pt>
                <c:pt idx="3898">
                  <c:v>43249</c:v>
                </c:pt>
                <c:pt idx="3899">
                  <c:v>43250</c:v>
                </c:pt>
                <c:pt idx="3900">
                  <c:v>43251</c:v>
                </c:pt>
                <c:pt idx="3901">
                  <c:v>43252</c:v>
                </c:pt>
                <c:pt idx="3902">
                  <c:v>43253</c:v>
                </c:pt>
                <c:pt idx="3903">
                  <c:v>43254</c:v>
                </c:pt>
                <c:pt idx="3904">
                  <c:v>43255</c:v>
                </c:pt>
                <c:pt idx="3905">
                  <c:v>43256</c:v>
                </c:pt>
                <c:pt idx="3906">
                  <c:v>43257</c:v>
                </c:pt>
                <c:pt idx="3907">
                  <c:v>43258</c:v>
                </c:pt>
                <c:pt idx="3908">
                  <c:v>43259</c:v>
                </c:pt>
                <c:pt idx="3909">
                  <c:v>43260</c:v>
                </c:pt>
                <c:pt idx="3910">
                  <c:v>43261</c:v>
                </c:pt>
                <c:pt idx="3911">
                  <c:v>43262</c:v>
                </c:pt>
                <c:pt idx="3912">
                  <c:v>43263</c:v>
                </c:pt>
                <c:pt idx="3913">
                  <c:v>43264</c:v>
                </c:pt>
                <c:pt idx="3914">
                  <c:v>43265</c:v>
                </c:pt>
                <c:pt idx="3915">
                  <c:v>43266</c:v>
                </c:pt>
                <c:pt idx="3916">
                  <c:v>43267</c:v>
                </c:pt>
                <c:pt idx="3917">
                  <c:v>43268</c:v>
                </c:pt>
                <c:pt idx="3918">
                  <c:v>43269</c:v>
                </c:pt>
                <c:pt idx="3919">
                  <c:v>43270</c:v>
                </c:pt>
                <c:pt idx="3920">
                  <c:v>43271</c:v>
                </c:pt>
                <c:pt idx="3921">
                  <c:v>43272</c:v>
                </c:pt>
                <c:pt idx="3922">
                  <c:v>43273</c:v>
                </c:pt>
                <c:pt idx="3923">
                  <c:v>43274</c:v>
                </c:pt>
                <c:pt idx="3924">
                  <c:v>43275</c:v>
                </c:pt>
                <c:pt idx="3925">
                  <c:v>43276</c:v>
                </c:pt>
                <c:pt idx="3926">
                  <c:v>43277</c:v>
                </c:pt>
                <c:pt idx="3927">
                  <c:v>43278</c:v>
                </c:pt>
                <c:pt idx="3928">
                  <c:v>43279</c:v>
                </c:pt>
                <c:pt idx="3929">
                  <c:v>43280</c:v>
                </c:pt>
                <c:pt idx="3930">
                  <c:v>43281</c:v>
                </c:pt>
                <c:pt idx="3931">
                  <c:v>43282</c:v>
                </c:pt>
                <c:pt idx="3932">
                  <c:v>43283</c:v>
                </c:pt>
                <c:pt idx="3933">
                  <c:v>43284</c:v>
                </c:pt>
                <c:pt idx="3934">
                  <c:v>43285</c:v>
                </c:pt>
                <c:pt idx="3935">
                  <c:v>43286</c:v>
                </c:pt>
                <c:pt idx="3936">
                  <c:v>43287</c:v>
                </c:pt>
                <c:pt idx="3937">
                  <c:v>43288</c:v>
                </c:pt>
                <c:pt idx="3938">
                  <c:v>43289</c:v>
                </c:pt>
                <c:pt idx="3939">
                  <c:v>43290</c:v>
                </c:pt>
                <c:pt idx="3940">
                  <c:v>43291</c:v>
                </c:pt>
                <c:pt idx="3941">
                  <c:v>43292</c:v>
                </c:pt>
                <c:pt idx="3942">
                  <c:v>43293</c:v>
                </c:pt>
                <c:pt idx="3943">
                  <c:v>43294</c:v>
                </c:pt>
                <c:pt idx="3944">
                  <c:v>43295</c:v>
                </c:pt>
                <c:pt idx="3945">
                  <c:v>43296</c:v>
                </c:pt>
                <c:pt idx="3946">
                  <c:v>43297</c:v>
                </c:pt>
                <c:pt idx="3947">
                  <c:v>43298</c:v>
                </c:pt>
                <c:pt idx="3948">
                  <c:v>43299</c:v>
                </c:pt>
                <c:pt idx="3949">
                  <c:v>43300</c:v>
                </c:pt>
                <c:pt idx="3950">
                  <c:v>43301</c:v>
                </c:pt>
                <c:pt idx="3951">
                  <c:v>43302</c:v>
                </c:pt>
                <c:pt idx="3952">
                  <c:v>43303</c:v>
                </c:pt>
                <c:pt idx="3953">
                  <c:v>43304</c:v>
                </c:pt>
                <c:pt idx="3954">
                  <c:v>43305</c:v>
                </c:pt>
                <c:pt idx="3955">
                  <c:v>43306</c:v>
                </c:pt>
                <c:pt idx="3956">
                  <c:v>43307</c:v>
                </c:pt>
                <c:pt idx="3957">
                  <c:v>43308</c:v>
                </c:pt>
                <c:pt idx="3958">
                  <c:v>43309</c:v>
                </c:pt>
                <c:pt idx="3959">
                  <c:v>43310</c:v>
                </c:pt>
                <c:pt idx="3960">
                  <c:v>43311</c:v>
                </c:pt>
                <c:pt idx="3961">
                  <c:v>43312</c:v>
                </c:pt>
                <c:pt idx="3962">
                  <c:v>43313</c:v>
                </c:pt>
                <c:pt idx="3963">
                  <c:v>43314</c:v>
                </c:pt>
                <c:pt idx="3964">
                  <c:v>43315</c:v>
                </c:pt>
                <c:pt idx="3965">
                  <c:v>43316</c:v>
                </c:pt>
                <c:pt idx="3966">
                  <c:v>43317</c:v>
                </c:pt>
                <c:pt idx="3967">
                  <c:v>43318</c:v>
                </c:pt>
                <c:pt idx="3968">
                  <c:v>43319</c:v>
                </c:pt>
                <c:pt idx="3969">
                  <c:v>43320</c:v>
                </c:pt>
                <c:pt idx="3970">
                  <c:v>43321</c:v>
                </c:pt>
                <c:pt idx="3971">
                  <c:v>43322</c:v>
                </c:pt>
                <c:pt idx="3972">
                  <c:v>43323</c:v>
                </c:pt>
                <c:pt idx="3973">
                  <c:v>43324</c:v>
                </c:pt>
                <c:pt idx="3974">
                  <c:v>43325</c:v>
                </c:pt>
                <c:pt idx="3975">
                  <c:v>43326</c:v>
                </c:pt>
                <c:pt idx="3976">
                  <c:v>43327</c:v>
                </c:pt>
                <c:pt idx="3977">
                  <c:v>43328</c:v>
                </c:pt>
                <c:pt idx="3978">
                  <c:v>43329</c:v>
                </c:pt>
                <c:pt idx="3979">
                  <c:v>43330</c:v>
                </c:pt>
                <c:pt idx="3980">
                  <c:v>43331</c:v>
                </c:pt>
                <c:pt idx="3981">
                  <c:v>43332</c:v>
                </c:pt>
                <c:pt idx="3982">
                  <c:v>43333</c:v>
                </c:pt>
                <c:pt idx="3983">
                  <c:v>43334</c:v>
                </c:pt>
                <c:pt idx="3984">
                  <c:v>43335</c:v>
                </c:pt>
                <c:pt idx="3985">
                  <c:v>43336</c:v>
                </c:pt>
                <c:pt idx="3986">
                  <c:v>43337</c:v>
                </c:pt>
                <c:pt idx="3987">
                  <c:v>43338</c:v>
                </c:pt>
                <c:pt idx="3988">
                  <c:v>43339</c:v>
                </c:pt>
                <c:pt idx="3989">
                  <c:v>43340</c:v>
                </c:pt>
                <c:pt idx="3990">
                  <c:v>43341</c:v>
                </c:pt>
                <c:pt idx="3991">
                  <c:v>43342</c:v>
                </c:pt>
                <c:pt idx="3992">
                  <c:v>43343</c:v>
                </c:pt>
                <c:pt idx="3993">
                  <c:v>43344</c:v>
                </c:pt>
                <c:pt idx="3994">
                  <c:v>43345</c:v>
                </c:pt>
                <c:pt idx="3995">
                  <c:v>43346</c:v>
                </c:pt>
                <c:pt idx="3996">
                  <c:v>43347</c:v>
                </c:pt>
                <c:pt idx="3997">
                  <c:v>43348</c:v>
                </c:pt>
                <c:pt idx="3998">
                  <c:v>43349</c:v>
                </c:pt>
                <c:pt idx="3999">
                  <c:v>43350</c:v>
                </c:pt>
                <c:pt idx="4000">
                  <c:v>43351</c:v>
                </c:pt>
                <c:pt idx="4001">
                  <c:v>43352</c:v>
                </c:pt>
                <c:pt idx="4002">
                  <c:v>43353</c:v>
                </c:pt>
                <c:pt idx="4003">
                  <c:v>43354</c:v>
                </c:pt>
                <c:pt idx="4004">
                  <c:v>43355</c:v>
                </c:pt>
                <c:pt idx="4005">
                  <c:v>43356</c:v>
                </c:pt>
                <c:pt idx="4006">
                  <c:v>43357</c:v>
                </c:pt>
                <c:pt idx="4007">
                  <c:v>43358</c:v>
                </c:pt>
                <c:pt idx="4008">
                  <c:v>43359</c:v>
                </c:pt>
                <c:pt idx="4009">
                  <c:v>43360</c:v>
                </c:pt>
                <c:pt idx="4010">
                  <c:v>43361</c:v>
                </c:pt>
                <c:pt idx="4011">
                  <c:v>43362</c:v>
                </c:pt>
                <c:pt idx="4012">
                  <c:v>43363</c:v>
                </c:pt>
                <c:pt idx="4013">
                  <c:v>43364</c:v>
                </c:pt>
                <c:pt idx="4014">
                  <c:v>43365</c:v>
                </c:pt>
                <c:pt idx="4015">
                  <c:v>43366</c:v>
                </c:pt>
                <c:pt idx="4016">
                  <c:v>43367</c:v>
                </c:pt>
                <c:pt idx="4017">
                  <c:v>43368</c:v>
                </c:pt>
                <c:pt idx="4018">
                  <c:v>43369</c:v>
                </c:pt>
                <c:pt idx="4019">
                  <c:v>43370</c:v>
                </c:pt>
                <c:pt idx="4020">
                  <c:v>43371</c:v>
                </c:pt>
                <c:pt idx="4021">
                  <c:v>43372</c:v>
                </c:pt>
                <c:pt idx="4022">
                  <c:v>43373</c:v>
                </c:pt>
                <c:pt idx="4023">
                  <c:v>43374</c:v>
                </c:pt>
                <c:pt idx="4024">
                  <c:v>43375</c:v>
                </c:pt>
                <c:pt idx="4025">
                  <c:v>43376</c:v>
                </c:pt>
                <c:pt idx="4026">
                  <c:v>43377</c:v>
                </c:pt>
                <c:pt idx="4027">
                  <c:v>43378</c:v>
                </c:pt>
                <c:pt idx="4028">
                  <c:v>43379</c:v>
                </c:pt>
                <c:pt idx="4029">
                  <c:v>43380</c:v>
                </c:pt>
                <c:pt idx="4030">
                  <c:v>43381</c:v>
                </c:pt>
                <c:pt idx="4031">
                  <c:v>43382</c:v>
                </c:pt>
                <c:pt idx="4032">
                  <c:v>43383</c:v>
                </c:pt>
                <c:pt idx="4033">
                  <c:v>43384</c:v>
                </c:pt>
                <c:pt idx="4034">
                  <c:v>43385</c:v>
                </c:pt>
                <c:pt idx="4035">
                  <c:v>43386</c:v>
                </c:pt>
                <c:pt idx="4036">
                  <c:v>43387</c:v>
                </c:pt>
                <c:pt idx="4037">
                  <c:v>43388</c:v>
                </c:pt>
                <c:pt idx="4038">
                  <c:v>43389</c:v>
                </c:pt>
                <c:pt idx="4039">
                  <c:v>43390</c:v>
                </c:pt>
                <c:pt idx="4040">
                  <c:v>43391</c:v>
                </c:pt>
                <c:pt idx="4041">
                  <c:v>43392</c:v>
                </c:pt>
                <c:pt idx="4042">
                  <c:v>43393</c:v>
                </c:pt>
                <c:pt idx="4043">
                  <c:v>43394</c:v>
                </c:pt>
                <c:pt idx="4044">
                  <c:v>43395</c:v>
                </c:pt>
                <c:pt idx="4045">
                  <c:v>43396</c:v>
                </c:pt>
                <c:pt idx="4046">
                  <c:v>43397</c:v>
                </c:pt>
                <c:pt idx="4047">
                  <c:v>43398</c:v>
                </c:pt>
                <c:pt idx="4048">
                  <c:v>43399</c:v>
                </c:pt>
                <c:pt idx="4049">
                  <c:v>43400</c:v>
                </c:pt>
                <c:pt idx="4050">
                  <c:v>43401</c:v>
                </c:pt>
                <c:pt idx="4051">
                  <c:v>43402</c:v>
                </c:pt>
                <c:pt idx="4052">
                  <c:v>43403</c:v>
                </c:pt>
                <c:pt idx="4053">
                  <c:v>43404</c:v>
                </c:pt>
                <c:pt idx="4054">
                  <c:v>43405</c:v>
                </c:pt>
                <c:pt idx="4055">
                  <c:v>43406</c:v>
                </c:pt>
                <c:pt idx="4056">
                  <c:v>43407</c:v>
                </c:pt>
                <c:pt idx="4057">
                  <c:v>43408</c:v>
                </c:pt>
                <c:pt idx="4058">
                  <c:v>43409</c:v>
                </c:pt>
                <c:pt idx="4059">
                  <c:v>43410</c:v>
                </c:pt>
                <c:pt idx="4060">
                  <c:v>43411</c:v>
                </c:pt>
                <c:pt idx="4061">
                  <c:v>43412</c:v>
                </c:pt>
                <c:pt idx="4062">
                  <c:v>43413</c:v>
                </c:pt>
                <c:pt idx="4063">
                  <c:v>43414</c:v>
                </c:pt>
                <c:pt idx="4064">
                  <c:v>43415</c:v>
                </c:pt>
                <c:pt idx="4065">
                  <c:v>43416</c:v>
                </c:pt>
                <c:pt idx="4066">
                  <c:v>43417</c:v>
                </c:pt>
                <c:pt idx="4067">
                  <c:v>43418</c:v>
                </c:pt>
                <c:pt idx="4068">
                  <c:v>43419</c:v>
                </c:pt>
                <c:pt idx="4069">
                  <c:v>43420</c:v>
                </c:pt>
                <c:pt idx="4070">
                  <c:v>43421</c:v>
                </c:pt>
                <c:pt idx="4071">
                  <c:v>43422</c:v>
                </c:pt>
                <c:pt idx="4072">
                  <c:v>43423</c:v>
                </c:pt>
                <c:pt idx="4073">
                  <c:v>43424</c:v>
                </c:pt>
                <c:pt idx="4074">
                  <c:v>43425</c:v>
                </c:pt>
                <c:pt idx="4075">
                  <c:v>43426</c:v>
                </c:pt>
                <c:pt idx="4076">
                  <c:v>43427</c:v>
                </c:pt>
                <c:pt idx="4077">
                  <c:v>43428</c:v>
                </c:pt>
                <c:pt idx="4078">
                  <c:v>43429</c:v>
                </c:pt>
                <c:pt idx="4079">
                  <c:v>43430</c:v>
                </c:pt>
                <c:pt idx="4080">
                  <c:v>43431</c:v>
                </c:pt>
                <c:pt idx="4081">
                  <c:v>43432</c:v>
                </c:pt>
                <c:pt idx="4082">
                  <c:v>43433</c:v>
                </c:pt>
                <c:pt idx="4083">
                  <c:v>43434</c:v>
                </c:pt>
                <c:pt idx="4084">
                  <c:v>43435</c:v>
                </c:pt>
                <c:pt idx="4085">
                  <c:v>43436</c:v>
                </c:pt>
                <c:pt idx="4086">
                  <c:v>43437</c:v>
                </c:pt>
                <c:pt idx="4087">
                  <c:v>43438</c:v>
                </c:pt>
                <c:pt idx="4088">
                  <c:v>43439</c:v>
                </c:pt>
                <c:pt idx="4089">
                  <c:v>43440</c:v>
                </c:pt>
                <c:pt idx="4090">
                  <c:v>43441</c:v>
                </c:pt>
                <c:pt idx="4091">
                  <c:v>43442</c:v>
                </c:pt>
                <c:pt idx="4092">
                  <c:v>43443</c:v>
                </c:pt>
                <c:pt idx="4093">
                  <c:v>43444</c:v>
                </c:pt>
                <c:pt idx="4094">
                  <c:v>43445</c:v>
                </c:pt>
                <c:pt idx="4095">
                  <c:v>43446</c:v>
                </c:pt>
                <c:pt idx="4096">
                  <c:v>43447</c:v>
                </c:pt>
                <c:pt idx="4097">
                  <c:v>43448</c:v>
                </c:pt>
                <c:pt idx="4098">
                  <c:v>43449</c:v>
                </c:pt>
                <c:pt idx="4099">
                  <c:v>43450</c:v>
                </c:pt>
                <c:pt idx="4100">
                  <c:v>43451</c:v>
                </c:pt>
                <c:pt idx="4101">
                  <c:v>43452</c:v>
                </c:pt>
                <c:pt idx="4102">
                  <c:v>43453</c:v>
                </c:pt>
                <c:pt idx="4103">
                  <c:v>43454</c:v>
                </c:pt>
                <c:pt idx="4104">
                  <c:v>43455</c:v>
                </c:pt>
                <c:pt idx="4105">
                  <c:v>43456</c:v>
                </c:pt>
                <c:pt idx="4106">
                  <c:v>43457</c:v>
                </c:pt>
                <c:pt idx="4107">
                  <c:v>43458</c:v>
                </c:pt>
                <c:pt idx="4108">
                  <c:v>43459</c:v>
                </c:pt>
                <c:pt idx="4109">
                  <c:v>43460</c:v>
                </c:pt>
                <c:pt idx="4110">
                  <c:v>43461</c:v>
                </c:pt>
                <c:pt idx="4111">
                  <c:v>43462</c:v>
                </c:pt>
                <c:pt idx="4112">
                  <c:v>43463</c:v>
                </c:pt>
                <c:pt idx="4113">
                  <c:v>43464</c:v>
                </c:pt>
                <c:pt idx="4114">
                  <c:v>43465</c:v>
                </c:pt>
                <c:pt idx="4115">
                  <c:v>43466</c:v>
                </c:pt>
                <c:pt idx="4116">
                  <c:v>43467</c:v>
                </c:pt>
                <c:pt idx="4117">
                  <c:v>43468</c:v>
                </c:pt>
                <c:pt idx="4118">
                  <c:v>43469</c:v>
                </c:pt>
                <c:pt idx="4119">
                  <c:v>43470</c:v>
                </c:pt>
                <c:pt idx="4120">
                  <c:v>43471</c:v>
                </c:pt>
                <c:pt idx="4121">
                  <c:v>43472</c:v>
                </c:pt>
                <c:pt idx="4122">
                  <c:v>43473</c:v>
                </c:pt>
                <c:pt idx="4123">
                  <c:v>43474</c:v>
                </c:pt>
                <c:pt idx="4124">
                  <c:v>43475</c:v>
                </c:pt>
                <c:pt idx="4125">
                  <c:v>43476</c:v>
                </c:pt>
                <c:pt idx="4126">
                  <c:v>43477</c:v>
                </c:pt>
                <c:pt idx="4127">
                  <c:v>43478</c:v>
                </c:pt>
                <c:pt idx="4128">
                  <c:v>43479</c:v>
                </c:pt>
                <c:pt idx="4129">
                  <c:v>43480</c:v>
                </c:pt>
                <c:pt idx="4130">
                  <c:v>43481</c:v>
                </c:pt>
                <c:pt idx="4131">
                  <c:v>43482</c:v>
                </c:pt>
                <c:pt idx="4132">
                  <c:v>43483</c:v>
                </c:pt>
                <c:pt idx="4133">
                  <c:v>43484</c:v>
                </c:pt>
                <c:pt idx="4134">
                  <c:v>43485</c:v>
                </c:pt>
                <c:pt idx="4135">
                  <c:v>43486</c:v>
                </c:pt>
                <c:pt idx="4136">
                  <c:v>43487</c:v>
                </c:pt>
                <c:pt idx="4137">
                  <c:v>43488</c:v>
                </c:pt>
                <c:pt idx="4138">
                  <c:v>43489</c:v>
                </c:pt>
                <c:pt idx="4139">
                  <c:v>43490</c:v>
                </c:pt>
                <c:pt idx="4140">
                  <c:v>43491</c:v>
                </c:pt>
                <c:pt idx="4141">
                  <c:v>43492</c:v>
                </c:pt>
                <c:pt idx="4142">
                  <c:v>43493</c:v>
                </c:pt>
                <c:pt idx="4143">
                  <c:v>43494</c:v>
                </c:pt>
                <c:pt idx="4144">
                  <c:v>43495</c:v>
                </c:pt>
                <c:pt idx="4145">
                  <c:v>43496</c:v>
                </c:pt>
                <c:pt idx="4146">
                  <c:v>43497</c:v>
                </c:pt>
                <c:pt idx="4147">
                  <c:v>43498</c:v>
                </c:pt>
                <c:pt idx="4148">
                  <c:v>43499</c:v>
                </c:pt>
                <c:pt idx="4149">
                  <c:v>43500</c:v>
                </c:pt>
                <c:pt idx="4150">
                  <c:v>43501</c:v>
                </c:pt>
                <c:pt idx="4151">
                  <c:v>43502</c:v>
                </c:pt>
                <c:pt idx="4152">
                  <c:v>43503</c:v>
                </c:pt>
                <c:pt idx="4153">
                  <c:v>43504</c:v>
                </c:pt>
                <c:pt idx="4154">
                  <c:v>43505</c:v>
                </c:pt>
                <c:pt idx="4155">
                  <c:v>43506</c:v>
                </c:pt>
                <c:pt idx="4156">
                  <c:v>43507</c:v>
                </c:pt>
                <c:pt idx="4157">
                  <c:v>43508</c:v>
                </c:pt>
                <c:pt idx="4158">
                  <c:v>43509</c:v>
                </c:pt>
                <c:pt idx="4159">
                  <c:v>43510</c:v>
                </c:pt>
                <c:pt idx="4160">
                  <c:v>43511</c:v>
                </c:pt>
                <c:pt idx="4161">
                  <c:v>43512</c:v>
                </c:pt>
                <c:pt idx="4162">
                  <c:v>43513</c:v>
                </c:pt>
                <c:pt idx="4163">
                  <c:v>43514</c:v>
                </c:pt>
                <c:pt idx="4164">
                  <c:v>43515</c:v>
                </c:pt>
                <c:pt idx="4165">
                  <c:v>43516</c:v>
                </c:pt>
                <c:pt idx="4166">
                  <c:v>43517</c:v>
                </c:pt>
                <c:pt idx="4167">
                  <c:v>43518</c:v>
                </c:pt>
                <c:pt idx="4168">
                  <c:v>43519</c:v>
                </c:pt>
                <c:pt idx="4169">
                  <c:v>43520</c:v>
                </c:pt>
                <c:pt idx="4170">
                  <c:v>43521</c:v>
                </c:pt>
                <c:pt idx="4171">
                  <c:v>43522</c:v>
                </c:pt>
                <c:pt idx="4172">
                  <c:v>43523</c:v>
                </c:pt>
              </c:numCache>
            </c:numRef>
          </c:cat>
          <c:val>
            <c:numRef>
              <c:f>Sheet1!$B$2:$FDN$2</c:f>
              <c:numCache>
                <c:formatCode>0.00%</c:formatCode>
                <c:ptCount val="4173"/>
                <c:pt idx="0">
                  <c:v>-6.9326034950013497E-3</c:v>
                </c:pt>
                <c:pt idx="1">
                  <c:v>-1.43821358733363E-2</c:v>
                </c:pt>
                <c:pt idx="2">
                  <c:v>-1.1124114275798701E-2</c:v>
                </c:pt>
                <c:pt idx="3">
                  <c:v>-1.1124114275798701E-2</c:v>
                </c:pt>
                <c:pt idx="4">
                  <c:v>-1.1124114275798701E-2</c:v>
                </c:pt>
                <c:pt idx="5">
                  <c:v>-1.6913970679581398E-2</c:v>
                </c:pt>
                <c:pt idx="6">
                  <c:v>-5.4703998379140896E-3</c:v>
                </c:pt>
                <c:pt idx="7">
                  <c:v>-6.4744424785644402E-3</c:v>
                </c:pt>
                <c:pt idx="8">
                  <c:v>3.8464600335133001E-3</c:v>
                </c:pt>
                <c:pt idx="9">
                  <c:v>2.3217240704671602E-3</c:v>
                </c:pt>
                <c:pt idx="10">
                  <c:v>2.3217240704671602E-3</c:v>
                </c:pt>
                <c:pt idx="11">
                  <c:v>2.3217240704671602E-3</c:v>
                </c:pt>
                <c:pt idx="12">
                  <c:v>1.40438793896791E-2</c:v>
                </c:pt>
                <c:pt idx="13">
                  <c:v>6.6930182425852802E-3</c:v>
                </c:pt>
                <c:pt idx="14">
                  <c:v>1.0329951481112799E-2</c:v>
                </c:pt>
                <c:pt idx="15">
                  <c:v>1.36682956627978E-2</c:v>
                </c:pt>
                <c:pt idx="16">
                  <c:v>7.2654745450850796E-3</c:v>
                </c:pt>
                <c:pt idx="17">
                  <c:v>7.2654745450850796E-3</c:v>
                </c:pt>
                <c:pt idx="18">
                  <c:v>7.2654745450850796E-3</c:v>
                </c:pt>
                <c:pt idx="19">
                  <c:v>2.4298201702029201E-2</c:v>
                </c:pt>
                <c:pt idx="20">
                  <c:v>1.9868037607149201E-2</c:v>
                </c:pt>
                <c:pt idx="21">
                  <c:v>2.30080482412836E-2</c:v>
                </c:pt>
                <c:pt idx="22">
                  <c:v>2.6436817327263301E-2</c:v>
                </c:pt>
                <c:pt idx="23">
                  <c:v>3.97651537953383E-2</c:v>
                </c:pt>
                <c:pt idx="24">
                  <c:v>3.97651537953383E-2</c:v>
                </c:pt>
                <c:pt idx="25">
                  <c:v>3.97651537953383E-2</c:v>
                </c:pt>
                <c:pt idx="26">
                  <c:v>2.8733242242420701E-2</c:v>
                </c:pt>
                <c:pt idx="27">
                  <c:v>3.8229186887136099E-2</c:v>
                </c:pt>
                <c:pt idx="28">
                  <c:v>4.7056410903583999E-2</c:v>
                </c:pt>
                <c:pt idx="29">
                  <c:v>4.3974628784651602E-2</c:v>
                </c:pt>
                <c:pt idx="30">
                  <c:v>3.08888800613107E-2</c:v>
                </c:pt>
                <c:pt idx="31">
                  <c:v>3.08888800613107E-2</c:v>
                </c:pt>
                <c:pt idx="32">
                  <c:v>3.08888800613107E-2</c:v>
                </c:pt>
                <c:pt idx="33">
                  <c:v>3.4235603680916597E-2</c:v>
                </c:pt>
                <c:pt idx="34">
                  <c:v>3.2112419076297999E-2</c:v>
                </c:pt>
                <c:pt idx="35">
                  <c:v>3.7104992755586902E-2</c:v>
                </c:pt>
                <c:pt idx="36">
                  <c:v>5.3249903233273201E-2</c:v>
                </c:pt>
                <c:pt idx="37">
                  <c:v>4.7812568854505903E-2</c:v>
                </c:pt>
                <c:pt idx="38">
                  <c:v>4.7812568854505903E-2</c:v>
                </c:pt>
                <c:pt idx="39">
                  <c:v>4.7812568854505903E-2</c:v>
                </c:pt>
                <c:pt idx="40">
                  <c:v>4.5994167670597698E-2</c:v>
                </c:pt>
                <c:pt idx="41">
                  <c:v>4.5252353782556001E-2</c:v>
                </c:pt>
                <c:pt idx="42">
                  <c:v>4.6077900639423901E-2</c:v>
                </c:pt>
                <c:pt idx="43">
                  <c:v>3.46961475476706E-2</c:v>
                </c:pt>
                <c:pt idx="44">
                  <c:v>3.7116855574907501E-2</c:v>
                </c:pt>
                <c:pt idx="45">
                  <c:v>3.7116855574907501E-2</c:v>
                </c:pt>
                <c:pt idx="46">
                  <c:v>3.7116855574907501E-2</c:v>
                </c:pt>
                <c:pt idx="47">
                  <c:v>1.59262872190407E-2</c:v>
                </c:pt>
                <c:pt idx="48">
                  <c:v>-1.95099365405043E-2</c:v>
                </c:pt>
                <c:pt idx="49">
                  <c:v>-9.9019833057636397E-3</c:v>
                </c:pt>
                <c:pt idx="50">
                  <c:v>-2.21106568613713E-2</c:v>
                </c:pt>
                <c:pt idx="51">
                  <c:v>-2.0450776883866501E-2</c:v>
                </c:pt>
                <c:pt idx="52">
                  <c:v>-2.0450776883866501E-2</c:v>
                </c:pt>
                <c:pt idx="53">
                  <c:v>-2.0450776883866501E-2</c:v>
                </c:pt>
                <c:pt idx="54">
                  <c:v>-2.5349284698401999E-2</c:v>
                </c:pt>
                <c:pt idx="55">
                  <c:v>-5.9006496991405803E-2</c:v>
                </c:pt>
                <c:pt idx="56">
                  <c:v>-5.48865863903669E-2</c:v>
                </c:pt>
                <c:pt idx="57">
                  <c:v>-6.7139624771128101E-2</c:v>
                </c:pt>
                <c:pt idx="58">
                  <c:v>-7.1531454980674106E-2</c:v>
                </c:pt>
                <c:pt idx="59">
                  <c:v>-7.1531454980674106E-2</c:v>
                </c:pt>
                <c:pt idx="60">
                  <c:v>-7.1531454980674106E-2</c:v>
                </c:pt>
                <c:pt idx="61">
                  <c:v>-5.8187156131524601E-2</c:v>
                </c:pt>
                <c:pt idx="62">
                  <c:v>-7.1884482578214906E-2</c:v>
                </c:pt>
                <c:pt idx="63">
                  <c:v>-8.1320454165834999E-2</c:v>
                </c:pt>
                <c:pt idx="64">
                  <c:v>-7.1088124936618993E-2</c:v>
                </c:pt>
                <c:pt idx="65">
                  <c:v>-7.3518556171318E-2</c:v>
                </c:pt>
                <c:pt idx="66">
                  <c:v>-7.3518556171318E-2</c:v>
                </c:pt>
                <c:pt idx="67">
                  <c:v>-7.3518556171318E-2</c:v>
                </c:pt>
                <c:pt idx="68">
                  <c:v>-6.5760786490639503E-2</c:v>
                </c:pt>
                <c:pt idx="69">
                  <c:v>-7.7073067258427802E-2</c:v>
                </c:pt>
                <c:pt idx="70">
                  <c:v>-9.0726817042606503E-2</c:v>
                </c:pt>
                <c:pt idx="71">
                  <c:v>-8.0395289780667206E-2</c:v>
                </c:pt>
                <c:pt idx="72">
                  <c:v>-8.0575390830006796E-2</c:v>
                </c:pt>
                <c:pt idx="73">
                  <c:v>-8.0575390830006796E-2</c:v>
                </c:pt>
                <c:pt idx="74">
                  <c:v>-8.0575390830006796E-2</c:v>
                </c:pt>
                <c:pt idx="75">
                  <c:v>-8.6679457108035804E-2</c:v>
                </c:pt>
                <c:pt idx="76">
                  <c:v>-7.8146210575617894E-2</c:v>
                </c:pt>
                <c:pt idx="77">
                  <c:v>-8.6197126267975696E-2</c:v>
                </c:pt>
                <c:pt idx="78">
                  <c:v>-7.5763103490210398E-2</c:v>
                </c:pt>
                <c:pt idx="79">
                  <c:v>-8.5989612968052104E-2</c:v>
                </c:pt>
                <c:pt idx="80">
                  <c:v>-8.5989612968052104E-2</c:v>
                </c:pt>
                <c:pt idx="81">
                  <c:v>-8.5989612968052104E-2</c:v>
                </c:pt>
                <c:pt idx="82">
                  <c:v>-8.5425000230953202E-2</c:v>
                </c:pt>
                <c:pt idx="83">
                  <c:v>-8.3254282857163395E-2</c:v>
                </c:pt>
                <c:pt idx="84">
                  <c:v>-7.92913846652471E-2</c:v>
                </c:pt>
                <c:pt idx="85">
                  <c:v>-8.0121139702095098E-2</c:v>
                </c:pt>
                <c:pt idx="86">
                  <c:v>-8.6638300639251598E-2</c:v>
                </c:pt>
                <c:pt idx="87">
                  <c:v>-8.6638300639251598E-2</c:v>
                </c:pt>
                <c:pt idx="88">
                  <c:v>-8.6638300639251598E-2</c:v>
                </c:pt>
                <c:pt idx="89">
                  <c:v>-8.7488441351085605E-2</c:v>
                </c:pt>
                <c:pt idx="90">
                  <c:v>-8.7488441351085605E-2</c:v>
                </c:pt>
                <c:pt idx="91">
                  <c:v>-8.66141732283464E-2</c:v>
                </c:pt>
                <c:pt idx="92">
                  <c:v>-9.2297612793431197E-2</c:v>
                </c:pt>
                <c:pt idx="93">
                  <c:v>-8.6312473003531703E-2</c:v>
                </c:pt>
                <c:pt idx="94">
                  <c:v>-8.6312473003531703E-2</c:v>
                </c:pt>
                <c:pt idx="95">
                  <c:v>-8.6312473003531703E-2</c:v>
                </c:pt>
                <c:pt idx="96">
                  <c:v>-7.6660538157587402E-2</c:v>
                </c:pt>
                <c:pt idx="97">
                  <c:v>-7.6660538157587402E-2</c:v>
                </c:pt>
                <c:pt idx="98">
                  <c:v>-6.5133169671644703E-2</c:v>
                </c:pt>
                <c:pt idx="99">
                  <c:v>-7.8159494905645305E-2</c:v>
                </c:pt>
                <c:pt idx="100">
                  <c:v>-6.5352763622562399E-2</c:v>
                </c:pt>
                <c:pt idx="101">
                  <c:v>-6.5352763622562399E-2</c:v>
                </c:pt>
                <c:pt idx="102">
                  <c:v>-6.5352763622562399E-2</c:v>
                </c:pt>
                <c:pt idx="103">
                  <c:v>-7.9138326052387006E-2</c:v>
                </c:pt>
                <c:pt idx="104">
                  <c:v>-8.9777256986221202E-2</c:v>
                </c:pt>
                <c:pt idx="105">
                  <c:v>-0.108869450963979</c:v>
                </c:pt>
                <c:pt idx="106">
                  <c:v>-0.11881270706297301</c:v>
                </c:pt>
                <c:pt idx="107">
                  <c:v>-0.12368700895559601</c:v>
                </c:pt>
                <c:pt idx="108">
                  <c:v>-0.12368700895559601</c:v>
                </c:pt>
                <c:pt idx="109">
                  <c:v>-0.12368700895559601</c:v>
                </c:pt>
                <c:pt idx="110">
                  <c:v>-0.11788412234293399</c:v>
                </c:pt>
                <c:pt idx="111">
                  <c:v>-0.105749273215046</c:v>
                </c:pt>
                <c:pt idx="112">
                  <c:v>-0.12724656283935801</c:v>
                </c:pt>
                <c:pt idx="113">
                  <c:v>-0.121370349654409</c:v>
                </c:pt>
                <c:pt idx="114">
                  <c:v>-0.11857880142517099</c:v>
                </c:pt>
                <c:pt idx="115">
                  <c:v>-0.11857880142517099</c:v>
                </c:pt>
                <c:pt idx="116">
                  <c:v>-0.11857880142517099</c:v>
                </c:pt>
                <c:pt idx="117">
                  <c:v>-0.11643643729931299</c:v>
                </c:pt>
                <c:pt idx="118">
                  <c:v>-0.15112844810100201</c:v>
                </c:pt>
                <c:pt idx="119">
                  <c:v>-0.114226109516503</c:v>
                </c:pt>
                <c:pt idx="120">
                  <c:v>-0.123304922131552</c:v>
                </c:pt>
                <c:pt idx="121">
                  <c:v>-9.5161871866653494E-2</c:v>
                </c:pt>
                <c:pt idx="122">
                  <c:v>-9.5161871866653494E-2</c:v>
                </c:pt>
                <c:pt idx="123">
                  <c:v>-9.5161871866653494E-2</c:v>
                </c:pt>
                <c:pt idx="124">
                  <c:v>-0.101384494819029</c:v>
                </c:pt>
                <c:pt idx="125">
                  <c:v>-9.1433104479485799E-2</c:v>
                </c:pt>
                <c:pt idx="126">
                  <c:v>-7.9686932703399396E-2</c:v>
                </c:pt>
                <c:pt idx="127">
                  <c:v>-9.24839289242603E-2</c:v>
                </c:pt>
                <c:pt idx="128">
                  <c:v>-8.3439682890423306E-2</c:v>
                </c:pt>
                <c:pt idx="129">
                  <c:v>-8.3439682890423306E-2</c:v>
                </c:pt>
                <c:pt idx="130">
                  <c:v>-8.3439682890423306E-2</c:v>
                </c:pt>
                <c:pt idx="131">
                  <c:v>-6.7127438944109899E-2</c:v>
                </c:pt>
                <c:pt idx="132">
                  <c:v>-4.8525214081826903E-2</c:v>
                </c:pt>
                <c:pt idx="133">
                  <c:v>-6.7007993940170693E-2</c:v>
                </c:pt>
                <c:pt idx="134">
                  <c:v>-6.2926377327527303E-2</c:v>
                </c:pt>
                <c:pt idx="135">
                  <c:v>-6.2347997819959103E-2</c:v>
                </c:pt>
                <c:pt idx="136">
                  <c:v>-6.2347997819959103E-2</c:v>
                </c:pt>
                <c:pt idx="137">
                  <c:v>-6.2347997819959103E-2</c:v>
                </c:pt>
                <c:pt idx="138">
                  <c:v>-4.7896146167456598E-2</c:v>
                </c:pt>
                <c:pt idx="139">
                  <c:v>-7.0662816555478097E-2</c:v>
                </c:pt>
                <c:pt idx="140">
                  <c:v>-5.6566014648956699E-2</c:v>
                </c:pt>
                <c:pt idx="141">
                  <c:v>-3.4573687163029103E-2</c:v>
                </c:pt>
                <c:pt idx="142">
                  <c:v>-3.1713424460247303E-2</c:v>
                </c:pt>
                <c:pt idx="143">
                  <c:v>-3.1713424460247303E-2</c:v>
                </c:pt>
                <c:pt idx="144">
                  <c:v>-3.1713424460247303E-2</c:v>
                </c:pt>
                <c:pt idx="145">
                  <c:v>-4.3404519885071401E-2</c:v>
                </c:pt>
                <c:pt idx="146">
                  <c:v>-3.5919692680862002E-2</c:v>
                </c:pt>
                <c:pt idx="147">
                  <c:v>-3.4019368084784798E-2</c:v>
                </c:pt>
                <c:pt idx="148">
                  <c:v>-2.55768871423151E-2</c:v>
                </c:pt>
                <c:pt idx="149">
                  <c:v>-2.1459723305317299E-2</c:v>
                </c:pt>
                <c:pt idx="150">
                  <c:v>-2.1459723305317299E-2</c:v>
                </c:pt>
                <c:pt idx="151">
                  <c:v>-2.1459723305317299E-2</c:v>
                </c:pt>
                <c:pt idx="152">
                  <c:v>-2.9631464483829899E-2</c:v>
                </c:pt>
                <c:pt idx="153">
                  <c:v>-3.7693511544877101E-2</c:v>
                </c:pt>
                <c:pt idx="154">
                  <c:v>-3.4776118565408E-2</c:v>
                </c:pt>
                <c:pt idx="155">
                  <c:v>-2.5048147534331801E-2</c:v>
                </c:pt>
                <c:pt idx="156">
                  <c:v>-2.3598116227729799E-2</c:v>
                </c:pt>
                <c:pt idx="157">
                  <c:v>-2.3598116227729799E-2</c:v>
                </c:pt>
                <c:pt idx="158">
                  <c:v>-2.3598116227729799E-2</c:v>
                </c:pt>
                <c:pt idx="159">
                  <c:v>-2.7313917986586798E-2</c:v>
                </c:pt>
                <c:pt idx="160">
                  <c:v>-1.5074012364572601E-2</c:v>
                </c:pt>
                <c:pt idx="161">
                  <c:v>-2.2676020607974901E-2</c:v>
                </c:pt>
                <c:pt idx="162">
                  <c:v>-3.6619274462112998E-3</c:v>
                </c:pt>
                <c:pt idx="163">
                  <c:v>-9.2106272044164602E-3</c:v>
                </c:pt>
                <c:pt idx="164">
                  <c:v>-9.2106272044164602E-3</c:v>
                </c:pt>
                <c:pt idx="165">
                  <c:v>-9.2106272044164602E-3</c:v>
                </c:pt>
                <c:pt idx="166">
                  <c:v>-5.7279768746877303E-3</c:v>
                </c:pt>
                <c:pt idx="167">
                  <c:v>-1.3836248887120799E-2</c:v>
                </c:pt>
                <c:pt idx="168">
                  <c:v>-1.2715139906787999E-2</c:v>
                </c:pt>
                <c:pt idx="169">
                  <c:v>-1.6874981266672601E-2</c:v>
                </c:pt>
                <c:pt idx="170">
                  <c:v>3.8312691624002898E-3</c:v>
                </c:pt>
                <c:pt idx="171">
                  <c:v>3.8312691624002898E-3</c:v>
                </c:pt>
                <c:pt idx="172">
                  <c:v>3.8312691624002898E-3</c:v>
                </c:pt>
                <c:pt idx="173">
                  <c:v>1.0663322305225501E-2</c:v>
                </c:pt>
                <c:pt idx="174">
                  <c:v>-1.4243869943866901E-2</c:v>
                </c:pt>
                <c:pt idx="175">
                  <c:v>-6.0907844589190904E-3</c:v>
                </c:pt>
                <c:pt idx="176">
                  <c:v>-1.18123757791122E-2</c:v>
                </c:pt>
                <c:pt idx="177">
                  <c:v>-1.18123757791122E-2</c:v>
                </c:pt>
                <c:pt idx="178">
                  <c:v>-1.18123757791122E-2</c:v>
                </c:pt>
                <c:pt idx="179">
                  <c:v>-1.18123757791122E-2</c:v>
                </c:pt>
                <c:pt idx="180">
                  <c:v>-1.16444896390083E-2</c:v>
                </c:pt>
                <c:pt idx="181">
                  <c:v>-3.01587034854272E-2</c:v>
                </c:pt>
                <c:pt idx="182">
                  <c:v>-1.9342621398620301E-2</c:v>
                </c:pt>
                <c:pt idx="183">
                  <c:v>-1.99682951984416E-2</c:v>
                </c:pt>
                <c:pt idx="184">
                  <c:v>-1.34539911906962E-2</c:v>
                </c:pt>
                <c:pt idx="185">
                  <c:v>-1.34539911906962E-2</c:v>
                </c:pt>
                <c:pt idx="186">
                  <c:v>-1.34539911906962E-2</c:v>
                </c:pt>
                <c:pt idx="187">
                  <c:v>-2.7571539242529099E-3</c:v>
                </c:pt>
                <c:pt idx="188">
                  <c:v>-1.53523465493635E-2</c:v>
                </c:pt>
                <c:pt idx="189">
                  <c:v>-2.2110214744135999E-2</c:v>
                </c:pt>
                <c:pt idx="190">
                  <c:v>-3.2598872213948298E-2</c:v>
                </c:pt>
                <c:pt idx="191">
                  <c:v>-3.2067377328943901E-2</c:v>
                </c:pt>
                <c:pt idx="192">
                  <c:v>-3.2067377328943901E-2</c:v>
                </c:pt>
                <c:pt idx="193">
                  <c:v>-3.2067377328943901E-2</c:v>
                </c:pt>
                <c:pt idx="194">
                  <c:v>-3.4078972607119E-2</c:v>
                </c:pt>
                <c:pt idx="195">
                  <c:v>-3.4069231185962397E-2</c:v>
                </c:pt>
                <c:pt idx="196">
                  <c:v>-2.19124106900449E-2</c:v>
                </c:pt>
                <c:pt idx="197">
                  <c:v>-2.3053151032023801E-2</c:v>
                </c:pt>
                <c:pt idx="198">
                  <c:v>-1.0130218669085801E-2</c:v>
                </c:pt>
                <c:pt idx="199">
                  <c:v>-1.0130218669085801E-2</c:v>
                </c:pt>
                <c:pt idx="200">
                  <c:v>-1.0130218669085801E-2</c:v>
                </c:pt>
                <c:pt idx="201">
                  <c:v>-9.4966885998069E-3</c:v>
                </c:pt>
                <c:pt idx="202">
                  <c:v>-7.1054754933962396E-3</c:v>
                </c:pt>
                <c:pt idx="203">
                  <c:v>-1.52817562903825E-2</c:v>
                </c:pt>
                <c:pt idx="204">
                  <c:v>-8.6564075674510094E-3</c:v>
                </c:pt>
                <c:pt idx="205">
                  <c:v>-1.4921313697279099E-2</c:v>
                </c:pt>
                <c:pt idx="206">
                  <c:v>-1.4921313697279099E-2</c:v>
                </c:pt>
                <c:pt idx="207">
                  <c:v>-1.4921313697279099E-2</c:v>
                </c:pt>
                <c:pt idx="208">
                  <c:v>-7.2176088853447302E-3</c:v>
                </c:pt>
                <c:pt idx="209">
                  <c:v>5.6425138275846302E-3</c:v>
                </c:pt>
                <c:pt idx="210">
                  <c:v>9.3982252921809295E-4</c:v>
                </c:pt>
                <c:pt idx="211">
                  <c:v>-3.8924934760420398E-4</c:v>
                </c:pt>
                <c:pt idx="212">
                  <c:v>-4.24220103395123E-3</c:v>
                </c:pt>
                <c:pt idx="213">
                  <c:v>-4.24220103395123E-3</c:v>
                </c:pt>
                <c:pt idx="214">
                  <c:v>-4.24220103395123E-3</c:v>
                </c:pt>
                <c:pt idx="215">
                  <c:v>-4.8020278994319598E-3</c:v>
                </c:pt>
                <c:pt idx="216">
                  <c:v>-4.4038611815470103E-3</c:v>
                </c:pt>
                <c:pt idx="217">
                  <c:v>-6.1732582592768396E-3</c:v>
                </c:pt>
                <c:pt idx="218">
                  <c:v>-7.5724816446070004E-3</c:v>
                </c:pt>
                <c:pt idx="219">
                  <c:v>-8.9120315197014407E-3</c:v>
                </c:pt>
                <c:pt idx="220">
                  <c:v>-8.9120315197014407E-3</c:v>
                </c:pt>
                <c:pt idx="221">
                  <c:v>-8.9120315197014407E-3</c:v>
                </c:pt>
                <c:pt idx="222">
                  <c:v>-6.2327216217747897E-3</c:v>
                </c:pt>
                <c:pt idx="223">
                  <c:v>-4.9184502191190697E-3</c:v>
                </c:pt>
                <c:pt idx="224">
                  <c:v>-3.0086981952241998E-3</c:v>
                </c:pt>
                <c:pt idx="225">
                  <c:v>1.9929018113460399E-3</c:v>
                </c:pt>
                <c:pt idx="226">
                  <c:v>7.6539056687825501E-3</c:v>
                </c:pt>
                <c:pt idx="227">
                  <c:v>7.6539056687825501E-3</c:v>
                </c:pt>
                <c:pt idx="228">
                  <c:v>7.6539056687825501E-3</c:v>
                </c:pt>
                <c:pt idx="229">
                  <c:v>4.0576002576113704E-3</c:v>
                </c:pt>
                <c:pt idx="230">
                  <c:v>1.25364317321086E-2</c:v>
                </c:pt>
                <c:pt idx="231">
                  <c:v>6.5632371963488803E-3</c:v>
                </c:pt>
                <c:pt idx="232">
                  <c:v>-5.0908768606074996E-3</c:v>
                </c:pt>
                <c:pt idx="233">
                  <c:v>-2.5833641926326098E-3</c:v>
                </c:pt>
                <c:pt idx="234">
                  <c:v>-2.5833641926326098E-3</c:v>
                </c:pt>
                <c:pt idx="235">
                  <c:v>-2.5833641926326098E-3</c:v>
                </c:pt>
                <c:pt idx="236">
                  <c:v>-6.9729898833328398E-3</c:v>
                </c:pt>
                <c:pt idx="237">
                  <c:v>2.1789884999683399E-3</c:v>
                </c:pt>
                <c:pt idx="238">
                  <c:v>8.4621176808061804E-3</c:v>
                </c:pt>
                <c:pt idx="239">
                  <c:v>5.4670176687672302E-3</c:v>
                </c:pt>
                <c:pt idx="240">
                  <c:v>2.1152608988185301E-2</c:v>
                </c:pt>
                <c:pt idx="241">
                  <c:v>2.1152608988185301E-2</c:v>
                </c:pt>
                <c:pt idx="242">
                  <c:v>2.1152608988185301E-2</c:v>
                </c:pt>
                <c:pt idx="243">
                  <c:v>9.4878213479390201E-3</c:v>
                </c:pt>
                <c:pt idx="244">
                  <c:v>3.81449508130904E-3</c:v>
                </c:pt>
                <c:pt idx="245">
                  <c:v>5.7213112345850803E-3</c:v>
                </c:pt>
                <c:pt idx="246">
                  <c:v>1.4300510193156601E-2</c:v>
                </c:pt>
                <c:pt idx="247">
                  <c:v>1.7437943023475198E-2</c:v>
                </c:pt>
                <c:pt idx="248">
                  <c:v>1.7437943023475198E-2</c:v>
                </c:pt>
                <c:pt idx="249">
                  <c:v>1.7437943023475198E-2</c:v>
                </c:pt>
                <c:pt idx="250">
                  <c:v>2.8140372402667601E-2</c:v>
                </c:pt>
                <c:pt idx="251">
                  <c:v>2.8981668798638401E-2</c:v>
                </c:pt>
                <c:pt idx="252">
                  <c:v>3.8035443777262798E-2</c:v>
                </c:pt>
                <c:pt idx="253">
                  <c:v>4.3872332357986397E-2</c:v>
                </c:pt>
                <c:pt idx="254">
                  <c:v>6.2584106677851595E-2</c:v>
                </c:pt>
                <c:pt idx="255">
                  <c:v>6.2584106677851595E-2</c:v>
                </c:pt>
                <c:pt idx="256">
                  <c:v>6.2584106677851595E-2</c:v>
                </c:pt>
                <c:pt idx="257">
                  <c:v>6.1497823753910302E-2</c:v>
                </c:pt>
                <c:pt idx="258">
                  <c:v>5.3625284178295998E-2</c:v>
                </c:pt>
                <c:pt idx="259">
                  <c:v>7.0310917530925596E-2</c:v>
                </c:pt>
                <c:pt idx="260">
                  <c:v>5.1553447431833099E-2</c:v>
                </c:pt>
                <c:pt idx="261">
                  <c:v>4.60683785940132E-2</c:v>
                </c:pt>
                <c:pt idx="262">
                  <c:v>4.60683785940132E-2</c:v>
                </c:pt>
                <c:pt idx="263">
                  <c:v>4.60683785940132E-2</c:v>
                </c:pt>
                <c:pt idx="264">
                  <c:v>5.8192280528787999E-2</c:v>
                </c:pt>
                <c:pt idx="265">
                  <c:v>6.5265502385345203E-2</c:v>
                </c:pt>
                <c:pt idx="266">
                  <c:v>6.7035198988292702E-2</c:v>
                </c:pt>
                <c:pt idx="267">
                  <c:v>6.7794733015202002E-2</c:v>
                </c:pt>
                <c:pt idx="268">
                  <c:v>7.5714100185983305E-2</c:v>
                </c:pt>
                <c:pt idx="269">
                  <c:v>7.5714100185983305E-2</c:v>
                </c:pt>
                <c:pt idx="270">
                  <c:v>7.5714100185983305E-2</c:v>
                </c:pt>
                <c:pt idx="271">
                  <c:v>7.6204601448831094E-2</c:v>
                </c:pt>
                <c:pt idx="272">
                  <c:v>6.4740417027447303E-2</c:v>
                </c:pt>
                <c:pt idx="273">
                  <c:v>6.9384237325172099E-2</c:v>
                </c:pt>
                <c:pt idx="274">
                  <c:v>8.6060593913551003E-2</c:v>
                </c:pt>
                <c:pt idx="275">
                  <c:v>8.3239603541853904E-2</c:v>
                </c:pt>
                <c:pt idx="276">
                  <c:v>8.3239603541853904E-2</c:v>
                </c:pt>
                <c:pt idx="277">
                  <c:v>8.3239603541853904E-2</c:v>
                </c:pt>
                <c:pt idx="278">
                  <c:v>7.4260103353815096E-2</c:v>
                </c:pt>
                <c:pt idx="279">
                  <c:v>8.0130075238847895E-2</c:v>
                </c:pt>
                <c:pt idx="280">
                  <c:v>8.33385870537178E-2</c:v>
                </c:pt>
                <c:pt idx="281">
                  <c:v>4.7523901024940203E-2</c:v>
                </c:pt>
                <c:pt idx="282">
                  <c:v>6.87226115600377E-2</c:v>
                </c:pt>
                <c:pt idx="283">
                  <c:v>6.87226115600377E-2</c:v>
                </c:pt>
                <c:pt idx="284">
                  <c:v>6.87226115600377E-2</c:v>
                </c:pt>
                <c:pt idx="285">
                  <c:v>5.6123796076270598E-2</c:v>
                </c:pt>
                <c:pt idx="286">
                  <c:v>6.9437017798487502E-2</c:v>
                </c:pt>
                <c:pt idx="287">
                  <c:v>5.7250563294448699E-2</c:v>
                </c:pt>
                <c:pt idx="288">
                  <c:v>6.9486750319676494E-2</c:v>
                </c:pt>
                <c:pt idx="289">
                  <c:v>6.9923008286894198E-2</c:v>
                </c:pt>
                <c:pt idx="290">
                  <c:v>6.9923008286894198E-2</c:v>
                </c:pt>
                <c:pt idx="291">
                  <c:v>6.9923008286894198E-2</c:v>
                </c:pt>
                <c:pt idx="292">
                  <c:v>6.8553118093680004E-2</c:v>
                </c:pt>
                <c:pt idx="293">
                  <c:v>6.2599872867515199E-2</c:v>
                </c:pt>
                <c:pt idx="294">
                  <c:v>5.3878353096356503E-2</c:v>
                </c:pt>
                <c:pt idx="295">
                  <c:v>5.8757785272404398E-2</c:v>
                </c:pt>
                <c:pt idx="296">
                  <c:v>3.5822183858437599E-2</c:v>
                </c:pt>
                <c:pt idx="297">
                  <c:v>3.5822183858437599E-2</c:v>
                </c:pt>
                <c:pt idx="298">
                  <c:v>3.5822183858437599E-2</c:v>
                </c:pt>
                <c:pt idx="299">
                  <c:v>4.79078353529259E-2</c:v>
                </c:pt>
                <c:pt idx="300">
                  <c:v>4.6222980615920201E-2</c:v>
                </c:pt>
                <c:pt idx="301">
                  <c:v>3.91693707350231E-2</c:v>
                </c:pt>
                <c:pt idx="302">
                  <c:v>3.66292762559359E-2</c:v>
                </c:pt>
                <c:pt idx="303">
                  <c:v>2.7724174741336802E-2</c:v>
                </c:pt>
                <c:pt idx="304">
                  <c:v>2.7724174741336802E-2</c:v>
                </c:pt>
                <c:pt idx="305">
                  <c:v>2.7724174741336802E-2</c:v>
                </c:pt>
                <c:pt idx="306">
                  <c:v>4.3381333195079898E-2</c:v>
                </c:pt>
                <c:pt idx="307">
                  <c:v>2.4591487750769799E-2</c:v>
                </c:pt>
                <c:pt idx="308">
                  <c:v>2.6359767714562599E-2</c:v>
                </c:pt>
                <c:pt idx="309">
                  <c:v>3.1123377094548901E-2</c:v>
                </c:pt>
                <c:pt idx="310">
                  <c:v>4.4490121186643999E-2</c:v>
                </c:pt>
                <c:pt idx="311">
                  <c:v>4.4490121186643999E-2</c:v>
                </c:pt>
                <c:pt idx="312">
                  <c:v>4.4490121186643999E-2</c:v>
                </c:pt>
                <c:pt idx="313">
                  <c:v>3.61574699013179E-2</c:v>
                </c:pt>
                <c:pt idx="314">
                  <c:v>7.25494274683269E-4</c:v>
                </c:pt>
                <c:pt idx="315">
                  <c:v>6.4156567134010501E-4</c:v>
                </c:pt>
                <c:pt idx="316">
                  <c:v>1.08944968565337E-2</c:v>
                </c:pt>
                <c:pt idx="317">
                  <c:v>-9.6406967276585498E-4</c:v>
                </c:pt>
                <c:pt idx="318">
                  <c:v>-9.6406967276585498E-4</c:v>
                </c:pt>
                <c:pt idx="319">
                  <c:v>-9.6406967276585498E-4</c:v>
                </c:pt>
                <c:pt idx="320">
                  <c:v>-8.8134239208825793E-3</c:v>
                </c:pt>
                <c:pt idx="321">
                  <c:v>-1.42909264057486E-2</c:v>
                </c:pt>
                <c:pt idx="322">
                  <c:v>-3.2982458809969199E-3</c:v>
                </c:pt>
                <c:pt idx="323">
                  <c:v>-1.10986517389653E-2</c:v>
                </c:pt>
                <c:pt idx="324">
                  <c:v>-1.49615282168291E-2</c:v>
                </c:pt>
                <c:pt idx="325">
                  <c:v>-1.49615282168291E-2</c:v>
                </c:pt>
                <c:pt idx="326">
                  <c:v>-1.49615282168291E-2</c:v>
                </c:pt>
                <c:pt idx="327">
                  <c:v>-1.56178873852242E-3</c:v>
                </c:pt>
                <c:pt idx="328">
                  <c:v>6.2205067739280499E-3</c:v>
                </c:pt>
                <c:pt idx="329">
                  <c:v>2.6973972235169201E-3</c:v>
                </c:pt>
                <c:pt idx="330">
                  <c:v>1.49695056036934E-2</c:v>
                </c:pt>
                <c:pt idx="331">
                  <c:v>5.9352721296233001E-3</c:v>
                </c:pt>
                <c:pt idx="332">
                  <c:v>5.9352721296233001E-3</c:v>
                </c:pt>
                <c:pt idx="333">
                  <c:v>5.9352721296233001E-3</c:v>
                </c:pt>
                <c:pt idx="334">
                  <c:v>1.8141310860131401E-2</c:v>
                </c:pt>
                <c:pt idx="335">
                  <c:v>1.89156136384214E-2</c:v>
                </c:pt>
                <c:pt idx="336">
                  <c:v>1.6714066665394201E-2</c:v>
                </c:pt>
                <c:pt idx="337">
                  <c:v>1.03063801161665E-2</c:v>
                </c:pt>
                <c:pt idx="338">
                  <c:v>1.83121039028626E-2</c:v>
                </c:pt>
                <c:pt idx="339">
                  <c:v>1.83121039028626E-2</c:v>
                </c:pt>
                <c:pt idx="340">
                  <c:v>1.83121039028626E-2</c:v>
                </c:pt>
                <c:pt idx="341">
                  <c:v>1.9540779747801801E-2</c:v>
                </c:pt>
                <c:pt idx="342">
                  <c:v>8.1610074151423594E-3</c:v>
                </c:pt>
                <c:pt idx="343">
                  <c:v>1.72490606853433E-2</c:v>
                </c:pt>
                <c:pt idx="344">
                  <c:v>3.5576390932031701E-2</c:v>
                </c:pt>
                <c:pt idx="345">
                  <c:v>2.6819192376894299E-2</c:v>
                </c:pt>
                <c:pt idx="346">
                  <c:v>2.6819192376894299E-2</c:v>
                </c:pt>
                <c:pt idx="347">
                  <c:v>2.6819192376894299E-2</c:v>
                </c:pt>
                <c:pt idx="348">
                  <c:v>8.9058051183701394E-3</c:v>
                </c:pt>
                <c:pt idx="349">
                  <c:v>-5.2746357083810502E-4</c:v>
                </c:pt>
                <c:pt idx="350">
                  <c:v>-1.7740439210346501E-2</c:v>
                </c:pt>
                <c:pt idx="351">
                  <c:v>-1.45542753183747E-2</c:v>
                </c:pt>
                <c:pt idx="352">
                  <c:v>-2.5036898307109499E-2</c:v>
                </c:pt>
                <c:pt idx="353">
                  <c:v>-2.5036898307109499E-2</c:v>
                </c:pt>
                <c:pt idx="354">
                  <c:v>-2.5036898307109499E-2</c:v>
                </c:pt>
                <c:pt idx="355">
                  <c:v>-4.1962212707947798E-3</c:v>
                </c:pt>
                <c:pt idx="356">
                  <c:v>3.0624836865689202E-3</c:v>
                </c:pt>
                <c:pt idx="357">
                  <c:v>2.52104122322248E-2</c:v>
                </c:pt>
                <c:pt idx="358">
                  <c:v>8.8979191480418295E-3</c:v>
                </c:pt>
                <c:pt idx="359">
                  <c:v>-3.10052413807398E-2</c:v>
                </c:pt>
                <c:pt idx="360">
                  <c:v>-3.10052413807398E-2</c:v>
                </c:pt>
                <c:pt idx="361">
                  <c:v>-3.10052413807398E-2</c:v>
                </c:pt>
                <c:pt idx="362">
                  <c:v>-8.3837845627832107E-3</c:v>
                </c:pt>
                <c:pt idx="363">
                  <c:v>-1.0559417589695801E-2</c:v>
                </c:pt>
                <c:pt idx="364">
                  <c:v>-1.2702148896434E-2</c:v>
                </c:pt>
                <c:pt idx="365">
                  <c:v>-3.5370201563841297E-2</c:v>
                </c:pt>
                <c:pt idx="366">
                  <c:v>-3.2046559101263403E-2</c:v>
                </c:pt>
                <c:pt idx="367">
                  <c:v>-3.2046559101263403E-2</c:v>
                </c:pt>
                <c:pt idx="368">
                  <c:v>-3.2046559101263403E-2</c:v>
                </c:pt>
                <c:pt idx="369">
                  <c:v>-9.9990000999916604E-5</c:v>
                </c:pt>
                <c:pt idx="370">
                  <c:v>-3.4423910358610497E-2</c:v>
                </c:pt>
                <c:pt idx="371">
                  <c:v>-2.9606753713915301E-2</c:v>
                </c:pt>
                <c:pt idx="372">
                  <c:v>-1.09390984688659E-2</c:v>
                </c:pt>
                <c:pt idx="373">
                  <c:v>-6.3671699373993806E-2</c:v>
                </c:pt>
                <c:pt idx="374">
                  <c:v>-6.3671699373993806E-2</c:v>
                </c:pt>
                <c:pt idx="375">
                  <c:v>-6.3671699373993806E-2</c:v>
                </c:pt>
                <c:pt idx="376">
                  <c:v>-1.5374165265201E-2</c:v>
                </c:pt>
                <c:pt idx="377">
                  <c:v>-4.3901360498485899E-2</c:v>
                </c:pt>
                <c:pt idx="378">
                  <c:v>-1.5934234519246498E-2</c:v>
                </c:pt>
                <c:pt idx="379">
                  <c:v>8.3247682557929803E-3</c:v>
                </c:pt>
                <c:pt idx="380">
                  <c:v>1.89954812821072E-2</c:v>
                </c:pt>
                <c:pt idx="381">
                  <c:v>1.89954812821072E-2</c:v>
                </c:pt>
                <c:pt idx="382">
                  <c:v>1.89954812821072E-2</c:v>
                </c:pt>
                <c:pt idx="383">
                  <c:v>-2.7260622393736202E-2</c:v>
                </c:pt>
                <c:pt idx="384">
                  <c:v>-6.9329076447603999E-3</c:v>
                </c:pt>
                <c:pt idx="385">
                  <c:v>2.6104427640605301E-2</c:v>
                </c:pt>
                <c:pt idx="386">
                  <c:v>4.3592187170610898E-2</c:v>
                </c:pt>
                <c:pt idx="387">
                  <c:v>-4.4981933485731497E-3</c:v>
                </c:pt>
                <c:pt idx="388">
                  <c:v>-4.4981933485731497E-3</c:v>
                </c:pt>
                <c:pt idx="389">
                  <c:v>-4.4981933485731497E-3</c:v>
                </c:pt>
                <c:pt idx="390">
                  <c:v>-2.45667073635524E-2</c:v>
                </c:pt>
                <c:pt idx="391">
                  <c:v>2.3219675996211101E-4</c:v>
                </c:pt>
                <c:pt idx="392">
                  <c:v>4.4491931727897803E-2</c:v>
                </c:pt>
                <c:pt idx="393">
                  <c:v>1.5540693798156599E-2</c:v>
                </c:pt>
                <c:pt idx="394">
                  <c:v>1.1975950689171899E-2</c:v>
                </c:pt>
                <c:pt idx="395">
                  <c:v>1.1975950689171899E-2</c:v>
                </c:pt>
                <c:pt idx="396">
                  <c:v>1.1975950689171899E-2</c:v>
                </c:pt>
                <c:pt idx="397">
                  <c:v>1.9653170679633701E-2</c:v>
                </c:pt>
                <c:pt idx="398">
                  <c:v>1.52960470060468E-2</c:v>
                </c:pt>
                <c:pt idx="399">
                  <c:v>-3.7839396286127099E-2</c:v>
                </c:pt>
                <c:pt idx="400">
                  <c:v>-3.1576573439329299E-2</c:v>
                </c:pt>
                <c:pt idx="401">
                  <c:v>-5.0300172981039899E-2</c:v>
                </c:pt>
                <c:pt idx="402">
                  <c:v>-5.0300172981039899E-2</c:v>
                </c:pt>
                <c:pt idx="403">
                  <c:v>-5.0300172981039899E-2</c:v>
                </c:pt>
                <c:pt idx="404">
                  <c:v>-3.6003656759462002E-2</c:v>
                </c:pt>
                <c:pt idx="405">
                  <c:v>-5.22055039670654E-2</c:v>
                </c:pt>
                <c:pt idx="406">
                  <c:v>-3.0496159696295499E-2</c:v>
                </c:pt>
                <c:pt idx="407">
                  <c:v>8.9036580249461893E-3</c:v>
                </c:pt>
                <c:pt idx="408">
                  <c:v>-1.9999214690522599E-2</c:v>
                </c:pt>
                <c:pt idx="409">
                  <c:v>-1.9999214690522599E-2</c:v>
                </c:pt>
                <c:pt idx="410">
                  <c:v>-1.9999214690522599E-2</c:v>
                </c:pt>
                <c:pt idx="411">
                  <c:v>-6.4580228514654597E-3</c:v>
                </c:pt>
                <c:pt idx="412">
                  <c:v>1.68981054562252E-2</c:v>
                </c:pt>
                <c:pt idx="413">
                  <c:v>4.13044959544622E-2</c:v>
                </c:pt>
                <c:pt idx="414">
                  <c:v>1.6228056319042901E-2</c:v>
                </c:pt>
                <c:pt idx="415">
                  <c:v>1.6465346189995501E-2</c:v>
                </c:pt>
                <c:pt idx="416">
                  <c:v>1.6465346189995501E-2</c:v>
                </c:pt>
                <c:pt idx="417">
                  <c:v>1.6465346189995501E-2</c:v>
                </c:pt>
                <c:pt idx="418">
                  <c:v>2.7323224472804601E-2</c:v>
                </c:pt>
                <c:pt idx="419">
                  <c:v>4.2472396484603001E-3</c:v>
                </c:pt>
                <c:pt idx="420">
                  <c:v>3.4362594793523799E-2</c:v>
                </c:pt>
                <c:pt idx="421">
                  <c:v>3.74277915803738E-2</c:v>
                </c:pt>
                <c:pt idx="422">
                  <c:v>5.5817002186208602E-2</c:v>
                </c:pt>
                <c:pt idx="423">
                  <c:v>5.5817002186208602E-2</c:v>
                </c:pt>
                <c:pt idx="424">
                  <c:v>5.5817002186208602E-2</c:v>
                </c:pt>
                <c:pt idx="425">
                  <c:v>-1.74351082717875E-2</c:v>
                </c:pt>
                <c:pt idx="426">
                  <c:v>1.5651699429934901E-3</c:v>
                </c:pt>
                <c:pt idx="427">
                  <c:v>-5.9321091106143697E-3</c:v>
                </c:pt>
                <c:pt idx="428">
                  <c:v>-1.0175050104413301E-2</c:v>
                </c:pt>
                <c:pt idx="429">
                  <c:v>-2.3635296622712899E-2</c:v>
                </c:pt>
                <c:pt idx="430">
                  <c:v>-2.3635296622712899E-2</c:v>
                </c:pt>
                <c:pt idx="431">
                  <c:v>-2.3635296622712899E-2</c:v>
                </c:pt>
                <c:pt idx="432">
                  <c:v>2.5856369057814601E-2</c:v>
                </c:pt>
                <c:pt idx="433">
                  <c:v>-6.5883638745586302E-3</c:v>
                </c:pt>
                <c:pt idx="434">
                  <c:v>-2.1123225111068299E-2</c:v>
                </c:pt>
                <c:pt idx="435">
                  <c:v>-1.4938591814049201E-2</c:v>
                </c:pt>
                <c:pt idx="436">
                  <c:v>1.8239856655919699E-2</c:v>
                </c:pt>
                <c:pt idx="437">
                  <c:v>1.8239856655919699E-2</c:v>
                </c:pt>
                <c:pt idx="438">
                  <c:v>1.8239856655919699E-2</c:v>
                </c:pt>
                <c:pt idx="439">
                  <c:v>-3.1526455175522702E-2</c:v>
                </c:pt>
                <c:pt idx="440">
                  <c:v>-4.2927564728320003E-2</c:v>
                </c:pt>
                <c:pt idx="441">
                  <c:v>-4.4724272687798598E-2</c:v>
                </c:pt>
                <c:pt idx="442">
                  <c:v>-3.9660785099173701E-2</c:v>
                </c:pt>
                <c:pt idx="443">
                  <c:v>-2.8623235332210801E-2</c:v>
                </c:pt>
                <c:pt idx="444">
                  <c:v>-2.8623235332210801E-2</c:v>
                </c:pt>
                <c:pt idx="445">
                  <c:v>-2.8623235332210801E-2</c:v>
                </c:pt>
                <c:pt idx="446">
                  <c:v>-2.1861927329033502E-2</c:v>
                </c:pt>
                <c:pt idx="447">
                  <c:v>-3.1344336497727901E-2</c:v>
                </c:pt>
                <c:pt idx="448">
                  <c:v>-3.3905239802383101E-2</c:v>
                </c:pt>
                <c:pt idx="449">
                  <c:v>-3.6855604093543999E-2</c:v>
                </c:pt>
                <c:pt idx="450">
                  <c:v>-3.18123964274966E-2</c:v>
                </c:pt>
                <c:pt idx="451">
                  <c:v>-3.18123964274966E-2</c:v>
                </c:pt>
                <c:pt idx="452">
                  <c:v>-3.18123964274966E-2</c:v>
                </c:pt>
                <c:pt idx="453">
                  <c:v>-1.9212014284107799E-2</c:v>
                </c:pt>
                <c:pt idx="454">
                  <c:v>-8.4036406543428494E-3</c:v>
                </c:pt>
                <c:pt idx="455">
                  <c:v>-4.5490440334116098E-3</c:v>
                </c:pt>
                <c:pt idx="456">
                  <c:v>-4.5490440334116098E-3</c:v>
                </c:pt>
                <c:pt idx="457">
                  <c:v>-2.7466252165823102E-3</c:v>
                </c:pt>
                <c:pt idx="458">
                  <c:v>-2.7466252165823102E-3</c:v>
                </c:pt>
                <c:pt idx="459">
                  <c:v>-2.7466252165823102E-3</c:v>
                </c:pt>
                <c:pt idx="460">
                  <c:v>-1.20471268266068E-2</c:v>
                </c:pt>
                <c:pt idx="461">
                  <c:v>-2.22899779291015E-2</c:v>
                </c:pt>
                <c:pt idx="462">
                  <c:v>-2.2175408071007301E-2</c:v>
                </c:pt>
                <c:pt idx="463">
                  <c:v>-2.2175408071007301E-2</c:v>
                </c:pt>
                <c:pt idx="464">
                  <c:v>-4.54009403149132E-2</c:v>
                </c:pt>
                <c:pt idx="465">
                  <c:v>-4.54009403149132E-2</c:v>
                </c:pt>
                <c:pt idx="466">
                  <c:v>-4.54009403149132E-2</c:v>
                </c:pt>
                <c:pt idx="467">
                  <c:v>-4.8256960368531297E-2</c:v>
                </c:pt>
                <c:pt idx="468">
                  <c:v>-5.8451403862359697E-2</c:v>
                </c:pt>
                <c:pt idx="469">
                  <c:v>-4.12679019887328E-2</c:v>
                </c:pt>
                <c:pt idx="470">
                  <c:v>-4.6386951565685702E-2</c:v>
                </c:pt>
                <c:pt idx="471">
                  <c:v>-3.0872884545E-2</c:v>
                </c:pt>
                <c:pt idx="472">
                  <c:v>-3.0872884545E-2</c:v>
                </c:pt>
                <c:pt idx="473">
                  <c:v>-3.0872884545E-2</c:v>
                </c:pt>
                <c:pt idx="474">
                  <c:v>-2.3957563979669E-2</c:v>
                </c:pt>
                <c:pt idx="475">
                  <c:v>-1.3574420231464599E-2</c:v>
                </c:pt>
                <c:pt idx="476">
                  <c:v>1.9657135653331301E-2</c:v>
                </c:pt>
                <c:pt idx="477">
                  <c:v>2.6985973878265599E-2</c:v>
                </c:pt>
                <c:pt idx="478">
                  <c:v>2.67340036139554E-2</c:v>
                </c:pt>
                <c:pt idx="479">
                  <c:v>2.67340036139554E-2</c:v>
                </c:pt>
                <c:pt idx="480">
                  <c:v>2.67340036139554E-2</c:v>
                </c:pt>
                <c:pt idx="481">
                  <c:v>3.47869356735728E-2</c:v>
                </c:pt>
                <c:pt idx="482">
                  <c:v>4.7106310162898103E-2</c:v>
                </c:pt>
                <c:pt idx="483">
                  <c:v>4.6225740640639001E-2</c:v>
                </c:pt>
                <c:pt idx="484">
                  <c:v>4.8560479051287499E-2</c:v>
                </c:pt>
                <c:pt idx="485">
                  <c:v>4.8096871577767902E-2</c:v>
                </c:pt>
                <c:pt idx="486">
                  <c:v>4.8096871577767902E-2</c:v>
                </c:pt>
                <c:pt idx="487">
                  <c:v>4.8096871577767902E-2</c:v>
                </c:pt>
                <c:pt idx="488">
                  <c:v>2.5574796689292498E-2</c:v>
                </c:pt>
                <c:pt idx="489">
                  <c:v>3.0102517016610701E-2</c:v>
                </c:pt>
                <c:pt idx="490">
                  <c:v>1.5851321984455401E-2</c:v>
                </c:pt>
                <c:pt idx="491">
                  <c:v>4.0314040123191203E-2</c:v>
                </c:pt>
                <c:pt idx="492">
                  <c:v>5.0212097994879697E-2</c:v>
                </c:pt>
                <c:pt idx="493">
                  <c:v>5.0212097994879697E-2</c:v>
                </c:pt>
                <c:pt idx="494">
                  <c:v>5.0212097994879697E-2</c:v>
                </c:pt>
                <c:pt idx="495">
                  <c:v>6.4019462928986706E-2</c:v>
                </c:pt>
                <c:pt idx="496">
                  <c:v>4.2305564858122299E-2</c:v>
                </c:pt>
                <c:pt idx="497">
                  <c:v>3.3472412333503697E-2</c:v>
                </c:pt>
                <c:pt idx="498">
                  <c:v>4.2504065398775999E-2</c:v>
                </c:pt>
                <c:pt idx="499">
                  <c:v>3.32843346906797E-2</c:v>
                </c:pt>
                <c:pt idx="500">
                  <c:v>3.32843346906797E-2</c:v>
                </c:pt>
                <c:pt idx="501">
                  <c:v>3.32843346906797E-2</c:v>
                </c:pt>
                <c:pt idx="502">
                  <c:v>3.6265720723703598E-2</c:v>
                </c:pt>
                <c:pt idx="503">
                  <c:v>5.8834361476843802E-2</c:v>
                </c:pt>
                <c:pt idx="504">
                  <c:v>4.75615095971045E-2</c:v>
                </c:pt>
                <c:pt idx="505">
                  <c:v>5.9232823491763002E-2</c:v>
                </c:pt>
                <c:pt idx="506">
                  <c:v>5.8737567289482803E-2</c:v>
                </c:pt>
                <c:pt idx="507">
                  <c:v>5.8737567289482803E-2</c:v>
                </c:pt>
                <c:pt idx="508">
                  <c:v>5.8737567289482803E-2</c:v>
                </c:pt>
                <c:pt idx="509">
                  <c:v>7.3697621797573998E-2</c:v>
                </c:pt>
                <c:pt idx="510">
                  <c:v>8.9624525470458002E-2</c:v>
                </c:pt>
                <c:pt idx="511">
                  <c:v>8.87781964389176E-2</c:v>
                </c:pt>
                <c:pt idx="512">
                  <c:v>9.39197105678862E-2</c:v>
                </c:pt>
                <c:pt idx="513">
                  <c:v>0.12049785573791599</c:v>
                </c:pt>
                <c:pt idx="514">
                  <c:v>0.12049785573791599</c:v>
                </c:pt>
                <c:pt idx="515">
                  <c:v>0.12049785573791599</c:v>
                </c:pt>
                <c:pt idx="516">
                  <c:v>0.14159664806060801</c:v>
                </c:pt>
                <c:pt idx="517">
                  <c:v>0.13060091025752099</c:v>
                </c:pt>
                <c:pt idx="518">
                  <c:v>0.138273301489275</c:v>
                </c:pt>
                <c:pt idx="519">
                  <c:v>0.111025664895232</c:v>
                </c:pt>
                <c:pt idx="520">
                  <c:v>0.12526972467988601</c:v>
                </c:pt>
                <c:pt idx="521">
                  <c:v>0.12526972467988601</c:v>
                </c:pt>
                <c:pt idx="522">
                  <c:v>0.12526972467988601</c:v>
                </c:pt>
                <c:pt idx="523">
                  <c:v>0.16771464353231499</c:v>
                </c:pt>
                <c:pt idx="524">
                  <c:v>0.17228886082277001</c:v>
                </c:pt>
                <c:pt idx="525">
                  <c:v>0.13601552129071801</c:v>
                </c:pt>
                <c:pt idx="526">
                  <c:v>0.16792253295683099</c:v>
                </c:pt>
                <c:pt idx="527">
                  <c:v>0.160007241663705</c:v>
                </c:pt>
                <c:pt idx="528">
                  <c:v>0.160007241663705</c:v>
                </c:pt>
                <c:pt idx="529">
                  <c:v>0.160007241663705</c:v>
                </c:pt>
                <c:pt idx="530">
                  <c:v>0.148188501422265</c:v>
                </c:pt>
                <c:pt idx="531">
                  <c:v>0.10390417683044501</c:v>
                </c:pt>
                <c:pt idx="532">
                  <c:v>0.111324827424077</c:v>
                </c:pt>
                <c:pt idx="533">
                  <c:v>9.7694840834248203E-2</c:v>
                </c:pt>
                <c:pt idx="534">
                  <c:v>0.10743606402457</c:v>
                </c:pt>
                <c:pt idx="535">
                  <c:v>0.10743606402457</c:v>
                </c:pt>
                <c:pt idx="536">
                  <c:v>0.10743606402457</c:v>
                </c:pt>
                <c:pt idx="537">
                  <c:v>8.9554841952991002E-2</c:v>
                </c:pt>
                <c:pt idx="538">
                  <c:v>9.2866823124979403E-2</c:v>
                </c:pt>
                <c:pt idx="539">
                  <c:v>9.4538129879642399E-2</c:v>
                </c:pt>
                <c:pt idx="540">
                  <c:v>9.5335524004381403E-2</c:v>
                </c:pt>
                <c:pt idx="541">
                  <c:v>8.2589653242006095E-2</c:v>
                </c:pt>
                <c:pt idx="542">
                  <c:v>8.2589653242006095E-2</c:v>
                </c:pt>
                <c:pt idx="543">
                  <c:v>8.2589653242006095E-2</c:v>
                </c:pt>
                <c:pt idx="544">
                  <c:v>5.4359416747541002E-2</c:v>
                </c:pt>
                <c:pt idx="545">
                  <c:v>5.7604595301925299E-2</c:v>
                </c:pt>
                <c:pt idx="546">
                  <c:v>5.8935512017133297E-2</c:v>
                </c:pt>
                <c:pt idx="547">
                  <c:v>5.6979927278197499E-2</c:v>
                </c:pt>
                <c:pt idx="548">
                  <c:v>7.6637369322638996E-2</c:v>
                </c:pt>
                <c:pt idx="549">
                  <c:v>7.6637369322638996E-2</c:v>
                </c:pt>
                <c:pt idx="550">
                  <c:v>7.6637369322638996E-2</c:v>
                </c:pt>
                <c:pt idx="551">
                  <c:v>0.10150274959240201</c:v>
                </c:pt>
                <c:pt idx="552">
                  <c:v>6.7881893469228502E-2</c:v>
                </c:pt>
                <c:pt idx="553">
                  <c:v>5.7287562417585002E-2</c:v>
                </c:pt>
                <c:pt idx="554">
                  <c:v>4.2141723736332397E-2</c:v>
                </c:pt>
                <c:pt idx="555">
                  <c:v>6.4776101776595096E-2</c:v>
                </c:pt>
                <c:pt idx="556">
                  <c:v>6.4776101776595096E-2</c:v>
                </c:pt>
                <c:pt idx="557">
                  <c:v>6.4776101776595096E-2</c:v>
                </c:pt>
                <c:pt idx="558">
                  <c:v>6.1919083299309702E-2</c:v>
                </c:pt>
                <c:pt idx="559">
                  <c:v>6.6907880622285601E-2</c:v>
                </c:pt>
                <c:pt idx="560">
                  <c:v>7.1144409916947801E-2</c:v>
                </c:pt>
                <c:pt idx="561">
                  <c:v>6.49025095888347E-2</c:v>
                </c:pt>
                <c:pt idx="562">
                  <c:v>6.49025095888347E-2</c:v>
                </c:pt>
                <c:pt idx="563">
                  <c:v>6.49025095888347E-2</c:v>
                </c:pt>
                <c:pt idx="564">
                  <c:v>6.49025095888347E-2</c:v>
                </c:pt>
                <c:pt idx="565">
                  <c:v>6.4218524559903206E-2</c:v>
                </c:pt>
                <c:pt idx="566">
                  <c:v>6.28037244500501E-2</c:v>
                </c:pt>
                <c:pt idx="567">
                  <c:v>7.30511661295212E-2</c:v>
                </c:pt>
                <c:pt idx="568">
                  <c:v>6.8688344903178794E-2</c:v>
                </c:pt>
                <c:pt idx="569">
                  <c:v>6.7840212273690706E-2</c:v>
                </c:pt>
                <c:pt idx="570">
                  <c:v>6.7840212273690706E-2</c:v>
                </c:pt>
                <c:pt idx="571">
                  <c:v>6.7840212273690706E-2</c:v>
                </c:pt>
                <c:pt idx="572">
                  <c:v>8.1117353424718902E-2</c:v>
                </c:pt>
                <c:pt idx="573">
                  <c:v>6.2442202958092198E-2</c:v>
                </c:pt>
                <c:pt idx="574">
                  <c:v>6.3900158758158507E-2</c:v>
                </c:pt>
                <c:pt idx="575">
                  <c:v>8.9160001474328301E-2</c:v>
                </c:pt>
                <c:pt idx="576">
                  <c:v>6.8725913184911197E-2</c:v>
                </c:pt>
                <c:pt idx="577">
                  <c:v>6.8725913184911197E-2</c:v>
                </c:pt>
                <c:pt idx="578">
                  <c:v>6.8725913184911197E-2</c:v>
                </c:pt>
                <c:pt idx="579">
                  <c:v>7.0610050463930901E-2</c:v>
                </c:pt>
                <c:pt idx="580">
                  <c:v>7.2668266866752401E-2</c:v>
                </c:pt>
                <c:pt idx="581">
                  <c:v>7.4035286162607503E-2</c:v>
                </c:pt>
                <c:pt idx="582">
                  <c:v>8.5856456101880904E-2</c:v>
                </c:pt>
                <c:pt idx="583">
                  <c:v>8.4657709757531605E-2</c:v>
                </c:pt>
                <c:pt idx="584">
                  <c:v>8.4657709757531605E-2</c:v>
                </c:pt>
                <c:pt idx="585">
                  <c:v>8.4657709757531605E-2</c:v>
                </c:pt>
                <c:pt idx="586">
                  <c:v>8.2335017157078E-2</c:v>
                </c:pt>
                <c:pt idx="587">
                  <c:v>9.0497605869855904E-2</c:v>
                </c:pt>
                <c:pt idx="588">
                  <c:v>9.1130475257309398E-2</c:v>
                </c:pt>
                <c:pt idx="589">
                  <c:v>0.119611550857378</c:v>
                </c:pt>
                <c:pt idx="590">
                  <c:v>8.7990159622027803E-2</c:v>
                </c:pt>
                <c:pt idx="591">
                  <c:v>8.7990159622027803E-2</c:v>
                </c:pt>
                <c:pt idx="592">
                  <c:v>8.7990159622027803E-2</c:v>
                </c:pt>
                <c:pt idx="593">
                  <c:v>8.1603417731175701E-2</c:v>
                </c:pt>
                <c:pt idx="594">
                  <c:v>9.4929542557110405E-2</c:v>
                </c:pt>
                <c:pt idx="595">
                  <c:v>7.4688218490907898E-2</c:v>
                </c:pt>
                <c:pt idx="596">
                  <c:v>6.8001900211173097E-2</c:v>
                </c:pt>
                <c:pt idx="597">
                  <c:v>8.6008419150982701E-2</c:v>
                </c:pt>
                <c:pt idx="598">
                  <c:v>8.6008419150982701E-2</c:v>
                </c:pt>
                <c:pt idx="599">
                  <c:v>8.6008419150982701E-2</c:v>
                </c:pt>
                <c:pt idx="600">
                  <c:v>8.0430760855136701E-2</c:v>
                </c:pt>
                <c:pt idx="601">
                  <c:v>8.9137098856571603E-2</c:v>
                </c:pt>
                <c:pt idx="602">
                  <c:v>9.1589819072691994E-2</c:v>
                </c:pt>
                <c:pt idx="603">
                  <c:v>0.11376159118398101</c:v>
                </c:pt>
                <c:pt idx="604">
                  <c:v>0.10611833277494299</c:v>
                </c:pt>
                <c:pt idx="605">
                  <c:v>0.10611833277494299</c:v>
                </c:pt>
                <c:pt idx="606">
                  <c:v>0.10611833277494299</c:v>
                </c:pt>
                <c:pt idx="607">
                  <c:v>0.102789755486631</c:v>
                </c:pt>
                <c:pt idx="608">
                  <c:v>8.8948589286280202E-2</c:v>
                </c:pt>
                <c:pt idx="609">
                  <c:v>0.104465551272371</c:v>
                </c:pt>
                <c:pt idx="610">
                  <c:v>0.110506260206859</c:v>
                </c:pt>
                <c:pt idx="611">
                  <c:v>0.122358860446134</c:v>
                </c:pt>
                <c:pt idx="612">
                  <c:v>0.122358860446134</c:v>
                </c:pt>
                <c:pt idx="613">
                  <c:v>0.122358860446134</c:v>
                </c:pt>
                <c:pt idx="614">
                  <c:v>8.9788149081719601E-2</c:v>
                </c:pt>
                <c:pt idx="615">
                  <c:v>0.13002605879057999</c:v>
                </c:pt>
                <c:pt idx="616">
                  <c:v>0.14949382519743501</c:v>
                </c:pt>
                <c:pt idx="617">
                  <c:v>0.1319652377127</c:v>
                </c:pt>
                <c:pt idx="618">
                  <c:v>0.126296973015046</c:v>
                </c:pt>
                <c:pt idx="619">
                  <c:v>0.126296973015046</c:v>
                </c:pt>
                <c:pt idx="620">
                  <c:v>0.126296973015046</c:v>
                </c:pt>
                <c:pt idx="621">
                  <c:v>0.114599425258717</c:v>
                </c:pt>
                <c:pt idx="622">
                  <c:v>0.124225235219331</c:v>
                </c:pt>
                <c:pt idx="623">
                  <c:v>0.13186838314316399</c:v>
                </c:pt>
                <c:pt idx="624">
                  <c:v>0.118235162750955</c:v>
                </c:pt>
                <c:pt idx="625">
                  <c:v>0.13563174382743601</c:v>
                </c:pt>
                <c:pt idx="626">
                  <c:v>0.13563174382743601</c:v>
                </c:pt>
                <c:pt idx="627">
                  <c:v>0.13563174382743601</c:v>
                </c:pt>
                <c:pt idx="628">
                  <c:v>0.154028692517131</c:v>
                </c:pt>
                <c:pt idx="629">
                  <c:v>0.14214065503850801</c:v>
                </c:pt>
                <c:pt idx="630">
                  <c:v>0.13028010179329799</c:v>
                </c:pt>
                <c:pt idx="631">
                  <c:v>0.114281601652795</c:v>
                </c:pt>
                <c:pt idx="632">
                  <c:v>0.116509803724931</c:v>
                </c:pt>
                <c:pt idx="633">
                  <c:v>0.116509803724931</c:v>
                </c:pt>
                <c:pt idx="634">
                  <c:v>0.116509803724931</c:v>
                </c:pt>
                <c:pt idx="635">
                  <c:v>0.12986771777039399</c:v>
                </c:pt>
                <c:pt idx="636">
                  <c:v>0.13530130412769301</c:v>
                </c:pt>
                <c:pt idx="637">
                  <c:v>0.116980979264986</c:v>
                </c:pt>
                <c:pt idx="638">
                  <c:v>0.12964553968645501</c:v>
                </c:pt>
                <c:pt idx="639">
                  <c:v>0.14976400029297701</c:v>
                </c:pt>
                <c:pt idx="640">
                  <c:v>0.14976400029297701</c:v>
                </c:pt>
                <c:pt idx="641">
                  <c:v>0.14976400029297701</c:v>
                </c:pt>
                <c:pt idx="642">
                  <c:v>0.139665028851432</c:v>
                </c:pt>
                <c:pt idx="643">
                  <c:v>0.16032827479821099</c:v>
                </c:pt>
                <c:pt idx="644">
                  <c:v>0.13267587201094799</c:v>
                </c:pt>
                <c:pt idx="645">
                  <c:v>0.16112531969309499</c:v>
                </c:pt>
                <c:pt idx="646">
                  <c:v>0.15125435557897801</c:v>
                </c:pt>
                <c:pt idx="647">
                  <c:v>0.15125435557897801</c:v>
                </c:pt>
                <c:pt idx="648">
                  <c:v>0.15125435557897801</c:v>
                </c:pt>
                <c:pt idx="649">
                  <c:v>0.14447682046041499</c:v>
                </c:pt>
                <c:pt idx="650">
                  <c:v>0.15515024781800099</c:v>
                </c:pt>
                <c:pt idx="651">
                  <c:v>0.146905992407905</c:v>
                </c:pt>
                <c:pt idx="652">
                  <c:v>0.14405084825693801</c:v>
                </c:pt>
                <c:pt idx="653">
                  <c:v>0.13873901867178901</c:v>
                </c:pt>
                <c:pt idx="654">
                  <c:v>0.13873901867178901</c:v>
                </c:pt>
                <c:pt idx="655">
                  <c:v>0.13873901867178901</c:v>
                </c:pt>
                <c:pt idx="656">
                  <c:v>0.1201470409738</c:v>
                </c:pt>
                <c:pt idx="657">
                  <c:v>0.12076930974299301</c:v>
                </c:pt>
                <c:pt idx="658">
                  <c:v>0.107004927420429</c:v>
                </c:pt>
                <c:pt idx="659">
                  <c:v>0.11397340388498201</c:v>
                </c:pt>
                <c:pt idx="660">
                  <c:v>0.10957553782216101</c:v>
                </c:pt>
                <c:pt idx="661">
                  <c:v>0.10957553782216101</c:v>
                </c:pt>
                <c:pt idx="662">
                  <c:v>0.10957553782216101</c:v>
                </c:pt>
                <c:pt idx="663">
                  <c:v>0.109524780746482</c:v>
                </c:pt>
                <c:pt idx="664">
                  <c:v>0.108148857555149</c:v>
                </c:pt>
                <c:pt idx="665">
                  <c:v>0.108452474495106</c:v>
                </c:pt>
                <c:pt idx="666">
                  <c:v>0.10277481559769799</c:v>
                </c:pt>
                <c:pt idx="667">
                  <c:v>0.115746426446197</c:v>
                </c:pt>
                <c:pt idx="668">
                  <c:v>0.115746426446197</c:v>
                </c:pt>
                <c:pt idx="669">
                  <c:v>0.115746426446197</c:v>
                </c:pt>
                <c:pt idx="670">
                  <c:v>0.116815076530974</c:v>
                </c:pt>
                <c:pt idx="671">
                  <c:v>0.114610943539629</c:v>
                </c:pt>
                <c:pt idx="672">
                  <c:v>0.111349319948799</c:v>
                </c:pt>
                <c:pt idx="673">
                  <c:v>0.10568975301635899</c:v>
                </c:pt>
                <c:pt idx="674">
                  <c:v>0.115862714884712</c:v>
                </c:pt>
                <c:pt idx="675">
                  <c:v>0.115862714884712</c:v>
                </c:pt>
                <c:pt idx="676">
                  <c:v>0.115862714884712</c:v>
                </c:pt>
                <c:pt idx="677">
                  <c:v>0.12573553125589501</c:v>
                </c:pt>
                <c:pt idx="678">
                  <c:v>0.114068394642705</c:v>
                </c:pt>
                <c:pt idx="679">
                  <c:v>0.14445224095086001</c:v>
                </c:pt>
                <c:pt idx="680">
                  <c:v>0.14861700715864501</c:v>
                </c:pt>
                <c:pt idx="681">
                  <c:v>0.13288158675733699</c:v>
                </c:pt>
                <c:pt idx="682">
                  <c:v>0.13288158675733699</c:v>
                </c:pt>
                <c:pt idx="683">
                  <c:v>0.13288158675733699</c:v>
                </c:pt>
                <c:pt idx="684">
                  <c:v>0.14169943626697601</c:v>
                </c:pt>
                <c:pt idx="685">
                  <c:v>0.15818076529021299</c:v>
                </c:pt>
                <c:pt idx="686">
                  <c:v>0.122576548631566</c:v>
                </c:pt>
                <c:pt idx="687">
                  <c:v>0.14264179385716999</c:v>
                </c:pt>
                <c:pt idx="688">
                  <c:v>0.166797323658639</c:v>
                </c:pt>
                <c:pt idx="689">
                  <c:v>0.166797323658639</c:v>
                </c:pt>
                <c:pt idx="690">
                  <c:v>0.166797323658639</c:v>
                </c:pt>
                <c:pt idx="691">
                  <c:v>0.16081737661472201</c:v>
                </c:pt>
                <c:pt idx="692">
                  <c:v>0.155892605956822</c:v>
                </c:pt>
                <c:pt idx="693">
                  <c:v>0.161705408060519</c:v>
                </c:pt>
                <c:pt idx="694">
                  <c:v>0.16519292179303699</c:v>
                </c:pt>
                <c:pt idx="695">
                  <c:v>0.15315900600942001</c:v>
                </c:pt>
                <c:pt idx="696">
                  <c:v>0.15315900600942001</c:v>
                </c:pt>
                <c:pt idx="697">
                  <c:v>0.15315900600942001</c:v>
                </c:pt>
                <c:pt idx="698">
                  <c:v>0.16815247463879501</c:v>
                </c:pt>
                <c:pt idx="699">
                  <c:v>0.17618423679926301</c:v>
                </c:pt>
                <c:pt idx="700">
                  <c:v>0.187121055570456</c:v>
                </c:pt>
                <c:pt idx="701">
                  <c:v>0.19759067735316299</c:v>
                </c:pt>
                <c:pt idx="702">
                  <c:v>0.19732010301911301</c:v>
                </c:pt>
                <c:pt idx="703">
                  <c:v>0.19732010301911301</c:v>
                </c:pt>
                <c:pt idx="704">
                  <c:v>0.19732010301911301</c:v>
                </c:pt>
                <c:pt idx="705">
                  <c:v>0.185948854487892</c:v>
                </c:pt>
                <c:pt idx="706">
                  <c:v>0.200864383080225</c:v>
                </c:pt>
                <c:pt idx="707">
                  <c:v>0.17635039917790701</c:v>
                </c:pt>
                <c:pt idx="708">
                  <c:v>0.20027460600497801</c:v>
                </c:pt>
                <c:pt idx="709">
                  <c:v>0.200615426574214</c:v>
                </c:pt>
                <c:pt idx="710">
                  <c:v>0.200615426574214</c:v>
                </c:pt>
                <c:pt idx="711">
                  <c:v>0.200615426574214</c:v>
                </c:pt>
                <c:pt idx="712">
                  <c:v>0.20705704586670601</c:v>
                </c:pt>
                <c:pt idx="713">
                  <c:v>0.22386894112024799</c:v>
                </c:pt>
                <c:pt idx="714">
                  <c:v>0.223481613148965</c:v>
                </c:pt>
                <c:pt idx="715">
                  <c:v>0.22665959403477301</c:v>
                </c:pt>
                <c:pt idx="716">
                  <c:v>0.23746936797291601</c:v>
                </c:pt>
                <c:pt idx="717">
                  <c:v>0.23746936797291601</c:v>
                </c:pt>
                <c:pt idx="718">
                  <c:v>0.23746936797291601</c:v>
                </c:pt>
                <c:pt idx="719">
                  <c:v>0.22103634201098499</c:v>
                </c:pt>
                <c:pt idx="720">
                  <c:v>0.234567901234568</c:v>
                </c:pt>
                <c:pt idx="721">
                  <c:v>0.23723832550975901</c:v>
                </c:pt>
                <c:pt idx="722">
                  <c:v>0.23800550130772199</c:v>
                </c:pt>
                <c:pt idx="723">
                  <c:v>0.23966591286677</c:v>
                </c:pt>
                <c:pt idx="724">
                  <c:v>0.23966591286677</c:v>
                </c:pt>
                <c:pt idx="725">
                  <c:v>0.23966591286677</c:v>
                </c:pt>
                <c:pt idx="726">
                  <c:v>0.23944899432050001</c:v>
                </c:pt>
                <c:pt idx="727">
                  <c:v>0.24989359589138299</c:v>
                </c:pt>
                <c:pt idx="728">
                  <c:v>0.24597359385508499</c:v>
                </c:pt>
                <c:pt idx="729">
                  <c:v>0.25132962793510399</c:v>
                </c:pt>
                <c:pt idx="730">
                  <c:v>0.22761807308893101</c:v>
                </c:pt>
                <c:pt idx="731">
                  <c:v>0.22761807308893101</c:v>
                </c:pt>
                <c:pt idx="732">
                  <c:v>0.22761807308893101</c:v>
                </c:pt>
                <c:pt idx="733">
                  <c:v>0.20731335761248099</c:v>
                </c:pt>
                <c:pt idx="734">
                  <c:v>0.22410331943836301</c:v>
                </c:pt>
                <c:pt idx="735">
                  <c:v>0.239812257001083</c:v>
                </c:pt>
                <c:pt idx="736">
                  <c:v>0.25604425922430202</c:v>
                </c:pt>
                <c:pt idx="737">
                  <c:v>0.22678505364409901</c:v>
                </c:pt>
                <c:pt idx="738">
                  <c:v>0.22678505364409901</c:v>
                </c:pt>
                <c:pt idx="739">
                  <c:v>0.22678505364409901</c:v>
                </c:pt>
                <c:pt idx="740">
                  <c:v>0.229698239682568</c:v>
                </c:pt>
                <c:pt idx="741">
                  <c:v>0.23645074014716799</c:v>
                </c:pt>
                <c:pt idx="742">
                  <c:v>0.24982701356213699</c:v>
                </c:pt>
                <c:pt idx="743">
                  <c:v>0.25668369285682802</c:v>
                </c:pt>
                <c:pt idx="744">
                  <c:v>0.26724082570443902</c:v>
                </c:pt>
                <c:pt idx="745">
                  <c:v>0.26724082570443902</c:v>
                </c:pt>
                <c:pt idx="746">
                  <c:v>0.26724082570443902</c:v>
                </c:pt>
                <c:pt idx="747">
                  <c:v>0.27427356484762599</c:v>
                </c:pt>
                <c:pt idx="748">
                  <c:v>0.28551080444632099</c:v>
                </c:pt>
                <c:pt idx="749">
                  <c:v>0.28122998078154998</c:v>
                </c:pt>
                <c:pt idx="750">
                  <c:v>0.285514436831249</c:v>
                </c:pt>
                <c:pt idx="751">
                  <c:v>0.29436879076627198</c:v>
                </c:pt>
                <c:pt idx="752">
                  <c:v>0.29436879076627198</c:v>
                </c:pt>
                <c:pt idx="753">
                  <c:v>0.29436879076627198</c:v>
                </c:pt>
                <c:pt idx="754">
                  <c:v>0.27987117999403099</c:v>
                </c:pt>
                <c:pt idx="755">
                  <c:v>0.28146848758830101</c:v>
                </c:pt>
                <c:pt idx="756">
                  <c:v>0.25677512890624499</c:v>
                </c:pt>
                <c:pt idx="757">
                  <c:v>0.26355439678981302</c:v>
                </c:pt>
                <c:pt idx="758">
                  <c:v>0.27452074769999901</c:v>
                </c:pt>
                <c:pt idx="759">
                  <c:v>0.27452074769999901</c:v>
                </c:pt>
                <c:pt idx="760">
                  <c:v>0.27452074769999901</c:v>
                </c:pt>
                <c:pt idx="761">
                  <c:v>0.27196791607587201</c:v>
                </c:pt>
                <c:pt idx="762">
                  <c:v>0.24247375095684801</c:v>
                </c:pt>
                <c:pt idx="763">
                  <c:v>0.222786086763887</c:v>
                </c:pt>
                <c:pt idx="764">
                  <c:v>0.21682540273341899</c:v>
                </c:pt>
                <c:pt idx="765">
                  <c:v>0.25101206291304601</c:v>
                </c:pt>
                <c:pt idx="766">
                  <c:v>0.25101206291304601</c:v>
                </c:pt>
                <c:pt idx="767">
                  <c:v>0.25101206291304601</c:v>
                </c:pt>
                <c:pt idx="768">
                  <c:v>0.22073086526219499</c:v>
                </c:pt>
                <c:pt idx="769">
                  <c:v>0.22182902941969801</c:v>
                </c:pt>
                <c:pt idx="770">
                  <c:v>0.23044319116165399</c:v>
                </c:pt>
                <c:pt idx="771">
                  <c:v>0.23283099426309201</c:v>
                </c:pt>
                <c:pt idx="772">
                  <c:v>0.229159217760776</c:v>
                </c:pt>
                <c:pt idx="773">
                  <c:v>0.229159217760776</c:v>
                </c:pt>
                <c:pt idx="774">
                  <c:v>0.229159217760776</c:v>
                </c:pt>
                <c:pt idx="775">
                  <c:v>0.226358110648196</c:v>
                </c:pt>
                <c:pt idx="776">
                  <c:v>0.22299225438238901</c:v>
                </c:pt>
                <c:pt idx="777">
                  <c:v>0.224559151683839</c:v>
                </c:pt>
                <c:pt idx="778">
                  <c:v>0.22885451400627599</c:v>
                </c:pt>
                <c:pt idx="779">
                  <c:v>0.22431657448228301</c:v>
                </c:pt>
                <c:pt idx="780">
                  <c:v>0.22431657448228301</c:v>
                </c:pt>
                <c:pt idx="781">
                  <c:v>0.22431657448228301</c:v>
                </c:pt>
                <c:pt idx="782">
                  <c:v>0.21636924787376199</c:v>
                </c:pt>
                <c:pt idx="783">
                  <c:v>0.21819334468656401</c:v>
                </c:pt>
                <c:pt idx="784">
                  <c:v>0.22878512173690399</c:v>
                </c:pt>
                <c:pt idx="785">
                  <c:v>0.23537564283855</c:v>
                </c:pt>
                <c:pt idx="786">
                  <c:v>0.22250949146725299</c:v>
                </c:pt>
                <c:pt idx="787">
                  <c:v>0.22250949146725299</c:v>
                </c:pt>
                <c:pt idx="788">
                  <c:v>0.22250949146725299</c:v>
                </c:pt>
                <c:pt idx="789">
                  <c:v>0.20899828238864701</c:v>
                </c:pt>
                <c:pt idx="790">
                  <c:v>0.22143171944846701</c:v>
                </c:pt>
                <c:pt idx="791">
                  <c:v>0.220108389080866</c:v>
                </c:pt>
                <c:pt idx="792">
                  <c:v>0.22870650191724301</c:v>
                </c:pt>
                <c:pt idx="793">
                  <c:v>0.204762657484268</c:v>
                </c:pt>
                <c:pt idx="794">
                  <c:v>0.204762657484268</c:v>
                </c:pt>
                <c:pt idx="795">
                  <c:v>0.204762657484268</c:v>
                </c:pt>
                <c:pt idx="796">
                  <c:v>0.22198180604866499</c:v>
                </c:pt>
                <c:pt idx="797">
                  <c:v>0.20676293578136501</c:v>
                </c:pt>
                <c:pt idx="798">
                  <c:v>0.20940649496080599</c:v>
                </c:pt>
                <c:pt idx="799">
                  <c:v>0.217336669321994</c:v>
                </c:pt>
                <c:pt idx="800">
                  <c:v>0.195702683395407</c:v>
                </c:pt>
                <c:pt idx="801">
                  <c:v>0.195702683395407</c:v>
                </c:pt>
                <c:pt idx="802">
                  <c:v>0.195702683395407</c:v>
                </c:pt>
                <c:pt idx="803">
                  <c:v>0.20257292078904399</c:v>
                </c:pt>
                <c:pt idx="804">
                  <c:v>0.210377821914492</c:v>
                </c:pt>
                <c:pt idx="805">
                  <c:v>0.220157633494972</c:v>
                </c:pt>
                <c:pt idx="806">
                  <c:v>0.20348699738489301</c:v>
                </c:pt>
                <c:pt idx="807">
                  <c:v>0.20745721064703901</c:v>
                </c:pt>
                <c:pt idx="808">
                  <c:v>0.20745721064703901</c:v>
                </c:pt>
                <c:pt idx="809">
                  <c:v>0.20745721064703901</c:v>
                </c:pt>
                <c:pt idx="810">
                  <c:v>0.202017152505227</c:v>
                </c:pt>
                <c:pt idx="811">
                  <c:v>0.19703604377492401</c:v>
                </c:pt>
                <c:pt idx="812">
                  <c:v>0.191546638569703</c:v>
                </c:pt>
                <c:pt idx="813">
                  <c:v>0.20854616786077601</c:v>
                </c:pt>
                <c:pt idx="814">
                  <c:v>0.20965987788329199</c:v>
                </c:pt>
                <c:pt idx="815">
                  <c:v>0.20965987788329199</c:v>
                </c:pt>
                <c:pt idx="816">
                  <c:v>0.20965987788329199</c:v>
                </c:pt>
                <c:pt idx="817">
                  <c:v>0.192737859187748</c:v>
                </c:pt>
                <c:pt idx="818">
                  <c:v>0.18899853333938199</c:v>
                </c:pt>
                <c:pt idx="819">
                  <c:v>0.18932620833761499</c:v>
                </c:pt>
                <c:pt idx="820">
                  <c:v>0.18920725909647701</c:v>
                </c:pt>
                <c:pt idx="821">
                  <c:v>0.18920725909647701</c:v>
                </c:pt>
                <c:pt idx="822">
                  <c:v>0.18920725909647701</c:v>
                </c:pt>
                <c:pt idx="823">
                  <c:v>0.18920725909647701</c:v>
                </c:pt>
                <c:pt idx="824">
                  <c:v>0.18163357093208701</c:v>
                </c:pt>
                <c:pt idx="825">
                  <c:v>0.183012430458971</c:v>
                </c:pt>
                <c:pt idx="826">
                  <c:v>0.191898364071765</c:v>
                </c:pt>
                <c:pt idx="827">
                  <c:v>0.19665046655769899</c:v>
                </c:pt>
                <c:pt idx="828">
                  <c:v>0.19665046655769899</c:v>
                </c:pt>
                <c:pt idx="829">
                  <c:v>0.19665046655769899</c:v>
                </c:pt>
                <c:pt idx="830">
                  <c:v>0.19665046655769899</c:v>
                </c:pt>
                <c:pt idx="831">
                  <c:v>0.19653928146007299</c:v>
                </c:pt>
                <c:pt idx="832">
                  <c:v>0.21139677800618001</c:v>
                </c:pt>
                <c:pt idx="833">
                  <c:v>0.214019448404173</c:v>
                </c:pt>
                <c:pt idx="834">
                  <c:v>0.22057471402817799</c:v>
                </c:pt>
                <c:pt idx="835">
                  <c:v>0.21677361746929799</c:v>
                </c:pt>
                <c:pt idx="836">
                  <c:v>0.21677361746929799</c:v>
                </c:pt>
                <c:pt idx="837">
                  <c:v>0.21677361746929799</c:v>
                </c:pt>
                <c:pt idx="838">
                  <c:v>0.23537659641740799</c:v>
                </c:pt>
                <c:pt idx="839">
                  <c:v>0.22301916018453</c:v>
                </c:pt>
                <c:pt idx="840">
                  <c:v>0.23002552807079599</c:v>
                </c:pt>
                <c:pt idx="841">
                  <c:v>0.22502902438048</c:v>
                </c:pt>
                <c:pt idx="842">
                  <c:v>0.23969002359453501</c:v>
                </c:pt>
                <c:pt idx="843">
                  <c:v>0.23969002359453501</c:v>
                </c:pt>
                <c:pt idx="844">
                  <c:v>0.23969002359453501</c:v>
                </c:pt>
                <c:pt idx="845">
                  <c:v>0.221664541353947</c:v>
                </c:pt>
                <c:pt idx="846">
                  <c:v>0.20534546820635799</c:v>
                </c:pt>
                <c:pt idx="847">
                  <c:v>0.240803555171925</c:v>
                </c:pt>
                <c:pt idx="848">
                  <c:v>0.24902014164681899</c:v>
                </c:pt>
                <c:pt idx="849">
                  <c:v>0.23398038911883801</c:v>
                </c:pt>
                <c:pt idx="850">
                  <c:v>0.23398038911883801</c:v>
                </c:pt>
                <c:pt idx="851">
                  <c:v>0.23398038911883801</c:v>
                </c:pt>
                <c:pt idx="852">
                  <c:v>0.25501099005184402</c:v>
                </c:pt>
                <c:pt idx="853">
                  <c:v>0.23807503594299601</c:v>
                </c:pt>
                <c:pt idx="854">
                  <c:v>0.25144195476631598</c:v>
                </c:pt>
                <c:pt idx="855">
                  <c:v>0.27758913412563702</c:v>
                </c:pt>
                <c:pt idx="856">
                  <c:v>0.24677973604692399</c:v>
                </c:pt>
                <c:pt idx="857">
                  <c:v>0.24677973604692399</c:v>
                </c:pt>
                <c:pt idx="858">
                  <c:v>0.24677973604692399</c:v>
                </c:pt>
                <c:pt idx="859">
                  <c:v>0.24349532192325399</c:v>
                </c:pt>
                <c:pt idx="860">
                  <c:v>0.25093095743800498</c:v>
                </c:pt>
                <c:pt idx="861">
                  <c:v>0.26045001809557</c:v>
                </c:pt>
                <c:pt idx="862">
                  <c:v>0.27740504289856899</c:v>
                </c:pt>
                <c:pt idx="863">
                  <c:v>0.25431215327956702</c:v>
                </c:pt>
                <c:pt idx="864">
                  <c:v>0.25431215327956702</c:v>
                </c:pt>
                <c:pt idx="865">
                  <c:v>0.25431215327956702</c:v>
                </c:pt>
                <c:pt idx="866">
                  <c:v>0.22305657034674001</c:v>
                </c:pt>
                <c:pt idx="867">
                  <c:v>0.24000086713347299</c:v>
                </c:pt>
                <c:pt idx="868">
                  <c:v>0.24653044245375699</c:v>
                </c:pt>
                <c:pt idx="869">
                  <c:v>0.243859338095265</c:v>
                </c:pt>
                <c:pt idx="870">
                  <c:v>0.23759004077020299</c:v>
                </c:pt>
                <c:pt idx="871">
                  <c:v>0.23759004077020299</c:v>
                </c:pt>
                <c:pt idx="872">
                  <c:v>0.23759004077020299</c:v>
                </c:pt>
                <c:pt idx="873">
                  <c:v>0.232679284846043</c:v>
                </c:pt>
                <c:pt idx="874">
                  <c:v>0.22291905830991199</c:v>
                </c:pt>
                <c:pt idx="875">
                  <c:v>0.228749673983841</c:v>
                </c:pt>
                <c:pt idx="876">
                  <c:v>0.22134822426226999</c:v>
                </c:pt>
                <c:pt idx="877">
                  <c:v>0.217004953568915</c:v>
                </c:pt>
                <c:pt idx="878">
                  <c:v>0.217004953568915</c:v>
                </c:pt>
                <c:pt idx="879">
                  <c:v>0.217004953568915</c:v>
                </c:pt>
                <c:pt idx="880">
                  <c:v>0.22853522077663399</c:v>
                </c:pt>
                <c:pt idx="881">
                  <c:v>0.238121249045848</c:v>
                </c:pt>
                <c:pt idx="882">
                  <c:v>0.21949175271556901</c:v>
                </c:pt>
                <c:pt idx="883">
                  <c:v>0.235316418491125</c:v>
                </c:pt>
                <c:pt idx="884">
                  <c:v>0.21830749406654701</c:v>
                </c:pt>
                <c:pt idx="885">
                  <c:v>0.21830749406654701</c:v>
                </c:pt>
                <c:pt idx="886">
                  <c:v>0.21830749406654701</c:v>
                </c:pt>
                <c:pt idx="887">
                  <c:v>0.212363609093977</c:v>
                </c:pt>
                <c:pt idx="888">
                  <c:v>0.21458827936081201</c:v>
                </c:pt>
                <c:pt idx="889">
                  <c:v>0.21002710952384199</c:v>
                </c:pt>
                <c:pt idx="890">
                  <c:v>0.216219901284394</c:v>
                </c:pt>
                <c:pt idx="891">
                  <c:v>0.205924725615236</c:v>
                </c:pt>
                <c:pt idx="892">
                  <c:v>0.205924725615236</c:v>
                </c:pt>
                <c:pt idx="893">
                  <c:v>0.205924725615236</c:v>
                </c:pt>
                <c:pt idx="894">
                  <c:v>0.21074963120458801</c:v>
                </c:pt>
                <c:pt idx="895">
                  <c:v>0.206092783186691</c:v>
                </c:pt>
                <c:pt idx="896">
                  <c:v>0.21158262312975301</c:v>
                </c:pt>
                <c:pt idx="897">
                  <c:v>0.22394600191015801</c:v>
                </c:pt>
                <c:pt idx="898">
                  <c:v>0.23232040330485901</c:v>
                </c:pt>
                <c:pt idx="899">
                  <c:v>0.23232040330485901</c:v>
                </c:pt>
                <c:pt idx="900">
                  <c:v>0.23232040330485901</c:v>
                </c:pt>
                <c:pt idx="901">
                  <c:v>0.238117363320303</c:v>
                </c:pt>
                <c:pt idx="902">
                  <c:v>0.229390413947993</c:v>
                </c:pt>
                <c:pt idx="903">
                  <c:v>0.23261973219853199</c:v>
                </c:pt>
                <c:pt idx="904">
                  <c:v>0.23594720117975601</c:v>
                </c:pt>
                <c:pt idx="905">
                  <c:v>0.243364419650719</c:v>
                </c:pt>
                <c:pt idx="906">
                  <c:v>0.243364419650719</c:v>
                </c:pt>
                <c:pt idx="907">
                  <c:v>0.243364419650719</c:v>
                </c:pt>
                <c:pt idx="908">
                  <c:v>0.22961952020988299</c:v>
                </c:pt>
                <c:pt idx="909">
                  <c:v>0.237048822632203</c:v>
                </c:pt>
                <c:pt idx="910">
                  <c:v>0.23290300023922</c:v>
                </c:pt>
                <c:pt idx="911">
                  <c:v>0.225938356904232</c:v>
                </c:pt>
                <c:pt idx="912">
                  <c:v>0.23128080652814101</c:v>
                </c:pt>
                <c:pt idx="913">
                  <c:v>0.23128080652814101</c:v>
                </c:pt>
                <c:pt idx="914">
                  <c:v>0.23128080652814101</c:v>
                </c:pt>
                <c:pt idx="915">
                  <c:v>0.22977304029399701</c:v>
                </c:pt>
                <c:pt idx="916">
                  <c:v>0.22860227885485401</c:v>
                </c:pt>
                <c:pt idx="917">
                  <c:v>0.22859114577887499</c:v>
                </c:pt>
                <c:pt idx="918">
                  <c:v>0.22669852049603401</c:v>
                </c:pt>
                <c:pt idx="919">
                  <c:v>0.22669852049603401</c:v>
                </c:pt>
                <c:pt idx="920">
                  <c:v>0.22669852049603401</c:v>
                </c:pt>
                <c:pt idx="921">
                  <c:v>0.22669852049603401</c:v>
                </c:pt>
                <c:pt idx="922">
                  <c:v>0.22684854406677801</c:v>
                </c:pt>
                <c:pt idx="923">
                  <c:v>0.23793081399066399</c:v>
                </c:pt>
                <c:pt idx="924">
                  <c:v>0.25536479310844501</c:v>
                </c:pt>
                <c:pt idx="925">
                  <c:v>0.256344800013456</c:v>
                </c:pt>
                <c:pt idx="926">
                  <c:v>0.25504475645364999</c:v>
                </c:pt>
                <c:pt idx="927">
                  <c:v>0.25504475645364999</c:v>
                </c:pt>
                <c:pt idx="928">
                  <c:v>0.25504475645364999</c:v>
                </c:pt>
                <c:pt idx="929">
                  <c:v>0.25873446708888598</c:v>
                </c:pt>
                <c:pt idx="930">
                  <c:v>0.26415287668425602</c:v>
                </c:pt>
                <c:pt idx="931">
                  <c:v>0.260434194778419</c:v>
                </c:pt>
                <c:pt idx="932">
                  <c:v>0.25793160644819502</c:v>
                </c:pt>
                <c:pt idx="933">
                  <c:v>0.28010559266192597</c:v>
                </c:pt>
                <c:pt idx="934">
                  <c:v>0.28010559266192597</c:v>
                </c:pt>
                <c:pt idx="935">
                  <c:v>0.28010559266192597</c:v>
                </c:pt>
                <c:pt idx="936">
                  <c:v>0.26192499748131598</c:v>
                </c:pt>
                <c:pt idx="937">
                  <c:v>0.26644370122631</c:v>
                </c:pt>
                <c:pt idx="938">
                  <c:v>0.27271795134705601</c:v>
                </c:pt>
                <c:pt idx="939">
                  <c:v>0.28179041106720398</c:v>
                </c:pt>
                <c:pt idx="940">
                  <c:v>0.277457627989945</c:v>
                </c:pt>
                <c:pt idx="941">
                  <c:v>0.277457627989945</c:v>
                </c:pt>
                <c:pt idx="942">
                  <c:v>0.277457627989945</c:v>
                </c:pt>
                <c:pt idx="943">
                  <c:v>0.28265489203048899</c:v>
                </c:pt>
                <c:pt idx="944">
                  <c:v>0.30985663835869798</c:v>
                </c:pt>
                <c:pt idx="945">
                  <c:v>0.296297773558716</c:v>
                </c:pt>
                <c:pt idx="946">
                  <c:v>0.27578615568786902</c:v>
                </c:pt>
                <c:pt idx="947">
                  <c:v>0.29434380990958098</c:v>
                </c:pt>
                <c:pt idx="948">
                  <c:v>0.29434380990958098</c:v>
                </c:pt>
                <c:pt idx="949">
                  <c:v>0.29434380990958098</c:v>
                </c:pt>
                <c:pt idx="950">
                  <c:v>0.28126200360963299</c:v>
                </c:pt>
                <c:pt idx="951">
                  <c:v>0.31400704416147401</c:v>
                </c:pt>
                <c:pt idx="952">
                  <c:v>0.292535131405461</c:v>
                </c:pt>
                <c:pt idx="953">
                  <c:v>0.306170894851856</c:v>
                </c:pt>
                <c:pt idx="954">
                  <c:v>0.31322508476139999</c:v>
                </c:pt>
                <c:pt idx="955">
                  <c:v>0.31322508476139999</c:v>
                </c:pt>
                <c:pt idx="956">
                  <c:v>0.31322508476139999</c:v>
                </c:pt>
                <c:pt idx="957">
                  <c:v>0.26648140006695398</c:v>
                </c:pt>
                <c:pt idx="958">
                  <c:v>0.26938341726118398</c:v>
                </c:pt>
                <c:pt idx="959">
                  <c:v>0.28069098737015002</c:v>
                </c:pt>
                <c:pt idx="960">
                  <c:v>0.277402066948085</c:v>
                </c:pt>
                <c:pt idx="961">
                  <c:v>0.318854810450721</c:v>
                </c:pt>
                <c:pt idx="962">
                  <c:v>0.318854810450721</c:v>
                </c:pt>
                <c:pt idx="963">
                  <c:v>0.318854810450721</c:v>
                </c:pt>
                <c:pt idx="964">
                  <c:v>0.30226257798432898</c:v>
                </c:pt>
                <c:pt idx="965">
                  <c:v>0.289302323053785</c:v>
                </c:pt>
                <c:pt idx="966">
                  <c:v>0.30324986561548101</c:v>
                </c:pt>
                <c:pt idx="967">
                  <c:v>0.28722401559543398</c:v>
                </c:pt>
                <c:pt idx="968">
                  <c:v>0.271719825034344</c:v>
                </c:pt>
                <c:pt idx="969">
                  <c:v>0.271719825034344</c:v>
                </c:pt>
                <c:pt idx="970">
                  <c:v>0.271719825034344</c:v>
                </c:pt>
                <c:pt idx="971">
                  <c:v>0.266730504158741</c:v>
                </c:pt>
                <c:pt idx="972">
                  <c:v>0.28526218028002898</c:v>
                </c:pt>
                <c:pt idx="973">
                  <c:v>0.28660115221007398</c:v>
                </c:pt>
                <c:pt idx="974">
                  <c:v>0.27519447758744903</c:v>
                </c:pt>
                <c:pt idx="975">
                  <c:v>0.295819204626451</c:v>
                </c:pt>
                <c:pt idx="976">
                  <c:v>0.295819204626451</c:v>
                </c:pt>
                <c:pt idx="977">
                  <c:v>0.295819204626451</c:v>
                </c:pt>
                <c:pt idx="978">
                  <c:v>0.28773966265944001</c:v>
                </c:pt>
                <c:pt idx="979">
                  <c:v>0.28191966081848602</c:v>
                </c:pt>
                <c:pt idx="980">
                  <c:v>0.28760242607027597</c:v>
                </c:pt>
                <c:pt idx="981">
                  <c:v>0.29556514929748401</c:v>
                </c:pt>
                <c:pt idx="982">
                  <c:v>0.31643399461180499</c:v>
                </c:pt>
                <c:pt idx="983">
                  <c:v>0.31643399461180499</c:v>
                </c:pt>
                <c:pt idx="984">
                  <c:v>0.31643399461180499</c:v>
                </c:pt>
                <c:pt idx="985">
                  <c:v>0.31669908167600802</c:v>
                </c:pt>
                <c:pt idx="986">
                  <c:v>0.30969086192966799</c:v>
                </c:pt>
                <c:pt idx="987">
                  <c:v>0.29110169373620898</c:v>
                </c:pt>
                <c:pt idx="988">
                  <c:v>0.29024835226245499</c:v>
                </c:pt>
                <c:pt idx="989">
                  <c:v>0.28328564765694703</c:v>
                </c:pt>
                <c:pt idx="990">
                  <c:v>0.28328564765694703</c:v>
                </c:pt>
                <c:pt idx="991">
                  <c:v>0.28328564765694703</c:v>
                </c:pt>
                <c:pt idx="992">
                  <c:v>0.28328737019002898</c:v>
                </c:pt>
                <c:pt idx="993">
                  <c:v>0.27702137105293401</c:v>
                </c:pt>
                <c:pt idx="994">
                  <c:v>0.271583187853709</c:v>
                </c:pt>
                <c:pt idx="995">
                  <c:v>0.27187789972162701</c:v>
                </c:pt>
                <c:pt idx="996">
                  <c:v>0.271983629198145</c:v>
                </c:pt>
                <c:pt idx="997">
                  <c:v>0.271983629198145</c:v>
                </c:pt>
                <c:pt idx="998">
                  <c:v>0.271983629198145</c:v>
                </c:pt>
                <c:pt idx="999">
                  <c:v>0.26977359870943601</c:v>
                </c:pt>
                <c:pt idx="1000">
                  <c:v>0.26992021990785098</c:v>
                </c:pt>
                <c:pt idx="1001">
                  <c:v>0.28262853340779698</c:v>
                </c:pt>
                <c:pt idx="1002">
                  <c:v>0.298722514457477</c:v>
                </c:pt>
                <c:pt idx="1003">
                  <c:v>0.28455669784021898</c:v>
                </c:pt>
                <c:pt idx="1004">
                  <c:v>0.28455669784021898</c:v>
                </c:pt>
                <c:pt idx="1005">
                  <c:v>0.28455669784021898</c:v>
                </c:pt>
                <c:pt idx="1006">
                  <c:v>0.27702690820151599</c:v>
                </c:pt>
                <c:pt idx="1007">
                  <c:v>0.308717902926059</c:v>
                </c:pt>
                <c:pt idx="1008">
                  <c:v>0.29735593826934398</c:v>
                </c:pt>
                <c:pt idx="1009">
                  <c:v>0.31028343122230501</c:v>
                </c:pt>
                <c:pt idx="1010">
                  <c:v>0.30013101651037399</c:v>
                </c:pt>
                <c:pt idx="1011">
                  <c:v>0.30013101651037399</c:v>
                </c:pt>
                <c:pt idx="1012">
                  <c:v>0.30013101651037399</c:v>
                </c:pt>
                <c:pt idx="1013">
                  <c:v>0.30084058737624098</c:v>
                </c:pt>
                <c:pt idx="1014">
                  <c:v>0.29314270102904999</c:v>
                </c:pt>
                <c:pt idx="1015">
                  <c:v>0.26575806609854902</c:v>
                </c:pt>
                <c:pt idx="1016">
                  <c:v>0.28007352217152998</c:v>
                </c:pt>
                <c:pt idx="1017">
                  <c:v>0.276299031834078</c:v>
                </c:pt>
                <c:pt idx="1018">
                  <c:v>0.276299031834078</c:v>
                </c:pt>
                <c:pt idx="1019">
                  <c:v>0.276299031834078</c:v>
                </c:pt>
                <c:pt idx="1020">
                  <c:v>0.27250919861702599</c:v>
                </c:pt>
                <c:pt idx="1021">
                  <c:v>0.26041100820927299</c:v>
                </c:pt>
                <c:pt idx="1022">
                  <c:v>0.26059517626414902</c:v>
                </c:pt>
                <c:pt idx="1023">
                  <c:v>0.27932228170891699</c:v>
                </c:pt>
                <c:pt idx="1024">
                  <c:v>0.29772958987907999</c:v>
                </c:pt>
                <c:pt idx="1025">
                  <c:v>0.29772958987907999</c:v>
                </c:pt>
                <c:pt idx="1026">
                  <c:v>0.29772958987907999</c:v>
                </c:pt>
                <c:pt idx="1027">
                  <c:v>0.29079819647191002</c:v>
                </c:pt>
                <c:pt idx="1028">
                  <c:v>0.26909855377943098</c:v>
                </c:pt>
                <c:pt idx="1029">
                  <c:v>0.28896211951747802</c:v>
                </c:pt>
                <c:pt idx="1030">
                  <c:v>0.27336450159070402</c:v>
                </c:pt>
                <c:pt idx="1031">
                  <c:v>0.280591729024665</c:v>
                </c:pt>
                <c:pt idx="1032">
                  <c:v>0.280591729024665</c:v>
                </c:pt>
                <c:pt idx="1033">
                  <c:v>0.280591729024665</c:v>
                </c:pt>
                <c:pt idx="1034">
                  <c:v>0.27991706983613601</c:v>
                </c:pt>
                <c:pt idx="1035">
                  <c:v>0.27982303681466297</c:v>
                </c:pt>
                <c:pt idx="1036">
                  <c:v>0.27460886678686303</c:v>
                </c:pt>
                <c:pt idx="1037">
                  <c:v>0.28585991550442202</c:v>
                </c:pt>
                <c:pt idx="1038">
                  <c:v>0.27872643637171701</c:v>
                </c:pt>
                <c:pt idx="1039">
                  <c:v>0.27872643637171701</c:v>
                </c:pt>
                <c:pt idx="1040">
                  <c:v>0.27872643637171701</c:v>
                </c:pt>
                <c:pt idx="1041">
                  <c:v>0.26727438822911997</c:v>
                </c:pt>
                <c:pt idx="1042">
                  <c:v>0.269582993806249</c:v>
                </c:pt>
                <c:pt idx="1043">
                  <c:v>0.270800954006582</c:v>
                </c:pt>
                <c:pt idx="1044">
                  <c:v>0.282262596477931</c:v>
                </c:pt>
                <c:pt idx="1045">
                  <c:v>0.28944751830543203</c:v>
                </c:pt>
                <c:pt idx="1046">
                  <c:v>0.28944751830543203</c:v>
                </c:pt>
                <c:pt idx="1047">
                  <c:v>0.28944751830543203</c:v>
                </c:pt>
                <c:pt idx="1048">
                  <c:v>0.28225697930791699</c:v>
                </c:pt>
                <c:pt idx="1049">
                  <c:v>0.28321945794094799</c:v>
                </c:pt>
                <c:pt idx="1050">
                  <c:v>0.30138610274156902</c:v>
                </c:pt>
                <c:pt idx="1051">
                  <c:v>0.28110981625453002</c:v>
                </c:pt>
                <c:pt idx="1052">
                  <c:v>0.28351473320945098</c:v>
                </c:pt>
                <c:pt idx="1053">
                  <c:v>0.28351473320945098</c:v>
                </c:pt>
                <c:pt idx="1054">
                  <c:v>0.28351473320945098</c:v>
                </c:pt>
                <c:pt idx="1055">
                  <c:v>0.28485057639087102</c:v>
                </c:pt>
                <c:pt idx="1056">
                  <c:v>0.28349825454736299</c:v>
                </c:pt>
                <c:pt idx="1057">
                  <c:v>0.29009836341807599</c:v>
                </c:pt>
                <c:pt idx="1058">
                  <c:v>0.31518274223621201</c:v>
                </c:pt>
                <c:pt idx="1059">
                  <c:v>0.30554276931193902</c:v>
                </c:pt>
                <c:pt idx="1060">
                  <c:v>0.30554276931193902</c:v>
                </c:pt>
                <c:pt idx="1061">
                  <c:v>0.30554276931193902</c:v>
                </c:pt>
                <c:pt idx="1062">
                  <c:v>0.298525885598666</c:v>
                </c:pt>
                <c:pt idx="1063">
                  <c:v>0.29761138851219499</c:v>
                </c:pt>
                <c:pt idx="1064">
                  <c:v>0.28582101316664299</c:v>
                </c:pt>
                <c:pt idx="1065">
                  <c:v>0.28828328099116302</c:v>
                </c:pt>
                <c:pt idx="1066">
                  <c:v>0.28143672146642801</c:v>
                </c:pt>
                <c:pt idx="1067">
                  <c:v>0.28143672146642801</c:v>
                </c:pt>
                <c:pt idx="1068">
                  <c:v>0.28143672146642801</c:v>
                </c:pt>
                <c:pt idx="1069">
                  <c:v>0.28581577717569001</c:v>
                </c:pt>
                <c:pt idx="1070">
                  <c:v>0.27297565822156</c:v>
                </c:pt>
                <c:pt idx="1071">
                  <c:v>0.25816725219161502</c:v>
                </c:pt>
                <c:pt idx="1072">
                  <c:v>0.26883217527222097</c:v>
                </c:pt>
                <c:pt idx="1073">
                  <c:v>0.26578487126629302</c:v>
                </c:pt>
                <c:pt idx="1074">
                  <c:v>0.26578487126629302</c:v>
                </c:pt>
                <c:pt idx="1075">
                  <c:v>0.26578487126629302</c:v>
                </c:pt>
                <c:pt idx="1076">
                  <c:v>0.26326624505805601</c:v>
                </c:pt>
                <c:pt idx="1077">
                  <c:v>0.26791865472655502</c:v>
                </c:pt>
                <c:pt idx="1078">
                  <c:v>0.26284822037929401</c:v>
                </c:pt>
                <c:pt idx="1079">
                  <c:v>0.263847314964055</c:v>
                </c:pt>
                <c:pt idx="1080">
                  <c:v>0.27602331689193499</c:v>
                </c:pt>
                <c:pt idx="1081">
                  <c:v>0.27602331689193499</c:v>
                </c:pt>
                <c:pt idx="1082">
                  <c:v>0.27602331689193499</c:v>
                </c:pt>
                <c:pt idx="1083">
                  <c:v>0.28410710649562199</c:v>
                </c:pt>
                <c:pt idx="1084">
                  <c:v>0.285782303052524</c:v>
                </c:pt>
                <c:pt idx="1085">
                  <c:v>0.28470195808500198</c:v>
                </c:pt>
                <c:pt idx="1086">
                  <c:v>0.29064137026738002</c:v>
                </c:pt>
                <c:pt idx="1087">
                  <c:v>0.30840566769334798</c:v>
                </c:pt>
                <c:pt idx="1088">
                  <c:v>0.30840566769334798</c:v>
                </c:pt>
                <c:pt idx="1089">
                  <c:v>0.30840566769334798</c:v>
                </c:pt>
                <c:pt idx="1090">
                  <c:v>0.30269682437405598</c:v>
                </c:pt>
                <c:pt idx="1091">
                  <c:v>0.31500681168411698</c:v>
                </c:pt>
                <c:pt idx="1092">
                  <c:v>0.31848566211728502</c:v>
                </c:pt>
                <c:pt idx="1093">
                  <c:v>0.312620502067605</c:v>
                </c:pt>
                <c:pt idx="1094">
                  <c:v>0.31196701340080601</c:v>
                </c:pt>
                <c:pt idx="1095">
                  <c:v>0.31196701340080601</c:v>
                </c:pt>
                <c:pt idx="1096">
                  <c:v>0.31196701340080601</c:v>
                </c:pt>
                <c:pt idx="1097">
                  <c:v>0.32381014989862</c:v>
                </c:pt>
                <c:pt idx="1098">
                  <c:v>0.32758391350558302</c:v>
                </c:pt>
                <c:pt idx="1099">
                  <c:v>0.33158902957529302</c:v>
                </c:pt>
                <c:pt idx="1100">
                  <c:v>0.336628176121953</c:v>
                </c:pt>
                <c:pt idx="1101">
                  <c:v>0.337375527988799</c:v>
                </c:pt>
                <c:pt idx="1102">
                  <c:v>0.337375527988799</c:v>
                </c:pt>
                <c:pt idx="1103">
                  <c:v>0.337375527988799</c:v>
                </c:pt>
                <c:pt idx="1104">
                  <c:v>0.339893860419614</c:v>
                </c:pt>
                <c:pt idx="1105">
                  <c:v>0.31932453697157298</c:v>
                </c:pt>
                <c:pt idx="1106">
                  <c:v>0.321486414113062</c:v>
                </c:pt>
                <c:pt idx="1107">
                  <c:v>0.327565054561891</c:v>
                </c:pt>
                <c:pt idx="1108">
                  <c:v>0.32115238582298899</c:v>
                </c:pt>
                <c:pt idx="1109">
                  <c:v>0.32115238582298899</c:v>
                </c:pt>
                <c:pt idx="1110">
                  <c:v>0.32115238582298899</c:v>
                </c:pt>
                <c:pt idx="1111">
                  <c:v>0.331790943564233</c:v>
                </c:pt>
                <c:pt idx="1112">
                  <c:v>0.336865617906773</c:v>
                </c:pt>
                <c:pt idx="1113">
                  <c:v>0.32907013420428799</c:v>
                </c:pt>
                <c:pt idx="1114">
                  <c:v>0.32907892154738899</c:v>
                </c:pt>
                <c:pt idx="1115">
                  <c:v>0.324238531012011</c:v>
                </c:pt>
                <c:pt idx="1116">
                  <c:v>0.324238531012011</c:v>
                </c:pt>
                <c:pt idx="1117">
                  <c:v>0.324238531012011</c:v>
                </c:pt>
                <c:pt idx="1118">
                  <c:v>0.32661183337755401</c:v>
                </c:pt>
                <c:pt idx="1119">
                  <c:v>0.33387283915791099</c:v>
                </c:pt>
                <c:pt idx="1120">
                  <c:v>0.32672219480301401</c:v>
                </c:pt>
                <c:pt idx="1121">
                  <c:v>0.33572482044873297</c:v>
                </c:pt>
                <c:pt idx="1122">
                  <c:v>0.34630660261241902</c:v>
                </c:pt>
                <c:pt idx="1123">
                  <c:v>0.34630660261241902</c:v>
                </c:pt>
                <c:pt idx="1124">
                  <c:v>0.34630660261241902</c:v>
                </c:pt>
                <c:pt idx="1125">
                  <c:v>0.34656612981201201</c:v>
                </c:pt>
                <c:pt idx="1126">
                  <c:v>0.34956532327416701</c:v>
                </c:pt>
                <c:pt idx="1127">
                  <c:v>0.36073022022109003</c:v>
                </c:pt>
                <c:pt idx="1128">
                  <c:v>0.35783804695294502</c:v>
                </c:pt>
                <c:pt idx="1129">
                  <c:v>0.35619613700379898</c:v>
                </c:pt>
                <c:pt idx="1130">
                  <c:v>0.35619613700379898</c:v>
                </c:pt>
                <c:pt idx="1131">
                  <c:v>0.35619613700379898</c:v>
                </c:pt>
                <c:pt idx="1132">
                  <c:v>0.35419075034362901</c:v>
                </c:pt>
                <c:pt idx="1133">
                  <c:v>0.36059755016571199</c:v>
                </c:pt>
                <c:pt idx="1134">
                  <c:v>0.371820447611941</c:v>
                </c:pt>
                <c:pt idx="1135">
                  <c:v>0.36340822090209701</c:v>
                </c:pt>
                <c:pt idx="1136">
                  <c:v>0.363104395638563</c:v>
                </c:pt>
                <c:pt idx="1137">
                  <c:v>0.363104395638563</c:v>
                </c:pt>
                <c:pt idx="1138">
                  <c:v>0.363104395638563</c:v>
                </c:pt>
                <c:pt idx="1139">
                  <c:v>0.36678962384059199</c:v>
                </c:pt>
                <c:pt idx="1140">
                  <c:v>0.36888730607429798</c:v>
                </c:pt>
                <c:pt idx="1141">
                  <c:v>0.37477413980108099</c:v>
                </c:pt>
                <c:pt idx="1142">
                  <c:v>0.36481200835324701</c:v>
                </c:pt>
                <c:pt idx="1143">
                  <c:v>0.36424795050193298</c:v>
                </c:pt>
                <c:pt idx="1144">
                  <c:v>0.36424795050193298</c:v>
                </c:pt>
                <c:pt idx="1145">
                  <c:v>0.36424795050193298</c:v>
                </c:pt>
                <c:pt idx="1146">
                  <c:v>0.36838448750713298</c:v>
                </c:pt>
                <c:pt idx="1147">
                  <c:v>0.39130832536031102</c:v>
                </c:pt>
                <c:pt idx="1148">
                  <c:v>0.37573302946772102</c:v>
                </c:pt>
                <c:pt idx="1149">
                  <c:v>0.37325013321646799</c:v>
                </c:pt>
                <c:pt idx="1150">
                  <c:v>0.37913065916432998</c:v>
                </c:pt>
                <c:pt idx="1151">
                  <c:v>0.37913065916432998</c:v>
                </c:pt>
                <c:pt idx="1152">
                  <c:v>0.37913065916432998</c:v>
                </c:pt>
                <c:pt idx="1153">
                  <c:v>0.39500095228365201</c:v>
                </c:pt>
                <c:pt idx="1154">
                  <c:v>0.40825578743154101</c:v>
                </c:pt>
                <c:pt idx="1155">
                  <c:v>0.39536712743380598</c:v>
                </c:pt>
                <c:pt idx="1156">
                  <c:v>0.39946091099983899</c:v>
                </c:pt>
                <c:pt idx="1157">
                  <c:v>0.40563368856531601</c:v>
                </c:pt>
                <c:pt idx="1158">
                  <c:v>0.40563368856531601</c:v>
                </c:pt>
                <c:pt idx="1159">
                  <c:v>0.40563368856531601</c:v>
                </c:pt>
                <c:pt idx="1160">
                  <c:v>0.42454549908081401</c:v>
                </c:pt>
                <c:pt idx="1161">
                  <c:v>0.41207205439704298</c:v>
                </c:pt>
                <c:pt idx="1162">
                  <c:v>0.41258299083148903</c:v>
                </c:pt>
                <c:pt idx="1163">
                  <c:v>0.41306362393600399</c:v>
                </c:pt>
                <c:pt idx="1164">
                  <c:v>0.42161655260480102</c:v>
                </c:pt>
                <c:pt idx="1165">
                  <c:v>0.42161655260480102</c:v>
                </c:pt>
                <c:pt idx="1166">
                  <c:v>0.42161655260480102</c:v>
                </c:pt>
                <c:pt idx="1167">
                  <c:v>0.43554907573299501</c:v>
                </c:pt>
                <c:pt idx="1168">
                  <c:v>0.43724601457231799</c:v>
                </c:pt>
                <c:pt idx="1169">
                  <c:v>0.43509218132782901</c:v>
                </c:pt>
                <c:pt idx="1170">
                  <c:v>0.42147368008639002</c:v>
                </c:pt>
                <c:pt idx="1171">
                  <c:v>0.42097565509178902</c:v>
                </c:pt>
                <c:pt idx="1172">
                  <c:v>0.42097565509178902</c:v>
                </c:pt>
                <c:pt idx="1173">
                  <c:v>0.42097565509178902</c:v>
                </c:pt>
                <c:pt idx="1174">
                  <c:v>0.42271268762252201</c:v>
                </c:pt>
                <c:pt idx="1175">
                  <c:v>0.41915728567624</c:v>
                </c:pt>
                <c:pt idx="1176">
                  <c:v>0.41425268714116997</c:v>
                </c:pt>
                <c:pt idx="1177">
                  <c:v>0.42225185415896099</c:v>
                </c:pt>
                <c:pt idx="1178">
                  <c:v>0.42612036602533998</c:v>
                </c:pt>
                <c:pt idx="1179">
                  <c:v>0.42612036602533998</c:v>
                </c:pt>
                <c:pt idx="1180">
                  <c:v>0.42612036602533998</c:v>
                </c:pt>
                <c:pt idx="1181">
                  <c:v>0.43179035677060901</c:v>
                </c:pt>
                <c:pt idx="1182">
                  <c:v>0.42222734736581602</c:v>
                </c:pt>
                <c:pt idx="1183">
                  <c:v>0.42526363778148402</c:v>
                </c:pt>
                <c:pt idx="1184">
                  <c:v>0.42620184471418399</c:v>
                </c:pt>
                <c:pt idx="1185">
                  <c:v>0.42760997695429598</c:v>
                </c:pt>
                <c:pt idx="1186">
                  <c:v>0.42760997695429598</c:v>
                </c:pt>
                <c:pt idx="1187">
                  <c:v>0.42760997695429598</c:v>
                </c:pt>
                <c:pt idx="1188">
                  <c:v>0.42988829451343902</c:v>
                </c:pt>
                <c:pt idx="1189">
                  <c:v>0.43077926154886398</c:v>
                </c:pt>
                <c:pt idx="1190">
                  <c:v>0.42869007054382902</c:v>
                </c:pt>
                <c:pt idx="1191">
                  <c:v>0.44509022972666501</c:v>
                </c:pt>
                <c:pt idx="1192">
                  <c:v>0.45539187161189498</c:v>
                </c:pt>
                <c:pt idx="1193">
                  <c:v>0.45539187161189498</c:v>
                </c:pt>
                <c:pt idx="1194">
                  <c:v>0.45539187161189498</c:v>
                </c:pt>
                <c:pt idx="1195">
                  <c:v>0.449629329901855</c:v>
                </c:pt>
                <c:pt idx="1196">
                  <c:v>0.44790493456120201</c:v>
                </c:pt>
                <c:pt idx="1197">
                  <c:v>0.43308746048472102</c:v>
                </c:pt>
                <c:pt idx="1198">
                  <c:v>0.42814795612825501</c:v>
                </c:pt>
                <c:pt idx="1199">
                  <c:v>0.43046039187402302</c:v>
                </c:pt>
                <c:pt idx="1200">
                  <c:v>0.43046039187402302</c:v>
                </c:pt>
                <c:pt idx="1201">
                  <c:v>0.43046039187402302</c:v>
                </c:pt>
                <c:pt idx="1202">
                  <c:v>0.42756127173028402</c:v>
                </c:pt>
                <c:pt idx="1203">
                  <c:v>0.42554748810146997</c:v>
                </c:pt>
                <c:pt idx="1204">
                  <c:v>0.422454939841025</c:v>
                </c:pt>
                <c:pt idx="1205">
                  <c:v>0.41282713958945999</c:v>
                </c:pt>
                <c:pt idx="1206">
                  <c:v>0.40355718484491299</c:v>
                </c:pt>
                <c:pt idx="1207">
                  <c:v>0.40355718484491299</c:v>
                </c:pt>
                <c:pt idx="1208">
                  <c:v>0.40355718484491299</c:v>
                </c:pt>
                <c:pt idx="1209">
                  <c:v>0.40787172565867003</c:v>
                </c:pt>
                <c:pt idx="1210">
                  <c:v>0.40482983792687599</c:v>
                </c:pt>
                <c:pt idx="1211">
                  <c:v>0.42043082823878503</c:v>
                </c:pt>
                <c:pt idx="1212">
                  <c:v>0.392176306944716</c:v>
                </c:pt>
                <c:pt idx="1213">
                  <c:v>0.377907234492253</c:v>
                </c:pt>
                <c:pt idx="1214">
                  <c:v>0.377907234492253</c:v>
                </c:pt>
                <c:pt idx="1215">
                  <c:v>0.377907234492253</c:v>
                </c:pt>
                <c:pt idx="1216">
                  <c:v>0.363065116523551</c:v>
                </c:pt>
                <c:pt idx="1217">
                  <c:v>0.36756947902458698</c:v>
                </c:pt>
                <c:pt idx="1218">
                  <c:v>0.37349699249465002</c:v>
                </c:pt>
                <c:pt idx="1219">
                  <c:v>0.37949914302037702</c:v>
                </c:pt>
                <c:pt idx="1220">
                  <c:v>0.38923409615132898</c:v>
                </c:pt>
                <c:pt idx="1221">
                  <c:v>0.38923409615132898</c:v>
                </c:pt>
                <c:pt idx="1222">
                  <c:v>0.38923409615132898</c:v>
                </c:pt>
                <c:pt idx="1223">
                  <c:v>0.37299551071345299</c:v>
                </c:pt>
                <c:pt idx="1224">
                  <c:v>0.363122272423124</c:v>
                </c:pt>
                <c:pt idx="1225">
                  <c:v>0.365224020850694</c:v>
                </c:pt>
                <c:pt idx="1226">
                  <c:v>0.364058303749212</c:v>
                </c:pt>
                <c:pt idx="1227">
                  <c:v>0.36882541350425202</c:v>
                </c:pt>
                <c:pt idx="1228">
                  <c:v>0.36882541350425202</c:v>
                </c:pt>
                <c:pt idx="1229">
                  <c:v>0.36882541350425202</c:v>
                </c:pt>
                <c:pt idx="1230">
                  <c:v>0.37179971724128302</c:v>
                </c:pt>
                <c:pt idx="1231">
                  <c:v>0.37352859145051398</c:v>
                </c:pt>
                <c:pt idx="1232">
                  <c:v>0.38795024930397498</c:v>
                </c:pt>
                <c:pt idx="1233">
                  <c:v>0.38464336632617702</c:v>
                </c:pt>
                <c:pt idx="1234">
                  <c:v>0.38244216647268098</c:v>
                </c:pt>
                <c:pt idx="1235">
                  <c:v>0.38244216647268098</c:v>
                </c:pt>
                <c:pt idx="1236">
                  <c:v>0.38244216647268098</c:v>
                </c:pt>
                <c:pt idx="1237">
                  <c:v>0.39750522026429203</c:v>
                </c:pt>
                <c:pt idx="1238">
                  <c:v>0.395512728820478</c:v>
                </c:pt>
                <c:pt idx="1239">
                  <c:v>0.38070713500376102</c:v>
                </c:pt>
                <c:pt idx="1240">
                  <c:v>0.37391842922644603</c:v>
                </c:pt>
                <c:pt idx="1241">
                  <c:v>0.36844757481964002</c:v>
                </c:pt>
                <c:pt idx="1242">
                  <c:v>0.36844757481964002</c:v>
                </c:pt>
                <c:pt idx="1243">
                  <c:v>0.36844757481964002</c:v>
                </c:pt>
                <c:pt idx="1244">
                  <c:v>0.37997120569419701</c:v>
                </c:pt>
                <c:pt idx="1245">
                  <c:v>0.37201213122753801</c:v>
                </c:pt>
                <c:pt idx="1246">
                  <c:v>0.38151650018995897</c:v>
                </c:pt>
                <c:pt idx="1247">
                  <c:v>0.370192797145591</c:v>
                </c:pt>
                <c:pt idx="1248">
                  <c:v>0.36743077973126897</c:v>
                </c:pt>
                <c:pt idx="1249">
                  <c:v>0.36743077973126897</c:v>
                </c:pt>
                <c:pt idx="1250">
                  <c:v>0.36743077973126897</c:v>
                </c:pt>
                <c:pt idx="1251">
                  <c:v>0.37256282114450601</c:v>
                </c:pt>
                <c:pt idx="1252">
                  <c:v>0.39828096471938701</c:v>
                </c:pt>
                <c:pt idx="1253">
                  <c:v>0.38855700632815798</c:v>
                </c:pt>
                <c:pt idx="1254">
                  <c:v>0.38522208581978101</c:v>
                </c:pt>
                <c:pt idx="1255">
                  <c:v>0.39971862555738402</c:v>
                </c:pt>
                <c:pt idx="1256">
                  <c:v>0.39971862555738402</c:v>
                </c:pt>
                <c:pt idx="1257">
                  <c:v>0.39971862555738402</c:v>
                </c:pt>
                <c:pt idx="1258">
                  <c:v>0.40826348897279402</c:v>
                </c:pt>
                <c:pt idx="1259">
                  <c:v>0.39535050131246402</c:v>
                </c:pt>
                <c:pt idx="1260">
                  <c:v>0.41355000597442898</c:v>
                </c:pt>
                <c:pt idx="1261">
                  <c:v>0.41331221626457598</c:v>
                </c:pt>
                <c:pt idx="1262">
                  <c:v>0.40004097680907702</c:v>
                </c:pt>
                <c:pt idx="1263">
                  <c:v>0.40004097680907702</c:v>
                </c:pt>
                <c:pt idx="1264">
                  <c:v>0.40004097680907702</c:v>
                </c:pt>
                <c:pt idx="1265">
                  <c:v>0.40803393090523499</c:v>
                </c:pt>
                <c:pt idx="1266">
                  <c:v>0.37881444664505298</c:v>
                </c:pt>
                <c:pt idx="1267">
                  <c:v>0.431146723929619</c:v>
                </c:pt>
                <c:pt idx="1268">
                  <c:v>0.39828835421963699</c:v>
                </c:pt>
                <c:pt idx="1269">
                  <c:v>0.42415109302027898</c:v>
                </c:pt>
                <c:pt idx="1270">
                  <c:v>0.42415109302027898</c:v>
                </c:pt>
                <c:pt idx="1271">
                  <c:v>0.42415109302027898</c:v>
                </c:pt>
                <c:pt idx="1272">
                  <c:v>0.43013365585313001</c:v>
                </c:pt>
                <c:pt idx="1273">
                  <c:v>0.42530723151979299</c:v>
                </c:pt>
                <c:pt idx="1274">
                  <c:v>0.41077175851225001</c:v>
                </c:pt>
                <c:pt idx="1275">
                  <c:v>0.39814189497508501</c:v>
                </c:pt>
                <c:pt idx="1276">
                  <c:v>0.40385763060433999</c:v>
                </c:pt>
                <c:pt idx="1277">
                  <c:v>0.40385763060433999</c:v>
                </c:pt>
                <c:pt idx="1278">
                  <c:v>0.40385763060433999</c:v>
                </c:pt>
                <c:pt idx="1279">
                  <c:v>0.40277664759457199</c:v>
                </c:pt>
                <c:pt idx="1280">
                  <c:v>0.39633628533301002</c:v>
                </c:pt>
                <c:pt idx="1281">
                  <c:v>0.39767872169580198</c:v>
                </c:pt>
                <c:pt idx="1282">
                  <c:v>0.41096175090509401</c:v>
                </c:pt>
                <c:pt idx="1283">
                  <c:v>0.39699580063301798</c:v>
                </c:pt>
                <c:pt idx="1284">
                  <c:v>0.39699580063301798</c:v>
                </c:pt>
                <c:pt idx="1285">
                  <c:v>0.39699580063301798</c:v>
                </c:pt>
                <c:pt idx="1286">
                  <c:v>0.41018418512524801</c:v>
                </c:pt>
                <c:pt idx="1287">
                  <c:v>0.41531668605865302</c:v>
                </c:pt>
                <c:pt idx="1288">
                  <c:v>0.40911449531326599</c:v>
                </c:pt>
                <c:pt idx="1289">
                  <c:v>0.411807387941518</c:v>
                </c:pt>
                <c:pt idx="1290">
                  <c:v>0.40540116355801897</c:v>
                </c:pt>
                <c:pt idx="1291">
                  <c:v>0.40540116355801897</c:v>
                </c:pt>
                <c:pt idx="1292">
                  <c:v>0.40540116355801897</c:v>
                </c:pt>
                <c:pt idx="1293">
                  <c:v>0.39685445539362202</c:v>
                </c:pt>
                <c:pt idx="1294">
                  <c:v>0.40173373606905799</c:v>
                </c:pt>
                <c:pt idx="1295">
                  <c:v>0.40584001348065701</c:v>
                </c:pt>
                <c:pt idx="1296">
                  <c:v>0.41444938628612699</c:v>
                </c:pt>
                <c:pt idx="1297">
                  <c:v>0.41670555071263299</c:v>
                </c:pt>
                <c:pt idx="1298">
                  <c:v>0.41670555071263299</c:v>
                </c:pt>
                <c:pt idx="1299">
                  <c:v>0.41670555071263299</c:v>
                </c:pt>
                <c:pt idx="1300">
                  <c:v>0.45701975684449703</c:v>
                </c:pt>
                <c:pt idx="1301">
                  <c:v>0.45321525400152801</c:v>
                </c:pt>
                <c:pt idx="1302">
                  <c:v>0.45190780205616998</c:v>
                </c:pt>
                <c:pt idx="1303">
                  <c:v>0.46449552422499801</c:v>
                </c:pt>
                <c:pt idx="1304">
                  <c:v>0.46449552422499801</c:v>
                </c:pt>
                <c:pt idx="1305">
                  <c:v>0.46449552422499801</c:v>
                </c:pt>
                <c:pt idx="1306">
                  <c:v>0.46449552422499801</c:v>
                </c:pt>
                <c:pt idx="1307">
                  <c:v>0.46669596873596603</c:v>
                </c:pt>
                <c:pt idx="1308">
                  <c:v>0.46002237591296002</c:v>
                </c:pt>
                <c:pt idx="1309">
                  <c:v>0.46776948792732997</c:v>
                </c:pt>
                <c:pt idx="1310">
                  <c:v>0.46297227791514101</c:v>
                </c:pt>
                <c:pt idx="1311">
                  <c:v>0.46140513750975098</c:v>
                </c:pt>
                <c:pt idx="1312">
                  <c:v>0.46140513750975098</c:v>
                </c:pt>
                <c:pt idx="1313">
                  <c:v>0.46140513750975098</c:v>
                </c:pt>
                <c:pt idx="1314">
                  <c:v>0.46577928443640998</c:v>
                </c:pt>
                <c:pt idx="1315">
                  <c:v>0.46603315762987002</c:v>
                </c:pt>
                <c:pt idx="1316">
                  <c:v>0.47536075684090801</c:v>
                </c:pt>
                <c:pt idx="1317">
                  <c:v>0.46442761286295597</c:v>
                </c:pt>
                <c:pt idx="1318">
                  <c:v>0.45562476386070999</c:v>
                </c:pt>
                <c:pt idx="1319">
                  <c:v>0.45562476386070999</c:v>
                </c:pt>
                <c:pt idx="1320">
                  <c:v>0.45562476386070999</c:v>
                </c:pt>
                <c:pt idx="1321">
                  <c:v>0.47043964600086802</c:v>
                </c:pt>
                <c:pt idx="1322">
                  <c:v>0.47726496290345</c:v>
                </c:pt>
                <c:pt idx="1323">
                  <c:v>0.47765270349413802</c:v>
                </c:pt>
                <c:pt idx="1324">
                  <c:v>0.46169634764976503</c:v>
                </c:pt>
                <c:pt idx="1325">
                  <c:v>0.470626636502401</c:v>
                </c:pt>
                <c:pt idx="1326">
                  <c:v>0.470626636502401</c:v>
                </c:pt>
                <c:pt idx="1327">
                  <c:v>0.470626636502401</c:v>
                </c:pt>
                <c:pt idx="1328">
                  <c:v>0.45760819206690501</c:v>
                </c:pt>
                <c:pt idx="1329">
                  <c:v>0.47627340583476002</c:v>
                </c:pt>
                <c:pt idx="1330">
                  <c:v>0.46214211590973198</c:v>
                </c:pt>
                <c:pt idx="1331">
                  <c:v>0.46206817917283299</c:v>
                </c:pt>
                <c:pt idx="1332">
                  <c:v>0.47075084386856197</c:v>
                </c:pt>
                <c:pt idx="1333">
                  <c:v>0.47075084386856197</c:v>
                </c:pt>
                <c:pt idx="1334">
                  <c:v>0.47075084386856197</c:v>
                </c:pt>
                <c:pt idx="1335">
                  <c:v>0.47354627829837398</c:v>
                </c:pt>
                <c:pt idx="1336">
                  <c:v>0.47386779333527101</c:v>
                </c:pt>
                <c:pt idx="1337">
                  <c:v>0.46059680943401898</c:v>
                </c:pt>
                <c:pt idx="1338">
                  <c:v>0.45920864886623802</c:v>
                </c:pt>
                <c:pt idx="1339">
                  <c:v>0.45639212168013399</c:v>
                </c:pt>
                <c:pt idx="1340">
                  <c:v>0.45639212168013399</c:v>
                </c:pt>
                <c:pt idx="1341">
                  <c:v>0.45639212168013399</c:v>
                </c:pt>
                <c:pt idx="1342">
                  <c:v>0.46756817282997698</c:v>
                </c:pt>
                <c:pt idx="1343">
                  <c:v>0.46031243839122399</c:v>
                </c:pt>
                <c:pt idx="1344">
                  <c:v>0.48188032029580402</c:v>
                </c:pt>
                <c:pt idx="1345">
                  <c:v>0.50233925332289897</c:v>
                </c:pt>
                <c:pt idx="1346">
                  <c:v>0.48850830376721099</c:v>
                </c:pt>
                <c:pt idx="1347">
                  <c:v>0.48850830376721099</c:v>
                </c:pt>
                <c:pt idx="1348">
                  <c:v>0.48850830376721099</c:v>
                </c:pt>
                <c:pt idx="1349">
                  <c:v>0.49552439642731799</c:v>
                </c:pt>
                <c:pt idx="1350">
                  <c:v>0.49472088985310197</c:v>
                </c:pt>
                <c:pt idx="1351">
                  <c:v>0.49786415666549599</c:v>
                </c:pt>
                <c:pt idx="1352">
                  <c:v>0.48241417553979998</c:v>
                </c:pt>
                <c:pt idx="1353">
                  <c:v>0.50618612157073695</c:v>
                </c:pt>
                <c:pt idx="1354">
                  <c:v>0.50618612157073695</c:v>
                </c:pt>
                <c:pt idx="1355">
                  <c:v>0.50618612157073695</c:v>
                </c:pt>
                <c:pt idx="1356">
                  <c:v>0.50267965534598602</c:v>
                </c:pt>
                <c:pt idx="1357">
                  <c:v>0.49453228850715703</c:v>
                </c:pt>
                <c:pt idx="1358">
                  <c:v>0.50118931816550405</c:v>
                </c:pt>
                <c:pt idx="1359">
                  <c:v>0.49021479476299501</c:v>
                </c:pt>
                <c:pt idx="1360">
                  <c:v>0.49498343111724302</c:v>
                </c:pt>
                <c:pt idx="1361">
                  <c:v>0.49498343111724302</c:v>
                </c:pt>
                <c:pt idx="1362">
                  <c:v>0.49498343111724302</c:v>
                </c:pt>
                <c:pt idx="1363">
                  <c:v>0.48490594972265599</c:v>
                </c:pt>
                <c:pt idx="1364">
                  <c:v>0.47567652580775199</c:v>
                </c:pt>
                <c:pt idx="1365">
                  <c:v>0.48385550385604698</c:v>
                </c:pt>
                <c:pt idx="1366">
                  <c:v>0.50529170823661496</c:v>
                </c:pt>
                <c:pt idx="1367">
                  <c:v>0.44475838895004599</c:v>
                </c:pt>
                <c:pt idx="1368">
                  <c:v>0.44475838895004599</c:v>
                </c:pt>
                <c:pt idx="1369">
                  <c:v>0.44475838895004599</c:v>
                </c:pt>
                <c:pt idx="1370">
                  <c:v>0.48316383188300299</c:v>
                </c:pt>
                <c:pt idx="1371">
                  <c:v>0.47692968416426801</c:v>
                </c:pt>
                <c:pt idx="1372">
                  <c:v>0.47016233144674802</c:v>
                </c:pt>
                <c:pt idx="1373">
                  <c:v>0.46517836242060101</c:v>
                </c:pt>
                <c:pt idx="1374">
                  <c:v>0.43604830322406701</c:v>
                </c:pt>
                <c:pt idx="1375">
                  <c:v>0.43604830322406701</c:v>
                </c:pt>
                <c:pt idx="1376">
                  <c:v>0.43604830322406701</c:v>
                </c:pt>
                <c:pt idx="1377">
                  <c:v>0.47644830688981199</c:v>
                </c:pt>
                <c:pt idx="1378">
                  <c:v>0.47715631796570401</c:v>
                </c:pt>
                <c:pt idx="1379">
                  <c:v>0.48182951732114199</c:v>
                </c:pt>
                <c:pt idx="1380">
                  <c:v>0.49014309932967598</c:v>
                </c:pt>
                <c:pt idx="1381">
                  <c:v>0.49511004663146602</c:v>
                </c:pt>
                <c:pt idx="1382">
                  <c:v>0.49511004663146602</c:v>
                </c:pt>
                <c:pt idx="1383">
                  <c:v>0.49511004663146602</c:v>
                </c:pt>
                <c:pt idx="1384">
                  <c:v>0.49327718512956098</c:v>
                </c:pt>
                <c:pt idx="1385">
                  <c:v>0.48853825543316498</c:v>
                </c:pt>
                <c:pt idx="1386">
                  <c:v>0.49167678700671003</c:v>
                </c:pt>
                <c:pt idx="1387">
                  <c:v>0.49298039458222498</c:v>
                </c:pt>
                <c:pt idx="1388">
                  <c:v>0.49591414494738301</c:v>
                </c:pt>
                <c:pt idx="1389">
                  <c:v>0.49591414494738301</c:v>
                </c:pt>
                <c:pt idx="1390">
                  <c:v>0.49591414494738301</c:v>
                </c:pt>
                <c:pt idx="1391">
                  <c:v>0.50377268916475604</c:v>
                </c:pt>
                <c:pt idx="1392">
                  <c:v>0.48777656301071898</c:v>
                </c:pt>
                <c:pt idx="1393">
                  <c:v>0.47819477317249498</c:v>
                </c:pt>
                <c:pt idx="1394">
                  <c:v>0.46608023457283698</c:v>
                </c:pt>
                <c:pt idx="1395">
                  <c:v>0.47235474630756302</c:v>
                </c:pt>
                <c:pt idx="1396">
                  <c:v>0.47235474630756302</c:v>
                </c:pt>
                <c:pt idx="1397">
                  <c:v>0.47235474630756302</c:v>
                </c:pt>
                <c:pt idx="1398">
                  <c:v>0.48155193479708203</c:v>
                </c:pt>
                <c:pt idx="1399">
                  <c:v>0.484164624715749</c:v>
                </c:pt>
                <c:pt idx="1400">
                  <c:v>0.48005578385983699</c:v>
                </c:pt>
                <c:pt idx="1401">
                  <c:v>0.45331024212346699</c:v>
                </c:pt>
                <c:pt idx="1402">
                  <c:v>0.450052366465513</c:v>
                </c:pt>
                <c:pt idx="1403">
                  <c:v>0.450052366465513</c:v>
                </c:pt>
                <c:pt idx="1404">
                  <c:v>0.450052366465513</c:v>
                </c:pt>
                <c:pt idx="1405">
                  <c:v>0.49082091087769097</c:v>
                </c:pt>
                <c:pt idx="1406">
                  <c:v>0.46745428191841698</c:v>
                </c:pt>
                <c:pt idx="1407">
                  <c:v>0.46464719310920899</c:v>
                </c:pt>
                <c:pt idx="1408">
                  <c:v>0.46195850809579903</c:v>
                </c:pt>
                <c:pt idx="1409">
                  <c:v>0.45558594944467701</c:v>
                </c:pt>
                <c:pt idx="1410">
                  <c:v>0.45558594944467701</c:v>
                </c:pt>
                <c:pt idx="1411">
                  <c:v>0.45558594944467701</c:v>
                </c:pt>
                <c:pt idx="1412">
                  <c:v>0.44215238358946002</c:v>
                </c:pt>
                <c:pt idx="1413">
                  <c:v>0.38612170547048402</c:v>
                </c:pt>
                <c:pt idx="1414">
                  <c:v>0.52505092131713504</c:v>
                </c:pt>
                <c:pt idx="1415">
                  <c:v>0.45540671333392002</c:v>
                </c:pt>
                <c:pt idx="1416">
                  <c:v>0.47464309463591597</c:v>
                </c:pt>
                <c:pt idx="1417">
                  <c:v>0.47464309463591597</c:v>
                </c:pt>
                <c:pt idx="1418">
                  <c:v>0.47464309463591597</c:v>
                </c:pt>
                <c:pt idx="1419">
                  <c:v>0.47223858042867201</c:v>
                </c:pt>
                <c:pt idx="1420">
                  <c:v>0.45131626322206098</c:v>
                </c:pt>
                <c:pt idx="1421">
                  <c:v>0.44736057716968902</c:v>
                </c:pt>
                <c:pt idx="1422">
                  <c:v>0.47643814393961498</c:v>
                </c:pt>
                <c:pt idx="1423">
                  <c:v>0.46026006536402198</c:v>
                </c:pt>
                <c:pt idx="1424">
                  <c:v>0.46026006536402198</c:v>
                </c:pt>
                <c:pt idx="1425">
                  <c:v>0.46026006536402198</c:v>
                </c:pt>
                <c:pt idx="1426">
                  <c:v>0.461988304093567</c:v>
                </c:pt>
                <c:pt idx="1427">
                  <c:v>0.43345575006591902</c:v>
                </c:pt>
                <c:pt idx="1428">
                  <c:v>0.43242392851960398</c:v>
                </c:pt>
                <c:pt idx="1429">
                  <c:v>0.45447775521721201</c:v>
                </c:pt>
                <c:pt idx="1430">
                  <c:v>0.44244568496400499</c:v>
                </c:pt>
                <c:pt idx="1431">
                  <c:v>0.44244568496400499</c:v>
                </c:pt>
                <c:pt idx="1432">
                  <c:v>0.44244568496400499</c:v>
                </c:pt>
                <c:pt idx="1433">
                  <c:v>0.45819831497083602</c:v>
                </c:pt>
                <c:pt idx="1434">
                  <c:v>0.45304308738014198</c:v>
                </c:pt>
                <c:pt idx="1435">
                  <c:v>0.44611350044287201</c:v>
                </c:pt>
                <c:pt idx="1436">
                  <c:v>0.44275815559124099</c:v>
                </c:pt>
                <c:pt idx="1437">
                  <c:v>0.46097316967410801</c:v>
                </c:pt>
                <c:pt idx="1438">
                  <c:v>0.46097316967410801</c:v>
                </c:pt>
                <c:pt idx="1439">
                  <c:v>0.46097316967410801</c:v>
                </c:pt>
                <c:pt idx="1440">
                  <c:v>0.49090150731917298</c:v>
                </c:pt>
                <c:pt idx="1441">
                  <c:v>0.47148094365224802</c:v>
                </c:pt>
                <c:pt idx="1442">
                  <c:v>0.46233197243201402</c:v>
                </c:pt>
                <c:pt idx="1443">
                  <c:v>0.45770924857808898</c:v>
                </c:pt>
                <c:pt idx="1444">
                  <c:v>0.50278868761846196</c:v>
                </c:pt>
                <c:pt idx="1445">
                  <c:v>0.50278868761846196</c:v>
                </c:pt>
                <c:pt idx="1446">
                  <c:v>0.50278868761846196</c:v>
                </c:pt>
                <c:pt idx="1447">
                  <c:v>0.490567034028076</c:v>
                </c:pt>
                <c:pt idx="1448">
                  <c:v>0.48001973359644801</c:v>
                </c:pt>
                <c:pt idx="1449">
                  <c:v>0.47396630934150102</c:v>
                </c:pt>
                <c:pt idx="1450">
                  <c:v>0.46450487470908303</c:v>
                </c:pt>
                <c:pt idx="1451">
                  <c:v>0.44322294925335398</c:v>
                </c:pt>
                <c:pt idx="1452">
                  <c:v>0.44322294925335398</c:v>
                </c:pt>
                <c:pt idx="1453">
                  <c:v>0.44322294925335398</c:v>
                </c:pt>
                <c:pt idx="1454">
                  <c:v>0.48654260712865399</c:v>
                </c:pt>
                <c:pt idx="1455">
                  <c:v>0.47323974492646798</c:v>
                </c:pt>
                <c:pt idx="1456">
                  <c:v>0.50850769046008004</c:v>
                </c:pt>
                <c:pt idx="1457">
                  <c:v>0.51661593353319302</c:v>
                </c:pt>
                <c:pt idx="1458">
                  <c:v>0.481639885134722</c:v>
                </c:pt>
                <c:pt idx="1459">
                  <c:v>0.481639885134722</c:v>
                </c:pt>
                <c:pt idx="1460">
                  <c:v>0.481639885134722</c:v>
                </c:pt>
                <c:pt idx="1461">
                  <c:v>0.48586850588499902</c:v>
                </c:pt>
                <c:pt idx="1462">
                  <c:v>0.44903184854242301</c:v>
                </c:pt>
                <c:pt idx="1463">
                  <c:v>0.46681867361832202</c:v>
                </c:pt>
                <c:pt idx="1464">
                  <c:v>0.44758319995266099</c:v>
                </c:pt>
                <c:pt idx="1465">
                  <c:v>0.42536061185356799</c:v>
                </c:pt>
                <c:pt idx="1466">
                  <c:v>0.42536061185356799</c:v>
                </c:pt>
                <c:pt idx="1467">
                  <c:v>0.42536061185356799</c:v>
                </c:pt>
                <c:pt idx="1468">
                  <c:v>0.430397422920345</c:v>
                </c:pt>
                <c:pt idx="1469">
                  <c:v>0.44028732820623501</c:v>
                </c:pt>
                <c:pt idx="1470">
                  <c:v>0.40957924722281902</c:v>
                </c:pt>
                <c:pt idx="1471">
                  <c:v>0.388930695368368</c:v>
                </c:pt>
                <c:pt idx="1472">
                  <c:v>0.39871085245948301</c:v>
                </c:pt>
                <c:pt idx="1473">
                  <c:v>0.39871085245948301</c:v>
                </c:pt>
                <c:pt idx="1474">
                  <c:v>0.39871085245948301</c:v>
                </c:pt>
                <c:pt idx="1475">
                  <c:v>0.37607750784532001</c:v>
                </c:pt>
                <c:pt idx="1476">
                  <c:v>0.38567287180702697</c:v>
                </c:pt>
                <c:pt idx="1477">
                  <c:v>0.38188407895771198</c:v>
                </c:pt>
                <c:pt idx="1478">
                  <c:v>0.40287463795096601</c:v>
                </c:pt>
                <c:pt idx="1479">
                  <c:v>0.40859672525452201</c:v>
                </c:pt>
                <c:pt idx="1480">
                  <c:v>0.40859672525452201</c:v>
                </c:pt>
                <c:pt idx="1481">
                  <c:v>0.40859672525452201</c:v>
                </c:pt>
                <c:pt idx="1482">
                  <c:v>0.41583983015501702</c:v>
                </c:pt>
                <c:pt idx="1483">
                  <c:v>0.40891030731330902</c:v>
                </c:pt>
                <c:pt idx="1484">
                  <c:v>0.40739977670927402</c:v>
                </c:pt>
                <c:pt idx="1485">
                  <c:v>0.42357105697677</c:v>
                </c:pt>
                <c:pt idx="1486">
                  <c:v>0.38942493245851001</c:v>
                </c:pt>
                <c:pt idx="1487">
                  <c:v>0.38942493245851001</c:v>
                </c:pt>
                <c:pt idx="1488">
                  <c:v>0.38942493245851001</c:v>
                </c:pt>
                <c:pt idx="1489">
                  <c:v>0.38565048667910801</c:v>
                </c:pt>
                <c:pt idx="1490">
                  <c:v>0.39420684436292103</c:v>
                </c:pt>
                <c:pt idx="1491">
                  <c:v>0.397725345601952</c:v>
                </c:pt>
                <c:pt idx="1492">
                  <c:v>0.37271077379970302</c:v>
                </c:pt>
                <c:pt idx="1493">
                  <c:v>0.36994271629491299</c:v>
                </c:pt>
                <c:pt idx="1494">
                  <c:v>0.36994271629491299</c:v>
                </c:pt>
                <c:pt idx="1495">
                  <c:v>0.36994271629491299</c:v>
                </c:pt>
                <c:pt idx="1496">
                  <c:v>0.39472844055561901</c:v>
                </c:pt>
                <c:pt idx="1497">
                  <c:v>0.44451574396063498</c:v>
                </c:pt>
                <c:pt idx="1498">
                  <c:v>0.39402303952506101</c:v>
                </c:pt>
                <c:pt idx="1499">
                  <c:v>0.37961781188537302</c:v>
                </c:pt>
                <c:pt idx="1500">
                  <c:v>0.40342975161215899</c:v>
                </c:pt>
                <c:pt idx="1501">
                  <c:v>0.40342975161215899</c:v>
                </c:pt>
                <c:pt idx="1502">
                  <c:v>0.40342975161215899</c:v>
                </c:pt>
                <c:pt idx="1503">
                  <c:v>0.40454864043002903</c:v>
                </c:pt>
                <c:pt idx="1504">
                  <c:v>0.40453471881269598</c:v>
                </c:pt>
                <c:pt idx="1505">
                  <c:v>0.41121456306625997</c:v>
                </c:pt>
                <c:pt idx="1506">
                  <c:v>0.41391928085718199</c:v>
                </c:pt>
                <c:pt idx="1507">
                  <c:v>0.38631153804169799</c:v>
                </c:pt>
                <c:pt idx="1508">
                  <c:v>0.38631153804169799</c:v>
                </c:pt>
                <c:pt idx="1509">
                  <c:v>0.38631153804169799</c:v>
                </c:pt>
                <c:pt idx="1510">
                  <c:v>0.40505405804155598</c:v>
                </c:pt>
                <c:pt idx="1511">
                  <c:v>0.40985399130220002</c:v>
                </c:pt>
                <c:pt idx="1512">
                  <c:v>0.40895267388986001</c:v>
                </c:pt>
                <c:pt idx="1513">
                  <c:v>0.41200669333322099</c:v>
                </c:pt>
                <c:pt idx="1514">
                  <c:v>0.41711438137506801</c:v>
                </c:pt>
                <c:pt idx="1515">
                  <c:v>0.41711438137506801</c:v>
                </c:pt>
                <c:pt idx="1516">
                  <c:v>0.41711438137506801</c:v>
                </c:pt>
                <c:pt idx="1517">
                  <c:v>0.43194599852271098</c:v>
                </c:pt>
                <c:pt idx="1518">
                  <c:v>0.42981254877707598</c:v>
                </c:pt>
                <c:pt idx="1519">
                  <c:v>0.43678375285529097</c:v>
                </c:pt>
                <c:pt idx="1520">
                  <c:v>0.44827462515244998</c:v>
                </c:pt>
                <c:pt idx="1521">
                  <c:v>0.43339179672545602</c:v>
                </c:pt>
                <c:pt idx="1522">
                  <c:v>0.43339179672545602</c:v>
                </c:pt>
                <c:pt idx="1523">
                  <c:v>0.43339179672545602</c:v>
                </c:pt>
                <c:pt idx="1524">
                  <c:v>0.41146590816462297</c:v>
                </c:pt>
                <c:pt idx="1525">
                  <c:v>0.41230908987679599</c:v>
                </c:pt>
                <c:pt idx="1526">
                  <c:v>0.39057692518258202</c:v>
                </c:pt>
                <c:pt idx="1527">
                  <c:v>0.410878368230987</c:v>
                </c:pt>
                <c:pt idx="1528">
                  <c:v>0.39462781723006701</c:v>
                </c:pt>
                <c:pt idx="1529">
                  <c:v>0.39462781723006701</c:v>
                </c:pt>
                <c:pt idx="1530">
                  <c:v>0.39462781723006701</c:v>
                </c:pt>
                <c:pt idx="1531">
                  <c:v>0.395104010348938</c:v>
                </c:pt>
                <c:pt idx="1532">
                  <c:v>0.39166467534160299</c:v>
                </c:pt>
                <c:pt idx="1533">
                  <c:v>0.39438328807822698</c:v>
                </c:pt>
                <c:pt idx="1534">
                  <c:v>0.410912809457676</c:v>
                </c:pt>
                <c:pt idx="1535">
                  <c:v>0.38043657842886902</c:v>
                </c:pt>
                <c:pt idx="1536">
                  <c:v>0.38043657842886902</c:v>
                </c:pt>
                <c:pt idx="1537">
                  <c:v>0.38043657842886902</c:v>
                </c:pt>
                <c:pt idx="1538">
                  <c:v>0.40238405288991302</c:v>
                </c:pt>
                <c:pt idx="1539">
                  <c:v>0.39067624226825498</c:v>
                </c:pt>
                <c:pt idx="1540">
                  <c:v>0.40072453218486198</c:v>
                </c:pt>
                <c:pt idx="1541">
                  <c:v>0.394555632408577</c:v>
                </c:pt>
                <c:pt idx="1542">
                  <c:v>0.40349495557474402</c:v>
                </c:pt>
                <c:pt idx="1543">
                  <c:v>0.40349495557474402</c:v>
                </c:pt>
                <c:pt idx="1544">
                  <c:v>0.40349495557474402</c:v>
                </c:pt>
                <c:pt idx="1545">
                  <c:v>0.40704110921506498</c:v>
                </c:pt>
                <c:pt idx="1546">
                  <c:v>0.38469042180012503</c:v>
                </c:pt>
                <c:pt idx="1547">
                  <c:v>0.40546094272504302</c:v>
                </c:pt>
                <c:pt idx="1548">
                  <c:v>0.39600515110831003</c:v>
                </c:pt>
                <c:pt idx="1549">
                  <c:v>0.39352756699051</c:v>
                </c:pt>
                <c:pt idx="1550">
                  <c:v>0.39352756699051</c:v>
                </c:pt>
                <c:pt idx="1551">
                  <c:v>0.39352756699051</c:v>
                </c:pt>
                <c:pt idx="1552">
                  <c:v>0.39352756699051</c:v>
                </c:pt>
                <c:pt idx="1553">
                  <c:v>0.39596528011645699</c:v>
                </c:pt>
                <c:pt idx="1554">
                  <c:v>0.41026745838616702</c:v>
                </c:pt>
                <c:pt idx="1555">
                  <c:v>0.38981641148318902</c:v>
                </c:pt>
                <c:pt idx="1556">
                  <c:v>0.38597904915390802</c:v>
                </c:pt>
                <c:pt idx="1557">
                  <c:v>0.38597904915390802</c:v>
                </c:pt>
                <c:pt idx="1558">
                  <c:v>0.38597904915390802</c:v>
                </c:pt>
                <c:pt idx="1559">
                  <c:v>0.38293844529023802</c:v>
                </c:pt>
                <c:pt idx="1560">
                  <c:v>0.37219249937865501</c:v>
                </c:pt>
                <c:pt idx="1561">
                  <c:v>0.385098028898959</c:v>
                </c:pt>
                <c:pt idx="1562">
                  <c:v>0.39351735725405401</c:v>
                </c:pt>
                <c:pt idx="1563">
                  <c:v>0.35045501578626198</c:v>
                </c:pt>
                <c:pt idx="1564">
                  <c:v>0.35045501578626198</c:v>
                </c:pt>
                <c:pt idx="1565">
                  <c:v>0.35045501578626198</c:v>
                </c:pt>
                <c:pt idx="1566">
                  <c:v>0.400522897416695</c:v>
                </c:pt>
                <c:pt idx="1567">
                  <c:v>0.37935727709115302</c:v>
                </c:pt>
                <c:pt idx="1568">
                  <c:v>0.36535545235448302</c:v>
                </c:pt>
                <c:pt idx="1569">
                  <c:v>0.40137371502327901</c:v>
                </c:pt>
                <c:pt idx="1570">
                  <c:v>0.39951828079533802</c:v>
                </c:pt>
                <c:pt idx="1571">
                  <c:v>0.39951828079533802</c:v>
                </c:pt>
                <c:pt idx="1572">
                  <c:v>0.39951828079533802</c:v>
                </c:pt>
                <c:pt idx="1573">
                  <c:v>0.38997048603158202</c:v>
                </c:pt>
                <c:pt idx="1574">
                  <c:v>0.39364864742116601</c:v>
                </c:pt>
                <c:pt idx="1575">
                  <c:v>0.39631667995566</c:v>
                </c:pt>
                <c:pt idx="1576">
                  <c:v>0.39485019769984198</c:v>
                </c:pt>
                <c:pt idx="1577">
                  <c:v>0.40294077971131798</c:v>
                </c:pt>
                <c:pt idx="1578">
                  <c:v>0.40294077971131798</c:v>
                </c:pt>
                <c:pt idx="1579">
                  <c:v>0.40294077971131798</c:v>
                </c:pt>
                <c:pt idx="1580">
                  <c:v>0.40109914694027299</c:v>
                </c:pt>
                <c:pt idx="1581">
                  <c:v>0.393000620821639</c:v>
                </c:pt>
                <c:pt idx="1582">
                  <c:v>0.39483486082561903</c:v>
                </c:pt>
                <c:pt idx="1583">
                  <c:v>0.39760624926014698</c:v>
                </c:pt>
                <c:pt idx="1584">
                  <c:v>0.41253285520574301</c:v>
                </c:pt>
                <c:pt idx="1585">
                  <c:v>0.41253285520574301</c:v>
                </c:pt>
                <c:pt idx="1586">
                  <c:v>0.41253285520574301</c:v>
                </c:pt>
                <c:pt idx="1587">
                  <c:v>0.42085524305984401</c:v>
                </c:pt>
                <c:pt idx="1588">
                  <c:v>0.42373651451746602</c:v>
                </c:pt>
                <c:pt idx="1589">
                  <c:v>0.41111911237443899</c:v>
                </c:pt>
                <c:pt idx="1590">
                  <c:v>0.42586871904197798</c:v>
                </c:pt>
                <c:pt idx="1591">
                  <c:v>0.41437095262043599</c:v>
                </c:pt>
                <c:pt idx="1592">
                  <c:v>0.41437095262043599</c:v>
                </c:pt>
                <c:pt idx="1593">
                  <c:v>0.41437095262043599</c:v>
                </c:pt>
                <c:pt idx="1594">
                  <c:v>0.42502042404927098</c:v>
                </c:pt>
                <c:pt idx="1595">
                  <c:v>0.41607393501516998</c:v>
                </c:pt>
                <c:pt idx="1596">
                  <c:v>0.42986124726359498</c:v>
                </c:pt>
                <c:pt idx="1597">
                  <c:v>0.42524502628107003</c:v>
                </c:pt>
                <c:pt idx="1598">
                  <c:v>0.428289434807263</c:v>
                </c:pt>
                <c:pt idx="1599">
                  <c:v>0.428289434807263</c:v>
                </c:pt>
                <c:pt idx="1600">
                  <c:v>0.428289434807263</c:v>
                </c:pt>
                <c:pt idx="1601">
                  <c:v>0.431422149729003</c:v>
                </c:pt>
                <c:pt idx="1602">
                  <c:v>0.43339945815999498</c:v>
                </c:pt>
                <c:pt idx="1603">
                  <c:v>0.43063470754572902</c:v>
                </c:pt>
                <c:pt idx="1604">
                  <c:v>0.41736759341656299</c:v>
                </c:pt>
                <c:pt idx="1605">
                  <c:v>0.42603199196685099</c:v>
                </c:pt>
                <c:pt idx="1606">
                  <c:v>0.42603199196685099</c:v>
                </c:pt>
                <c:pt idx="1607">
                  <c:v>0.42603199196685099</c:v>
                </c:pt>
                <c:pt idx="1608">
                  <c:v>0.42780413023237601</c:v>
                </c:pt>
                <c:pt idx="1609">
                  <c:v>0.42627217945454898</c:v>
                </c:pt>
                <c:pt idx="1610">
                  <c:v>0.43939478470447801</c:v>
                </c:pt>
                <c:pt idx="1611">
                  <c:v>0.45202059409876</c:v>
                </c:pt>
                <c:pt idx="1612">
                  <c:v>0.45323266837304899</c:v>
                </c:pt>
                <c:pt idx="1613">
                  <c:v>0.45323266837304899</c:v>
                </c:pt>
                <c:pt idx="1614">
                  <c:v>0.45323266837304899</c:v>
                </c:pt>
                <c:pt idx="1615">
                  <c:v>0.454873453342792</c:v>
                </c:pt>
                <c:pt idx="1616">
                  <c:v>0.45723420668169801</c:v>
                </c:pt>
                <c:pt idx="1617">
                  <c:v>0.46916793023373998</c:v>
                </c:pt>
                <c:pt idx="1618">
                  <c:v>0.462648473544714</c:v>
                </c:pt>
                <c:pt idx="1619">
                  <c:v>0.46544313406168097</c:v>
                </c:pt>
                <c:pt idx="1620">
                  <c:v>0.46544313406168097</c:v>
                </c:pt>
                <c:pt idx="1621">
                  <c:v>0.46544313406168097</c:v>
                </c:pt>
                <c:pt idx="1622">
                  <c:v>0.46843965330016402</c:v>
                </c:pt>
                <c:pt idx="1623">
                  <c:v>0.47445877347343401</c:v>
                </c:pt>
                <c:pt idx="1624">
                  <c:v>0.46216874510406503</c:v>
                </c:pt>
                <c:pt idx="1625">
                  <c:v>0.458804573482478</c:v>
                </c:pt>
                <c:pt idx="1626">
                  <c:v>0.47890494427895702</c:v>
                </c:pt>
                <c:pt idx="1627">
                  <c:v>0.47890494427895702</c:v>
                </c:pt>
                <c:pt idx="1628">
                  <c:v>0.47890494427895702</c:v>
                </c:pt>
                <c:pt idx="1629">
                  <c:v>0.477466472638434</c:v>
                </c:pt>
                <c:pt idx="1630">
                  <c:v>0.46767946269324001</c:v>
                </c:pt>
                <c:pt idx="1631">
                  <c:v>0.47645544108349303</c:v>
                </c:pt>
                <c:pt idx="1632">
                  <c:v>0.45676981225063701</c:v>
                </c:pt>
                <c:pt idx="1633">
                  <c:v>0.45758406342713698</c:v>
                </c:pt>
                <c:pt idx="1634">
                  <c:v>0.45758406342713698</c:v>
                </c:pt>
                <c:pt idx="1635">
                  <c:v>0.45758406342713698</c:v>
                </c:pt>
                <c:pt idx="1636">
                  <c:v>0.45651094067033199</c:v>
                </c:pt>
                <c:pt idx="1637">
                  <c:v>0.45261306110829302</c:v>
                </c:pt>
                <c:pt idx="1638">
                  <c:v>0.45532221686371399</c:v>
                </c:pt>
                <c:pt idx="1639">
                  <c:v>0.46541364966877202</c:v>
                </c:pt>
                <c:pt idx="1640">
                  <c:v>0.45937218670604302</c:v>
                </c:pt>
                <c:pt idx="1641">
                  <c:v>0.45937218670604302</c:v>
                </c:pt>
                <c:pt idx="1642">
                  <c:v>0.45937218670604302</c:v>
                </c:pt>
                <c:pt idx="1643">
                  <c:v>0.47071208095385098</c:v>
                </c:pt>
                <c:pt idx="1644">
                  <c:v>0.49083187437779802</c:v>
                </c:pt>
                <c:pt idx="1645">
                  <c:v>0.49152223222901997</c:v>
                </c:pt>
                <c:pt idx="1646">
                  <c:v>0.49807283093106403</c:v>
                </c:pt>
                <c:pt idx="1647">
                  <c:v>0.49298965589196803</c:v>
                </c:pt>
                <c:pt idx="1648">
                  <c:v>0.49298965589196803</c:v>
                </c:pt>
                <c:pt idx="1649">
                  <c:v>0.49298965589196803</c:v>
                </c:pt>
                <c:pt idx="1650">
                  <c:v>0.47698015682665901</c:v>
                </c:pt>
                <c:pt idx="1651">
                  <c:v>0.50721122612499503</c:v>
                </c:pt>
                <c:pt idx="1652">
                  <c:v>0.51637112172290101</c:v>
                </c:pt>
                <c:pt idx="1653">
                  <c:v>0.51135153683509404</c:v>
                </c:pt>
                <c:pt idx="1654">
                  <c:v>0.51135153683509404</c:v>
                </c:pt>
                <c:pt idx="1655">
                  <c:v>0.51135153683509404</c:v>
                </c:pt>
                <c:pt idx="1656">
                  <c:v>0.51135153683509404</c:v>
                </c:pt>
                <c:pt idx="1657">
                  <c:v>0.511240958414383</c:v>
                </c:pt>
                <c:pt idx="1658">
                  <c:v>0.53624741478162496</c:v>
                </c:pt>
                <c:pt idx="1659">
                  <c:v>0.52449988184162699</c:v>
                </c:pt>
                <c:pt idx="1660">
                  <c:v>0.51669507823555305</c:v>
                </c:pt>
                <c:pt idx="1661">
                  <c:v>0.55148132289898699</c:v>
                </c:pt>
                <c:pt idx="1662">
                  <c:v>0.55148132289898699</c:v>
                </c:pt>
                <c:pt idx="1663">
                  <c:v>0.55148132289898699</c:v>
                </c:pt>
                <c:pt idx="1664">
                  <c:v>0.54059645110308796</c:v>
                </c:pt>
                <c:pt idx="1665">
                  <c:v>0.50945771567053799</c:v>
                </c:pt>
                <c:pt idx="1666">
                  <c:v>0.52849773767125896</c:v>
                </c:pt>
                <c:pt idx="1667">
                  <c:v>0.54277735595224197</c:v>
                </c:pt>
                <c:pt idx="1668">
                  <c:v>0.530320746614102</c:v>
                </c:pt>
                <c:pt idx="1669">
                  <c:v>0.530320746614102</c:v>
                </c:pt>
                <c:pt idx="1670">
                  <c:v>0.530320746614102</c:v>
                </c:pt>
                <c:pt idx="1671">
                  <c:v>0.538533325383596</c:v>
                </c:pt>
                <c:pt idx="1672">
                  <c:v>0.52360823261445</c:v>
                </c:pt>
                <c:pt idx="1673">
                  <c:v>0.49942534713853298</c:v>
                </c:pt>
                <c:pt idx="1674">
                  <c:v>0.53626756639006201</c:v>
                </c:pt>
                <c:pt idx="1675">
                  <c:v>0.53459242808718899</c:v>
                </c:pt>
                <c:pt idx="1676">
                  <c:v>0.53459242808718899</c:v>
                </c:pt>
                <c:pt idx="1677">
                  <c:v>0.53459242808718899</c:v>
                </c:pt>
                <c:pt idx="1678">
                  <c:v>0.54959331081679397</c:v>
                </c:pt>
                <c:pt idx="1679">
                  <c:v>0.54272012412285298</c:v>
                </c:pt>
                <c:pt idx="1680">
                  <c:v>0.542265664109708</c:v>
                </c:pt>
                <c:pt idx="1681">
                  <c:v>0.54751046622384703</c:v>
                </c:pt>
                <c:pt idx="1682">
                  <c:v>0.54352496414065299</c:v>
                </c:pt>
                <c:pt idx="1683">
                  <c:v>0.54352496414065299</c:v>
                </c:pt>
                <c:pt idx="1684">
                  <c:v>0.54352496414065299</c:v>
                </c:pt>
                <c:pt idx="1685">
                  <c:v>0.49629049957494598</c:v>
                </c:pt>
                <c:pt idx="1686">
                  <c:v>0.54228385021442904</c:v>
                </c:pt>
                <c:pt idx="1687">
                  <c:v>0.51069959809934995</c:v>
                </c:pt>
                <c:pt idx="1688">
                  <c:v>0.51308782235419403</c:v>
                </c:pt>
                <c:pt idx="1689">
                  <c:v>0.51155924733354496</c:v>
                </c:pt>
                <c:pt idx="1690">
                  <c:v>0.51155924733354496</c:v>
                </c:pt>
                <c:pt idx="1691">
                  <c:v>0.51155924733354496</c:v>
                </c:pt>
                <c:pt idx="1692">
                  <c:v>0.52235516991553699</c:v>
                </c:pt>
                <c:pt idx="1693">
                  <c:v>0.53271259792147296</c:v>
                </c:pt>
                <c:pt idx="1694">
                  <c:v>0.531046440416445</c:v>
                </c:pt>
                <c:pt idx="1695">
                  <c:v>0.54813908320677895</c:v>
                </c:pt>
                <c:pt idx="1696">
                  <c:v>0.53211549793753699</c:v>
                </c:pt>
                <c:pt idx="1697">
                  <c:v>0.53211549793753699</c:v>
                </c:pt>
                <c:pt idx="1698">
                  <c:v>0.53211549793753699</c:v>
                </c:pt>
                <c:pt idx="1699">
                  <c:v>0.52176050183082601</c:v>
                </c:pt>
                <c:pt idx="1700">
                  <c:v>0.51245363570077496</c:v>
                </c:pt>
                <c:pt idx="1701">
                  <c:v>0.54622747504429403</c:v>
                </c:pt>
                <c:pt idx="1702">
                  <c:v>0.53437986594224696</c:v>
                </c:pt>
                <c:pt idx="1703">
                  <c:v>0.52602980356198004</c:v>
                </c:pt>
                <c:pt idx="1704">
                  <c:v>0.52602980356198004</c:v>
                </c:pt>
                <c:pt idx="1705">
                  <c:v>0.52602980356198004</c:v>
                </c:pt>
                <c:pt idx="1706">
                  <c:v>0.52653029662683504</c:v>
                </c:pt>
                <c:pt idx="1707">
                  <c:v>0.54712306576530301</c:v>
                </c:pt>
                <c:pt idx="1708">
                  <c:v>0.55844225635569</c:v>
                </c:pt>
                <c:pt idx="1709">
                  <c:v>0.55863417264974502</c:v>
                </c:pt>
                <c:pt idx="1710">
                  <c:v>0.54484517874985705</c:v>
                </c:pt>
                <c:pt idx="1711">
                  <c:v>0.54484517874985705</c:v>
                </c:pt>
                <c:pt idx="1712">
                  <c:v>0.54484517874985705</c:v>
                </c:pt>
                <c:pt idx="1713">
                  <c:v>0.52093460810032399</c:v>
                </c:pt>
                <c:pt idx="1714">
                  <c:v>0.49130827531506099</c:v>
                </c:pt>
                <c:pt idx="1715">
                  <c:v>0.503488415877268</c:v>
                </c:pt>
                <c:pt idx="1716">
                  <c:v>0.51790893078548095</c:v>
                </c:pt>
                <c:pt idx="1717">
                  <c:v>0.519199399256006</c:v>
                </c:pt>
                <c:pt idx="1718">
                  <c:v>0.519199399256006</c:v>
                </c:pt>
                <c:pt idx="1719">
                  <c:v>0.519199399256006</c:v>
                </c:pt>
                <c:pt idx="1720">
                  <c:v>0.54286415327828597</c:v>
                </c:pt>
                <c:pt idx="1721">
                  <c:v>0.50995777416329802</c:v>
                </c:pt>
                <c:pt idx="1722">
                  <c:v>0.49639920635026102</c:v>
                </c:pt>
                <c:pt idx="1723">
                  <c:v>0.496834388537154</c:v>
                </c:pt>
                <c:pt idx="1724">
                  <c:v>0.49166843774792401</c:v>
                </c:pt>
                <c:pt idx="1725">
                  <c:v>0.49166843774792401</c:v>
                </c:pt>
                <c:pt idx="1726">
                  <c:v>0.49166843774792401</c:v>
                </c:pt>
                <c:pt idx="1727">
                  <c:v>0.49174987140087301</c:v>
                </c:pt>
                <c:pt idx="1728">
                  <c:v>0.47820523302821799</c:v>
                </c:pt>
                <c:pt idx="1729">
                  <c:v>0.44805583662006698</c:v>
                </c:pt>
                <c:pt idx="1730">
                  <c:v>0.49872511045798701</c:v>
                </c:pt>
                <c:pt idx="1731">
                  <c:v>0.48884996470680497</c:v>
                </c:pt>
                <c:pt idx="1732">
                  <c:v>0.48884996470680497</c:v>
                </c:pt>
                <c:pt idx="1733">
                  <c:v>0.48884996470680497</c:v>
                </c:pt>
                <c:pt idx="1734">
                  <c:v>0.46305779078273601</c:v>
                </c:pt>
                <c:pt idx="1735">
                  <c:v>0.48697402778608301</c:v>
                </c:pt>
                <c:pt idx="1736">
                  <c:v>0.46516306164038002</c:v>
                </c:pt>
                <c:pt idx="1737">
                  <c:v>0.46805950183408701</c:v>
                </c:pt>
                <c:pt idx="1738">
                  <c:v>0.459700466385843</c:v>
                </c:pt>
                <c:pt idx="1739">
                  <c:v>0.459700466385843</c:v>
                </c:pt>
                <c:pt idx="1740">
                  <c:v>0.459700466385843</c:v>
                </c:pt>
                <c:pt idx="1741">
                  <c:v>0.46414180175418901</c:v>
                </c:pt>
                <c:pt idx="1742">
                  <c:v>0.46041304535539901</c:v>
                </c:pt>
                <c:pt idx="1743">
                  <c:v>0.463868717250629</c:v>
                </c:pt>
                <c:pt idx="1744">
                  <c:v>0.47111157892626399</c:v>
                </c:pt>
                <c:pt idx="1745">
                  <c:v>0.48219780442330401</c:v>
                </c:pt>
                <c:pt idx="1746">
                  <c:v>0.48219780442330401</c:v>
                </c:pt>
                <c:pt idx="1747">
                  <c:v>0.48219780442330401</c:v>
                </c:pt>
                <c:pt idx="1748">
                  <c:v>0.47405473063555897</c:v>
                </c:pt>
                <c:pt idx="1749">
                  <c:v>0.47794423374954298</c:v>
                </c:pt>
                <c:pt idx="1750">
                  <c:v>0.47117912235600301</c:v>
                </c:pt>
                <c:pt idx="1751">
                  <c:v>0.47908846400099803</c:v>
                </c:pt>
                <c:pt idx="1752">
                  <c:v>0.46555567416188898</c:v>
                </c:pt>
                <c:pt idx="1753">
                  <c:v>0.46555567416188898</c:v>
                </c:pt>
                <c:pt idx="1754">
                  <c:v>0.46555567416188898</c:v>
                </c:pt>
                <c:pt idx="1755">
                  <c:v>0.46795017243086801</c:v>
                </c:pt>
                <c:pt idx="1756">
                  <c:v>0.47533773169965399</c:v>
                </c:pt>
                <c:pt idx="1757">
                  <c:v>0.46637952138863698</c:v>
                </c:pt>
                <c:pt idx="1758">
                  <c:v>0.47387286832378001</c:v>
                </c:pt>
                <c:pt idx="1759">
                  <c:v>0.498814789137209</c:v>
                </c:pt>
                <c:pt idx="1760">
                  <c:v>0.498814789137209</c:v>
                </c:pt>
                <c:pt idx="1761">
                  <c:v>0.498814789137209</c:v>
                </c:pt>
                <c:pt idx="1762">
                  <c:v>0.491802754785721</c:v>
                </c:pt>
                <c:pt idx="1763">
                  <c:v>0.500612193244933</c:v>
                </c:pt>
                <c:pt idx="1764">
                  <c:v>0.499944089487667</c:v>
                </c:pt>
                <c:pt idx="1765">
                  <c:v>0.478076041867947</c:v>
                </c:pt>
                <c:pt idx="1766">
                  <c:v>0.464526129153363</c:v>
                </c:pt>
                <c:pt idx="1767">
                  <c:v>0.464526129153363</c:v>
                </c:pt>
                <c:pt idx="1768">
                  <c:v>0.464526129153363</c:v>
                </c:pt>
                <c:pt idx="1769">
                  <c:v>0.45589870651813402</c:v>
                </c:pt>
                <c:pt idx="1770">
                  <c:v>0.46617457695139097</c:v>
                </c:pt>
                <c:pt idx="1771">
                  <c:v>0.46056415515798499</c:v>
                </c:pt>
                <c:pt idx="1772">
                  <c:v>0.47163199769700798</c:v>
                </c:pt>
                <c:pt idx="1773">
                  <c:v>0.44829431859326602</c:v>
                </c:pt>
                <c:pt idx="1774">
                  <c:v>0.44829431859326602</c:v>
                </c:pt>
                <c:pt idx="1775">
                  <c:v>0.44829431859326602</c:v>
                </c:pt>
                <c:pt idx="1776">
                  <c:v>0.44267447984775399</c:v>
                </c:pt>
                <c:pt idx="1777">
                  <c:v>0.44235081655474301</c:v>
                </c:pt>
                <c:pt idx="1778">
                  <c:v>0.43349683783954601</c:v>
                </c:pt>
                <c:pt idx="1779">
                  <c:v>0.44068088502701402</c:v>
                </c:pt>
                <c:pt idx="1780">
                  <c:v>0.441708924677846</c:v>
                </c:pt>
                <c:pt idx="1781">
                  <c:v>0.441708924677846</c:v>
                </c:pt>
                <c:pt idx="1782">
                  <c:v>0.441708924677846</c:v>
                </c:pt>
                <c:pt idx="1783">
                  <c:v>0.44168463297958099</c:v>
                </c:pt>
                <c:pt idx="1784">
                  <c:v>0.43930135149566302</c:v>
                </c:pt>
                <c:pt idx="1785">
                  <c:v>0.43939016373211398</c:v>
                </c:pt>
                <c:pt idx="1786">
                  <c:v>0.432215747750262</c:v>
                </c:pt>
                <c:pt idx="1787">
                  <c:v>0.43208697870799401</c:v>
                </c:pt>
                <c:pt idx="1788">
                  <c:v>0.43208697870799401</c:v>
                </c:pt>
                <c:pt idx="1789">
                  <c:v>0.43208697870799401</c:v>
                </c:pt>
                <c:pt idx="1790">
                  <c:v>0.428424585916372</c:v>
                </c:pt>
                <c:pt idx="1791">
                  <c:v>0.44047450925010601</c:v>
                </c:pt>
                <c:pt idx="1792">
                  <c:v>0.44500751689813001</c:v>
                </c:pt>
                <c:pt idx="1793">
                  <c:v>0.44636640882918599</c:v>
                </c:pt>
                <c:pt idx="1794">
                  <c:v>0.43982880040597699</c:v>
                </c:pt>
                <c:pt idx="1795">
                  <c:v>0.43982880040597699</c:v>
                </c:pt>
                <c:pt idx="1796">
                  <c:v>0.43982880040597699</c:v>
                </c:pt>
                <c:pt idx="1797">
                  <c:v>0.43670458566083098</c:v>
                </c:pt>
                <c:pt idx="1798">
                  <c:v>0.44175178839593698</c:v>
                </c:pt>
                <c:pt idx="1799">
                  <c:v>0.45023832209709003</c:v>
                </c:pt>
                <c:pt idx="1800">
                  <c:v>0.46044978462604103</c:v>
                </c:pt>
                <c:pt idx="1801">
                  <c:v>0.465824942409715</c:v>
                </c:pt>
                <c:pt idx="1802">
                  <c:v>0.465824942409715</c:v>
                </c:pt>
                <c:pt idx="1803">
                  <c:v>0.465824942409715</c:v>
                </c:pt>
                <c:pt idx="1804">
                  <c:v>0.45685834890980598</c:v>
                </c:pt>
                <c:pt idx="1805">
                  <c:v>0.47383489663810902</c:v>
                </c:pt>
                <c:pt idx="1806">
                  <c:v>0.47562677881913601</c:v>
                </c:pt>
                <c:pt idx="1807">
                  <c:v>0.44884753447950099</c:v>
                </c:pt>
                <c:pt idx="1808">
                  <c:v>0.45940521286820801</c:v>
                </c:pt>
                <c:pt idx="1809">
                  <c:v>0.45940521286820801</c:v>
                </c:pt>
                <c:pt idx="1810">
                  <c:v>0.45940521286820801</c:v>
                </c:pt>
                <c:pt idx="1811">
                  <c:v>0.45785328447852502</c:v>
                </c:pt>
                <c:pt idx="1812">
                  <c:v>0.45180398999031701</c:v>
                </c:pt>
                <c:pt idx="1813">
                  <c:v>0.452400397177455</c:v>
                </c:pt>
                <c:pt idx="1814">
                  <c:v>0.451682975043533</c:v>
                </c:pt>
                <c:pt idx="1815">
                  <c:v>0.437489541304873</c:v>
                </c:pt>
                <c:pt idx="1816">
                  <c:v>0.437489541304873</c:v>
                </c:pt>
                <c:pt idx="1817">
                  <c:v>0.437489541304873</c:v>
                </c:pt>
                <c:pt idx="1818">
                  <c:v>0.441199413725675</c:v>
                </c:pt>
                <c:pt idx="1819">
                  <c:v>0.440532364546039</c:v>
                </c:pt>
                <c:pt idx="1820">
                  <c:v>0.44032393876699</c:v>
                </c:pt>
                <c:pt idx="1821">
                  <c:v>0.43961392172099301</c:v>
                </c:pt>
                <c:pt idx="1822">
                  <c:v>0.445790980264895</c:v>
                </c:pt>
                <c:pt idx="1823">
                  <c:v>0.445790980264895</c:v>
                </c:pt>
                <c:pt idx="1824">
                  <c:v>0.445790980264895</c:v>
                </c:pt>
                <c:pt idx="1825">
                  <c:v>0.44389246327820803</c:v>
                </c:pt>
                <c:pt idx="1826">
                  <c:v>0.44517575220642203</c:v>
                </c:pt>
                <c:pt idx="1827">
                  <c:v>0.45444897939846501</c:v>
                </c:pt>
                <c:pt idx="1828">
                  <c:v>0.45092303024507502</c:v>
                </c:pt>
                <c:pt idx="1829">
                  <c:v>0.47359891577539598</c:v>
                </c:pt>
                <c:pt idx="1830">
                  <c:v>0.47359891577539598</c:v>
                </c:pt>
                <c:pt idx="1831">
                  <c:v>0.47359891577539598</c:v>
                </c:pt>
                <c:pt idx="1832">
                  <c:v>0.46307502559203301</c:v>
                </c:pt>
                <c:pt idx="1833">
                  <c:v>0.475173619313082</c:v>
                </c:pt>
                <c:pt idx="1834">
                  <c:v>0.47289680738387002</c:v>
                </c:pt>
                <c:pt idx="1835">
                  <c:v>0.476220780173219</c:v>
                </c:pt>
                <c:pt idx="1836">
                  <c:v>0.47143174874454202</c:v>
                </c:pt>
                <c:pt idx="1837">
                  <c:v>0.47143174874454202</c:v>
                </c:pt>
                <c:pt idx="1838">
                  <c:v>0.47143174874454202</c:v>
                </c:pt>
                <c:pt idx="1839">
                  <c:v>0.47882653754812698</c:v>
                </c:pt>
                <c:pt idx="1840">
                  <c:v>0.47727852994161002</c:v>
                </c:pt>
                <c:pt idx="1841">
                  <c:v>0.46240718191151498</c:v>
                </c:pt>
                <c:pt idx="1842">
                  <c:v>0.46402478892458099</c:v>
                </c:pt>
                <c:pt idx="1843">
                  <c:v>0.46096473681202499</c:v>
                </c:pt>
                <c:pt idx="1844">
                  <c:v>0.46096473681202499</c:v>
                </c:pt>
                <c:pt idx="1845">
                  <c:v>0.46096473681202499</c:v>
                </c:pt>
                <c:pt idx="1846">
                  <c:v>0.460742976764354</c:v>
                </c:pt>
                <c:pt idx="1847">
                  <c:v>0.44024166132810799</c:v>
                </c:pt>
                <c:pt idx="1848">
                  <c:v>0.44792359615375699</c:v>
                </c:pt>
                <c:pt idx="1849">
                  <c:v>0.44421599620138702</c:v>
                </c:pt>
                <c:pt idx="1850">
                  <c:v>0.45315165427626702</c:v>
                </c:pt>
                <c:pt idx="1851">
                  <c:v>0.45315165427626702</c:v>
                </c:pt>
                <c:pt idx="1852">
                  <c:v>0.45315165427626702</c:v>
                </c:pt>
                <c:pt idx="1853">
                  <c:v>0.44955115599942702</c:v>
                </c:pt>
                <c:pt idx="1854">
                  <c:v>0.45994994115995502</c:v>
                </c:pt>
                <c:pt idx="1855">
                  <c:v>0.45196217049912502</c:v>
                </c:pt>
                <c:pt idx="1856">
                  <c:v>0.46068548985173602</c:v>
                </c:pt>
                <c:pt idx="1857">
                  <c:v>0.45626638892147398</c:v>
                </c:pt>
                <c:pt idx="1858">
                  <c:v>0.45626638892147398</c:v>
                </c:pt>
                <c:pt idx="1859">
                  <c:v>0.45626638892147398</c:v>
                </c:pt>
                <c:pt idx="1860">
                  <c:v>0.46098816575791102</c:v>
                </c:pt>
                <c:pt idx="1861">
                  <c:v>0.45306151333054201</c:v>
                </c:pt>
                <c:pt idx="1862">
                  <c:v>0.46719392342125399</c:v>
                </c:pt>
                <c:pt idx="1863">
                  <c:v>0.44878481270620602</c:v>
                </c:pt>
                <c:pt idx="1864">
                  <c:v>0.450492047945525</c:v>
                </c:pt>
                <c:pt idx="1865">
                  <c:v>0.450492047945525</c:v>
                </c:pt>
                <c:pt idx="1866">
                  <c:v>0.450492047945525</c:v>
                </c:pt>
                <c:pt idx="1867">
                  <c:v>0.45334004286121499</c:v>
                </c:pt>
                <c:pt idx="1868">
                  <c:v>0.44379576004534299</c:v>
                </c:pt>
                <c:pt idx="1869">
                  <c:v>0.465487185850958</c:v>
                </c:pt>
                <c:pt idx="1870">
                  <c:v>0.46219428595784401</c:v>
                </c:pt>
                <c:pt idx="1871">
                  <c:v>0.44458665149791399</c:v>
                </c:pt>
                <c:pt idx="1872">
                  <c:v>0.44458665149791399</c:v>
                </c:pt>
                <c:pt idx="1873">
                  <c:v>0.44458665149791399</c:v>
                </c:pt>
                <c:pt idx="1874">
                  <c:v>0.455548729989176</c:v>
                </c:pt>
                <c:pt idx="1875">
                  <c:v>0.44346754031947899</c:v>
                </c:pt>
                <c:pt idx="1876">
                  <c:v>0.455171409403344</c:v>
                </c:pt>
                <c:pt idx="1877">
                  <c:v>0.45370562340586601</c:v>
                </c:pt>
                <c:pt idx="1878">
                  <c:v>0.47262668365445298</c:v>
                </c:pt>
                <c:pt idx="1879">
                  <c:v>0.47262668365445298</c:v>
                </c:pt>
                <c:pt idx="1880">
                  <c:v>0.47262668365445298</c:v>
                </c:pt>
                <c:pt idx="1881">
                  <c:v>0.44180299251573202</c:v>
                </c:pt>
                <c:pt idx="1882">
                  <c:v>0.45137880986937601</c:v>
                </c:pt>
                <c:pt idx="1883">
                  <c:v>0.44830224161186699</c:v>
                </c:pt>
                <c:pt idx="1884">
                  <c:v>0.44688495910695702</c:v>
                </c:pt>
                <c:pt idx="1885">
                  <c:v>0.44061697259784999</c:v>
                </c:pt>
                <c:pt idx="1886">
                  <c:v>0.44061697259784999</c:v>
                </c:pt>
                <c:pt idx="1887">
                  <c:v>0.44061697259784999</c:v>
                </c:pt>
                <c:pt idx="1888">
                  <c:v>0.44861928474422802</c:v>
                </c:pt>
                <c:pt idx="1889">
                  <c:v>0.45027106117165899</c:v>
                </c:pt>
                <c:pt idx="1890">
                  <c:v>0.445181479191261</c:v>
                </c:pt>
                <c:pt idx="1891">
                  <c:v>0.44246520313174698</c:v>
                </c:pt>
                <c:pt idx="1892">
                  <c:v>0.44990239257093201</c:v>
                </c:pt>
                <c:pt idx="1893">
                  <c:v>0.44990239257093201</c:v>
                </c:pt>
                <c:pt idx="1894">
                  <c:v>0.44990239257093201</c:v>
                </c:pt>
                <c:pt idx="1895">
                  <c:v>0.45495152671446198</c:v>
                </c:pt>
                <c:pt idx="1896">
                  <c:v>0.44970160694559902</c:v>
                </c:pt>
                <c:pt idx="1897">
                  <c:v>0.45285888674976499</c:v>
                </c:pt>
                <c:pt idx="1898">
                  <c:v>0.45341667632169702</c:v>
                </c:pt>
                <c:pt idx="1899">
                  <c:v>0.45419792218150301</c:v>
                </c:pt>
                <c:pt idx="1900">
                  <c:v>0.45419792218150301</c:v>
                </c:pt>
                <c:pt idx="1901">
                  <c:v>0.45419792218150301</c:v>
                </c:pt>
                <c:pt idx="1902">
                  <c:v>0.443990448151933</c:v>
                </c:pt>
                <c:pt idx="1903">
                  <c:v>0.449100212519496</c:v>
                </c:pt>
                <c:pt idx="1904">
                  <c:v>0.45256768395772901</c:v>
                </c:pt>
                <c:pt idx="1905">
                  <c:v>0.45099048109081602</c:v>
                </c:pt>
                <c:pt idx="1906">
                  <c:v>0.43179079144496402</c:v>
                </c:pt>
                <c:pt idx="1907">
                  <c:v>0.43179079144496402</c:v>
                </c:pt>
                <c:pt idx="1908">
                  <c:v>0.43179079144496402</c:v>
                </c:pt>
                <c:pt idx="1909">
                  <c:v>0.42899999770993602</c:v>
                </c:pt>
                <c:pt idx="1910">
                  <c:v>0.44873682914708002</c:v>
                </c:pt>
                <c:pt idx="1911">
                  <c:v>0.45518110307721998</c:v>
                </c:pt>
                <c:pt idx="1912">
                  <c:v>0.46017036455473298</c:v>
                </c:pt>
                <c:pt idx="1913">
                  <c:v>0.45279882774948099</c:v>
                </c:pt>
                <c:pt idx="1914">
                  <c:v>0.45279882774948099</c:v>
                </c:pt>
                <c:pt idx="1915">
                  <c:v>0.45279882774948099</c:v>
                </c:pt>
                <c:pt idx="1916">
                  <c:v>0.45503685447694497</c:v>
                </c:pt>
                <c:pt idx="1917">
                  <c:v>0.45503685447694497</c:v>
                </c:pt>
                <c:pt idx="1918">
                  <c:v>0.455932669099682</c:v>
                </c:pt>
                <c:pt idx="1919">
                  <c:v>0.45663686578213097</c:v>
                </c:pt>
                <c:pt idx="1920">
                  <c:v>0.46514435340474097</c:v>
                </c:pt>
                <c:pt idx="1921">
                  <c:v>0.46514435340474097</c:v>
                </c:pt>
                <c:pt idx="1922">
                  <c:v>0.46514435340474097</c:v>
                </c:pt>
                <c:pt idx="1923">
                  <c:v>0.46507420795139898</c:v>
                </c:pt>
                <c:pt idx="1924">
                  <c:v>0.46507420795139898</c:v>
                </c:pt>
                <c:pt idx="1925">
                  <c:v>0.46530487415518101</c:v>
                </c:pt>
                <c:pt idx="1926">
                  <c:v>0.45829921537040702</c:v>
                </c:pt>
                <c:pt idx="1927">
                  <c:v>0.45632630589290502</c:v>
                </c:pt>
                <c:pt idx="1928">
                  <c:v>0.45632630589290502</c:v>
                </c:pt>
                <c:pt idx="1929">
                  <c:v>0.45632630589290502</c:v>
                </c:pt>
                <c:pt idx="1930">
                  <c:v>0.46367836977665799</c:v>
                </c:pt>
                <c:pt idx="1931">
                  <c:v>0.46811237590822002</c:v>
                </c:pt>
                <c:pt idx="1932">
                  <c:v>0.45465027967647298</c:v>
                </c:pt>
                <c:pt idx="1933">
                  <c:v>0.46068002770178601</c:v>
                </c:pt>
                <c:pt idx="1934">
                  <c:v>0.45908713009470198</c:v>
                </c:pt>
                <c:pt idx="1935">
                  <c:v>0.45908713009470198</c:v>
                </c:pt>
                <c:pt idx="1936">
                  <c:v>0.45908713009470198</c:v>
                </c:pt>
                <c:pt idx="1937">
                  <c:v>0.46546659249976002</c:v>
                </c:pt>
                <c:pt idx="1938">
                  <c:v>0.456496656424279</c:v>
                </c:pt>
                <c:pt idx="1939">
                  <c:v>0.45368473351904498</c:v>
                </c:pt>
                <c:pt idx="1940">
                  <c:v>0.46022876917383698</c:v>
                </c:pt>
                <c:pt idx="1941">
                  <c:v>0.47199700927591798</c:v>
                </c:pt>
                <c:pt idx="1942">
                  <c:v>0.47199700927591798</c:v>
                </c:pt>
                <c:pt idx="1943">
                  <c:v>0.47199700927591798</c:v>
                </c:pt>
                <c:pt idx="1944">
                  <c:v>0.46677835780737698</c:v>
                </c:pt>
                <c:pt idx="1945">
                  <c:v>0.46954359793997502</c:v>
                </c:pt>
                <c:pt idx="1946">
                  <c:v>0.46769194641429002</c:v>
                </c:pt>
                <c:pt idx="1947">
                  <c:v>0.46845636397387103</c:v>
                </c:pt>
                <c:pt idx="1948">
                  <c:v>0.47285139403126197</c:v>
                </c:pt>
                <c:pt idx="1949">
                  <c:v>0.47285139403126197</c:v>
                </c:pt>
                <c:pt idx="1950">
                  <c:v>0.47285139403126197</c:v>
                </c:pt>
                <c:pt idx="1951">
                  <c:v>0.48107793359300899</c:v>
                </c:pt>
                <c:pt idx="1952">
                  <c:v>0.46374269777010002</c:v>
                </c:pt>
                <c:pt idx="1953">
                  <c:v>0.470003094743357</c:v>
                </c:pt>
                <c:pt idx="1954">
                  <c:v>0.46693071419522197</c:v>
                </c:pt>
                <c:pt idx="1955">
                  <c:v>0.47588228841532099</c:v>
                </c:pt>
                <c:pt idx="1956">
                  <c:v>0.47588228841532099</c:v>
                </c:pt>
                <c:pt idx="1957">
                  <c:v>0.47588228841532099</c:v>
                </c:pt>
                <c:pt idx="1958">
                  <c:v>0.49195290559516103</c:v>
                </c:pt>
                <c:pt idx="1959">
                  <c:v>0.47766499846752403</c:v>
                </c:pt>
                <c:pt idx="1960">
                  <c:v>0.48672168884397299</c:v>
                </c:pt>
                <c:pt idx="1961">
                  <c:v>0.50501201645719995</c:v>
                </c:pt>
                <c:pt idx="1962">
                  <c:v>0.49162421303196802</c:v>
                </c:pt>
                <c:pt idx="1963">
                  <c:v>0.49162421303196802</c:v>
                </c:pt>
                <c:pt idx="1964">
                  <c:v>0.49162421303196802</c:v>
                </c:pt>
                <c:pt idx="1965">
                  <c:v>0.50146286340827595</c:v>
                </c:pt>
                <c:pt idx="1966">
                  <c:v>0.490676315057055</c:v>
                </c:pt>
                <c:pt idx="1967">
                  <c:v>0.49780701997334498</c:v>
                </c:pt>
                <c:pt idx="1968">
                  <c:v>0.50577676776195202</c:v>
                </c:pt>
                <c:pt idx="1969">
                  <c:v>0.51206203012116502</c:v>
                </c:pt>
                <c:pt idx="1970">
                  <c:v>0.51206203012116502</c:v>
                </c:pt>
                <c:pt idx="1971">
                  <c:v>0.51206203012116502</c:v>
                </c:pt>
                <c:pt idx="1972">
                  <c:v>0.50914900702450405</c:v>
                </c:pt>
                <c:pt idx="1973">
                  <c:v>0.50443345304923104</c:v>
                </c:pt>
                <c:pt idx="1974">
                  <c:v>0.511338351978329</c:v>
                </c:pt>
                <c:pt idx="1975">
                  <c:v>0.50718266739932505</c:v>
                </c:pt>
                <c:pt idx="1976">
                  <c:v>0.50810690507009604</c:v>
                </c:pt>
                <c:pt idx="1977">
                  <c:v>0.50810690507009604</c:v>
                </c:pt>
                <c:pt idx="1978">
                  <c:v>0.50810690507009604</c:v>
                </c:pt>
                <c:pt idx="1979">
                  <c:v>0.50415747797760602</c:v>
                </c:pt>
                <c:pt idx="1980">
                  <c:v>0.49018586926760999</c:v>
                </c:pt>
                <c:pt idx="1981">
                  <c:v>0.50412048972295498</c:v>
                </c:pt>
                <c:pt idx="1982">
                  <c:v>0.50175443232251205</c:v>
                </c:pt>
                <c:pt idx="1983">
                  <c:v>0.49041669797020498</c:v>
                </c:pt>
                <c:pt idx="1984">
                  <c:v>0.49041669797020498</c:v>
                </c:pt>
                <c:pt idx="1985">
                  <c:v>0.49041669797020498</c:v>
                </c:pt>
                <c:pt idx="1986">
                  <c:v>0.496555931843704</c:v>
                </c:pt>
                <c:pt idx="1987">
                  <c:v>0.498163121737695</c:v>
                </c:pt>
                <c:pt idx="1988">
                  <c:v>0.50902422598589703</c:v>
                </c:pt>
                <c:pt idx="1989">
                  <c:v>0.51125279483845698</c:v>
                </c:pt>
                <c:pt idx="1990">
                  <c:v>0.50194378716420696</c:v>
                </c:pt>
                <c:pt idx="1991">
                  <c:v>0.50194378716420696</c:v>
                </c:pt>
                <c:pt idx="1992">
                  <c:v>0.50194378716420696</c:v>
                </c:pt>
                <c:pt idx="1993">
                  <c:v>0.49368988924230101</c:v>
                </c:pt>
                <c:pt idx="1994">
                  <c:v>0.496477447566605</c:v>
                </c:pt>
                <c:pt idx="1995">
                  <c:v>0.49705123002132801</c:v>
                </c:pt>
                <c:pt idx="1996">
                  <c:v>0.49060895006032901</c:v>
                </c:pt>
                <c:pt idx="1997">
                  <c:v>0.49807436363987101</c:v>
                </c:pt>
                <c:pt idx="1998">
                  <c:v>0.49807436363987101</c:v>
                </c:pt>
                <c:pt idx="1999">
                  <c:v>0.49807436363987101</c:v>
                </c:pt>
                <c:pt idx="2000">
                  <c:v>0.49693525593941801</c:v>
                </c:pt>
                <c:pt idx="2001">
                  <c:v>0.50526735747943197</c:v>
                </c:pt>
                <c:pt idx="2002">
                  <c:v>0.50186282556475603</c:v>
                </c:pt>
                <c:pt idx="2003">
                  <c:v>0.49776038861745397</c:v>
                </c:pt>
                <c:pt idx="2004">
                  <c:v>0.50074062524362695</c:v>
                </c:pt>
                <c:pt idx="2005">
                  <c:v>0.50074062524362695</c:v>
                </c:pt>
                <c:pt idx="2006">
                  <c:v>0.50074062524362695</c:v>
                </c:pt>
                <c:pt idx="2007">
                  <c:v>0.51359521208791403</c:v>
                </c:pt>
                <c:pt idx="2008">
                  <c:v>0.50078886230451802</c:v>
                </c:pt>
                <c:pt idx="2009">
                  <c:v>0.490462130294676</c:v>
                </c:pt>
                <c:pt idx="2010">
                  <c:v>0.49268767189468399</c:v>
                </c:pt>
                <c:pt idx="2011">
                  <c:v>0.49268767189468399</c:v>
                </c:pt>
                <c:pt idx="2012">
                  <c:v>0.49268767189468399</c:v>
                </c:pt>
                <c:pt idx="2013">
                  <c:v>0.49268767189468399</c:v>
                </c:pt>
                <c:pt idx="2014">
                  <c:v>0.49167778027954301</c:v>
                </c:pt>
                <c:pt idx="2015">
                  <c:v>0.48349861811087602</c:v>
                </c:pt>
                <c:pt idx="2016">
                  <c:v>0.50033298757314104</c:v>
                </c:pt>
                <c:pt idx="2017">
                  <c:v>0.49943512189589701</c:v>
                </c:pt>
                <c:pt idx="2018">
                  <c:v>0.49055061781440501</c:v>
                </c:pt>
                <c:pt idx="2019">
                  <c:v>0.49055061781440501</c:v>
                </c:pt>
                <c:pt idx="2020">
                  <c:v>0.49055061781440501</c:v>
                </c:pt>
                <c:pt idx="2021">
                  <c:v>0.49312620397806001</c:v>
                </c:pt>
                <c:pt idx="2022">
                  <c:v>0.49219138016665798</c:v>
                </c:pt>
                <c:pt idx="2023">
                  <c:v>0.48677357121710502</c:v>
                </c:pt>
                <c:pt idx="2024">
                  <c:v>0.50039935198269303</c:v>
                </c:pt>
                <c:pt idx="2025">
                  <c:v>0.51425552545645103</c:v>
                </c:pt>
                <c:pt idx="2026">
                  <c:v>0.51425552545645103</c:v>
                </c:pt>
                <c:pt idx="2027">
                  <c:v>0.51425552545645103</c:v>
                </c:pt>
                <c:pt idx="2028">
                  <c:v>0.50575439179731196</c:v>
                </c:pt>
                <c:pt idx="2029">
                  <c:v>0.50687874997933902</c:v>
                </c:pt>
                <c:pt idx="2030">
                  <c:v>0.51473545337661597</c:v>
                </c:pt>
                <c:pt idx="2031">
                  <c:v>0.51622968910536904</c:v>
                </c:pt>
                <c:pt idx="2032">
                  <c:v>0.50505505756144298</c:v>
                </c:pt>
                <c:pt idx="2033">
                  <c:v>0.50505505756144298</c:v>
                </c:pt>
                <c:pt idx="2034">
                  <c:v>0.50505505756144298</c:v>
                </c:pt>
                <c:pt idx="2035">
                  <c:v>0.51499500166611101</c:v>
                </c:pt>
                <c:pt idx="2036">
                  <c:v>0.496823952999492</c:v>
                </c:pt>
                <c:pt idx="2037">
                  <c:v>0.48705231788791897</c:v>
                </c:pt>
                <c:pt idx="2038">
                  <c:v>0.49546019867302199</c:v>
                </c:pt>
                <c:pt idx="2039">
                  <c:v>0.49980835651256</c:v>
                </c:pt>
                <c:pt idx="2040">
                  <c:v>0.49980835651256</c:v>
                </c:pt>
                <c:pt idx="2041">
                  <c:v>0.49980835651256</c:v>
                </c:pt>
                <c:pt idx="2042">
                  <c:v>0.49780490530494498</c:v>
                </c:pt>
                <c:pt idx="2043">
                  <c:v>0.50952550549265396</c:v>
                </c:pt>
                <c:pt idx="2044">
                  <c:v>0.50842691540904905</c:v>
                </c:pt>
                <c:pt idx="2045">
                  <c:v>0.497775659526769</c:v>
                </c:pt>
                <c:pt idx="2046">
                  <c:v>0.494439736064684</c:v>
                </c:pt>
                <c:pt idx="2047">
                  <c:v>0.494439736064684</c:v>
                </c:pt>
                <c:pt idx="2048">
                  <c:v>0.494439736064684</c:v>
                </c:pt>
                <c:pt idx="2049">
                  <c:v>0.49195830223009002</c:v>
                </c:pt>
                <c:pt idx="2050">
                  <c:v>0.49918591928298101</c:v>
                </c:pt>
                <c:pt idx="2051">
                  <c:v>0.49780266839625997</c:v>
                </c:pt>
                <c:pt idx="2052">
                  <c:v>0.49660019379985898</c:v>
                </c:pt>
                <c:pt idx="2053">
                  <c:v>0.50483172482698802</c:v>
                </c:pt>
                <c:pt idx="2054">
                  <c:v>0.50483172482698802</c:v>
                </c:pt>
                <c:pt idx="2055">
                  <c:v>0.50483172482698802</c:v>
                </c:pt>
                <c:pt idx="2056">
                  <c:v>0.512965746888977</c:v>
                </c:pt>
                <c:pt idx="2057">
                  <c:v>0.51654509424055195</c:v>
                </c:pt>
                <c:pt idx="2058">
                  <c:v>0.52260140237987096</c:v>
                </c:pt>
                <c:pt idx="2059">
                  <c:v>0.52714593988133496</c:v>
                </c:pt>
                <c:pt idx="2060">
                  <c:v>0.52727068586272496</c:v>
                </c:pt>
                <c:pt idx="2061">
                  <c:v>0.52727068586272496</c:v>
                </c:pt>
                <c:pt idx="2062">
                  <c:v>0.52727068586272496</c:v>
                </c:pt>
                <c:pt idx="2063">
                  <c:v>0.52129708142445497</c:v>
                </c:pt>
                <c:pt idx="2064">
                  <c:v>0.53088742106615705</c:v>
                </c:pt>
                <c:pt idx="2065">
                  <c:v>0.53152240324317901</c:v>
                </c:pt>
                <c:pt idx="2066">
                  <c:v>0.54012343761969495</c:v>
                </c:pt>
                <c:pt idx="2067">
                  <c:v>0.54460362703974297</c:v>
                </c:pt>
                <c:pt idx="2068">
                  <c:v>0.54460362703974297</c:v>
                </c:pt>
                <c:pt idx="2069">
                  <c:v>0.54460362703974297</c:v>
                </c:pt>
                <c:pt idx="2070">
                  <c:v>0.54710212352418197</c:v>
                </c:pt>
                <c:pt idx="2071">
                  <c:v>0.54573588341325296</c:v>
                </c:pt>
                <c:pt idx="2072">
                  <c:v>0.56660721992003305</c:v>
                </c:pt>
                <c:pt idx="2073">
                  <c:v>0.55578762195140896</c:v>
                </c:pt>
                <c:pt idx="2074">
                  <c:v>0.56992884198908</c:v>
                </c:pt>
                <c:pt idx="2075">
                  <c:v>0.56992884198908</c:v>
                </c:pt>
                <c:pt idx="2076">
                  <c:v>0.56992884198908</c:v>
                </c:pt>
                <c:pt idx="2077">
                  <c:v>0.58774273518945397</c:v>
                </c:pt>
                <c:pt idx="2078">
                  <c:v>0.57978322525385895</c:v>
                </c:pt>
                <c:pt idx="2079">
                  <c:v>0.59491440750994096</c:v>
                </c:pt>
                <c:pt idx="2080">
                  <c:v>0.60496261764826298</c:v>
                </c:pt>
                <c:pt idx="2081">
                  <c:v>0.57396284753957305</c:v>
                </c:pt>
                <c:pt idx="2082">
                  <c:v>0.57396284753957305</c:v>
                </c:pt>
                <c:pt idx="2083">
                  <c:v>0.57396284753957305</c:v>
                </c:pt>
                <c:pt idx="2084">
                  <c:v>0.587808380913041</c:v>
                </c:pt>
                <c:pt idx="2085">
                  <c:v>0.58387979525043898</c:v>
                </c:pt>
                <c:pt idx="2086">
                  <c:v>0.59392233859250199</c:v>
                </c:pt>
                <c:pt idx="2087">
                  <c:v>0.58178807159550605</c:v>
                </c:pt>
                <c:pt idx="2088">
                  <c:v>0.59606807594065203</c:v>
                </c:pt>
                <c:pt idx="2089">
                  <c:v>0.59606807594065203</c:v>
                </c:pt>
                <c:pt idx="2090">
                  <c:v>0.59606807594065203</c:v>
                </c:pt>
                <c:pt idx="2091">
                  <c:v>0.59006932488850306</c:v>
                </c:pt>
                <c:pt idx="2092">
                  <c:v>0.59201472844694003</c:v>
                </c:pt>
                <c:pt idx="2093">
                  <c:v>0.60074621252012195</c:v>
                </c:pt>
                <c:pt idx="2094">
                  <c:v>0.62088514388847704</c:v>
                </c:pt>
                <c:pt idx="2095">
                  <c:v>0.63069627625259905</c:v>
                </c:pt>
                <c:pt idx="2096">
                  <c:v>0.63069627625259905</c:v>
                </c:pt>
                <c:pt idx="2097">
                  <c:v>0.63069627625259905</c:v>
                </c:pt>
                <c:pt idx="2098">
                  <c:v>0.61349552183079004</c:v>
                </c:pt>
                <c:pt idx="2099">
                  <c:v>0.60269674621948299</c:v>
                </c:pt>
                <c:pt idx="2100">
                  <c:v>0.59507814921994195</c:v>
                </c:pt>
                <c:pt idx="2101">
                  <c:v>0.58945623865519703</c:v>
                </c:pt>
                <c:pt idx="2102">
                  <c:v>0.59734629271849704</c:v>
                </c:pt>
                <c:pt idx="2103">
                  <c:v>0.59734629271849704</c:v>
                </c:pt>
                <c:pt idx="2104">
                  <c:v>0.59734629271849704</c:v>
                </c:pt>
                <c:pt idx="2105">
                  <c:v>0.59598754002657595</c:v>
                </c:pt>
                <c:pt idx="2106">
                  <c:v>0.59873003651746504</c:v>
                </c:pt>
                <c:pt idx="2107">
                  <c:v>0.60118486514074398</c:v>
                </c:pt>
                <c:pt idx="2108">
                  <c:v>0.59249606371145003</c:v>
                </c:pt>
                <c:pt idx="2109">
                  <c:v>0.61493795277374497</c:v>
                </c:pt>
                <c:pt idx="2110">
                  <c:v>0.61493795277374497</c:v>
                </c:pt>
                <c:pt idx="2111">
                  <c:v>0.61493795277374497</c:v>
                </c:pt>
                <c:pt idx="2112">
                  <c:v>0.59898057376556202</c:v>
                </c:pt>
                <c:pt idx="2113">
                  <c:v>0.59829382310245405</c:v>
                </c:pt>
                <c:pt idx="2114">
                  <c:v>0.59164187365944798</c:v>
                </c:pt>
                <c:pt idx="2115">
                  <c:v>0.59236942903016498</c:v>
                </c:pt>
                <c:pt idx="2116">
                  <c:v>0.59758598216509196</c:v>
                </c:pt>
                <c:pt idx="2117">
                  <c:v>0.59758598216509196</c:v>
                </c:pt>
                <c:pt idx="2118">
                  <c:v>0.59758598216509196</c:v>
                </c:pt>
                <c:pt idx="2119">
                  <c:v>0.59103789265945095</c:v>
                </c:pt>
                <c:pt idx="2120">
                  <c:v>0.59690912587810097</c:v>
                </c:pt>
                <c:pt idx="2121">
                  <c:v>0.59693106300447796</c:v>
                </c:pt>
                <c:pt idx="2122">
                  <c:v>0.59278227989398802</c:v>
                </c:pt>
                <c:pt idx="2123">
                  <c:v>0.60047569147471702</c:v>
                </c:pt>
                <c:pt idx="2124">
                  <c:v>0.60047569147471702</c:v>
                </c:pt>
                <c:pt idx="2125">
                  <c:v>0.60047569147471702</c:v>
                </c:pt>
                <c:pt idx="2126">
                  <c:v>0.59945021348649297</c:v>
                </c:pt>
                <c:pt idx="2127">
                  <c:v>0.60766287541275699</c:v>
                </c:pt>
                <c:pt idx="2128">
                  <c:v>0.60630267604195098</c:v>
                </c:pt>
                <c:pt idx="2129">
                  <c:v>0.61054970287322097</c:v>
                </c:pt>
                <c:pt idx="2130">
                  <c:v>0.62106675851755999</c:v>
                </c:pt>
                <c:pt idx="2131">
                  <c:v>0.62106675851755999</c:v>
                </c:pt>
                <c:pt idx="2132">
                  <c:v>0.62106675851755999</c:v>
                </c:pt>
                <c:pt idx="2133">
                  <c:v>0.62643330688197196</c:v>
                </c:pt>
                <c:pt idx="2134">
                  <c:v>0.61756347796543398</c:v>
                </c:pt>
                <c:pt idx="2135">
                  <c:v>0.61499020751270805</c:v>
                </c:pt>
                <c:pt idx="2136">
                  <c:v>0.61401891424368904</c:v>
                </c:pt>
                <c:pt idx="2137">
                  <c:v>0.61159398726198899</c:v>
                </c:pt>
                <c:pt idx="2138">
                  <c:v>0.61159398726198899</c:v>
                </c:pt>
                <c:pt idx="2139">
                  <c:v>0.61159398726198899</c:v>
                </c:pt>
                <c:pt idx="2140">
                  <c:v>0.62109082882319799</c:v>
                </c:pt>
                <c:pt idx="2141">
                  <c:v>0.62845440470580904</c:v>
                </c:pt>
                <c:pt idx="2142">
                  <c:v>0.62047049866136395</c:v>
                </c:pt>
                <c:pt idx="2143">
                  <c:v>0.62897820283089501</c:v>
                </c:pt>
                <c:pt idx="2144">
                  <c:v>0.62632759603094301</c:v>
                </c:pt>
                <c:pt idx="2145">
                  <c:v>0.62632759603094301</c:v>
                </c:pt>
                <c:pt idx="2146">
                  <c:v>0.62632759603094301</c:v>
                </c:pt>
                <c:pt idx="2147">
                  <c:v>0.62502526389873503</c:v>
                </c:pt>
                <c:pt idx="2148">
                  <c:v>0.62960922916857898</c:v>
                </c:pt>
                <c:pt idx="2149">
                  <c:v>0.62879072840949501</c:v>
                </c:pt>
                <c:pt idx="2150">
                  <c:v>0.645396072599703</c:v>
                </c:pt>
                <c:pt idx="2151">
                  <c:v>0.62471292789485899</c:v>
                </c:pt>
                <c:pt idx="2152">
                  <c:v>0.62471292789485899</c:v>
                </c:pt>
                <c:pt idx="2153">
                  <c:v>0.62471292789485899</c:v>
                </c:pt>
                <c:pt idx="2154">
                  <c:v>0.63172728133633604</c:v>
                </c:pt>
                <c:pt idx="2155">
                  <c:v>0.63478592978592496</c:v>
                </c:pt>
                <c:pt idx="2156">
                  <c:v>0.65135978135007999</c:v>
                </c:pt>
                <c:pt idx="2157">
                  <c:v>0.64627979649285905</c:v>
                </c:pt>
                <c:pt idx="2158">
                  <c:v>0.648597365339458</c:v>
                </c:pt>
                <c:pt idx="2159">
                  <c:v>0.648597365339458</c:v>
                </c:pt>
                <c:pt idx="2160">
                  <c:v>0.648597365339458</c:v>
                </c:pt>
                <c:pt idx="2161">
                  <c:v>0.64328564456041104</c:v>
                </c:pt>
                <c:pt idx="2162">
                  <c:v>0.64295198759996697</c:v>
                </c:pt>
                <c:pt idx="2163">
                  <c:v>0.62549177518488197</c:v>
                </c:pt>
                <c:pt idx="2164">
                  <c:v>0.64328236840264696</c:v>
                </c:pt>
                <c:pt idx="2165">
                  <c:v>0.65548421356518705</c:v>
                </c:pt>
                <c:pt idx="2166">
                  <c:v>0.65548421356518705</c:v>
                </c:pt>
                <c:pt idx="2167">
                  <c:v>0.65548421356518705</c:v>
                </c:pt>
                <c:pt idx="2168">
                  <c:v>0.64325640725885302</c:v>
                </c:pt>
                <c:pt idx="2169">
                  <c:v>0.64955359924886702</c:v>
                </c:pt>
                <c:pt idx="2170">
                  <c:v>0.63609402460456899</c:v>
                </c:pt>
                <c:pt idx="2171">
                  <c:v>0.63933380588439204</c:v>
                </c:pt>
                <c:pt idx="2172">
                  <c:v>0.63782195651283702</c:v>
                </c:pt>
                <c:pt idx="2173">
                  <c:v>0.63782195651283702</c:v>
                </c:pt>
                <c:pt idx="2174">
                  <c:v>0.63782195651283702</c:v>
                </c:pt>
                <c:pt idx="2175">
                  <c:v>0.648293425293482</c:v>
                </c:pt>
                <c:pt idx="2176">
                  <c:v>0.65448208441365197</c:v>
                </c:pt>
                <c:pt idx="2177">
                  <c:v>0.66490552340236797</c:v>
                </c:pt>
                <c:pt idx="2178">
                  <c:v>0.65602076128057496</c:v>
                </c:pt>
                <c:pt idx="2179">
                  <c:v>0.65665490884754896</c:v>
                </c:pt>
                <c:pt idx="2180">
                  <c:v>0.65665490884754896</c:v>
                </c:pt>
                <c:pt idx="2181">
                  <c:v>0.65665490884754896</c:v>
                </c:pt>
                <c:pt idx="2182">
                  <c:v>0.66345319194044505</c:v>
                </c:pt>
                <c:pt idx="2183">
                  <c:v>0.663649060054055</c:v>
                </c:pt>
                <c:pt idx="2184">
                  <c:v>0.65883959249200996</c:v>
                </c:pt>
                <c:pt idx="2185">
                  <c:v>0.66440905194105104</c:v>
                </c:pt>
                <c:pt idx="2186">
                  <c:v>0.65785859681912195</c:v>
                </c:pt>
                <c:pt idx="2187">
                  <c:v>0.65785859681912195</c:v>
                </c:pt>
                <c:pt idx="2188">
                  <c:v>0.65785859681912195</c:v>
                </c:pt>
                <c:pt idx="2189">
                  <c:v>0.66272626412757096</c:v>
                </c:pt>
                <c:pt idx="2190">
                  <c:v>0.65851296488605804</c:v>
                </c:pt>
                <c:pt idx="2191">
                  <c:v>0.66574741868158804</c:v>
                </c:pt>
                <c:pt idx="2192">
                  <c:v>0.66507885677687995</c:v>
                </c:pt>
                <c:pt idx="2193">
                  <c:v>0.66858165842634798</c:v>
                </c:pt>
                <c:pt idx="2194">
                  <c:v>0.66858165842634798</c:v>
                </c:pt>
                <c:pt idx="2195">
                  <c:v>0.66858165842634798</c:v>
                </c:pt>
                <c:pt idx="2196">
                  <c:v>0.66706022442883695</c:v>
                </c:pt>
                <c:pt idx="2197">
                  <c:v>0.67691560279070295</c:v>
                </c:pt>
                <c:pt idx="2198">
                  <c:v>0.69031340755082304</c:v>
                </c:pt>
                <c:pt idx="2199">
                  <c:v>0.69912102909047502</c:v>
                </c:pt>
                <c:pt idx="2200">
                  <c:v>0.69037430937689903</c:v>
                </c:pt>
                <c:pt idx="2201">
                  <c:v>0.69037430937689903</c:v>
                </c:pt>
                <c:pt idx="2202">
                  <c:v>0.69037430937689903</c:v>
                </c:pt>
                <c:pt idx="2203">
                  <c:v>0.68841805647488596</c:v>
                </c:pt>
                <c:pt idx="2204">
                  <c:v>0.70163648751209096</c:v>
                </c:pt>
                <c:pt idx="2205">
                  <c:v>0.70246681031915104</c:v>
                </c:pt>
                <c:pt idx="2206">
                  <c:v>0.696860049780191</c:v>
                </c:pt>
                <c:pt idx="2207">
                  <c:v>0.69832859611326703</c:v>
                </c:pt>
                <c:pt idx="2208">
                  <c:v>0.69832859611326703</c:v>
                </c:pt>
                <c:pt idx="2209">
                  <c:v>0.69832859611326703</c:v>
                </c:pt>
                <c:pt idx="2210">
                  <c:v>0.69765816709706696</c:v>
                </c:pt>
                <c:pt idx="2211">
                  <c:v>0.70563386172570997</c:v>
                </c:pt>
                <c:pt idx="2212">
                  <c:v>0.69814000985425295</c:v>
                </c:pt>
                <c:pt idx="2213">
                  <c:v>0.70501879331912098</c:v>
                </c:pt>
                <c:pt idx="2214">
                  <c:v>0.703803301989403</c:v>
                </c:pt>
                <c:pt idx="2215">
                  <c:v>0.703803301989403</c:v>
                </c:pt>
                <c:pt idx="2216">
                  <c:v>0.703803301989403</c:v>
                </c:pt>
                <c:pt idx="2217">
                  <c:v>0.70971935384177698</c:v>
                </c:pt>
                <c:pt idx="2218">
                  <c:v>0.71071849786379904</c:v>
                </c:pt>
                <c:pt idx="2219">
                  <c:v>0.71363021643074398</c:v>
                </c:pt>
                <c:pt idx="2220">
                  <c:v>0.71281819621831199</c:v>
                </c:pt>
                <c:pt idx="2221">
                  <c:v>0.706097791276457</c:v>
                </c:pt>
                <c:pt idx="2222">
                  <c:v>0.706097791276457</c:v>
                </c:pt>
                <c:pt idx="2223">
                  <c:v>0.706097791276457</c:v>
                </c:pt>
                <c:pt idx="2224">
                  <c:v>0.70154982157401002</c:v>
                </c:pt>
                <c:pt idx="2225">
                  <c:v>0.69223108055988203</c:v>
                </c:pt>
                <c:pt idx="2226">
                  <c:v>0.70572108118241195</c:v>
                </c:pt>
                <c:pt idx="2227">
                  <c:v>0.70732086667178595</c:v>
                </c:pt>
                <c:pt idx="2228">
                  <c:v>0.71177036439993202</c:v>
                </c:pt>
                <c:pt idx="2229">
                  <c:v>0.71177036439993202</c:v>
                </c:pt>
                <c:pt idx="2230">
                  <c:v>0.71177036439993202</c:v>
                </c:pt>
                <c:pt idx="2231">
                  <c:v>0.71277431712725803</c:v>
                </c:pt>
                <c:pt idx="2232">
                  <c:v>0.70506567188285996</c:v>
                </c:pt>
                <c:pt idx="2233">
                  <c:v>0.71136912435745603</c:v>
                </c:pt>
                <c:pt idx="2234">
                  <c:v>0.71689497716895001</c:v>
                </c:pt>
                <c:pt idx="2235">
                  <c:v>0.70359249787367295</c:v>
                </c:pt>
                <c:pt idx="2236">
                  <c:v>0.70359249787367295</c:v>
                </c:pt>
                <c:pt idx="2237">
                  <c:v>0.70359249787367295</c:v>
                </c:pt>
                <c:pt idx="2238">
                  <c:v>0.71319018701623305</c:v>
                </c:pt>
                <c:pt idx="2239">
                  <c:v>0.71496531797530904</c:v>
                </c:pt>
                <c:pt idx="2240">
                  <c:v>0.69996841752231098</c:v>
                </c:pt>
                <c:pt idx="2241">
                  <c:v>0.691602117678777</c:v>
                </c:pt>
                <c:pt idx="2242">
                  <c:v>0.69418372511392501</c:v>
                </c:pt>
                <c:pt idx="2243">
                  <c:v>0.69418372511392501</c:v>
                </c:pt>
                <c:pt idx="2244">
                  <c:v>0.69418372511392501</c:v>
                </c:pt>
                <c:pt idx="2245">
                  <c:v>0.68947670853935195</c:v>
                </c:pt>
                <c:pt idx="2246">
                  <c:v>0.69839674989899203</c:v>
                </c:pt>
                <c:pt idx="2247">
                  <c:v>0.68184548654606802</c:v>
                </c:pt>
                <c:pt idx="2248">
                  <c:v>0.68623320549516797</c:v>
                </c:pt>
                <c:pt idx="2249">
                  <c:v>0.69169704098475704</c:v>
                </c:pt>
                <c:pt idx="2250">
                  <c:v>0.69169704098475704</c:v>
                </c:pt>
                <c:pt idx="2251">
                  <c:v>0.69169704098475704</c:v>
                </c:pt>
                <c:pt idx="2252">
                  <c:v>0.69350135016972303</c:v>
                </c:pt>
                <c:pt idx="2253">
                  <c:v>0.71041244634860001</c:v>
                </c:pt>
                <c:pt idx="2254">
                  <c:v>0.70562271783351505</c:v>
                </c:pt>
                <c:pt idx="2255">
                  <c:v>0.71026100836053696</c:v>
                </c:pt>
                <c:pt idx="2256">
                  <c:v>0.70820852825362601</c:v>
                </c:pt>
                <c:pt idx="2257">
                  <c:v>0.70820852825362601</c:v>
                </c:pt>
                <c:pt idx="2258">
                  <c:v>0.70820852825362601</c:v>
                </c:pt>
                <c:pt idx="2259">
                  <c:v>0.72311753519475697</c:v>
                </c:pt>
                <c:pt idx="2260">
                  <c:v>0.73476375256790705</c:v>
                </c:pt>
                <c:pt idx="2261">
                  <c:v>0.72661735829426</c:v>
                </c:pt>
                <c:pt idx="2262">
                  <c:v>0.73752336262774898</c:v>
                </c:pt>
                <c:pt idx="2263">
                  <c:v>0.72956362979280998</c:v>
                </c:pt>
                <c:pt idx="2264">
                  <c:v>0.72956362979280998</c:v>
                </c:pt>
                <c:pt idx="2265">
                  <c:v>0.72956362979280998</c:v>
                </c:pt>
                <c:pt idx="2266">
                  <c:v>0.73858623449222005</c:v>
                </c:pt>
                <c:pt idx="2267">
                  <c:v>0.74875666101053795</c:v>
                </c:pt>
                <c:pt idx="2268">
                  <c:v>0.76805007948411697</c:v>
                </c:pt>
                <c:pt idx="2269">
                  <c:v>0.76564524481682295</c:v>
                </c:pt>
                <c:pt idx="2270">
                  <c:v>0.762876765556324</c:v>
                </c:pt>
                <c:pt idx="2271">
                  <c:v>0.762876765556324</c:v>
                </c:pt>
                <c:pt idx="2272">
                  <c:v>0.762876765556324</c:v>
                </c:pt>
                <c:pt idx="2273">
                  <c:v>0.74852339007913404</c:v>
                </c:pt>
                <c:pt idx="2274">
                  <c:v>0.77021929441437298</c:v>
                </c:pt>
                <c:pt idx="2275">
                  <c:v>0.77141440559760799</c:v>
                </c:pt>
                <c:pt idx="2276">
                  <c:v>0.75893113170893101</c:v>
                </c:pt>
                <c:pt idx="2277">
                  <c:v>0.75875453802890103</c:v>
                </c:pt>
                <c:pt idx="2278">
                  <c:v>0.75875453802890103</c:v>
                </c:pt>
                <c:pt idx="2279">
                  <c:v>0.75875453802890103</c:v>
                </c:pt>
                <c:pt idx="2280">
                  <c:v>0.75290275376200599</c:v>
                </c:pt>
                <c:pt idx="2281">
                  <c:v>0.74830985820450202</c:v>
                </c:pt>
                <c:pt idx="2282">
                  <c:v>0.74830985820450202</c:v>
                </c:pt>
                <c:pt idx="2283">
                  <c:v>0.74765280723579997</c:v>
                </c:pt>
                <c:pt idx="2284">
                  <c:v>0.745702933507295</c:v>
                </c:pt>
                <c:pt idx="2285">
                  <c:v>0.745702933507295</c:v>
                </c:pt>
                <c:pt idx="2286">
                  <c:v>0.745702933507295</c:v>
                </c:pt>
                <c:pt idx="2287">
                  <c:v>0.75157157285323495</c:v>
                </c:pt>
                <c:pt idx="2288">
                  <c:v>0.74897836378247196</c:v>
                </c:pt>
                <c:pt idx="2289">
                  <c:v>0.74897836378247196</c:v>
                </c:pt>
                <c:pt idx="2290">
                  <c:v>0.77439909105564997</c:v>
                </c:pt>
                <c:pt idx="2291">
                  <c:v>0.77631798707948396</c:v>
                </c:pt>
                <c:pt idx="2292">
                  <c:v>0.77631798707948396</c:v>
                </c:pt>
                <c:pt idx="2293">
                  <c:v>0.77631798707948396</c:v>
                </c:pt>
                <c:pt idx="2294">
                  <c:v>0.79569418312013396</c:v>
                </c:pt>
                <c:pt idx="2295">
                  <c:v>0.79267075756266703</c:v>
                </c:pt>
                <c:pt idx="2296">
                  <c:v>0.79862221488819696</c:v>
                </c:pt>
                <c:pt idx="2297">
                  <c:v>0.81689275732195599</c:v>
                </c:pt>
                <c:pt idx="2298">
                  <c:v>0.81345548934137002</c:v>
                </c:pt>
                <c:pt idx="2299">
                  <c:v>0.81345548934137002</c:v>
                </c:pt>
                <c:pt idx="2300">
                  <c:v>0.81345548934137002</c:v>
                </c:pt>
                <c:pt idx="2301">
                  <c:v>0.823493694446914</c:v>
                </c:pt>
                <c:pt idx="2302">
                  <c:v>0.81126096095699096</c:v>
                </c:pt>
                <c:pt idx="2303">
                  <c:v>0.80702575937292897</c:v>
                </c:pt>
                <c:pt idx="2304">
                  <c:v>0.80411276172651802</c:v>
                </c:pt>
                <c:pt idx="2305">
                  <c:v>0.79747023948027296</c:v>
                </c:pt>
                <c:pt idx="2306">
                  <c:v>0.79747023948027296</c:v>
                </c:pt>
                <c:pt idx="2307">
                  <c:v>0.79747023948027296</c:v>
                </c:pt>
                <c:pt idx="2308">
                  <c:v>0.79836146679748099</c:v>
                </c:pt>
                <c:pt idx="2309">
                  <c:v>0.79315037761263896</c:v>
                </c:pt>
                <c:pt idx="2310">
                  <c:v>0.79385987344067499</c:v>
                </c:pt>
                <c:pt idx="2311">
                  <c:v>0.80027293227504004</c:v>
                </c:pt>
                <c:pt idx="2312">
                  <c:v>0.80287816425408898</c:v>
                </c:pt>
                <c:pt idx="2313">
                  <c:v>0.80287816425408898</c:v>
                </c:pt>
                <c:pt idx="2314">
                  <c:v>0.80287816425408898</c:v>
                </c:pt>
                <c:pt idx="2315">
                  <c:v>0.79378091283248098</c:v>
                </c:pt>
                <c:pt idx="2316">
                  <c:v>0.79330656473389705</c:v>
                </c:pt>
                <c:pt idx="2317">
                  <c:v>0.802743374668758</c:v>
                </c:pt>
                <c:pt idx="2318">
                  <c:v>0.80726606937779599</c:v>
                </c:pt>
                <c:pt idx="2319">
                  <c:v>0.81065536038764396</c:v>
                </c:pt>
                <c:pt idx="2320">
                  <c:v>0.81065536038764396</c:v>
                </c:pt>
                <c:pt idx="2321">
                  <c:v>0.81065536038764396</c:v>
                </c:pt>
                <c:pt idx="2322">
                  <c:v>0.83633714904865797</c:v>
                </c:pt>
                <c:pt idx="2323">
                  <c:v>0.83081714376299098</c:v>
                </c:pt>
                <c:pt idx="2324">
                  <c:v>0.840604300648224</c:v>
                </c:pt>
                <c:pt idx="2325">
                  <c:v>0.81980183628479397</c:v>
                </c:pt>
                <c:pt idx="2326">
                  <c:v>0.83117184260229404</c:v>
                </c:pt>
                <c:pt idx="2327">
                  <c:v>0.83117184260229404</c:v>
                </c:pt>
                <c:pt idx="2328">
                  <c:v>0.83117184260229404</c:v>
                </c:pt>
                <c:pt idx="2329">
                  <c:v>0.832757886316283</c:v>
                </c:pt>
                <c:pt idx="2330">
                  <c:v>0.81225716200082398</c:v>
                </c:pt>
                <c:pt idx="2331">
                  <c:v>0.81251265438347797</c:v>
                </c:pt>
                <c:pt idx="2332">
                  <c:v>0.81073172203785604</c:v>
                </c:pt>
                <c:pt idx="2333">
                  <c:v>0.81496721402195005</c:v>
                </c:pt>
                <c:pt idx="2334">
                  <c:v>0.81496721402195005</c:v>
                </c:pt>
                <c:pt idx="2335">
                  <c:v>0.81496721402195005</c:v>
                </c:pt>
                <c:pt idx="2336">
                  <c:v>0.81312504030257104</c:v>
                </c:pt>
                <c:pt idx="2337">
                  <c:v>0.81655076261192505</c:v>
                </c:pt>
                <c:pt idx="2338">
                  <c:v>0.81449096355476103</c:v>
                </c:pt>
                <c:pt idx="2339">
                  <c:v>0.80981600818405197</c:v>
                </c:pt>
                <c:pt idx="2340">
                  <c:v>0.81066744768785204</c:v>
                </c:pt>
                <c:pt idx="2341">
                  <c:v>0.81066744768785204</c:v>
                </c:pt>
                <c:pt idx="2342">
                  <c:v>0.81066744768785204</c:v>
                </c:pt>
                <c:pt idx="2343">
                  <c:v>0.807077158231995</c:v>
                </c:pt>
                <c:pt idx="2344">
                  <c:v>0.81495467510304498</c:v>
                </c:pt>
                <c:pt idx="2345">
                  <c:v>0.817528808780418</c:v>
                </c:pt>
                <c:pt idx="2346">
                  <c:v>0.81716238783949302</c:v>
                </c:pt>
                <c:pt idx="2347">
                  <c:v>0.82606346762973204</c:v>
                </c:pt>
                <c:pt idx="2348">
                  <c:v>0.82606346762973204</c:v>
                </c:pt>
                <c:pt idx="2349">
                  <c:v>0.82606346762973204</c:v>
                </c:pt>
                <c:pt idx="2350">
                  <c:v>0.83897766118133399</c:v>
                </c:pt>
                <c:pt idx="2351">
                  <c:v>0.82851392025823101</c:v>
                </c:pt>
                <c:pt idx="2352">
                  <c:v>0.83896968797536398</c:v>
                </c:pt>
                <c:pt idx="2353">
                  <c:v>0.83641547740723698</c:v>
                </c:pt>
                <c:pt idx="2354">
                  <c:v>0.85616037940343803</c:v>
                </c:pt>
                <c:pt idx="2355">
                  <c:v>0.85616037940343803</c:v>
                </c:pt>
                <c:pt idx="2356">
                  <c:v>0.85616037940343803</c:v>
                </c:pt>
                <c:pt idx="2357">
                  <c:v>0.84567004865537698</c:v>
                </c:pt>
                <c:pt idx="2358">
                  <c:v>0.83836686823433104</c:v>
                </c:pt>
                <c:pt idx="2359">
                  <c:v>0.83337998906922806</c:v>
                </c:pt>
                <c:pt idx="2360">
                  <c:v>0.856011394366333</c:v>
                </c:pt>
                <c:pt idx="2361">
                  <c:v>0.83607034002199998</c:v>
                </c:pt>
                <c:pt idx="2362">
                  <c:v>0.83607034002199998</c:v>
                </c:pt>
                <c:pt idx="2363">
                  <c:v>0.83607034002199998</c:v>
                </c:pt>
                <c:pt idx="2364">
                  <c:v>0.85238989748472704</c:v>
                </c:pt>
                <c:pt idx="2365">
                  <c:v>0.84285408083069402</c:v>
                </c:pt>
                <c:pt idx="2366">
                  <c:v>0.85676969130741498</c:v>
                </c:pt>
                <c:pt idx="2367">
                  <c:v>0.83965024023114099</c:v>
                </c:pt>
                <c:pt idx="2368">
                  <c:v>0.83795726282657501</c:v>
                </c:pt>
                <c:pt idx="2369">
                  <c:v>0.83795726282657501</c:v>
                </c:pt>
                <c:pt idx="2370">
                  <c:v>0.83795726282657501</c:v>
                </c:pt>
                <c:pt idx="2371">
                  <c:v>0.84163719885628396</c:v>
                </c:pt>
                <c:pt idx="2372">
                  <c:v>0.83094821588405698</c:v>
                </c:pt>
                <c:pt idx="2373">
                  <c:v>0.82698252333489197</c:v>
                </c:pt>
                <c:pt idx="2374">
                  <c:v>0.822397592979901</c:v>
                </c:pt>
                <c:pt idx="2375">
                  <c:v>0.821379877103528</c:v>
                </c:pt>
                <c:pt idx="2376">
                  <c:v>0.821379877103528</c:v>
                </c:pt>
                <c:pt idx="2377">
                  <c:v>0.821379877103528</c:v>
                </c:pt>
                <c:pt idx="2378">
                  <c:v>0.83157054628994298</c:v>
                </c:pt>
                <c:pt idx="2379">
                  <c:v>0.82822237133313803</c:v>
                </c:pt>
                <c:pt idx="2380">
                  <c:v>0.83548279367863498</c:v>
                </c:pt>
                <c:pt idx="2381">
                  <c:v>0.835402923295822</c:v>
                </c:pt>
                <c:pt idx="2382">
                  <c:v>0.83639656584878397</c:v>
                </c:pt>
                <c:pt idx="2383">
                  <c:v>0.83639656584878397</c:v>
                </c:pt>
                <c:pt idx="2384">
                  <c:v>0.83639656584878397</c:v>
                </c:pt>
                <c:pt idx="2385">
                  <c:v>0.84955172920389899</c:v>
                </c:pt>
                <c:pt idx="2386">
                  <c:v>0.81705300328322406</c:v>
                </c:pt>
                <c:pt idx="2387">
                  <c:v>0.82625363225301396</c:v>
                </c:pt>
                <c:pt idx="2388">
                  <c:v>0.83104269847891399</c:v>
                </c:pt>
                <c:pt idx="2389">
                  <c:v>0.81226105475080601</c:v>
                </c:pt>
                <c:pt idx="2390">
                  <c:v>0.81226105475080601</c:v>
                </c:pt>
                <c:pt idx="2391">
                  <c:v>0.81226105475080601</c:v>
                </c:pt>
                <c:pt idx="2392">
                  <c:v>0.766960726987167</c:v>
                </c:pt>
                <c:pt idx="2393">
                  <c:v>0.79371915972824902</c:v>
                </c:pt>
                <c:pt idx="2394">
                  <c:v>0.77361795272279499</c:v>
                </c:pt>
                <c:pt idx="2395">
                  <c:v>0.78085710789373697</c:v>
                </c:pt>
                <c:pt idx="2396">
                  <c:v>0.78085710789373697</c:v>
                </c:pt>
                <c:pt idx="2397">
                  <c:v>0.78085710789373697</c:v>
                </c:pt>
                <c:pt idx="2398">
                  <c:v>0.78085710789373697</c:v>
                </c:pt>
                <c:pt idx="2399">
                  <c:v>0.78010715639642303</c:v>
                </c:pt>
                <c:pt idx="2400">
                  <c:v>0.77448827546551202</c:v>
                </c:pt>
                <c:pt idx="2401">
                  <c:v>0.78224003749977999</c:v>
                </c:pt>
                <c:pt idx="2402">
                  <c:v>0.77889084485914695</c:v>
                </c:pt>
                <c:pt idx="2403">
                  <c:v>0.77672721996733596</c:v>
                </c:pt>
                <c:pt idx="2404">
                  <c:v>0.77672721996733596</c:v>
                </c:pt>
                <c:pt idx="2405">
                  <c:v>0.77672721996733596</c:v>
                </c:pt>
                <c:pt idx="2406">
                  <c:v>0.75643784690225202</c:v>
                </c:pt>
                <c:pt idx="2407">
                  <c:v>0.75090386771942896</c:v>
                </c:pt>
                <c:pt idx="2408">
                  <c:v>0.74858220464085701</c:v>
                </c:pt>
                <c:pt idx="2409">
                  <c:v>0.74569326318505103</c:v>
                </c:pt>
                <c:pt idx="2410">
                  <c:v>0.76151269821633905</c:v>
                </c:pt>
                <c:pt idx="2411">
                  <c:v>0.76151269821633905</c:v>
                </c:pt>
                <c:pt idx="2412">
                  <c:v>0.76151269821633905</c:v>
                </c:pt>
                <c:pt idx="2413">
                  <c:v>0.75837271155677</c:v>
                </c:pt>
                <c:pt idx="2414">
                  <c:v>0.75298489396504198</c:v>
                </c:pt>
                <c:pt idx="2415">
                  <c:v>0.76796479465849998</c:v>
                </c:pt>
                <c:pt idx="2416">
                  <c:v>0.73668150240004104</c:v>
                </c:pt>
                <c:pt idx="2417">
                  <c:v>0.75613124755972505</c:v>
                </c:pt>
                <c:pt idx="2418">
                  <c:v>0.75613124755972505</c:v>
                </c:pt>
                <c:pt idx="2419">
                  <c:v>0.75613124755972505</c:v>
                </c:pt>
                <c:pt idx="2420">
                  <c:v>0.75349086516957697</c:v>
                </c:pt>
                <c:pt idx="2421">
                  <c:v>0.74249925757566204</c:v>
                </c:pt>
                <c:pt idx="2422">
                  <c:v>0.74999571375847496</c:v>
                </c:pt>
                <c:pt idx="2423">
                  <c:v>0.75722480246368795</c:v>
                </c:pt>
                <c:pt idx="2424">
                  <c:v>0.71155717231564597</c:v>
                </c:pt>
                <c:pt idx="2425">
                  <c:v>0.71155717231564597</c:v>
                </c:pt>
                <c:pt idx="2426">
                  <c:v>0.71155717231564597</c:v>
                </c:pt>
                <c:pt idx="2427">
                  <c:v>0.72482276977923799</c:v>
                </c:pt>
                <c:pt idx="2428">
                  <c:v>0.73666309979571598</c:v>
                </c:pt>
                <c:pt idx="2429">
                  <c:v>0.73547430321027996</c:v>
                </c:pt>
                <c:pt idx="2430">
                  <c:v>0.74306588045094302</c:v>
                </c:pt>
                <c:pt idx="2431">
                  <c:v>0.742018882463506</c:v>
                </c:pt>
                <c:pt idx="2432">
                  <c:v>0.742018882463506</c:v>
                </c:pt>
                <c:pt idx="2433">
                  <c:v>0.742018882463506</c:v>
                </c:pt>
                <c:pt idx="2434">
                  <c:v>0.74723891672798404</c:v>
                </c:pt>
                <c:pt idx="2435">
                  <c:v>0.74856168990382699</c:v>
                </c:pt>
                <c:pt idx="2436">
                  <c:v>0.75447408049546605</c:v>
                </c:pt>
                <c:pt idx="2437">
                  <c:v>0.75303586242245701</c:v>
                </c:pt>
                <c:pt idx="2438">
                  <c:v>0.75408287387130502</c:v>
                </c:pt>
                <c:pt idx="2439">
                  <c:v>0.75408287387130502</c:v>
                </c:pt>
                <c:pt idx="2440">
                  <c:v>0.75408287387130502</c:v>
                </c:pt>
                <c:pt idx="2441">
                  <c:v>0.75547505116703595</c:v>
                </c:pt>
                <c:pt idx="2442">
                  <c:v>0.754801752017219</c:v>
                </c:pt>
                <c:pt idx="2443">
                  <c:v>0.748196918516291</c:v>
                </c:pt>
                <c:pt idx="2444">
                  <c:v>0.76155078369095597</c:v>
                </c:pt>
                <c:pt idx="2445">
                  <c:v>0.76113245580938904</c:v>
                </c:pt>
                <c:pt idx="2446">
                  <c:v>0.76113245580938904</c:v>
                </c:pt>
                <c:pt idx="2447">
                  <c:v>0.76113245580938904</c:v>
                </c:pt>
                <c:pt idx="2448">
                  <c:v>0.75446630244508395</c:v>
                </c:pt>
                <c:pt idx="2449">
                  <c:v>0.75473256530944499</c:v>
                </c:pt>
                <c:pt idx="2450">
                  <c:v>0.72486385305144196</c:v>
                </c:pt>
                <c:pt idx="2451">
                  <c:v>0.74762668362996998</c:v>
                </c:pt>
                <c:pt idx="2452">
                  <c:v>0.71756410971295503</c:v>
                </c:pt>
                <c:pt idx="2453">
                  <c:v>0.71756410971295503</c:v>
                </c:pt>
                <c:pt idx="2454">
                  <c:v>0.71756410971295503</c:v>
                </c:pt>
                <c:pt idx="2455">
                  <c:v>0.713028781052925</c:v>
                </c:pt>
                <c:pt idx="2456">
                  <c:v>0.69913915106887803</c:v>
                </c:pt>
                <c:pt idx="2457">
                  <c:v>0.71465353105364704</c:v>
                </c:pt>
                <c:pt idx="2458">
                  <c:v>0.70531074602329102</c:v>
                </c:pt>
                <c:pt idx="2459">
                  <c:v>0.69533548783155397</c:v>
                </c:pt>
                <c:pt idx="2460">
                  <c:v>0.69533548783155397</c:v>
                </c:pt>
                <c:pt idx="2461">
                  <c:v>0.69533548783155397</c:v>
                </c:pt>
                <c:pt idx="2462">
                  <c:v>0.70367993589783395</c:v>
                </c:pt>
                <c:pt idx="2463">
                  <c:v>0.69449929678510003</c:v>
                </c:pt>
                <c:pt idx="2464">
                  <c:v>0.69039722177116603</c:v>
                </c:pt>
                <c:pt idx="2465">
                  <c:v>0.71421109222338097</c:v>
                </c:pt>
                <c:pt idx="2466">
                  <c:v>0.70845205371304698</c:v>
                </c:pt>
                <c:pt idx="2467">
                  <c:v>0.70845205371304698</c:v>
                </c:pt>
                <c:pt idx="2468">
                  <c:v>0.70845205371304698</c:v>
                </c:pt>
                <c:pt idx="2469">
                  <c:v>0.70606977140754401</c:v>
                </c:pt>
                <c:pt idx="2470">
                  <c:v>0.70233610182250505</c:v>
                </c:pt>
                <c:pt idx="2471">
                  <c:v>0.70947196491897702</c:v>
                </c:pt>
                <c:pt idx="2472">
                  <c:v>0.69957495235473599</c:v>
                </c:pt>
                <c:pt idx="2473">
                  <c:v>0.71173252536938603</c:v>
                </c:pt>
                <c:pt idx="2474">
                  <c:v>0.71173252536938603</c:v>
                </c:pt>
                <c:pt idx="2475">
                  <c:v>0.71173252536938603</c:v>
                </c:pt>
                <c:pt idx="2476">
                  <c:v>0.71039871312833303</c:v>
                </c:pt>
                <c:pt idx="2477">
                  <c:v>0.71883894026281503</c:v>
                </c:pt>
                <c:pt idx="2478">
                  <c:v>0.70889295797515905</c:v>
                </c:pt>
                <c:pt idx="2479">
                  <c:v>0.70319834477226995</c:v>
                </c:pt>
                <c:pt idx="2480">
                  <c:v>0.70893730247490505</c:v>
                </c:pt>
                <c:pt idx="2481">
                  <c:v>0.70893730247490505</c:v>
                </c:pt>
                <c:pt idx="2482">
                  <c:v>0.70893730247490505</c:v>
                </c:pt>
                <c:pt idx="2483">
                  <c:v>0.70181110155720605</c:v>
                </c:pt>
                <c:pt idx="2484">
                  <c:v>0.71335216390019096</c:v>
                </c:pt>
                <c:pt idx="2485">
                  <c:v>0.69008195051518395</c:v>
                </c:pt>
                <c:pt idx="2486">
                  <c:v>0.70639817009593298</c:v>
                </c:pt>
                <c:pt idx="2487">
                  <c:v>0.69215682559787495</c:v>
                </c:pt>
                <c:pt idx="2488">
                  <c:v>0.69215682559787495</c:v>
                </c:pt>
                <c:pt idx="2489">
                  <c:v>0.69215682559787495</c:v>
                </c:pt>
                <c:pt idx="2490">
                  <c:v>0.69586257987354405</c:v>
                </c:pt>
                <c:pt idx="2491">
                  <c:v>0.66666070006175404</c:v>
                </c:pt>
                <c:pt idx="2492">
                  <c:v>0.68109135376925001</c:v>
                </c:pt>
                <c:pt idx="2493">
                  <c:v>0.67458627926005299</c:v>
                </c:pt>
                <c:pt idx="2494">
                  <c:v>0.68784964462973597</c:v>
                </c:pt>
                <c:pt idx="2495">
                  <c:v>0.68784964462973597</c:v>
                </c:pt>
                <c:pt idx="2496">
                  <c:v>0.68784964462973597</c:v>
                </c:pt>
                <c:pt idx="2497">
                  <c:v>0.68101145338056601</c:v>
                </c:pt>
                <c:pt idx="2498">
                  <c:v>0.68235004366030105</c:v>
                </c:pt>
                <c:pt idx="2499">
                  <c:v>0.680589636339896</c:v>
                </c:pt>
                <c:pt idx="2500">
                  <c:v>0.68056253413933299</c:v>
                </c:pt>
                <c:pt idx="2501">
                  <c:v>0.67491650157765404</c:v>
                </c:pt>
                <c:pt idx="2502">
                  <c:v>0.67491650157765404</c:v>
                </c:pt>
                <c:pt idx="2503">
                  <c:v>0.67491650157765404</c:v>
                </c:pt>
                <c:pt idx="2504">
                  <c:v>0.68092209356766298</c:v>
                </c:pt>
                <c:pt idx="2505">
                  <c:v>0.68184128313519199</c:v>
                </c:pt>
                <c:pt idx="2506">
                  <c:v>0.66917335167644199</c:v>
                </c:pt>
                <c:pt idx="2507">
                  <c:v>0.68536938731197505</c:v>
                </c:pt>
                <c:pt idx="2508">
                  <c:v>0.67346957995856105</c:v>
                </c:pt>
                <c:pt idx="2509">
                  <c:v>0.67346957995856105</c:v>
                </c:pt>
                <c:pt idx="2510">
                  <c:v>0.67346957995856105</c:v>
                </c:pt>
                <c:pt idx="2511">
                  <c:v>0.683359432721663</c:v>
                </c:pt>
                <c:pt idx="2512">
                  <c:v>0.69834355188366504</c:v>
                </c:pt>
                <c:pt idx="2513">
                  <c:v>0.68058442539318298</c:v>
                </c:pt>
                <c:pt idx="2514">
                  <c:v>0.68571322972298698</c:v>
                </c:pt>
                <c:pt idx="2515">
                  <c:v>0.69249566063624202</c:v>
                </c:pt>
                <c:pt idx="2516">
                  <c:v>0.69249566063624202</c:v>
                </c:pt>
                <c:pt idx="2517">
                  <c:v>0.69249566063624202</c:v>
                </c:pt>
                <c:pt idx="2518">
                  <c:v>0.69028121994313496</c:v>
                </c:pt>
                <c:pt idx="2519">
                  <c:v>0.69566283667420603</c:v>
                </c:pt>
                <c:pt idx="2520">
                  <c:v>0.697544173783187</c:v>
                </c:pt>
                <c:pt idx="2521">
                  <c:v>0.69759584027828103</c:v>
                </c:pt>
                <c:pt idx="2522">
                  <c:v>0.70361606165910395</c:v>
                </c:pt>
                <c:pt idx="2523">
                  <c:v>0.70361606165910395</c:v>
                </c:pt>
                <c:pt idx="2524">
                  <c:v>0.70361606165910395</c:v>
                </c:pt>
                <c:pt idx="2525">
                  <c:v>0.69740729528879297</c:v>
                </c:pt>
                <c:pt idx="2526">
                  <c:v>0.69158731828939202</c:v>
                </c:pt>
                <c:pt idx="2527">
                  <c:v>0.69710395889673904</c:v>
                </c:pt>
                <c:pt idx="2528">
                  <c:v>0.69627290386137497</c:v>
                </c:pt>
                <c:pt idx="2529">
                  <c:v>0.68483458494738203</c:v>
                </c:pt>
                <c:pt idx="2530">
                  <c:v>0.68483458494738203</c:v>
                </c:pt>
                <c:pt idx="2531">
                  <c:v>0.68483458494738203</c:v>
                </c:pt>
                <c:pt idx="2532">
                  <c:v>0.68667232014752599</c:v>
                </c:pt>
                <c:pt idx="2533">
                  <c:v>0.67961422259805704</c:v>
                </c:pt>
                <c:pt idx="2534">
                  <c:v>0.67422197727027</c:v>
                </c:pt>
                <c:pt idx="2535">
                  <c:v>0.65815275964495701</c:v>
                </c:pt>
                <c:pt idx="2536">
                  <c:v>0.66863091384987805</c:v>
                </c:pt>
                <c:pt idx="2537">
                  <c:v>0.66863091384987805</c:v>
                </c:pt>
                <c:pt idx="2538">
                  <c:v>0.66863091384987805</c:v>
                </c:pt>
                <c:pt idx="2539">
                  <c:v>0.66669168915010402</c:v>
                </c:pt>
                <c:pt idx="2540">
                  <c:v>0.67372935813562695</c:v>
                </c:pt>
                <c:pt idx="2541">
                  <c:v>0.66073581560283701</c:v>
                </c:pt>
                <c:pt idx="2542">
                  <c:v>0.65637157827743797</c:v>
                </c:pt>
                <c:pt idx="2543">
                  <c:v>0.65985238535360102</c:v>
                </c:pt>
                <c:pt idx="2544">
                  <c:v>0.65985238535360102</c:v>
                </c:pt>
                <c:pt idx="2545">
                  <c:v>0.65985238535360102</c:v>
                </c:pt>
                <c:pt idx="2546">
                  <c:v>0.66447470146322596</c:v>
                </c:pt>
                <c:pt idx="2547">
                  <c:v>0.65063901194432405</c:v>
                </c:pt>
                <c:pt idx="2548">
                  <c:v>0.65217746214440198</c:v>
                </c:pt>
                <c:pt idx="2549">
                  <c:v>0.64111309377902104</c:v>
                </c:pt>
                <c:pt idx="2550">
                  <c:v>0.64626458700474299</c:v>
                </c:pt>
                <c:pt idx="2551">
                  <c:v>0.64626458700474299</c:v>
                </c:pt>
                <c:pt idx="2552">
                  <c:v>0.64626458700474299</c:v>
                </c:pt>
                <c:pt idx="2553">
                  <c:v>0.65532861832683398</c:v>
                </c:pt>
                <c:pt idx="2554">
                  <c:v>0.65769739034713504</c:v>
                </c:pt>
                <c:pt idx="2555">
                  <c:v>0.63971554949939002</c:v>
                </c:pt>
                <c:pt idx="2556">
                  <c:v>0.65724870139457503</c:v>
                </c:pt>
                <c:pt idx="2557">
                  <c:v>0.63988432599362699</c:v>
                </c:pt>
                <c:pt idx="2558">
                  <c:v>0.63988432599362699</c:v>
                </c:pt>
                <c:pt idx="2559">
                  <c:v>0.63988432599362699</c:v>
                </c:pt>
                <c:pt idx="2560">
                  <c:v>0.63534120859529997</c:v>
                </c:pt>
                <c:pt idx="2561">
                  <c:v>0.628633800546334</c:v>
                </c:pt>
                <c:pt idx="2562">
                  <c:v>0.64261832511465899</c:v>
                </c:pt>
                <c:pt idx="2563">
                  <c:v>0.67210815745109997</c:v>
                </c:pt>
                <c:pt idx="2564">
                  <c:v>0.65535707936403798</c:v>
                </c:pt>
                <c:pt idx="2565">
                  <c:v>0.65535707936403798</c:v>
                </c:pt>
                <c:pt idx="2566">
                  <c:v>0.65535707936403798</c:v>
                </c:pt>
                <c:pt idx="2567">
                  <c:v>0.65837148932996403</c:v>
                </c:pt>
                <c:pt idx="2568">
                  <c:v>0.65154675538245799</c:v>
                </c:pt>
                <c:pt idx="2569">
                  <c:v>0.63090504437222406</c:v>
                </c:pt>
                <c:pt idx="2570">
                  <c:v>0.63443019607403195</c:v>
                </c:pt>
                <c:pt idx="2571">
                  <c:v>0.62159697464526997</c:v>
                </c:pt>
                <c:pt idx="2572">
                  <c:v>0.62159697464526997</c:v>
                </c:pt>
                <c:pt idx="2573">
                  <c:v>0.62159697464526997</c:v>
                </c:pt>
                <c:pt idx="2574">
                  <c:v>0.622937943361766</c:v>
                </c:pt>
                <c:pt idx="2575">
                  <c:v>0.60434950305236601</c:v>
                </c:pt>
                <c:pt idx="2576">
                  <c:v>0.64087385869890401</c:v>
                </c:pt>
                <c:pt idx="2577">
                  <c:v>0.60811654977663099</c:v>
                </c:pt>
                <c:pt idx="2578">
                  <c:v>0.62130761746365704</c:v>
                </c:pt>
                <c:pt idx="2579">
                  <c:v>0.62130761746365704</c:v>
                </c:pt>
                <c:pt idx="2580">
                  <c:v>0.62130761746365704</c:v>
                </c:pt>
                <c:pt idx="2581">
                  <c:v>0.64231336012020401</c:v>
                </c:pt>
                <c:pt idx="2582">
                  <c:v>0.63922296267423495</c:v>
                </c:pt>
                <c:pt idx="2583">
                  <c:v>0.65339227786637799</c:v>
                </c:pt>
                <c:pt idx="2584">
                  <c:v>0.65167892203612499</c:v>
                </c:pt>
                <c:pt idx="2585">
                  <c:v>0.65359740705889402</c:v>
                </c:pt>
                <c:pt idx="2586">
                  <c:v>0.65359740705889402</c:v>
                </c:pt>
                <c:pt idx="2587">
                  <c:v>0.65359740705889402</c:v>
                </c:pt>
                <c:pt idx="2588">
                  <c:v>0.64759207331107005</c:v>
                </c:pt>
                <c:pt idx="2589">
                  <c:v>0.64947647706428902</c:v>
                </c:pt>
                <c:pt idx="2590">
                  <c:v>0.65329063405273802</c:v>
                </c:pt>
                <c:pt idx="2591">
                  <c:v>0.63364599550490397</c:v>
                </c:pt>
                <c:pt idx="2592">
                  <c:v>0.63358421401552101</c:v>
                </c:pt>
                <c:pt idx="2593">
                  <c:v>0.63358421401552101</c:v>
                </c:pt>
                <c:pt idx="2594">
                  <c:v>0.63358421401552101</c:v>
                </c:pt>
                <c:pt idx="2595">
                  <c:v>0.65448115686631203</c:v>
                </c:pt>
                <c:pt idx="2596">
                  <c:v>0.67203932601912697</c:v>
                </c:pt>
                <c:pt idx="2597">
                  <c:v>0.65309230204505897</c:v>
                </c:pt>
                <c:pt idx="2598">
                  <c:v>0.65604027909783402</c:v>
                </c:pt>
                <c:pt idx="2599">
                  <c:v>0.66171760962821502</c:v>
                </c:pt>
                <c:pt idx="2600">
                  <c:v>0.66171760962821502</c:v>
                </c:pt>
                <c:pt idx="2601">
                  <c:v>0.66171760962821502</c:v>
                </c:pt>
                <c:pt idx="2602">
                  <c:v>0.65228862653473996</c:v>
                </c:pt>
                <c:pt idx="2603">
                  <c:v>0.660899653979239</c:v>
                </c:pt>
                <c:pt idx="2604">
                  <c:v>0.65944219419892203</c:v>
                </c:pt>
                <c:pt idx="2605">
                  <c:v>0.65715802043253302</c:v>
                </c:pt>
                <c:pt idx="2606">
                  <c:v>0.65499978633197498</c:v>
                </c:pt>
                <c:pt idx="2607">
                  <c:v>0.65499978633197498</c:v>
                </c:pt>
                <c:pt idx="2608">
                  <c:v>0.65499978633197498</c:v>
                </c:pt>
                <c:pt idx="2609">
                  <c:v>0.64356564652996096</c:v>
                </c:pt>
                <c:pt idx="2610">
                  <c:v>0.64753149545747701</c:v>
                </c:pt>
                <c:pt idx="2611">
                  <c:v>0.65530599154539004</c:v>
                </c:pt>
                <c:pt idx="2612">
                  <c:v>0.65444354993567599</c:v>
                </c:pt>
                <c:pt idx="2613">
                  <c:v>0.64621797006314396</c:v>
                </c:pt>
                <c:pt idx="2614">
                  <c:v>0.64621797006314396</c:v>
                </c:pt>
                <c:pt idx="2615">
                  <c:v>0.64621797006314396</c:v>
                </c:pt>
                <c:pt idx="2616">
                  <c:v>0.64663013075129705</c:v>
                </c:pt>
                <c:pt idx="2617">
                  <c:v>0.65076460248068702</c:v>
                </c:pt>
                <c:pt idx="2618">
                  <c:v>0.64963506220850797</c:v>
                </c:pt>
                <c:pt idx="2619">
                  <c:v>0.65218368680234096</c:v>
                </c:pt>
                <c:pt idx="2620">
                  <c:v>0.64737281038238803</c:v>
                </c:pt>
                <c:pt idx="2621">
                  <c:v>0.64737281038238803</c:v>
                </c:pt>
                <c:pt idx="2622">
                  <c:v>0.64737281038238803</c:v>
                </c:pt>
                <c:pt idx="2623">
                  <c:v>0.660826210448898</c:v>
                </c:pt>
                <c:pt idx="2624">
                  <c:v>0.66100629096526697</c:v>
                </c:pt>
                <c:pt idx="2625">
                  <c:v>0.66064054775804804</c:v>
                </c:pt>
                <c:pt idx="2626">
                  <c:v>0.67594640497539105</c:v>
                </c:pt>
                <c:pt idx="2627">
                  <c:v>0.66518660516800898</c:v>
                </c:pt>
                <c:pt idx="2628">
                  <c:v>0.66518660516800898</c:v>
                </c:pt>
                <c:pt idx="2629">
                  <c:v>0.66518660516800898</c:v>
                </c:pt>
                <c:pt idx="2630">
                  <c:v>0.67768073793109496</c:v>
                </c:pt>
                <c:pt idx="2631">
                  <c:v>0.69309213387627999</c:v>
                </c:pt>
                <c:pt idx="2632">
                  <c:v>0.69448012580643104</c:v>
                </c:pt>
                <c:pt idx="2633">
                  <c:v>0.67705916342801198</c:v>
                </c:pt>
                <c:pt idx="2634">
                  <c:v>0.70420716699923402</c:v>
                </c:pt>
                <c:pt idx="2635">
                  <c:v>0.70420716699923402</c:v>
                </c:pt>
                <c:pt idx="2636">
                  <c:v>0.70420716699923402</c:v>
                </c:pt>
                <c:pt idx="2637">
                  <c:v>0.73618526869668899</c:v>
                </c:pt>
                <c:pt idx="2638">
                  <c:v>0.67576111020311203</c:v>
                </c:pt>
                <c:pt idx="2639">
                  <c:v>0.68730025839505804</c:v>
                </c:pt>
                <c:pt idx="2640">
                  <c:v>0.690300695464662</c:v>
                </c:pt>
                <c:pt idx="2641">
                  <c:v>0.69795662023641303</c:v>
                </c:pt>
                <c:pt idx="2642">
                  <c:v>0.69795662023641303</c:v>
                </c:pt>
                <c:pt idx="2643">
                  <c:v>0.69795662023641303</c:v>
                </c:pt>
                <c:pt idx="2644">
                  <c:v>0.69861494954688597</c:v>
                </c:pt>
                <c:pt idx="2645">
                  <c:v>0.69580396314549697</c:v>
                </c:pt>
                <c:pt idx="2646">
                  <c:v>0.69644663923572003</c:v>
                </c:pt>
                <c:pt idx="2647">
                  <c:v>0.69644663923572003</c:v>
                </c:pt>
                <c:pt idx="2648">
                  <c:v>0.69542941890252097</c:v>
                </c:pt>
                <c:pt idx="2649">
                  <c:v>0.69542941890252097</c:v>
                </c:pt>
                <c:pt idx="2650">
                  <c:v>0.69542941890252097</c:v>
                </c:pt>
                <c:pt idx="2651">
                  <c:v>0.69367106112289101</c:v>
                </c:pt>
                <c:pt idx="2652">
                  <c:v>0.707023634114334</c:v>
                </c:pt>
                <c:pt idx="2653">
                  <c:v>0.71149298973170205</c:v>
                </c:pt>
                <c:pt idx="2654">
                  <c:v>0.71149298973170205</c:v>
                </c:pt>
                <c:pt idx="2655">
                  <c:v>0.72580308971148799</c:v>
                </c:pt>
                <c:pt idx="2656">
                  <c:v>0.72580308971148799</c:v>
                </c:pt>
                <c:pt idx="2657">
                  <c:v>0.72580308971148799</c:v>
                </c:pt>
                <c:pt idx="2658">
                  <c:v>0.78524838214495496</c:v>
                </c:pt>
                <c:pt idx="2659">
                  <c:v>0.76907843227559503</c:v>
                </c:pt>
                <c:pt idx="2660">
                  <c:v>0.76070579305464103</c:v>
                </c:pt>
                <c:pt idx="2661">
                  <c:v>0.72093741024007896</c:v>
                </c:pt>
                <c:pt idx="2662">
                  <c:v>0.74980495041717499</c:v>
                </c:pt>
                <c:pt idx="2663">
                  <c:v>0.74980495041717499</c:v>
                </c:pt>
                <c:pt idx="2664">
                  <c:v>0.74980495041717499</c:v>
                </c:pt>
                <c:pt idx="2665">
                  <c:v>0.73819904531602598</c:v>
                </c:pt>
                <c:pt idx="2666">
                  <c:v>0.72483230993944703</c:v>
                </c:pt>
                <c:pt idx="2667">
                  <c:v>0.74916021700730395</c:v>
                </c:pt>
                <c:pt idx="2668">
                  <c:v>0.72035349525266801</c:v>
                </c:pt>
                <c:pt idx="2669">
                  <c:v>0.70630348414729405</c:v>
                </c:pt>
                <c:pt idx="2670">
                  <c:v>0.70630348414729405</c:v>
                </c:pt>
                <c:pt idx="2671">
                  <c:v>0.70630348414729405</c:v>
                </c:pt>
                <c:pt idx="2672">
                  <c:v>0.71190832975210405</c:v>
                </c:pt>
                <c:pt idx="2673">
                  <c:v>0.71061085524538103</c:v>
                </c:pt>
                <c:pt idx="2674">
                  <c:v>0.68582832664117099</c:v>
                </c:pt>
                <c:pt idx="2675">
                  <c:v>0.67418504772537502</c:v>
                </c:pt>
                <c:pt idx="2676">
                  <c:v>0.68658425096979803</c:v>
                </c:pt>
                <c:pt idx="2677">
                  <c:v>0.68658425096979803</c:v>
                </c:pt>
                <c:pt idx="2678">
                  <c:v>0.68658425096979803</c:v>
                </c:pt>
                <c:pt idx="2679">
                  <c:v>0.68652207603704396</c:v>
                </c:pt>
                <c:pt idx="2680">
                  <c:v>0.69679991594184398</c:v>
                </c:pt>
                <c:pt idx="2681">
                  <c:v>0.69495279401264098</c:v>
                </c:pt>
                <c:pt idx="2682">
                  <c:v>0.68842204552412301</c:v>
                </c:pt>
                <c:pt idx="2683">
                  <c:v>0.70495908583743105</c:v>
                </c:pt>
                <c:pt idx="2684">
                  <c:v>0.70495908583743105</c:v>
                </c:pt>
                <c:pt idx="2685">
                  <c:v>0.70495908583743105</c:v>
                </c:pt>
                <c:pt idx="2686">
                  <c:v>0.70662653654274699</c:v>
                </c:pt>
                <c:pt idx="2687">
                  <c:v>0.70083511278263599</c:v>
                </c:pt>
                <c:pt idx="2688">
                  <c:v>0.70117356230830596</c:v>
                </c:pt>
                <c:pt idx="2689">
                  <c:v>0.71279994957007697</c:v>
                </c:pt>
                <c:pt idx="2690">
                  <c:v>0.71846457503439398</c:v>
                </c:pt>
                <c:pt idx="2691">
                  <c:v>0.71846457503439398</c:v>
                </c:pt>
                <c:pt idx="2692">
                  <c:v>0.71846457503439398</c:v>
                </c:pt>
                <c:pt idx="2693">
                  <c:v>0.71181941752046296</c:v>
                </c:pt>
                <c:pt idx="2694">
                  <c:v>0.72457420924574201</c:v>
                </c:pt>
                <c:pt idx="2695">
                  <c:v>0.70732807215332605</c:v>
                </c:pt>
                <c:pt idx="2696">
                  <c:v>0.70554848054553099</c:v>
                </c:pt>
                <c:pt idx="2697">
                  <c:v>0.70336126095601903</c:v>
                </c:pt>
                <c:pt idx="2698">
                  <c:v>0.70336126095601903</c:v>
                </c:pt>
                <c:pt idx="2699">
                  <c:v>0.70336126095601903</c:v>
                </c:pt>
                <c:pt idx="2700">
                  <c:v>0.70448251401696604</c:v>
                </c:pt>
                <c:pt idx="2701">
                  <c:v>0.70419774490079801</c:v>
                </c:pt>
                <c:pt idx="2702">
                  <c:v>0.70888891917393404</c:v>
                </c:pt>
                <c:pt idx="2703">
                  <c:v>0.70660717026501596</c:v>
                </c:pt>
                <c:pt idx="2704">
                  <c:v>0.70897948376023601</c:v>
                </c:pt>
                <c:pt idx="2705">
                  <c:v>0.70897948376023601</c:v>
                </c:pt>
                <c:pt idx="2706">
                  <c:v>0.70897948376023601</c:v>
                </c:pt>
                <c:pt idx="2707">
                  <c:v>0.71042815940396897</c:v>
                </c:pt>
                <c:pt idx="2708">
                  <c:v>0.70169693314236203</c:v>
                </c:pt>
                <c:pt idx="2709">
                  <c:v>0.70770026344956505</c:v>
                </c:pt>
                <c:pt idx="2710">
                  <c:v>0.69391048400563704</c:v>
                </c:pt>
                <c:pt idx="2711">
                  <c:v>0.69464834799262498</c:v>
                </c:pt>
                <c:pt idx="2712">
                  <c:v>0.69464834799262498</c:v>
                </c:pt>
                <c:pt idx="2713">
                  <c:v>0.69464834799262498</c:v>
                </c:pt>
                <c:pt idx="2714">
                  <c:v>0.70427414629281004</c:v>
                </c:pt>
                <c:pt idx="2715">
                  <c:v>0.721268822140402</c:v>
                </c:pt>
                <c:pt idx="2716">
                  <c:v>0.69046378240734996</c:v>
                </c:pt>
                <c:pt idx="2717">
                  <c:v>0.70575913882383101</c:v>
                </c:pt>
                <c:pt idx="2718">
                  <c:v>0.72152663405710904</c:v>
                </c:pt>
                <c:pt idx="2719">
                  <c:v>0.72152663405710904</c:v>
                </c:pt>
                <c:pt idx="2720">
                  <c:v>0.72152663405710904</c:v>
                </c:pt>
                <c:pt idx="2721">
                  <c:v>0.71548975772110601</c:v>
                </c:pt>
                <c:pt idx="2722">
                  <c:v>0.72256729102145401</c:v>
                </c:pt>
                <c:pt idx="2723">
                  <c:v>0.73803780583230105</c:v>
                </c:pt>
                <c:pt idx="2724">
                  <c:v>0.72377810327805503</c:v>
                </c:pt>
                <c:pt idx="2725">
                  <c:v>0.72600717860977004</c:v>
                </c:pt>
                <c:pt idx="2726">
                  <c:v>0.72600717860977004</c:v>
                </c:pt>
                <c:pt idx="2727">
                  <c:v>0.72600717860977004</c:v>
                </c:pt>
                <c:pt idx="2728">
                  <c:v>0.71937510747378397</c:v>
                </c:pt>
                <c:pt idx="2729">
                  <c:v>0.71461885441819994</c:v>
                </c:pt>
                <c:pt idx="2730">
                  <c:v>0.70817331803598504</c:v>
                </c:pt>
                <c:pt idx="2731">
                  <c:v>0.70833921392767496</c:v>
                </c:pt>
                <c:pt idx="2732">
                  <c:v>0.70509485037761099</c:v>
                </c:pt>
                <c:pt idx="2733">
                  <c:v>0.70509485037761099</c:v>
                </c:pt>
                <c:pt idx="2734">
                  <c:v>0.70509485037761099</c:v>
                </c:pt>
                <c:pt idx="2735">
                  <c:v>0.71531064063738903</c:v>
                </c:pt>
                <c:pt idx="2736">
                  <c:v>0.72067239912012104</c:v>
                </c:pt>
                <c:pt idx="2737">
                  <c:v>0.73799139308086803</c:v>
                </c:pt>
                <c:pt idx="2738">
                  <c:v>0.71713563610917097</c:v>
                </c:pt>
                <c:pt idx="2739">
                  <c:v>0.72994620791110698</c:v>
                </c:pt>
                <c:pt idx="2740">
                  <c:v>0.72994620791110698</c:v>
                </c:pt>
                <c:pt idx="2741">
                  <c:v>0.72994620791110698</c:v>
                </c:pt>
                <c:pt idx="2742">
                  <c:v>0.71752979665129002</c:v>
                </c:pt>
                <c:pt idx="2743">
                  <c:v>0.73351061877614898</c:v>
                </c:pt>
                <c:pt idx="2744">
                  <c:v>0.73554670025887603</c:v>
                </c:pt>
                <c:pt idx="2745">
                  <c:v>0.74189308628293205</c:v>
                </c:pt>
                <c:pt idx="2746">
                  <c:v>0.74189308628293205</c:v>
                </c:pt>
                <c:pt idx="2747">
                  <c:v>0.74189308628293205</c:v>
                </c:pt>
                <c:pt idx="2748">
                  <c:v>0.74189308628293205</c:v>
                </c:pt>
                <c:pt idx="2749">
                  <c:v>0.74547148280830799</c:v>
                </c:pt>
                <c:pt idx="2750">
                  <c:v>0.72259892305671802</c:v>
                </c:pt>
                <c:pt idx="2751">
                  <c:v>0.73401880030771005</c:v>
                </c:pt>
                <c:pt idx="2752">
                  <c:v>0.72819971218194701</c:v>
                </c:pt>
                <c:pt idx="2753">
                  <c:v>0.72842111610238502</c:v>
                </c:pt>
                <c:pt idx="2754">
                  <c:v>0.72842111610238502</c:v>
                </c:pt>
                <c:pt idx="2755">
                  <c:v>0.72842111610238502</c:v>
                </c:pt>
                <c:pt idx="2756">
                  <c:v>0.73336778497477795</c:v>
                </c:pt>
                <c:pt idx="2757">
                  <c:v>0.75854442511279496</c:v>
                </c:pt>
                <c:pt idx="2758">
                  <c:v>0.754467596188511</c:v>
                </c:pt>
                <c:pt idx="2759">
                  <c:v>0.74665283175378205</c:v>
                </c:pt>
                <c:pt idx="2760">
                  <c:v>0.75656208785101198</c:v>
                </c:pt>
                <c:pt idx="2761">
                  <c:v>0.75656208785101198</c:v>
                </c:pt>
                <c:pt idx="2762">
                  <c:v>0.75656208785101198</c:v>
                </c:pt>
                <c:pt idx="2763">
                  <c:v>0.74108748706941796</c:v>
                </c:pt>
                <c:pt idx="2764">
                  <c:v>0.753951829966507</c:v>
                </c:pt>
                <c:pt idx="2765">
                  <c:v>0.75074500575703096</c:v>
                </c:pt>
                <c:pt idx="2766">
                  <c:v>0.74358543371534302</c:v>
                </c:pt>
                <c:pt idx="2767">
                  <c:v>0.75213326710505801</c:v>
                </c:pt>
                <c:pt idx="2768">
                  <c:v>0.75213326710505801</c:v>
                </c:pt>
                <c:pt idx="2769">
                  <c:v>0.75213326710505801</c:v>
                </c:pt>
                <c:pt idx="2770">
                  <c:v>0.74854912139812901</c:v>
                </c:pt>
                <c:pt idx="2771">
                  <c:v>0.76682181772656699</c:v>
                </c:pt>
                <c:pt idx="2772">
                  <c:v>0.78053175561642596</c:v>
                </c:pt>
                <c:pt idx="2773">
                  <c:v>0.782780306898334</c:v>
                </c:pt>
                <c:pt idx="2774">
                  <c:v>0.78815989205599601</c:v>
                </c:pt>
                <c:pt idx="2775">
                  <c:v>0.78815989205599601</c:v>
                </c:pt>
                <c:pt idx="2776">
                  <c:v>0.78815989205599601</c:v>
                </c:pt>
                <c:pt idx="2777">
                  <c:v>0.78305143133254496</c:v>
                </c:pt>
                <c:pt idx="2778">
                  <c:v>0.80080545875675602</c:v>
                </c:pt>
                <c:pt idx="2779">
                  <c:v>0.78836446062694099</c:v>
                </c:pt>
                <c:pt idx="2780">
                  <c:v>0.76748268041877699</c:v>
                </c:pt>
                <c:pt idx="2781">
                  <c:v>0.76260328800462596</c:v>
                </c:pt>
                <c:pt idx="2782">
                  <c:v>0.76260328800462596</c:v>
                </c:pt>
                <c:pt idx="2783">
                  <c:v>0.76260328800462596</c:v>
                </c:pt>
                <c:pt idx="2784">
                  <c:v>0.77845115717968805</c:v>
                </c:pt>
                <c:pt idx="2785">
                  <c:v>0.77525715391448402</c:v>
                </c:pt>
                <c:pt idx="2786">
                  <c:v>0.79242972348735996</c:v>
                </c:pt>
                <c:pt idx="2787">
                  <c:v>0.78003199209517904</c:v>
                </c:pt>
                <c:pt idx="2788">
                  <c:v>0.79596141933264697</c:v>
                </c:pt>
                <c:pt idx="2789">
                  <c:v>0.79596141933264697</c:v>
                </c:pt>
                <c:pt idx="2790">
                  <c:v>0.79596141933264697</c:v>
                </c:pt>
                <c:pt idx="2791">
                  <c:v>0.77906275658757795</c:v>
                </c:pt>
                <c:pt idx="2792">
                  <c:v>0.77929792120965202</c:v>
                </c:pt>
                <c:pt idx="2793">
                  <c:v>0.78532991847811995</c:v>
                </c:pt>
                <c:pt idx="2794">
                  <c:v>0.78189511068563899</c:v>
                </c:pt>
                <c:pt idx="2795">
                  <c:v>0.78890366430259995</c:v>
                </c:pt>
                <c:pt idx="2796">
                  <c:v>0.78890366430259995</c:v>
                </c:pt>
                <c:pt idx="2797">
                  <c:v>0.78890366430259995</c:v>
                </c:pt>
                <c:pt idx="2798">
                  <c:v>0.79358638762845701</c:v>
                </c:pt>
                <c:pt idx="2799">
                  <c:v>0.80600256762405198</c:v>
                </c:pt>
                <c:pt idx="2800">
                  <c:v>0.78253095792197902</c:v>
                </c:pt>
                <c:pt idx="2801">
                  <c:v>0.792708939305798</c:v>
                </c:pt>
                <c:pt idx="2802">
                  <c:v>0.81653124082204398</c:v>
                </c:pt>
                <c:pt idx="2803">
                  <c:v>0.81653124082204398</c:v>
                </c:pt>
                <c:pt idx="2804">
                  <c:v>0.81653124082204398</c:v>
                </c:pt>
                <c:pt idx="2805">
                  <c:v>0.81383415496876399</c:v>
                </c:pt>
                <c:pt idx="2806">
                  <c:v>0.830710171869813</c:v>
                </c:pt>
                <c:pt idx="2807">
                  <c:v>0.84556841483969503</c:v>
                </c:pt>
                <c:pt idx="2808">
                  <c:v>0.83204502929358004</c:v>
                </c:pt>
                <c:pt idx="2809">
                  <c:v>0.83192242001750505</c:v>
                </c:pt>
                <c:pt idx="2810">
                  <c:v>0.83192242001750505</c:v>
                </c:pt>
                <c:pt idx="2811">
                  <c:v>0.83192242001750505</c:v>
                </c:pt>
                <c:pt idx="2812">
                  <c:v>0.83547244663279996</c:v>
                </c:pt>
                <c:pt idx="2813">
                  <c:v>0.83228776211163602</c:v>
                </c:pt>
                <c:pt idx="2814">
                  <c:v>0.81160681554229497</c:v>
                </c:pt>
                <c:pt idx="2815">
                  <c:v>0.82744773782590897</c:v>
                </c:pt>
                <c:pt idx="2816">
                  <c:v>0.82770844394160403</c:v>
                </c:pt>
                <c:pt idx="2817">
                  <c:v>0.82770844394160403</c:v>
                </c:pt>
                <c:pt idx="2818">
                  <c:v>0.82770844394160403</c:v>
                </c:pt>
                <c:pt idx="2819">
                  <c:v>0.83149682499285205</c:v>
                </c:pt>
                <c:pt idx="2820">
                  <c:v>0.81944559358203595</c:v>
                </c:pt>
                <c:pt idx="2821">
                  <c:v>0.83402081089428504</c:v>
                </c:pt>
                <c:pt idx="2822">
                  <c:v>0.81238155846168603</c:v>
                </c:pt>
                <c:pt idx="2823">
                  <c:v>0.82305586108445905</c:v>
                </c:pt>
                <c:pt idx="2824">
                  <c:v>0.82305586108445905</c:v>
                </c:pt>
                <c:pt idx="2825">
                  <c:v>0.82305586108445905</c:v>
                </c:pt>
                <c:pt idx="2826">
                  <c:v>0.80503980398558606</c:v>
                </c:pt>
                <c:pt idx="2827">
                  <c:v>0.78466808659554999</c:v>
                </c:pt>
                <c:pt idx="2828">
                  <c:v>0.80889110579088297</c:v>
                </c:pt>
                <c:pt idx="2829">
                  <c:v>0.81499312450862205</c:v>
                </c:pt>
                <c:pt idx="2830">
                  <c:v>0.81659006015329405</c:v>
                </c:pt>
                <c:pt idx="2831">
                  <c:v>0.81659006015329405</c:v>
                </c:pt>
                <c:pt idx="2832">
                  <c:v>0.81659006015329405</c:v>
                </c:pt>
                <c:pt idx="2833">
                  <c:v>0.84729831404577605</c:v>
                </c:pt>
                <c:pt idx="2834">
                  <c:v>0.86674275232775599</c:v>
                </c:pt>
                <c:pt idx="2835">
                  <c:v>0.861881640829124</c:v>
                </c:pt>
                <c:pt idx="2836">
                  <c:v>0.85782338996783303</c:v>
                </c:pt>
                <c:pt idx="2837">
                  <c:v>0.85911006143730295</c:v>
                </c:pt>
                <c:pt idx="2838">
                  <c:v>0.85911006143730295</c:v>
                </c:pt>
                <c:pt idx="2839">
                  <c:v>0.85911006143730295</c:v>
                </c:pt>
                <c:pt idx="2840">
                  <c:v>0.86611301461002699</c:v>
                </c:pt>
                <c:pt idx="2841">
                  <c:v>0.88960571972353797</c:v>
                </c:pt>
                <c:pt idx="2842">
                  <c:v>0.86383298549396903</c:v>
                </c:pt>
                <c:pt idx="2843">
                  <c:v>0.84067898263086005</c:v>
                </c:pt>
                <c:pt idx="2844">
                  <c:v>0.83162270391607696</c:v>
                </c:pt>
                <c:pt idx="2845">
                  <c:v>0.83162270391607696</c:v>
                </c:pt>
                <c:pt idx="2846">
                  <c:v>0.83162270391607696</c:v>
                </c:pt>
                <c:pt idx="2847">
                  <c:v>0.825419165015853</c:v>
                </c:pt>
                <c:pt idx="2848">
                  <c:v>0.80939179593805799</c:v>
                </c:pt>
                <c:pt idx="2849">
                  <c:v>0.81778190527396299</c:v>
                </c:pt>
                <c:pt idx="2850">
                  <c:v>0.82397038476803797</c:v>
                </c:pt>
                <c:pt idx="2851">
                  <c:v>0.82675237266089496</c:v>
                </c:pt>
                <c:pt idx="2852">
                  <c:v>0.82675237266089496</c:v>
                </c:pt>
                <c:pt idx="2853">
                  <c:v>0.82675237266089496</c:v>
                </c:pt>
                <c:pt idx="2854">
                  <c:v>0.84196434778878504</c:v>
                </c:pt>
                <c:pt idx="2855">
                  <c:v>0.85523664662767496</c:v>
                </c:pt>
                <c:pt idx="2856">
                  <c:v>0.85272834158508903</c:v>
                </c:pt>
                <c:pt idx="2857">
                  <c:v>0.87035830520414004</c:v>
                </c:pt>
                <c:pt idx="2858">
                  <c:v>0.89032267905217299</c:v>
                </c:pt>
                <c:pt idx="2859">
                  <c:v>0.89032267905217299</c:v>
                </c:pt>
                <c:pt idx="2860">
                  <c:v>0.89032267905217299</c:v>
                </c:pt>
                <c:pt idx="2861">
                  <c:v>0.905512645979625</c:v>
                </c:pt>
                <c:pt idx="2862">
                  <c:v>0.89188626168700202</c:v>
                </c:pt>
                <c:pt idx="2863">
                  <c:v>0.899282916237376</c:v>
                </c:pt>
                <c:pt idx="2864">
                  <c:v>0.87739562476375799</c:v>
                </c:pt>
                <c:pt idx="2865">
                  <c:v>0.88085297575362498</c:v>
                </c:pt>
                <c:pt idx="2866">
                  <c:v>0.88085297575362498</c:v>
                </c:pt>
                <c:pt idx="2867">
                  <c:v>0.88085297575362498</c:v>
                </c:pt>
                <c:pt idx="2868">
                  <c:v>0.87897160890408599</c:v>
                </c:pt>
                <c:pt idx="2869">
                  <c:v>0.88108457244442295</c:v>
                </c:pt>
                <c:pt idx="2870">
                  <c:v>0.86592199571814199</c:v>
                </c:pt>
                <c:pt idx="2871">
                  <c:v>0.88534508173294402</c:v>
                </c:pt>
                <c:pt idx="2872">
                  <c:v>0.88690953671050798</c:v>
                </c:pt>
                <c:pt idx="2873">
                  <c:v>0.88690953671050798</c:v>
                </c:pt>
                <c:pt idx="2874">
                  <c:v>0.88690953671050798</c:v>
                </c:pt>
                <c:pt idx="2875">
                  <c:v>0.87855323959244702</c:v>
                </c:pt>
                <c:pt idx="2876">
                  <c:v>0.90165276444574805</c:v>
                </c:pt>
                <c:pt idx="2877">
                  <c:v>0.935771674470394</c:v>
                </c:pt>
                <c:pt idx="2878">
                  <c:v>0.91808056092062496</c:v>
                </c:pt>
                <c:pt idx="2879">
                  <c:v>0.93012760962261298</c:v>
                </c:pt>
                <c:pt idx="2880">
                  <c:v>0.93012760962261298</c:v>
                </c:pt>
                <c:pt idx="2881">
                  <c:v>0.93012760962261298</c:v>
                </c:pt>
                <c:pt idx="2882">
                  <c:v>0.92698163568208203</c:v>
                </c:pt>
                <c:pt idx="2883">
                  <c:v>0.93912197508008499</c:v>
                </c:pt>
                <c:pt idx="2884">
                  <c:v>0.96434804740040803</c:v>
                </c:pt>
                <c:pt idx="2885">
                  <c:v>0.96266874196538599</c:v>
                </c:pt>
                <c:pt idx="2886">
                  <c:v>0.99627851778964904</c:v>
                </c:pt>
                <c:pt idx="2887">
                  <c:v>0.99627851778964904</c:v>
                </c:pt>
                <c:pt idx="2888">
                  <c:v>0.99627851778964904</c:v>
                </c:pt>
                <c:pt idx="2889">
                  <c:v>0.98399838403000095</c:v>
                </c:pt>
                <c:pt idx="2890">
                  <c:v>0.98532294165005196</c:v>
                </c:pt>
                <c:pt idx="2891">
                  <c:v>1.04327228520112</c:v>
                </c:pt>
                <c:pt idx="2892">
                  <c:v>1.0134325040722101</c:v>
                </c:pt>
                <c:pt idx="2893">
                  <c:v>0.98636780466749296</c:v>
                </c:pt>
                <c:pt idx="2894">
                  <c:v>0.98636780466749296</c:v>
                </c:pt>
                <c:pt idx="2895">
                  <c:v>0.98636780466749296</c:v>
                </c:pt>
                <c:pt idx="2896">
                  <c:v>0.99286502762151896</c:v>
                </c:pt>
                <c:pt idx="2897">
                  <c:v>1.0150461366025001</c:v>
                </c:pt>
                <c:pt idx="2898">
                  <c:v>1.0217419189872701</c:v>
                </c:pt>
                <c:pt idx="2899">
                  <c:v>1.00169940736487</c:v>
                </c:pt>
                <c:pt idx="2900">
                  <c:v>1.03759732070552</c:v>
                </c:pt>
                <c:pt idx="2901">
                  <c:v>1.03759732070552</c:v>
                </c:pt>
                <c:pt idx="2902">
                  <c:v>1.03759732070552</c:v>
                </c:pt>
                <c:pt idx="2903">
                  <c:v>1.0296186440677999</c:v>
                </c:pt>
                <c:pt idx="2904">
                  <c:v>1.0341104023158001</c:v>
                </c:pt>
                <c:pt idx="2905">
                  <c:v>1.0292644787182099</c:v>
                </c:pt>
                <c:pt idx="2906">
                  <c:v>1.0337949364483501</c:v>
                </c:pt>
                <c:pt idx="2907">
                  <c:v>1.0381937372547401</c:v>
                </c:pt>
                <c:pt idx="2908">
                  <c:v>1.0381937372547401</c:v>
                </c:pt>
                <c:pt idx="2909">
                  <c:v>1.0381937372547401</c:v>
                </c:pt>
                <c:pt idx="2910">
                  <c:v>1.03677396373442</c:v>
                </c:pt>
                <c:pt idx="2911">
                  <c:v>1.0209093025060101</c:v>
                </c:pt>
                <c:pt idx="2912">
                  <c:v>1.0112923046265201</c:v>
                </c:pt>
                <c:pt idx="2913">
                  <c:v>1.01664332906517</c:v>
                </c:pt>
                <c:pt idx="2914">
                  <c:v>1.0375648206293799</c:v>
                </c:pt>
                <c:pt idx="2915">
                  <c:v>1.0375648206293799</c:v>
                </c:pt>
                <c:pt idx="2916">
                  <c:v>1.0375648206293799</c:v>
                </c:pt>
                <c:pt idx="2917">
                  <c:v>1.0330213686954901</c:v>
                </c:pt>
                <c:pt idx="2918">
                  <c:v>1.0662739118140501</c:v>
                </c:pt>
                <c:pt idx="2919">
                  <c:v>1.0646163205563</c:v>
                </c:pt>
                <c:pt idx="2920">
                  <c:v>1.08251943180671</c:v>
                </c:pt>
                <c:pt idx="2921">
                  <c:v>1.0612771160063501</c:v>
                </c:pt>
                <c:pt idx="2922">
                  <c:v>1.0612771160063501</c:v>
                </c:pt>
                <c:pt idx="2923">
                  <c:v>1.0612771160063501</c:v>
                </c:pt>
                <c:pt idx="2924">
                  <c:v>1.09375544920853</c:v>
                </c:pt>
                <c:pt idx="2925">
                  <c:v>1.0966146318112899</c:v>
                </c:pt>
                <c:pt idx="2926">
                  <c:v>1.0625475482398501</c:v>
                </c:pt>
                <c:pt idx="2927">
                  <c:v>1.0883873421282499</c:v>
                </c:pt>
                <c:pt idx="2928">
                  <c:v>1.07182048335393</c:v>
                </c:pt>
                <c:pt idx="2929">
                  <c:v>1.07182048335393</c:v>
                </c:pt>
                <c:pt idx="2930">
                  <c:v>1.07182048335393</c:v>
                </c:pt>
                <c:pt idx="2931">
                  <c:v>1.04700360998724</c:v>
                </c:pt>
                <c:pt idx="2932">
                  <c:v>1.0551717357542301</c:v>
                </c:pt>
                <c:pt idx="2933">
                  <c:v>1.0468588291527301</c:v>
                </c:pt>
                <c:pt idx="2934">
                  <c:v>1.0165024195307899</c:v>
                </c:pt>
                <c:pt idx="2935">
                  <c:v>1.00972163332036</c:v>
                </c:pt>
                <c:pt idx="2936">
                  <c:v>1.00972163332036</c:v>
                </c:pt>
                <c:pt idx="2937">
                  <c:v>1.00972163332036</c:v>
                </c:pt>
                <c:pt idx="2938">
                  <c:v>0.99520551862710704</c:v>
                </c:pt>
                <c:pt idx="2939">
                  <c:v>0.99198374327900196</c:v>
                </c:pt>
                <c:pt idx="2940">
                  <c:v>1.01413507977849</c:v>
                </c:pt>
                <c:pt idx="2941">
                  <c:v>0.98334383033739403</c:v>
                </c:pt>
                <c:pt idx="2942">
                  <c:v>1.00365369813054</c:v>
                </c:pt>
                <c:pt idx="2943">
                  <c:v>1.00365369813054</c:v>
                </c:pt>
                <c:pt idx="2944">
                  <c:v>1.00365369813054</c:v>
                </c:pt>
                <c:pt idx="2945">
                  <c:v>1.00603815103448</c:v>
                </c:pt>
                <c:pt idx="2946">
                  <c:v>1.02775810838534</c:v>
                </c:pt>
                <c:pt idx="2947">
                  <c:v>1.02919173008529</c:v>
                </c:pt>
                <c:pt idx="2948">
                  <c:v>0.98318684898471198</c:v>
                </c:pt>
                <c:pt idx="2949">
                  <c:v>0.98100071686410895</c:v>
                </c:pt>
                <c:pt idx="2950">
                  <c:v>0.98100071686410895</c:v>
                </c:pt>
                <c:pt idx="2951">
                  <c:v>0.98100071686410895</c:v>
                </c:pt>
                <c:pt idx="2952">
                  <c:v>0.99327604515293599</c:v>
                </c:pt>
                <c:pt idx="2953">
                  <c:v>1.01629538120128</c:v>
                </c:pt>
                <c:pt idx="2954">
                  <c:v>0.99767039244313604</c:v>
                </c:pt>
                <c:pt idx="2955">
                  <c:v>1.0129226992415701</c:v>
                </c:pt>
                <c:pt idx="2956">
                  <c:v>1.0144001546411101</c:v>
                </c:pt>
                <c:pt idx="2957">
                  <c:v>1.0144001546411101</c:v>
                </c:pt>
                <c:pt idx="2958">
                  <c:v>1.0144001546411101</c:v>
                </c:pt>
                <c:pt idx="2959">
                  <c:v>1.0170073956619401</c:v>
                </c:pt>
                <c:pt idx="2960">
                  <c:v>1.00200940999729</c:v>
                </c:pt>
                <c:pt idx="2961">
                  <c:v>0.98900131394651403</c:v>
                </c:pt>
                <c:pt idx="2962">
                  <c:v>0.99655684179281701</c:v>
                </c:pt>
                <c:pt idx="2963">
                  <c:v>1.0035376883787499</c:v>
                </c:pt>
                <c:pt idx="2964">
                  <c:v>1.0035376883787499</c:v>
                </c:pt>
                <c:pt idx="2965">
                  <c:v>1.0035376883787499</c:v>
                </c:pt>
                <c:pt idx="2966">
                  <c:v>1.0284943705465099</c:v>
                </c:pt>
                <c:pt idx="2967">
                  <c:v>1.02029470287369</c:v>
                </c:pt>
                <c:pt idx="2968">
                  <c:v>1.0225989327181499</c:v>
                </c:pt>
                <c:pt idx="2969">
                  <c:v>1.04753456788732</c:v>
                </c:pt>
                <c:pt idx="2970">
                  <c:v>1.04495780893783</c:v>
                </c:pt>
                <c:pt idx="2971">
                  <c:v>1.04495780893783</c:v>
                </c:pt>
                <c:pt idx="2972">
                  <c:v>1.04495780893783</c:v>
                </c:pt>
                <c:pt idx="2973">
                  <c:v>1.0457029944596801</c:v>
                </c:pt>
                <c:pt idx="2974">
                  <c:v>1.0255939276780499</c:v>
                </c:pt>
                <c:pt idx="2975">
                  <c:v>1.0201593146939401</c:v>
                </c:pt>
                <c:pt idx="2976">
                  <c:v>1.03049622238566</c:v>
                </c:pt>
                <c:pt idx="2977">
                  <c:v>1.02591055489312</c:v>
                </c:pt>
                <c:pt idx="2978">
                  <c:v>1.02591055489312</c:v>
                </c:pt>
                <c:pt idx="2979">
                  <c:v>1.02591055489312</c:v>
                </c:pt>
                <c:pt idx="2980">
                  <c:v>1.0358546401142099</c:v>
                </c:pt>
                <c:pt idx="2981">
                  <c:v>1.0257776069301701</c:v>
                </c:pt>
                <c:pt idx="2982">
                  <c:v>1.0301128089580001</c:v>
                </c:pt>
                <c:pt idx="2983">
                  <c:v>1.0187647086327001</c:v>
                </c:pt>
                <c:pt idx="2984">
                  <c:v>1.03237272439066</c:v>
                </c:pt>
                <c:pt idx="2985">
                  <c:v>1.03237272439066</c:v>
                </c:pt>
                <c:pt idx="2986">
                  <c:v>1.03237272439066</c:v>
                </c:pt>
                <c:pt idx="2987">
                  <c:v>1.0365888078275101</c:v>
                </c:pt>
                <c:pt idx="2988">
                  <c:v>1.0620148145374699</c:v>
                </c:pt>
                <c:pt idx="2989">
                  <c:v>1.0752211595399199</c:v>
                </c:pt>
                <c:pt idx="2990">
                  <c:v>1.1237594684074901</c:v>
                </c:pt>
                <c:pt idx="2991">
                  <c:v>1.1171580892944399</c:v>
                </c:pt>
                <c:pt idx="2992">
                  <c:v>1.1171580892944399</c:v>
                </c:pt>
                <c:pt idx="2993">
                  <c:v>1.1171580892944399</c:v>
                </c:pt>
                <c:pt idx="2994">
                  <c:v>1.14111504712749</c:v>
                </c:pt>
                <c:pt idx="2995">
                  <c:v>1.14622030166714</c:v>
                </c:pt>
                <c:pt idx="2996">
                  <c:v>1.13747908073847</c:v>
                </c:pt>
                <c:pt idx="2997">
                  <c:v>1.12858056086437</c:v>
                </c:pt>
                <c:pt idx="2998">
                  <c:v>1.15962096727249</c:v>
                </c:pt>
                <c:pt idx="2999">
                  <c:v>1.15962096727249</c:v>
                </c:pt>
                <c:pt idx="3000">
                  <c:v>1.15962096727249</c:v>
                </c:pt>
                <c:pt idx="3001">
                  <c:v>1.1898987747136101</c:v>
                </c:pt>
                <c:pt idx="3002">
                  <c:v>1.15538459997061</c:v>
                </c:pt>
                <c:pt idx="3003">
                  <c:v>1.1635972028344801</c:v>
                </c:pt>
                <c:pt idx="3004">
                  <c:v>1.1664141277041</c:v>
                </c:pt>
                <c:pt idx="3005">
                  <c:v>1.1772143272100499</c:v>
                </c:pt>
                <c:pt idx="3006">
                  <c:v>1.1772143272100499</c:v>
                </c:pt>
                <c:pt idx="3007">
                  <c:v>1.1772143272100499</c:v>
                </c:pt>
                <c:pt idx="3008">
                  <c:v>1.1977542632857301</c:v>
                </c:pt>
                <c:pt idx="3009">
                  <c:v>1.18044512162308</c:v>
                </c:pt>
                <c:pt idx="3010">
                  <c:v>1.1278579403511899</c:v>
                </c:pt>
                <c:pt idx="3011">
                  <c:v>1.1283021772039099</c:v>
                </c:pt>
                <c:pt idx="3012">
                  <c:v>1.1283021772039099</c:v>
                </c:pt>
                <c:pt idx="3013">
                  <c:v>1.1283021772039099</c:v>
                </c:pt>
                <c:pt idx="3014">
                  <c:v>1.1283021772039099</c:v>
                </c:pt>
                <c:pt idx="3015">
                  <c:v>1.1412090068020699</c:v>
                </c:pt>
                <c:pt idx="3016">
                  <c:v>1.1357895394370201</c:v>
                </c:pt>
                <c:pt idx="3017">
                  <c:v>1.15300956615742</c:v>
                </c:pt>
                <c:pt idx="3018">
                  <c:v>1.1617228168912399</c:v>
                </c:pt>
                <c:pt idx="3019">
                  <c:v>1.1617228168912399</c:v>
                </c:pt>
                <c:pt idx="3020">
                  <c:v>1.1617228168912399</c:v>
                </c:pt>
                <c:pt idx="3021">
                  <c:v>1.1617228168912399</c:v>
                </c:pt>
                <c:pt idx="3022">
                  <c:v>1.17557723902789</c:v>
                </c:pt>
                <c:pt idx="3023">
                  <c:v>1.1739174057033299</c:v>
                </c:pt>
                <c:pt idx="3024">
                  <c:v>1.17069283520965</c:v>
                </c:pt>
                <c:pt idx="3025">
                  <c:v>1.17846366499111</c:v>
                </c:pt>
                <c:pt idx="3026">
                  <c:v>1.2375422850739599</c:v>
                </c:pt>
                <c:pt idx="3027">
                  <c:v>1.2375422850739599</c:v>
                </c:pt>
                <c:pt idx="3028">
                  <c:v>1.2375422850739599</c:v>
                </c:pt>
                <c:pt idx="3029">
                  <c:v>1.22142993300057</c:v>
                </c:pt>
                <c:pt idx="3030">
                  <c:v>1.20924903619431</c:v>
                </c:pt>
                <c:pt idx="3031">
                  <c:v>1.21614268782379</c:v>
                </c:pt>
                <c:pt idx="3032">
                  <c:v>1.1875795300305401</c:v>
                </c:pt>
                <c:pt idx="3033">
                  <c:v>1.2026166912051599</c:v>
                </c:pt>
                <c:pt idx="3034">
                  <c:v>1.2026166912051599</c:v>
                </c:pt>
                <c:pt idx="3035">
                  <c:v>1.2026166912051599</c:v>
                </c:pt>
                <c:pt idx="3036">
                  <c:v>1.18752509655328</c:v>
                </c:pt>
                <c:pt idx="3037">
                  <c:v>1.19328697968146</c:v>
                </c:pt>
                <c:pt idx="3038">
                  <c:v>1.2142492700512499</c:v>
                </c:pt>
                <c:pt idx="3039">
                  <c:v>1.15414958408284</c:v>
                </c:pt>
                <c:pt idx="3040">
                  <c:v>1.15336187514567</c:v>
                </c:pt>
                <c:pt idx="3041">
                  <c:v>1.15336187514567</c:v>
                </c:pt>
                <c:pt idx="3042">
                  <c:v>1.15336187514567</c:v>
                </c:pt>
                <c:pt idx="3043">
                  <c:v>1.17335507012434</c:v>
                </c:pt>
                <c:pt idx="3044">
                  <c:v>1.15727390947273</c:v>
                </c:pt>
                <c:pt idx="3045">
                  <c:v>1.1606689430977399</c:v>
                </c:pt>
                <c:pt idx="3046">
                  <c:v>1.1855369117611501</c:v>
                </c:pt>
                <c:pt idx="3047">
                  <c:v>1.15825575054943</c:v>
                </c:pt>
                <c:pt idx="3048">
                  <c:v>1.15825575054943</c:v>
                </c:pt>
                <c:pt idx="3049">
                  <c:v>1.15825575054943</c:v>
                </c:pt>
                <c:pt idx="3050">
                  <c:v>1.1791560738148199</c:v>
                </c:pt>
                <c:pt idx="3051">
                  <c:v>1.2189679818574599</c:v>
                </c:pt>
                <c:pt idx="3052">
                  <c:v>1.23245631587181</c:v>
                </c:pt>
                <c:pt idx="3053">
                  <c:v>1.1733168467384001</c:v>
                </c:pt>
                <c:pt idx="3054">
                  <c:v>1.1917339103945399</c:v>
                </c:pt>
                <c:pt idx="3055">
                  <c:v>1.1917339103945399</c:v>
                </c:pt>
                <c:pt idx="3056">
                  <c:v>1.1917339103945399</c:v>
                </c:pt>
                <c:pt idx="3057">
                  <c:v>1.18354887927525</c:v>
                </c:pt>
                <c:pt idx="3058">
                  <c:v>1.12983994097745</c:v>
                </c:pt>
                <c:pt idx="3059">
                  <c:v>1.1790113434491001</c:v>
                </c:pt>
                <c:pt idx="3060">
                  <c:v>1.21044851865173</c:v>
                </c:pt>
                <c:pt idx="3061">
                  <c:v>1.1590866676173399</c:v>
                </c:pt>
                <c:pt idx="3062">
                  <c:v>1.1590866676173399</c:v>
                </c:pt>
                <c:pt idx="3063">
                  <c:v>1.1590866676173399</c:v>
                </c:pt>
                <c:pt idx="3064">
                  <c:v>1.1468552719743399</c:v>
                </c:pt>
                <c:pt idx="3065">
                  <c:v>1.1520497311828</c:v>
                </c:pt>
                <c:pt idx="3066">
                  <c:v>1.12947419918632</c:v>
                </c:pt>
                <c:pt idx="3067">
                  <c:v>1.1668248065059099</c:v>
                </c:pt>
                <c:pt idx="3068">
                  <c:v>1.1660105053007499</c:v>
                </c:pt>
                <c:pt idx="3069">
                  <c:v>1.1660105053007499</c:v>
                </c:pt>
                <c:pt idx="3070">
                  <c:v>1.1660105053007499</c:v>
                </c:pt>
                <c:pt idx="3071">
                  <c:v>1.1495434859370599</c:v>
                </c:pt>
                <c:pt idx="3072">
                  <c:v>1.1809768271725201</c:v>
                </c:pt>
                <c:pt idx="3073">
                  <c:v>1.2005916568352999</c:v>
                </c:pt>
                <c:pt idx="3074">
                  <c:v>1.1775294677502</c:v>
                </c:pt>
                <c:pt idx="3075">
                  <c:v>1.15866806258571</c:v>
                </c:pt>
                <c:pt idx="3076">
                  <c:v>1.15866806258571</c:v>
                </c:pt>
                <c:pt idx="3077">
                  <c:v>1.15866806258571</c:v>
                </c:pt>
                <c:pt idx="3078">
                  <c:v>1.14780949586695</c:v>
                </c:pt>
                <c:pt idx="3079">
                  <c:v>1.1649103525653199</c:v>
                </c:pt>
                <c:pt idx="3080">
                  <c:v>1.14985681633082</c:v>
                </c:pt>
                <c:pt idx="3081">
                  <c:v>1.1479930179707301</c:v>
                </c:pt>
                <c:pt idx="3082">
                  <c:v>1.13805699054809</c:v>
                </c:pt>
                <c:pt idx="3083">
                  <c:v>1.13805699054809</c:v>
                </c:pt>
                <c:pt idx="3084">
                  <c:v>1.13805699054809</c:v>
                </c:pt>
                <c:pt idx="3085">
                  <c:v>1.1349113295194899</c:v>
                </c:pt>
                <c:pt idx="3086">
                  <c:v>1.1326460050145399</c:v>
                </c:pt>
                <c:pt idx="3087">
                  <c:v>1.12368229822479</c:v>
                </c:pt>
                <c:pt idx="3088">
                  <c:v>1.1714583459947601</c:v>
                </c:pt>
                <c:pt idx="3089">
                  <c:v>1.1115293240625901</c:v>
                </c:pt>
                <c:pt idx="3090">
                  <c:v>1.1115293240625901</c:v>
                </c:pt>
                <c:pt idx="3091">
                  <c:v>1.1115293240625901</c:v>
                </c:pt>
                <c:pt idx="3092">
                  <c:v>1.12114766006018</c:v>
                </c:pt>
                <c:pt idx="3093">
                  <c:v>1.1366096512250301</c:v>
                </c:pt>
                <c:pt idx="3094">
                  <c:v>1.1527088257093701</c:v>
                </c:pt>
                <c:pt idx="3095">
                  <c:v>1.1494822246638901</c:v>
                </c:pt>
                <c:pt idx="3096">
                  <c:v>1.16496310029033</c:v>
                </c:pt>
                <c:pt idx="3097">
                  <c:v>1.16496310029033</c:v>
                </c:pt>
                <c:pt idx="3098">
                  <c:v>1.16496310029033</c:v>
                </c:pt>
                <c:pt idx="3099">
                  <c:v>1.1721166847771001</c:v>
                </c:pt>
                <c:pt idx="3100">
                  <c:v>1.16614871509514</c:v>
                </c:pt>
                <c:pt idx="3101">
                  <c:v>1.1836821691516</c:v>
                </c:pt>
                <c:pt idx="3102">
                  <c:v>1.20068714847594</c:v>
                </c:pt>
                <c:pt idx="3103">
                  <c:v>1.20068714847594</c:v>
                </c:pt>
                <c:pt idx="3104">
                  <c:v>1.20068714847594</c:v>
                </c:pt>
                <c:pt idx="3105">
                  <c:v>1.20068714847594</c:v>
                </c:pt>
                <c:pt idx="3106">
                  <c:v>1.1987985221591799</c:v>
                </c:pt>
                <c:pt idx="3107">
                  <c:v>1.1824298582979</c:v>
                </c:pt>
                <c:pt idx="3108">
                  <c:v>1.18675036157106</c:v>
                </c:pt>
                <c:pt idx="3109">
                  <c:v>1.2101769404278799</c:v>
                </c:pt>
                <c:pt idx="3110">
                  <c:v>1.21521056411246</c:v>
                </c:pt>
                <c:pt idx="3111">
                  <c:v>1.21521056411246</c:v>
                </c:pt>
                <c:pt idx="3112">
                  <c:v>1.21521056411246</c:v>
                </c:pt>
                <c:pt idx="3113">
                  <c:v>1.2292404964205901</c:v>
                </c:pt>
                <c:pt idx="3114">
                  <c:v>1.2313885470911601</c:v>
                </c:pt>
                <c:pt idx="3115">
                  <c:v>1.21581313661609</c:v>
                </c:pt>
                <c:pt idx="3116">
                  <c:v>1.2296936880151299</c:v>
                </c:pt>
                <c:pt idx="3117">
                  <c:v>1.21134474126303</c:v>
                </c:pt>
                <c:pt idx="3118">
                  <c:v>1.21134474126303</c:v>
                </c:pt>
                <c:pt idx="3119">
                  <c:v>1.21134474126303</c:v>
                </c:pt>
                <c:pt idx="3120">
                  <c:v>1.2065753654293501</c:v>
                </c:pt>
                <c:pt idx="3121">
                  <c:v>1.181682106415</c:v>
                </c:pt>
                <c:pt idx="3122">
                  <c:v>1.1499793763441</c:v>
                </c:pt>
                <c:pt idx="3123">
                  <c:v>1.14132682960461</c:v>
                </c:pt>
                <c:pt idx="3124">
                  <c:v>1.1336155832386401</c:v>
                </c:pt>
                <c:pt idx="3125">
                  <c:v>1.1336155832386401</c:v>
                </c:pt>
                <c:pt idx="3126">
                  <c:v>1.1336155832386401</c:v>
                </c:pt>
                <c:pt idx="3127">
                  <c:v>1.12576111020695</c:v>
                </c:pt>
                <c:pt idx="3128">
                  <c:v>1.1195345072466001</c:v>
                </c:pt>
                <c:pt idx="3129">
                  <c:v>1.09840645424457</c:v>
                </c:pt>
                <c:pt idx="3130">
                  <c:v>1.0839731964753201</c:v>
                </c:pt>
                <c:pt idx="3131">
                  <c:v>1.10280488975783</c:v>
                </c:pt>
                <c:pt idx="3132">
                  <c:v>1.10280488975783</c:v>
                </c:pt>
                <c:pt idx="3133">
                  <c:v>1.10280488975783</c:v>
                </c:pt>
                <c:pt idx="3134">
                  <c:v>1.1241891494699101</c:v>
                </c:pt>
                <c:pt idx="3135">
                  <c:v>1.12098451780112</c:v>
                </c:pt>
                <c:pt idx="3136">
                  <c:v>1.1292752726691799</c:v>
                </c:pt>
                <c:pt idx="3137">
                  <c:v>1.1123075775706901</c:v>
                </c:pt>
                <c:pt idx="3138">
                  <c:v>1.1527509681752901</c:v>
                </c:pt>
                <c:pt idx="3139">
                  <c:v>1.1527509681752901</c:v>
                </c:pt>
                <c:pt idx="3140">
                  <c:v>1.1527509681752901</c:v>
                </c:pt>
                <c:pt idx="3141">
                  <c:v>1.1494538331228401</c:v>
                </c:pt>
                <c:pt idx="3142">
                  <c:v>1.1700074827237099</c:v>
                </c:pt>
                <c:pt idx="3143">
                  <c:v>1.1845693604177501</c:v>
                </c:pt>
                <c:pt idx="3144">
                  <c:v>1.17502805647107</c:v>
                </c:pt>
                <c:pt idx="3145">
                  <c:v>1.18771952601055</c:v>
                </c:pt>
                <c:pt idx="3146">
                  <c:v>1.18771952601055</c:v>
                </c:pt>
                <c:pt idx="3147">
                  <c:v>1.18771952601055</c:v>
                </c:pt>
                <c:pt idx="3148">
                  <c:v>1.1832634264579101</c:v>
                </c:pt>
                <c:pt idx="3149">
                  <c:v>1.1713357579924699</c:v>
                </c:pt>
                <c:pt idx="3150">
                  <c:v>1.1859397169835399</c:v>
                </c:pt>
                <c:pt idx="3151">
                  <c:v>1.20562390935375</c:v>
                </c:pt>
                <c:pt idx="3152">
                  <c:v>1.1874760771339199</c:v>
                </c:pt>
                <c:pt idx="3153">
                  <c:v>1.1874760771339199</c:v>
                </c:pt>
                <c:pt idx="3154">
                  <c:v>1.1874760771339199</c:v>
                </c:pt>
                <c:pt idx="3155">
                  <c:v>1.18612185172125</c:v>
                </c:pt>
                <c:pt idx="3156">
                  <c:v>1.2148579829213699</c:v>
                </c:pt>
                <c:pt idx="3157">
                  <c:v>1.19352976770708</c:v>
                </c:pt>
                <c:pt idx="3158">
                  <c:v>1.23009792994683</c:v>
                </c:pt>
                <c:pt idx="3159">
                  <c:v>1.21808483784993</c:v>
                </c:pt>
                <c:pt idx="3160">
                  <c:v>1.21808483784993</c:v>
                </c:pt>
                <c:pt idx="3161">
                  <c:v>1.21808483784993</c:v>
                </c:pt>
                <c:pt idx="3162">
                  <c:v>1.2421979581351299</c:v>
                </c:pt>
                <c:pt idx="3163">
                  <c:v>1.21218990568312</c:v>
                </c:pt>
                <c:pt idx="3164">
                  <c:v>1.2143158391956399</c:v>
                </c:pt>
                <c:pt idx="3165">
                  <c:v>1.2109110024919501</c:v>
                </c:pt>
                <c:pt idx="3166">
                  <c:v>1.2122990687516499</c:v>
                </c:pt>
                <c:pt idx="3167">
                  <c:v>1.2122990687516499</c:v>
                </c:pt>
                <c:pt idx="3168">
                  <c:v>1.2122990687516499</c:v>
                </c:pt>
                <c:pt idx="3169">
                  <c:v>1.20935024689628</c:v>
                </c:pt>
                <c:pt idx="3170">
                  <c:v>1.22749881572714</c:v>
                </c:pt>
                <c:pt idx="3171">
                  <c:v>1.2301490449526</c:v>
                </c:pt>
                <c:pt idx="3172">
                  <c:v>1.2195232413244299</c:v>
                </c:pt>
                <c:pt idx="3173">
                  <c:v>1.2446686216201299</c:v>
                </c:pt>
                <c:pt idx="3174">
                  <c:v>1.2446686216201299</c:v>
                </c:pt>
                <c:pt idx="3175">
                  <c:v>1.2446686216201299</c:v>
                </c:pt>
                <c:pt idx="3176">
                  <c:v>1.21696701909962</c:v>
                </c:pt>
                <c:pt idx="3177">
                  <c:v>1.2172059213632</c:v>
                </c:pt>
                <c:pt idx="3178">
                  <c:v>1.2243247936585799</c:v>
                </c:pt>
                <c:pt idx="3179">
                  <c:v>1.2298683491582401</c:v>
                </c:pt>
                <c:pt idx="3180">
                  <c:v>1.2447750735288301</c:v>
                </c:pt>
                <c:pt idx="3181">
                  <c:v>1.2447750735288301</c:v>
                </c:pt>
                <c:pt idx="3182">
                  <c:v>1.2447750735288301</c:v>
                </c:pt>
                <c:pt idx="3183">
                  <c:v>1.23437519610005</c:v>
                </c:pt>
                <c:pt idx="3184">
                  <c:v>1.23710344209836</c:v>
                </c:pt>
                <c:pt idx="3185">
                  <c:v>1.2309991653555601</c:v>
                </c:pt>
                <c:pt idx="3186">
                  <c:v>1.2120312454436799</c:v>
                </c:pt>
                <c:pt idx="3187">
                  <c:v>1.20463580385062</c:v>
                </c:pt>
                <c:pt idx="3188">
                  <c:v>1.20463580385062</c:v>
                </c:pt>
                <c:pt idx="3189">
                  <c:v>1.20463580385062</c:v>
                </c:pt>
                <c:pt idx="3190">
                  <c:v>1.20654488060601</c:v>
                </c:pt>
                <c:pt idx="3191">
                  <c:v>1.18849269394479</c:v>
                </c:pt>
                <c:pt idx="3192">
                  <c:v>1.18445602433722</c:v>
                </c:pt>
                <c:pt idx="3193">
                  <c:v>1.1520812537981</c:v>
                </c:pt>
                <c:pt idx="3194">
                  <c:v>1.1649054000072601</c:v>
                </c:pt>
                <c:pt idx="3195">
                  <c:v>1.1649054000072601</c:v>
                </c:pt>
                <c:pt idx="3196">
                  <c:v>1.1649054000072601</c:v>
                </c:pt>
                <c:pt idx="3197">
                  <c:v>1.09251419838324</c:v>
                </c:pt>
                <c:pt idx="3198">
                  <c:v>1.0829412127977101</c:v>
                </c:pt>
                <c:pt idx="3199">
                  <c:v>1.05644364796682</c:v>
                </c:pt>
                <c:pt idx="3200">
                  <c:v>1.0422307275988101</c:v>
                </c:pt>
                <c:pt idx="3201">
                  <c:v>1.0265134551789701</c:v>
                </c:pt>
                <c:pt idx="3202">
                  <c:v>1.0265134551789701</c:v>
                </c:pt>
                <c:pt idx="3203">
                  <c:v>1.0265134551789701</c:v>
                </c:pt>
                <c:pt idx="3204">
                  <c:v>1.0499429089966801</c:v>
                </c:pt>
                <c:pt idx="3205">
                  <c:v>1.03279115861195</c:v>
                </c:pt>
                <c:pt idx="3206">
                  <c:v>1.02113712619193</c:v>
                </c:pt>
                <c:pt idx="3207">
                  <c:v>1.0458231972925101</c:v>
                </c:pt>
                <c:pt idx="3208">
                  <c:v>1.03524934516446</c:v>
                </c:pt>
                <c:pt idx="3209">
                  <c:v>1.03524934516446</c:v>
                </c:pt>
                <c:pt idx="3210">
                  <c:v>1.03524934516446</c:v>
                </c:pt>
                <c:pt idx="3211">
                  <c:v>1.05177362036652</c:v>
                </c:pt>
                <c:pt idx="3212">
                  <c:v>1.04790293448633</c:v>
                </c:pt>
                <c:pt idx="3213">
                  <c:v>1.0622817532704401</c:v>
                </c:pt>
                <c:pt idx="3214">
                  <c:v>1.02916513319445</c:v>
                </c:pt>
                <c:pt idx="3215">
                  <c:v>1.01316354023953</c:v>
                </c:pt>
                <c:pt idx="3216">
                  <c:v>1.01316354023953</c:v>
                </c:pt>
                <c:pt idx="3217">
                  <c:v>1.01316354023953</c:v>
                </c:pt>
                <c:pt idx="3218">
                  <c:v>1.05075634885083</c:v>
                </c:pt>
                <c:pt idx="3219">
                  <c:v>1.0598137114465001</c:v>
                </c:pt>
                <c:pt idx="3220">
                  <c:v>1.0697849877665599</c:v>
                </c:pt>
                <c:pt idx="3221">
                  <c:v>1.05837338123085</c:v>
                </c:pt>
                <c:pt idx="3222">
                  <c:v>1.0616615754986101</c:v>
                </c:pt>
                <c:pt idx="3223">
                  <c:v>1.0616615754986101</c:v>
                </c:pt>
                <c:pt idx="3224">
                  <c:v>1.0616615754986101</c:v>
                </c:pt>
                <c:pt idx="3225">
                  <c:v>1.0815760047809599</c:v>
                </c:pt>
                <c:pt idx="3226">
                  <c:v>1.0913075012487301</c:v>
                </c:pt>
                <c:pt idx="3227">
                  <c:v>1.0998204502711999</c:v>
                </c:pt>
                <c:pt idx="3228">
                  <c:v>1.1349355594056101</c:v>
                </c:pt>
                <c:pt idx="3229">
                  <c:v>1.12085461907772</c:v>
                </c:pt>
                <c:pt idx="3230">
                  <c:v>1.12085461907772</c:v>
                </c:pt>
                <c:pt idx="3231">
                  <c:v>1.12085461907772</c:v>
                </c:pt>
                <c:pt idx="3232">
                  <c:v>1.12517500728391</c:v>
                </c:pt>
                <c:pt idx="3233">
                  <c:v>1.1459200557345599</c:v>
                </c:pt>
                <c:pt idx="3234">
                  <c:v>1.13452570496376</c:v>
                </c:pt>
                <c:pt idx="3235">
                  <c:v>1.1293122966020099</c:v>
                </c:pt>
                <c:pt idx="3236">
                  <c:v>1.12476695458822</c:v>
                </c:pt>
                <c:pt idx="3237">
                  <c:v>1.12476695458822</c:v>
                </c:pt>
                <c:pt idx="3238">
                  <c:v>1.12476695458822</c:v>
                </c:pt>
                <c:pt idx="3239">
                  <c:v>1.13287517255822</c:v>
                </c:pt>
                <c:pt idx="3240">
                  <c:v>1.12666620353819</c:v>
                </c:pt>
                <c:pt idx="3241">
                  <c:v>1.13234850999069</c:v>
                </c:pt>
                <c:pt idx="3242">
                  <c:v>1.12213925348319</c:v>
                </c:pt>
                <c:pt idx="3243">
                  <c:v>1.1284862781440199</c:v>
                </c:pt>
                <c:pt idx="3244">
                  <c:v>1.1284862781440199</c:v>
                </c:pt>
                <c:pt idx="3245">
                  <c:v>1.1284862781440199</c:v>
                </c:pt>
                <c:pt idx="3246">
                  <c:v>1.1283428316295401</c:v>
                </c:pt>
                <c:pt idx="3247">
                  <c:v>1.1296535304167099</c:v>
                </c:pt>
                <c:pt idx="3248">
                  <c:v>1.1350181568526101</c:v>
                </c:pt>
                <c:pt idx="3249">
                  <c:v>1.1322014165955001</c:v>
                </c:pt>
                <c:pt idx="3250">
                  <c:v>1.14250407980571</c:v>
                </c:pt>
                <c:pt idx="3251">
                  <c:v>1.14250407980571</c:v>
                </c:pt>
                <c:pt idx="3252">
                  <c:v>1.14250407980571</c:v>
                </c:pt>
                <c:pt idx="3253">
                  <c:v>1.1518991676347501</c:v>
                </c:pt>
                <c:pt idx="3254">
                  <c:v>1.14634109100533</c:v>
                </c:pt>
                <c:pt idx="3255">
                  <c:v>1.14758357872856</c:v>
                </c:pt>
                <c:pt idx="3256">
                  <c:v>1.15201985646157</c:v>
                </c:pt>
                <c:pt idx="3257">
                  <c:v>1.14593329829261</c:v>
                </c:pt>
                <c:pt idx="3258">
                  <c:v>1.14593329829261</c:v>
                </c:pt>
                <c:pt idx="3259">
                  <c:v>1.14593329829261</c:v>
                </c:pt>
                <c:pt idx="3260">
                  <c:v>1.1478779069520599</c:v>
                </c:pt>
                <c:pt idx="3261">
                  <c:v>1.14838052129585</c:v>
                </c:pt>
                <c:pt idx="3262">
                  <c:v>1.1467441548814401</c:v>
                </c:pt>
                <c:pt idx="3263">
                  <c:v>1.1636305041047601</c:v>
                </c:pt>
                <c:pt idx="3264">
                  <c:v>1.1204607289442301</c:v>
                </c:pt>
                <c:pt idx="3265">
                  <c:v>1.1204607289442301</c:v>
                </c:pt>
                <c:pt idx="3266">
                  <c:v>1.1204607289442301</c:v>
                </c:pt>
                <c:pt idx="3267">
                  <c:v>1.1342896961628299</c:v>
                </c:pt>
                <c:pt idx="3268">
                  <c:v>1.1457685048419599</c:v>
                </c:pt>
                <c:pt idx="3269">
                  <c:v>1.13736034895408</c:v>
                </c:pt>
                <c:pt idx="3270">
                  <c:v>1.1326511464992099</c:v>
                </c:pt>
                <c:pt idx="3271">
                  <c:v>1.14254940463192</c:v>
                </c:pt>
                <c:pt idx="3272">
                  <c:v>1.14254940463192</c:v>
                </c:pt>
                <c:pt idx="3273">
                  <c:v>1.14254940463192</c:v>
                </c:pt>
                <c:pt idx="3274">
                  <c:v>1.13283644724175</c:v>
                </c:pt>
                <c:pt idx="3275">
                  <c:v>1.1651146070198699</c:v>
                </c:pt>
                <c:pt idx="3276">
                  <c:v>1.1656109080327799</c:v>
                </c:pt>
                <c:pt idx="3277">
                  <c:v>1.1468631508295299</c:v>
                </c:pt>
                <c:pt idx="3278">
                  <c:v>1.17370266388936</c:v>
                </c:pt>
                <c:pt idx="3279">
                  <c:v>1.17370266388936</c:v>
                </c:pt>
                <c:pt idx="3280">
                  <c:v>1.17370266388936</c:v>
                </c:pt>
                <c:pt idx="3281">
                  <c:v>1.16026167401031</c:v>
                </c:pt>
                <c:pt idx="3282">
                  <c:v>1.16423641692715</c:v>
                </c:pt>
                <c:pt idx="3283">
                  <c:v>1.15796045290003</c:v>
                </c:pt>
                <c:pt idx="3284">
                  <c:v>1.14054811655577</c:v>
                </c:pt>
                <c:pt idx="3285">
                  <c:v>1.1482044259458499</c:v>
                </c:pt>
                <c:pt idx="3286">
                  <c:v>1.1482044259458499</c:v>
                </c:pt>
                <c:pt idx="3287">
                  <c:v>1.1482044259458499</c:v>
                </c:pt>
                <c:pt idx="3288">
                  <c:v>1.16960608988194</c:v>
                </c:pt>
                <c:pt idx="3289">
                  <c:v>1.15468771531599</c:v>
                </c:pt>
                <c:pt idx="3290">
                  <c:v>1.1605911639922399</c:v>
                </c:pt>
                <c:pt idx="3291">
                  <c:v>1.15949117130945</c:v>
                </c:pt>
                <c:pt idx="3292">
                  <c:v>1.1392214069800799</c:v>
                </c:pt>
                <c:pt idx="3293">
                  <c:v>1.1392214069800799</c:v>
                </c:pt>
                <c:pt idx="3294">
                  <c:v>1.1392214069800799</c:v>
                </c:pt>
                <c:pt idx="3295">
                  <c:v>1.1539014590464001</c:v>
                </c:pt>
                <c:pt idx="3296">
                  <c:v>1.15653659073698</c:v>
                </c:pt>
                <c:pt idx="3297">
                  <c:v>1.1422379120841999</c:v>
                </c:pt>
                <c:pt idx="3298">
                  <c:v>1.13973921363717</c:v>
                </c:pt>
                <c:pt idx="3299">
                  <c:v>1.13934265582248</c:v>
                </c:pt>
                <c:pt idx="3300">
                  <c:v>1.13934265582248</c:v>
                </c:pt>
                <c:pt idx="3301">
                  <c:v>1.13934265582248</c:v>
                </c:pt>
                <c:pt idx="3302">
                  <c:v>1.12626642894656</c:v>
                </c:pt>
                <c:pt idx="3303">
                  <c:v>1.1321747420377499</c:v>
                </c:pt>
                <c:pt idx="3304">
                  <c:v>1.13191925868381</c:v>
                </c:pt>
                <c:pt idx="3305">
                  <c:v>1.1398056335784299</c:v>
                </c:pt>
                <c:pt idx="3306">
                  <c:v>1.13072628468212</c:v>
                </c:pt>
                <c:pt idx="3307">
                  <c:v>1.13072628468212</c:v>
                </c:pt>
                <c:pt idx="3308">
                  <c:v>1.13072628468212</c:v>
                </c:pt>
                <c:pt idx="3309">
                  <c:v>1.14011827998673</c:v>
                </c:pt>
                <c:pt idx="3310">
                  <c:v>1.1333861862147301</c:v>
                </c:pt>
                <c:pt idx="3311">
                  <c:v>1.1317328497258601</c:v>
                </c:pt>
                <c:pt idx="3312">
                  <c:v>1.11832930582931</c:v>
                </c:pt>
                <c:pt idx="3313">
                  <c:v>1.1253125050097801</c:v>
                </c:pt>
                <c:pt idx="3314">
                  <c:v>1.1253125050097801</c:v>
                </c:pt>
                <c:pt idx="3315">
                  <c:v>1.1253125050097801</c:v>
                </c:pt>
                <c:pt idx="3316">
                  <c:v>1.1362607946408501</c:v>
                </c:pt>
                <c:pt idx="3317">
                  <c:v>1.13202416969578</c:v>
                </c:pt>
                <c:pt idx="3318">
                  <c:v>1.1175459636710401</c:v>
                </c:pt>
                <c:pt idx="3319">
                  <c:v>1.1088297833479599</c:v>
                </c:pt>
                <c:pt idx="3320">
                  <c:v>1.1117283787594401</c:v>
                </c:pt>
                <c:pt idx="3321">
                  <c:v>1.1117283787594401</c:v>
                </c:pt>
                <c:pt idx="3322">
                  <c:v>1.1117283787594401</c:v>
                </c:pt>
                <c:pt idx="3323">
                  <c:v>1.11659061453605</c:v>
                </c:pt>
                <c:pt idx="3324">
                  <c:v>1.1385217092525799</c:v>
                </c:pt>
                <c:pt idx="3325">
                  <c:v>1.1237300066892399</c:v>
                </c:pt>
                <c:pt idx="3326">
                  <c:v>1.1306803751740599</c:v>
                </c:pt>
                <c:pt idx="3327">
                  <c:v>1.1166058241113099</c:v>
                </c:pt>
                <c:pt idx="3328">
                  <c:v>1.1166058241113099</c:v>
                </c:pt>
                <c:pt idx="3329">
                  <c:v>1.1166058241113099</c:v>
                </c:pt>
                <c:pt idx="3330">
                  <c:v>1.0879504064821499</c:v>
                </c:pt>
                <c:pt idx="3331">
                  <c:v>1.0983868494043301</c:v>
                </c:pt>
                <c:pt idx="3332">
                  <c:v>1.0511648686581001</c:v>
                </c:pt>
                <c:pt idx="3333">
                  <c:v>1.0694887460770801</c:v>
                </c:pt>
                <c:pt idx="3334">
                  <c:v>1.0589360756233701</c:v>
                </c:pt>
                <c:pt idx="3335">
                  <c:v>1.0589360756233701</c:v>
                </c:pt>
                <c:pt idx="3336">
                  <c:v>1.0589360756233701</c:v>
                </c:pt>
                <c:pt idx="3337">
                  <c:v>1.0575564880845101</c:v>
                </c:pt>
                <c:pt idx="3338">
                  <c:v>1.05913502914661</c:v>
                </c:pt>
                <c:pt idx="3339">
                  <c:v>1.0678624236579899</c:v>
                </c:pt>
                <c:pt idx="3340">
                  <c:v>1.06152121754639</c:v>
                </c:pt>
                <c:pt idx="3341">
                  <c:v>1.08606364325717</c:v>
                </c:pt>
                <c:pt idx="3342">
                  <c:v>1.08606364325717</c:v>
                </c:pt>
                <c:pt idx="3343">
                  <c:v>1.08606364325717</c:v>
                </c:pt>
                <c:pt idx="3344">
                  <c:v>1.0748155226099301</c:v>
                </c:pt>
                <c:pt idx="3345">
                  <c:v>1.07927048631694</c:v>
                </c:pt>
                <c:pt idx="3346">
                  <c:v>1.07417751918391</c:v>
                </c:pt>
                <c:pt idx="3347">
                  <c:v>1.06470296420985</c:v>
                </c:pt>
                <c:pt idx="3348">
                  <c:v>1.0600185547602401</c:v>
                </c:pt>
                <c:pt idx="3349">
                  <c:v>1.0600185547602401</c:v>
                </c:pt>
                <c:pt idx="3350">
                  <c:v>1.0600185547602401</c:v>
                </c:pt>
                <c:pt idx="3351">
                  <c:v>1.0724234838828599</c:v>
                </c:pt>
                <c:pt idx="3352">
                  <c:v>1.0646659089671699</c:v>
                </c:pt>
                <c:pt idx="3353">
                  <c:v>1.05488090687249</c:v>
                </c:pt>
                <c:pt idx="3354">
                  <c:v>1.05587707892478</c:v>
                </c:pt>
                <c:pt idx="3355">
                  <c:v>1.04522696715539</c:v>
                </c:pt>
                <c:pt idx="3356">
                  <c:v>1.04522696715539</c:v>
                </c:pt>
                <c:pt idx="3357">
                  <c:v>1.04522696715539</c:v>
                </c:pt>
                <c:pt idx="3358">
                  <c:v>1.05737240107709</c:v>
                </c:pt>
                <c:pt idx="3359">
                  <c:v>1.03840311246626</c:v>
                </c:pt>
                <c:pt idx="3360">
                  <c:v>1.02748777344703</c:v>
                </c:pt>
                <c:pt idx="3361">
                  <c:v>1.01609950626974</c:v>
                </c:pt>
                <c:pt idx="3362">
                  <c:v>1.01516834565442</c:v>
                </c:pt>
                <c:pt idx="3363">
                  <c:v>1.01516834565442</c:v>
                </c:pt>
                <c:pt idx="3364">
                  <c:v>1.01516834565442</c:v>
                </c:pt>
                <c:pt idx="3365">
                  <c:v>1.02378643120866</c:v>
                </c:pt>
                <c:pt idx="3366">
                  <c:v>1.00595994849827</c:v>
                </c:pt>
                <c:pt idx="3367">
                  <c:v>1.01314388049598</c:v>
                </c:pt>
                <c:pt idx="3368">
                  <c:v>0.99959503098174296</c:v>
                </c:pt>
                <c:pt idx="3369">
                  <c:v>0.99418178427425796</c:v>
                </c:pt>
                <c:pt idx="3370">
                  <c:v>0.99418178427425796</c:v>
                </c:pt>
                <c:pt idx="3371">
                  <c:v>0.99418178427425796</c:v>
                </c:pt>
                <c:pt idx="3372">
                  <c:v>1.00404965820949</c:v>
                </c:pt>
                <c:pt idx="3373">
                  <c:v>0.99802364578094804</c:v>
                </c:pt>
                <c:pt idx="3374">
                  <c:v>1.00349075151467</c:v>
                </c:pt>
                <c:pt idx="3375">
                  <c:v>1.00855068605744</c:v>
                </c:pt>
                <c:pt idx="3376">
                  <c:v>1.01166956650383</c:v>
                </c:pt>
                <c:pt idx="3377">
                  <c:v>1.01166956650383</c:v>
                </c:pt>
                <c:pt idx="3378">
                  <c:v>1.01166956650383</c:v>
                </c:pt>
                <c:pt idx="3379">
                  <c:v>1.01166956650383</c:v>
                </c:pt>
                <c:pt idx="3380">
                  <c:v>1.0160161623039601</c:v>
                </c:pt>
                <c:pt idx="3381">
                  <c:v>1.0203665694314099</c:v>
                </c:pt>
                <c:pt idx="3382">
                  <c:v>1.02175599928669</c:v>
                </c:pt>
                <c:pt idx="3383">
                  <c:v>1.02302078563354</c:v>
                </c:pt>
                <c:pt idx="3384">
                  <c:v>1.02302078563354</c:v>
                </c:pt>
                <c:pt idx="3385">
                  <c:v>1.02302078563354</c:v>
                </c:pt>
                <c:pt idx="3386">
                  <c:v>1.0278210262449601</c:v>
                </c:pt>
                <c:pt idx="3387">
                  <c:v>1.0172924345994301</c:v>
                </c:pt>
                <c:pt idx="3388">
                  <c:v>1.0072539319860701</c:v>
                </c:pt>
                <c:pt idx="3389">
                  <c:v>1.0083247194621801</c:v>
                </c:pt>
                <c:pt idx="3390">
                  <c:v>1.0130611611399201</c:v>
                </c:pt>
                <c:pt idx="3391">
                  <c:v>1.0130611611399201</c:v>
                </c:pt>
                <c:pt idx="3392">
                  <c:v>1.0130611611399201</c:v>
                </c:pt>
                <c:pt idx="3393">
                  <c:v>1.00936204551622</c:v>
                </c:pt>
                <c:pt idx="3394">
                  <c:v>1.0177896481417401</c:v>
                </c:pt>
                <c:pt idx="3395">
                  <c:v>1.01814769204907</c:v>
                </c:pt>
                <c:pt idx="3396">
                  <c:v>1.0252121966695</c:v>
                </c:pt>
                <c:pt idx="3397">
                  <c:v>0.99712495987120797</c:v>
                </c:pt>
                <c:pt idx="3398">
                  <c:v>0.99712495987120797</c:v>
                </c:pt>
                <c:pt idx="3399">
                  <c:v>0.99712495987120797</c:v>
                </c:pt>
                <c:pt idx="3400">
                  <c:v>1.0004495625134999</c:v>
                </c:pt>
                <c:pt idx="3401">
                  <c:v>1.0054701389648399</c:v>
                </c:pt>
                <c:pt idx="3402">
                  <c:v>0.99995058682134597</c:v>
                </c:pt>
                <c:pt idx="3403">
                  <c:v>1.00889531851365</c:v>
                </c:pt>
                <c:pt idx="3404">
                  <c:v>1.00965765673742</c:v>
                </c:pt>
                <c:pt idx="3405">
                  <c:v>1.00965765673742</c:v>
                </c:pt>
                <c:pt idx="3406">
                  <c:v>1.00965765673742</c:v>
                </c:pt>
                <c:pt idx="3407">
                  <c:v>1.00190264302281</c:v>
                </c:pt>
                <c:pt idx="3408">
                  <c:v>1.0111456365304501</c:v>
                </c:pt>
                <c:pt idx="3409">
                  <c:v>1.0042209572499901</c:v>
                </c:pt>
                <c:pt idx="3410">
                  <c:v>1.0120585769777199</c:v>
                </c:pt>
                <c:pt idx="3411">
                  <c:v>1.0129180501324599</c:v>
                </c:pt>
                <c:pt idx="3412">
                  <c:v>1.0129180501324599</c:v>
                </c:pt>
                <c:pt idx="3413">
                  <c:v>1.0129180501324599</c:v>
                </c:pt>
                <c:pt idx="3414">
                  <c:v>1.03449814031467</c:v>
                </c:pt>
                <c:pt idx="3415">
                  <c:v>1.03799138356321</c:v>
                </c:pt>
                <c:pt idx="3416">
                  <c:v>1.03462441080728</c:v>
                </c:pt>
                <c:pt idx="3417">
                  <c:v>1.0341629181731899</c:v>
                </c:pt>
                <c:pt idx="3418">
                  <c:v>1.03012646215157</c:v>
                </c:pt>
                <c:pt idx="3419">
                  <c:v>1.03012646215157</c:v>
                </c:pt>
                <c:pt idx="3420">
                  <c:v>1.03012646215157</c:v>
                </c:pt>
                <c:pt idx="3421">
                  <c:v>1.0400403283883</c:v>
                </c:pt>
                <c:pt idx="3422">
                  <c:v>1.04224396845307</c:v>
                </c:pt>
                <c:pt idx="3423">
                  <c:v>1.05300647386668</c:v>
                </c:pt>
                <c:pt idx="3424">
                  <c:v>1.0322206240082901</c:v>
                </c:pt>
                <c:pt idx="3425">
                  <c:v>1.03695696178205</c:v>
                </c:pt>
                <c:pt idx="3426">
                  <c:v>1.03695696178205</c:v>
                </c:pt>
                <c:pt idx="3427">
                  <c:v>1.03695696178205</c:v>
                </c:pt>
                <c:pt idx="3428">
                  <c:v>1.03254530627818</c:v>
                </c:pt>
                <c:pt idx="3429">
                  <c:v>1.0372926989050799</c:v>
                </c:pt>
                <c:pt idx="3430">
                  <c:v>1.0380174405651299</c:v>
                </c:pt>
                <c:pt idx="3431">
                  <c:v>1.04117891098477</c:v>
                </c:pt>
                <c:pt idx="3432">
                  <c:v>1.0313530012715499</c:v>
                </c:pt>
                <c:pt idx="3433">
                  <c:v>1.0313530012715499</c:v>
                </c:pt>
                <c:pt idx="3434">
                  <c:v>1.0313530012715499</c:v>
                </c:pt>
                <c:pt idx="3435">
                  <c:v>1.0362102053319899</c:v>
                </c:pt>
                <c:pt idx="3436">
                  <c:v>1.0304635771850099</c:v>
                </c:pt>
                <c:pt idx="3437">
                  <c:v>1.03860305083879</c:v>
                </c:pt>
                <c:pt idx="3438">
                  <c:v>1.0409851123184</c:v>
                </c:pt>
                <c:pt idx="3439">
                  <c:v>1.03267329129871</c:v>
                </c:pt>
                <c:pt idx="3440">
                  <c:v>1.03267329129871</c:v>
                </c:pt>
                <c:pt idx="3441">
                  <c:v>1.03267329129871</c:v>
                </c:pt>
                <c:pt idx="3442">
                  <c:v>1.0363258959855799</c:v>
                </c:pt>
                <c:pt idx="3443">
                  <c:v>1.04186568690675</c:v>
                </c:pt>
                <c:pt idx="3444">
                  <c:v>1.0304649738946401</c:v>
                </c:pt>
                <c:pt idx="3445">
                  <c:v>1.04145373257323</c:v>
                </c:pt>
                <c:pt idx="3446">
                  <c:v>1.0361809555613399</c:v>
                </c:pt>
                <c:pt idx="3447">
                  <c:v>1.0361809555613399</c:v>
                </c:pt>
                <c:pt idx="3448">
                  <c:v>1.0361809555613399</c:v>
                </c:pt>
                <c:pt idx="3449">
                  <c:v>1.04297141478189</c:v>
                </c:pt>
                <c:pt idx="3450">
                  <c:v>1.05397495509971</c:v>
                </c:pt>
                <c:pt idx="3451">
                  <c:v>1.0441288044644901</c:v>
                </c:pt>
                <c:pt idx="3452">
                  <c:v>1.03959968186433</c:v>
                </c:pt>
                <c:pt idx="3453">
                  <c:v>1.04613789528253</c:v>
                </c:pt>
                <c:pt idx="3454">
                  <c:v>1.04613789528253</c:v>
                </c:pt>
                <c:pt idx="3455">
                  <c:v>1.04613789528253</c:v>
                </c:pt>
                <c:pt idx="3456">
                  <c:v>1.03336046443513</c:v>
                </c:pt>
                <c:pt idx="3457">
                  <c:v>1.04398483622848</c:v>
                </c:pt>
                <c:pt idx="3458">
                  <c:v>1.0466377891282701</c:v>
                </c:pt>
                <c:pt idx="3459">
                  <c:v>1.0393798641457299</c:v>
                </c:pt>
                <c:pt idx="3460">
                  <c:v>1.0384204583833001</c:v>
                </c:pt>
                <c:pt idx="3461">
                  <c:v>1.0384204583833001</c:v>
                </c:pt>
                <c:pt idx="3462">
                  <c:v>1.0384204583833001</c:v>
                </c:pt>
                <c:pt idx="3463">
                  <c:v>1.0454179244785899</c:v>
                </c:pt>
                <c:pt idx="3464">
                  <c:v>1.03865042824662</c:v>
                </c:pt>
                <c:pt idx="3465">
                  <c:v>1.0227545528764299</c:v>
                </c:pt>
                <c:pt idx="3466">
                  <c:v>1.03242615041727</c:v>
                </c:pt>
                <c:pt idx="3467">
                  <c:v>1.0350627504810499</c:v>
                </c:pt>
                <c:pt idx="3468">
                  <c:v>1.0350627504810499</c:v>
                </c:pt>
                <c:pt idx="3469">
                  <c:v>1.0350627504810499</c:v>
                </c:pt>
                <c:pt idx="3470">
                  <c:v>1.0317809137666301</c:v>
                </c:pt>
                <c:pt idx="3471">
                  <c:v>1.0271749969244399</c:v>
                </c:pt>
                <c:pt idx="3472">
                  <c:v>1.0239324360954001</c:v>
                </c:pt>
                <c:pt idx="3473">
                  <c:v>1.0279026737538799</c:v>
                </c:pt>
                <c:pt idx="3474">
                  <c:v>1.0255312138435599</c:v>
                </c:pt>
                <c:pt idx="3475">
                  <c:v>1.0255312138435599</c:v>
                </c:pt>
                <c:pt idx="3476">
                  <c:v>1.0255312138435599</c:v>
                </c:pt>
                <c:pt idx="3477">
                  <c:v>1.05332126548408</c:v>
                </c:pt>
                <c:pt idx="3478">
                  <c:v>1.04703835393042</c:v>
                </c:pt>
                <c:pt idx="3479">
                  <c:v>1.05803711799492</c:v>
                </c:pt>
                <c:pt idx="3480">
                  <c:v>1.05595606735049</c:v>
                </c:pt>
                <c:pt idx="3481">
                  <c:v>1.0553557787822001</c:v>
                </c:pt>
                <c:pt idx="3482">
                  <c:v>1.0553557787822001</c:v>
                </c:pt>
                <c:pt idx="3483">
                  <c:v>1.0553557787822001</c:v>
                </c:pt>
                <c:pt idx="3484">
                  <c:v>1.06823627759872</c:v>
                </c:pt>
                <c:pt idx="3485">
                  <c:v>1.07208457956195</c:v>
                </c:pt>
                <c:pt idx="3486">
                  <c:v>1.0758036949744201</c:v>
                </c:pt>
                <c:pt idx="3487">
                  <c:v>1.0816744887785601</c:v>
                </c:pt>
                <c:pt idx="3488">
                  <c:v>1.0816744887785601</c:v>
                </c:pt>
                <c:pt idx="3489">
                  <c:v>1.0816744887785601</c:v>
                </c:pt>
                <c:pt idx="3490">
                  <c:v>1.0816744887785601</c:v>
                </c:pt>
                <c:pt idx="3491">
                  <c:v>1.08021530538482</c:v>
                </c:pt>
                <c:pt idx="3492">
                  <c:v>1.1087704706236701</c:v>
                </c:pt>
                <c:pt idx="3493">
                  <c:v>1.12296473154862</c:v>
                </c:pt>
                <c:pt idx="3494">
                  <c:v>1.11099811681817</c:v>
                </c:pt>
                <c:pt idx="3495">
                  <c:v>1.12071747104394</c:v>
                </c:pt>
                <c:pt idx="3496">
                  <c:v>1.12071747104394</c:v>
                </c:pt>
                <c:pt idx="3497">
                  <c:v>1.12071747104394</c:v>
                </c:pt>
                <c:pt idx="3498">
                  <c:v>1.0918143414639201</c:v>
                </c:pt>
                <c:pt idx="3499">
                  <c:v>1.1036197318805201</c:v>
                </c:pt>
                <c:pt idx="3500">
                  <c:v>1.0994836916711399</c:v>
                </c:pt>
                <c:pt idx="3501">
                  <c:v>1.1086627914303999</c:v>
                </c:pt>
                <c:pt idx="3502">
                  <c:v>1.1248801898846501</c:v>
                </c:pt>
                <c:pt idx="3503">
                  <c:v>1.1248801898846501</c:v>
                </c:pt>
                <c:pt idx="3504">
                  <c:v>1.1248801898846501</c:v>
                </c:pt>
                <c:pt idx="3505">
                  <c:v>1.1275069503293</c:v>
                </c:pt>
                <c:pt idx="3506">
                  <c:v>1.12961371934604</c:v>
                </c:pt>
                <c:pt idx="3507">
                  <c:v>1.1177473735610199</c:v>
                </c:pt>
                <c:pt idx="3508">
                  <c:v>1.1117089200777901</c:v>
                </c:pt>
                <c:pt idx="3509">
                  <c:v>1.0941371488396401</c:v>
                </c:pt>
                <c:pt idx="3510">
                  <c:v>1.0941371488396401</c:v>
                </c:pt>
                <c:pt idx="3511">
                  <c:v>1.0941371488396401</c:v>
                </c:pt>
                <c:pt idx="3512">
                  <c:v>1.1043417774569799</c:v>
                </c:pt>
                <c:pt idx="3513">
                  <c:v>1.11311621089011</c:v>
                </c:pt>
                <c:pt idx="3514">
                  <c:v>1.11981736691196</c:v>
                </c:pt>
                <c:pt idx="3515">
                  <c:v>1.1164256554476999</c:v>
                </c:pt>
                <c:pt idx="3516">
                  <c:v>1.09800249823337</c:v>
                </c:pt>
                <c:pt idx="3517">
                  <c:v>1.09800249823337</c:v>
                </c:pt>
                <c:pt idx="3518">
                  <c:v>1.09800249823337</c:v>
                </c:pt>
                <c:pt idx="3519">
                  <c:v>1.09793639089045</c:v>
                </c:pt>
                <c:pt idx="3520">
                  <c:v>1.08681018313294</c:v>
                </c:pt>
                <c:pt idx="3521">
                  <c:v>1.1027373846275199</c:v>
                </c:pt>
                <c:pt idx="3522">
                  <c:v>1.0634653846859601</c:v>
                </c:pt>
                <c:pt idx="3523">
                  <c:v>1.0788016314856299</c:v>
                </c:pt>
                <c:pt idx="3524">
                  <c:v>1.0788016314856299</c:v>
                </c:pt>
                <c:pt idx="3525">
                  <c:v>1.0788016314856299</c:v>
                </c:pt>
                <c:pt idx="3526">
                  <c:v>1.07935891464606</c:v>
                </c:pt>
                <c:pt idx="3527">
                  <c:v>1.08692174726348</c:v>
                </c:pt>
                <c:pt idx="3528">
                  <c:v>1.09973359840086</c:v>
                </c:pt>
                <c:pt idx="3529">
                  <c:v>1.10099795109122</c:v>
                </c:pt>
                <c:pt idx="3530">
                  <c:v>1.1161234218078999</c:v>
                </c:pt>
                <c:pt idx="3531">
                  <c:v>1.1161234218078999</c:v>
                </c:pt>
                <c:pt idx="3532">
                  <c:v>1.1161234218078999</c:v>
                </c:pt>
                <c:pt idx="3533">
                  <c:v>1.1146348296572099</c:v>
                </c:pt>
                <c:pt idx="3534">
                  <c:v>1.12505234020071</c:v>
                </c:pt>
                <c:pt idx="3535">
                  <c:v>1.1244474290408499</c:v>
                </c:pt>
                <c:pt idx="3536">
                  <c:v>1.12248330699832</c:v>
                </c:pt>
                <c:pt idx="3537">
                  <c:v>1.12714625597065</c:v>
                </c:pt>
                <c:pt idx="3538">
                  <c:v>1.12714625597065</c:v>
                </c:pt>
                <c:pt idx="3539">
                  <c:v>1.12714625597065</c:v>
                </c:pt>
                <c:pt idx="3540">
                  <c:v>1.1291616917123199</c:v>
                </c:pt>
                <c:pt idx="3541">
                  <c:v>1.12467328286403</c:v>
                </c:pt>
                <c:pt idx="3542">
                  <c:v>1.13629368544647</c:v>
                </c:pt>
                <c:pt idx="3543">
                  <c:v>1.12831071328401</c:v>
                </c:pt>
                <c:pt idx="3544">
                  <c:v>1.11188469257435</c:v>
                </c:pt>
                <c:pt idx="3545">
                  <c:v>1.11188469257435</c:v>
                </c:pt>
                <c:pt idx="3546">
                  <c:v>1.11188469257435</c:v>
                </c:pt>
                <c:pt idx="3547">
                  <c:v>1.10179935786148</c:v>
                </c:pt>
                <c:pt idx="3548">
                  <c:v>1.1095161088229399</c:v>
                </c:pt>
                <c:pt idx="3549">
                  <c:v>1.1320936126796699</c:v>
                </c:pt>
                <c:pt idx="3550">
                  <c:v>1.10481950546067</c:v>
                </c:pt>
                <c:pt idx="3551">
                  <c:v>1.1150006703891</c:v>
                </c:pt>
                <c:pt idx="3552">
                  <c:v>1.1150006703891</c:v>
                </c:pt>
                <c:pt idx="3553">
                  <c:v>1.1150006703891</c:v>
                </c:pt>
                <c:pt idx="3554">
                  <c:v>1.11329566253159</c:v>
                </c:pt>
                <c:pt idx="3555">
                  <c:v>1.12505788429871</c:v>
                </c:pt>
                <c:pt idx="3556">
                  <c:v>1.11576422021106</c:v>
                </c:pt>
                <c:pt idx="3557">
                  <c:v>1.11387703168609</c:v>
                </c:pt>
                <c:pt idx="3558">
                  <c:v>1.11899753652779</c:v>
                </c:pt>
                <c:pt idx="3559">
                  <c:v>1.11899753652779</c:v>
                </c:pt>
                <c:pt idx="3560">
                  <c:v>1.11899753652779</c:v>
                </c:pt>
                <c:pt idx="3561">
                  <c:v>1.12458308967058</c:v>
                </c:pt>
                <c:pt idx="3562">
                  <c:v>1.1091489912416199</c:v>
                </c:pt>
                <c:pt idx="3563">
                  <c:v>1.1025584277620399</c:v>
                </c:pt>
                <c:pt idx="3564">
                  <c:v>1.11556992182857</c:v>
                </c:pt>
                <c:pt idx="3565">
                  <c:v>1.1239587499521599</c:v>
                </c:pt>
                <c:pt idx="3566">
                  <c:v>1.1239587499521599</c:v>
                </c:pt>
                <c:pt idx="3567">
                  <c:v>1.1239587499521599</c:v>
                </c:pt>
                <c:pt idx="3568">
                  <c:v>1.1091103424728701</c:v>
                </c:pt>
                <c:pt idx="3569">
                  <c:v>1.10384637145163</c:v>
                </c:pt>
                <c:pt idx="3570">
                  <c:v>1.1144686609824199</c:v>
                </c:pt>
                <c:pt idx="3571">
                  <c:v>1.1140438749989701</c:v>
                </c:pt>
                <c:pt idx="3572">
                  <c:v>1.11655578166811</c:v>
                </c:pt>
                <c:pt idx="3573">
                  <c:v>1.11655578166811</c:v>
                </c:pt>
                <c:pt idx="3574">
                  <c:v>1.11655578166811</c:v>
                </c:pt>
                <c:pt idx="3575">
                  <c:v>1.12302238561019</c:v>
                </c:pt>
                <c:pt idx="3576">
                  <c:v>1.1281232779835699</c:v>
                </c:pt>
                <c:pt idx="3577">
                  <c:v>1.10261164787262</c:v>
                </c:pt>
                <c:pt idx="3578">
                  <c:v>1.1190832109729301</c:v>
                </c:pt>
                <c:pt idx="3579">
                  <c:v>1.11576311729133</c:v>
                </c:pt>
                <c:pt idx="3580">
                  <c:v>1.11576311729133</c:v>
                </c:pt>
                <c:pt idx="3581">
                  <c:v>1.11576311729133</c:v>
                </c:pt>
                <c:pt idx="3582">
                  <c:v>1.1281355248741201</c:v>
                </c:pt>
                <c:pt idx="3583">
                  <c:v>1.13593049556815</c:v>
                </c:pt>
                <c:pt idx="3584">
                  <c:v>1.13285618264678</c:v>
                </c:pt>
                <c:pt idx="3585">
                  <c:v>1.1418558431266701</c:v>
                </c:pt>
                <c:pt idx="3586">
                  <c:v>1.14680746352173</c:v>
                </c:pt>
                <c:pt idx="3587">
                  <c:v>1.14680746352173</c:v>
                </c:pt>
                <c:pt idx="3588">
                  <c:v>1.14680746352173</c:v>
                </c:pt>
                <c:pt idx="3589">
                  <c:v>1.1415472650265801</c:v>
                </c:pt>
                <c:pt idx="3590">
                  <c:v>1.15505394513522</c:v>
                </c:pt>
                <c:pt idx="3591">
                  <c:v>1.1639181822510001</c:v>
                </c:pt>
                <c:pt idx="3592">
                  <c:v>1.17430257298975</c:v>
                </c:pt>
                <c:pt idx="3593">
                  <c:v>1.17761292715088</c:v>
                </c:pt>
                <c:pt idx="3594">
                  <c:v>1.17761292715088</c:v>
                </c:pt>
                <c:pt idx="3595">
                  <c:v>1.17761292715088</c:v>
                </c:pt>
                <c:pt idx="3596">
                  <c:v>1.19215698676015</c:v>
                </c:pt>
                <c:pt idx="3597">
                  <c:v>1.1884888522747801</c:v>
                </c:pt>
                <c:pt idx="3598">
                  <c:v>1.19638539915225</c:v>
                </c:pt>
                <c:pt idx="3599">
                  <c:v>1.18418679196299</c:v>
                </c:pt>
                <c:pt idx="3600">
                  <c:v>1.16383018098064</c:v>
                </c:pt>
                <c:pt idx="3601">
                  <c:v>1.16383018098064</c:v>
                </c:pt>
                <c:pt idx="3602">
                  <c:v>1.16383018098064</c:v>
                </c:pt>
                <c:pt idx="3603">
                  <c:v>1.1788525672369801</c:v>
                </c:pt>
                <c:pt idx="3604">
                  <c:v>1.17239829592515</c:v>
                </c:pt>
                <c:pt idx="3605">
                  <c:v>1.1766051595898701</c:v>
                </c:pt>
                <c:pt idx="3606">
                  <c:v>1.1965444036431301</c:v>
                </c:pt>
                <c:pt idx="3607">
                  <c:v>1.1732676175168599</c:v>
                </c:pt>
                <c:pt idx="3608">
                  <c:v>1.1732676175168599</c:v>
                </c:pt>
                <c:pt idx="3609">
                  <c:v>1.1732676175168599</c:v>
                </c:pt>
                <c:pt idx="3610">
                  <c:v>1.1760580177471001</c:v>
                </c:pt>
                <c:pt idx="3611">
                  <c:v>1.1742478349305701</c:v>
                </c:pt>
                <c:pt idx="3612">
                  <c:v>1.1833071885436399</c:v>
                </c:pt>
                <c:pt idx="3613">
                  <c:v>1.20085000090394</c:v>
                </c:pt>
                <c:pt idx="3614">
                  <c:v>1.1905189606374</c:v>
                </c:pt>
                <c:pt idx="3615">
                  <c:v>1.1905189606374</c:v>
                </c:pt>
                <c:pt idx="3616">
                  <c:v>1.1905189606374</c:v>
                </c:pt>
                <c:pt idx="3617">
                  <c:v>1.19511637860784</c:v>
                </c:pt>
                <c:pt idx="3618">
                  <c:v>1.1829896401003801</c:v>
                </c:pt>
                <c:pt idx="3619">
                  <c:v>1.19041148920989</c:v>
                </c:pt>
                <c:pt idx="3620">
                  <c:v>1.17762802478855</c:v>
                </c:pt>
                <c:pt idx="3621">
                  <c:v>1.17702668773387</c:v>
                </c:pt>
                <c:pt idx="3622">
                  <c:v>1.17702668773387</c:v>
                </c:pt>
                <c:pt idx="3623">
                  <c:v>1.17702668773387</c:v>
                </c:pt>
                <c:pt idx="3624">
                  <c:v>1.1700306742622</c:v>
                </c:pt>
                <c:pt idx="3625">
                  <c:v>1.1669164385861399</c:v>
                </c:pt>
                <c:pt idx="3626">
                  <c:v>1.1784150654813099</c:v>
                </c:pt>
                <c:pt idx="3627">
                  <c:v>1.1753171839469601</c:v>
                </c:pt>
                <c:pt idx="3628">
                  <c:v>1.1770412897677101</c:v>
                </c:pt>
                <c:pt idx="3629">
                  <c:v>1.1770412897677101</c:v>
                </c:pt>
                <c:pt idx="3630">
                  <c:v>1.1770412897677101</c:v>
                </c:pt>
                <c:pt idx="3631">
                  <c:v>1.17927657773672</c:v>
                </c:pt>
                <c:pt idx="3632">
                  <c:v>1.19224215437326</c:v>
                </c:pt>
                <c:pt idx="3633">
                  <c:v>1.1861637911737299</c:v>
                </c:pt>
                <c:pt idx="3634">
                  <c:v>1.17949125355608</c:v>
                </c:pt>
                <c:pt idx="3635">
                  <c:v>1.18400843132737</c:v>
                </c:pt>
                <c:pt idx="3636">
                  <c:v>1.18400843132737</c:v>
                </c:pt>
                <c:pt idx="3637">
                  <c:v>1.18400843132737</c:v>
                </c:pt>
                <c:pt idx="3638">
                  <c:v>1.1860627182911001</c:v>
                </c:pt>
                <c:pt idx="3639">
                  <c:v>1.18739703122664</c:v>
                </c:pt>
                <c:pt idx="3640">
                  <c:v>1.18469766905576</c:v>
                </c:pt>
                <c:pt idx="3641">
                  <c:v>1.19799089065066</c:v>
                </c:pt>
                <c:pt idx="3642">
                  <c:v>1.2006798335667299</c:v>
                </c:pt>
                <c:pt idx="3643">
                  <c:v>1.2006798335667299</c:v>
                </c:pt>
                <c:pt idx="3644">
                  <c:v>1.2006798335667299</c:v>
                </c:pt>
                <c:pt idx="3645">
                  <c:v>1.2042604645497299</c:v>
                </c:pt>
                <c:pt idx="3646">
                  <c:v>1.20520339568153</c:v>
                </c:pt>
                <c:pt idx="3647">
                  <c:v>1.20272279176004</c:v>
                </c:pt>
                <c:pt idx="3648">
                  <c:v>1.20270356342457</c:v>
                </c:pt>
                <c:pt idx="3649">
                  <c:v>1.2030740361449399</c:v>
                </c:pt>
                <c:pt idx="3650">
                  <c:v>1.2030740361449399</c:v>
                </c:pt>
                <c:pt idx="3651">
                  <c:v>1.2030740361449399</c:v>
                </c:pt>
                <c:pt idx="3652">
                  <c:v>1.21157410484187</c:v>
                </c:pt>
                <c:pt idx="3653">
                  <c:v>1.2009818281365401</c:v>
                </c:pt>
                <c:pt idx="3654">
                  <c:v>1.19098538627654</c:v>
                </c:pt>
                <c:pt idx="3655">
                  <c:v>1.1944466453617899</c:v>
                </c:pt>
                <c:pt idx="3656">
                  <c:v>1.19355564335842</c:v>
                </c:pt>
                <c:pt idx="3657">
                  <c:v>1.19355564335842</c:v>
                </c:pt>
                <c:pt idx="3658">
                  <c:v>1.19355564335842</c:v>
                </c:pt>
                <c:pt idx="3659">
                  <c:v>1.20131955646626</c:v>
                </c:pt>
                <c:pt idx="3660">
                  <c:v>1.2087060243901</c:v>
                </c:pt>
                <c:pt idx="3661">
                  <c:v>1.21369344927301</c:v>
                </c:pt>
                <c:pt idx="3662">
                  <c:v>1.202727660179</c:v>
                </c:pt>
                <c:pt idx="3663">
                  <c:v>1.2099156002989699</c:v>
                </c:pt>
                <c:pt idx="3664">
                  <c:v>1.2099156002989699</c:v>
                </c:pt>
                <c:pt idx="3665">
                  <c:v>1.2099156002989699</c:v>
                </c:pt>
                <c:pt idx="3666">
                  <c:v>1.2031837348412999</c:v>
                </c:pt>
                <c:pt idx="3667">
                  <c:v>1.2010557639831301</c:v>
                </c:pt>
                <c:pt idx="3668">
                  <c:v>1.19782494836958</c:v>
                </c:pt>
                <c:pt idx="3669">
                  <c:v>1.20478043680297</c:v>
                </c:pt>
                <c:pt idx="3670">
                  <c:v>1.2064940452788999</c:v>
                </c:pt>
                <c:pt idx="3671">
                  <c:v>1.2064940452788999</c:v>
                </c:pt>
                <c:pt idx="3672">
                  <c:v>1.2064940452788999</c:v>
                </c:pt>
                <c:pt idx="3673">
                  <c:v>1.20280041791231</c:v>
                </c:pt>
                <c:pt idx="3674">
                  <c:v>1.21113690105516</c:v>
                </c:pt>
                <c:pt idx="3675">
                  <c:v>1.2094955957703799</c:v>
                </c:pt>
                <c:pt idx="3676">
                  <c:v>1.1896089905959799</c:v>
                </c:pt>
                <c:pt idx="3677">
                  <c:v>1.19682055749129</c:v>
                </c:pt>
                <c:pt idx="3678">
                  <c:v>1.19682055749129</c:v>
                </c:pt>
                <c:pt idx="3679">
                  <c:v>1.19682055749129</c:v>
                </c:pt>
                <c:pt idx="3680">
                  <c:v>1.1973472794068101</c:v>
                </c:pt>
                <c:pt idx="3681">
                  <c:v>1.1941733168777999</c:v>
                </c:pt>
                <c:pt idx="3682">
                  <c:v>1.2099200599203199</c:v>
                </c:pt>
                <c:pt idx="3683">
                  <c:v>1.1788716268149699</c:v>
                </c:pt>
                <c:pt idx="3684">
                  <c:v>1.1807992711262201</c:v>
                </c:pt>
                <c:pt idx="3685">
                  <c:v>1.1807992711262201</c:v>
                </c:pt>
                <c:pt idx="3686">
                  <c:v>1.1807992711262201</c:v>
                </c:pt>
                <c:pt idx="3687">
                  <c:v>1.18936756970044</c:v>
                </c:pt>
                <c:pt idx="3688">
                  <c:v>1.18468542678725</c:v>
                </c:pt>
                <c:pt idx="3689">
                  <c:v>1.1762770108086</c:v>
                </c:pt>
                <c:pt idx="3690">
                  <c:v>1.1817385808807399</c:v>
                </c:pt>
                <c:pt idx="3691">
                  <c:v>1.1824085613345101</c:v>
                </c:pt>
                <c:pt idx="3692">
                  <c:v>1.1824085613345101</c:v>
                </c:pt>
                <c:pt idx="3693">
                  <c:v>1.1824085613345101</c:v>
                </c:pt>
                <c:pt idx="3694">
                  <c:v>1.1812878765177399</c:v>
                </c:pt>
                <c:pt idx="3695">
                  <c:v>1.19818583471177</c:v>
                </c:pt>
                <c:pt idx="3696">
                  <c:v>1.1769149506107199</c:v>
                </c:pt>
                <c:pt idx="3697">
                  <c:v>1.1679346597004401</c:v>
                </c:pt>
                <c:pt idx="3698">
                  <c:v>1.1677053469909999</c:v>
                </c:pt>
                <c:pt idx="3699">
                  <c:v>1.1677053469909999</c:v>
                </c:pt>
                <c:pt idx="3700">
                  <c:v>1.1677053469909999</c:v>
                </c:pt>
                <c:pt idx="3701">
                  <c:v>1.14306263702879</c:v>
                </c:pt>
                <c:pt idx="3702">
                  <c:v>1.17602973914183</c:v>
                </c:pt>
                <c:pt idx="3703">
                  <c:v>1.1629723272414001</c:v>
                </c:pt>
                <c:pt idx="3704">
                  <c:v>1.1735531119387099</c:v>
                </c:pt>
                <c:pt idx="3705">
                  <c:v>1.17769936017622</c:v>
                </c:pt>
                <c:pt idx="3706">
                  <c:v>1.17769936017622</c:v>
                </c:pt>
                <c:pt idx="3707">
                  <c:v>1.17769936017622</c:v>
                </c:pt>
                <c:pt idx="3708">
                  <c:v>1.18065119355245</c:v>
                </c:pt>
                <c:pt idx="3709">
                  <c:v>1.1952523664591499</c:v>
                </c:pt>
                <c:pt idx="3710">
                  <c:v>1.1995187742329501</c:v>
                </c:pt>
                <c:pt idx="3711">
                  <c:v>1.1956177751230901</c:v>
                </c:pt>
                <c:pt idx="3712">
                  <c:v>1.2003097030038901</c:v>
                </c:pt>
                <c:pt idx="3713">
                  <c:v>1.2003097030038901</c:v>
                </c:pt>
                <c:pt idx="3714">
                  <c:v>1.2003097030038901</c:v>
                </c:pt>
                <c:pt idx="3715">
                  <c:v>1.2048143926485599</c:v>
                </c:pt>
                <c:pt idx="3716">
                  <c:v>1.19132560130997</c:v>
                </c:pt>
                <c:pt idx="3717">
                  <c:v>1.20296066864899</c:v>
                </c:pt>
                <c:pt idx="3718">
                  <c:v>1.1931626442413401</c:v>
                </c:pt>
                <c:pt idx="3719">
                  <c:v>1.21190536291067</c:v>
                </c:pt>
                <c:pt idx="3720">
                  <c:v>1.21190536291067</c:v>
                </c:pt>
                <c:pt idx="3721">
                  <c:v>1.21190536291067</c:v>
                </c:pt>
                <c:pt idx="3722">
                  <c:v>1.2038595014865301</c:v>
                </c:pt>
                <c:pt idx="3723">
                  <c:v>1.19749338355235</c:v>
                </c:pt>
                <c:pt idx="3724">
                  <c:v>1.19188282482548</c:v>
                </c:pt>
                <c:pt idx="3725">
                  <c:v>1.19260236603304</c:v>
                </c:pt>
                <c:pt idx="3726">
                  <c:v>1.1896628626755601</c:v>
                </c:pt>
                <c:pt idx="3727">
                  <c:v>1.1896628626755601</c:v>
                </c:pt>
                <c:pt idx="3728">
                  <c:v>1.1896628626755601</c:v>
                </c:pt>
                <c:pt idx="3729">
                  <c:v>1.1827451674542599</c:v>
                </c:pt>
                <c:pt idx="3730">
                  <c:v>1.1618848841975999</c:v>
                </c:pt>
                <c:pt idx="3731">
                  <c:v>1.1765422148267599</c:v>
                </c:pt>
                <c:pt idx="3732">
                  <c:v>1.1827158523269401</c:v>
                </c:pt>
                <c:pt idx="3733">
                  <c:v>1.17773704377758</c:v>
                </c:pt>
                <c:pt idx="3734">
                  <c:v>1.17773704377758</c:v>
                </c:pt>
                <c:pt idx="3735">
                  <c:v>1.17773704377758</c:v>
                </c:pt>
                <c:pt idx="3736">
                  <c:v>1.1858080555864901</c:v>
                </c:pt>
                <c:pt idx="3737">
                  <c:v>1.20376059299106</c:v>
                </c:pt>
                <c:pt idx="3738">
                  <c:v>1.2165621753565199</c:v>
                </c:pt>
                <c:pt idx="3739">
                  <c:v>1.1723425392983899</c:v>
                </c:pt>
                <c:pt idx="3740">
                  <c:v>1.2002272336328901</c:v>
                </c:pt>
                <c:pt idx="3741">
                  <c:v>1.2002272336328901</c:v>
                </c:pt>
                <c:pt idx="3742">
                  <c:v>1.2002272336328901</c:v>
                </c:pt>
                <c:pt idx="3743">
                  <c:v>1.2002272336328901</c:v>
                </c:pt>
                <c:pt idx="3744">
                  <c:v>1.2028255398468599</c:v>
                </c:pt>
                <c:pt idx="3745">
                  <c:v>1.20570782176294</c:v>
                </c:pt>
                <c:pt idx="3746">
                  <c:v>1.2204298077876901</c:v>
                </c:pt>
                <c:pt idx="3747">
                  <c:v>1.22662363634256</c:v>
                </c:pt>
                <c:pt idx="3748">
                  <c:v>1.22662363634256</c:v>
                </c:pt>
                <c:pt idx="3749">
                  <c:v>1.22662363634256</c:v>
                </c:pt>
                <c:pt idx="3750">
                  <c:v>1.22662363634256</c:v>
                </c:pt>
                <c:pt idx="3751">
                  <c:v>1.22283550058645</c:v>
                </c:pt>
                <c:pt idx="3752">
                  <c:v>1.2233490502959701</c:v>
                </c:pt>
                <c:pt idx="3753">
                  <c:v>1.2312486432307701</c:v>
                </c:pt>
                <c:pt idx="3754">
                  <c:v>1.2282108341585101</c:v>
                </c:pt>
                <c:pt idx="3755">
                  <c:v>1.2282108341585101</c:v>
                </c:pt>
                <c:pt idx="3756">
                  <c:v>1.2282108341585101</c:v>
                </c:pt>
                <c:pt idx="3757">
                  <c:v>1.2312862568266401</c:v>
                </c:pt>
                <c:pt idx="3758">
                  <c:v>1.2363445281899099</c:v>
                </c:pt>
                <c:pt idx="3759">
                  <c:v>1.2302195925278101</c:v>
                </c:pt>
                <c:pt idx="3760">
                  <c:v>1.2368762744839299</c:v>
                </c:pt>
                <c:pt idx="3761">
                  <c:v>1.24153982416077</c:v>
                </c:pt>
                <c:pt idx="3762">
                  <c:v>1.24153982416077</c:v>
                </c:pt>
                <c:pt idx="3763">
                  <c:v>1.24153982416077</c:v>
                </c:pt>
                <c:pt idx="3764">
                  <c:v>1.2439727025135101</c:v>
                </c:pt>
                <c:pt idx="3765">
                  <c:v>1.24214881648345</c:v>
                </c:pt>
                <c:pt idx="3766">
                  <c:v>1.2451200897963</c:v>
                </c:pt>
                <c:pt idx="3767">
                  <c:v>1.23807880372901</c:v>
                </c:pt>
                <c:pt idx="3768">
                  <c:v>1.2386832144314499</c:v>
                </c:pt>
                <c:pt idx="3769">
                  <c:v>1.2386832144314499</c:v>
                </c:pt>
                <c:pt idx="3770">
                  <c:v>1.2386832144314499</c:v>
                </c:pt>
                <c:pt idx="3771">
                  <c:v>1.2351399171500299</c:v>
                </c:pt>
                <c:pt idx="3772">
                  <c:v>1.2425427441525401</c:v>
                </c:pt>
                <c:pt idx="3773">
                  <c:v>1.2585100641768501</c:v>
                </c:pt>
                <c:pt idx="3774">
                  <c:v>1.2629557223952199</c:v>
                </c:pt>
                <c:pt idx="3775">
                  <c:v>1.2507780923007601</c:v>
                </c:pt>
                <c:pt idx="3776">
                  <c:v>1.2507780923007601</c:v>
                </c:pt>
                <c:pt idx="3777">
                  <c:v>1.2507780923007601</c:v>
                </c:pt>
                <c:pt idx="3778">
                  <c:v>1.2530286131903801</c:v>
                </c:pt>
                <c:pt idx="3779">
                  <c:v>1.2513133735206501</c:v>
                </c:pt>
                <c:pt idx="3780">
                  <c:v>1.2645087892610201</c:v>
                </c:pt>
                <c:pt idx="3781">
                  <c:v>1.27641874285387</c:v>
                </c:pt>
                <c:pt idx="3782">
                  <c:v>1.2691079273144801</c:v>
                </c:pt>
                <c:pt idx="3783">
                  <c:v>1.2691079273144801</c:v>
                </c:pt>
                <c:pt idx="3784">
                  <c:v>1.2691079273144801</c:v>
                </c:pt>
                <c:pt idx="3785">
                  <c:v>1.2529025666314999</c:v>
                </c:pt>
                <c:pt idx="3786">
                  <c:v>1.25612409295469</c:v>
                </c:pt>
                <c:pt idx="3787">
                  <c:v>1.2591025334661201</c:v>
                </c:pt>
                <c:pt idx="3788">
                  <c:v>1.30341916433163</c:v>
                </c:pt>
                <c:pt idx="3789">
                  <c:v>1.27356325182021</c:v>
                </c:pt>
                <c:pt idx="3790">
                  <c:v>1.27356325182021</c:v>
                </c:pt>
                <c:pt idx="3791">
                  <c:v>1.27356325182021</c:v>
                </c:pt>
                <c:pt idx="3792">
                  <c:v>1.2620627893590699</c:v>
                </c:pt>
                <c:pt idx="3793">
                  <c:v>1.26762295955496</c:v>
                </c:pt>
                <c:pt idx="3794">
                  <c:v>1.2476646847305599</c:v>
                </c:pt>
                <c:pt idx="3795">
                  <c:v>1.2708737049871699</c:v>
                </c:pt>
                <c:pt idx="3796">
                  <c:v>1.25649911034006</c:v>
                </c:pt>
                <c:pt idx="3797">
                  <c:v>1.25649911034006</c:v>
                </c:pt>
                <c:pt idx="3798">
                  <c:v>1.25649911034006</c:v>
                </c:pt>
                <c:pt idx="3799">
                  <c:v>1.2753816130989599</c:v>
                </c:pt>
                <c:pt idx="3800">
                  <c:v>1.27409486770573</c:v>
                </c:pt>
                <c:pt idx="3801">
                  <c:v>1.26967056952074</c:v>
                </c:pt>
                <c:pt idx="3802">
                  <c:v>1.2738912432046401</c:v>
                </c:pt>
                <c:pt idx="3803">
                  <c:v>1.2781043220133499</c:v>
                </c:pt>
                <c:pt idx="3804">
                  <c:v>1.2781043220133499</c:v>
                </c:pt>
                <c:pt idx="3805">
                  <c:v>1.2781043220133499</c:v>
                </c:pt>
                <c:pt idx="3806">
                  <c:v>1.2785765239709701</c:v>
                </c:pt>
                <c:pt idx="3807">
                  <c:v>1.26968406194702</c:v>
                </c:pt>
                <c:pt idx="3808">
                  <c:v>1.2766704457094</c:v>
                </c:pt>
                <c:pt idx="3809">
                  <c:v>1.2832604164710699</c:v>
                </c:pt>
                <c:pt idx="3810">
                  <c:v>1.29298287881973</c:v>
                </c:pt>
                <c:pt idx="3811">
                  <c:v>1.29298287881973</c:v>
                </c:pt>
                <c:pt idx="3812">
                  <c:v>1.29298287881973</c:v>
                </c:pt>
                <c:pt idx="3813">
                  <c:v>1.2769037092043301</c:v>
                </c:pt>
                <c:pt idx="3814">
                  <c:v>1.29925084975691</c:v>
                </c:pt>
                <c:pt idx="3815">
                  <c:v>1.2992200682496899</c:v>
                </c:pt>
                <c:pt idx="3816">
                  <c:v>1.2945169900136999</c:v>
                </c:pt>
                <c:pt idx="3817">
                  <c:v>1.31156870961044</c:v>
                </c:pt>
                <c:pt idx="3818">
                  <c:v>1.31156870961044</c:v>
                </c:pt>
                <c:pt idx="3819">
                  <c:v>1.31156870961044</c:v>
                </c:pt>
                <c:pt idx="3820">
                  <c:v>1.3141136432478699</c:v>
                </c:pt>
                <c:pt idx="3821">
                  <c:v>1.34213819689132</c:v>
                </c:pt>
                <c:pt idx="3822">
                  <c:v>1.3499261393206901</c:v>
                </c:pt>
                <c:pt idx="3823">
                  <c:v>1.3163626207197301</c:v>
                </c:pt>
                <c:pt idx="3824">
                  <c:v>1.3182967846492599</c:v>
                </c:pt>
                <c:pt idx="3825">
                  <c:v>1.3182967846492599</c:v>
                </c:pt>
                <c:pt idx="3826">
                  <c:v>1.3182967846492599</c:v>
                </c:pt>
                <c:pt idx="3827">
                  <c:v>1.34356295652724</c:v>
                </c:pt>
                <c:pt idx="3828">
                  <c:v>1.34710736374135</c:v>
                </c:pt>
                <c:pt idx="3829">
                  <c:v>1.3559800258302199</c:v>
                </c:pt>
                <c:pt idx="3830">
                  <c:v>1.3682589571574599</c:v>
                </c:pt>
                <c:pt idx="3831">
                  <c:v>1.36663525193615</c:v>
                </c:pt>
                <c:pt idx="3832">
                  <c:v>1.36663525193615</c:v>
                </c:pt>
                <c:pt idx="3833">
                  <c:v>1.36663525193615</c:v>
                </c:pt>
                <c:pt idx="3834">
                  <c:v>1.34652086106571</c:v>
                </c:pt>
                <c:pt idx="3835">
                  <c:v>1.3617854310222299</c:v>
                </c:pt>
                <c:pt idx="3836">
                  <c:v>1.3327647348259899</c:v>
                </c:pt>
                <c:pt idx="3837">
                  <c:v>1.3179482830938101</c:v>
                </c:pt>
                <c:pt idx="3838">
                  <c:v>1.3179482830938101</c:v>
                </c:pt>
                <c:pt idx="3839">
                  <c:v>1.3179482830938101</c:v>
                </c:pt>
                <c:pt idx="3840">
                  <c:v>1.3179482830938101</c:v>
                </c:pt>
                <c:pt idx="3841">
                  <c:v>1.3169869694268099</c:v>
                </c:pt>
                <c:pt idx="3842">
                  <c:v>1.33440695965457</c:v>
                </c:pt>
                <c:pt idx="3843">
                  <c:v>1.3237964556064601</c:v>
                </c:pt>
                <c:pt idx="3844">
                  <c:v>1.3165138640929599</c:v>
                </c:pt>
                <c:pt idx="3845">
                  <c:v>1.32818055051908</c:v>
                </c:pt>
                <c:pt idx="3846">
                  <c:v>1.32818055051908</c:v>
                </c:pt>
                <c:pt idx="3847">
                  <c:v>1.32818055051908</c:v>
                </c:pt>
                <c:pt idx="3848">
                  <c:v>1.32116840648693</c:v>
                </c:pt>
                <c:pt idx="3849">
                  <c:v>1.3194887232522099</c:v>
                </c:pt>
                <c:pt idx="3850">
                  <c:v>1.32356813889336</c:v>
                </c:pt>
                <c:pt idx="3851">
                  <c:v>1.31455869214066</c:v>
                </c:pt>
                <c:pt idx="3852">
                  <c:v>1.33811506744882</c:v>
                </c:pt>
                <c:pt idx="3853">
                  <c:v>1.33811506744882</c:v>
                </c:pt>
                <c:pt idx="3854">
                  <c:v>1.33811506744882</c:v>
                </c:pt>
                <c:pt idx="3855">
                  <c:v>1.33991462113127</c:v>
                </c:pt>
                <c:pt idx="3856">
                  <c:v>1.33636293473187</c:v>
                </c:pt>
                <c:pt idx="3857">
                  <c:v>1.32471326909506</c:v>
                </c:pt>
                <c:pt idx="3858">
                  <c:v>1.32641858095048</c:v>
                </c:pt>
                <c:pt idx="3859">
                  <c:v>1.31213149221586</c:v>
                </c:pt>
                <c:pt idx="3860">
                  <c:v>1.31213149221586</c:v>
                </c:pt>
                <c:pt idx="3861">
                  <c:v>1.31213149221586</c:v>
                </c:pt>
                <c:pt idx="3862">
                  <c:v>1.30584253846462</c:v>
                </c:pt>
                <c:pt idx="3863">
                  <c:v>1.3137664102855799</c:v>
                </c:pt>
                <c:pt idx="3864">
                  <c:v>1.2987521705770699</c:v>
                </c:pt>
                <c:pt idx="3865">
                  <c:v>1.2877881636697699</c:v>
                </c:pt>
                <c:pt idx="3866">
                  <c:v>1.2986963273579899</c:v>
                </c:pt>
                <c:pt idx="3867">
                  <c:v>1.2986963273579899</c:v>
                </c:pt>
                <c:pt idx="3868">
                  <c:v>1.2986963273579899</c:v>
                </c:pt>
                <c:pt idx="3869">
                  <c:v>1.28540194200887</c:v>
                </c:pt>
                <c:pt idx="3870">
                  <c:v>1.2877672102367701</c:v>
                </c:pt>
                <c:pt idx="3871">
                  <c:v>1.3017000784961501</c:v>
                </c:pt>
                <c:pt idx="3872">
                  <c:v>1.32689669359827</c:v>
                </c:pt>
                <c:pt idx="3873">
                  <c:v>1.3060390418696399</c:v>
                </c:pt>
                <c:pt idx="3874">
                  <c:v>1.3060390418696399</c:v>
                </c:pt>
                <c:pt idx="3875">
                  <c:v>1.3060390418696399</c:v>
                </c:pt>
                <c:pt idx="3876">
                  <c:v>1.3044842024035801</c:v>
                </c:pt>
                <c:pt idx="3877">
                  <c:v>1.31234857324327</c:v>
                </c:pt>
                <c:pt idx="3878">
                  <c:v>1.3107308792310901</c:v>
                </c:pt>
                <c:pt idx="3879">
                  <c:v>1.31096675317274</c:v>
                </c:pt>
                <c:pt idx="3880">
                  <c:v>1.31237371324635</c:v>
                </c:pt>
                <c:pt idx="3881">
                  <c:v>1.31237371324635</c:v>
                </c:pt>
                <c:pt idx="3882">
                  <c:v>1.31237371324635</c:v>
                </c:pt>
                <c:pt idx="3883">
                  <c:v>1.3019288621482901</c:v>
                </c:pt>
                <c:pt idx="3884">
                  <c:v>1.3177644394335299</c:v>
                </c:pt>
                <c:pt idx="3885">
                  <c:v>1.3154194936103001</c:v>
                </c:pt>
                <c:pt idx="3886">
                  <c:v>1.29904067878128</c:v>
                </c:pt>
                <c:pt idx="3887">
                  <c:v>1.31072838933626</c:v>
                </c:pt>
                <c:pt idx="3888">
                  <c:v>1.31072838933626</c:v>
                </c:pt>
                <c:pt idx="3889">
                  <c:v>1.31072838933626</c:v>
                </c:pt>
                <c:pt idx="3890">
                  <c:v>1.3025319876824499</c:v>
                </c:pt>
                <c:pt idx="3891">
                  <c:v>1.31580218830359</c:v>
                </c:pt>
                <c:pt idx="3892">
                  <c:v>1.3269947692192501</c:v>
                </c:pt>
                <c:pt idx="3893">
                  <c:v>1.3442953196462899</c:v>
                </c:pt>
                <c:pt idx="3894">
                  <c:v>1.34715653171123</c:v>
                </c:pt>
                <c:pt idx="3895">
                  <c:v>1.34715653171123</c:v>
                </c:pt>
                <c:pt idx="3896">
                  <c:v>1.34715653171123</c:v>
                </c:pt>
                <c:pt idx="3897">
                  <c:v>1.3455255707067799</c:v>
                </c:pt>
                <c:pt idx="3898">
                  <c:v>1.3473847109728501</c:v>
                </c:pt>
                <c:pt idx="3899">
                  <c:v>1.33406867481217</c:v>
                </c:pt>
                <c:pt idx="3900">
                  <c:v>1.3458776504432599</c:v>
                </c:pt>
                <c:pt idx="3901">
                  <c:v>1.3217718261437099</c:v>
                </c:pt>
                <c:pt idx="3902">
                  <c:v>1.3217718261437099</c:v>
                </c:pt>
                <c:pt idx="3903">
                  <c:v>1.3217718261437099</c:v>
                </c:pt>
                <c:pt idx="3904">
                  <c:v>1.35393087662166</c:v>
                </c:pt>
                <c:pt idx="3905">
                  <c:v>1.3864235073131099</c:v>
                </c:pt>
                <c:pt idx="3906">
                  <c:v>1.3864008945611901</c:v>
                </c:pt>
                <c:pt idx="3907">
                  <c:v>1.3918206552341801</c:v>
                </c:pt>
                <c:pt idx="3908">
                  <c:v>1.38797291440408</c:v>
                </c:pt>
                <c:pt idx="3909">
                  <c:v>1.38797291440408</c:v>
                </c:pt>
                <c:pt idx="3910">
                  <c:v>1.38797291440408</c:v>
                </c:pt>
                <c:pt idx="3911">
                  <c:v>1.3776497654759099</c:v>
                </c:pt>
                <c:pt idx="3912">
                  <c:v>1.39346306369614</c:v>
                </c:pt>
                <c:pt idx="3913">
                  <c:v>1.39889642979354</c:v>
                </c:pt>
                <c:pt idx="3914">
                  <c:v>1.37379427674913</c:v>
                </c:pt>
                <c:pt idx="3915">
                  <c:v>1.40590394879394</c:v>
                </c:pt>
                <c:pt idx="3916">
                  <c:v>1.40590394879394</c:v>
                </c:pt>
                <c:pt idx="3917">
                  <c:v>1.40590394879394</c:v>
                </c:pt>
                <c:pt idx="3918">
                  <c:v>1.4001204404680001</c:v>
                </c:pt>
                <c:pt idx="3919">
                  <c:v>1.3993878891559699</c:v>
                </c:pt>
                <c:pt idx="3920">
                  <c:v>1.3951444733749601</c:v>
                </c:pt>
                <c:pt idx="3921">
                  <c:v>1.3924743094029</c:v>
                </c:pt>
                <c:pt idx="3922">
                  <c:v>1.37835527686197</c:v>
                </c:pt>
                <c:pt idx="3923">
                  <c:v>1.37835527686197</c:v>
                </c:pt>
                <c:pt idx="3924">
                  <c:v>1.37835527686197</c:v>
                </c:pt>
                <c:pt idx="3925">
                  <c:v>1.40254985318093</c:v>
                </c:pt>
                <c:pt idx="3926">
                  <c:v>1.39315637696238</c:v>
                </c:pt>
                <c:pt idx="3927">
                  <c:v>1.3920449997453099</c:v>
                </c:pt>
                <c:pt idx="3928">
                  <c:v>1.3674281306640499</c:v>
                </c:pt>
                <c:pt idx="3929">
                  <c:v>1.3732028797583</c:v>
                </c:pt>
                <c:pt idx="3930">
                  <c:v>1.3732028797583</c:v>
                </c:pt>
                <c:pt idx="3931">
                  <c:v>1.3732028797583</c:v>
                </c:pt>
                <c:pt idx="3932">
                  <c:v>1.37932036398695</c:v>
                </c:pt>
                <c:pt idx="3933">
                  <c:v>1.3809516878186801</c:v>
                </c:pt>
                <c:pt idx="3934">
                  <c:v>1.35990093068421</c:v>
                </c:pt>
                <c:pt idx="3935">
                  <c:v>1.3561110435099999</c:v>
                </c:pt>
                <c:pt idx="3936">
                  <c:v>1.3532549999349399</c:v>
                </c:pt>
                <c:pt idx="3937">
                  <c:v>1.3532549999349399</c:v>
                </c:pt>
                <c:pt idx="3938">
                  <c:v>1.3532549999349399</c:v>
                </c:pt>
                <c:pt idx="3939">
                  <c:v>1.3554711553038901</c:v>
                </c:pt>
                <c:pt idx="3940">
                  <c:v>1.3645997211258301</c:v>
                </c:pt>
                <c:pt idx="3941">
                  <c:v>1.3778176624840901</c:v>
                </c:pt>
                <c:pt idx="3942">
                  <c:v>1.3742948863619999</c:v>
                </c:pt>
                <c:pt idx="3943">
                  <c:v>1.37728145806596</c:v>
                </c:pt>
                <c:pt idx="3944">
                  <c:v>1.37728145806596</c:v>
                </c:pt>
                <c:pt idx="3945">
                  <c:v>1.37728145806596</c:v>
                </c:pt>
                <c:pt idx="3946">
                  <c:v>1.3948740100791901</c:v>
                </c:pt>
                <c:pt idx="3947">
                  <c:v>1.3923150838598699</c:v>
                </c:pt>
                <c:pt idx="3948">
                  <c:v>1.38713995024709</c:v>
                </c:pt>
                <c:pt idx="3949">
                  <c:v>1.37512318955195</c:v>
                </c:pt>
                <c:pt idx="3950">
                  <c:v>1.3483482105733999</c:v>
                </c:pt>
                <c:pt idx="3951">
                  <c:v>1.3483482105733999</c:v>
                </c:pt>
                <c:pt idx="3952">
                  <c:v>1.3483482105733999</c:v>
                </c:pt>
                <c:pt idx="3953">
                  <c:v>1.3475555676841</c:v>
                </c:pt>
                <c:pt idx="3954">
                  <c:v>1.34742766818682</c:v>
                </c:pt>
                <c:pt idx="3955">
                  <c:v>1.3391592441806901</c:v>
                </c:pt>
                <c:pt idx="3956">
                  <c:v>1.3163873412773699</c:v>
                </c:pt>
                <c:pt idx="3957">
                  <c:v>1.3271588613018199</c:v>
                </c:pt>
                <c:pt idx="3958">
                  <c:v>1.3271588613018199</c:v>
                </c:pt>
                <c:pt idx="3959">
                  <c:v>1.3271588613018199</c:v>
                </c:pt>
                <c:pt idx="3960">
                  <c:v>1.31600050916497</c:v>
                </c:pt>
                <c:pt idx="3961">
                  <c:v>1.2996702073677899</c:v>
                </c:pt>
                <c:pt idx="3962">
                  <c:v>1.3223033479983799</c:v>
                </c:pt>
                <c:pt idx="3963">
                  <c:v>1.32512928824791</c:v>
                </c:pt>
                <c:pt idx="3964">
                  <c:v>1.31746198596984</c:v>
                </c:pt>
                <c:pt idx="3965">
                  <c:v>1.31746198596984</c:v>
                </c:pt>
                <c:pt idx="3966">
                  <c:v>1.31746198596984</c:v>
                </c:pt>
                <c:pt idx="3967">
                  <c:v>1.3318027209674901</c:v>
                </c:pt>
                <c:pt idx="3968">
                  <c:v>1.33091332706746</c:v>
                </c:pt>
                <c:pt idx="3969">
                  <c:v>1.31517204849281</c:v>
                </c:pt>
                <c:pt idx="3970">
                  <c:v>1.3218800751520601</c:v>
                </c:pt>
                <c:pt idx="3971">
                  <c:v>1.33140412502414</c:v>
                </c:pt>
                <c:pt idx="3972">
                  <c:v>1.33140412502414</c:v>
                </c:pt>
                <c:pt idx="3973">
                  <c:v>1.33140412502414</c:v>
                </c:pt>
                <c:pt idx="3974">
                  <c:v>1.33485626577921</c:v>
                </c:pt>
                <c:pt idx="3975">
                  <c:v>1.3544178507133</c:v>
                </c:pt>
                <c:pt idx="3976">
                  <c:v>1.38697569031125</c:v>
                </c:pt>
                <c:pt idx="3977">
                  <c:v>1.3557726390840099</c:v>
                </c:pt>
                <c:pt idx="3978">
                  <c:v>1.35613980854115</c:v>
                </c:pt>
                <c:pt idx="3979">
                  <c:v>1.35613980854115</c:v>
                </c:pt>
                <c:pt idx="3980">
                  <c:v>1.35613980854115</c:v>
                </c:pt>
                <c:pt idx="3981">
                  <c:v>1.3599981285337399</c:v>
                </c:pt>
                <c:pt idx="3982">
                  <c:v>1.36217278107189</c:v>
                </c:pt>
                <c:pt idx="3983">
                  <c:v>1.3573552111488401</c:v>
                </c:pt>
                <c:pt idx="3984">
                  <c:v>1.37410894921478</c:v>
                </c:pt>
                <c:pt idx="3985">
                  <c:v>1.37102787274812</c:v>
                </c:pt>
                <c:pt idx="3986">
                  <c:v>1.37102787274812</c:v>
                </c:pt>
                <c:pt idx="3987">
                  <c:v>1.37102787274812</c:v>
                </c:pt>
                <c:pt idx="3988">
                  <c:v>1.3743408384049101</c:v>
                </c:pt>
                <c:pt idx="3989">
                  <c:v>1.38595158165266</c:v>
                </c:pt>
                <c:pt idx="3990">
                  <c:v>1.38923058373815</c:v>
                </c:pt>
                <c:pt idx="3991">
                  <c:v>1.4075552979397901</c:v>
                </c:pt>
                <c:pt idx="3992">
                  <c:v>1.42175191700496</c:v>
                </c:pt>
                <c:pt idx="3993">
                  <c:v>1.42175191700496</c:v>
                </c:pt>
                <c:pt idx="3994">
                  <c:v>1.42175191700496</c:v>
                </c:pt>
                <c:pt idx="3995">
                  <c:v>1.4154919929916101</c:v>
                </c:pt>
                <c:pt idx="3996">
                  <c:v>1.4141365741749099</c:v>
                </c:pt>
                <c:pt idx="3997">
                  <c:v>1.43266310785204</c:v>
                </c:pt>
                <c:pt idx="3998">
                  <c:v>1.44632785459785</c:v>
                </c:pt>
                <c:pt idx="3999">
                  <c:v>1.42123732462458</c:v>
                </c:pt>
                <c:pt idx="4000">
                  <c:v>1.42123732462458</c:v>
                </c:pt>
                <c:pt idx="4001">
                  <c:v>1.42123732462458</c:v>
                </c:pt>
                <c:pt idx="4002">
                  <c:v>1.43907775419358</c:v>
                </c:pt>
                <c:pt idx="4003">
                  <c:v>1.4387814466794799</c:v>
                </c:pt>
                <c:pt idx="4004">
                  <c:v>1.43730837879596</c:v>
                </c:pt>
                <c:pt idx="4005">
                  <c:v>1.4453726141929399</c:v>
                </c:pt>
                <c:pt idx="4006">
                  <c:v>1.44338027716831</c:v>
                </c:pt>
                <c:pt idx="4007">
                  <c:v>1.44338027716831</c:v>
                </c:pt>
                <c:pt idx="4008">
                  <c:v>1.44338027716831</c:v>
                </c:pt>
                <c:pt idx="4009">
                  <c:v>1.4456286529894999</c:v>
                </c:pt>
                <c:pt idx="4010">
                  <c:v>1.4515993357870201</c:v>
                </c:pt>
                <c:pt idx="4011">
                  <c:v>1.44231148463283</c:v>
                </c:pt>
                <c:pt idx="4012">
                  <c:v>1.41149916844856</c:v>
                </c:pt>
                <c:pt idx="4013">
                  <c:v>1.3885793073399499</c:v>
                </c:pt>
                <c:pt idx="4014">
                  <c:v>1.3885793073399499</c:v>
                </c:pt>
                <c:pt idx="4015">
                  <c:v>1.3885793073399499</c:v>
                </c:pt>
                <c:pt idx="4016">
                  <c:v>1.3799824339055899</c:v>
                </c:pt>
                <c:pt idx="4017">
                  <c:v>1.3740508915704099</c:v>
                </c:pt>
                <c:pt idx="4018">
                  <c:v>1.36368549388475</c:v>
                </c:pt>
                <c:pt idx="4019">
                  <c:v>1.3442527908788799</c:v>
                </c:pt>
                <c:pt idx="4020">
                  <c:v>1.3509917840333401</c:v>
                </c:pt>
                <c:pt idx="4021">
                  <c:v>1.3509917840333401</c:v>
                </c:pt>
                <c:pt idx="4022">
                  <c:v>1.3509917840333401</c:v>
                </c:pt>
                <c:pt idx="4023">
                  <c:v>1.35762940386737</c:v>
                </c:pt>
                <c:pt idx="4024">
                  <c:v>1.35956011400609</c:v>
                </c:pt>
                <c:pt idx="4025">
                  <c:v>1.36373295250467</c:v>
                </c:pt>
                <c:pt idx="4026">
                  <c:v>1.3702006585761899</c:v>
                </c:pt>
                <c:pt idx="4027">
                  <c:v>1.33830245986742</c:v>
                </c:pt>
                <c:pt idx="4028">
                  <c:v>1.33830245986742</c:v>
                </c:pt>
                <c:pt idx="4029">
                  <c:v>1.33830245986742</c:v>
                </c:pt>
                <c:pt idx="4030">
                  <c:v>1.31950945840834</c:v>
                </c:pt>
                <c:pt idx="4031">
                  <c:v>1.2949310521974899</c:v>
                </c:pt>
                <c:pt idx="4032">
                  <c:v>1.30420413381153</c:v>
                </c:pt>
                <c:pt idx="4033">
                  <c:v>1.2701599136617501</c:v>
                </c:pt>
                <c:pt idx="4034">
                  <c:v>1.29222722251863</c:v>
                </c:pt>
                <c:pt idx="4035">
                  <c:v>1.29222722251863</c:v>
                </c:pt>
                <c:pt idx="4036">
                  <c:v>1.29222722251863</c:v>
                </c:pt>
                <c:pt idx="4037">
                  <c:v>1.2580063162191999</c:v>
                </c:pt>
                <c:pt idx="4038">
                  <c:v>1.26811986474898</c:v>
                </c:pt>
                <c:pt idx="4039">
                  <c:v>1.28258955262802</c:v>
                </c:pt>
                <c:pt idx="4040">
                  <c:v>1.28544533024161</c:v>
                </c:pt>
                <c:pt idx="4041">
                  <c:v>1.2556246891649201</c:v>
                </c:pt>
                <c:pt idx="4042">
                  <c:v>1.2556246891649201</c:v>
                </c:pt>
                <c:pt idx="4043">
                  <c:v>1.2556246891649201</c:v>
                </c:pt>
                <c:pt idx="4044">
                  <c:v>1.26290623016725</c:v>
                </c:pt>
                <c:pt idx="4045">
                  <c:v>1.2431577926486299</c:v>
                </c:pt>
                <c:pt idx="4046">
                  <c:v>1.2562743846153199</c:v>
                </c:pt>
                <c:pt idx="4047">
                  <c:v>1.22786670896163</c:v>
                </c:pt>
                <c:pt idx="4048">
                  <c:v>1.2328330705089201</c:v>
                </c:pt>
                <c:pt idx="4049">
                  <c:v>1.2328330705089201</c:v>
                </c:pt>
                <c:pt idx="4050">
                  <c:v>1.2328330705089201</c:v>
                </c:pt>
                <c:pt idx="4051">
                  <c:v>1.2449553561770399</c:v>
                </c:pt>
                <c:pt idx="4052">
                  <c:v>1.2288446444132699</c:v>
                </c:pt>
                <c:pt idx="4053">
                  <c:v>1.23754655449296</c:v>
                </c:pt>
                <c:pt idx="4054">
                  <c:v>1.2291361252188</c:v>
                </c:pt>
                <c:pt idx="4055">
                  <c:v>1.2797301842765401</c:v>
                </c:pt>
                <c:pt idx="4056">
                  <c:v>1.2797301842765401</c:v>
                </c:pt>
                <c:pt idx="4057">
                  <c:v>1.2797301842765401</c:v>
                </c:pt>
                <c:pt idx="4058">
                  <c:v>1.2532894861039301</c:v>
                </c:pt>
                <c:pt idx="4059">
                  <c:v>1.2512701140849201</c:v>
                </c:pt>
                <c:pt idx="4060">
                  <c:v>1.24798384829513</c:v>
                </c:pt>
                <c:pt idx="4061">
                  <c:v>1.2798715438895401</c:v>
                </c:pt>
                <c:pt idx="4062">
                  <c:v>1.29179180231371</c:v>
                </c:pt>
                <c:pt idx="4063">
                  <c:v>1.29179180231371</c:v>
                </c:pt>
                <c:pt idx="4064">
                  <c:v>1.29179180231371</c:v>
                </c:pt>
                <c:pt idx="4065">
                  <c:v>1.2879479094085899</c:v>
                </c:pt>
                <c:pt idx="4066">
                  <c:v>1.26047781282036</c:v>
                </c:pt>
                <c:pt idx="4067">
                  <c:v>1.2833837997786399</c:v>
                </c:pt>
                <c:pt idx="4068">
                  <c:v>1.27172059569409</c:v>
                </c:pt>
                <c:pt idx="4069">
                  <c:v>1.25688351887923</c:v>
                </c:pt>
                <c:pt idx="4070">
                  <c:v>1.25688351887923</c:v>
                </c:pt>
                <c:pt idx="4071">
                  <c:v>1.25688351887923</c:v>
                </c:pt>
                <c:pt idx="4072">
                  <c:v>1.27857954826274</c:v>
                </c:pt>
                <c:pt idx="4073">
                  <c:v>1.2291997277757101</c:v>
                </c:pt>
                <c:pt idx="4074">
                  <c:v>1.2241942995637001</c:v>
                </c:pt>
                <c:pt idx="4075">
                  <c:v>1.2377810502286699</c:v>
                </c:pt>
                <c:pt idx="4076">
                  <c:v>1.21949100726811</c:v>
                </c:pt>
                <c:pt idx="4077">
                  <c:v>1.21949100726811</c:v>
                </c:pt>
                <c:pt idx="4078">
                  <c:v>1.21949100726811</c:v>
                </c:pt>
                <c:pt idx="4079">
                  <c:v>1.21557156541992</c:v>
                </c:pt>
                <c:pt idx="4080">
                  <c:v>1.2134356734901099</c:v>
                </c:pt>
                <c:pt idx="4081">
                  <c:v>1.2180362049173501</c:v>
                </c:pt>
                <c:pt idx="4082">
                  <c:v>1.23225937806884</c:v>
                </c:pt>
                <c:pt idx="4083">
                  <c:v>1.2159246914167301</c:v>
                </c:pt>
                <c:pt idx="4084">
                  <c:v>1.2159246914167301</c:v>
                </c:pt>
                <c:pt idx="4085">
                  <c:v>1.2159246914167301</c:v>
                </c:pt>
                <c:pt idx="4086">
                  <c:v>1.21940078425182</c:v>
                </c:pt>
                <c:pt idx="4087">
                  <c:v>1.21490659576372</c:v>
                </c:pt>
                <c:pt idx="4088">
                  <c:v>1.20986147938439</c:v>
                </c:pt>
                <c:pt idx="4089">
                  <c:v>1.20297009942377</c:v>
                </c:pt>
                <c:pt idx="4090">
                  <c:v>1.1994456538548499</c:v>
                </c:pt>
                <c:pt idx="4091">
                  <c:v>1.1994456538548499</c:v>
                </c:pt>
                <c:pt idx="4092">
                  <c:v>1.1994456538548499</c:v>
                </c:pt>
                <c:pt idx="4093">
                  <c:v>1.1845356048791</c:v>
                </c:pt>
                <c:pt idx="4094">
                  <c:v>1.16840886117592</c:v>
                </c:pt>
                <c:pt idx="4095">
                  <c:v>1.1548295243189299</c:v>
                </c:pt>
                <c:pt idx="4096">
                  <c:v>1.1704726629373901</c:v>
                </c:pt>
                <c:pt idx="4097">
                  <c:v>1.15249004408541</c:v>
                </c:pt>
                <c:pt idx="4098">
                  <c:v>1.15249004408541</c:v>
                </c:pt>
                <c:pt idx="4099">
                  <c:v>1.15249004408541</c:v>
                </c:pt>
                <c:pt idx="4100">
                  <c:v>1.14229834003631</c:v>
                </c:pt>
                <c:pt idx="4101">
                  <c:v>1.1528536818975701</c:v>
                </c:pt>
                <c:pt idx="4102">
                  <c:v>1.14848444492224</c:v>
                </c:pt>
                <c:pt idx="4103">
                  <c:v>1.1516313545008301</c:v>
                </c:pt>
                <c:pt idx="4104">
                  <c:v>1.14715567716972</c:v>
                </c:pt>
                <c:pt idx="4105">
                  <c:v>1.14715567716972</c:v>
                </c:pt>
                <c:pt idx="4106">
                  <c:v>1.14715567716972</c:v>
                </c:pt>
                <c:pt idx="4107">
                  <c:v>1.15549761704972</c:v>
                </c:pt>
                <c:pt idx="4108">
                  <c:v>1.15549761704972</c:v>
                </c:pt>
                <c:pt idx="4109">
                  <c:v>1.1578831131651099</c:v>
                </c:pt>
                <c:pt idx="4110">
                  <c:v>1.16329878879404</c:v>
                </c:pt>
                <c:pt idx="4111">
                  <c:v>1.15759467786795</c:v>
                </c:pt>
                <c:pt idx="4112">
                  <c:v>1.15759467786795</c:v>
                </c:pt>
                <c:pt idx="4113">
                  <c:v>1.15759467786795</c:v>
                </c:pt>
                <c:pt idx="4114">
                  <c:v>1.16415797649903</c:v>
                </c:pt>
                <c:pt idx="4115">
                  <c:v>1.16415797649903</c:v>
                </c:pt>
                <c:pt idx="4116">
                  <c:v>1.16303771398314</c:v>
                </c:pt>
                <c:pt idx="4117">
                  <c:v>1.1670032113164299</c:v>
                </c:pt>
                <c:pt idx="4118">
                  <c:v>1.1293270652686</c:v>
                </c:pt>
                <c:pt idx="4119">
                  <c:v>1.1293270652686</c:v>
                </c:pt>
                <c:pt idx="4120">
                  <c:v>1.1293270652686</c:v>
                </c:pt>
                <c:pt idx="4121">
                  <c:v>1.1744752150731701</c:v>
                </c:pt>
                <c:pt idx="4122">
                  <c:v>1.20617572080566</c:v>
                </c:pt>
                <c:pt idx="4123">
                  <c:v>1.2328192113225001</c:v>
                </c:pt>
                <c:pt idx="4124">
                  <c:v>1.21347584314292</c:v>
                </c:pt>
                <c:pt idx="4125">
                  <c:v>1.2102174046060199</c:v>
                </c:pt>
                <c:pt idx="4126">
                  <c:v>1.2102174046060199</c:v>
                </c:pt>
                <c:pt idx="4127">
                  <c:v>1.2102174046060199</c:v>
                </c:pt>
                <c:pt idx="4128">
                  <c:v>1.1968794420123401</c:v>
                </c:pt>
                <c:pt idx="4129">
                  <c:v>1.1975524283297501</c:v>
                </c:pt>
                <c:pt idx="4130">
                  <c:v>1.2071054835967201</c:v>
                </c:pt>
                <c:pt idx="4131">
                  <c:v>1.2167640442417</c:v>
                </c:pt>
                <c:pt idx="4132">
                  <c:v>1.217848987103</c:v>
                </c:pt>
                <c:pt idx="4133">
                  <c:v>1.217848987103</c:v>
                </c:pt>
                <c:pt idx="4134">
                  <c:v>1.217848987103</c:v>
                </c:pt>
                <c:pt idx="4135">
                  <c:v>1.2291353819717199</c:v>
                </c:pt>
                <c:pt idx="4136">
                  <c:v>1.2539769254986199</c:v>
                </c:pt>
                <c:pt idx="4137">
                  <c:v>1.24743667243372</c:v>
                </c:pt>
                <c:pt idx="4138">
                  <c:v>1.2433087212907601</c:v>
                </c:pt>
                <c:pt idx="4139">
                  <c:v>1.2506835648125101</c:v>
                </c:pt>
                <c:pt idx="4140">
                  <c:v>1.2506835648125101</c:v>
                </c:pt>
                <c:pt idx="4141">
                  <c:v>1.2506835648125101</c:v>
                </c:pt>
                <c:pt idx="4142">
                  <c:v>1.2684559087904099</c:v>
                </c:pt>
                <c:pt idx="4143">
                  <c:v>1.2519722852119299</c:v>
                </c:pt>
                <c:pt idx="4144">
                  <c:v>1.2390479109235399</c:v>
                </c:pt>
                <c:pt idx="4145">
                  <c:v>1.23468108913445</c:v>
                </c:pt>
                <c:pt idx="4146">
                  <c:v>1.23551485811716</c:v>
                </c:pt>
                <c:pt idx="4147">
                  <c:v>1.23551485811716</c:v>
                </c:pt>
                <c:pt idx="4148">
                  <c:v>1.23551485811716</c:v>
                </c:pt>
                <c:pt idx="4149">
                  <c:v>1.2359287093650899</c:v>
                </c:pt>
                <c:pt idx="4150">
                  <c:v>1.24243237851532</c:v>
                </c:pt>
                <c:pt idx="4151">
                  <c:v>1.24635185420894</c:v>
                </c:pt>
                <c:pt idx="4152">
                  <c:v>1.2570235585421901</c:v>
                </c:pt>
                <c:pt idx="4153">
                  <c:v>1.23985417526482</c:v>
                </c:pt>
                <c:pt idx="4154">
                  <c:v>1.23985417526482</c:v>
                </c:pt>
                <c:pt idx="4155">
                  <c:v>1.23985417526482</c:v>
                </c:pt>
                <c:pt idx="4156">
                  <c:v>1.2271280465623899</c:v>
                </c:pt>
                <c:pt idx="4157">
                  <c:v>1.2294995141206799</c:v>
                </c:pt>
                <c:pt idx="4158">
                  <c:v>1.2540291099396299</c:v>
                </c:pt>
                <c:pt idx="4159">
                  <c:v>1.25244242965254</c:v>
                </c:pt>
                <c:pt idx="4160">
                  <c:v>1.23225668649085</c:v>
                </c:pt>
                <c:pt idx="4161">
                  <c:v>1.23225668649085</c:v>
                </c:pt>
                <c:pt idx="4162">
                  <c:v>1.23225668649085</c:v>
                </c:pt>
                <c:pt idx="4163">
                  <c:v>1.2454653975922501</c:v>
                </c:pt>
                <c:pt idx="4164">
                  <c:v>1.2428569839734001</c:v>
                </c:pt>
                <c:pt idx="4165">
                  <c:v>1.24187356913477</c:v>
                </c:pt>
                <c:pt idx="4166">
                  <c:v>1.24718296550462</c:v>
                </c:pt>
                <c:pt idx="4167">
                  <c:v>1.24257970222305</c:v>
                </c:pt>
                <c:pt idx="4168">
                  <c:v>1.24257970222305</c:v>
                </c:pt>
                <c:pt idx="4169">
                  <c:v>1.24257970222305</c:v>
                </c:pt>
                <c:pt idx="4170">
                  <c:v>1.25231064063053</c:v>
                </c:pt>
                <c:pt idx="4171">
                  <c:v>1.2558349076318001</c:v>
                </c:pt>
                <c:pt idx="4172">
                  <c:v>1.2589550683499999</c:v>
                </c:pt>
              </c:numCache>
            </c:numRef>
          </c:val>
          <c:smooth val="0"/>
        </c:ser>
        <c:ser>
          <c:idx val="1"/>
          <c:order val="1"/>
          <c:tx>
            <c:strRef>
              <c:f>Sheet1!$A$3</c:f>
              <c:strCache>
                <c:ptCount val="1"/>
                <c:pt idx="0">
                  <c:v>FTSE Developed Europe Small Cap relative to FTSE Developed Europe</c:v>
                </c:pt>
              </c:strCache>
            </c:strRef>
          </c:tx>
          <c:spPr>
            <a:ln w="19050">
              <a:solidFill>
                <a:srgbClr val="1A9CE3"/>
              </a:solidFill>
            </a:ln>
          </c:spPr>
          <c:marker>
            <c:symbol val="none"/>
          </c:marker>
          <c:cat>
            <c:numRef>
              <c:f>Sheet1!$B$1:$FDN$1</c:f>
              <c:numCache>
                <c:formatCode>m/d/yyyy</c:formatCode>
                <c:ptCount val="4173"/>
                <c:pt idx="0">
                  <c:v>39351</c:v>
                </c:pt>
                <c:pt idx="1">
                  <c:v>39352</c:v>
                </c:pt>
                <c:pt idx="2">
                  <c:v>39353</c:v>
                </c:pt>
                <c:pt idx="3">
                  <c:v>39354</c:v>
                </c:pt>
                <c:pt idx="4">
                  <c:v>39355</c:v>
                </c:pt>
                <c:pt idx="5">
                  <c:v>39356</c:v>
                </c:pt>
                <c:pt idx="6">
                  <c:v>39357</c:v>
                </c:pt>
                <c:pt idx="7">
                  <c:v>39358</c:v>
                </c:pt>
                <c:pt idx="8">
                  <c:v>39359</c:v>
                </c:pt>
                <c:pt idx="9">
                  <c:v>39360</c:v>
                </c:pt>
                <c:pt idx="10">
                  <c:v>39361</c:v>
                </c:pt>
                <c:pt idx="11">
                  <c:v>39362</c:v>
                </c:pt>
                <c:pt idx="12">
                  <c:v>39363</c:v>
                </c:pt>
                <c:pt idx="13">
                  <c:v>39364</c:v>
                </c:pt>
                <c:pt idx="14">
                  <c:v>39365</c:v>
                </c:pt>
                <c:pt idx="15">
                  <c:v>39366</c:v>
                </c:pt>
                <c:pt idx="16">
                  <c:v>39367</c:v>
                </c:pt>
                <c:pt idx="17">
                  <c:v>39368</c:v>
                </c:pt>
                <c:pt idx="18">
                  <c:v>39369</c:v>
                </c:pt>
                <c:pt idx="19">
                  <c:v>39370</c:v>
                </c:pt>
                <c:pt idx="20">
                  <c:v>39371</c:v>
                </c:pt>
                <c:pt idx="21">
                  <c:v>39372</c:v>
                </c:pt>
                <c:pt idx="22">
                  <c:v>39373</c:v>
                </c:pt>
                <c:pt idx="23">
                  <c:v>39374</c:v>
                </c:pt>
                <c:pt idx="24">
                  <c:v>39375</c:v>
                </c:pt>
                <c:pt idx="25">
                  <c:v>39376</c:v>
                </c:pt>
                <c:pt idx="26">
                  <c:v>39377</c:v>
                </c:pt>
                <c:pt idx="27">
                  <c:v>39378</c:v>
                </c:pt>
                <c:pt idx="28">
                  <c:v>39379</c:v>
                </c:pt>
                <c:pt idx="29">
                  <c:v>39380</c:v>
                </c:pt>
                <c:pt idx="30">
                  <c:v>39381</c:v>
                </c:pt>
                <c:pt idx="31">
                  <c:v>39382</c:v>
                </c:pt>
                <c:pt idx="32">
                  <c:v>39383</c:v>
                </c:pt>
                <c:pt idx="33">
                  <c:v>39384</c:v>
                </c:pt>
                <c:pt idx="34">
                  <c:v>39385</c:v>
                </c:pt>
                <c:pt idx="35">
                  <c:v>39386</c:v>
                </c:pt>
                <c:pt idx="36">
                  <c:v>39387</c:v>
                </c:pt>
                <c:pt idx="37">
                  <c:v>39388</c:v>
                </c:pt>
                <c:pt idx="38">
                  <c:v>39389</c:v>
                </c:pt>
                <c:pt idx="39">
                  <c:v>39390</c:v>
                </c:pt>
                <c:pt idx="40">
                  <c:v>39391</c:v>
                </c:pt>
                <c:pt idx="41">
                  <c:v>39392</c:v>
                </c:pt>
                <c:pt idx="42">
                  <c:v>39393</c:v>
                </c:pt>
                <c:pt idx="43">
                  <c:v>39394</c:v>
                </c:pt>
                <c:pt idx="44">
                  <c:v>39395</c:v>
                </c:pt>
                <c:pt idx="45">
                  <c:v>39396</c:v>
                </c:pt>
                <c:pt idx="46">
                  <c:v>39397</c:v>
                </c:pt>
                <c:pt idx="47">
                  <c:v>39398</c:v>
                </c:pt>
                <c:pt idx="48">
                  <c:v>39399</c:v>
                </c:pt>
                <c:pt idx="49">
                  <c:v>39400</c:v>
                </c:pt>
                <c:pt idx="50">
                  <c:v>39401</c:v>
                </c:pt>
                <c:pt idx="51">
                  <c:v>39402</c:v>
                </c:pt>
                <c:pt idx="52">
                  <c:v>39403</c:v>
                </c:pt>
                <c:pt idx="53">
                  <c:v>39404</c:v>
                </c:pt>
                <c:pt idx="54">
                  <c:v>39405</c:v>
                </c:pt>
                <c:pt idx="55">
                  <c:v>39406</c:v>
                </c:pt>
                <c:pt idx="56">
                  <c:v>39407</c:v>
                </c:pt>
                <c:pt idx="57">
                  <c:v>39408</c:v>
                </c:pt>
                <c:pt idx="58">
                  <c:v>39409</c:v>
                </c:pt>
                <c:pt idx="59">
                  <c:v>39410</c:v>
                </c:pt>
                <c:pt idx="60">
                  <c:v>39411</c:v>
                </c:pt>
                <c:pt idx="61">
                  <c:v>39412</c:v>
                </c:pt>
                <c:pt idx="62">
                  <c:v>39413</c:v>
                </c:pt>
                <c:pt idx="63">
                  <c:v>39414</c:v>
                </c:pt>
                <c:pt idx="64">
                  <c:v>39415</c:v>
                </c:pt>
                <c:pt idx="65">
                  <c:v>39416</c:v>
                </c:pt>
                <c:pt idx="66">
                  <c:v>39417</c:v>
                </c:pt>
                <c:pt idx="67">
                  <c:v>39418</c:v>
                </c:pt>
                <c:pt idx="68">
                  <c:v>39419</c:v>
                </c:pt>
                <c:pt idx="69">
                  <c:v>39420</c:v>
                </c:pt>
                <c:pt idx="70">
                  <c:v>39421</c:v>
                </c:pt>
                <c:pt idx="71">
                  <c:v>39422</c:v>
                </c:pt>
                <c:pt idx="72">
                  <c:v>39423</c:v>
                </c:pt>
                <c:pt idx="73">
                  <c:v>39424</c:v>
                </c:pt>
                <c:pt idx="74">
                  <c:v>39425</c:v>
                </c:pt>
                <c:pt idx="75">
                  <c:v>39426</c:v>
                </c:pt>
                <c:pt idx="76">
                  <c:v>39427</c:v>
                </c:pt>
                <c:pt idx="77">
                  <c:v>39428</c:v>
                </c:pt>
                <c:pt idx="78">
                  <c:v>39429</c:v>
                </c:pt>
                <c:pt idx="79">
                  <c:v>39430</c:v>
                </c:pt>
                <c:pt idx="80">
                  <c:v>39431</c:v>
                </c:pt>
                <c:pt idx="81">
                  <c:v>39432</c:v>
                </c:pt>
                <c:pt idx="82">
                  <c:v>39433</c:v>
                </c:pt>
                <c:pt idx="83">
                  <c:v>39434</c:v>
                </c:pt>
                <c:pt idx="84">
                  <c:v>39435</c:v>
                </c:pt>
                <c:pt idx="85">
                  <c:v>39436</c:v>
                </c:pt>
                <c:pt idx="86">
                  <c:v>39437</c:v>
                </c:pt>
                <c:pt idx="87">
                  <c:v>39438</c:v>
                </c:pt>
                <c:pt idx="88">
                  <c:v>39439</c:v>
                </c:pt>
                <c:pt idx="89">
                  <c:v>39440</c:v>
                </c:pt>
                <c:pt idx="90">
                  <c:v>39441</c:v>
                </c:pt>
                <c:pt idx="91">
                  <c:v>39442</c:v>
                </c:pt>
                <c:pt idx="92">
                  <c:v>39443</c:v>
                </c:pt>
                <c:pt idx="93">
                  <c:v>39444</c:v>
                </c:pt>
                <c:pt idx="94">
                  <c:v>39445</c:v>
                </c:pt>
                <c:pt idx="95">
                  <c:v>39446</c:v>
                </c:pt>
                <c:pt idx="96">
                  <c:v>39447</c:v>
                </c:pt>
                <c:pt idx="97">
                  <c:v>39448</c:v>
                </c:pt>
                <c:pt idx="98">
                  <c:v>39449</c:v>
                </c:pt>
                <c:pt idx="99">
                  <c:v>39450</c:v>
                </c:pt>
                <c:pt idx="100">
                  <c:v>39451</c:v>
                </c:pt>
                <c:pt idx="101">
                  <c:v>39452</c:v>
                </c:pt>
                <c:pt idx="102">
                  <c:v>39453</c:v>
                </c:pt>
                <c:pt idx="103">
                  <c:v>39454</c:v>
                </c:pt>
                <c:pt idx="104">
                  <c:v>39455</c:v>
                </c:pt>
                <c:pt idx="105">
                  <c:v>39456</c:v>
                </c:pt>
                <c:pt idx="106">
                  <c:v>39457</c:v>
                </c:pt>
                <c:pt idx="107">
                  <c:v>39458</c:v>
                </c:pt>
                <c:pt idx="108">
                  <c:v>39459</c:v>
                </c:pt>
                <c:pt idx="109">
                  <c:v>39460</c:v>
                </c:pt>
                <c:pt idx="110">
                  <c:v>39461</c:v>
                </c:pt>
                <c:pt idx="111">
                  <c:v>39462</c:v>
                </c:pt>
                <c:pt idx="112">
                  <c:v>39463</c:v>
                </c:pt>
                <c:pt idx="113">
                  <c:v>39464</c:v>
                </c:pt>
                <c:pt idx="114">
                  <c:v>39465</c:v>
                </c:pt>
                <c:pt idx="115">
                  <c:v>39466</c:v>
                </c:pt>
                <c:pt idx="116">
                  <c:v>39467</c:v>
                </c:pt>
                <c:pt idx="117">
                  <c:v>39468</c:v>
                </c:pt>
                <c:pt idx="118">
                  <c:v>39469</c:v>
                </c:pt>
                <c:pt idx="119">
                  <c:v>39470</c:v>
                </c:pt>
                <c:pt idx="120">
                  <c:v>39471</c:v>
                </c:pt>
                <c:pt idx="121">
                  <c:v>39472</c:v>
                </c:pt>
                <c:pt idx="122">
                  <c:v>39473</c:v>
                </c:pt>
                <c:pt idx="123">
                  <c:v>39474</c:v>
                </c:pt>
                <c:pt idx="124">
                  <c:v>39475</c:v>
                </c:pt>
                <c:pt idx="125">
                  <c:v>39476</c:v>
                </c:pt>
                <c:pt idx="126">
                  <c:v>39477</c:v>
                </c:pt>
                <c:pt idx="127">
                  <c:v>39478</c:v>
                </c:pt>
                <c:pt idx="128">
                  <c:v>39479</c:v>
                </c:pt>
                <c:pt idx="129">
                  <c:v>39480</c:v>
                </c:pt>
                <c:pt idx="130">
                  <c:v>39481</c:v>
                </c:pt>
                <c:pt idx="131">
                  <c:v>39482</c:v>
                </c:pt>
                <c:pt idx="132">
                  <c:v>39483</c:v>
                </c:pt>
                <c:pt idx="133">
                  <c:v>39484</c:v>
                </c:pt>
                <c:pt idx="134">
                  <c:v>39485</c:v>
                </c:pt>
                <c:pt idx="135">
                  <c:v>39486</c:v>
                </c:pt>
                <c:pt idx="136">
                  <c:v>39487</c:v>
                </c:pt>
                <c:pt idx="137">
                  <c:v>39488</c:v>
                </c:pt>
                <c:pt idx="138">
                  <c:v>39489</c:v>
                </c:pt>
                <c:pt idx="139">
                  <c:v>39490</c:v>
                </c:pt>
                <c:pt idx="140">
                  <c:v>39491</c:v>
                </c:pt>
                <c:pt idx="141">
                  <c:v>39492</c:v>
                </c:pt>
                <c:pt idx="142">
                  <c:v>39493</c:v>
                </c:pt>
                <c:pt idx="143">
                  <c:v>39494</c:v>
                </c:pt>
                <c:pt idx="144">
                  <c:v>39495</c:v>
                </c:pt>
                <c:pt idx="145">
                  <c:v>39496</c:v>
                </c:pt>
                <c:pt idx="146">
                  <c:v>39497</c:v>
                </c:pt>
                <c:pt idx="147">
                  <c:v>39498</c:v>
                </c:pt>
                <c:pt idx="148">
                  <c:v>39499</c:v>
                </c:pt>
                <c:pt idx="149">
                  <c:v>39500</c:v>
                </c:pt>
                <c:pt idx="150">
                  <c:v>39501</c:v>
                </c:pt>
                <c:pt idx="151">
                  <c:v>39502</c:v>
                </c:pt>
                <c:pt idx="152">
                  <c:v>39503</c:v>
                </c:pt>
                <c:pt idx="153">
                  <c:v>39504</c:v>
                </c:pt>
                <c:pt idx="154">
                  <c:v>39505</c:v>
                </c:pt>
                <c:pt idx="155">
                  <c:v>39506</c:v>
                </c:pt>
                <c:pt idx="156">
                  <c:v>39507</c:v>
                </c:pt>
                <c:pt idx="157">
                  <c:v>39508</c:v>
                </c:pt>
                <c:pt idx="158">
                  <c:v>39509</c:v>
                </c:pt>
                <c:pt idx="159">
                  <c:v>39510</c:v>
                </c:pt>
                <c:pt idx="160">
                  <c:v>39511</c:v>
                </c:pt>
                <c:pt idx="161">
                  <c:v>39512</c:v>
                </c:pt>
                <c:pt idx="162">
                  <c:v>39513</c:v>
                </c:pt>
                <c:pt idx="163">
                  <c:v>39514</c:v>
                </c:pt>
                <c:pt idx="164">
                  <c:v>39515</c:v>
                </c:pt>
                <c:pt idx="165">
                  <c:v>39516</c:v>
                </c:pt>
                <c:pt idx="166">
                  <c:v>39517</c:v>
                </c:pt>
                <c:pt idx="167">
                  <c:v>39518</c:v>
                </c:pt>
                <c:pt idx="168">
                  <c:v>39519</c:v>
                </c:pt>
                <c:pt idx="169">
                  <c:v>39520</c:v>
                </c:pt>
                <c:pt idx="170">
                  <c:v>39521</c:v>
                </c:pt>
                <c:pt idx="171">
                  <c:v>39522</c:v>
                </c:pt>
                <c:pt idx="172">
                  <c:v>39523</c:v>
                </c:pt>
                <c:pt idx="173">
                  <c:v>39524</c:v>
                </c:pt>
                <c:pt idx="174">
                  <c:v>39525</c:v>
                </c:pt>
                <c:pt idx="175">
                  <c:v>39526</c:v>
                </c:pt>
                <c:pt idx="176">
                  <c:v>39527</c:v>
                </c:pt>
                <c:pt idx="177">
                  <c:v>39528</c:v>
                </c:pt>
                <c:pt idx="178">
                  <c:v>39529</c:v>
                </c:pt>
                <c:pt idx="179">
                  <c:v>39530</c:v>
                </c:pt>
                <c:pt idx="180">
                  <c:v>39531</c:v>
                </c:pt>
                <c:pt idx="181">
                  <c:v>39532</c:v>
                </c:pt>
                <c:pt idx="182">
                  <c:v>39533</c:v>
                </c:pt>
                <c:pt idx="183">
                  <c:v>39534</c:v>
                </c:pt>
                <c:pt idx="184">
                  <c:v>39535</c:v>
                </c:pt>
                <c:pt idx="185">
                  <c:v>39536</c:v>
                </c:pt>
                <c:pt idx="186">
                  <c:v>39537</c:v>
                </c:pt>
                <c:pt idx="187">
                  <c:v>39538</c:v>
                </c:pt>
                <c:pt idx="188">
                  <c:v>39539</c:v>
                </c:pt>
                <c:pt idx="189">
                  <c:v>39540</c:v>
                </c:pt>
                <c:pt idx="190">
                  <c:v>39541</c:v>
                </c:pt>
                <c:pt idx="191">
                  <c:v>39542</c:v>
                </c:pt>
                <c:pt idx="192">
                  <c:v>39543</c:v>
                </c:pt>
                <c:pt idx="193">
                  <c:v>39544</c:v>
                </c:pt>
                <c:pt idx="194">
                  <c:v>39545</c:v>
                </c:pt>
                <c:pt idx="195">
                  <c:v>39546</c:v>
                </c:pt>
                <c:pt idx="196">
                  <c:v>39547</c:v>
                </c:pt>
                <c:pt idx="197">
                  <c:v>39548</c:v>
                </c:pt>
                <c:pt idx="198">
                  <c:v>39549</c:v>
                </c:pt>
                <c:pt idx="199">
                  <c:v>39550</c:v>
                </c:pt>
                <c:pt idx="200">
                  <c:v>39551</c:v>
                </c:pt>
                <c:pt idx="201">
                  <c:v>39552</c:v>
                </c:pt>
                <c:pt idx="202">
                  <c:v>39553</c:v>
                </c:pt>
                <c:pt idx="203">
                  <c:v>39554</c:v>
                </c:pt>
                <c:pt idx="204">
                  <c:v>39555</c:v>
                </c:pt>
                <c:pt idx="205">
                  <c:v>39556</c:v>
                </c:pt>
                <c:pt idx="206">
                  <c:v>39557</c:v>
                </c:pt>
                <c:pt idx="207">
                  <c:v>39558</c:v>
                </c:pt>
                <c:pt idx="208">
                  <c:v>39559</c:v>
                </c:pt>
                <c:pt idx="209">
                  <c:v>39560</c:v>
                </c:pt>
                <c:pt idx="210">
                  <c:v>39561</c:v>
                </c:pt>
                <c:pt idx="211">
                  <c:v>39562</c:v>
                </c:pt>
                <c:pt idx="212">
                  <c:v>39563</c:v>
                </c:pt>
                <c:pt idx="213">
                  <c:v>39564</c:v>
                </c:pt>
                <c:pt idx="214">
                  <c:v>39565</c:v>
                </c:pt>
                <c:pt idx="215">
                  <c:v>39566</c:v>
                </c:pt>
                <c:pt idx="216">
                  <c:v>39567</c:v>
                </c:pt>
                <c:pt idx="217">
                  <c:v>39568</c:v>
                </c:pt>
                <c:pt idx="218">
                  <c:v>39569</c:v>
                </c:pt>
                <c:pt idx="219">
                  <c:v>39570</c:v>
                </c:pt>
                <c:pt idx="220">
                  <c:v>39571</c:v>
                </c:pt>
                <c:pt idx="221">
                  <c:v>39572</c:v>
                </c:pt>
                <c:pt idx="222">
                  <c:v>39573</c:v>
                </c:pt>
                <c:pt idx="223">
                  <c:v>39574</c:v>
                </c:pt>
                <c:pt idx="224">
                  <c:v>39575</c:v>
                </c:pt>
                <c:pt idx="225">
                  <c:v>39576</c:v>
                </c:pt>
                <c:pt idx="226">
                  <c:v>39577</c:v>
                </c:pt>
                <c:pt idx="227">
                  <c:v>39578</c:v>
                </c:pt>
                <c:pt idx="228">
                  <c:v>39579</c:v>
                </c:pt>
                <c:pt idx="229">
                  <c:v>39580</c:v>
                </c:pt>
                <c:pt idx="230">
                  <c:v>39581</c:v>
                </c:pt>
                <c:pt idx="231">
                  <c:v>39582</c:v>
                </c:pt>
                <c:pt idx="232">
                  <c:v>39583</c:v>
                </c:pt>
                <c:pt idx="233">
                  <c:v>39584</c:v>
                </c:pt>
                <c:pt idx="234">
                  <c:v>39585</c:v>
                </c:pt>
                <c:pt idx="235">
                  <c:v>39586</c:v>
                </c:pt>
                <c:pt idx="236">
                  <c:v>39587</c:v>
                </c:pt>
                <c:pt idx="237">
                  <c:v>39588</c:v>
                </c:pt>
                <c:pt idx="238">
                  <c:v>39589</c:v>
                </c:pt>
                <c:pt idx="239">
                  <c:v>39590</c:v>
                </c:pt>
                <c:pt idx="240">
                  <c:v>39591</c:v>
                </c:pt>
                <c:pt idx="241">
                  <c:v>39592</c:v>
                </c:pt>
                <c:pt idx="242">
                  <c:v>39593</c:v>
                </c:pt>
                <c:pt idx="243">
                  <c:v>39594</c:v>
                </c:pt>
                <c:pt idx="244">
                  <c:v>39595</c:v>
                </c:pt>
                <c:pt idx="245">
                  <c:v>39596</c:v>
                </c:pt>
                <c:pt idx="246">
                  <c:v>39597</c:v>
                </c:pt>
                <c:pt idx="247">
                  <c:v>39598</c:v>
                </c:pt>
                <c:pt idx="248">
                  <c:v>39599</c:v>
                </c:pt>
                <c:pt idx="249">
                  <c:v>39600</c:v>
                </c:pt>
                <c:pt idx="250">
                  <c:v>39601</c:v>
                </c:pt>
                <c:pt idx="251">
                  <c:v>39602</c:v>
                </c:pt>
                <c:pt idx="252">
                  <c:v>39603</c:v>
                </c:pt>
                <c:pt idx="253">
                  <c:v>39604</c:v>
                </c:pt>
                <c:pt idx="254">
                  <c:v>39605</c:v>
                </c:pt>
                <c:pt idx="255">
                  <c:v>39606</c:v>
                </c:pt>
                <c:pt idx="256">
                  <c:v>39607</c:v>
                </c:pt>
                <c:pt idx="257">
                  <c:v>39608</c:v>
                </c:pt>
                <c:pt idx="258">
                  <c:v>39609</c:v>
                </c:pt>
                <c:pt idx="259">
                  <c:v>39610</c:v>
                </c:pt>
                <c:pt idx="260">
                  <c:v>39611</c:v>
                </c:pt>
                <c:pt idx="261">
                  <c:v>39612</c:v>
                </c:pt>
                <c:pt idx="262">
                  <c:v>39613</c:v>
                </c:pt>
                <c:pt idx="263">
                  <c:v>39614</c:v>
                </c:pt>
                <c:pt idx="264">
                  <c:v>39615</c:v>
                </c:pt>
                <c:pt idx="265">
                  <c:v>39616</c:v>
                </c:pt>
                <c:pt idx="266">
                  <c:v>39617</c:v>
                </c:pt>
                <c:pt idx="267">
                  <c:v>39618</c:v>
                </c:pt>
                <c:pt idx="268">
                  <c:v>39619</c:v>
                </c:pt>
                <c:pt idx="269">
                  <c:v>39620</c:v>
                </c:pt>
                <c:pt idx="270">
                  <c:v>39621</c:v>
                </c:pt>
                <c:pt idx="271">
                  <c:v>39622</c:v>
                </c:pt>
                <c:pt idx="272">
                  <c:v>39623</c:v>
                </c:pt>
                <c:pt idx="273">
                  <c:v>39624</c:v>
                </c:pt>
                <c:pt idx="274">
                  <c:v>39625</c:v>
                </c:pt>
                <c:pt idx="275">
                  <c:v>39626</c:v>
                </c:pt>
                <c:pt idx="276">
                  <c:v>39627</c:v>
                </c:pt>
                <c:pt idx="277">
                  <c:v>39628</c:v>
                </c:pt>
                <c:pt idx="278">
                  <c:v>39629</c:v>
                </c:pt>
                <c:pt idx="279">
                  <c:v>39630</c:v>
                </c:pt>
                <c:pt idx="280">
                  <c:v>39631</c:v>
                </c:pt>
                <c:pt idx="281">
                  <c:v>39632</c:v>
                </c:pt>
                <c:pt idx="282">
                  <c:v>39633</c:v>
                </c:pt>
                <c:pt idx="283">
                  <c:v>39634</c:v>
                </c:pt>
                <c:pt idx="284">
                  <c:v>39635</c:v>
                </c:pt>
                <c:pt idx="285">
                  <c:v>39636</c:v>
                </c:pt>
                <c:pt idx="286">
                  <c:v>39637</c:v>
                </c:pt>
                <c:pt idx="287">
                  <c:v>39638</c:v>
                </c:pt>
                <c:pt idx="288">
                  <c:v>39639</c:v>
                </c:pt>
                <c:pt idx="289">
                  <c:v>39640</c:v>
                </c:pt>
                <c:pt idx="290">
                  <c:v>39641</c:v>
                </c:pt>
                <c:pt idx="291">
                  <c:v>39642</c:v>
                </c:pt>
                <c:pt idx="292">
                  <c:v>39643</c:v>
                </c:pt>
                <c:pt idx="293">
                  <c:v>39644</c:v>
                </c:pt>
                <c:pt idx="294">
                  <c:v>39645</c:v>
                </c:pt>
                <c:pt idx="295">
                  <c:v>39646</c:v>
                </c:pt>
                <c:pt idx="296">
                  <c:v>39647</c:v>
                </c:pt>
                <c:pt idx="297">
                  <c:v>39648</c:v>
                </c:pt>
                <c:pt idx="298">
                  <c:v>39649</c:v>
                </c:pt>
                <c:pt idx="299">
                  <c:v>39650</c:v>
                </c:pt>
                <c:pt idx="300">
                  <c:v>39651</c:v>
                </c:pt>
                <c:pt idx="301">
                  <c:v>39652</c:v>
                </c:pt>
                <c:pt idx="302">
                  <c:v>39653</c:v>
                </c:pt>
                <c:pt idx="303">
                  <c:v>39654</c:v>
                </c:pt>
                <c:pt idx="304">
                  <c:v>39655</c:v>
                </c:pt>
                <c:pt idx="305">
                  <c:v>39656</c:v>
                </c:pt>
                <c:pt idx="306">
                  <c:v>39657</c:v>
                </c:pt>
                <c:pt idx="307">
                  <c:v>39658</c:v>
                </c:pt>
                <c:pt idx="308">
                  <c:v>39659</c:v>
                </c:pt>
                <c:pt idx="309">
                  <c:v>39660</c:v>
                </c:pt>
                <c:pt idx="310">
                  <c:v>39661</c:v>
                </c:pt>
                <c:pt idx="311">
                  <c:v>39662</c:v>
                </c:pt>
                <c:pt idx="312">
                  <c:v>39663</c:v>
                </c:pt>
                <c:pt idx="313">
                  <c:v>39664</c:v>
                </c:pt>
                <c:pt idx="314">
                  <c:v>39665</c:v>
                </c:pt>
                <c:pt idx="315">
                  <c:v>39666</c:v>
                </c:pt>
                <c:pt idx="316">
                  <c:v>39667</c:v>
                </c:pt>
                <c:pt idx="317">
                  <c:v>39668</c:v>
                </c:pt>
                <c:pt idx="318">
                  <c:v>39669</c:v>
                </c:pt>
                <c:pt idx="319">
                  <c:v>39670</c:v>
                </c:pt>
                <c:pt idx="320">
                  <c:v>39671</c:v>
                </c:pt>
                <c:pt idx="321">
                  <c:v>39672</c:v>
                </c:pt>
                <c:pt idx="322">
                  <c:v>39673</c:v>
                </c:pt>
                <c:pt idx="323">
                  <c:v>39674</c:v>
                </c:pt>
                <c:pt idx="324">
                  <c:v>39675</c:v>
                </c:pt>
                <c:pt idx="325">
                  <c:v>39676</c:v>
                </c:pt>
                <c:pt idx="326">
                  <c:v>39677</c:v>
                </c:pt>
                <c:pt idx="327">
                  <c:v>39678</c:v>
                </c:pt>
                <c:pt idx="328">
                  <c:v>39679</c:v>
                </c:pt>
                <c:pt idx="329">
                  <c:v>39680</c:v>
                </c:pt>
                <c:pt idx="330">
                  <c:v>39681</c:v>
                </c:pt>
                <c:pt idx="331">
                  <c:v>39682</c:v>
                </c:pt>
                <c:pt idx="332">
                  <c:v>39683</c:v>
                </c:pt>
                <c:pt idx="333">
                  <c:v>39684</c:v>
                </c:pt>
                <c:pt idx="334">
                  <c:v>39685</c:v>
                </c:pt>
                <c:pt idx="335">
                  <c:v>39686</c:v>
                </c:pt>
                <c:pt idx="336">
                  <c:v>39687</c:v>
                </c:pt>
                <c:pt idx="337">
                  <c:v>39688</c:v>
                </c:pt>
                <c:pt idx="338">
                  <c:v>39689</c:v>
                </c:pt>
                <c:pt idx="339">
                  <c:v>39690</c:v>
                </c:pt>
                <c:pt idx="340">
                  <c:v>39691</c:v>
                </c:pt>
                <c:pt idx="341">
                  <c:v>39692</c:v>
                </c:pt>
                <c:pt idx="342">
                  <c:v>39693</c:v>
                </c:pt>
                <c:pt idx="343">
                  <c:v>39694</c:v>
                </c:pt>
                <c:pt idx="344">
                  <c:v>39695</c:v>
                </c:pt>
                <c:pt idx="345">
                  <c:v>39696</c:v>
                </c:pt>
                <c:pt idx="346">
                  <c:v>39697</c:v>
                </c:pt>
                <c:pt idx="347">
                  <c:v>39698</c:v>
                </c:pt>
                <c:pt idx="348">
                  <c:v>39699</c:v>
                </c:pt>
                <c:pt idx="349">
                  <c:v>39700</c:v>
                </c:pt>
                <c:pt idx="350">
                  <c:v>39701</c:v>
                </c:pt>
                <c:pt idx="351">
                  <c:v>39702</c:v>
                </c:pt>
                <c:pt idx="352">
                  <c:v>39703</c:v>
                </c:pt>
                <c:pt idx="353">
                  <c:v>39704</c:v>
                </c:pt>
                <c:pt idx="354">
                  <c:v>39705</c:v>
                </c:pt>
                <c:pt idx="355">
                  <c:v>39706</c:v>
                </c:pt>
                <c:pt idx="356">
                  <c:v>39707</c:v>
                </c:pt>
                <c:pt idx="357">
                  <c:v>39708</c:v>
                </c:pt>
                <c:pt idx="358">
                  <c:v>39709</c:v>
                </c:pt>
                <c:pt idx="359">
                  <c:v>39710</c:v>
                </c:pt>
                <c:pt idx="360">
                  <c:v>39711</c:v>
                </c:pt>
                <c:pt idx="361">
                  <c:v>39712</c:v>
                </c:pt>
                <c:pt idx="362">
                  <c:v>39713</c:v>
                </c:pt>
                <c:pt idx="363">
                  <c:v>39714</c:v>
                </c:pt>
                <c:pt idx="364">
                  <c:v>39715</c:v>
                </c:pt>
                <c:pt idx="365">
                  <c:v>39716</c:v>
                </c:pt>
                <c:pt idx="366">
                  <c:v>39717</c:v>
                </c:pt>
                <c:pt idx="367">
                  <c:v>39718</c:v>
                </c:pt>
                <c:pt idx="368">
                  <c:v>39719</c:v>
                </c:pt>
                <c:pt idx="369">
                  <c:v>39720</c:v>
                </c:pt>
                <c:pt idx="370">
                  <c:v>39721</c:v>
                </c:pt>
                <c:pt idx="371">
                  <c:v>39722</c:v>
                </c:pt>
                <c:pt idx="372">
                  <c:v>39723</c:v>
                </c:pt>
                <c:pt idx="373">
                  <c:v>39724</c:v>
                </c:pt>
                <c:pt idx="374">
                  <c:v>39725</c:v>
                </c:pt>
                <c:pt idx="375">
                  <c:v>39726</c:v>
                </c:pt>
                <c:pt idx="376">
                  <c:v>39727</c:v>
                </c:pt>
                <c:pt idx="377">
                  <c:v>39728</c:v>
                </c:pt>
                <c:pt idx="378">
                  <c:v>39729</c:v>
                </c:pt>
                <c:pt idx="379">
                  <c:v>39730</c:v>
                </c:pt>
                <c:pt idx="380">
                  <c:v>39731</c:v>
                </c:pt>
                <c:pt idx="381">
                  <c:v>39732</c:v>
                </c:pt>
                <c:pt idx="382">
                  <c:v>39733</c:v>
                </c:pt>
                <c:pt idx="383">
                  <c:v>39734</c:v>
                </c:pt>
                <c:pt idx="384">
                  <c:v>39735</c:v>
                </c:pt>
                <c:pt idx="385">
                  <c:v>39736</c:v>
                </c:pt>
                <c:pt idx="386">
                  <c:v>39737</c:v>
                </c:pt>
                <c:pt idx="387">
                  <c:v>39738</c:v>
                </c:pt>
                <c:pt idx="388">
                  <c:v>39739</c:v>
                </c:pt>
                <c:pt idx="389">
                  <c:v>39740</c:v>
                </c:pt>
                <c:pt idx="390">
                  <c:v>39741</c:v>
                </c:pt>
                <c:pt idx="391">
                  <c:v>39742</c:v>
                </c:pt>
                <c:pt idx="392">
                  <c:v>39743</c:v>
                </c:pt>
                <c:pt idx="393">
                  <c:v>39744</c:v>
                </c:pt>
                <c:pt idx="394">
                  <c:v>39745</c:v>
                </c:pt>
                <c:pt idx="395">
                  <c:v>39746</c:v>
                </c:pt>
                <c:pt idx="396">
                  <c:v>39747</c:v>
                </c:pt>
                <c:pt idx="397">
                  <c:v>39748</c:v>
                </c:pt>
                <c:pt idx="398">
                  <c:v>39749</c:v>
                </c:pt>
                <c:pt idx="399">
                  <c:v>39750</c:v>
                </c:pt>
                <c:pt idx="400">
                  <c:v>39751</c:v>
                </c:pt>
                <c:pt idx="401">
                  <c:v>39752</c:v>
                </c:pt>
                <c:pt idx="402">
                  <c:v>39753</c:v>
                </c:pt>
                <c:pt idx="403">
                  <c:v>39754</c:v>
                </c:pt>
                <c:pt idx="404">
                  <c:v>39755</c:v>
                </c:pt>
                <c:pt idx="405">
                  <c:v>39756</c:v>
                </c:pt>
                <c:pt idx="406">
                  <c:v>39757</c:v>
                </c:pt>
                <c:pt idx="407">
                  <c:v>39758</c:v>
                </c:pt>
                <c:pt idx="408">
                  <c:v>39759</c:v>
                </c:pt>
                <c:pt idx="409">
                  <c:v>39760</c:v>
                </c:pt>
                <c:pt idx="410">
                  <c:v>39761</c:v>
                </c:pt>
                <c:pt idx="411">
                  <c:v>39762</c:v>
                </c:pt>
                <c:pt idx="412">
                  <c:v>39763</c:v>
                </c:pt>
                <c:pt idx="413">
                  <c:v>39764</c:v>
                </c:pt>
                <c:pt idx="414">
                  <c:v>39765</c:v>
                </c:pt>
                <c:pt idx="415">
                  <c:v>39766</c:v>
                </c:pt>
                <c:pt idx="416">
                  <c:v>39767</c:v>
                </c:pt>
                <c:pt idx="417">
                  <c:v>39768</c:v>
                </c:pt>
                <c:pt idx="418">
                  <c:v>39769</c:v>
                </c:pt>
                <c:pt idx="419">
                  <c:v>39770</c:v>
                </c:pt>
                <c:pt idx="420">
                  <c:v>39771</c:v>
                </c:pt>
                <c:pt idx="421">
                  <c:v>39772</c:v>
                </c:pt>
                <c:pt idx="422">
                  <c:v>39773</c:v>
                </c:pt>
                <c:pt idx="423">
                  <c:v>39774</c:v>
                </c:pt>
                <c:pt idx="424">
                  <c:v>39775</c:v>
                </c:pt>
                <c:pt idx="425">
                  <c:v>39776</c:v>
                </c:pt>
                <c:pt idx="426">
                  <c:v>39777</c:v>
                </c:pt>
                <c:pt idx="427">
                  <c:v>39778</c:v>
                </c:pt>
                <c:pt idx="428">
                  <c:v>39779</c:v>
                </c:pt>
                <c:pt idx="429">
                  <c:v>39780</c:v>
                </c:pt>
                <c:pt idx="430">
                  <c:v>39781</c:v>
                </c:pt>
                <c:pt idx="431">
                  <c:v>39782</c:v>
                </c:pt>
                <c:pt idx="432">
                  <c:v>39783</c:v>
                </c:pt>
                <c:pt idx="433">
                  <c:v>39784</c:v>
                </c:pt>
                <c:pt idx="434">
                  <c:v>39785</c:v>
                </c:pt>
                <c:pt idx="435">
                  <c:v>39786</c:v>
                </c:pt>
                <c:pt idx="436">
                  <c:v>39787</c:v>
                </c:pt>
                <c:pt idx="437">
                  <c:v>39788</c:v>
                </c:pt>
                <c:pt idx="438">
                  <c:v>39789</c:v>
                </c:pt>
                <c:pt idx="439">
                  <c:v>39790</c:v>
                </c:pt>
                <c:pt idx="440">
                  <c:v>39791</c:v>
                </c:pt>
                <c:pt idx="441">
                  <c:v>39792</c:v>
                </c:pt>
                <c:pt idx="442">
                  <c:v>39793</c:v>
                </c:pt>
                <c:pt idx="443">
                  <c:v>39794</c:v>
                </c:pt>
                <c:pt idx="444">
                  <c:v>39795</c:v>
                </c:pt>
                <c:pt idx="445">
                  <c:v>39796</c:v>
                </c:pt>
                <c:pt idx="446">
                  <c:v>39797</c:v>
                </c:pt>
                <c:pt idx="447">
                  <c:v>39798</c:v>
                </c:pt>
                <c:pt idx="448">
                  <c:v>39799</c:v>
                </c:pt>
                <c:pt idx="449">
                  <c:v>39800</c:v>
                </c:pt>
                <c:pt idx="450">
                  <c:v>39801</c:v>
                </c:pt>
                <c:pt idx="451">
                  <c:v>39802</c:v>
                </c:pt>
                <c:pt idx="452">
                  <c:v>39803</c:v>
                </c:pt>
                <c:pt idx="453">
                  <c:v>39804</c:v>
                </c:pt>
                <c:pt idx="454">
                  <c:v>39805</c:v>
                </c:pt>
                <c:pt idx="455">
                  <c:v>39806</c:v>
                </c:pt>
                <c:pt idx="456">
                  <c:v>39807</c:v>
                </c:pt>
                <c:pt idx="457">
                  <c:v>39808</c:v>
                </c:pt>
                <c:pt idx="458">
                  <c:v>39809</c:v>
                </c:pt>
                <c:pt idx="459">
                  <c:v>39810</c:v>
                </c:pt>
                <c:pt idx="460">
                  <c:v>39811</c:v>
                </c:pt>
                <c:pt idx="461">
                  <c:v>39812</c:v>
                </c:pt>
                <c:pt idx="462">
                  <c:v>39813</c:v>
                </c:pt>
                <c:pt idx="463">
                  <c:v>39814</c:v>
                </c:pt>
                <c:pt idx="464">
                  <c:v>39815</c:v>
                </c:pt>
                <c:pt idx="465">
                  <c:v>39816</c:v>
                </c:pt>
                <c:pt idx="466">
                  <c:v>39817</c:v>
                </c:pt>
                <c:pt idx="467">
                  <c:v>39818</c:v>
                </c:pt>
                <c:pt idx="468">
                  <c:v>39819</c:v>
                </c:pt>
                <c:pt idx="469">
                  <c:v>39820</c:v>
                </c:pt>
                <c:pt idx="470">
                  <c:v>39821</c:v>
                </c:pt>
                <c:pt idx="471">
                  <c:v>39822</c:v>
                </c:pt>
                <c:pt idx="472">
                  <c:v>39823</c:v>
                </c:pt>
                <c:pt idx="473">
                  <c:v>39824</c:v>
                </c:pt>
                <c:pt idx="474">
                  <c:v>39825</c:v>
                </c:pt>
                <c:pt idx="475">
                  <c:v>39826</c:v>
                </c:pt>
                <c:pt idx="476">
                  <c:v>39827</c:v>
                </c:pt>
                <c:pt idx="477">
                  <c:v>39828</c:v>
                </c:pt>
                <c:pt idx="478">
                  <c:v>39829</c:v>
                </c:pt>
                <c:pt idx="479">
                  <c:v>39830</c:v>
                </c:pt>
                <c:pt idx="480">
                  <c:v>39831</c:v>
                </c:pt>
                <c:pt idx="481">
                  <c:v>39832</c:v>
                </c:pt>
                <c:pt idx="482">
                  <c:v>39833</c:v>
                </c:pt>
                <c:pt idx="483">
                  <c:v>39834</c:v>
                </c:pt>
                <c:pt idx="484">
                  <c:v>39835</c:v>
                </c:pt>
                <c:pt idx="485">
                  <c:v>39836</c:v>
                </c:pt>
                <c:pt idx="486">
                  <c:v>39837</c:v>
                </c:pt>
                <c:pt idx="487">
                  <c:v>39838</c:v>
                </c:pt>
                <c:pt idx="488">
                  <c:v>39839</c:v>
                </c:pt>
                <c:pt idx="489">
                  <c:v>39840</c:v>
                </c:pt>
                <c:pt idx="490">
                  <c:v>39841</c:v>
                </c:pt>
                <c:pt idx="491">
                  <c:v>39842</c:v>
                </c:pt>
                <c:pt idx="492">
                  <c:v>39843</c:v>
                </c:pt>
                <c:pt idx="493">
                  <c:v>39844</c:v>
                </c:pt>
                <c:pt idx="494">
                  <c:v>39845</c:v>
                </c:pt>
                <c:pt idx="495">
                  <c:v>39846</c:v>
                </c:pt>
                <c:pt idx="496">
                  <c:v>39847</c:v>
                </c:pt>
                <c:pt idx="497">
                  <c:v>39848</c:v>
                </c:pt>
                <c:pt idx="498">
                  <c:v>39849</c:v>
                </c:pt>
                <c:pt idx="499">
                  <c:v>39850</c:v>
                </c:pt>
                <c:pt idx="500">
                  <c:v>39851</c:v>
                </c:pt>
                <c:pt idx="501">
                  <c:v>39852</c:v>
                </c:pt>
                <c:pt idx="502">
                  <c:v>39853</c:v>
                </c:pt>
                <c:pt idx="503">
                  <c:v>39854</c:v>
                </c:pt>
                <c:pt idx="504">
                  <c:v>39855</c:v>
                </c:pt>
                <c:pt idx="505">
                  <c:v>39856</c:v>
                </c:pt>
                <c:pt idx="506">
                  <c:v>39857</c:v>
                </c:pt>
                <c:pt idx="507">
                  <c:v>39858</c:v>
                </c:pt>
                <c:pt idx="508">
                  <c:v>39859</c:v>
                </c:pt>
                <c:pt idx="509">
                  <c:v>39860</c:v>
                </c:pt>
                <c:pt idx="510">
                  <c:v>39861</c:v>
                </c:pt>
                <c:pt idx="511">
                  <c:v>39862</c:v>
                </c:pt>
                <c:pt idx="512">
                  <c:v>39863</c:v>
                </c:pt>
                <c:pt idx="513">
                  <c:v>39864</c:v>
                </c:pt>
                <c:pt idx="514">
                  <c:v>39865</c:v>
                </c:pt>
                <c:pt idx="515">
                  <c:v>39866</c:v>
                </c:pt>
                <c:pt idx="516">
                  <c:v>39867</c:v>
                </c:pt>
                <c:pt idx="517">
                  <c:v>39868</c:v>
                </c:pt>
                <c:pt idx="518">
                  <c:v>39869</c:v>
                </c:pt>
                <c:pt idx="519">
                  <c:v>39870</c:v>
                </c:pt>
                <c:pt idx="520">
                  <c:v>39871</c:v>
                </c:pt>
                <c:pt idx="521">
                  <c:v>39872</c:v>
                </c:pt>
                <c:pt idx="522">
                  <c:v>39873</c:v>
                </c:pt>
                <c:pt idx="523">
                  <c:v>39874</c:v>
                </c:pt>
                <c:pt idx="524">
                  <c:v>39875</c:v>
                </c:pt>
                <c:pt idx="525">
                  <c:v>39876</c:v>
                </c:pt>
                <c:pt idx="526">
                  <c:v>39877</c:v>
                </c:pt>
                <c:pt idx="527">
                  <c:v>39878</c:v>
                </c:pt>
                <c:pt idx="528">
                  <c:v>39879</c:v>
                </c:pt>
                <c:pt idx="529">
                  <c:v>39880</c:v>
                </c:pt>
                <c:pt idx="530">
                  <c:v>39881</c:v>
                </c:pt>
                <c:pt idx="531">
                  <c:v>39882</c:v>
                </c:pt>
                <c:pt idx="532">
                  <c:v>39883</c:v>
                </c:pt>
                <c:pt idx="533">
                  <c:v>39884</c:v>
                </c:pt>
                <c:pt idx="534">
                  <c:v>39885</c:v>
                </c:pt>
                <c:pt idx="535">
                  <c:v>39886</c:v>
                </c:pt>
                <c:pt idx="536">
                  <c:v>39887</c:v>
                </c:pt>
                <c:pt idx="537">
                  <c:v>39888</c:v>
                </c:pt>
                <c:pt idx="538">
                  <c:v>39889</c:v>
                </c:pt>
                <c:pt idx="539">
                  <c:v>39890</c:v>
                </c:pt>
                <c:pt idx="540">
                  <c:v>39891</c:v>
                </c:pt>
                <c:pt idx="541">
                  <c:v>39892</c:v>
                </c:pt>
                <c:pt idx="542">
                  <c:v>39893</c:v>
                </c:pt>
                <c:pt idx="543">
                  <c:v>39894</c:v>
                </c:pt>
                <c:pt idx="544">
                  <c:v>39895</c:v>
                </c:pt>
                <c:pt idx="545">
                  <c:v>39896</c:v>
                </c:pt>
                <c:pt idx="546">
                  <c:v>39897</c:v>
                </c:pt>
                <c:pt idx="547">
                  <c:v>39898</c:v>
                </c:pt>
                <c:pt idx="548">
                  <c:v>39899</c:v>
                </c:pt>
                <c:pt idx="549">
                  <c:v>39900</c:v>
                </c:pt>
                <c:pt idx="550">
                  <c:v>39901</c:v>
                </c:pt>
                <c:pt idx="551">
                  <c:v>39902</c:v>
                </c:pt>
                <c:pt idx="552">
                  <c:v>39903</c:v>
                </c:pt>
                <c:pt idx="553">
                  <c:v>39904</c:v>
                </c:pt>
                <c:pt idx="554">
                  <c:v>39905</c:v>
                </c:pt>
                <c:pt idx="555">
                  <c:v>39906</c:v>
                </c:pt>
                <c:pt idx="556">
                  <c:v>39907</c:v>
                </c:pt>
                <c:pt idx="557">
                  <c:v>39908</c:v>
                </c:pt>
                <c:pt idx="558">
                  <c:v>39909</c:v>
                </c:pt>
                <c:pt idx="559">
                  <c:v>39910</c:v>
                </c:pt>
                <c:pt idx="560">
                  <c:v>39911</c:v>
                </c:pt>
                <c:pt idx="561">
                  <c:v>39912</c:v>
                </c:pt>
                <c:pt idx="562">
                  <c:v>39913</c:v>
                </c:pt>
                <c:pt idx="563">
                  <c:v>39914</c:v>
                </c:pt>
                <c:pt idx="564">
                  <c:v>39915</c:v>
                </c:pt>
                <c:pt idx="565">
                  <c:v>39916</c:v>
                </c:pt>
                <c:pt idx="566">
                  <c:v>39917</c:v>
                </c:pt>
                <c:pt idx="567">
                  <c:v>39918</c:v>
                </c:pt>
                <c:pt idx="568">
                  <c:v>39919</c:v>
                </c:pt>
                <c:pt idx="569">
                  <c:v>39920</c:v>
                </c:pt>
                <c:pt idx="570">
                  <c:v>39921</c:v>
                </c:pt>
                <c:pt idx="571">
                  <c:v>39922</c:v>
                </c:pt>
                <c:pt idx="572">
                  <c:v>39923</c:v>
                </c:pt>
                <c:pt idx="573">
                  <c:v>39924</c:v>
                </c:pt>
                <c:pt idx="574">
                  <c:v>39925</c:v>
                </c:pt>
                <c:pt idx="575">
                  <c:v>39926</c:v>
                </c:pt>
                <c:pt idx="576">
                  <c:v>39927</c:v>
                </c:pt>
                <c:pt idx="577">
                  <c:v>39928</c:v>
                </c:pt>
                <c:pt idx="578">
                  <c:v>39929</c:v>
                </c:pt>
                <c:pt idx="579">
                  <c:v>39930</c:v>
                </c:pt>
                <c:pt idx="580">
                  <c:v>39931</c:v>
                </c:pt>
                <c:pt idx="581">
                  <c:v>39932</c:v>
                </c:pt>
                <c:pt idx="582">
                  <c:v>39933</c:v>
                </c:pt>
                <c:pt idx="583">
                  <c:v>39934</c:v>
                </c:pt>
                <c:pt idx="584">
                  <c:v>39935</c:v>
                </c:pt>
                <c:pt idx="585">
                  <c:v>39936</c:v>
                </c:pt>
                <c:pt idx="586">
                  <c:v>39937</c:v>
                </c:pt>
                <c:pt idx="587">
                  <c:v>39938</c:v>
                </c:pt>
                <c:pt idx="588">
                  <c:v>39939</c:v>
                </c:pt>
                <c:pt idx="589">
                  <c:v>39940</c:v>
                </c:pt>
                <c:pt idx="590">
                  <c:v>39941</c:v>
                </c:pt>
                <c:pt idx="591">
                  <c:v>39942</c:v>
                </c:pt>
                <c:pt idx="592">
                  <c:v>39943</c:v>
                </c:pt>
                <c:pt idx="593">
                  <c:v>39944</c:v>
                </c:pt>
                <c:pt idx="594">
                  <c:v>39945</c:v>
                </c:pt>
                <c:pt idx="595">
                  <c:v>39946</c:v>
                </c:pt>
                <c:pt idx="596">
                  <c:v>39947</c:v>
                </c:pt>
                <c:pt idx="597">
                  <c:v>39948</c:v>
                </c:pt>
                <c:pt idx="598">
                  <c:v>39949</c:v>
                </c:pt>
                <c:pt idx="599">
                  <c:v>39950</c:v>
                </c:pt>
                <c:pt idx="600">
                  <c:v>39951</c:v>
                </c:pt>
                <c:pt idx="601">
                  <c:v>39952</c:v>
                </c:pt>
                <c:pt idx="602">
                  <c:v>39953</c:v>
                </c:pt>
                <c:pt idx="603">
                  <c:v>39954</c:v>
                </c:pt>
                <c:pt idx="604">
                  <c:v>39955</c:v>
                </c:pt>
                <c:pt idx="605">
                  <c:v>39956</c:v>
                </c:pt>
                <c:pt idx="606">
                  <c:v>39957</c:v>
                </c:pt>
                <c:pt idx="607">
                  <c:v>39958</c:v>
                </c:pt>
                <c:pt idx="608">
                  <c:v>39959</c:v>
                </c:pt>
                <c:pt idx="609">
                  <c:v>39960</c:v>
                </c:pt>
                <c:pt idx="610">
                  <c:v>39961</c:v>
                </c:pt>
                <c:pt idx="611">
                  <c:v>39962</c:v>
                </c:pt>
                <c:pt idx="612">
                  <c:v>39963</c:v>
                </c:pt>
                <c:pt idx="613">
                  <c:v>39964</c:v>
                </c:pt>
                <c:pt idx="614">
                  <c:v>39965</c:v>
                </c:pt>
                <c:pt idx="615">
                  <c:v>39966</c:v>
                </c:pt>
                <c:pt idx="616">
                  <c:v>39967</c:v>
                </c:pt>
                <c:pt idx="617">
                  <c:v>39968</c:v>
                </c:pt>
                <c:pt idx="618">
                  <c:v>39969</c:v>
                </c:pt>
                <c:pt idx="619">
                  <c:v>39970</c:v>
                </c:pt>
                <c:pt idx="620">
                  <c:v>39971</c:v>
                </c:pt>
                <c:pt idx="621">
                  <c:v>39972</c:v>
                </c:pt>
                <c:pt idx="622">
                  <c:v>39973</c:v>
                </c:pt>
                <c:pt idx="623">
                  <c:v>39974</c:v>
                </c:pt>
                <c:pt idx="624">
                  <c:v>39975</c:v>
                </c:pt>
                <c:pt idx="625">
                  <c:v>39976</c:v>
                </c:pt>
                <c:pt idx="626">
                  <c:v>39977</c:v>
                </c:pt>
                <c:pt idx="627">
                  <c:v>39978</c:v>
                </c:pt>
                <c:pt idx="628">
                  <c:v>39979</c:v>
                </c:pt>
                <c:pt idx="629">
                  <c:v>39980</c:v>
                </c:pt>
                <c:pt idx="630">
                  <c:v>39981</c:v>
                </c:pt>
                <c:pt idx="631">
                  <c:v>39982</c:v>
                </c:pt>
                <c:pt idx="632">
                  <c:v>39983</c:v>
                </c:pt>
                <c:pt idx="633">
                  <c:v>39984</c:v>
                </c:pt>
                <c:pt idx="634">
                  <c:v>39985</c:v>
                </c:pt>
                <c:pt idx="635">
                  <c:v>39986</c:v>
                </c:pt>
                <c:pt idx="636">
                  <c:v>39987</c:v>
                </c:pt>
                <c:pt idx="637">
                  <c:v>39988</c:v>
                </c:pt>
                <c:pt idx="638">
                  <c:v>39989</c:v>
                </c:pt>
                <c:pt idx="639">
                  <c:v>39990</c:v>
                </c:pt>
                <c:pt idx="640">
                  <c:v>39991</c:v>
                </c:pt>
                <c:pt idx="641">
                  <c:v>39992</c:v>
                </c:pt>
                <c:pt idx="642">
                  <c:v>39993</c:v>
                </c:pt>
                <c:pt idx="643">
                  <c:v>39994</c:v>
                </c:pt>
                <c:pt idx="644">
                  <c:v>39995</c:v>
                </c:pt>
                <c:pt idx="645">
                  <c:v>39996</c:v>
                </c:pt>
                <c:pt idx="646">
                  <c:v>39997</c:v>
                </c:pt>
                <c:pt idx="647">
                  <c:v>39998</c:v>
                </c:pt>
                <c:pt idx="648">
                  <c:v>39999</c:v>
                </c:pt>
                <c:pt idx="649">
                  <c:v>40000</c:v>
                </c:pt>
                <c:pt idx="650">
                  <c:v>40001</c:v>
                </c:pt>
                <c:pt idx="651">
                  <c:v>40002</c:v>
                </c:pt>
                <c:pt idx="652">
                  <c:v>40003</c:v>
                </c:pt>
                <c:pt idx="653">
                  <c:v>40004</c:v>
                </c:pt>
                <c:pt idx="654">
                  <c:v>40005</c:v>
                </c:pt>
                <c:pt idx="655">
                  <c:v>40006</c:v>
                </c:pt>
                <c:pt idx="656">
                  <c:v>40007</c:v>
                </c:pt>
                <c:pt idx="657">
                  <c:v>40008</c:v>
                </c:pt>
                <c:pt idx="658">
                  <c:v>40009</c:v>
                </c:pt>
                <c:pt idx="659">
                  <c:v>40010</c:v>
                </c:pt>
                <c:pt idx="660">
                  <c:v>40011</c:v>
                </c:pt>
                <c:pt idx="661">
                  <c:v>40012</c:v>
                </c:pt>
                <c:pt idx="662">
                  <c:v>40013</c:v>
                </c:pt>
                <c:pt idx="663">
                  <c:v>40014</c:v>
                </c:pt>
                <c:pt idx="664">
                  <c:v>40015</c:v>
                </c:pt>
                <c:pt idx="665">
                  <c:v>40016</c:v>
                </c:pt>
                <c:pt idx="666">
                  <c:v>40017</c:v>
                </c:pt>
                <c:pt idx="667">
                  <c:v>40018</c:v>
                </c:pt>
                <c:pt idx="668">
                  <c:v>40019</c:v>
                </c:pt>
                <c:pt idx="669">
                  <c:v>40020</c:v>
                </c:pt>
                <c:pt idx="670">
                  <c:v>40021</c:v>
                </c:pt>
                <c:pt idx="671">
                  <c:v>40022</c:v>
                </c:pt>
                <c:pt idx="672">
                  <c:v>40023</c:v>
                </c:pt>
                <c:pt idx="673">
                  <c:v>40024</c:v>
                </c:pt>
                <c:pt idx="674">
                  <c:v>40025</c:v>
                </c:pt>
                <c:pt idx="675">
                  <c:v>40026</c:v>
                </c:pt>
                <c:pt idx="676">
                  <c:v>40027</c:v>
                </c:pt>
                <c:pt idx="677">
                  <c:v>40028</c:v>
                </c:pt>
                <c:pt idx="678">
                  <c:v>40029</c:v>
                </c:pt>
                <c:pt idx="679">
                  <c:v>40030</c:v>
                </c:pt>
                <c:pt idx="680">
                  <c:v>40031</c:v>
                </c:pt>
                <c:pt idx="681">
                  <c:v>40032</c:v>
                </c:pt>
                <c:pt idx="682">
                  <c:v>40033</c:v>
                </c:pt>
                <c:pt idx="683">
                  <c:v>40034</c:v>
                </c:pt>
                <c:pt idx="684">
                  <c:v>40035</c:v>
                </c:pt>
                <c:pt idx="685">
                  <c:v>40036</c:v>
                </c:pt>
                <c:pt idx="686">
                  <c:v>40037</c:v>
                </c:pt>
                <c:pt idx="687">
                  <c:v>40038</c:v>
                </c:pt>
                <c:pt idx="688">
                  <c:v>40039</c:v>
                </c:pt>
                <c:pt idx="689">
                  <c:v>40040</c:v>
                </c:pt>
                <c:pt idx="690">
                  <c:v>40041</c:v>
                </c:pt>
                <c:pt idx="691">
                  <c:v>40042</c:v>
                </c:pt>
                <c:pt idx="692">
                  <c:v>40043</c:v>
                </c:pt>
                <c:pt idx="693">
                  <c:v>40044</c:v>
                </c:pt>
                <c:pt idx="694">
                  <c:v>40045</c:v>
                </c:pt>
                <c:pt idx="695">
                  <c:v>40046</c:v>
                </c:pt>
                <c:pt idx="696">
                  <c:v>40047</c:v>
                </c:pt>
                <c:pt idx="697">
                  <c:v>40048</c:v>
                </c:pt>
                <c:pt idx="698">
                  <c:v>40049</c:v>
                </c:pt>
                <c:pt idx="699">
                  <c:v>40050</c:v>
                </c:pt>
                <c:pt idx="700">
                  <c:v>40051</c:v>
                </c:pt>
                <c:pt idx="701">
                  <c:v>40052</c:v>
                </c:pt>
                <c:pt idx="702">
                  <c:v>40053</c:v>
                </c:pt>
                <c:pt idx="703">
                  <c:v>40054</c:v>
                </c:pt>
                <c:pt idx="704">
                  <c:v>40055</c:v>
                </c:pt>
                <c:pt idx="705">
                  <c:v>40056</c:v>
                </c:pt>
                <c:pt idx="706">
                  <c:v>40057</c:v>
                </c:pt>
                <c:pt idx="707">
                  <c:v>40058</c:v>
                </c:pt>
                <c:pt idx="708">
                  <c:v>40059</c:v>
                </c:pt>
                <c:pt idx="709">
                  <c:v>40060</c:v>
                </c:pt>
                <c:pt idx="710">
                  <c:v>40061</c:v>
                </c:pt>
                <c:pt idx="711">
                  <c:v>40062</c:v>
                </c:pt>
                <c:pt idx="712">
                  <c:v>40063</c:v>
                </c:pt>
                <c:pt idx="713">
                  <c:v>40064</c:v>
                </c:pt>
                <c:pt idx="714">
                  <c:v>40065</c:v>
                </c:pt>
                <c:pt idx="715">
                  <c:v>40066</c:v>
                </c:pt>
                <c:pt idx="716">
                  <c:v>40067</c:v>
                </c:pt>
                <c:pt idx="717">
                  <c:v>40068</c:v>
                </c:pt>
                <c:pt idx="718">
                  <c:v>40069</c:v>
                </c:pt>
                <c:pt idx="719">
                  <c:v>40070</c:v>
                </c:pt>
                <c:pt idx="720">
                  <c:v>40071</c:v>
                </c:pt>
                <c:pt idx="721">
                  <c:v>40072</c:v>
                </c:pt>
                <c:pt idx="722">
                  <c:v>40073</c:v>
                </c:pt>
                <c:pt idx="723">
                  <c:v>40074</c:v>
                </c:pt>
                <c:pt idx="724">
                  <c:v>40075</c:v>
                </c:pt>
                <c:pt idx="725">
                  <c:v>40076</c:v>
                </c:pt>
                <c:pt idx="726">
                  <c:v>40077</c:v>
                </c:pt>
                <c:pt idx="727">
                  <c:v>40078</c:v>
                </c:pt>
                <c:pt idx="728">
                  <c:v>40079</c:v>
                </c:pt>
                <c:pt idx="729">
                  <c:v>40080</c:v>
                </c:pt>
                <c:pt idx="730">
                  <c:v>40081</c:v>
                </c:pt>
                <c:pt idx="731">
                  <c:v>40082</c:v>
                </c:pt>
                <c:pt idx="732">
                  <c:v>40083</c:v>
                </c:pt>
                <c:pt idx="733">
                  <c:v>40084</c:v>
                </c:pt>
                <c:pt idx="734">
                  <c:v>40085</c:v>
                </c:pt>
                <c:pt idx="735">
                  <c:v>40086</c:v>
                </c:pt>
                <c:pt idx="736">
                  <c:v>40087</c:v>
                </c:pt>
                <c:pt idx="737">
                  <c:v>40088</c:v>
                </c:pt>
                <c:pt idx="738">
                  <c:v>40089</c:v>
                </c:pt>
                <c:pt idx="739">
                  <c:v>40090</c:v>
                </c:pt>
                <c:pt idx="740">
                  <c:v>40091</c:v>
                </c:pt>
                <c:pt idx="741">
                  <c:v>40092</c:v>
                </c:pt>
                <c:pt idx="742">
                  <c:v>40093</c:v>
                </c:pt>
                <c:pt idx="743">
                  <c:v>40094</c:v>
                </c:pt>
                <c:pt idx="744">
                  <c:v>40095</c:v>
                </c:pt>
                <c:pt idx="745">
                  <c:v>40096</c:v>
                </c:pt>
                <c:pt idx="746">
                  <c:v>40097</c:v>
                </c:pt>
                <c:pt idx="747">
                  <c:v>40098</c:v>
                </c:pt>
                <c:pt idx="748">
                  <c:v>40099</c:v>
                </c:pt>
                <c:pt idx="749">
                  <c:v>40100</c:v>
                </c:pt>
                <c:pt idx="750">
                  <c:v>40101</c:v>
                </c:pt>
                <c:pt idx="751">
                  <c:v>40102</c:v>
                </c:pt>
                <c:pt idx="752">
                  <c:v>40103</c:v>
                </c:pt>
                <c:pt idx="753">
                  <c:v>40104</c:v>
                </c:pt>
                <c:pt idx="754">
                  <c:v>40105</c:v>
                </c:pt>
                <c:pt idx="755">
                  <c:v>40106</c:v>
                </c:pt>
                <c:pt idx="756">
                  <c:v>40107</c:v>
                </c:pt>
                <c:pt idx="757">
                  <c:v>40108</c:v>
                </c:pt>
                <c:pt idx="758">
                  <c:v>40109</c:v>
                </c:pt>
                <c:pt idx="759">
                  <c:v>40110</c:v>
                </c:pt>
                <c:pt idx="760">
                  <c:v>40111</c:v>
                </c:pt>
                <c:pt idx="761">
                  <c:v>40112</c:v>
                </c:pt>
                <c:pt idx="762">
                  <c:v>40113</c:v>
                </c:pt>
                <c:pt idx="763">
                  <c:v>40114</c:v>
                </c:pt>
                <c:pt idx="764">
                  <c:v>40115</c:v>
                </c:pt>
                <c:pt idx="765">
                  <c:v>40116</c:v>
                </c:pt>
                <c:pt idx="766">
                  <c:v>40117</c:v>
                </c:pt>
                <c:pt idx="767">
                  <c:v>40118</c:v>
                </c:pt>
                <c:pt idx="768">
                  <c:v>40119</c:v>
                </c:pt>
                <c:pt idx="769">
                  <c:v>40120</c:v>
                </c:pt>
                <c:pt idx="770">
                  <c:v>40121</c:v>
                </c:pt>
                <c:pt idx="771">
                  <c:v>40122</c:v>
                </c:pt>
                <c:pt idx="772">
                  <c:v>40123</c:v>
                </c:pt>
                <c:pt idx="773">
                  <c:v>40124</c:v>
                </c:pt>
                <c:pt idx="774">
                  <c:v>40125</c:v>
                </c:pt>
                <c:pt idx="775">
                  <c:v>40126</c:v>
                </c:pt>
                <c:pt idx="776">
                  <c:v>40127</c:v>
                </c:pt>
                <c:pt idx="777">
                  <c:v>40128</c:v>
                </c:pt>
                <c:pt idx="778">
                  <c:v>40129</c:v>
                </c:pt>
                <c:pt idx="779">
                  <c:v>40130</c:v>
                </c:pt>
                <c:pt idx="780">
                  <c:v>40131</c:v>
                </c:pt>
                <c:pt idx="781">
                  <c:v>40132</c:v>
                </c:pt>
                <c:pt idx="782">
                  <c:v>40133</c:v>
                </c:pt>
                <c:pt idx="783">
                  <c:v>40134</c:v>
                </c:pt>
                <c:pt idx="784">
                  <c:v>40135</c:v>
                </c:pt>
                <c:pt idx="785">
                  <c:v>40136</c:v>
                </c:pt>
                <c:pt idx="786">
                  <c:v>40137</c:v>
                </c:pt>
                <c:pt idx="787">
                  <c:v>40138</c:v>
                </c:pt>
                <c:pt idx="788">
                  <c:v>40139</c:v>
                </c:pt>
                <c:pt idx="789">
                  <c:v>40140</c:v>
                </c:pt>
                <c:pt idx="790">
                  <c:v>40141</c:v>
                </c:pt>
                <c:pt idx="791">
                  <c:v>40142</c:v>
                </c:pt>
                <c:pt idx="792">
                  <c:v>40143</c:v>
                </c:pt>
                <c:pt idx="793">
                  <c:v>40144</c:v>
                </c:pt>
                <c:pt idx="794">
                  <c:v>40145</c:v>
                </c:pt>
                <c:pt idx="795">
                  <c:v>40146</c:v>
                </c:pt>
                <c:pt idx="796">
                  <c:v>40147</c:v>
                </c:pt>
                <c:pt idx="797">
                  <c:v>40148</c:v>
                </c:pt>
                <c:pt idx="798">
                  <c:v>40149</c:v>
                </c:pt>
                <c:pt idx="799">
                  <c:v>40150</c:v>
                </c:pt>
                <c:pt idx="800">
                  <c:v>40151</c:v>
                </c:pt>
                <c:pt idx="801">
                  <c:v>40152</c:v>
                </c:pt>
                <c:pt idx="802">
                  <c:v>40153</c:v>
                </c:pt>
                <c:pt idx="803">
                  <c:v>40154</c:v>
                </c:pt>
                <c:pt idx="804">
                  <c:v>40155</c:v>
                </c:pt>
                <c:pt idx="805">
                  <c:v>40156</c:v>
                </c:pt>
                <c:pt idx="806">
                  <c:v>40157</c:v>
                </c:pt>
                <c:pt idx="807">
                  <c:v>40158</c:v>
                </c:pt>
                <c:pt idx="808">
                  <c:v>40159</c:v>
                </c:pt>
                <c:pt idx="809">
                  <c:v>40160</c:v>
                </c:pt>
                <c:pt idx="810">
                  <c:v>40161</c:v>
                </c:pt>
                <c:pt idx="811">
                  <c:v>40162</c:v>
                </c:pt>
                <c:pt idx="812">
                  <c:v>40163</c:v>
                </c:pt>
                <c:pt idx="813">
                  <c:v>40164</c:v>
                </c:pt>
                <c:pt idx="814">
                  <c:v>40165</c:v>
                </c:pt>
                <c:pt idx="815">
                  <c:v>40166</c:v>
                </c:pt>
                <c:pt idx="816">
                  <c:v>40167</c:v>
                </c:pt>
                <c:pt idx="817">
                  <c:v>40168</c:v>
                </c:pt>
                <c:pt idx="818">
                  <c:v>40169</c:v>
                </c:pt>
                <c:pt idx="819">
                  <c:v>40170</c:v>
                </c:pt>
                <c:pt idx="820">
                  <c:v>40171</c:v>
                </c:pt>
                <c:pt idx="821">
                  <c:v>40172</c:v>
                </c:pt>
                <c:pt idx="822">
                  <c:v>40173</c:v>
                </c:pt>
                <c:pt idx="823">
                  <c:v>40174</c:v>
                </c:pt>
                <c:pt idx="824">
                  <c:v>40175</c:v>
                </c:pt>
                <c:pt idx="825">
                  <c:v>40176</c:v>
                </c:pt>
                <c:pt idx="826">
                  <c:v>40177</c:v>
                </c:pt>
                <c:pt idx="827">
                  <c:v>40178</c:v>
                </c:pt>
                <c:pt idx="828">
                  <c:v>40179</c:v>
                </c:pt>
                <c:pt idx="829">
                  <c:v>40180</c:v>
                </c:pt>
                <c:pt idx="830">
                  <c:v>40181</c:v>
                </c:pt>
                <c:pt idx="831">
                  <c:v>40182</c:v>
                </c:pt>
                <c:pt idx="832">
                  <c:v>40183</c:v>
                </c:pt>
                <c:pt idx="833">
                  <c:v>40184</c:v>
                </c:pt>
                <c:pt idx="834">
                  <c:v>40185</c:v>
                </c:pt>
                <c:pt idx="835">
                  <c:v>40186</c:v>
                </c:pt>
                <c:pt idx="836">
                  <c:v>40187</c:v>
                </c:pt>
                <c:pt idx="837">
                  <c:v>40188</c:v>
                </c:pt>
                <c:pt idx="838">
                  <c:v>40189</c:v>
                </c:pt>
                <c:pt idx="839">
                  <c:v>40190</c:v>
                </c:pt>
                <c:pt idx="840">
                  <c:v>40191</c:v>
                </c:pt>
                <c:pt idx="841">
                  <c:v>40192</c:v>
                </c:pt>
                <c:pt idx="842">
                  <c:v>40193</c:v>
                </c:pt>
                <c:pt idx="843">
                  <c:v>40194</c:v>
                </c:pt>
                <c:pt idx="844">
                  <c:v>40195</c:v>
                </c:pt>
                <c:pt idx="845">
                  <c:v>40196</c:v>
                </c:pt>
                <c:pt idx="846">
                  <c:v>40197</c:v>
                </c:pt>
                <c:pt idx="847">
                  <c:v>40198</c:v>
                </c:pt>
                <c:pt idx="848">
                  <c:v>40199</c:v>
                </c:pt>
                <c:pt idx="849">
                  <c:v>40200</c:v>
                </c:pt>
                <c:pt idx="850">
                  <c:v>40201</c:v>
                </c:pt>
                <c:pt idx="851">
                  <c:v>40202</c:v>
                </c:pt>
                <c:pt idx="852">
                  <c:v>40203</c:v>
                </c:pt>
                <c:pt idx="853">
                  <c:v>40204</c:v>
                </c:pt>
                <c:pt idx="854">
                  <c:v>40205</c:v>
                </c:pt>
                <c:pt idx="855">
                  <c:v>40206</c:v>
                </c:pt>
                <c:pt idx="856">
                  <c:v>40207</c:v>
                </c:pt>
                <c:pt idx="857">
                  <c:v>40208</c:v>
                </c:pt>
                <c:pt idx="858">
                  <c:v>40209</c:v>
                </c:pt>
                <c:pt idx="859">
                  <c:v>40210</c:v>
                </c:pt>
                <c:pt idx="860">
                  <c:v>40211</c:v>
                </c:pt>
                <c:pt idx="861">
                  <c:v>40212</c:v>
                </c:pt>
                <c:pt idx="862">
                  <c:v>40213</c:v>
                </c:pt>
                <c:pt idx="863">
                  <c:v>40214</c:v>
                </c:pt>
                <c:pt idx="864">
                  <c:v>40215</c:v>
                </c:pt>
                <c:pt idx="865">
                  <c:v>40216</c:v>
                </c:pt>
                <c:pt idx="866">
                  <c:v>40217</c:v>
                </c:pt>
                <c:pt idx="867">
                  <c:v>40218</c:v>
                </c:pt>
                <c:pt idx="868">
                  <c:v>40219</c:v>
                </c:pt>
                <c:pt idx="869">
                  <c:v>40220</c:v>
                </c:pt>
                <c:pt idx="870">
                  <c:v>40221</c:v>
                </c:pt>
                <c:pt idx="871">
                  <c:v>40222</c:v>
                </c:pt>
                <c:pt idx="872">
                  <c:v>40223</c:v>
                </c:pt>
                <c:pt idx="873">
                  <c:v>40224</c:v>
                </c:pt>
                <c:pt idx="874">
                  <c:v>40225</c:v>
                </c:pt>
                <c:pt idx="875">
                  <c:v>40226</c:v>
                </c:pt>
                <c:pt idx="876">
                  <c:v>40227</c:v>
                </c:pt>
                <c:pt idx="877">
                  <c:v>40228</c:v>
                </c:pt>
                <c:pt idx="878">
                  <c:v>40229</c:v>
                </c:pt>
                <c:pt idx="879">
                  <c:v>40230</c:v>
                </c:pt>
                <c:pt idx="880">
                  <c:v>40231</c:v>
                </c:pt>
                <c:pt idx="881">
                  <c:v>40232</c:v>
                </c:pt>
                <c:pt idx="882">
                  <c:v>40233</c:v>
                </c:pt>
                <c:pt idx="883">
                  <c:v>40234</c:v>
                </c:pt>
                <c:pt idx="884">
                  <c:v>40235</c:v>
                </c:pt>
                <c:pt idx="885">
                  <c:v>40236</c:v>
                </c:pt>
                <c:pt idx="886">
                  <c:v>40237</c:v>
                </c:pt>
                <c:pt idx="887">
                  <c:v>40238</c:v>
                </c:pt>
                <c:pt idx="888">
                  <c:v>40239</c:v>
                </c:pt>
                <c:pt idx="889">
                  <c:v>40240</c:v>
                </c:pt>
                <c:pt idx="890">
                  <c:v>40241</c:v>
                </c:pt>
                <c:pt idx="891">
                  <c:v>40242</c:v>
                </c:pt>
                <c:pt idx="892">
                  <c:v>40243</c:v>
                </c:pt>
                <c:pt idx="893">
                  <c:v>40244</c:v>
                </c:pt>
                <c:pt idx="894">
                  <c:v>40245</c:v>
                </c:pt>
                <c:pt idx="895">
                  <c:v>40246</c:v>
                </c:pt>
                <c:pt idx="896">
                  <c:v>40247</c:v>
                </c:pt>
                <c:pt idx="897">
                  <c:v>40248</c:v>
                </c:pt>
                <c:pt idx="898">
                  <c:v>40249</c:v>
                </c:pt>
                <c:pt idx="899">
                  <c:v>40250</c:v>
                </c:pt>
                <c:pt idx="900">
                  <c:v>40251</c:v>
                </c:pt>
                <c:pt idx="901">
                  <c:v>40252</c:v>
                </c:pt>
                <c:pt idx="902">
                  <c:v>40253</c:v>
                </c:pt>
                <c:pt idx="903">
                  <c:v>40254</c:v>
                </c:pt>
                <c:pt idx="904">
                  <c:v>40255</c:v>
                </c:pt>
                <c:pt idx="905">
                  <c:v>40256</c:v>
                </c:pt>
                <c:pt idx="906">
                  <c:v>40257</c:v>
                </c:pt>
                <c:pt idx="907">
                  <c:v>40258</c:v>
                </c:pt>
                <c:pt idx="908">
                  <c:v>40259</c:v>
                </c:pt>
                <c:pt idx="909">
                  <c:v>40260</c:v>
                </c:pt>
                <c:pt idx="910">
                  <c:v>40261</c:v>
                </c:pt>
                <c:pt idx="911">
                  <c:v>40262</c:v>
                </c:pt>
                <c:pt idx="912">
                  <c:v>40263</c:v>
                </c:pt>
                <c:pt idx="913">
                  <c:v>40264</c:v>
                </c:pt>
                <c:pt idx="914">
                  <c:v>40265</c:v>
                </c:pt>
                <c:pt idx="915">
                  <c:v>40266</c:v>
                </c:pt>
                <c:pt idx="916">
                  <c:v>40267</c:v>
                </c:pt>
                <c:pt idx="917">
                  <c:v>40268</c:v>
                </c:pt>
                <c:pt idx="918">
                  <c:v>40269</c:v>
                </c:pt>
                <c:pt idx="919">
                  <c:v>40270</c:v>
                </c:pt>
                <c:pt idx="920">
                  <c:v>40271</c:v>
                </c:pt>
                <c:pt idx="921">
                  <c:v>40272</c:v>
                </c:pt>
                <c:pt idx="922">
                  <c:v>40273</c:v>
                </c:pt>
                <c:pt idx="923">
                  <c:v>40274</c:v>
                </c:pt>
                <c:pt idx="924">
                  <c:v>40275</c:v>
                </c:pt>
                <c:pt idx="925">
                  <c:v>40276</c:v>
                </c:pt>
                <c:pt idx="926">
                  <c:v>40277</c:v>
                </c:pt>
                <c:pt idx="927">
                  <c:v>40278</c:v>
                </c:pt>
                <c:pt idx="928">
                  <c:v>40279</c:v>
                </c:pt>
                <c:pt idx="929">
                  <c:v>40280</c:v>
                </c:pt>
                <c:pt idx="930">
                  <c:v>40281</c:v>
                </c:pt>
                <c:pt idx="931">
                  <c:v>40282</c:v>
                </c:pt>
                <c:pt idx="932">
                  <c:v>40283</c:v>
                </c:pt>
                <c:pt idx="933">
                  <c:v>40284</c:v>
                </c:pt>
                <c:pt idx="934">
                  <c:v>40285</c:v>
                </c:pt>
                <c:pt idx="935">
                  <c:v>40286</c:v>
                </c:pt>
                <c:pt idx="936">
                  <c:v>40287</c:v>
                </c:pt>
                <c:pt idx="937">
                  <c:v>40288</c:v>
                </c:pt>
                <c:pt idx="938">
                  <c:v>40289</c:v>
                </c:pt>
                <c:pt idx="939">
                  <c:v>40290</c:v>
                </c:pt>
                <c:pt idx="940">
                  <c:v>40291</c:v>
                </c:pt>
                <c:pt idx="941">
                  <c:v>40292</c:v>
                </c:pt>
                <c:pt idx="942">
                  <c:v>40293</c:v>
                </c:pt>
                <c:pt idx="943">
                  <c:v>40294</c:v>
                </c:pt>
                <c:pt idx="944">
                  <c:v>40295</c:v>
                </c:pt>
                <c:pt idx="945">
                  <c:v>40296</c:v>
                </c:pt>
                <c:pt idx="946">
                  <c:v>40297</c:v>
                </c:pt>
                <c:pt idx="947">
                  <c:v>40298</c:v>
                </c:pt>
                <c:pt idx="948">
                  <c:v>40299</c:v>
                </c:pt>
                <c:pt idx="949">
                  <c:v>40300</c:v>
                </c:pt>
                <c:pt idx="950">
                  <c:v>40301</c:v>
                </c:pt>
                <c:pt idx="951">
                  <c:v>40302</c:v>
                </c:pt>
                <c:pt idx="952">
                  <c:v>40303</c:v>
                </c:pt>
                <c:pt idx="953">
                  <c:v>40304</c:v>
                </c:pt>
                <c:pt idx="954">
                  <c:v>40305</c:v>
                </c:pt>
                <c:pt idx="955">
                  <c:v>40306</c:v>
                </c:pt>
                <c:pt idx="956">
                  <c:v>40307</c:v>
                </c:pt>
                <c:pt idx="957">
                  <c:v>40308</c:v>
                </c:pt>
                <c:pt idx="958">
                  <c:v>40309</c:v>
                </c:pt>
                <c:pt idx="959">
                  <c:v>40310</c:v>
                </c:pt>
                <c:pt idx="960">
                  <c:v>40311</c:v>
                </c:pt>
                <c:pt idx="961">
                  <c:v>40312</c:v>
                </c:pt>
                <c:pt idx="962">
                  <c:v>40313</c:v>
                </c:pt>
                <c:pt idx="963">
                  <c:v>40314</c:v>
                </c:pt>
                <c:pt idx="964">
                  <c:v>40315</c:v>
                </c:pt>
                <c:pt idx="965">
                  <c:v>40316</c:v>
                </c:pt>
                <c:pt idx="966">
                  <c:v>40317</c:v>
                </c:pt>
                <c:pt idx="967">
                  <c:v>40318</c:v>
                </c:pt>
                <c:pt idx="968">
                  <c:v>40319</c:v>
                </c:pt>
                <c:pt idx="969">
                  <c:v>40320</c:v>
                </c:pt>
                <c:pt idx="970">
                  <c:v>40321</c:v>
                </c:pt>
                <c:pt idx="971">
                  <c:v>40322</c:v>
                </c:pt>
                <c:pt idx="972">
                  <c:v>40323</c:v>
                </c:pt>
                <c:pt idx="973">
                  <c:v>40324</c:v>
                </c:pt>
                <c:pt idx="974">
                  <c:v>40325</c:v>
                </c:pt>
                <c:pt idx="975">
                  <c:v>40326</c:v>
                </c:pt>
                <c:pt idx="976">
                  <c:v>40327</c:v>
                </c:pt>
                <c:pt idx="977">
                  <c:v>40328</c:v>
                </c:pt>
                <c:pt idx="978">
                  <c:v>40329</c:v>
                </c:pt>
                <c:pt idx="979">
                  <c:v>40330</c:v>
                </c:pt>
                <c:pt idx="980">
                  <c:v>40331</c:v>
                </c:pt>
                <c:pt idx="981">
                  <c:v>40332</c:v>
                </c:pt>
                <c:pt idx="982">
                  <c:v>40333</c:v>
                </c:pt>
                <c:pt idx="983">
                  <c:v>40334</c:v>
                </c:pt>
                <c:pt idx="984">
                  <c:v>40335</c:v>
                </c:pt>
                <c:pt idx="985">
                  <c:v>40336</c:v>
                </c:pt>
                <c:pt idx="986">
                  <c:v>40337</c:v>
                </c:pt>
                <c:pt idx="987">
                  <c:v>40338</c:v>
                </c:pt>
                <c:pt idx="988">
                  <c:v>40339</c:v>
                </c:pt>
                <c:pt idx="989">
                  <c:v>40340</c:v>
                </c:pt>
                <c:pt idx="990">
                  <c:v>40341</c:v>
                </c:pt>
                <c:pt idx="991">
                  <c:v>40342</c:v>
                </c:pt>
                <c:pt idx="992">
                  <c:v>40343</c:v>
                </c:pt>
                <c:pt idx="993">
                  <c:v>40344</c:v>
                </c:pt>
                <c:pt idx="994">
                  <c:v>40345</c:v>
                </c:pt>
                <c:pt idx="995">
                  <c:v>40346</c:v>
                </c:pt>
                <c:pt idx="996">
                  <c:v>40347</c:v>
                </c:pt>
                <c:pt idx="997">
                  <c:v>40348</c:v>
                </c:pt>
                <c:pt idx="998">
                  <c:v>40349</c:v>
                </c:pt>
                <c:pt idx="999">
                  <c:v>40350</c:v>
                </c:pt>
                <c:pt idx="1000">
                  <c:v>40351</c:v>
                </c:pt>
                <c:pt idx="1001">
                  <c:v>40352</c:v>
                </c:pt>
                <c:pt idx="1002">
                  <c:v>40353</c:v>
                </c:pt>
                <c:pt idx="1003">
                  <c:v>40354</c:v>
                </c:pt>
                <c:pt idx="1004">
                  <c:v>40355</c:v>
                </c:pt>
                <c:pt idx="1005">
                  <c:v>40356</c:v>
                </c:pt>
                <c:pt idx="1006">
                  <c:v>40357</c:v>
                </c:pt>
                <c:pt idx="1007">
                  <c:v>40358</c:v>
                </c:pt>
                <c:pt idx="1008">
                  <c:v>40359</c:v>
                </c:pt>
                <c:pt idx="1009">
                  <c:v>40360</c:v>
                </c:pt>
                <c:pt idx="1010">
                  <c:v>40361</c:v>
                </c:pt>
                <c:pt idx="1011">
                  <c:v>40362</c:v>
                </c:pt>
                <c:pt idx="1012">
                  <c:v>40363</c:v>
                </c:pt>
                <c:pt idx="1013">
                  <c:v>40364</c:v>
                </c:pt>
                <c:pt idx="1014">
                  <c:v>40365</c:v>
                </c:pt>
                <c:pt idx="1015">
                  <c:v>40366</c:v>
                </c:pt>
                <c:pt idx="1016">
                  <c:v>40367</c:v>
                </c:pt>
                <c:pt idx="1017">
                  <c:v>40368</c:v>
                </c:pt>
                <c:pt idx="1018">
                  <c:v>40369</c:v>
                </c:pt>
                <c:pt idx="1019">
                  <c:v>40370</c:v>
                </c:pt>
                <c:pt idx="1020">
                  <c:v>40371</c:v>
                </c:pt>
                <c:pt idx="1021">
                  <c:v>40372</c:v>
                </c:pt>
                <c:pt idx="1022">
                  <c:v>40373</c:v>
                </c:pt>
                <c:pt idx="1023">
                  <c:v>40374</c:v>
                </c:pt>
                <c:pt idx="1024">
                  <c:v>40375</c:v>
                </c:pt>
                <c:pt idx="1025">
                  <c:v>40376</c:v>
                </c:pt>
                <c:pt idx="1026">
                  <c:v>40377</c:v>
                </c:pt>
                <c:pt idx="1027">
                  <c:v>40378</c:v>
                </c:pt>
                <c:pt idx="1028">
                  <c:v>40379</c:v>
                </c:pt>
                <c:pt idx="1029">
                  <c:v>40380</c:v>
                </c:pt>
                <c:pt idx="1030">
                  <c:v>40381</c:v>
                </c:pt>
                <c:pt idx="1031">
                  <c:v>40382</c:v>
                </c:pt>
                <c:pt idx="1032">
                  <c:v>40383</c:v>
                </c:pt>
                <c:pt idx="1033">
                  <c:v>40384</c:v>
                </c:pt>
                <c:pt idx="1034">
                  <c:v>40385</c:v>
                </c:pt>
                <c:pt idx="1035">
                  <c:v>40386</c:v>
                </c:pt>
                <c:pt idx="1036">
                  <c:v>40387</c:v>
                </c:pt>
                <c:pt idx="1037">
                  <c:v>40388</c:v>
                </c:pt>
                <c:pt idx="1038">
                  <c:v>40389</c:v>
                </c:pt>
                <c:pt idx="1039">
                  <c:v>40390</c:v>
                </c:pt>
                <c:pt idx="1040">
                  <c:v>40391</c:v>
                </c:pt>
                <c:pt idx="1041">
                  <c:v>40392</c:v>
                </c:pt>
                <c:pt idx="1042">
                  <c:v>40393</c:v>
                </c:pt>
                <c:pt idx="1043">
                  <c:v>40394</c:v>
                </c:pt>
                <c:pt idx="1044">
                  <c:v>40395</c:v>
                </c:pt>
                <c:pt idx="1045">
                  <c:v>40396</c:v>
                </c:pt>
                <c:pt idx="1046">
                  <c:v>40397</c:v>
                </c:pt>
                <c:pt idx="1047">
                  <c:v>40398</c:v>
                </c:pt>
                <c:pt idx="1048">
                  <c:v>40399</c:v>
                </c:pt>
                <c:pt idx="1049">
                  <c:v>40400</c:v>
                </c:pt>
                <c:pt idx="1050">
                  <c:v>40401</c:v>
                </c:pt>
                <c:pt idx="1051">
                  <c:v>40402</c:v>
                </c:pt>
                <c:pt idx="1052">
                  <c:v>40403</c:v>
                </c:pt>
                <c:pt idx="1053">
                  <c:v>40404</c:v>
                </c:pt>
                <c:pt idx="1054">
                  <c:v>40405</c:v>
                </c:pt>
                <c:pt idx="1055">
                  <c:v>40406</c:v>
                </c:pt>
                <c:pt idx="1056">
                  <c:v>40407</c:v>
                </c:pt>
                <c:pt idx="1057">
                  <c:v>40408</c:v>
                </c:pt>
                <c:pt idx="1058">
                  <c:v>40409</c:v>
                </c:pt>
                <c:pt idx="1059">
                  <c:v>40410</c:v>
                </c:pt>
                <c:pt idx="1060">
                  <c:v>40411</c:v>
                </c:pt>
                <c:pt idx="1061">
                  <c:v>40412</c:v>
                </c:pt>
                <c:pt idx="1062">
                  <c:v>40413</c:v>
                </c:pt>
                <c:pt idx="1063">
                  <c:v>40414</c:v>
                </c:pt>
                <c:pt idx="1064">
                  <c:v>40415</c:v>
                </c:pt>
                <c:pt idx="1065">
                  <c:v>40416</c:v>
                </c:pt>
                <c:pt idx="1066">
                  <c:v>40417</c:v>
                </c:pt>
                <c:pt idx="1067">
                  <c:v>40418</c:v>
                </c:pt>
                <c:pt idx="1068">
                  <c:v>40419</c:v>
                </c:pt>
                <c:pt idx="1069">
                  <c:v>40420</c:v>
                </c:pt>
                <c:pt idx="1070">
                  <c:v>40421</c:v>
                </c:pt>
                <c:pt idx="1071">
                  <c:v>40422</c:v>
                </c:pt>
                <c:pt idx="1072">
                  <c:v>40423</c:v>
                </c:pt>
                <c:pt idx="1073">
                  <c:v>40424</c:v>
                </c:pt>
                <c:pt idx="1074">
                  <c:v>40425</c:v>
                </c:pt>
                <c:pt idx="1075">
                  <c:v>40426</c:v>
                </c:pt>
                <c:pt idx="1076">
                  <c:v>40427</c:v>
                </c:pt>
                <c:pt idx="1077">
                  <c:v>40428</c:v>
                </c:pt>
                <c:pt idx="1078">
                  <c:v>40429</c:v>
                </c:pt>
                <c:pt idx="1079">
                  <c:v>40430</c:v>
                </c:pt>
                <c:pt idx="1080">
                  <c:v>40431</c:v>
                </c:pt>
                <c:pt idx="1081">
                  <c:v>40432</c:v>
                </c:pt>
                <c:pt idx="1082">
                  <c:v>40433</c:v>
                </c:pt>
                <c:pt idx="1083">
                  <c:v>40434</c:v>
                </c:pt>
                <c:pt idx="1084">
                  <c:v>40435</c:v>
                </c:pt>
                <c:pt idx="1085">
                  <c:v>40436</c:v>
                </c:pt>
                <c:pt idx="1086">
                  <c:v>40437</c:v>
                </c:pt>
                <c:pt idx="1087">
                  <c:v>40438</c:v>
                </c:pt>
                <c:pt idx="1088">
                  <c:v>40439</c:v>
                </c:pt>
                <c:pt idx="1089">
                  <c:v>40440</c:v>
                </c:pt>
                <c:pt idx="1090">
                  <c:v>40441</c:v>
                </c:pt>
                <c:pt idx="1091">
                  <c:v>40442</c:v>
                </c:pt>
                <c:pt idx="1092">
                  <c:v>40443</c:v>
                </c:pt>
                <c:pt idx="1093">
                  <c:v>40444</c:v>
                </c:pt>
                <c:pt idx="1094">
                  <c:v>40445</c:v>
                </c:pt>
                <c:pt idx="1095">
                  <c:v>40446</c:v>
                </c:pt>
                <c:pt idx="1096">
                  <c:v>40447</c:v>
                </c:pt>
                <c:pt idx="1097">
                  <c:v>40448</c:v>
                </c:pt>
                <c:pt idx="1098">
                  <c:v>40449</c:v>
                </c:pt>
                <c:pt idx="1099">
                  <c:v>40450</c:v>
                </c:pt>
                <c:pt idx="1100">
                  <c:v>40451</c:v>
                </c:pt>
                <c:pt idx="1101">
                  <c:v>40452</c:v>
                </c:pt>
                <c:pt idx="1102">
                  <c:v>40453</c:v>
                </c:pt>
                <c:pt idx="1103">
                  <c:v>40454</c:v>
                </c:pt>
                <c:pt idx="1104">
                  <c:v>40455</c:v>
                </c:pt>
                <c:pt idx="1105">
                  <c:v>40456</c:v>
                </c:pt>
                <c:pt idx="1106">
                  <c:v>40457</c:v>
                </c:pt>
                <c:pt idx="1107">
                  <c:v>40458</c:v>
                </c:pt>
                <c:pt idx="1108">
                  <c:v>40459</c:v>
                </c:pt>
                <c:pt idx="1109">
                  <c:v>40460</c:v>
                </c:pt>
                <c:pt idx="1110">
                  <c:v>40461</c:v>
                </c:pt>
                <c:pt idx="1111">
                  <c:v>40462</c:v>
                </c:pt>
                <c:pt idx="1112">
                  <c:v>40463</c:v>
                </c:pt>
                <c:pt idx="1113">
                  <c:v>40464</c:v>
                </c:pt>
                <c:pt idx="1114">
                  <c:v>40465</c:v>
                </c:pt>
                <c:pt idx="1115">
                  <c:v>40466</c:v>
                </c:pt>
                <c:pt idx="1116">
                  <c:v>40467</c:v>
                </c:pt>
                <c:pt idx="1117">
                  <c:v>40468</c:v>
                </c:pt>
                <c:pt idx="1118">
                  <c:v>40469</c:v>
                </c:pt>
                <c:pt idx="1119">
                  <c:v>40470</c:v>
                </c:pt>
                <c:pt idx="1120">
                  <c:v>40471</c:v>
                </c:pt>
                <c:pt idx="1121">
                  <c:v>40472</c:v>
                </c:pt>
                <c:pt idx="1122">
                  <c:v>40473</c:v>
                </c:pt>
                <c:pt idx="1123">
                  <c:v>40474</c:v>
                </c:pt>
                <c:pt idx="1124">
                  <c:v>40475</c:v>
                </c:pt>
                <c:pt idx="1125">
                  <c:v>40476</c:v>
                </c:pt>
                <c:pt idx="1126">
                  <c:v>40477</c:v>
                </c:pt>
                <c:pt idx="1127">
                  <c:v>40478</c:v>
                </c:pt>
                <c:pt idx="1128">
                  <c:v>40479</c:v>
                </c:pt>
                <c:pt idx="1129">
                  <c:v>40480</c:v>
                </c:pt>
                <c:pt idx="1130">
                  <c:v>40481</c:v>
                </c:pt>
                <c:pt idx="1131">
                  <c:v>40482</c:v>
                </c:pt>
                <c:pt idx="1132">
                  <c:v>40483</c:v>
                </c:pt>
                <c:pt idx="1133">
                  <c:v>40484</c:v>
                </c:pt>
                <c:pt idx="1134">
                  <c:v>40485</c:v>
                </c:pt>
                <c:pt idx="1135">
                  <c:v>40486</c:v>
                </c:pt>
                <c:pt idx="1136">
                  <c:v>40487</c:v>
                </c:pt>
                <c:pt idx="1137">
                  <c:v>40488</c:v>
                </c:pt>
                <c:pt idx="1138">
                  <c:v>40489</c:v>
                </c:pt>
                <c:pt idx="1139">
                  <c:v>40490</c:v>
                </c:pt>
                <c:pt idx="1140">
                  <c:v>40491</c:v>
                </c:pt>
                <c:pt idx="1141">
                  <c:v>40492</c:v>
                </c:pt>
                <c:pt idx="1142">
                  <c:v>40493</c:v>
                </c:pt>
                <c:pt idx="1143">
                  <c:v>40494</c:v>
                </c:pt>
                <c:pt idx="1144">
                  <c:v>40495</c:v>
                </c:pt>
                <c:pt idx="1145">
                  <c:v>40496</c:v>
                </c:pt>
                <c:pt idx="1146">
                  <c:v>40497</c:v>
                </c:pt>
                <c:pt idx="1147">
                  <c:v>40498</c:v>
                </c:pt>
                <c:pt idx="1148">
                  <c:v>40499</c:v>
                </c:pt>
                <c:pt idx="1149">
                  <c:v>40500</c:v>
                </c:pt>
                <c:pt idx="1150">
                  <c:v>40501</c:v>
                </c:pt>
                <c:pt idx="1151">
                  <c:v>40502</c:v>
                </c:pt>
                <c:pt idx="1152">
                  <c:v>40503</c:v>
                </c:pt>
                <c:pt idx="1153">
                  <c:v>40504</c:v>
                </c:pt>
                <c:pt idx="1154">
                  <c:v>40505</c:v>
                </c:pt>
                <c:pt idx="1155">
                  <c:v>40506</c:v>
                </c:pt>
                <c:pt idx="1156">
                  <c:v>40507</c:v>
                </c:pt>
                <c:pt idx="1157">
                  <c:v>40508</c:v>
                </c:pt>
                <c:pt idx="1158">
                  <c:v>40509</c:v>
                </c:pt>
                <c:pt idx="1159">
                  <c:v>40510</c:v>
                </c:pt>
                <c:pt idx="1160">
                  <c:v>40511</c:v>
                </c:pt>
                <c:pt idx="1161">
                  <c:v>40512</c:v>
                </c:pt>
                <c:pt idx="1162">
                  <c:v>40513</c:v>
                </c:pt>
                <c:pt idx="1163">
                  <c:v>40514</c:v>
                </c:pt>
                <c:pt idx="1164">
                  <c:v>40515</c:v>
                </c:pt>
                <c:pt idx="1165">
                  <c:v>40516</c:v>
                </c:pt>
                <c:pt idx="1166">
                  <c:v>40517</c:v>
                </c:pt>
                <c:pt idx="1167">
                  <c:v>40518</c:v>
                </c:pt>
                <c:pt idx="1168">
                  <c:v>40519</c:v>
                </c:pt>
                <c:pt idx="1169">
                  <c:v>40520</c:v>
                </c:pt>
                <c:pt idx="1170">
                  <c:v>40521</c:v>
                </c:pt>
                <c:pt idx="1171">
                  <c:v>40522</c:v>
                </c:pt>
                <c:pt idx="1172">
                  <c:v>40523</c:v>
                </c:pt>
                <c:pt idx="1173">
                  <c:v>40524</c:v>
                </c:pt>
                <c:pt idx="1174">
                  <c:v>40525</c:v>
                </c:pt>
                <c:pt idx="1175">
                  <c:v>40526</c:v>
                </c:pt>
                <c:pt idx="1176">
                  <c:v>40527</c:v>
                </c:pt>
                <c:pt idx="1177">
                  <c:v>40528</c:v>
                </c:pt>
                <c:pt idx="1178">
                  <c:v>40529</c:v>
                </c:pt>
                <c:pt idx="1179">
                  <c:v>40530</c:v>
                </c:pt>
                <c:pt idx="1180">
                  <c:v>40531</c:v>
                </c:pt>
                <c:pt idx="1181">
                  <c:v>40532</c:v>
                </c:pt>
                <c:pt idx="1182">
                  <c:v>40533</c:v>
                </c:pt>
                <c:pt idx="1183">
                  <c:v>40534</c:v>
                </c:pt>
                <c:pt idx="1184">
                  <c:v>40535</c:v>
                </c:pt>
                <c:pt idx="1185">
                  <c:v>40536</c:v>
                </c:pt>
                <c:pt idx="1186">
                  <c:v>40537</c:v>
                </c:pt>
                <c:pt idx="1187">
                  <c:v>40538</c:v>
                </c:pt>
                <c:pt idx="1188">
                  <c:v>40539</c:v>
                </c:pt>
                <c:pt idx="1189">
                  <c:v>40540</c:v>
                </c:pt>
                <c:pt idx="1190">
                  <c:v>40541</c:v>
                </c:pt>
                <c:pt idx="1191">
                  <c:v>40542</c:v>
                </c:pt>
                <c:pt idx="1192">
                  <c:v>40543</c:v>
                </c:pt>
                <c:pt idx="1193">
                  <c:v>40544</c:v>
                </c:pt>
                <c:pt idx="1194">
                  <c:v>40545</c:v>
                </c:pt>
                <c:pt idx="1195">
                  <c:v>40546</c:v>
                </c:pt>
                <c:pt idx="1196">
                  <c:v>40547</c:v>
                </c:pt>
                <c:pt idx="1197">
                  <c:v>40548</c:v>
                </c:pt>
                <c:pt idx="1198">
                  <c:v>40549</c:v>
                </c:pt>
                <c:pt idx="1199">
                  <c:v>40550</c:v>
                </c:pt>
                <c:pt idx="1200">
                  <c:v>40551</c:v>
                </c:pt>
                <c:pt idx="1201">
                  <c:v>40552</c:v>
                </c:pt>
                <c:pt idx="1202">
                  <c:v>40553</c:v>
                </c:pt>
                <c:pt idx="1203">
                  <c:v>40554</c:v>
                </c:pt>
                <c:pt idx="1204">
                  <c:v>40555</c:v>
                </c:pt>
                <c:pt idx="1205">
                  <c:v>40556</c:v>
                </c:pt>
                <c:pt idx="1206">
                  <c:v>40557</c:v>
                </c:pt>
                <c:pt idx="1207">
                  <c:v>40558</c:v>
                </c:pt>
                <c:pt idx="1208">
                  <c:v>40559</c:v>
                </c:pt>
                <c:pt idx="1209">
                  <c:v>40560</c:v>
                </c:pt>
                <c:pt idx="1210">
                  <c:v>40561</c:v>
                </c:pt>
                <c:pt idx="1211">
                  <c:v>40562</c:v>
                </c:pt>
                <c:pt idx="1212">
                  <c:v>40563</c:v>
                </c:pt>
                <c:pt idx="1213">
                  <c:v>40564</c:v>
                </c:pt>
                <c:pt idx="1214">
                  <c:v>40565</c:v>
                </c:pt>
                <c:pt idx="1215">
                  <c:v>40566</c:v>
                </c:pt>
                <c:pt idx="1216">
                  <c:v>40567</c:v>
                </c:pt>
                <c:pt idx="1217">
                  <c:v>40568</c:v>
                </c:pt>
                <c:pt idx="1218">
                  <c:v>40569</c:v>
                </c:pt>
                <c:pt idx="1219">
                  <c:v>40570</c:v>
                </c:pt>
                <c:pt idx="1220">
                  <c:v>40571</c:v>
                </c:pt>
                <c:pt idx="1221">
                  <c:v>40572</c:v>
                </c:pt>
                <c:pt idx="1222">
                  <c:v>40573</c:v>
                </c:pt>
                <c:pt idx="1223">
                  <c:v>40574</c:v>
                </c:pt>
                <c:pt idx="1224">
                  <c:v>40575</c:v>
                </c:pt>
                <c:pt idx="1225">
                  <c:v>40576</c:v>
                </c:pt>
                <c:pt idx="1226">
                  <c:v>40577</c:v>
                </c:pt>
                <c:pt idx="1227">
                  <c:v>40578</c:v>
                </c:pt>
                <c:pt idx="1228">
                  <c:v>40579</c:v>
                </c:pt>
                <c:pt idx="1229">
                  <c:v>40580</c:v>
                </c:pt>
                <c:pt idx="1230">
                  <c:v>40581</c:v>
                </c:pt>
                <c:pt idx="1231">
                  <c:v>40582</c:v>
                </c:pt>
                <c:pt idx="1232">
                  <c:v>40583</c:v>
                </c:pt>
                <c:pt idx="1233">
                  <c:v>40584</c:v>
                </c:pt>
                <c:pt idx="1234">
                  <c:v>40585</c:v>
                </c:pt>
                <c:pt idx="1235">
                  <c:v>40586</c:v>
                </c:pt>
                <c:pt idx="1236">
                  <c:v>40587</c:v>
                </c:pt>
                <c:pt idx="1237">
                  <c:v>40588</c:v>
                </c:pt>
                <c:pt idx="1238">
                  <c:v>40589</c:v>
                </c:pt>
                <c:pt idx="1239">
                  <c:v>40590</c:v>
                </c:pt>
                <c:pt idx="1240">
                  <c:v>40591</c:v>
                </c:pt>
                <c:pt idx="1241">
                  <c:v>40592</c:v>
                </c:pt>
                <c:pt idx="1242">
                  <c:v>40593</c:v>
                </c:pt>
                <c:pt idx="1243">
                  <c:v>40594</c:v>
                </c:pt>
                <c:pt idx="1244">
                  <c:v>40595</c:v>
                </c:pt>
                <c:pt idx="1245">
                  <c:v>40596</c:v>
                </c:pt>
                <c:pt idx="1246">
                  <c:v>40597</c:v>
                </c:pt>
                <c:pt idx="1247">
                  <c:v>40598</c:v>
                </c:pt>
                <c:pt idx="1248">
                  <c:v>40599</c:v>
                </c:pt>
                <c:pt idx="1249">
                  <c:v>40600</c:v>
                </c:pt>
                <c:pt idx="1250">
                  <c:v>40601</c:v>
                </c:pt>
                <c:pt idx="1251">
                  <c:v>40602</c:v>
                </c:pt>
                <c:pt idx="1252">
                  <c:v>40603</c:v>
                </c:pt>
                <c:pt idx="1253">
                  <c:v>40604</c:v>
                </c:pt>
                <c:pt idx="1254">
                  <c:v>40605</c:v>
                </c:pt>
                <c:pt idx="1255">
                  <c:v>40606</c:v>
                </c:pt>
                <c:pt idx="1256">
                  <c:v>40607</c:v>
                </c:pt>
                <c:pt idx="1257">
                  <c:v>40608</c:v>
                </c:pt>
                <c:pt idx="1258">
                  <c:v>40609</c:v>
                </c:pt>
                <c:pt idx="1259">
                  <c:v>40610</c:v>
                </c:pt>
                <c:pt idx="1260">
                  <c:v>40611</c:v>
                </c:pt>
                <c:pt idx="1261">
                  <c:v>40612</c:v>
                </c:pt>
                <c:pt idx="1262">
                  <c:v>40613</c:v>
                </c:pt>
                <c:pt idx="1263">
                  <c:v>40614</c:v>
                </c:pt>
                <c:pt idx="1264">
                  <c:v>40615</c:v>
                </c:pt>
                <c:pt idx="1265">
                  <c:v>40616</c:v>
                </c:pt>
                <c:pt idx="1266">
                  <c:v>40617</c:v>
                </c:pt>
                <c:pt idx="1267">
                  <c:v>40618</c:v>
                </c:pt>
                <c:pt idx="1268">
                  <c:v>40619</c:v>
                </c:pt>
                <c:pt idx="1269">
                  <c:v>40620</c:v>
                </c:pt>
                <c:pt idx="1270">
                  <c:v>40621</c:v>
                </c:pt>
                <c:pt idx="1271">
                  <c:v>40622</c:v>
                </c:pt>
                <c:pt idx="1272">
                  <c:v>40623</c:v>
                </c:pt>
                <c:pt idx="1273">
                  <c:v>40624</c:v>
                </c:pt>
                <c:pt idx="1274">
                  <c:v>40625</c:v>
                </c:pt>
                <c:pt idx="1275">
                  <c:v>40626</c:v>
                </c:pt>
                <c:pt idx="1276">
                  <c:v>40627</c:v>
                </c:pt>
                <c:pt idx="1277">
                  <c:v>40628</c:v>
                </c:pt>
                <c:pt idx="1278">
                  <c:v>40629</c:v>
                </c:pt>
                <c:pt idx="1279">
                  <c:v>40630</c:v>
                </c:pt>
                <c:pt idx="1280">
                  <c:v>40631</c:v>
                </c:pt>
                <c:pt idx="1281">
                  <c:v>40632</c:v>
                </c:pt>
                <c:pt idx="1282">
                  <c:v>40633</c:v>
                </c:pt>
                <c:pt idx="1283">
                  <c:v>40634</c:v>
                </c:pt>
                <c:pt idx="1284">
                  <c:v>40635</c:v>
                </c:pt>
                <c:pt idx="1285">
                  <c:v>40636</c:v>
                </c:pt>
                <c:pt idx="1286">
                  <c:v>40637</c:v>
                </c:pt>
                <c:pt idx="1287">
                  <c:v>40638</c:v>
                </c:pt>
                <c:pt idx="1288">
                  <c:v>40639</c:v>
                </c:pt>
                <c:pt idx="1289">
                  <c:v>40640</c:v>
                </c:pt>
                <c:pt idx="1290">
                  <c:v>40641</c:v>
                </c:pt>
                <c:pt idx="1291">
                  <c:v>40642</c:v>
                </c:pt>
                <c:pt idx="1292">
                  <c:v>40643</c:v>
                </c:pt>
                <c:pt idx="1293">
                  <c:v>40644</c:v>
                </c:pt>
                <c:pt idx="1294">
                  <c:v>40645</c:v>
                </c:pt>
                <c:pt idx="1295">
                  <c:v>40646</c:v>
                </c:pt>
                <c:pt idx="1296">
                  <c:v>40647</c:v>
                </c:pt>
                <c:pt idx="1297">
                  <c:v>40648</c:v>
                </c:pt>
                <c:pt idx="1298">
                  <c:v>40649</c:v>
                </c:pt>
                <c:pt idx="1299">
                  <c:v>40650</c:v>
                </c:pt>
                <c:pt idx="1300">
                  <c:v>40651</c:v>
                </c:pt>
                <c:pt idx="1301">
                  <c:v>40652</c:v>
                </c:pt>
                <c:pt idx="1302">
                  <c:v>40653</c:v>
                </c:pt>
                <c:pt idx="1303">
                  <c:v>40654</c:v>
                </c:pt>
                <c:pt idx="1304">
                  <c:v>40655</c:v>
                </c:pt>
                <c:pt idx="1305">
                  <c:v>40656</c:v>
                </c:pt>
                <c:pt idx="1306">
                  <c:v>40657</c:v>
                </c:pt>
                <c:pt idx="1307">
                  <c:v>40658</c:v>
                </c:pt>
                <c:pt idx="1308">
                  <c:v>40659</c:v>
                </c:pt>
                <c:pt idx="1309">
                  <c:v>40660</c:v>
                </c:pt>
                <c:pt idx="1310">
                  <c:v>40661</c:v>
                </c:pt>
                <c:pt idx="1311">
                  <c:v>40662</c:v>
                </c:pt>
                <c:pt idx="1312">
                  <c:v>40663</c:v>
                </c:pt>
                <c:pt idx="1313">
                  <c:v>40664</c:v>
                </c:pt>
                <c:pt idx="1314">
                  <c:v>40665</c:v>
                </c:pt>
                <c:pt idx="1315">
                  <c:v>40666</c:v>
                </c:pt>
                <c:pt idx="1316">
                  <c:v>40667</c:v>
                </c:pt>
                <c:pt idx="1317">
                  <c:v>40668</c:v>
                </c:pt>
                <c:pt idx="1318">
                  <c:v>40669</c:v>
                </c:pt>
                <c:pt idx="1319">
                  <c:v>40670</c:v>
                </c:pt>
                <c:pt idx="1320">
                  <c:v>40671</c:v>
                </c:pt>
                <c:pt idx="1321">
                  <c:v>40672</c:v>
                </c:pt>
                <c:pt idx="1322">
                  <c:v>40673</c:v>
                </c:pt>
                <c:pt idx="1323">
                  <c:v>40674</c:v>
                </c:pt>
                <c:pt idx="1324">
                  <c:v>40675</c:v>
                </c:pt>
                <c:pt idx="1325">
                  <c:v>40676</c:v>
                </c:pt>
                <c:pt idx="1326">
                  <c:v>40677</c:v>
                </c:pt>
                <c:pt idx="1327">
                  <c:v>40678</c:v>
                </c:pt>
                <c:pt idx="1328">
                  <c:v>40679</c:v>
                </c:pt>
                <c:pt idx="1329">
                  <c:v>40680</c:v>
                </c:pt>
                <c:pt idx="1330">
                  <c:v>40681</c:v>
                </c:pt>
                <c:pt idx="1331">
                  <c:v>40682</c:v>
                </c:pt>
                <c:pt idx="1332">
                  <c:v>40683</c:v>
                </c:pt>
                <c:pt idx="1333">
                  <c:v>40684</c:v>
                </c:pt>
                <c:pt idx="1334">
                  <c:v>40685</c:v>
                </c:pt>
                <c:pt idx="1335">
                  <c:v>40686</c:v>
                </c:pt>
                <c:pt idx="1336">
                  <c:v>40687</c:v>
                </c:pt>
                <c:pt idx="1337">
                  <c:v>40688</c:v>
                </c:pt>
                <c:pt idx="1338">
                  <c:v>40689</c:v>
                </c:pt>
                <c:pt idx="1339">
                  <c:v>40690</c:v>
                </c:pt>
                <c:pt idx="1340">
                  <c:v>40691</c:v>
                </c:pt>
                <c:pt idx="1341">
                  <c:v>40692</c:v>
                </c:pt>
                <c:pt idx="1342">
                  <c:v>40693</c:v>
                </c:pt>
                <c:pt idx="1343">
                  <c:v>40694</c:v>
                </c:pt>
                <c:pt idx="1344">
                  <c:v>40695</c:v>
                </c:pt>
                <c:pt idx="1345">
                  <c:v>40696</c:v>
                </c:pt>
                <c:pt idx="1346">
                  <c:v>40697</c:v>
                </c:pt>
                <c:pt idx="1347">
                  <c:v>40698</c:v>
                </c:pt>
                <c:pt idx="1348">
                  <c:v>40699</c:v>
                </c:pt>
                <c:pt idx="1349">
                  <c:v>40700</c:v>
                </c:pt>
                <c:pt idx="1350">
                  <c:v>40701</c:v>
                </c:pt>
                <c:pt idx="1351">
                  <c:v>40702</c:v>
                </c:pt>
                <c:pt idx="1352">
                  <c:v>40703</c:v>
                </c:pt>
                <c:pt idx="1353">
                  <c:v>40704</c:v>
                </c:pt>
                <c:pt idx="1354">
                  <c:v>40705</c:v>
                </c:pt>
                <c:pt idx="1355">
                  <c:v>40706</c:v>
                </c:pt>
                <c:pt idx="1356">
                  <c:v>40707</c:v>
                </c:pt>
                <c:pt idx="1357">
                  <c:v>40708</c:v>
                </c:pt>
                <c:pt idx="1358">
                  <c:v>40709</c:v>
                </c:pt>
                <c:pt idx="1359">
                  <c:v>40710</c:v>
                </c:pt>
                <c:pt idx="1360">
                  <c:v>40711</c:v>
                </c:pt>
                <c:pt idx="1361">
                  <c:v>40712</c:v>
                </c:pt>
                <c:pt idx="1362">
                  <c:v>40713</c:v>
                </c:pt>
                <c:pt idx="1363">
                  <c:v>40714</c:v>
                </c:pt>
                <c:pt idx="1364">
                  <c:v>40715</c:v>
                </c:pt>
                <c:pt idx="1365">
                  <c:v>40716</c:v>
                </c:pt>
                <c:pt idx="1366">
                  <c:v>40717</c:v>
                </c:pt>
                <c:pt idx="1367">
                  <c:v>40718</c:v>
                </c:pt>
                <c:pt idx="1368">
                  <c:v>40719</c:v>
                </c:pt>
                <c:pt idx="1369">
                  <c:v>40720</c:v>
                </c:pt>
                <c:pt idx="1370">
                  <c:v>40721</c:v>
                </c:pt>
                <c:pt idx="1371">
                  <c:v>40722</c:v>
                </c:pt>
                <c:pt idx="1372">
                  <c:v>40723</c:v>
                </c:pt>
                <c:pt idx="1373">
                  <c:v>40724</c:v>
                </c:pt>
                <c:pt idx="1374">
                  <c:v>40725</c:v>
                </c:pt>
                <c:pt idx="1375">
                  <c:v>40726</c:v>
                </c:pt>
                <c:pt idx="1376">
                  <c:v>40727</c:v>
                </c:pt>
                <c:pt idx="1377">
                  <c:v>40728</c:v>
                </c:pt>
                <c:pt idx="1378">
                  <c:v>40729</c:v>
                </c:pt>
                <c:pt idx="1379">
                  <c:v>40730</c:v>
                </c:pt>
                <c:pt idx="1380">
                  <c:v>40731</c:v>
                </c:pt>
                <c:pt idx="1381">
                  <c:v>40732</c:v>
                </c:pt>
                <c:pt idx="1382">
                  <c:v>40733</c:v>
                </c:pt>
                <c:pt idx="1383">
                  <c:v>40734</c:v>
                </c:pt>
                <c:pt idx="1384">
                  <c:v>40735</c:v>
                </c:pt>
                <c:pt idx="1385">
                  <c:v>40736</c:v>
                </c:pt>
                <c:pt idx="1386">
                  <c:v>40737</c:v>
                </c:pt>
                <c:pt idx="1387">
                  <c:v>40738</c:v>
                </c:pt>
                <c:pt idx="1388">
                  <c:v>40739</c:v>
                </c:pt>
                <c:pt idx="1389">
                  <c:v>40740</c:v>
                </c:pt>
                <c:pt idx="1390">
                  <c:v>40741</c:v>
                </c:pt>
                <c:pt idx="1391">
                  <c:v>40742</c:v>
                </c:pt>
                <c:pt idx="1392">
                  <c:v>40743</c:v>
                </c:pt>
                <c:pt idx="1393">
                  <c:v>40744</c:v>
                </c:pt>
                <c:pt idx="1394">
                  <c:v>40745</c:v>
                </c:pt>
                <c:pt idx="1395">
                  <c:v>40746</c:v>
                </c:pt>
                <c:pt idx="1396">
                  <c:v>40747</c:v>
                </c:pt>
                <c:pt idx="1397">
                  <c:v>40748</c:v>
                </c:pt>
                <c:pt idx="1398">
                  <c:v>40749</c:v>
                </c:pt>
                <c:pt idx="1399">
                  <c:v>40750</c:v>
                </c:pt>
                <c:pt idx="1400">
                  <c:v>40751</c:v>
                </c:pt>
                <c:pt idx="1401">
                  <c:v>40752</c:v>
                </c:pt>
                <c:pt idx="1402">
                  <c:v>40753</c:v>
                </c:pt>
                <c:pt idx="1403">
                  <c:v>40754</c:v>
                </c:pt>
                <c:pt idx="1404">
                  <c:v>40755</c:v>
                </c:pt>
                <c:pt idx="1405">
                  <c:v>40756</c:v>
                </c:pt>
                <c:pt idx="1406">
                  <c:v>40757</c:v>
                </c:pt>
                <c:pt idx="1407">
                  <c:v>40758</c:v>
                </c:pt>
                <c:pt idx="1408">
                  <c:v>40759</c:v>
                </c:pt>
                <c:pt idx="1409">
                  <c:v>40760</c:v>
                </c:pt>
                <c:pt idx="1410">
                  <c:v>40761</c:v>
                </c:pt>
                <c:pt idx="1411">
                  <c:v>40762</c:v>
                </c:pt>
                <c:pt idx="1412">
                  <c:v>40763</c:v>
                </c:pt>
                <c:pt idx="1413">
                  <c:v>40764</c:v>
                </c:pt>
                <c:pt idx="1414">
                  <c:v>40765</c:v>
                </c:pt>
                <c:pt idx="1415">
                  <c:v>40766</c:v>
                </c:pt>
                <c:pt idx="1416">
                  <c:v>40767</c:v>
                </c:pt>
                <c:pt idx="1417">
                  <c:v>40768</c:v>
                </c:pt>
                <c:pt idx="1418">
                  <c:v>40769</c:v>
                </c:pt>
                <c:pt idx="1419">
                  <c:v>40770</c:v>
                </c:pt>
                <c:pt idx="1420">
                  <c:v>40771</c:v>
                </c:pt>
                <c:pt idx="1421">
                  <c:v>40772</c:v>
                </c:pt>
                <c:pt idx="1422">
                  <c:v>40773</c:v>
                </c:pt>
                <c:pt idx="1423">
                  <c:v>40774</c:v>
                </c:pt>
                <c:pt idx="1424">
                  <c:v>40775</c:v>
                </c:pt>
                <c:pt idx="1425">
                  <c:v>40776</c:v>
                </c:pt>
                <c:pt idx="1426">
                  <c:v>40777</c:v>
                </c:pt>
                <c:pt idx="1427">
                  <c:v>40778</c:v>
                </c:pt>
                <c:pt idx="1428">
                  <c:v>40779</c:v>
                </c:pt>
                <c:pt idx="1429">
                  <c:v>40780</c:v>
                </c:pt>
                <c:pt idx="1430">
                  <c:v>40781</c:v>
                </c:pt>
                <c:pt idx="1431">
                  <c:v>40782</c:v>
                </c:pt>
                <c:pt idx="1432">
                  <c:v>40783</c:v>
                </c:pt>
                <c:pt idx="1433">
                  <c:v>40784</c:v>
                </c:pt>
                <c:pt idx="1434">
                  <c:v>40785</c:v>
                </c:pt>
                <c:pt idx="1435">
                  <c:v>40786</c:v>
                </c:pt>
                <c:pt idx="1436">
                  <c:v>40787</c:v>
                </c:pt>
                <c:pt idx="1437">
                  <c:v>40788</c:v>
                </c:pt>
                <c:pt idx="1438">
                  <c:v>40789</c:v>
                </c:pt>
                <c:pt idx="1439">
                  <c:v>40790</c:v>
                </c:pt>
                <c:pt idx="1440">
                  <c:v>40791</c:v>
                </c:pt>
                <c:pt idx="1441">
                  <c:v>40792</c:v>
                </c:pt>
                <c:pt idx="1442">
                  <c:v>40793</c:v>
                </c:pt>
                <c:pt idx="1443">
                  <c:v>40794</c:v>
                </c:pt>
                <c:pt idx="1444">
                  <c:v>40795</c:v>
                </c:pt>
                <c:pt idx="1445">
                  <c:v>40796</c:v>
                </c:pt>
                <c:pt idx="1446">
                  <c:v>40797</c:v>
                </c:pt>
                <c:pt idx="1447">
                  <c:v>40798</c:v>
                </c:pt>
                <c:pt idx="1448">
                  <c:v>40799</c:v>
                </c:pt>
                <c:pt idx="1449">
                  <c:v>40800</c:v>
                </c:pt>
                <c:pt idx="1450">
                  <c:v>40801</c:v>
                </c:pt>
                <c:pt idx="1451">
                  <c:v>40802</c:v>
                </c:pt>
                <c:pt idx="1452">
                  <c:v>40803</c:v>
                </c:pt>
                <c:pt idx="1453">
                  <c:v>40804</c:v>
                </c:pt>
                <c:pt idx="1454">
                  <c:v>40805</c:v>
                </c:pt>
                <c:pt idx="1455">
                  <c:v>40806</c:v>
                </c:pt>
                <c:pt idx="1456">
                  <c:v>40807</c:v>
                </c:pt>
                <c:pt idx="1457">
                  <c:v>40808</c:v>
                </c:pt>
                <c:pt idx="1458">
                  <c:v>40809</c:v>
                </c:pt>
                <c:pt idx="1459">
                  <c:v>40810</c:v>
                </c:pt>
                <c:pt idx="1460">
                  <c:v>40811</c:v>
                </c:pt>
                <c:pt idx="1461">
                  <c:v>40812</c:v>
                </c:pt>
                <c:pt idx="1462">
                  <c:v>40813</c:v>
                </c:pt>
                <c:pt idx="1463">
                  <c:v>40814</c:v>
                </c:pt>
                <c:pt idx="1464">
                  <c:v>40815</c:v>
                </c:pt>
                <c:pt idx="1465">
                  <c:v>40816</c:v>
                </c:pt>
                <c:pt idx="1466">
                  <c:v>40817</c:v>
                </c:pt>
                <c:pt idx="1467">
                  <c:v>40818</c:v>
                </c:pt>
                <c:pt idx="1468">
                  <c:v>40819</c:v>
                </c:pt>
                <c:pt idx="1469">
                  <c:v>40820</c:v>
                </c:pt>
                <c:pt idx="1470">
                  <c:v>40821</c:v>
                </c:pt>
                <c:pt idx="1471">
                  <c:v>40822</c:v>
                </c:pt>
                <c:pt idx="1472">
                  <c:v>40823</c:v>
                </c:pt>
                <c:pt idx="1473">
                  <c:v>40824</c:v>
                </c:pt>
                <c:pt idx="1474">
                  <c:v>40825</c:v>
                </c:pt>
                <c:pt idx="1475">
                  <c:v>40826</c:v>
                </c:pt>
                <c:pt idx="1476">
                  <c:v>40827</c:v>
                </c:pt>
                <c:pt idx="1477">
                  <c:v>40828</c:v>
                </c:pt>
                <c:pt idx="1478">
                  <c:v>40829</c:v>
                </c:pt>
                <c:pt idx="1479">
                  <c:v>40830</c:v>
                </c:pt>
                <c:pt idx="1480">
                  <c:v>40831</c:v>
                </c:pt>
                <c:pt idx="1481">
                  <c:v>40832</c:v>
                </c:pt>
                <c:pt idx="1482">
                  <c:v>40833</c:v>
                </c:pt>
                <c:pt idx="1483">
                  <c:v>40834</c:v>
                </c:pt>
                <c:pt idx="1484">
                  <c:v>40835</c:v>
                </c:pt>
                <c:pt idx="1485">
                  <c:v>40836</c:v>
                </c:pt>
                <c:pt idx="1486">
                  <c:v>40837</c:v>
                </c:pt>
                <c:pt idx="1487">
                  <c:v>40838</c:v>
                </c:pt>
                <c:pt idx="1488">
                  <c:v>40839</c:v>
                </c:pt>
                <c:pt idx="1489">
                  <c:v>40840</c:v>
                </c:pt>
                <c:pt idx="1490">
                  <c:v>40841</c:v>
                </c:pt>
                <c:pt idx="1491">
                  <c:v>40842</c:v>
                </c:pt>
                <c:pt idx="1492">
                  <c:v>40843</c:v>
                </c:pt>
                <c:pt idx="1493">
                  <c:v>40844</c:v>
                </c:pt>
                <c:pt idx="1494">
                  <c:v>40845</c:v>
                </c:pt>
                <c:pt idx="1495">
                  <c:v>40846</c:v>
                </c:pt>
                <c:pt idx="1496">
                  <c:v>40847</c:v>
                </c:pt>
                <c:pt idx="1497">
                  <c:v>40848</c:v>
                </c:pt>
                <c:pt idx="1498">
                  <c:v>40849</c:v>
                </c:pt>
                <c:pt idx="1499">
                  <c:v>40850</c:v>
                </c:pt>
                <c:pt idx="1500">
                  <c:v>40851</c:v>
                </c:pt>
                <c:pt idx="1501">
                  <c:v>40852</c:v>
                </c:pt>
                <c:pt idx="1502">
                  <c:v>40853</c:v>
                </c:pt>
                <c:pt idx="1503">
                  <c:v>40854</c:v>
                </c:pt>
                <c:pt idx="1504">
                  <c:v>40855</c:v>
                </c:pt>
                <c:pt idx="1505">
                  <c:v>40856</c:v>
                </c:pt>
                <c:pt idx="1506">
                  <c:v>40857</c:v>
                </c:pt>
                <c:pt idx="1507">
                  <c:v>40858</c:v>
                </c:pt>
                <c:pt idx="1508">
                  <c:v>40859</c:v>
                </c:pt>
                <c:pt idx="1509">
                  <c:v>40860</c:v>
                </c:pt>
                <c:pt idx="1510">
                  <c:v>40861</c:v>
                </c:pt>
                <c:pt idx="1511">
                  <c:v>40862</c:v>
                </c:pt>
                <c:pt idx="1512">
                  <c:v>40863</c:v>
                </c:pt>
                <c:pt idx="1513">
                  <c:v>40864</c:v>
                </c:pt>
                <c:pt idx="1514">
                  <c:v>40865</c:v>
                </c:pt>
                <c:pt idx="1515">
                  <c:v>40866</c:v>
                </c:pt>
                <c:pt idx="1516">
                  <c:v>40867</c:v>
                </c:pt>
                <c:pt idx="1517">
                  <c:v>40868</c:v>
                </c:pt>
                <c:pt idx="1518">
                  <c:v>40869</c:v>
                </c:pt>
                <c:pt idx="1519">
                  <c:v>40870</c:v>
                </c:pt>
                <c:pt idx="1520">
                  <c:v>40871</c:v>
                </c:pt>
                <c:pt idx="1521">
                  <c:v>40872</c:v>
                </c:pt>
                <c:pt idx="1522">
                  <c:v>40873</c:v>
                </c:pt>
                <c:pt idx="1523">
                  <c:v>40874</c:v>
                </c:pt>
                <c:pt idx="1524">
                  <c:v>40875</c:v>
                </c:pt>
                <c:pt idx="1525">
                  <c:v>40876</c:v>
                </c:pt>
                <c:pt idx="1526">
                  <c:v>40877</c:v>
                </c:pt>
                <c:pt idx="1527">
                  <c:v>40878</c:v>
                </c:pt>
                <c:pt idx="1528">
                  <c:v>40879</c:v>
                </c:pt>
                <c:pt idx="1529">
                  <c:v>40880</c:v>
                </c:pt>
                <c:pt idx="1530">
                  <c:v>40881</c:v>
                </c:pt>
                <c:pt idx="1531">
                  <c:v>40882</c:v>
                </c:pt>
                <c:pt idx="1532">
                  <c:v>40883</c:v>
                </c:pt>
                <c:pt idx="1533">
                  <c:v>40884</c:v>
                </c:pt>
                <c:pt idx="1534">
                  <c:v>40885</c:v>
                </c:pt>
                <c:pt idx="1535">
                  <c:v>40886</c:v>
                </c:pt>
                <c:pt idx="1536">
                  <c:v>40887</c:v>
                </c:pt>
                <c:pt idx="1537">
                  <c:v>40888</c:v>
                </c:pt>
                <c:pt idx="1538">
                  <c:v>40889</c:v>
                </c:pt>
                <c:pt idx="1539">
                  <c:v>40890</c:v>
                </c:pt>
                <c:pt idx="1540">
                  <c:v>40891</c:v>
                </c:pt>
                <c:pt idx="1541">
                  <c:v>40892</c:v>
                </c:pt>
                <c:pt idx="1542">
                  <c:v>40893</c:v>
                </c:pt>
                <c:pt idx="1543">
                  <c:v>40894</c:v>
                </c:pt>
                <c:pt idx="1544">
                  <c:v>40895</c:v>
                </c:pt>
                <c:pt idx="1545">
                  <c:v>40896</c:v>
                </c:pt>
                <c:pt idx="1546">
                  <c:v>40897</c:v>
                </c:pt>
                <c:pt idx="1547">
                  <c:v>40898</c:v>
                </c:pt>
                <c:pt idx="1548">
                  <c:v>40899</c:v>
                </c:pt>
                <c:pt idx="1549">
                  <c:v>40900</c:v>
                </c:pt>
                <c:pt idx="1550">
                  <c:v>40901</c:v>
                </c:pt>
                <c:pt idx="1551">
                  <c:v>40902</c:v>
                </c:pt>
                <c:pt idx="1552">
                  <c:v>40903</c:v>
                </c:pt>
                <c:pt idx="1553">
                  <c:v>40904</c:v>
                </c:pt>
                <c:pt idx="1554">
                  <c:v>40905</c:v>
                </c:pt>
                <c:pt idx="1555">
                  <c:v>40906</c:v>
                </c:pt>
                <c:pt idx="1556">
                  <c:v>40907</c:v>
                </c:pt>
                <c:pt idx="1557">
                  <c:v>40908</c:v>
                </c:pt>
                <c:pt idx="1558">
                  <c:v>40909</c:v>
                </c:pt>
                <c:pt idx="1559">
                  <c:v>40910</c:v>
                </c:pt>
                <c:pt idx="1560">
                  <c:v>40911</c:v>
                </c:pt>
                <c:pt idx="1561">
                  <c:v>40912</c:v>
                </c:pt>
                <c:pt idx="1562">
                  <c:v>40913</c:v>
                </c:pt>
                <c:pt idx="1563">
                  <c:v>40914</c:v>
                </c:pt>
                <c:pt idx="1564">
                  <c:v>40915</c:v>
                </c:pt>
                <c:pt idx="1565">
                  <c:v>40916</c:v>
                </c:pt>
                <c:pt idx="1566">
                  <c:v>40917</c:v>
                </c:pt>
                <c:pt idx="1567">
                  <c:v>40918</c:v>
                </c:pt>
                <c:pt idx="1568">
                  <c:v>40919</c:v>
                </c:pt>
                <c:pt idx="1569">
                  <c:v>40920</c:v>
                </c:pt>
                <c:pt idx="1570">
                  <c:v>40921</c:v>
                </c:pt>
                <c:pt idx="1571">
                  <c:v>40922</c:v>
                </c:pt>
                <c:pt idx="1572">
                  <c:v>40923</c:v>
                </c:pt>
                <c:pt idx="1573">
                  <c:v>40924</c:v>
                </c:pt>
                <c:pt idx="1574">
                  <c:v>40925</c:v>
                </c:pt>
                <c:pt idx="1575">
                  <c:v>40926</c:v>
                </c:pt>
                <c:pt idx="1576">
                  <c:v>40927</c:v>
                </c:pt>
                <c:pt idx="1577">
                  <c:v>40928</c:v>
                </c:pt>
                <c:pt idx="1578">
                  <c:v>40929</c:v>
                </c:pt>
                <c:pt idx="1579">
                  <c:v>40930</c:v>
                </c:pt>
                <c:pt idx="1580">
                  <c:v>40931</c:v>
                </c:pt>
                <c:pt idx="1581">
                  <c:v>40932</c:v>
                </c:pt>
                <c:pt idx="1582">
                  <c:v>40933</c:v>
                </c:pt>
                <c:pt idx="1583">
                  <c:v>40934</c:v>
                </c:pt>
                <c:pt idx="1584">
                  <c:v>40935</c:v>
                </c:pt>
                <c:pt idx="1585">
                  <c:v>40936</c:v>
                </c:pt>
                <c:pt idx="1586">
                  <c:v>40937</c:v>
                </c:pt>
                <c:pt idx="1587">
                  <c:v>40938</c:v>
                </c:pt>
                <c:pt idx="1588">
                  <c:v>40939</c:v>
                </c:pt>
                <c:pt idx="1589">
                  <c:v>40940</c:v>
                </c:pt>
                <c:pt idx="1590">
                  <c:v>40941</c:v>
                </c:pt>
                <c:pt idx="1591">
                  <c:v>40942</c:v>
                </c:pt>
                <c:pt idx="1592">
                  <c:v>40943</c:v>
                </c:pt>
                <c:pt idx="1593">
                  <c:v>40944</c:v>
                </c:pt>
                <c:pt idx="1594">
                  <c:v>40945</c:v>
                </c:pt>
                <c:pt idx="1595">
                  <c:v>40946</c:v>
                </c:pt>
                <c:pt idx="1596">
                  <c:v>40947</c:v>
                </c:pt>
                <c:pt idx="1597">
                  <c:v>40948</c:v>
                </c:pt>
                <c:pt idx="1598">
                  <c:v>40949</c:v>
                </c:pt>
                <c:pt idx="1599">
                  <c:v>40950</c:v>
                </c:pt>
                <c:pt idx="1600">
                  <c:v>40951</c:v>
                </c:pt>
                <c:pt idx="1601">
                  <c:v>40952</c:v>
                </c:pt>
                <c:pt idx="1602">
                  <c:v>40953</c:v>
                </c:pt>
                <c:pt idx="1603">
                  <c:v>40954</c:v>
                </c:pt>
                <c:pt idx="1604">
                  <c:v>40955</c:v>
                </c:pt>
                <c:pt idx="1605">
                  <c:v>40956</c:v>
                </c:pt>
                <c:pt idx="1606">
                  <c:v>40957</c:v>
                </c:pt>
                <c:pt idx="1607">
                  <c:v>40958</c:v>
                </c:pt>
                <c:pt idx="1608">
                  <c:v>40959</c:v>
                </c:pt>
                <c:pt idx="1609">
                  <c:v>40960</c:v>
                </c:pt>
                <c:pt idx="1610">
                  <c:v>40961</c:v>
                </c:pt>
                <c:pt idx="1611">
                  <c:v>40962</c:v>
                </c:pt>
                <c:pt idx="1612">
                  <c:v>40963</c:v>
                </c:pt>
                <c:pt idx="1613">
                  <c:v>40964</c:v>
                </c:pt>
                <c:pt idx="1614">
                  <c:v>40965</c:v>
                </c:pt>
                <c:pt idx="1615">
                  <c:v>40966</c:v>
                </c:pt>
                <c:pt idx="1616">
                  <c:v>40967</c:v>
                </c:pt>
                <c:pt idx="1617">
                  <c:v>40968</c:v>
                </c:pt>
                <c:pt idx="1618">
                  <c:v>40969</c:v>
                </c:pt>
                <c:pt idx="1619">
                  <c:v>40970</c:v>
                </c:pt>
                <c:pt idx="1620">
                  <c:v>40971</c:v>
                </c:pt>
                <c:pt idx="1621">
                  <c:v>40972</c:v>
                </c:pt>
                <c:pt idx="1622">
                  <c:v>40973</c:v>
                </c:pt>
                <c:pt idx="1623">
                  <c:v>40974</c:v>
                </c:pt>
                <c:pt idx="1624">
                  <c:v>40975</c:v>
                </c:pt>
                <c:pt idx="1625">
                  <c:v>40976</c:v>
                </c:pt>
                <c:pt idx="1626">
                  <c:v>40977</c:v>
                </c:pt>
                <c:pt idx="1627">
                  <c:v>40978</c:v>
                </c:pt>
                <c:pt idx="1628">
                  <c:v>40979</c:v>
                </c:pt>
                <c:pt idx="1629">
                  <c:v>40980</c:v>
                </c:pt>
                <c:pt idx="1630">
                  <c:v>40981</c:v>
                </c:pt>
                <c:pt idx="1631">
                  <c:v>40982</c:v>
                </c:pt>
                <c:pt idx="1632">
                  <c:v>40983</c:v>
                </c:pt>
                <c:pt idx="1633">
                  <c:v>40984</c:v>
                </c:pt>
                <c:pt idx="1634">
                  <c:v>40985</c:v>
                </c:pt>
                <c:pt idx="1635">
                  <c:v>40986</c:v>
                </c:pt>
                <c:pt idx="1636">
                  <c:v>40987</c:v>
                </c:pt>
                <c:pt idx="1637">
                  <c:v>40988</c:v>
                </c:pt>
                <c:pt idx="1638">
                  <c:v>40989</c:v>
                </c:pt>
                <c:pt idx="1639">
                  <c:v>40990</c:v>
                </c:pt>
                <c:pt idx="1640">
                  <c:v>40991</c:v>
                </c:pt>
                <c:pt idx="1641">
                  <c:v>40992</c:v>
                </c:pt>
                <c:pt idx="1642">
                  <c:v>40993</c:v>
                </c:pt>
                <c:pt idx="1643">
                  <c:v>40994</c:v>
                </c:pt>
                <c:pt idx="1644">
                  <c:v>40995</c:v>
                </c:pt>
                <c:pt idx="1645">
                  <c:v>40996</c:v>
                </c:pt>
                <c:pt idx="1646">
                  <c:v>40997</c:v>
                </c:pt>
                <c:pt idx="1647">
                  <c:v>40998</c:v>
                </c:pt>
                <c:pt idx="1648">
                  <c:v>40999</c:v>
                </c:pt>
                <c:pt idx="1649">
                  <c:v>41000</c:v>
                </c:pt>
                <c:pt idx="1650">
                  <c:v>41001</c:v>
                </c:pt>
                <c:pt idx="1651">
                  <c:v>41002</c:v>
                </c:pt>
                <c:pt idx="1652">
                  <c:v>41003</c:v>
                </c:pt>
                <c:pt idx="1653">
                  <c:v>41004</c:v>
                </c:pt>
                <c:pt idx="1654">
                  <c:v>41005</c:v>
                </c:pt>
                <c:pt idx="1655">
                  <c:v>41006</c:v>
                </c:pt>
                <c:pt idx="1656">
                  <c:v>41007</c:v>
                </c:pt>
                <c:pt idx="1657">
                  <c:v>41008</c:v>
                </c:pt>
                <c:pt idx="1658">
                  <c:v>41009</c:v>
                </c:pt>
                <c:pt idx="1659">
                  <c:v>41010</c:v>
                </c:pt>
                <c:pt idx="1660">
                  <c:v>41011</c:v>
                </c:pt>
                <c:pt idx="1661">
                  <c:v>41012</c:v>
                </c:pt>
                <c:pt idx="1662">
                  <c:v>41013</c:v>
                </c:pt>
                <c:pt idx="1663">
                  <c:v>41014</c:v>
                </c:pt>
                <c:pt idx="1664">
                  <c:v>41015</c:v>
                </c:pt>
                <c:pt idx="1665">
                  <c:v>41016</c:v>
                </c:pt>
                <c:pt idx="1666">
                  <c:v>41017</c:v>
                </c:pt>
                <c:pt idx="1667">
                  <c:v>41018</c:v>
                </c:pt>
                <c:pt idx="1668">
                  <c:v>41019</c:v>
                </c:pt>
                <c:pt idx="1669">
                  <c:v>41020</c:v>
                </c:pt>
                <c:pt idx="1670">
                  <c:v>41021</c:v>
                </c:pt>
                <c:pt idx="1671">
                  <c:v>41022</c:v>
                </c:pt>
                <c:pt idx="1672">
                  <c:v>41023</c:v>
                </c:pt>
                <c:pt idx="1673">
                  <c:v>41024</c:v>
                </c:pt>
                <c:pt idx="1674">
                  <c:v>41025</c:v>
                </c:pt>
                <c:pt idx="1675">
                  <c:v>41026</c:v>
                </c:pt>
                <c:pt idx="1676">
                  <c:v>41027</c:v>
                </c:pt>
                <c:pt idx="1677">
                  <c:v>41028</c:v>
                </c:pt>
                <c:pt idx="1678">
                  <c:v>41029</c:v>
                </c:pt>
                <c:pt idx="1679">
                  <c:v>41030</c:v>
                </c:pt>
                <c:pt idx="1680">
                  <c:v>41031</c:v>
                </c:pt>
                <c:pt idx="1681">
                  <c:v>41032</c:v>
                </c:pt>
                <c:pt idx="1682">
                  <c:v>41033</c:v>
                </c:pt>
                <c:pt idx="1683">
                  <c:v>41034</c:v>
                </c:pt>
                <c:pt idx="1684">
                  <c:v>41035</c:v>
                </c:pt>
                <c:pt idx="1685">
                  <c:v>41036</c:v>
                </c:pt>
                <c:pt idx="1686">
                  <c:v>41037</c:v>
                </c:pt>
                <c:pt idx="1687">
                  <c:v>41038</c:v>
                </c:pt>
                <c:pt idx="1688">
                  <c:v>41039</c:v>
                </c:pt>
                <c:pt idx="1689">
                  <c:v>41040</c:v>
                </c:pt>
                <c:pt idx="1690">
                  <c:v>41041</c:v>
                </c:pt>
                <c:pt idx="1691">
                  <c:v>41042</c:v>
                </c:pt>
                <c:pt idx="1692">
                  <c:v>41043</c:v>
                </c:pt>
                <c:pt idx="1693">
                  <c:v>41044</c:v>
                </c:pt>
                <c:pt idx="1694">
                  <c:v>41045</c:v>
                </c:pt>
                <c:pt idx="1695">
                  <c:v>41046</c:v>
                </c:pt>
                <c:pt idx="1696">
                  <c:v>41047</c:v>
                </c:pt>
                <c:pt idx="1697">
                  <c:v>41048</c:v>
                </c:pt>
                <c:pt idx="1698">
                  <c:v>41049</c:v>
                </c:pt>
                <c:pt idx="1699">
                  <c:v>41050</c:v>
                </c:pt>
                <c:pt idx="1700">
                  <c:v>41051</c:v>
                </c:pt>
                <c:pt idx="1701">
                  <c:v>41052</c:v>
                </c:pt>
                <c:pt idx="1702">
                  <c:v>41053</c:v>
                </c:pt>
                <c:pt idx="1703">
                  <c:v>41054</c:v>
                </c:pt>
                <c:pt idx="1704">
                  <c:v>41055</c:v>
                </c:pt>
                <c:pt idx="1705">
                  <c:v>41056</c:v>
                </c:pt>
                <c:pt idx="1706">
                  <c:v>41057</c:v>
                </c:pt>
                <c:pt idx="1707">
                  <c:v>41058</c:v>
                </c:pt>
                <c:pt idx="1708">
                  <c:v>41059</c:v>
                </c:pt>
                <c:pt idx="1709">
                  <c:v>41060</c:v>
                </c:pt>
                <c:pt idx="1710">
                  <c:v>41061</c:v>
                </c:pt>
                <c:pt idx="1711">
                  <c:v>41062</c:v>
                </c:pt>
                <c:pt idx="1712">
                  <c:v>41063</c:v>
                </c:pt>
                <c:pt idx="1713">
                  <c:v>41064</c:v>
                </c:pt>
                <c:pt idx="1714">
                  <c:v>41065</c:v>
                </c:pt>
                <c:pt idx="1715">
                  <c:v>41066</c:v>
                </c:pt>
                <c:pt idx="1716">
                  <c:v>41067</c:v>
                </c:pt>
                <c:pt idx="1717">
                  <c:v>41068</c:v>
                </c:pt>
                <c:pt idx="1718">
                  <c:v>41069</c:v>
                </c:pt>
                <c:pt idx="1719">
                  <c:v>41070</c:v>
                </c:pt>
                <c:pt idx="1720">
                  <c:v>41071</c:v>
                </c:pt>
                <c:pt idx="1721">
                  <c:v>41072</c:v>
                </c:pt>
                <c:pt idx="1722">
                  <c:v>41073</c:v>
                </c:pt>
                <c:pt idx="1723">
                  <c:v>41074</c:v>
                </c:pt>
                <c:pt idx="1724">
                  <c:v>41075</c:v>
                </c:pt>
                <c:pt idx="1725">
                  <c:v>41076</c:v>
                </c:pt>
                <c:pt idx="1726">
                  <c:v>41077</c:v>
                </c:pt>
                <c:pt idx="1727">
                  <c:v>41078</c:v>
                </c:pt>
                <c:pt idx="1728">
                  <c:v>41079</c:v>
                </c:pt>
                <c:pt idx="1729">
                  <c:v>41080</c:v>
                </c:pt>
                <c:pt idx="1730">
                  <c:v>41081</c:v>
                </c:pt>
                <c:pt idx="1731">
                  <c:v>41082</c:v>
                </c:pt>
                <c:pt idx="1732">
                  <c:v>41083</c:v>
                </c:pt>
                <c:pt idx="1733">
                  <c:v>41084</c:v>
                </c:pt>
                <c:pt idx="1734">
                  <c:v>41085</c:v>
                </c:pt>
                <c:pt idx="1735">
                  <c:v>41086</c:v>
                </c:pt>
                <c:pt idx="1736">
                  <c:v>41087</c:v>
                </c:pt>
                <c:pt idx="1737">
                  <c:v>41088</c:v>
                </c:pt>
                <c:pt idx="1738">
                  <c:v>41089</c:v>
                </c:pt>
                <c:pt idx="1739">
                  <c:v>41090</c:v>
                </c:pt>
                <c:pt idx="1740">
                  <c:v>41091</c:v>
                </c:pt>
                <c:pt idx="1741">
                  <c:v>41092</c:v>
                </c:pt>
                <c:pt idx="1742">
                  <c:v>41093</c:v>
                </c:pt>
                <c:pt idx="1743">
                  <c:v>41094</c:v>
                </c:pt>
                <c:pt idx="1744">
                  <c:v>41095</c:v>
                </c:pt>
                <c:pt idx="1745">
                  <c:v>41096</c:v>
                </c:pt>
                <c:pt idx="1746">
                  <c:v>41097</c:v>
                </c:pt>
                <c:pt idx="1747">
                  <c:v>41098</c:v>
                </c:pt>
                <c:pt idx="1748">
                  <c:v>41099</c:v>
                </c:pt>
                <c:pt idx="1749">
                  <c:v>41100</c:v>
                </c:pt>
                <c:pt idx="1750">
                  <c:v>41101</c:v>
                </c:pt>
                <c:pt idx="1751">
                  <c:v>41102</c:v>
                </c:pt>
                <c:pt idx="1752">
                  <c:v>41103</c:v>
                </c:pt>
                <c:pt idx="1753">
                  <c:v>41104</c:v>
                </c:pt>
                <c:pt idx="1754">
                  <c:v>41105</c:v>
                </c:pt>
                <c:pt idx="1755">
                  <c:v>41106</c:v>
                </c:pt>
                <c:pt idx="1756">
                  <c:v>41107</c:v>
                </c:pt>
                <c:pt idx="1757">
                  <c:v>41108</c:v>
                </c:pt>
                <c:pt idx="1758">
                  <c:v>41109</c:v>
                </c:pt>
                <c:pt idx="1759">
                  <c:v>41110</c:v>
                </c:pt>
                <c:pt idx="1760">
                  <c:v>41111</c:v>
                </c:pt>
                <c:pt idx="1761">
                  <c:v>41112</c:v>
                </c:pt>
                <c:pt idx="1762">
                  <c:v>41113</c:v>
                </c:pt>
                <c:pt idx="1763">
                  <c:v>41114</c:v>
                </c:pt>
                <c:pt idx="1764">
                  <c:v>41115</c:v>
                </c:pt>
                <c:pt idx="1765">
                  <c:v>41116</c:v>
                </c:pt>
                <c:pt idx="1766">
                  <c:v>41117</c:v>
                </c:pt>
                <c:pt idx="1767">
                  <c:v>41118</c:v>
                </c:pt>
                <c:pt idx="1768">
                  <c:v>41119</c:v>
                </c:pt>
                <c:pt idx="1769">
                  <c:v>41120</c:v>
                </c:pt>
                <c:pt idx="1770">
                  <c:v>41121</c:v>
                </c:pt>
                <c:pt idx="1771">
                  <c:v>41122</c:v>
                </c:pt>
                <c:pt idx="1772">
                  <c:v>41123</c:v>
                </c:pt>
                <c:pt idx="1773">
                  <c:v>41124</c:v>
                </c:pt>
                <c:pt idx="1774">
                  <c:v>41125</c:v>
                </c:pt>
                <c:pt idx="1775">
                  <c:v>41126</c:v>
                </c:pt>
                <c:pt idx="1776">
                  <c:v>41127</c:v>
                </c:pt>
                <c:pt idx="1777">
                  <c:v>41128</c:v>
                </c:pt>
                <c:pt idx="1778">
                  <c:v>41129</c:v>
                </c:pt>
                <c:pt idx="1779">
                  <c:v>41130</c:v>
                </c:pt>
                <c:pt idx="1780">
                  <c:v>41131</c:v>
                </c:pt>
                <c:pt idx="1781">
                  <c:v>41132</c:v>
                </c:pt>
                <c:pt idx="1782">
                  <c:v>41133</c:v>
                </c:pt>
                <c:pt idx="1783">
                  <c:v>41134</c:v>
                </c:pt>
                <c:pt idx="1784">
                  <c:v>41135</c:v>
                </c:pt>
                <c:pt idx="1785">
                  <c:v>41136</c:v>
                </c:pt>
                <c:pt idx="1786">
                  <c:v>41137</c:v>
                </c:pt>
                <c:pt idx="1787">
                  <c:v>41138</c:v>
                </c:pt>
                <c:pt idx="1788">
                  <c:v>41139</c:v>
                </c:pt>
                <c:pt idx="1789">
                  <c:v>41140</c:v>
                </c:pt>
                <c:pt idx="1790">
                  <c:v>41141</c:v>
                </c:pt>
                <c:pt idx="1791">
                  <c:v>41142</c:v>
                </c:pt>
                <c:pt idx="1792">
                  <c:v>41143</c:v>
                </c:pt>
                <c:pt idx="1793">
                  <c:v>41144</c:v>
                </c:pt>
                <c:pt idx="1794">
                  <c:v>41145</c:v>
                </c:pt>
                <c:pt idx="1795">
                  <c:v>41146</c:v>
                </c:pt>
                <c:pt idx="1796">
                  <c:v>41147</c:v>
                </c:pt>
                <c:pt idx="1797">
                  <c:v>41148</c:v>
                </c:pt>
                <c:pt idx="1798">
                  <c:v>41149</c:v>
                </c:pt>
                <c:pt idx="1799">
                  <c:v>41150</c:v>
                </c:pt>
                <c:pt idx="1800">
                  <c:v>41151</c:v>
                </c:pt>
                <c:pt idx="1801">
                  <c:v>41152</c:v>
                </c:pt>
                <c:pt idx="1802">
                  <c:v>41153</c:v>
                </c:pt>
                <c:pt idx="1803">
                  <c:v>41154</c:v>
                </c:pt>
                <c:pt idx="1804">
                  <c:v>41155</c:v>
                </c:pt>
                <c:pt idx="1805">
                  <c:v>41156</c:v>
                </c:pt>
                <c:pt idx="1806">
                  <c:v>41157</c:v>
                </c:pt>
                <c:pt idx="1807">
                  <c:v>41158</c:v>
                </c:pt>
                <c:pt idx="1808">
                  <c:v>41159</c:v>
                </c:pt>
                <c:pt idx="1809">
                  <c:v>41160</c:v>
                </c:pt>
                <c:pt idx="1810">
                  <c:v>41161</c:v>
                </c:pt>
                <c:pt idx="1811">
                  <c:v>41162</c:v>
                </c:pt>
                <c:pt idx="1812">
                  <c:v>41163</c:v>
                </c:pt>
                <c:pt idx="1813">
                  <c:v>41164</c:v>
                </c:pt>
                <c:pt idx="1814">
                  <c:v>41165</c:v>
                </c:pt>
                <c:pt idx="1815">
                  <c:v>41166</c:v>
                </c:pt>
                <c:pt idx="1816">
                  <c:v>41167</c:v>
                </c:pt>
                <c:pt idx="1817">
                  <c:v>41168</c:v>
                </c:pt>
                <c:pt idx="1818">
                  <c:v>41169</c:v>
                </c:pt>
                <c:pt idx="1819">
                  <c:v>41170</c:v>
                </c:pt>
                <c:pt idx="1820">
                  <c:v>41171</c:v>
                </c:pt>
                <c:pt idx="1821">
                  <c:v>41172</c:v>
                </c:pt>
                <c:pt idx="1822">
                  <c:v>41173</c:v>
                </c:pt>
                <c:pt idx="1823">
                  <c:v>41174</c:v>
                </c:pt>
                <c:pt idx="1824">
                  <c:v>41175</c:v>
                </c:pt>
                <c:pt idx="1825">
                  <c:v>41176</c:v>
                </c:pt>
                <c:pt idx="1826">
                  <c:v>41177</c:v>
                </c:pt>
                <c:pt idx="1827">
                  <c:v>41178</c:v>
                </c:pt>
                <c:pt idx="1828">
                  <c:v>41179</c:v>
                </c:pt>
                <c:pt idx="1829">
                  <c:v>41180</c:v>
                </c:pt>
                <c:pt idx="1830">
                  <c:v>41181</c:v>
                </c:pt>
                <c:pt idx="1831">
                  <c:v>41182</c:v>
                </c:pt>
                <c:pt idx="1832">
                  <c:v>41183</c:v>
                </c:pt>
                <c:pt idx="1833">
                  <c:v>41184</c:v>
                </c:pt>
                <c:pt idx="1834">
                  <c:v>41185</c:v>
                </c:pt>
                <c:pt idx="1835">
                  <c:v>41186</c:v>
                </c:pt>
                <c:pt idx="1836">
                  <c:v>41187</c:v>
                </c:pt>
                <c:pt idx="1837">
                  <c:v>41188</c:v>
                </c:pt>
                <c:pt idx="1838">
                  <c:v>41189</c:v>
                </c:pt>
                <c:pt idx="1839">
                  <c:v>41190</c:v>
                </c:pt>
                <c:pt idx="1840">
                  <c:v>41191</c:v>
                </c:pt>
                <c:pt idx="1841">
                  <c:v>41192</c:v>
                </c:pt>
                <c:pt idx="1842">
                  <c:v>41193</c:v>
                </c:pt>
                <c:pt idx="1843">
                  <c:v>41194</c:v>
                </c:pt>
                <c:pt idx="1844">
                  <c:v>41195</c:v>
                </c:pt>
                <c:pt idx="1845">
                  <c:v>41196</c:v>
                </c:pt>
                <c:pt idx="1846">
                  <c:v>41197</c:v>
                </c:pt>
                <c:pt idx="1847">
                  <c:v>41198</c:v>
                </c:pt>
                <c:pt idx="1848">
                  <c:v>41199</c:v>
                </c:pt>
                <c:pt idx="1849">
                  <c:v>41200</c:v>
                </c:pt>
                <c:pt idx="1850">
                  <c:v>41201</c:v>
                </c:pt>
                <c:pt idx="1851">
                  <c:v>41202</c:v>
                </c:pt>
                <c:pt idx="1852">
                  <c:v>41203</c:v>
                </c:pt>
                <c:pt idx="1853">
                  <c:v>41204</c:v>
                </c:pt>
                <c:pt idx="1854">
                  <c:v>41205</c:v>
                </c:pt>
                <c:pt idx="1855">
                  <c:v>41206</c:v>
                </c:pt>
                <c:pt idx="1856">
                  <c:v>41207</c:v>
                </c:pt>
                <c:pt idx="1857">
                  <c:v>41208</c:v>
                </c:pt>
                <c:pt idx="1858">
                  <c:v>41209</c:v>
                </c:pt>
                <c:pt idx="1859">
                  <c:v>41210</c:v>
                </c:pt>
                <c:pt idx="1860">
                  <c:v>41211</c:v>
                </c:pt>
                <c:pt idx="1861">
                  <c:v>41212</c:v>
                </c:pt>
                <c:pt idx="1862">
                  <c:v>41213</c:v>
                </c:pt>
                <c:pt idx="1863">
                  <c:v>41214</c:v>
                </c:pt>
                <c:pt idx="1864">
                  <c:v>41215</c:v>
                </c:pt>
                <c:pt idx="1865">
                  <c:v>41216</c:v>
                </c:pt>
                <c:pt idx="1866">
                  <c:v>41217</c:v>
                </c:pt>
                <c:pt idx="1867">
                  <c:v>41218</c:v>
                </c:pt>
                <c:pt idx="1868">
                  <c:v>41219</c:v>
                </c:pt>
                <c:pt idx="1869">
                  <c:v>41220</c:v>
                </c:pt>
                <c:pt idx="1870">
                  <c:v>41221</c:v>
                </c:pt>
                <c:pt idx="1871">
                  <c:v>41222</c:v>
                </c:pt>
                <c:pt idx="1872">
                  <c:v>41223</c:v>
                </c:pt>
                <c:pt idx="1873">
                  <c:v>41224</c:v>
                </c:pt>
                <c:pt idx="1874">
                  <c:v>41225</c:v>
                </c:pt>
                <c:pt idx="1875">
                  <c:v>41226</c:v>
                </c:pt>
                <c:pt idx="1876">
                  <c:v>41227</c:v>
                </c:pt>
                <c:pt idx="1877">
                  <c:v>41228</c:v>
                </c:pt>
                <c:pt idx="1878">
                  <c:v>41229</c:v>
                </c:pt>
                <c:pt idx="1879">
                  <c:v>41230</c:v>
                </c:pt>
                <c:pt idx="1880">
                  <c:v>41231</c:v>
                </c:pt>
                <c:pt idx="1881">
                  <c:v>41232</c:v>
                </c:pt>
                <c:pt idx="1882">
                  <c:v>41233</c:v>
                </c:pt>
                <c:pt idx="1883">
                  <c:v>41234</c:v>
                </c:pt>
                <c:pt idx="1884">
                  <c:v>41235</c:v>
                </c:pt>
                <c:pt idx="1885">
                  <c:v>41236</c:v>
                </c:pt>
                <c:pt idx="1886">
                  <c:v>41237</c:v>
                </c:pt>
                <c:pt idx="1887">
                  <c:v>41238</c:v>
                </c:pt>
                <c:pt idx="1888">
                  <c:v>41239</c:v>
                </c:pt>
                <c:pt idx="1889">
                  <c:v>41240</c:v>
                </c:pt>
                <c:pt idx="1890">
                  <c:v>41241</c:v>
                </c:pt>
                <c:pt idx="1891">
                  <c:v>41242</c:v>
                </c:pt>
                <c:pt idx="1892">
                  <c:v>41243</c:v>
                </c:pt>
                <c:pt idx="1893">
                  <c:v>41244</c:v>
                </c:pt>
                <c:pt idx="1894">
                  <c:v>41245</c:v>
                </c:pt>
                <c:pt idx="1895">
                  <c:v>41246</c:v>
                </c:pt>
                <c:pt idx="1896">
                  <c:v>41247</c:v>
                </c:pt>
                <c:pt idx="1897">
                  <c:v>41248</c:v>
                </c:pt>
                <c:pt idx="1898">
                  <c:v>41249</c:v>
                </c:pt>
                <c:pt idx="1899">
                  <c:v>41250</c:v>
                </c:pt>
                <c:pt idx="1900">
                  <c:v>41251</c:v>
                </c:pt>
                <c:pt idx="1901">
                  <c:v>41252</c:v>
                </c:pt>
                <c:pt idx="1902">
                  <c:v>41253</c:v>
                </c:pt>
                <c:pt idx="1903">
                  <c:v>41254</c:v>
                </c:pt>
                <c:pt idx="1904">
                  <c:v>41255</c:v>
                </c:pt>
                <c:pt idx="1905">
                  <c:v>41256</c:v>
                </c:pt>
                <c:pt idx="1906">
                  <c:v>41257</c:v>
                </c:pt>
                <c:pt idx="1907">
                  <c:v>41258</c:v>
                </c:pt>
                <c:pt idx="1908">
                  <c:v>41259</c:v>
                </c:pt>
                <c:pt idx="1909">
                  <c:v>41260</c:v>
                </c:pt>
                <c:pt idx="1910">
                  <c:v>41261</c:v>
                </c:pt>
                <c:pt idx="1911">
                  <c:v>41262</c:v>
                </c:pt>
                <c:pt idx="1912">
                  <c:v>41263</c:v>
                </c:pt>
                <c:pt idx="1913">
                  <c:v>41264</c:v>
                </c:pt>
                <c:pt idx="1914">
                  <c:v>41265</c:v>
                </c:pt>
                <c:pt idx="1915">
                  <c:v>41266</c:v>
                </c:pt>
                <c:pt idx="1916">
                  <c:v>41267</c:v>
                </c:pt>
                <c:pt idx="1917">
                  <c:v>41268</c:v>
                </c:pt>
                <c:pt idx="1918">
                  <c:v>41269</c:v>
                </c:pt>
                <c:pt idx="1919">
                  <c:v>41270</c:v>
                </c:pt>
                <c:pt idx="1920">
                  <c:v>41271</c:v>
                </c:pt>
                <c:pt idx="1921">
                  <c:v>41272</c:v>
                </c:pt>
                <c:pt idx="1922">
                  <c:v>41273</c:v>
                </c:pt>
                <c:pt idx="1923">
                  <c:v>41274</c:v>
                </c:pt>
                <c:pt idx="1924">
                  <c:v>41275</c:v>
                </c:pt>
                <c:pt idx="1925">
                  <c:v>41276</c:v>
                </c:pt>
                <c:pt idx="1926">
                  <c:v>41277</c:v>
                </c:pt>
                <c:pt idx="1927">
                  <c:v>41278</c:v>
                </c:pt>
                <c:pt idx="1928">
                  <c:v>41279</c:v>
                </c:pt>
                <c:pt idx="1929">
                  <c:v>41280</c:v>
                </c:pt>
                <c:pt idx="1930">
                  <c:v>41281</c:v>
                </c:pt>
                <c:pt idx="1931">
                  <c:v>41282</c:v>
                </c:pt>
                <c:pt idx="1932">
                  <c:v>41283</c:v>
                </c:pt>
                <c:pt idx="1933">
                  <c:v>41284</c:v>
                </c:pt>
                <c:pt idx="1934">
                  <c:v>41285</c:v>
                </c:pt>
                <c:pt idx="1935">
                  <c:v>41286</c:v>
                </c:pt>
                <c:pt idx="1936">
                  <c:v>41287</c:v>
                </c:pt>
                <c:pt idx="1937">
                  <c:v>41288</c:v>
                </c:pt>
                <c:pt idx="1938">
                  <c:v>41289</c:v>
                </c:pt>
                <c:pt idx="1939">
                  <c:v>41290</c:v>
                </c:pt>
                <c:pt idx="1940">
                  <c:v>41291</c:v>
                </c:pt>
                <c:pt idx="1941">
                  <c:v>41292</c:v>
                </c:pt>
                <c:pt idx="1942">
                  <c:v>41293</c:v>
                </c:pt>
                <c:pt idx="1943">
                  <c:v>41294</c:v>
                </c:pt>
                <c:pt idx="1944">
                  <c:v>41295</c:v>
                </c:pt>
                <c:pt idx="1945">
                  <c:v>41296</c:v>
                </c:pt>
                <c:pt idx="1946">
                  <c:v>41297</c:v>
                </c:pt>
                <c:pt idx="1947">
                  <c:v>41298</c:v>
                </c:pt>
                <c:pt idx="1948">
                  <c:v>41299</c:v>
                </c:pt>
                <c:pt idx="1949">
                  <c:v>41300</c:v>
                </c:pt>
                <c:pt idx="1950">
                  <c:v>41301</c:v>
                </c:pt>
                <c:pt idx="1951">
                  <c:v>41302</c:v>
                </c:pt>
                <c:pt idx="1952">
                  <c:v>41303</c:v>
                </c:pt>
                <c:pt idx="1953">
                  <c:v>41304</c:v>
                </c:pt>
                <c:pt idx="1954">
                  <c:v>41305</c:v>
                </c:pt>
                <c:pt idx="1955">
                  <c:v>41306</c:v>
                </c:pt>
                <c:pt idx="1956">
                  <c:v>41307</c:v>
                </c:pt>
                <c:pt idx="1957">
                  <c:v>41308</c:v>
                </c:pt>
                <c:pt idx="1958">
                  <c:v>41309</c:v>
                </c:pt>
                <c:pt idx="1959">
                  <c:v>41310</c:v>
                </c:pt>
                <c:pt idx="1960">
                  <c:v>41311</c:v>
                </c:pt>
                <c:pt idx="1961">
                  <c:v>41312</c:v>
                </c:pt>
                <c:pt idx="1962">
                  <c:v>41313</c:v>
                </c:pt>
                <c:pt idx="1963">
                  <c:v>41314</c:v>
                </c:pt>
                <c:pt idx="1964">
                  <c:v>41315</c:v>
                </c:pt>
                <c:pt idx="1965">
                  <c:v>41316</c:v>
                </c:pt>
                <c:pt idx="1966">
                  <c:v>41317</c:v>
                </c:pt>
                <c:pt idx="1967">
                  <c:v>41318</c:v>
                </c:pt>
                <c:pt idx="1968">
                  <c:v>41319</c:v>
                </c:pt>
                <c:pt idx="1969">
                  <c:v>41320</c:v>
                </c:pt>
                <c:pt idx="1970">
                  <c:v>41321</c:v>
                </c:pt>
                <c:pt idx="1971">
                  <c:v>41322</c:v>
                </c:pt>
                <c:pt idx="1972">
                  <c:v>41323</c:v>
                </c:pt>
                <c:pt idx="1973">
                  <c:v>41324</c:v>
                </c:pt>
                <c:pt idx="1974">
                  <c:v>41325</c:v>
                </c:pt>
                <c:pt idx="1975">
                  <c:v>41326</c:v>
                </c:pt>
                <c:pt idx="1976">
                  <c:v>41327</c:v>
                </c:pt>
                <c:pt idx="1977">
                  <c:v>41328</c:v>
                </c:pt>
                <c:pt idx="1978">
                  <c:v>41329</c:v>
                </c:pt>
                <c:pt idx="1979">
                  <c:v>41330</c:v>
                </c:pt>
                <c:pt idx="1980">
                  <c:v>41331</c:v>
                </c:pt>
                <c:pt idx="1981">
                  <c:v>41332</c:v>
                </c:pt>
                <c:pt idx="1982">
                  <c:v>41333</c:v>
                </c:pt>
                <c:pt idx="1983">
                  <c:v>41334</c:v>
                </c:pt>
                <c:pt idx="1984">
                  <c:v>41335</c:v>
                </c:pt>
                <c:pt idx="1985">
                  <c:v>41336</c:v>
                </c:pt>
                <c:pt idx="1986">
                  <c:v>41337</c:v>
                </c:pt>
                <c:pt idx="1987">
                  <c:v>41338</c:v>
                </c:pt>
                <c:pt idx="1988">
                  <c:v>41339</c:v>
                </c:pt>
                <c:pt idx="1989">
                  <c:v>41340</c:v>
                </c:pt>
                <c:pt idx="1990">
                  <c:v>41341</c:v>
                </c:pt>
                <c:pt idx="1991">
                  <c:v>41342</c:v>
                </c:pt>
                <c:pt idx="1992">
                  <c:v>41343</c:v>
                </c:pt>
                <c:pt idx="1993">
                  <c:v>41344</c:v>
                </c:pt>
                <c:pt idx="1994">
                  <c:v>41345</c:v>
                </c:pt>
                <c:pt idx="1995">
                  <c:v>41346</c:v>
                </c:pt>
                <c:pt idx="1996">
                  <c:v>41347</c:v>
                </c:pt>
                <c:pt idx="1997">
                  <c:v>41348</c:v>
                </c:pt>
                <c:pt idx="1998">
                  <c:v>41349</c:v>
                </c:pt>
                <c:pt idx="1999">
                  <c:v>41350</c:v>
                </c:pt>
                <c:pt idx="2000">
                  <c:v>41351</c:v>
                </c:pt>
                <c:pt idx="2001">
                  <c:v>41352</c:v>
                </c:pt>
                <c:pt idx="2002">
                  <c:v>41353</c:v>
                </c:pt>
                <c:pt idx="2003">
                  <c:v>41354</c:v>
                </c:pt>
                <c:pt idx="2004">
                  <c:v>41355</c:v>
                </c:pt>
                <c:pt idx="2005">
                  <c:v>41356</c:v>
                </c:pt>
                <c:pt idx="2006">
                  <c:v>41357</c:v>
                </c:pt>
                <c:pt idx="2007">
                  <c:v>41358</c:v>
                </c:pt>
                <c:pt idx="2008">
                  <c:v>41359</c:v>
                </c:pt>
                <c:pt idx="2009">
                  <c:v>41360</c:v>
                </c:pt>
                <c:pt idx="2010">
                  <c:v>41361</c:v>
                </c:pt>
                <c:pt idx="2011">
                  <c:v>41362</c:v>
                </c:pt>
                <c:pt idx="2012">
                  <c:v>41363</c:v>
                </c:pt>
                <c:pt idx="2013">
                  <c:v>41364</c:v>
                </c:pt>
                <c:pt idx="2014">
                  <c:v>41365</c:v>
                </c:pt>
                <c:pt idx="2015">
                  <c:v>41366</c:v>
                </c:pt>
                <c:pt idx="2016">
                  <c:v>41367</c:v>
                </c:pt>
                <c:pt idx="2017">
                  <c:v>41368</c:v>
                </c:pt>
                <c:pt idx="2018">
                  <c:v>41369</c:v>
                </c:pt>
                <c:pt idx="2019">
                  <c:v>41370</c:v>
                </c:pt>
                <c:pt idx="2020">
                  <c:v>41371</c:v>
                </c:pt>
                <c:pt idx="2021">
                  <c:v>41372</c:v>
                </c:pt>
                <c:pt idx="2022">
                  <c:v>41373</c:v>
                </c:pt>
                <c:pt idx="2023">
                  <c:v>41374</c:v>
                </c:pt>
                <c:pt idx="2024">
                  <c:v>41375</c:v>
                </c:pt>
                <c:pt idx="2025">
                  <c:v>41376</c:v>
                </c:pt>
                <c:pt idx="2026">
                  <c:v>41377</c:v>
                </c:pt>
                <c:pt idx="2027">
                  <c:v>41378</c:v>
                </c:pt>
                <c:pt idx="2028">
                  <c:v>41379</c:v>
                </c:pt>
                <c:pt idx="2029">
                  <c:v>41380</c:v>
                </c:pt>
                <c:pt idx="2030">
                  <c:v>41381</c:v>
                </c:pt>
                <c:pt idx="2031">
                  <c:v>41382</c:v>
                </c:pt>
                <c:pt idx="2032">
                  <c:v>41383</c:v>
                </c:pt>
                <c:pt idx="2033">
                  <c:v>41384</c:v>
                </c:pt>
                <c:pt idx="2034">
                  <c:v>41385</c:v>
                </c:pt>
                <c:pt idx="2035">
                  <c:v>41386</c:v>
                </c:pt>
                <c:pt idx="2036">
                  <c:v>41387</c:v>
                </c:pt>
                <c:pt idx="2037">
                  <c:v>41388</c:v>
                </c:pt>
                <c:pt idx="2038">
                  <c:v>41389</c:v>
                </c:pt>
                <c:pt idx="2039">
                  <c:v>41390</c:v>
                </c:pt>
                <c:pt idx="2040">
                  <c:v>41391</c:v>
                </c:pt>
                <c:pt idx="2041">
                  <c:v>41392</c:v>
                </c:pt>
                <c:pt idx="2042">
                  <c:v>41393</c:v>
                </c:pt>
                <c:pt idx="2043">
                  <c:v>41394</c:v>
                </c:pt>
                <c:pt idx="2044">
                  <c:v>41395</c:v>
                </c:pt>
                <c:pt idx="2045">
                  <c:v>41396</c:v>
                </c:pt>
                <c:pt idx="2046">
                  <c:v>41397</c:v>
                </c:pt>
                <c:pt idx="2047">
                  <c:v>41398</c:v>
                </c:pt>
                <c:pt idx="2048">
                  <c:v>41399</c:v>
                </c:pt>
                <c:pt idx="2049">
                  <c:v>41400</c:v>
                </c:pt>
                <c:pt idx="2050">
                  <c:v>41401</c:v>
                </c:pt>
                <c:pt idx="2051">
                  <c:v>41402</c:v>
                </c:pt>
                <c:pt idx="2052">
                  <c:v>41403</c:v>
                </c:pt>
                <c:pt idx="2053">
                  <c:v>41404</c:v>
                </c:pt>
                <c:pt idx="2054">
                  <c:v>41405</c:v>
                </c:pt>
                <c:pt idx="2055">
                  <c:v>41406</c:v>
                </c:pt>
                <c:pt idx="2056">
                  <c:v>41407</c:v>
                </c:pt>
                <c:pt idx="2057">
                  <c:v>41408</c:v>
                </c:pt>
                <c:pt idx="2058">
                  <c:v>41409</c:v>
                </c:pt>
                <c:pt idx="2059">
                  <c:v>41410</c:v>
                </c:pt>
                <c:pt idx="2060">
                  <c:v>41411</c:v>
                </c:pt>
                <c:pt idx="2061">
                  <c:v>41412</c:v>
                </c:pt>
                <c:pt idx="2062">
                  <c:v>41413</c:v>
                </c:pt>
                <c:pt idx="2063">
                  <c:v>41414</c:v>
                </c:pt>
                <c:pt idx="2064">
                  <c:v>41415</c:v>
                </c:pt>
                <c:pt idx="2065">
                  <c:v>41416</c:v>
                </c:pt>
                <c:pt idx="2066">
                  <c:v>41417</c:v>
                </c:pt>
                <c:pt idx="2067">
                  <c:v>41418</c:v>
                </c:pt>
                <c:pt idx="2068">
                  <c:v>41419</c:v>
                </c:pt>
                <c:pt idx="2069">
                  <c:v>41420</c:v>
                </c:pt>
                <c:pt idx="2070">
                  <c:v>41421</c:v>
                </c:pt>
                <c:pt idx="2071">
                  <c:v>41422</c:v>
                </c:pt>
                <c:pt idx="2072">
                  <c:v>41423</c:v>
                </c:pt>
                <c:pt idx="2073">
                  <c:v>41424</c:v>
                </c:pt>
                <c:pt idx="2074">
                  <c:v>41425</c:v>
                </c:pt>
                <c:pt idx="2075">
                  <c:v>41426</c:v>
                </c:pt>
                <c:pt idx="2076">
                  <c:v>41427</c:v>
                </c:pt>
                <c:pt idx="2077">
                  <c:v>41428</c:v>
                </c:pt>
                <c:pt idx="2078">
                  <c:v>41429</c:v>
                </c:pt>
                <c:pt idx="2079">
                  <c:v>41430</c:v>
                </c:pt>
                <c:pt idx="2080">
                  <c:v>41431</c:v>
                </c:pt>
                <c:pt idx="2081">
                  <c:v>41432</c:v>
                </c:pt>
                <c:pt idx="2082">
                  <c:v>41433</c:v>
                </c:pt>
                <c:pt idx="2083">
                  <c:v>41434</c:v>
                </c:pt>
                <c:pt idx="2084">
                  <c:v>41435</c:v>
                </c:pt>
                <c:pt idx="2085">
                  <c:v>41436</c:v>
                </c:pt>
                <c:pt idx="2086">
                  <c:v>41437</c:v>
                </c:pt>
                <c:pt idx="2087">
                  <c:v>41438</c:v>
                </c:pt>
                <c:pt idx="2088">
                  <c:v>41439</c:v>
                </c:pt>
                <c:pt idx="2089">
                  <c:v>41440</c:v>
                </c:pt>
                <c:pt idx="2090">
                  <c:v>41441</c:v>
                </c:pt>
                <c:pt idx="2091">
                  <c:v>41442</c:v>
                </c:pt>
                <c:pt idx="2092">
                  <c:v>41443</c:v>
                </c:pt>
                <c:pt idx="2093">
                  <c:v>41444</c:v>
                </c:pt>
                <c:pt idx="2094">
                  <c:v>41445</c:v>
                </c:pt>
                <c:pt idx="2095">
                  <c:v>41446</c:v>
                </c:pt>
                <c:pt idx="2096">
                  <c:v>41447</c:v>
                </c:pt>
                <c:pt idx="2097">
                  <c:v>41448</c:v>
                </c:pt>
                <c:pt idx="2098">
                  <c:v>41449</c:v>
                </c:pt>
                <c:pt idx="2099">
                  <c:v>41450</c:v>
                </c:pt>
                <c:pt idx="2100">
                  <c:v>41451</c:v>
                </c:pt>
                <c:pt idx="2101">
                  <c:v>41452</c:v>
                </c:pt>
                <c:pt idx="2102">
                  <c:v>41453</c:v>
                </c:pt>
                <c:pt idx="2103">
                  <c:v>41454</c:v>
                </c:pt>
                <c:pt idx="2104">
                  <c:v>41455</c:v>
                </c:pt>
                <c:pt idx="2105">
                  <c:v>41456</c:v>
                </c:pt>
                <c:pt idx="2106">
                  <c:v>41457</c:v>
                </c:pt>
                <c:pt idx="2107">
                  <c:v>41458</c:v>
                </c:pt>
                <c:pt idx="2108">
                  <c:v>41459</c:v>
                </c:pt>
                <c:pt idx="2109">
                  <c:v>41460</c:v>
                </c:pt>
                <c:pt idx="2110">
                  <c:v>41461</c:v>
                </c:pt>
                <c:pt idx="2111">
                  <c:v>41462</c:v>
                </c:pt>
                <c:pt idx="2112">
                  <c:v>41463</c:v>
                </c:pt>
                <c:pt idx="2113">
                  <c:v>41464</c:v>
                </c:pt>
                <c:pt idx="2114">
                  <c:v>41465</c:v>
                </c:pt>
                <c:pt idx="2115">
                  <c:v>41466</c:v>
                </c:pt>
                <c:pt idx="2116">
                  <c:v>41467</c:v>
                </c:pt>
                <c:pt idx="2117">
                  <c:v>41468</c:v>
                </c:pt>
                <c:pt idx="2118">
                  <c:v>41469</c:v>
                </c:pt>
                <c:pt idx="2119">
                  <c:v>41470</c:v>
                </c:pt>
                <c:pt idx="2120">
                  <c:v>41471</c:v>
                </c:pt>
                <c:pt idx="2121">
                  <c:v>41472</c:v>
                </c:pt>
                <c:pt idx="2122">
                  <c:v>41473</c:v>
                </c:pt>
                <c:pt idx="2123">
                  <c:v>41474</c:v>
                </c:pt>
                <c:pt idx="2124">
                  <c:v>41475</c:v>
                </c:pt>
                <c:pt idx="2125">
                  <c:v>41476</c:v>
                </c:pt>
                <c:pt idx="2126">
                  <c:v>41477</c:v>
                </c:pt>
                <c:pt idx="2127">
                  <c:v>41478</c:v>
                </c:pt>
                <c:pt idx="2128">
                  <c:v>41479</c:v>
                </c:pt>
                <c:pt idx="2129">
                  <c:v>41480</c:v>
                </c:pt>
                <c:pt idx="2130">
                  <c:v>41481</c:v>
                </c:pt>
                <c:pt idx="2131">
                  <c:v>41482</c:v>
                </c:pt>
                <c:pt idx="2132">
                  <c:v>41483</c:v>
                </c:pt>
                <c:pt idx="2133">
                  <c:v>41484</c:v>
                </c:pt>
                <c:pt idx="2134">
                  <c:v>41485</c:v>
                </c:pt>
                <c:pt idx="2135">
                  <c:v>41486</c:v>
                </c:pt>
                <c:pt idx="2136">
                  <c:v>41487</c:v>
                </c:pt>
                <c:pt idx="2137">
                  <c:v>41488</c:v>
                </c:pt>
                <c:pt idx="2138">
                  <c:v>41489</c:v>
                </c:pt>
                <c:pt idx="2139">
                  <c:v>41490</c:v>
                </c:pt>
                <c:pt idx="2140">
                  <c:v>41491</c:v>
                </c:pt>
                <c:pt idx="2141">
                  <c:v>41492</c:v>
                </c:pt>
                <c:pt idx="2142">
                  <c:v>41493</c:v>
                </c:pt>
                <c:pt idx="2143">
                  <c:v>41494</c:v>
                </c:pt>
                <c:pt idx="2144">
                  <c:v>41495</c:v>
                </c:pt>
                <c:pt idx="2145">
                  <c:v>41496</c:v>
                </c:pt>
                <c:pt idx="2146">
                  <c:v>41497</c:v>
                </c:pt>
                <c:pt idx="2147">
                  <c:v>41498</c:v>
                </c:pt>
                <c:pt idx="2148">
                  <c:v>41499</c:v>
                </c:pt>
                <c:pt idx="2149">
                  <c:v>41500</c:v>
                </c:pt>
                <c:pt idx="2150">
                  <c:v>41501</c:v>
                </c:pt>
                <c:pt idx="2151">
                  <c:v>41502</c:v>
                </c:pt>
                <c:pt idx="2152">
                  <c:v>41503</c:v>
                </c:pt>
                <c:pt idx="2153">
                  <c:v>41504</c:v>
                </c:pt>
                <c:pt idx="2154">
                  <c:v>41505</c:v>
                </c:pt>
                <c:pt idx="2155">
                  <c:v>41506</c:v>
                </c:pt>
                <c:pt idx="2156">
                  <c:v>41507</c:v>
                </c:pt>
                <c:pt idx="2157">
                  <c:v>41508</c:v>
                </c:pt>
                <c:pt idx="2158">
                  <c:v>41509</c:v>
                </c:pt>
                <c:pt idx="2159">
                  <c:v>41510</c:v>
                </c:pt>
                <c:pt idx="2160">
                  <c:v>41511</c:v>
                </c:pt>
                <c:pt idx="2161">
                  <c:v>41512</c:v>
                </c:pt>
                <c:pt idx="2162">
                  <c:v>41513</c:v>
                </c:pt>
                <c:pt idx="2163">
                  <c:v>41514</c:v>
                </c:pt>
                <c:pt idx="2164">
                  <c:v>41515</c:v>
                </c:pt>
                <c:pt idx="2165">
                  <c:v>41516</c:v>
                </c:pt>
                <c:pt idx="2166">
                  <c:v>41517</c:v>
                </c:pt>
                <c:pt idx="2167">
                  <c:v>41518</c:v>
                </c:pt>
                <c:pt idx="2168">
                  <c:v>41519</c:v>
                </c:pt>
                <c:pt idx="2169">
                  <c:v>41520</c:v>
                </c:pt>
                <c:pt idx="2170">
                  <c:v>41521</c:v>
                </c:pt>
                <c:pt idx="2171">
                  <c:v>41522</c:v>
                </c:pt>
                <c:pt idx="2172">
                  <c:v>41523</c:v>
                </c:pt>
                <c:pt idx="2173">
                  <c:v>41524</c:v>
                </c:pt>
                <c:pt idx="2174">
                  <c:v>41525</c:v>
                </c:pt>
                <c:pt idx="2175">
                  <c:v>41526</c:v>
                </c:pt>
                <c:pt idx="2176">
                  <c:v>41527</c:v>
                </c:pt>
                <c:pt idx="2177">
                  <c:v>41528</c:v>
                </c:pt>
                <c:pt idx="2178">
                  <c:v>41529</c:v>
                </c:pt>
                <c:pt idx="2179">
                  <c:v>41530</c:v>
                </c:pt>
                <c:pt idx="2180">
                  <c:v>41531</c:v>
                </c:pt>
                <c:pt idx="2181">
                  <c:v>41532</c:v>
                </c:pt>
                <c:pt idx="2182">
                  <c:v>41533</c:v>
                </c:pt>
                <c:pt idx="2183">
                  <c:v>41534</c:v>
                </c:pt>
                <c:pt idx="2184">
                  <c:v>41535</c:v>
                </c:pt>
                <c:pt idx="2185">
                  <c:v>41536</c:v>
                </c:pt>
                <c:pt idx="2186">
                  <c:v>41537</c:v>
                </c:pt>
                <c:pt idx="2187">
                  <c:v>41538</c:v>
                </c:pt>
                <c:pt idx="2188">
                  <c:v>41539</c:v>
                </c:pt>
                <c:pt idx="2189">
                  <c:v>41540</c:v>
                </c:pt>
                <c:pt idx="2190">
                  <c:v>41541</c:v>
                </c:pt>
                <c:pt idx="2191">
                  <c:v>41542</c:v>
                </c:pt>
                <c:pt idx="2192">
                  <c:v>41543</c:v>
                </c:pt>
                <c:pt idx="2193">
                  <c:v>41544</c:v>
                </c:pt>
                <c:pt idx="2194">
                  <c:v>41545</c:v>
                </c:pt>
                <c:pt idx="2195">
                  <c:v>41546</c:v>
                </c:pt>
                <c:pt idx="2196">
                  <c:v>41547</c:v>
                </c:pt>
                <c:pt idx="2197">
                  <c:v>41548</c:v>
                </c:pt>
                <c:pt idx="2198">
                  <c:v>41549</c:v>
                </c:pt>
                <c:pt idx="2199">
                  <c:v>41550</c:v>
                </c:pt>
                <c:pt idx="2200">
                  <c:v>41551</c:v>
                </c:pt>
                <c:pt idx="2201">
                  <c:v>41552</c:v>
                </c:pt>
                <c:pt idx="2202">
                  <c:v>41553</c:v>
                </c:pt>
                <c:pt idx="2203">
                  <c:v>41554</c:v>
                </c:pt>
                <c:pt idx="2204">
                  <c:v>41555</c:v>
                </c:pt>
                <c:pt idx="2205">
                  <c:v>41556</c:v>
                </c:pt>
                <c:pt idx="2206">
                  <c:v>41557</c:v>
                </c:pt>
                <c:pt idx="2207">
                  <c:v>41558</c:v>
                </c:pt>
                <c:pt idx="2208">
                  <c:v>41559</c:v>
                </c:pt>
                <c:pt idx="2209">
                  <c:v>41560</c:v>
                </c:pt>
                <c:pt idx="2210">
                  <c:v>41561</c:v>
                </c:pt>
                <c:pt idx="2211">
                  <c:v>41562</c:v>
                </c:pt>
                <c:pt idx="2212">
                  <c:v>41563</c:v>
                </c:pt>
                <c:pt idx="2213">
                  <c:v>41564</c:v>
                </c:pt>
                <c:pt idx="2214">
                  <c:v>41565</c:v>
                </c:pt>
                <c:pt idx="2215">
                  <c:v>41566</c:v>
                </c:pt>
                <c:pt idx="2216">
                  <c:v>41567</c:v>
                </c:pt>
                <c:pt idx="2217">
                  <c:v>41568</c:v>
                </c:pt>
                <c:pt idx="2218">
                  <c:v>41569</c:v>
                </c:pt>
                <c:pt idx="2219">
                  <c:v>41570</c:v>
                </c:pt>
                <c:pt idx="2220">
                  <c:v>41571</c:v>
                </c:pt>
                <c:pt idx="2221">
                  <c:v>41572</c:v>
                </c:pt>
                <c:pt idx="2222">
                  <c:v>41573</c:v>
                </c:pt>
                <c:pt idx="2223">
                  <c:v>41574</c:v>
                </c:pt>
                <c:pt idx="2224">
                  <c:v>41575</c:v>
                </c:pt>
                <c:pt idx="2225">
                  <c:v>41576</c:v>
                </c:pt>
                <c:pt idx="2226">
                  <c:v>41577</c:v>
                </c:pt>
                <c:pt idx="2227">
                  <c:v>41578</c:v>
                </c:pt>
                <c:pt idx="2228">
                  <c:v>41579</c:v>
                </c:pt>
                <c:pt idx="2229">
                  <c:v>41580</c:v>
                </c:pt>
                <c:pt idx="2230">
                  <c:v>41581</c:v>
                </c:pt>
                <c:pt idx="2231">
                  <c:v>41582</c:v>
                </c:pt>
                <c:pt idx="2232">
                  <c:v>41583</c:v>
                </c:pt>
                <c:pt idx="2233">
                  <c:v>41584</c:v>
                </c:pt>
                <c:pt idx="2234">
                  <c:v>41585</c:v>
                </c:pt>
                <c:pt idx="2235">
                  <c:v>41586</c:v>
                </c:pt>
                <c:pt idx="2236">
                  <c:v>41587</c:v>
                </c:pt>
                <c:pt idx="2237">
                  <c:v>41588</c:v>
                </c:pt>
                <c:pt idx="2238">
                  <c:v>41589</c:v>
                </c:pt>
                <c:pt idx="2239">
                  <c:v>41590</c:v>
                </c:pt>
                <c:pt idx="2240">
                  <c:v>41591</c:v>
                </c:pt>
                <c:pt idx="2241">
                  <c:v>41592</c:v>
                </c:pt>
                <c:pt idx="2242">
                  <c:v>41593</c:v>
                </c:pt>
                <c:pt idx="2243">
                  <c:v>41594</c:v>
                </c:pt>
                <c:pt idx="2244">
                  <c:v>41595</c:v>
                </c:pt>
                <c:pt idx="2245">
                  <c:v>41596</c:v>
                </c:pt>
                <c:pt idx="2246">
                  <c:v>41597</c:v>
                </c:pt>
                <c:pt idx="2247">
                  <c:v>41598</c:v>
                </c:pt>
                <c:pt idx="2248">
                  <c:v>41599</c:v>
                </c:pt>
                <c:pt idx="2249">
                  <c:v>41600</c:v>
                </c:pt>
                <c:pt idx="2250">
                  <c:v>41601</c:v>
                </c:pt>
                <c:pt idx="2251">
                  <c:v>41602</c:v>
                </c:pt>
                <c:pt idx="2252">
                  <c:v>41603</c:v>
                </c:pt>
                <c:pt idx="2253">
                  <c:v>41604</c:v>
                </c:pt>
                <c:pt idx="2254">
                  <c:v>41605</c:v>
                </c:pt>
                <c:pt idx="2255">
                  <c:v>41606</c:v>
                </c:pt>
                <c:pt idx="2256">
                  <c:v>41607</c:v>
                </c:pt>
                <c:pt idx="2257">
                  <c:v>41608</c:v>
                </c:pt>
                <c:pt idx="2258">
                  <c:v>41609</c:v>
                </c:pt>
                <c:pt idx="2259">
                  <c:v>41610</c:v>
                </c:pt>
                <c:pt idx="2260">
                  <c:v>41611</c:v>
                </c:pt>
                <c:pt idx="2261">
                  <c:v>41612</c:v>
                </c:pt>
                <c:pt idx="2262">
                  <c:v>41613</c:v>
                </c:pt>
                <c:pt idx="2263">
                  <c:v>41614</c:v>
                </c:pt>
                <c:pt idx="2264">
                  <c:v>41615</c:v>
                </c:pt>
                <c:pt idx="2265">
                  <c:v>41616</c:v>
                </c:pt>
                <c:pt idx="2266">
                  <c:v>41617</c:v>
                </c:pt>
                <c:pt idx="2267">
                  <c:v>41618</c:v>
                </c:pt>
                <c:pt idx="2268">
                  <c:v>41619</c:v>
                </c:pt>
                <c:pt idx="2269">
                  <c:v>41620</c:v>
                </c:pt>
                <c:pt idx="2270">
                  <c:v>41621</c:v>
                </c:pt>
                <c:pt idx="2271">
                  <c:v>41622</c:v>
                </c:pt>
                <c:pt idx="2272">
                  <c:v>41623</c:v>
                </c:pt>
                <c:pt idx="2273">
                  <c:v>41624</c:v>
                </c:pt>
                <c:pt idx="2274">
                  <c:v>41625</c:v>
                </c:pt>
                <c:pt idx="2275">
                  <c:v>41626</c:v>
                </c:pt>
                <c:pt idx="2276">
                  <c:v>41627</c:v>
                </c:pt>
                <c:pt idx="2277">
                  <c:v>41628</c:v>
                </c:pt>
                <c:pt idx="2278">
                  <c:v>41629</c:v>
                </c:pt>
                <c:pt idx="2279">
                  <c:v>41630</c:v>
                </c:pt>
                <c:pt idx="2280">
                  <c:v>41631</c:v>
                </c:pt>
                <c:pt idx="2281">
                  <c:v>41632</c:v>
                </c:pt>
                <c:pt idx="2282">
                  <c:v>41633</c:v>
                </c:pt>
                <c:pt idx="2283">
                  <c:v>41634</c:v>
                </c:pt>
                <c:pt idx="2284">
                  <c:v>41635</c:v>
                </c:pt>
                <c:pt idx="2285">
                  <c:v>41636</c:v>
                </c:pt>
                <c:pt idx="2286">
                  <c:v>41637</c:v>
                </c:pt>
                <c:pt idx="2287">
                  <c:v>41638</c:v>
                </c:pt>
                <c:pt idx="2288">
                  <c:v>41639</c:v>
                </c:pt>
                <c:pt idx="2289">
                  <c:v>41640</c:v>
                </c:pt>
                <c:pt idx="2290">
                  <c:v>41641</c:v>
                </c:pt>
                <c:pt idx="2291">
                  <c:v>41642</c:v>
                </c:pt>
                <c:pt idx="2292">
                  <c:v>41643</c:v>
                </c:pt>
                <c:pt idx="2293">
                  <c:v>41644</c:v>
                </c:pt>
                <c:pt idx="2294">
                  <c:v>41645</c:v>
                </c:pt>
                <c:pt idx="2295">
                  <c:v>41646</c:v>
                </c:pt>
                <c:pt idx="2296">
                  <c:v>41647</c:v>
                </c:pt>
                <c:pt idx="2297">
                  <c:v>41648</c:v>
                </c:pt>
                <c:pt idx="2298">
                  <c:v>41649</c:v>
                </c:pt>
                <c:pt idx="2299">
                  <c:v>41650</c:v>
                </c:pt>
                <c:pt idx="2300">
                  <c:v>41651</c:v>
                </c:pt>
                <c:pt idx="2301">
                  <c:v>41652</c:v>
                </c:pt>
                <c:pt idx="2302">
                  <c:v>41653</c:v>
                </c:pt>
                <c:pt idx="2303">
                  <c:v>41654</c:v>
                </c:pt>
                <c:pt idx="2304">
                  <c:v>41655</c:v>
                </c:pt>
                <c:pt idx="2305">
                  <c:v>41656</c:v>
                </c:pt>
                <c:pt idx="2306">
                  <c:v>41657</c:v>
                </c:pt>
                <c:pt idx="2307">
                  <c:v>41658</c:v>
                </c:pt>
                <c:pt idx="2308">
                  <c:v>41659</c:v>
                </c:pt>
                <c:pt idx="2309">
                  <c:v>41660</c:v>
                </c:pt>
                <c:pt idx="2310">
                  <c:v>41661</c:v>
                </c:pt>
                <c:pt idx="2311">
                  <c:v>41662</c:v>
                </c:pt>
                <c:pt idx="2312">
                  <c:v>41663</c:v>
                </c:pt>
                <c:pt idx="2313">
                  <c:v>41664</c:v>
                </c:pt>
                <c:pt idx="2314">
                  <c:v>41665</c:v>
                </c:pt>
                <c:pt idx="2315">
                  <c:v>41666</c:v>
                </c:pt>
                <c:pt idx="2316">
                  <c:v>41667</c:v>
                </c:pt>
                <c:pt idx="2317">
                  <c:v>41668</c:v>
                </c:pt>
                <c:pt idx="2318">
                  <c:v>41669</c:v>
                </c:pt>
                <c:pt idx="2319">
                  <c:v>41670</c:v>
                </c:pt>
                <c:pt idx="2320">
                  <c:v>41671</c:v>
                </c:pt>
                <c:pt idx="2321">
                  <c:v>41672</c:v>
                </c:pt>
                <c:pt idx="2322">
                  <c:v>41673</c:v>
                </c:pt>
                <c:pt idx="2323">
                  <c:v>41674</c:v>
                </c:pt>
                <c:pt idx="2324">
                  <c:v>41675</c:v>
                </c:pt>
                <c:pt idx="2325">
                  <c:v>41676</c:v>
                </c:pt>
                <c:pt idx="2326">
                  <c:v>41677</c:v>
                </c:pt>
                <c:pt idx="2327">
                  <c:v>41678</c:v>
                </c:pt>
                <c:pt idx="2328">
                  <c:v>41679</c:v>
                </c:pt>
                <c:pt idx="2329">
                  <c:v>41680</c:v>
                </c:pt>
                <c:pt idx="2330">
                  <c:v>41681</c:v>
                </c:pt>
                <c:pt idx="2331">
                  <c:v>41682</c:v>
                </c:pt>
                <c:pt idx="2332">
                  <c:v>41683</c:v>
                </c:pt>
                <c:pt idx="2333">
                  <c:v>41684</c:v>
                </c:pt>
                <c:pt idx="2334">
                  <c:v>41685</c:v>
                </c:pt>
                <c:pt idx="2335">
                  <c:v>41686</c:v>
                </c:pt>
                <c:pt idx="2336">
                  <c:v>41687</c:v>
                </c:pt>
                <c:pt idx="2337">
                  <c:v>41688</c:v>
                </c:pt>
                <c:pt idx="2338">
                  <c:v>41689</c:v>
                </c:pt>
                <c:pt idx="2339">
                  <c:v>41690</c:v>
                </c:pt>
                <c:pt idx="2340">
                  <c:v>41691</c:v>
                </c:pt>
                <c:pt idx="2341">
                  <c:v>41692</c:v>
                </c:pt>
                <c:pt idx="2342">
                  <c:v>41693</c:v>
                </c:pt>
                <c:pt idx="2343">
                  <c:v>41694</c:v>
                </c:pt>
                <c:pt idx="2344">
                  <c:v>41695</c:v>
                </c:pt>
                <c:pt idx="2345">
                  <c:v>41696</c:v>
                </c:pt>
                <c:pt idx="2346">
                  <c:v>41697</c:v>
                </c:pt>
                <c:pt idx="2347">
                  <c:v>41698</c:v>
                </c:pt>
                <c:pt idx="2348">
                  <c:v>41699</c:v>
                </c:pt>
                <c:pt idx="2349">
                  <c:v>41700</c:v>
                </c:pt>
                <c:pt idx="2350">
                  <c:v>41701</c:v>
                </c:pt>
                <c:pt idx="2351">
                  <c:v>41702</c:v>
                </c:pt>
                <c:pt idx="2352">
                  <c:v>41703</c:v>
                </c:pt>
                <c:pt idx="2353">
                  <c:v>41704</c:v>
                </c:pt>
                <c:pt idx="2354">
                  <c:v>41705</c:v>
                </c:pt>
                <c:pt idx="2355">
                  <c:v>41706</c:v>
                </c:pt>
                <c:pt idx="2356">
                  <c:v>41707</c:v>
                </c:pt>
                <c:pt idx="2357">
                  <c:v>41708</c:v>
                </c:pt>
                <c:pt idx="2358">
                  <c:v>41709</c:v>
                </c:pt>
                <c:pt idx="2359">
                  <c:v>41710</c:v>
                </c:pt>
                <c:pt idx="2360">
                  <c:v>41711</c:v>
                </c:pt>
                <c:pt idx="2361">
                  <c:v>41712</c:v>
                </c:pt>
                <c:pt idx="2362">
                  <c:v>41713</c:v>
                </c:pt>
                <c:pt idx="2363">
                  <c:v>41714</c:v>
                </c:pt>
                <c:pt idx="2364">
                  <c:v>41715</c:v>
                </c:pt>
                <c:pt idx="2365">
                  <c:v>41716</c:v>
                </c:pt>
                <c:pt idx="2366">
                  <c:v>41717</c:v>
                </c:pt>
                <c:pt idx="2367">
                  <c:v>41718</c:v>
                </c:pt>
                <c:pt idx="2368">
                  <c:v>41719</c:v>
                </c:pt>
                <c:pt idx="2369">
                  <c:v>41720</c:v>
                </c:pt>
                <c:pt idx="2370">
                  <c:v>41721</c:v>
                </c:pt>
                <c:pt idx="2371">
                  <c:v>41722</c:v>
                </c:pt>
                <c:pt idx="2372">
                  <c:v>41723</c:v>
                </c:pt>
                <c:pt idx="2373">
                  <c:v>41724</c:v>
                </c:pt>
                <c:pt idx="2374">
                  <c:v>41725</c:v>
                </c:pt>
                <c:pt idx="2375">
                  <c:v>41726</c:v>
                </c:pt>
                <c:pt idx="2376">
                  <c:v>41727</c:v>
                </c:pt>
                <c:pt idx="2377">
                  <c:v>41728</c:v>
                </c:pt>
                <c:pt idx="2378">
                  <c:v>41729</c:v>
                </c:pt>
                <c:pt idx="2379">
                  <c:v>41730</c:v>
                </c:pt>
                <c:pt idx="2380">
                  <c:v>41731</c:v>
                </c:pt>
                <c:pt idx="2381">
                  <c:v>41732</c:v>
                </c:pt>
                <c:pt idx="2382">
                  <c:v>41733</c:v>
                </c:pt>
                <c:pt idx="2383">
                  <c:v>41734</c:v>
                </c:pt>
                <c:pt idx="2384">
                  <c:v>41735</c:v>
                </c:pt>
                <c:pt idx="2385">
                  <c:v>41736</c:v>
                </c:pt>
                <c:pt idx="2386">
                  <c:v>41737</c:v>
                </c:pt>
                <c:pt idx="2387">
                  <c:v>41738</c:v>
                </c:pt>
                <c:pt idx="2388">
                  <c:v>41739</c:v>
                </c:pt>
                <c:pt idx="2389">
                  <c:v>41740</c:v>
                </c:pt>
                <c:pt idx="2390">
                  <c:v>41741</c:v>
                </c:pt>
                <c:pt idx="2391">
                  <c:v>41742</c:v>
                </c:pt>
                <c:pt idx="2392">
                  <c:v>41743</c:v>
                </c:pt>
                <c:pt idx="2393">
                  <c:v>41744</c:v>
                </c:pt>
                <c:pt idx="2394">
                  <c:v>41745</c:v>
                </c:pt>
                <c:pt idx="2395">
                  <c:v>41746</c:v>
                </c:pt>
                <c:pt idx="2396">
                  <c:v>41747</c:v>
                </c:pt>
                <c:pt idx="2397">
                  <c:v>41748</c:v>
                </c:pt>
                <c:pt idx="2398">
                  <c:v>41749</c:v>
                </c:pt>
                <c:pt idx="2399">
                  <c:v>41750</c:v>
                </c:pt>
                <c:pt idx="2400">
                  <c:v>41751</c:v>
                </c:pt>
                <c:pt idx="2401">
                  <c:v>41752</c:v>
                </c:pt>
                <c:pt idx="2402">
                  <c:v>41753</c:v>
                </c:pt>
                <c:pt idx="2403">
                  <c:v>41754</c:v>
                </c:pt>
                <c:pt idx="2404">
                  <c:v>41755</c:v>
                </c:pt>
                <c:pt idx="2405">
                  <c:v>41756</c:v>
                </c:pt>
                <c:pt idx="2406">
                  <c:v>41757</c:v>
                </c:pt>
                <c:pt idx="2407">
                  <c:v>41758</c:v>
                </c:pt>
                <c:pt idx="2408">
                  <c:v>41759</c:v>
                </c:pt>
                <c:pt idx="2409">
                  <c:v>41760</c:v>
                </c:pt>
                <c:pt idx="2410">
                  <c:v>41761</c:v>
                </c:pt>
                <c:pt idx="2411">
                  <c:v>41762</c:v>
                </c:pt>
                <c:pt idx="2412">
                  <c:v>41763</c:v>
                </c:pt>
                <c:pt idx="2413">
                  <c:v>41764</c:v>
                </c:pt>
                <c:pt idx="2414">
                  <c:v>41765</c:v>
                </c:pt>
                <c:pt idx="2415">
                  <c:v>41766</c:v>
                </c:pt>
                <c:pt idx="2416">
                  <c:v>41767</c:v>
                </c:pt>
                <c:pt idx="2417">
                  <c:v>41768</c:v>
                </c:pt>
                <c:pt idx="2418">
                  <c:v>41769</c:v>
                </c:pt>
                <c:pt idx="2419">
                  <c:v>41770</c:v>
                </c:pt>
                <c:pt idx="2420">
                  <c:v>41771</c:v>
                </c:pt>
                <c:pt idx="2421">
                  <c:v>41772</c:v>
                </c:pt>
                <c:pt idx="2422">
                  <c:v>41773</c:v>
                </c:pt>
                <c:pt idx="2423">
                  <c:v>41774</c:v>
                </c:pt>
                <c:pt idx="2424">
                  <c:v>41775</c:v>
                </c:pt>
                <c:pt idx="2425">
                  <c:v>41776</c:v>
                </c:pt>
                <c:pt idx="2426">
                  <c:v>41777</c:v>
                </c:pt>
                <c:pt idx="2427">
                  <c:v>41778</c:v>
                </c:pt>
                <c:pt idx="2428">
                  <c:v>41779</c:v>
                </c:pt>
                <c:pt idx="2429">
                  <c:v>41780</c:v>
                </c:pt>
                <c:pt idx="2430">
                  <c:v>41781</c:v>
                </c:pt>
                <c:pt idx="2431">
                  <c:v>41782</c:v>
                </c:pt>
                <c:pt idx="2432">
                  <c:v>41783</c:v>
                </c:pt>
                <c:pt idx="2433">
                  <c:v>41784</c:v>
                </c:pt>
                <c:pt idx="2434">
                  <c:v>41785</c:v>
                </c:pt>
                <c:pt idx="2435">
                  <c:v>41786</c:v>
                </c:pt>
                <c:pt idx="2436">
                  <c:v>41787</c:v>
                </c:pt>
                <c:pt idx="2437">
                  <c:v>41788</c:v>
                </c:pt>
                <c:pt idx="2438">
                  <c:v>41789</c:v>
                </c:pt>
                <c:pt idx="2439">
                  <c:v>41790</c:v>
                </c:pt>
                <c:pt idx="2440">
                  <c:v>41791</c:v>
                </c:pt>
                <c:pt idx="2441">
                  <c:v>41792</c:v>
                </c:pt>
                <c:pt idx="2442">
                  <c:v>41793</c:v>
                </c:pt>
                <c:pt idx="2443">
                  <c:v>41794</c:v>
                </c:pt>
                <c:pt idx="2444">
                  <c:v>41795</c:v>
                </c:pt>
                <c:pt idx="2445">
                  <c:v>41796</c:v>
                </c:pt>
                <c:pt idx="2446">
                  <c:v>41797</c:v>
                </c:pt>
                <c:pt idx="2447">
                  <c:v>41798</c:v>
                </c:pt>
                <c:pt idx="2448">
                  <c:v>41799</c:v>
                </c:pt>
                <c:pt idx="2449">
                  <c:v>41800</c:v>
                </c:pt>
                <c:pt idx="2450">
                  <c:v>41801</c:v>
                </c:pt>
                <c:pt idx="2451">
                  <c:v>41802</c:v>
                </c:pt>
                <c:pt idx="2452">
                  <c:v>41803</c:v>
                </c:pt>
                <c:pt idx="2453">
                  <c:v>41804</c:v>
                </c:pt>
                <c:pt idx="2454">
                  <c:v>41805</c:v>
                </c:pt>
                <c:pt idx="2455">
                  <c:v>41806</c:v>
                </c:pt>
                <c:pt idx="2456">
                  <c:v>41807</c:v>
                </c:pt>
                <c:pt idx="2457">
                  <c:v>41808</c:v>
                </c:pt>
                <c:pt idx="2458">
                  <c:v>41809</c:v>
                </c:pt>
                <c:pt idx="2459">
                  <c:v>41810</c:v>
                </c:pt>
                <c:pt idx="2460">
                  <c:v>41811</c:v>
                </c:pt>
                <c:pt idx="2461">
                  <c:v>41812</c:v>
                </c:pt>
                <c:pt idx="2462">
                  <c:v>41813</c:v>
                </c:pt>
                <c:pt idx="2463">
                  <c:v>41814</c:v>
                </c:pt>
                <c:pt idx="2464">
                  <c:v>41815</c:v>
                </c:pt>
                <c:pt idx="2465">
                  <c:v>41816</c:v>
                </c:pt>
                <c:pt idx="2466">
                  <c:v>41817</c:v>
                </c:pt>
                <c:pt idx="2467">
                  <c:v>41818</c:v>
                </c:pt>
                <c:pt idx="2468">
                  <c:v>41819</c:v>
                </c:pt>
                <c:pt idx="2469">
                  <c:v>41820</c:v>
                </c:pt>
                <c:pt idx="2470">
                  <c:v>41821</c:v>
                </c:pt>
                <c:pt idx="2471">
                  <c:v>41822</c:v>
                </c:pt>
                <c:pt idx="2472">
                  <c:v>41823</c:v>
                </c:pt>
                <c:pt idx="2473">
                  <c:v>41824</c:v>
                </c:pt>
                <c:pt idx="2474">
                  <c:v>41825</c:v>
                </c:pt>
                <c:pt idx="2475">
                  <c:v>41826</c:v>
                </c:pt>
                <c:pt idx="2476">
                  <c:v>41827</c:v>
                </c:pt>
                <c:pt idx="2477">
                  <c:v>41828</c:v>
                </c:pt>
                <c:pt idx="2478">
                  <c:v>41829</c:v>
                </c:pt>
                <c:pt idx="2479">
                  <c:v>41830</c:v>
                </c:pt>
                <c:pt idx="2480">
                  <c:v>41831</c:v>
                </c:pt>
                <c:pt idx="2481">
                  <c:v>41832</c:v>
                </c:pt>
                <c:pt idx="2482">
                  <c:v>41833</c:v>
                </c:pt>
                <c:pt idx="2483">
                  <c:v>41834</c:v>
                </c:pt>
                <c:pt idx="2484">
                  <c:v>41835</c:v>
                </c:pt>
                <c:pt idx="2485">
                  <c:v>41836</c:v>
                </c:pt>
                <c:pt idx="2486">
                  <c:v>41837</c:v>
                </c:pt>
                <c:pt idx="2487">
                  <c:v>41838</c:v>
                </c:pt>
                <c:pt idx="2488">
                  <c:v>41839</c:v>
                </c:pt>
                <c:pt idx="2489">
                  <c:v>41840</c:v>
                </c:pt>
                <c:pt idx="2490">
                  <c:v>41841</c:v>
                </c:pt>
                <c:pt idx="2491">
                  <c:v>41842</c:v>
                </c:pt>
                <c:pt idx="2492">
                  <c:v>41843</c:v>
                </c:pt>
                <c:pt idx="2493">
                  <c:v>41844</c:v>
                </c:pt>
                <c:pt idx="2494">
                  <c:v>41845</c:v>
                </c:pt>
                <c:pt idx="2495">
                  <c:v>41846</c:v>
                </c:pt>
                <c:pt idx="2496">
                  <c:v>41847</c:v>
                </c:pt>
                <c:pt idx="2497">
                  <c:v>41848</c:v>
                </c:pt>
                <c:pt idx="2498">
                  <c:v>41849</c:v>
                </c:pt>
                <c:pt idx="2499">
                  <c:v>41850</c:v>
                </c:pt>
                <c:pt idx="2500">
                  <c:v>41851</c:v>
                </c:pt>
                <c:pt idx="2501">
                  <c:v>41852</c:v>
                </c:pt>
                <c:pt idx="2502">
                  <c:v>41853</c:v>
                </c:pt>
                <c:pt idx="2503">
                  <c:v>41854</c:v>
                </c:pt>
                <c:pt idx="2504">
                  <c:v>41855</c:v>
                </c:pt>
                <c:pt idx="2505">
                  <c:v>41856</c:v>
                </c:pt>
                <c:pt idx="2506">
                  <c:v>41857</c:v>
                </c:pt>
                <c:pt idx="2507">
                  <c:v>41858</c:v>
                </c:pt>
                <c:pt idx="2508">
                  <c:v>41859</c:v>
                </c:pt>
                <c:pt idx="2509">
                  <c:v>41860</c:v>
                </c:pt>
                <c:pt idx="2510">
                  <c:v>41861</c:v>
                </c:pt>
                <c:pt idx="2511">
                  <c:v>41862</c:v>
                </c:pt>
                <c:pt idx="2512">
                  <c:v>41863</c:v>
                </c:pt>
                <c:pt idx="2513">
                  <c:v>41864</c:v>
                </c:pt>
                <c:pt idx="2514">
                  <c:v>41865</c:v>
                </c:pt>
                <c:pt idx="2515">
                  <c:v>41866</c:v>
                </c:pt>
                <c:pt idx="2516">
                  <c:v>41867</c:v>
                </c:pt>
                <c:pt idx="2517">
                  <c:v>41868</c:v>
                </c:pt>
                <c:pt idx="2518">
                  <c:v>41869</c:v>
                </c:pt>
                <c:pt idx="2519">
                  <c:v>41870</c:v>
                </c:pt>
                <c:pt idx="2520">
                  <c:v>41871</c:v>
                </c:pt>
                <c:pt idx="2521">
                  <c:v>41872</c:v>
                </c:pt>
                <c:pt idx="2522">
                  <c:v>41873</c:v>
                </c:pt>
                <c:pt idx="2523">
                  <c:v>41874</c:v>
                </c:pt>
                <c:pt idx="2524">
                  <c:v>41875</c:v>
                </c:pt>
                <c:pt idx="2525">
                  <c:v>41876</c:v>
                </c:pt>
                <c:pt idx="2526">
                  <c:v>41877</c:v>
                </c:pt>
                <c:pt idx="2527">
                  <c:v>41878</c:v>
                </c:pt>
                <c:pt idx="2528">
                  <c:v>41879</c:v>
                </c:pt>
                <c:pt idx="2529">
                  <c:v>41880</c:v>
                </c:pt>
                <c:pt idx="2530">
                  <c:v>41881</c:v>
                </c:pt>
                <c:pt idx="2531">
                  <c:v>41882</c:v>
                </c:pt>
                <c:pt idx="2532">
                  <c:v>41883</c:v>
                </c:pt>
                <c:pt idx="2533">
                  <c:v>41884</c:v>
                </c:pt>
                <c:pt idx="2534">
                  <c:v>41885</c:v>
                </c:pt>
                <c:pt idx="2535">
                  <c:v>41886</c:v>
                </c:pt>
                <c:pt idx="2536">
                  <c:v>41887</c:v>
                </c:pt>
                <c:pt idx="2537">
                  <c:v>41888</c:v>
                </c:pt>
                <c:pt idx="2538">
                  <c:v>41889</c:v>
                </c:pt>
                <c:pt idx="2539">
                  <c:v>41890</c:v>
                </c:pt>
                <c:pt idx="2540">
                  <c:v>41891</c:v>
                </c:pt>
                <c:pt idx="2541">
                  <c:v>41892</c:v>
                </c:pt>
                <c:pt idx="2542">
                  <c:v>41893</c:v>
                </c:pt>
                <c:pt idx="2543">
                  <c:v>41894</c:v>
                </c:pt>
                <c:pt idx="2544">
                  <c:v>41895</c:v>
                </c:pt>
                <c:pt idx="2545">
                  <c:v>41896</c:v>
                </c:pt>
                <c:pt idx="2546">
                  <c:v>41897</c:v>
                </c:pt>
                <c:pt idx="2547">
                  <c:v>41898</c:v>
                </c:pt>
                <c:pt idx="2548">
                  <c:v>41899</c:v>
                </c:pt>
                <c:pt idx="2549">
                  <c:v>41900</c:v>
                </c:pt>
                <c:pt idx="2550">
                  <c:v>41901</c:v>
                </c:pt>
                <c:pt idx="2551">
                  <c:v>41902</c:v>
                </c:pt>
                <c:pt idx="2552">
                  <c:v>41903</c:v>
                </c:pt>
                <c:pt idx="2553">
                  <c:v>41904</c:v>
                </c:pt>
                <c:pt idx="2554">
                  <c:v>41905</c:v>
                </c:pt>
                <c:pt idx="2555">
                  <c:v>41906</c:v>
                </c:pt>
                <c:pt idx="2556">
                  <c:v>41907</c:v>
                </c:pt>
                <c:pt idx="2557">
                  <c:v>41908</c:v>
                </c:pt>
                <c:pt idx="2558">
                  <c:v>41909</c:v>
                </c:pt>
                <c:pt idx="2559">
                  <c:v>41910</c:v>
                </c:pt>
                <c:pt idx="2560">
                  <c:v>41911</c:v>
                </c:pt>
                <c:pt idx="2561">
                  <c:v>41912</c:v>
                </c:pt>
                <c:pt idx="2562">
                  <c:v>41913</c:v>
                </c:pt>
                <c:pt idx="2563">
                  <c:v>41914</c:v>
                </c:pt>
                <c:pt idx="2564">
                  <c:v>41915</c:v>
                </c:pt>
                <c:pt idx="2565">
                  <c:v>41916</c:v>
                </c:pt>
                <c:pt idx="2566">
                  <c:v>41917</c:v>
                </c:pt>
                <c:pt idx="2567">
                  <c:v>41918</c:v>
                </c:pt>
                <c:pt idx="2568">
                  <c:v>41919</c:v>
                </c:pt>
                <c:pt idx="2569">
                  <c:v>41920</c:v>
                </c:pt>
                <c:pt idx="2570">
                  <c:v>41921</c:v>
                </c:pt>
                <c:pt idx="2571">
                  <c:v>41922</c:v>
                </c:pt>
                <c:pt idx="2572">
                  <c:v>41923</c:v>
                </c:pt>
                <c:pt idx="2573">
                  <c:v>41924</c:v>
                </c:pt>
                <c:pt idx="2574">
                  <c:v>41925</c:v>
                </c:pt>
                <c:pt idx="2575">
                  <c:v>41926</c:v>
                </c:pt>
                <c:pt idx="2576">
                  <c:v>41927</c:v>
                </c:pt>
                <c:pt idx="2577">
                  <c:v>41928</c:v>
                </c:pt>
                <c:pt idx="2578">
                  <c:v>41929</c:v>
                </c:pt>
                <c:pt idx="2579">
                  <c:v>41930</c:v>
                </c:pt>
                <c:pt idx="2580">
                  <c:v>41931</c:v>
                </c:pt>
                <c:pt idx="2581">
                  <c:v>41932</c:v>
                </c:pt>
                <c:pt idx="2582">
                  <c:v>41933</c:v>
                </c:pt>
                <c:pt idx="2583">
                  <c:v>41934</c:v>
                </c:pt>
                <c:pt idx="2584">
                  <c:v>41935</c:v>
                </c:pt>
                <c:pt idx="2585">
                  <c:v>41936</c:v>
                </c:pt>
                <c:pt idx="2586">
                  <c:v>41937</c:v>
                </c:pt>
                <c:pt idx="2587">
                  <c:v>41938</c:v>
                </c:pt>
                <c:pt idx="2588">
                  <c:v>41939</c:v>
                </c:pt>
                <c:pt idx="2589">
                  <c:v>41940</c:v>
                </c:pt>
                <c:pt idx="2590">
                  <c:v>41941</c:v>
                </c:pt>
                <c:pt idx="2591">
                  <c:v>41942</c:v>
                </c:pt>
                <c:pt idx="2592">
                  <c:v>41943</c:v>
                </c:pt>
                <c:pt idx="2593">
                  <c:v>41944</c:v>
                </c:pt>
                <c:pt idx="2594">
                  <c:v>41945</c:v>
                </c:pt>
                <c:pt idx="2595">
                  <c:v>41946</c:v>
                </c:pt>
                <c:pt idx="2596">
                  <c:v>41947</c:v>
                </c:pt>
                <c:pt idx="2597">
                  <c:v>41948</c:v>
                </c:pt>
                <c:pt idx="2598">
                  <c:v>41949</c:v>
                </c:pt>
                <c:pt idx="2599">
                  <c:v>41950</c:v>
                </c:pt>
                <c:pt idx="2600">
                  <c:v>41951</c:v>
                </c:pt>
                <c:pt idx="2601">
                  <c:v>41952</c:v>
                </c:pt>
                <c:pt idx="2602">
                  <c:v>41953</c:v>
                </c:pt>
                <c:pt idx="2603">
                  <c:v>41954</c:v>
                </c:pt>
                <c:pt idx="2604">
                  <c:v>41955</c:v>
                </c:pt>
                <c:pt idx="2605">
                  <c:v>41956</c:v>
                </c:pt>
                <c:pt idx="2606">
                  <c:v>41957</c:v>
                </c:pt>
                <c:pt idx="2607">
                  <c:v>41958</c:v>
                </c:pt>
                <c:pt idx="2608">
                  <c:v>41959</c:v>
                </c:pt>
                <c:pt idx="2609">
                  <c:v>41960</c:v>
                </c:pt>
                <c:pt idx="2610">
                  <c:v>41961</c:v>
                </c:pt>
                <c:pt idx="2611">
                  <c:v>41962</c:v>
                </c:pt>
                <c:pt idx="2612">
                  <c:v>41963</c:v>
                </c:pt>
                <c:pt idx="2613">
                  <c:v>41964</c:v>
                </c:pt>
                <c:pt idx="2614">
                  <c:v>41965</c:v>
                </c:pt>
                <c:pt idx="2615">
                  <c:v>41966</c:v>
                </c:pt>
                <c:pt idx="2616">
                  <c:v>41967</c:v>
                </c:pt>
                <c:pt idx="2617">
                  <c:v>41968</c:v>
                </c:pt>
                <c:pt idx="2618">
                  <c:v>41969</c:v>
                </c:pt>
                <c:pt idx="2619">
                  <c:v>41970</c:v>
                </c:pt>
                <c:pt idx="2620">
                  <c:v>41971</c:v>
                </c:pt>
                <c:pt idx="2621">
                  <c:v>41972</c:v>
                </c:pt>
                <c:pt idx="2622">
                  <c:v>41973</c:v>
                </c:pt>
                <c:pt idx="2623">
                  <c:v>41974</c:v>
                </c:pt>
                <c:pt idx="2624">
                  <c:v>41975</c:v>
                </c:pt>
                <c:pt idx="2625">
                  <c:v>41976</c:v>
                </c:pt>
                <c:pt idx="2626">
                  <c:v>41977</c:v>
                </c:pt>
                <c:pt idx="2627">
                  <c:v>41978</c:v>
                </c:pt>
                <c:pt idx="2628">
                  <c:v>41979</c:v>
                </c:pt>
                <c:pt idx="2629">
                  <c:v>41980</c:v>
                </c:pt>
                <c:pt idx="2630">
                  <c:v>41981</c:v>
                </c:pt>
                <c:pt idx="2631">
                  <c:v>41982</c:v>
                </c:pt>
                <c:pt idx="2632">
                  <c:v>41983</c:v>
                </c:pt>
                <c:pt idx="2633">
                  <c:v>41984</c:v>
                </c:pt>
                <c:pt idx="2634">
                  <c:v>41985</c:v>
                </c:pt>
                <c:pt idx="2635">
                  <c:v>41986</c:v>
                </c:pt>
                <c:pt idx="2636">
                  <c:v>41987</c:v>
                </c:pt>
                <c:pt idx="2637">
                  <c:v>41988</c:v>
                </c:pt>
                <c:pt idx="2638">
                  <c:v>41989</c:v>
                </c:pt>
                <c:pt idx="2639">
                  <c:v>41990</c:v>
                </c:pt>
                <c:pt idx="2640">
                  <c:v>41991</c:v>
                </c:pt>
                <c:pt idx="2641">
                  <c:v>41992</c:v>
                </c:pt>
                <c:pt idx="2642">
                  <c:v>41993</c:v>
                </c:pt>
                <c:pt idx="2643">
                  <c:v>41994</c:v>
                </c:pt>
                <c:pt idx="2644">
                  <c:v>41995</c:v>
                </c:pt>
                <c:pt idx="2645">
                  <c:v>41996</c:v>
                </c:pt>
                <c:pt idx="2646">
                  <c:v>41997</c:v>
                </c:pt>
                <c:pt idx="2647">
                  <c:v>41998</c:v>
                </c:pt>
                <c:pt idx="2648">
                  <c:v>41999</c:v>
                </c:pt>
                <c:pt idx="2649">
                  <c:v>42000</c:v>
                </c:pt>
                <c:pt idx="2650">
                  <c:v>42001</c:v>
                </c:pt>
                <c:pt idx="2651">
                  <c:v>42002</c:v>
                </c:pt>
                <c:pt idx="2652">
                  <c:v>42003</c:v>
                </c:pt>
                <c:pt idx="2653">
                  <c:v>42004</c:v>
                </c:pt>
                <c:pt idx="2654">
                  <c:v>42005</c:v>
                </c:pt>
                <c:pt idx="2655">
                  <c:v>42006</c:v>
                </c:pt>
                <c:pt idx="2656">
                  <c:v>42007</c:v>
                </c:pt>
                <c:pt idx="2657">
                  <c:v>42008</c:v>
                </c:pt>
                <c:pt idx="2658">
                  <c:v>42009</c:v>
                </c:pt>
                <c:pt idx="2659">
                  <c:v>42010</c:v>
                </c:pt>
                <c:pt idx="2660">
                  <c:v>42011</c:v>
                </c:pt>
                <c:pt idx="2661">
                  <c:v>42012</c:v>
                </c:pt>
                <c:pt idx="2662">
                  <c:v>42013</c:v>
                </c:pt>
                <c:pt idx="2663">
                  <c:v>42014</c:v>
                </c:pt>
                <c:pt idx="2664">
                  <c:v>42015</c:v>
                </c:pt>
                <c:pt idx="2665">
                  <c:v>42016</c:v>
                </c:pt>
                <c:pt idx="2666">
                  <c:v>42017</c:v>
                </c:pt>
                <c:pt idx="2667">
                  <c:v>42018</c:v>
                </c:pt>
                <c:pt idx="2668">
                  <c:v>42019</c:v>
                </c:pt>
                <c:pt idx="2669">
                  <c:v>42020</c:v>
                </c:pt>
                <c:pt idx="2670">
                  <c:v>42021</c:v>
                </c:pt>
                <c:pt idx="2671">
                  <c:v>42022</c:v>
                </c:pt>
                <c:pt idx="2672">
                  <c:v>42023</c:v>
                </c:pt>
                <c:pt idx="2673">
                  <c:v>42024</c:v>
                </c:pt>
                <c:pt idx="2674">
                  <c:v>42025</c:v>
                </c:pt>
                <c:pt idx="2675">
                  <c:v>42026</c:v>
                </c:pt>
                <c:pt idx="2676">
                  <c:v>42027</c:v>
                </c:pt>
                <c:pt idx="2677">
                  <c:v>42028</c:v>
                </c:pt>
                <c:pt idx="2678">
                  <c:v>42029</c:v>
                </c:pt>
                <c:pt idx="2679">
                  <c:v>42030</c:v>
                </c:pt>
                <c:pt idx="2680">
                  <c:v>42031</c:v>
                </c:pt>
                <c:pt idx="2681">
                  <c:v>42032</c:v>
                </c:pt>
                <c:pt idx="2682">
                  <c:v>42033</c:v>
                </c:pt>
                <c:pt idx="2683">
                  <c:v>42034</c:v>
                </c:pt>
                <c:pt idx="2684">
                  <c:v>42035</c:v>
                </c:pt>
                <c:pt idx="2685">
                  <c:v>42036</c:v>
                </c:pt>
                <c:pt idx="2686">
                  <c:v>42037</c:v>
                </c:pt>
                <c:pt idx="2687">
                  <c:v>42038</c:v>
                </c:pt>
                <c:pt idx="2688">
                  <c:v>42039</c:v>
                </c:pt>
                <c:pt idx="2689">
                  <c:v>42040</c:v>
                </c:pt>
                <c:pt idx="2690">
                  <c:v>42041</c:v>
                </c:pt>
                <c:pt idx="2691">
                  <c:v>42042</c:v>
                </c:pt>
                <c:pt idx="2692">
                  <c:v>42043</c:v>
                </c:pt>
                <c:pt idx="2693">
                  <c:v>42044</c:v>
                </c:pt>
                <c:pt idx="2694">
                  <c:v>42045</c:v>
                </c:pt>
                <c:pt idx="2695">
                  <c:v>42046</c:v>
                </c:pt>
                <c:pt idx="2696">
                  <c:v>42047</c:v>
                </c:pt>
                <c:pt idx="2697">
                  <c:v>42048</c:v>
                </c:pt>
                <c:pt idx="2698">
                  <c:v>42049</c:v>
                </c:pt>
                <c:pt idx="2699">
                  <c:v>42050</c:v>
                </c:pt>
                <c:pt idx="2700">
                  <c:v>42051</c:v>
                </c:pt>
                <c:pt idx="2701">
                  <c:v>42052</c:v>
                </c:pt>
                <c:pt idx="2702">
                  <c:v>42053</c:v>
                </c:pt>
                <c:pt idx="2703">
                  <c:v>42054</c:v>
                </c:pt>
                <c:pt idx="2704">
                  <c:v>42055</c:v>
                </c:pt>
                <c:pt idx="2705">
                  <c:v>42056</c:v>
                </c:pt>
                <c:pt idx="2706">
                  <c:v>42057</c:v>
                </c:pt>
                <c:pt idx="2707">
                  <c:v>42058</c:v>
                </c:pt>
                <c:pt idx="2708">
                  <c:v>42059</c:v>
                </c:pt>
                <c:pt idx="2709">
                  <c:v>42060</c:v>
                </c:pt>
                <c:pt idx="2710">
                  <c:v>42061</c:v>
                </c:pt>
                <c:pt idx="2711">
                  <c:v>42062</c:v>
                </c:pt>
                <c:pt idx="2712">
                  <c:v>42063</c:v>
                </c:pt>
                <c:pt idx="2713">
                  <c:v>42064</c:v>
                </c:pt>
                <c:pt idx="2714">
                  <c:v>42065</c:v>
                </c:pt>
                <c:pt idx="2715">
                  <c:v>42066</c:v>
                </c:pt>
                <c:pt idx="2716">
                  <c:v>42067</c:v>
                </c:pt>
                <c:pt idx="2717">
                  <c:v>42068</c:v>
                </c:pt>
                <c:pt idx="2718">
                  <c:v>42069</c:v>
                </c:pt>
                <c:pt idx="2719">
                  <c:v>42070</c:v>
                </c:pt>
                <c:pt idx="2720">
                  <c:v>42071</c:v>
                </c:pt>
                <c:pt idx="2721">
                  <c:v>42072</c:v>
                </c:pt>
                <c:pt idx="2722">
                  <c:v>42073</c:v>
                </c:pt>
                <c:pt idx="2723">
                  <c:v>42074</c:v>
                </c:pt>
                <c:pt idx="2724">
                  <c:v>42075</c:v>
                </c:pt>
                <c:pt idx="2725">
                  <c:v>42076</c:v>
                </c:pt>
                <c:pt idx="2726">
                  <c:v>42077</c:v>
                </c:pt>
                <c:pt idx="2727">
                  <c:v>42078</c:v>
                </c:pt>
                <c:pt idx="2728">
                  <c:v>42079</c:v>
                </c:pt>
                <c:pt idx="2729">
                  <c:v>42080</c:v>
                </c:pt>
                <c:pt idx="2730">
                  <c:v>42081</c:v>
                </c:pt>
                <c:pt idx="2731">
                  <c:v>42082</c:v>
                </c:pt>
                <c:pt idx="2732">
                  <c:v>42083</c:v>
                </c:pt>
                <c:pt idx="2733">
                  <c:v>42084</c:v>
                </c:pt>
                <c:pt idx="2734">
                  <c:v>42085</c:v>
                </c:pt>
                <c:pt idx="2735">
                  <c:v>42086</c:v>
                </c:pt>
                <c:pt idx="2736">
                  <c:v>42087</c:v>
                </c:pt>
                <c:pt idx="2737">
                  <c:v>42088</c:v>
                </c:pt>
                <c:pt idx="2738">
                  <c:v>42089</c:v>
                </c:pt>
                <c:pt idx="2739">
                  <c:v>42090</c:v>
                </c:pt>
                <c:pt idx="2740">
                  <c:v>42091</c:v>
                </c:pt>
                <c:pt idx="2741">
                  <c:v>42092</c:v>
                </c:pt>
                <c:pt idx="2742">
                  <c:v>42093</c:v>
                </c:pt>
                <c:pt idx="2743">
                  <c:v>42094</c:v>
                </c:pt>
                <c:pt idx="2744">
                  <c:v>42095</c:v>
                </c:pt>
                <c:pt idx="2745">
                  <c:v>42096</c:v>
                </c:pt>
                <c:pt idx="2746">
                  <c:v>42097</c:v>
                </c:pt>
                <c:pt idx="2747">
                  <c:v>42098</c:v>
                </c:pt>
                <c:pt idx="2748">
                  <c:v>42099</c:v>
                </c:pt>
                <c:pt idx="2749">
                  <c:v>42100</c:v>
                </c:pt>
                <c:pt idx="2750">
                  <c:v>42101</c:v>
                </c:pt>
                <c:pt idx="2751">
                  <c:v>42102</c:v>
                </c:pt>
                <c:pt idx="2752">
                  <c:v>42103</c:v>
                </c:pt>
                <c:pt idx="2753">
                  <c:v>42104</c:v>
                </c:pt>
                <c:pt idx="2754">
                  <c:v>42105</c:v>
                </c:pt>
                <c:pt idx="2755">
                  <c:v>42106</c:v>
                </c:pt>
                <c:pt idx="2756">
                  <c:v>42107</c:v>
                </c:pt>
                <c:pt idx="2757">
                  <c:v>42108</c:v>
                </c:pt>
                <c:pt idx="2758">
                  <c:v>42109</c:v>
                </c:pt>
                <c:pt idx="2759">
                  <c:v>42110</c:v>
                </c:pt>
                <c:pt idx="2760">
                  <c:v>42111</c:v>
                </c:pt>
                <c:pt idx="2761">
                  <c:v>42112</c:v>
                </c:pt>
                <c:pt idx="2762">
                  <c:v>42113</c:v>
                </c:pt>
                <c:pt idx="2763">
                  <c:v>42114</c:v>
                </c:pt>
                <c:pt idx="2764">
                  <c:v>42115</c:v>
                </c:pt>
                <c:pt idx="2765">
                  <c:v>42116</c:v>
                </c:pt>
                <c:pt idx="2766">
                  <c:v>42117</c:v>
                </c:pt>
                <c:pt idx="2767">
                  <c:v>42118</c:v>
                </c:pt>
                <c:pt idx="2768">
                  <c:v>42119</c:v>
                </c:pt>
                <c:pt idx="2769">
                  <c:v>42120</c:v>
                </c:pt>
                <c:pt idx="2770">
                  <c:v>42121</c:v>
                </c:pt>
                <c:pt idx="2771">
                  <c:v>42122</c:v>
                </c:pt>
                <c:pt idx="2772">
                  <c:v>42123</c:v>
                </c:pt>
                <c:pt idx="2773">
                  <c:v>42124</c:v>
                </c:pt>
                <c:pt idx="2774">
                  <c:v>42125</c:v>
                </c:pt>
                <c:pt idx="2775">
                  <c:v>42126</c:v>
                </c:pt>
                <c:pt idx="2776">
                  <c:v>42127</c:v>
                </c:pt>
                <c:pt idx="2777">
                  <c:v>42128</c:v>
                </c:pt>
                <c:pt idx="2778">
                  <c:v>42129</c:v>
                </c:pt>
                <c:pt idx="2779">
                  <c:v>42130</c:v>
                </c:pt>
                <c:pt idx="2780">
                  <c:v>42131</c:v>
                </c:pt>
                <c:pt idx="2781">
                  <c:v>42132</c:v>
                </c:pt>
                <c:pt idx="2782">
                  <c:v>42133</c:v>
                </c:pt>
                <c:pt idx="2783">
                  <c:v>42134</c:v>
                </c:pt>
                <c:pt idx="2784">
                  <c:v>42135</c:v>
                </c:pt>
                <c:pt idx="2785">
                  <c:v>42136</c:v>
                </c:pt>
                <c:pt idx="2786">
                  <c:v>42137</c:v>
                </c:pt>
                <c:pt idx="2787">
                  <c:v>42138</c:v>
                </c:pt>
                <c:pt idx="2788">
                  <c:v>42139</c:v>
                </c:pt>
                <c:pt idx="2789">
                  <c:v>42140</c:v>
                </c:pt>
                <c:pt idx="2790">
                  <c:v>42141</c:v>
                </c:pt>
                <c:pt idx="2791">
                  <c:v>42142</c:v>
                </c:pt>
                <c:pt idx="2792">
                  <c:v>42143</c:v>
                </c:pt>
                <c:pt idx="2793">
                  <c:v>42144</c:v>
                </c:pt>
                <c:pt idx="2794">
                  <c:v>42145</c:v>
                </c:pt>
                <c:pt idx="2795">
                  <c:v>42146</c:v>
                </c:pt>
                <c:pt idx="2796">
                  <c:v>42147</c:v>
                </c:pt>
                <c:pt idx="2797">
                  <c:v>42148</c:v>
                </c:pt>
                <c:pt idx="2798">
                  <c:v>42149</c:v>
                </c:pt>
                <c:pt idx="2799">
                  <c:v>42150</c:v>
                </c:pt>
                <c:pt idx="2800">
                  <c:v>42151</c:v>
                </c:pt>
                <c:pt idx="2801">
                  <c:v>42152</c:v>
                </c:pt>
                <c:pt idx="2802">
                  <c:v>42153</c:v>
                </c:pt>
                <c:pt idx="2803">
                  <c:v>42154</c:v>
                </c:pt>
                <c:pt idx="2804">
                  <c:v>42155</c:v>
                </c:pt>
                <c:pt idx="2805">
                  <c:v>42156</c:v>
                </c:pt>
                <c:pt idx="2806">
                  <c:v>42157</c:v>
                </c:pt>
                <c:pt idx="2807">
                  <c:v>42158</c:v>
                </c:pt>
                <c:pt idx="2808">
                  <c:v>42159</c:v>
                </c:pt>
                <c:pt idx="2809">
                  <c:v>42160</c:v>
                </c:pt>
                <c:pt idx="2810">
                  <c:v>42161</c:v>
                </c:pt>
                <c:pt idx="2811">
                  <c:v>42162</c:v>
                </c:pt>
                <c:pt idx="2812">
                  <c:v>42163</c:v>
                </c:pt>
                <c:pt idx="2813">
                  <c:v>42164</c:v>
                </c:pt>
                <c:pt idx="2814">
                  <c:v>42165</c:v>
                </c:pt>
                <c:pt idx="2815">
                  <c:v>42166</c:v>
                </c:pt>
                <c:pt idx="2816">
                  <c:v>42167</c:v>
                </c:pt>
                <c:pt idx="2817">
                  <c:v>42168</c:v>
                </c:pt>
                <c:pt idx="2818">
                  <c:v>42169</c:v>
                </c:pt>
                <c:pt idx="2819">
                  <c:v>42170</c:v>
                </c:pt>
                <c:pt idx="2820">
                  <c:v>42171</c:v>
                </c:pt>
                <c:pt idx="2821">
                  <c:v>42172</c:v>
                </c:pt>
                <c:pt idx="2822">
                  <c:v>42173</c:v>
                </c:pt>
                <c:pt idx="2823">
                  <c:v>42174</c:v>
                </c:pt>
                <c:pt idx="2824">
                  <c:v>42175</c:v>
                </c:pt>
                <c:pt idx="2825">
                  <c:v>42176</c:v>
                </c:pt>
                <c:pt idx="2826">
                  <c:v>42177</c:v>
                </c:pt>
                <c:pt idx="2827">
                  <c:v>42178</c:v>
                </c:pt>
                <c:pt idx="2828">
                  <c:v>42179</c:v>
                </c:pt>
                <c:pt idx="2829">
                  <c:v>42180</c:v>
                </c:pt>
                <c:pt idx="2830">
                  <c:v>42181</c:v>
                </c:pt>
                <c:pt idx="2831">
                  <c:v>42182</c:v>
                </c:pt>
                <c:pt idx="2832">
                  <c:v>42183</c:v>
                </c:pt>
                <c:pt idx="2833">
                  <c:v>42184</c:v>
                </c:pt>
                <c:pt idx="2834">
                  <c:v>42185</c:v>
                </c:pt>
                <c:pt idx="2835">
                  <c:v>42186</c:v>
                </c:pt>
                <c:pt idx="2836">
                  <c:v>42187</c:v>
                </c:pt>
                <c:pt idx="2837">
                  <c:v>42188</c:v>
                </c:pt>
                <c:pt idx="2838">
                  <c:v>42189</c:v>
                </c:pt>
                <c:pt idx="2839">
                  <c:v>42190</c:v>
                </c:pt>
                <c:pt idx="2840">
                  <c:v>42191</c:v>
                </c:pt>
                <c:pt idx="2841">
                  <c:v>42192</c:v>
                </c:pt>
                <c:pt idx="2842">
                  <c:v>42193</c:v>
                </c:pt>
                <c:pt idx="2843">
                  <c:v>42194</c:v>
                </c:pt>
                <c:pt idx="2844">
                  <c:v>42195</c:v>
                </c:pt>
                <c:pt idx="2845">
                  <c:v>42196</c:v>
                </c:pt>
                <c:pt idx="2846">
                  <c:v>42197</c:v>
                </c:pt>
                <c:pt idx="2847">
                  <c:v>42198</c:v>
                </c:pt>
                <c:pt idx="2848">
                  <c:v>42199</c:v>
                </c:pt>
                <c:pt idx="2849">
                  <c:v>42200</c:v>
                </c:pt>
                <c:pt idx="2850">
                  <c:v>42201</c:v>
                </c:pt>
                <c:pt idx="2851">
                  <c:v>42202</c:v>
                </c:pt>
                <c:pt idx="2852">
                  <c:v>42203</c:v>
                </c:pt>
                <c:pt idx="2853">
                  <c:v>42204</c:v>
                </c:pt>
                <c:pt idx="2854">
                  <c:v>42205</c:v>
                </c:pt>
                <c:pt idx="2855">
                  <c:v>42206</c:v>
                </c:pt>
                <c:pt idx="2856">
                  <c:v>42207</c:v>
                </c:pt>
                <c:pt idx="2857">
                  <c:v>42208</c:v>
                </c:pt>
                <c:pt idx="2858">
                  <c:v>42209</c:v>
                </c:pt>
                <c:pt idx="2859">
                  <c:v>42210</c:v>
                </c:pt>
                <c:pt idx="2860">
                  <c:v>42211</c:v>
                </c:pt>
                <c:pt idx="2861">
                  <c:v>42212</c:v>
                </c:pt>
                <c:pt idx="2862">
                  <c:v>42213</c:v>
                </c:pt>
                <c:pt idx="2863">
                  <c:v>42214</c:v>
                </c:pt>
                <c:pt idx="2864">
                  <c:v>42215</c:v>
                </c:pt>
                <c:pt idx="2865">
                  <c:v>42216</c:v>
                </c:pt>
                <c:pt idx="2866">
                  <c:v>42217</c:v>
                </c:pt>
                <c:pt idx="2867">
                  <c:v>42218</c:v>
                </c:pt>
                <c:pt idx="2868">
                  <c:v>42219</c:v>
                </c:pt>
                <c:pt idx="2869">
                  <c:v>42220</c:v>
                </c:pt>
                <c:pt idx="2870">
                  <c:v>42221</c:v>
                </c:pt>
                <c:pt idx="2871">
                  <c:v>42222</c:v>
                </c:pt>
                <c:pt idx="2872">
                  <c:v>42223</c:v>
                </c:pt>
                <c:pt idx="2873">
                  <c:v>42224</c:v>
                </c:pt>
                <c:pt idx="2874">
                  <c:v>42225</c:v>
                </c:pt>
                <c:pt idx="2875">
                  <c:v>42226</c:v>
                </c:pt>
                <c:pt idx="2876">
                  <c:v>42227</c:v>
                </c:pt>
                <c:pt idx="2877">
                  <c:v>42228</c:v>
                </c:pt>
                <c:pt idx="2878">
                  <c:v>42229</c:v>
                </c:pt>
                <c:pt idx="2879">
                  <c:v>42230</c:v>
                </c:pt>
                <c:pt idx="2880">
                  <c:v>42231</c:v>
                </c:pt>
                <c:pt idx="2881">
                  <c:v>42232</c:v>
                </c:pt>
                <c:pt idx="2882">
                  <c:v>42233</c:v>
                </c:pt>
                <c:pt idx="2883">
                  <c:v>42234</c:v>
                </c:pt>
                <c:pt idx="2884">
                  <c:v>42235</c:v>
                </c:pt>
                <c:pt idx="2885">
                  <c:v>42236</c:v>
                </c:pt>
                <c:pt idx="2886">
                  <c:v>42237</c:v>
                </c:pt>
                <c:pt idx="2887">
                  <c:v>42238</c:v>
                </c:pt>
                <c:pt idx="2888">
                  <c:v>42239</c:v>
                </c:pt>
                <c:pt idx="2889">
                  <c:v>42240</c:v>
                </c:pt>
                <c:pt idx="2890">
                  <c:v>42241</c:v>
                </c:pt>
                <c:pt idx="2891">
                  <c:v>42242</c:v>
                </c:pt>
                <c:pt idx="2892">
                  <c:v>42243</c:v>
                </c:pt>
                <c:pt idx="2893">
                  <c:v>42244</c:v>
                </c:pt>
                <c:pt idx="2894">
                  <c:v>42245</c:v>
                </c:pt>
                <c:pt idx="2895">
                  <c:v>42246</c:v>
                </c:pt>
                <c:pt idx="2896">
                  <c:v>42247</c:v>
                </c:pt>
                <c:pt idx="2897">
                  <c:v>42248</c:v>
                </c:pt>
                <c:pt idx="2898">
                  <c:v>42249</c:v>
                </c:pt>
                <c:pt idx="2899">
                  <c:v>42250</c:v>
                </c:pt>
                <c:pt idx="2900">
                  <c:v>42251</c:v>
                </c:pt>
                <c:pt idx="2901">
                  <c:v>42252</c:v>
                </c:pt>
                <c:pt idx="2902">
                  <c:v>42253</c:v>
                </c:pt>
                <c:pt idx="2903">
                  <c:v>42254</c:v>
                </c:pt>
                <c:pt idx="2904">
                  <c:v>42255</c:v>
                </c:pt>
                <c:pt idx="2905">
                  <c:v>42256</c:v>
                </c:pt>
                <c:pt idx="2906">
                  <c:v>42257</c:v>
                </c:pt>
                <c:pt idx="2907">
                  <c:v>42258</c:v>
                </c:pt>
                <c:pt idx="2908">
                  <c:v>42259</c:v>
                </c:pt>
                <c:pt idx="2909">
                  <c:v>42260</c:v>
                </c:pt>
                <c:pt idx="2910">
                  <c:v>42261</c:v>
                </c:pt>
                <c:pt idx="2911">
                  <c:v>42262</c:v>
                </c:pt>
                <c:pt idx="2912">
                  <c:v>42263</c:v>
                </c:pt>
                <c:pt idx="2913">
                  <c:v>42264</c:v>
                </c:pt>
                <c:pt idx="2914">
                  <c:v>42265</c:v>
                </c:pt>
                <c:pt idx="2915">
                  <c:v>42266</c:v>
                </c:pt>
                <c:pt idx="2916">
                  <c:v>42267</c:v>
                </c:pt>
                <c:pt idx="2917">
                  <c:v>42268</c:v>
                </c:pt>
                <c:pt idx="2918">
                  <c:v>42269</c:v>
                </c:pt>
                <c:pt idx="2919">
                  <c:v>42270</c:v>
                </c:pt>
                <c:pt idx="2920">
                  <c:v>42271</c:v>
                </c:pt>
                <c:pt idx="2921">
                  <c:v>42272</c:v>
                </c:pt>
                <c:pt idx="2922">
                  <c:v>42273</c:v>
                </c:pt>
                <c:pt idx="2923">
                  <c:v>42274</c:v>
                </c:pt>
                <c:pt idx="2924">
                  <c:v>42275</c:v>
                </c:pt>
                <c:pt idx="2925">
                  <c:v>42276</c:v>
                </c:pt>
                <c:pt idx="2926">
                  <c:v>42277</c:v>
                </c:pt>
                <c:pt idx="2927">
                  <c:v>42278</c:v>
                </c:pt>
                <c:pt idx="2928">
                  <c:v>42279</c:v>
                </c:pt>
                <c:pt idx="2929">
                  <c:v>42280</c:v>
                </c:pt>
                <c:pt idx="2930">
                  <c:v>42281</c:v>
                </c:pt>
                <c:pt idx="2931">
                  <c:v>42282</c:v>
                </c:pt>
                <c:pt idx="2932">
                  <c:v>42283</c:v>
                </c:pt>
                <c:pt idx="2933">
                  <c:v>42284</c:v>
                </c:pt>
                <c:pt idx="2934">
                  <c:v>42285</c:v>
                </c:pt>
                <c:pt idx="2935">
                  <c:v>42286</c:v>
                </c:pt>
                <c:pt idx="2936">
                  <c:v>42287</c:v>
                </c:pt>
                <c:pt idx="2937">
                  <c:v>42288</c:v>
                </c:pt>
                <c:pt idx="2938">
                  <c:v>42289</c:v>
                </c:pt>
                <c:pt idx="2939">
                  <c:v>42290</c:v>
                </c:pt>
                <c:pt idx="2940">
                  <c:v>42291</c:v>
                </c:pt>
                <c:pt idx="2941">
                  <c:v>42292</c:v>
                </c:pt>
                <c:pt idx="2942">
                  <c:v>42293</c:v>
                </c:pt>
                <c:pt idx="2943">
                  <c:v>42294</c:v>
                </c:pt>
                <c:pt idx="2944">
                  <c:v>42295</c:v>
                </c:pt>
                <c:pt idx="2945">
                  <c:v>42296</c:v>
                </c:pt>
                <c:pt idx="2946">
                  <c:v>42297</c:v>
                </c:pt>
                <c:pt idx="2947">
                  <c:v>42298</c:v>
                </c:pt>
                <c:pt idx="2948">
                  <c:v>42299</c:v>
                </c:pt>
                <c:pt idx="2949">
                  <c:v>42300</c:v>
                </c:pt>
                <c:pt idx="2950">
                  <c:v>42301</c:v>
                </c:pt>
                <c:pt idx="2951">
                  <c:v>42302</c:v>
                </c:pt>
                <c:pt idx="2952">
                  <c:v>42303</c:v>
                </c:pt>
                <c:pt idx="2953">
                  <c:v>42304</c:v>
                </c:pt>
                <c:pt idx="2954">
                  <c:v>42305</c:v>
                </c:pt>
                <c:pt idx="2955">
                  <c:v>42306</c:v>
                </c:pt>
                <c:pt idx="2956">
                  <c:v>42307</c:v>
                </c:pt>
                <c:pt idx="2957">
                  <c:v>42308</c:v>
                </c:pt>
                <c:pt idx="2958">
                  <c:v>42309</c:v>
                </c:pt>
                <c:pt idx="2959">
                  <c:v>42310</c:v>
                </c:pt>
                <c:pt idx="2960">
                  <c:v>42311</c:v>
                </c:pt>
                <c:pt idx="2961">
                  <c:v>42312</c:v>
                </c:pt>
                <c:pt idx="2962">
                  <c:v>42313</c:v>
                </c:pt>
                <c:pt idx="2963">
                  <c:v>42314</c:v>
                </c:pt>
                <c:pt idx="2964">
                  <c:v>42315</c:v>
                </c:pt>
                <c:pt idx="2965">
                  <c:v>42316</c:v>
                </c:pt>
                <c:pt idx="2966">
                  <c:v>42317</c:v>
                </c:pt>
                <c:pt idx="2967">
                  <c:v>42318</c:v>
                </c:pt>
                <c:pt idx="2968">
                  <c:v>42319</c:v>
                </c:pt>
                <c:pt idx="2969">
                  <c:v>42320</c:v>
                </c:pt>
                <c:pt idx="2970">
                  <c:v>42321</c:v>
                </c:pt>
                <c:pt idx="2971">
                  <c:v>42322</c:v>
                </c:pt>
                <c:pt idx="2972">
                  <c:v>42323</c:v>
                </c:pt>
                <c:pt idx="2973">
                  <c:v>42324</c:v>
                </c:pt>
                <c:pt idx="2974">
                  <c:v>42325</c:v>
                </c:pt>
                <c:pt idx="2975">
                  <c:v>42326</c:v>
                </c:pt>
                <c:pt idx="2976">
                  <c:v>42327</c:v>
                </c:pt>
                <c:pt idx="2977">
                  <c:v>42328</c:v>
                </c:pt>
                <c:pt idx="2978">
                  <c:v>42329</c:v>
                </c:pt>
                <c:pt idx="2979">
                  <c:v>42330</c:v>
                </c:pt>
                <c:pt idx="2980">
                  <c:v>42331</c:v>
                </c:pt>
                <c:pt idx="2981">
                  <c:v>42332</c:v>
                </c:pt>
                <c:pt idx="2982">
                  <c:v>42333</c:v>
                </c:pt>
                <c:pt idx="2983">
                  <c:v>42334</c:v>
                </c:pt>
                <c:pt idx="2984">
                  <c:v>42335</c:v>
                </c:pt>
                <c:pt idx="2985">
                  <c:v>42336</c:v>
                </c:pt>
                <c:pt idx="2986">
                  <c:v>42337</c:v>
                </c:pt>
                <c:pt idx="2987">
                  <c:v>42338</c:v>
                </c:pt>
                <c:pt idx="2988">
                  <c:v>42339</c:v>
                </c:pt>
                <c:pt idx="2989">
                  <c:v>42340</c:v>
                </c:pt>
                <c:pt idx="2990">
                  <c:v>42341</c:v>
                </c:pt>
                <c:pt idx="2991">
                  <c:v>42342</c:v>
                </c:pt>
                <c:pt idx="2992">
                  <c:v>42343</c:v>
                </c:pt>
                <c:pt idx="2993">
                  <c:v>42344</c:v>
                </c:pt>
                <c:pt idx="2994">
                  <c:v>42345</c:v>
                </c:pt>
                <c:pt idx="2995">
                  <c:v>42346</c:v>
                </c:pt>
                <c:pt idx="2996">
                  <c:v>42347</c:v>
                </c:pt>
                <c:pt idx="2997">
                  <c:v>42348</c:v>
                </c:pt>
                <c:pt idx="2998">
                  <c:v>42349</c:v>
                </c:pt>
                <c:pt idx="2999">
                  <c:v>42350</c:v>
                </c:pt>
                <c:pt idx="3000">
                  <c:v>42351</c:v>
                </c:pt>
                <c:pt idx="3001">
                  <c:v>42352</c:v>
                </c:pt>
                <c:pt idx="3002">
                  <c:v>42353</c:v>
                </c:pt>
                <c:pt idx="3003">
                  <c:v>42354</c:v>
                </c:pt>
                <c:pt idx="3004">
                  <c:v>42355</c:v>
                </c:pt>
                <c:pt idx="3005">
                  <c:v>42356</c:v>
                </c:pt>
                <c:pt idx="3006">
                  <c:v>42357</c:v>
                </c:pt>
                <c:pt idx="3007">
                  <c:v>42358</c:v>
                </c:pt>
                <c:pt idx="3008">
                  <c:v>42359</c:v>
                </c:pt>
                <c:pt idx="3009">
                  <c:v>42360</c:v>
                </c:pt>
                <c:pt idx="3010">
                  <c:v>42361</c:v>
                </c:pt>
                <c:pt idx="3011">
                  <c:v>42362</c:v>
                </c:pt>
                <c:pt idx="3012">
                  <c:v>42363</c:v>
                </c:pt>
                <c:pt idx="3013">
                  <c:v>42364</c:v>
                </c:pt>
                <c:pt idx="3014">
                  <c:v>42365</c:v>
                </c:pt>
                <c:pt idx="3015">
                  <c:v>42366</c:v>
                </c:pt>
                <c:pt idx="3016">
                  <c:v>42367</c:v>
                </c:pt>
                <c:pt idx="3017">
                  <c:v>42368</c:v>
                </c:pt>
                <c:pt idx="3018">
                  <c:v>42369</c:v>
                </c:pt>
                <c:pt idx="3019">
                  <c:v>42370</c:v>
                </c:pt>
                <c:pt idx="3020">
                  <c:v>42371</c:v>
                </c:pt>
                <c:pt idx="3021">
                  <c:v>42372</c:v>
                </c:pt>
                <c:pt idx="3022">
                  <c:v>42373</c:v>
                </c:pt>
                <c:pt idx="3023">
                  <c:v>42374</c:v>
                </c:pt>
                <c:pt idx="3024">
                  <c:v>42375</c:v>
                </c:pt>
                <c:pt idx="3025">
                  <c:v>42376</c:v>
                </c:pt>
                <c:pt idx="3026">
                  <c:v>42377</c:v>
                </c:pt>
                <c:pt idx="3027">
                  <c:v>42378</c:v>
                </c:pt>
                <c:pt idx="3028">
                  <c:v>42379</c:v>
                </c:pt>
                <c:pt idx="3029">
                  <c:v>42380</c:v>
                </c:pt>
                <c:pt idx="3030">
                  <c:v>42381</c:v>
                </c:pt>
                <c:pt idx="3031">
                  <c:v>42382</c:v>
                </c:pt>
                <c:pt idx="3032">
                  <c:v>42383</c:v>
                </c:pt>
                <c:pt idx="3033">
                  <c:v>42384</c:v>
                </c:pt>
                <c:pt idx="3034">
                  <c:v>42385</c:v>
                </c:pt>
                <c:pt idx="3035">
                  <c:v>42386</c:v>
                </c:pt>
                <c:pt idx="3036">
                  <c:v>42387</c:v>
                </c:pt>
                <c:pt idx="3037">
                  <c:v>42388</c:v>
                </c:pt>
                <c:pt idx="3038">
                  <c:v>42389</c:v>
                </c:pt>
                <c:pt idx="3039">
                  <c:v>42390</c:v>
                </c:pt>
                <c:pt idx="3040">
                  <c:v>42391</c:v>
                </c:pt>
                <c:pt idx="3041">
                  <c:v>42392</c:v>
                </c:pt>
                <c:pt idx="3042">
                  <c:v>42393</c:v>
                </c:pt>
                <c:pt idx="3043">
                  <c:v>42394</c:v>
                </c:pt>
                <c:pt idx="3044">
                  <c:v>42395</c:v>
                </c:pt>
                <c:pt idx="3045">
                  <c:v>42396</c:v>
                </c:pt>
                <c:pt idx="3046">
                  <c:v>42397</c:v>
                </c:pt>
                <c:pt idx="3047">
                  <c:v>42398</c:v>
                </c:pt>
                <c:pt idx="3048">
                  <c:v>42399</c:v>
                </c:pt>
                <c:pt idx="3049">
                  <c:v>42400</c:v>
                </c:pt>
                <c:pt idx="3050">
                  <c:v>42401</c:v>
                </c:pt>
                <c:pt idx="3051">
                  <c:v>42402</c:v>
                </c:pt>
                <c:pt idx="3052">
                  <c:v>42403</c:v>
                </c:pt>
                <c:pt idx="3053">
                  <c:v>42404</c:v>
                </c:pt>
                <c:pt idx="3054">
                  <c:v>42405</c:v>
                </c:pt>
                <c:pt idx="3055">
                  <c:v>42406</c:v>
                </c:pt>
                <c:pt idx="3056">
                  <c:v>42407</c:v>
                </c:pt>
                <c:pt idx="3057">
                  <c:v>42408</c:v>
                </c:pt>
                <c:pt idx="3058">
                  <c:v>42409</c:v>
                </c:pt>
                <c:pt idx="3059">
                  <c:v>42410</c:v>
                </c:pt>
                <c:pt idx="3060">
                  <c:v>42411</c:v>
                </c:pt>
                <c:pt idx="3061">
                  <c:v>42412</c:v>
                </c:pt>
                <c:pt idx="3062">
                  <c:v>42413</c:v>
                </c:pt>
                <c:pt idx="3063">
                  <c:v>42414</c:v>
                </c:pt>
                <c:pt idx="3064">
                  <c:v>42415</c:v>
                </c:pt>
                <c:pt idx="3065">
                  <c:v>42416</c:v>
                </c:pt>
                <c:pt idx="3066">
                  <c:v>42417</c:v>
                </c:pt>
                <c:pt idx="3067">
                  <c:v>42418</c:v>
                </c:pt>
                <c:pt idx="3068">
                  <c:v>42419</c:v>
                </c:pt>
                <c:pt idx="3069">
                  <c:v>42420</c:v>
                </c:pt>
                <c:pt idx="3070">
                  <c:v>42421</c:v>
                </c:pt>
                <c:pt idx="3071">
                  <c:v>42422</c:v>
                </c:pt>
                <c:pt idx="3072">
                  <c:v>42423</c:v>
                </c:pt>
                <c:pt idx="3073">
                  <c:v>42424</c:v>
                </c:pt>
                <c:pt idx="3074">
                  <c:v>42425</c:v>
                </c:pt>
                <c:pt idx="3075">
                  <c:v>42426</c:v>
                </c:pt>
                <c:pt idx="3076">
                  <c:v>42427</c:v>
                </c:pt>
                <c:pt idx="3077">
                  <c:v>42428</c:v>
                </c:pt>
                <c:pt idx="3078">
                  <c:v>42429</c:v>
                </c:pt>
                <c:pt idx="3079">
                  <c:v>42430</c:v>
                </c:pt>
                <c:pt idx="3080">
                  <c:v>42431</c:v>
                </c:pt>
                <c:pt idx="3081">
                  <c:v>42432</c:v>
                </c:pt>
                <c:pt idx="3082">
                  <c:v>42433</c:v>
                </c:pt>
                <c:pt idx="3083">
                  <c:v>42434</c:v>
                </c:pt>
                <c:pt idx="3084">
                  <c:v>42435</c:v>
                </c:pt>
                <c:pt idx="3085">
                  <c:v>42436</c:v>
                </c:pt>
                <c:pt idx="3086">
                  <c:v>42437</c:v>
                </c:pt>
                <c:pt idx="3087">
                  <c:v>42438</c:v>
                </c:pt>
                <c:pt idx="3088">
                  <c:v>42439</c:v>
                </c:pt>
                <c:pt idx="3089">
                  <c:v>42440</c:v>
                </c:pt>
                <c:pt idx="3090">
                  <c:v>42441</c:v>
                </c:pt>
                <c:pt idx="3091">
                  <c:v>42442</c:v>
                </c:pt>
                <c:pt idx="3092">
                  <c:v>42443</c:v>
                </c:pt>
                <c:pt idx="3093">
                  <c:v>42444</c:v>
                </c:pt>
                <c:pt idx="3094">
                  <c:v>42445</c:v>
                </c:pt>
                <c:pt idx="3095">
                  <c:v>42446</c:v>
                </c:pt>
                <c:pt idx="3096">
                  <c:v>42447</c:v>
                </c:pt>
                <c:pt idx="3097">
                  <c:v>42448</c:v>
                </c:pt>
                <c:pt idx="3098">
                  <c:v>42449</c:v>
                </c:pt>
                <c:pt idx="3099">
                  <c:v>42450</c:v>
                </c:pt>
                <c:pt idx="3100">
                  <c:v>42451</c:v>
                </c:pt>
                <c:pt idx="3101">
                  <c:v>42452</c:v>
                </c:pt>
                <c:pt idx="3102">
                  <c:v>42453</c:v>
                </c:pt>
                <c:pt idx="3103">
                  <c:v>42454</c:v>
                </c:pt>
                <c:pt idx="3104">
                  <c:v>42455</c:v>
                </c:pt>
                <c:pt idx="3105">
                  <c:v>42456</c:v>
                </c:pt>
                <c:pt idx="3106">
                  <c:v>42457</c:v>
                </c:pt>
                <c:pt idx="3107">
                  <c:v>42458</c:v>
                </c:pt>
                <c:pt idx="3108">
                  <c:v>42459</c:v>
                </c:pt>
                <c:pt idx="3109">
                  <c:v>42460</c:v>
                </c:pt>
                <c:pt idx="3110">
                  <c:v>42461</c:v>
                </c:pt>
                <c:pt idx="3111">
                  <c:v>42462</c:v>
                </c:pt>
                <c:pt idx="3112">
                  <c:v>42463</c:v>
                </c:pt>
                <c:pt idx="3113">
                  <c:v>42464</c:v>
                </c:pt>
                <c:pt idx="3114">
                  <c:v>42465</c:v>
                </c:pt>
                <c:pt idx="3115">
                  <c:v>42466</c:v>
                </c:pt>
                <c:pt idx="3116">
                  <c:v>42467</c:v>
                </c:pt>
                <c:pt idx="3117">
                  <c:v>42468</c:v>
                </c:pt>
                <c:pt idx="3118">
                  <c:v>42469</c:v>
                </c:pt>
                <c:pt idx="3119">
                  <c:v>42470</c:v>
                </c:pt>
                <c:pt idx="3120">
                  <c:v>42471</c:v>
                </c:pt>
                <c:pt idx="3121">
                  <c:v>42472</c:v>
                </c:pt>
                <c:pt idx="3122">
                  <c:v>42473</c:v>
                </c:pt>
                <c:pt idx="3123">
                  <c:v>42474</c:v>
                </c:pt>
                <c:pt idx="3124">
                  <c:v>42475</c:v>
                </c:pt>
                <c:pt idx="3125">
                  <c:v>42476</c:v>
                </c:pt>
                <c:pt idx="3126">
                  <c:v>42477</c:v>
                </c:pt>
                <c:pt idx="3127">
                  <c:v>42478</c:v>
                </c:pt>
                <c:pt idx="3128">
                  <c:v>42479</c:v>
                </c:pt>
                <c:pt idx="3129">
                  <c:v>42480</c:v>
                </c:pt>
                <c:pt idx="3130">
                  <c:v>42481</c:v>
                </c:pt>
                <c:pt idx="3131">
                  <c:v>42482</c:v>
                </c:pt>
                <c:pt idx="3132">
                  <c:v>42483</c:v>
                </c:pt>
                <c:pt idx="3133">
                  <c:v>42484</c:v>
                </c:pt>
                <c:pt idx="3134">
                  <c:v>42485</c:v>
                </c:pt>
                <c:pt idx="3135">
                  <c:v>42486</c:v>
                </c:pt>
                <c:pt idx="3136">
                  <c:v>42487</c:v>
                </c:pt>
                <c:pt idx="3137">
                  <c:v>42488</c:v>
                </c:pt>
                <c:pt idx="3138">
                  <c:v>42489</c:v>
                </c:pt>
                <c:pt idx="3139">
                  <c:v>42490</c:v>
                </c:pt>
                <c:pt idx="3140">
                  <c:v>42491</c:v>
                </c:pt>
                <c:pt idx="3141">
                  <c:v>42492</c:v>
                </c:pt>
                <c:pt idx="3142">
                  <c:v>42493</c:v>
                </c:pt>
                <c:pt idx="3143">
                  <c:v>42494</c:v>
                </c:pt>
                <c:pt idx="3144">
                  <c:v>42495</c:v>
                </c:pt>
                <c:pt idx="3145">
                  <c:v>42496</c:v>
                </c:pt>
                <c:pt idx="3146">
                  <c:v>42497</c:v>
                </c:pt>
                <c:pt idx="3147">
                  <c:v>42498</c:v>
                </c:pt>
                <c:pt idx="3148">
                  <c:v>42499</c:v>
                </c:pt>
                <c:pt idx="3149">
                  <c:v>42500</c:v>
                </c:pt>
                <c:pt idx="3150">
                  <c:v>42501</c:v>
                </c:pt>
                <c:pt idx="3151">
                  <c:v>42502</c:v>
                </c:pt>
                <c:pt idx="3152">
                  <c:v>42503</c:v>
                </c:pt>
                <c:pt idx="3153">
                  <c:v>42504</c:v>
                </c:pt>
                <c:pt idx="3154">
                  <c:v>42505</c:v>
                </c:pt>
                <c:pt idx="3155">
                  <c:v>42506</c:v>
                </c:pt>
                <c:pt idx="3156">
                  <c:v>42507</c:v>
                </c:pt>
                <c:pt idx="3157">
                  <c:v>42508</c:v>
                </c:pt>
                <c:pt idx="3158">
                  <c:v>42509</c:v>
                </c:pt>
                <c:pt idx="3159">
                  <c:v>42510</c:v>
                </c:pt>
                <c:pt idx="3160">
                  <c:v>42511</c:v>
                </c:pt>
                <c:pt idx="3161">
                  <c:v>42512</c:v>
                </c:pt>
                <c:pt idx="3162">
                  <c:v>42513</c:v>
                </c:pt>
                <c:pt idx="3163">
                  <c:v>42514</c:v>
                </c:pt>
                <c:pt idx="3164">
                  <c:v>42515</c:v>
                </c:pt>
                <c:pt idx="3165">
                  <c:v>42516</c:v>
                </c:pt>
                <c:pt idx="3166">
                  <c:v>42517</c:v>
                </c:pt>
                <c:pt idx="3167">
                  <c:v>42518</c:v>
                </c:pt>
                <c:pt idx="3168">
                  <c:v>42519</c:v>
                </c:pt>
                <c:pt idx="3169">
                  <c:v>42520</c:v>
                </c:pt>
                <c:pt idx="3170">
                  <c:v>42521</c:v>
                </c:pt>
                <c:pt idx="3171">
                  <c:v>42522</c:v>
                </c:pt>
                <c:pt idx="3172">
                  <c:v>42523</c:v>
                </c:pt>
                <c:pt idx="3173">
                  <c:v>42524</c:v>
                </c:pt>
                <c:pt idx="3174">
                  <c:v>42525</c:v>
                </c:pt>
                <c:pt idx="3175">
                  <c:v>42526</c:v>
                </c:pt>
                <c:pt idx="3176">
                  <c:v>42527</c:v>
                </c:pt>
                <c:pt idx="3177">
                  <c:v>42528</c:v>
                </c:pt>
                <c:pt idx="3178">
                  <c:v>42529</c:v>
                </c:pt>
                <c:pt idx="3179">
                  <c:v>42530</c:v>
                </c:pt>
                <c:pt idx="3180">
                  <c:v>42531</c:v>
                </c:pt>
                <c:pt idx="3181">
                  <c:v>42532</c:v>
                </c:pt>
                <c:pt idx="3182">
                  <c:v>42533</c:v>
                </c:pt>
                <c:pt idx="3183">
                  <c:v>42534</c:v>
                </c:pt>
                <c:pt idx="3184">
                  <c:v>42535</c:v>
                </c:pt>
                <c:pt idx="3185">
                  <c:v>42536</c:v>
                </c:pt>
                <c:pt idx="3186">
                  <c:v>42537</c:v>
                </c:pt>
                <c:pt idx="3187">
                  <c:v>42538</c:v>
                </c:pt>
                <c:pt idx="3188">
                  <c:v>42539</c:v>
                </c:pt>
                <c:pt idx="3189">
                  <c:v>42540</c:v>
                </c:pt>
                <c:pt idx="3190">
                  <c:v>42541</c:v>
                </c:pt>
                <c:pt idx="3191">
                  <c:v>42542</c:v>
                </c:pt>
                <c:pt idx="3192">
                  <c:v>42543</c:v>
                </c:pt>
                <c:pt idx="3193">
                  <c:v>42544</c:v>
                </c:pt>
                <c:pt idx="3194">
                  <c:v>42545</c:v>
                </c:pt>
                <c:pt idx="3195">
                  <c:v>42546</c:v>
                </c:pt>
                <c:pt idx="3196">
                  <c:v>42547</c:v>
                </c:pt>
                <c:pt idx="3197">
                  <c:v>42548</c:v>
                </c:pt>
                <c:pt idx="3198">
                  <c:v>42549</c:v>
                </c:pt>
                <c:pt idx="3199">
                  <c:v>42550</c:v>
                </c:pt>
                <c:pt idx="3200">
                  <c:v>42551</c:v>
                </c:pt>
                <c:pt idx="3201">
                  <c:v>42552</c:v>
                </c:pt>
                <c:pt idx="3202">
                  <c:v>42553</c:v>
                </c:pt>
                <c:pt idx="3203">
                  <c:v>42554</c:v>
                </c:pt>
                <c:pt idx="3204">
                  <c:v>42555</c:v>
                </c:pt>
                <c:pt idx="3205">
                  <c:v>42556</c:v>
                </c:pt>
                <c:pt idx="3206">
                  <c:v>42557</c:v>
                </c:pt>
                <c:pt idx="3207">
                  <c:v>42558</c:v>
                </c:pt>
                <c:pt idx="3208">
                  <c:v>42559</c:v>
                </c:pt>
                <c:pt idx="3209">
                  <c:v>42560</c:v>
                </c:pt>
                <c:pt idx="3210">
                  <c:v>42561</c:v>
                </c:pt>
                <c:pt idx="3211">
                  <c:v>42562</c:v>
                </c:pt>
                <c:pt idx="3212">
                  <c:v>42563</c:v>
                </c:pt>
                <c:pt idx="3213">
                  <c:v>42564</c:v>
                </c:pt>
                <c:pt idx="3214">
                  <c:v>42565</c:v>
                </c:pt>
                <c:pt idx="3215">
                  <c:v>42566</c:v>
                </c:pt>
                <c:pt idx="3216">
                  <c:v>42567</c:v>
                </c:pt>
                <c:pt idx="3217">
                  <c:v>42568</c:v>
                </c:pt>
                <c:pt idx="3218">
                  <c:v>42569</c:v>
                </c:pt>
                <c:pt idx="3219">
                  <c:v>42570</c:v>
                </c:pt>
                <c:pt idx="3220">
                  <c:v>42571</c:v>
                </c:pt>
                <c:pt idx="3221">
                  <c:v>42572</c:v>
                </c:pt>
                <c:pt idx="3222">
                  <c:v>42573</c:v>
                </c:pt>
                <c:pt idx="3223">
                  <c:v>42574</c:v>
                </c:pt>
                <c:pt idx="3224">
                  <c:v>42575</c:v>
                </c:pt>
                <c:pt idx="3225">
                  <c:v>42576</c:v>
                </c:pt>
                <c:pt idx="3226">
                  <c:v>42577</c:v>
                </c:pt>
                <c:pt idx="3227">
                  <c:v>42578</c:v>
                </c:pt>
                <c:pt idx="3228">
                  <c:v>42579</c:v>
                </c:pt>
                <c:pt idx="3229">
                  <c:v>42580</c:v>
                </c:pt>
                <c:pt idx="3230">
                  <c:v>42581</c:v>
                </c:pt>
                <c:pt idx="3231">
                  <c:v>42582</c:v>
                </c:pt>
                <c:pt idx="3232">
                  <c:v>42583</c:v>
                </c:pt>
                <c:pt idx="3233">
                  <c:v>42584</c:v>
                </c:pt>
                <c:pt idx="3234">
                  <c:v>42585</c:v>
                </c:pt>
                <c:pt idx="3235">
                  <c:v>42586</c:v>
                </c:pt>
                <c:pt idx="3236">
                  <c:v>42587</c:v>
                </c:pt>
                <c:pt idx="3237">
                  <c:v>42588</c:v>
                </c:pt>
                <c:pt idx="3238">
                  <c:v>42589</c:v>
                </c:pt>
                <c:pt idx="3239">
                  <c:v>42590</c:v>
                </c:pt>
                <c:pt idx="3240">
                  <c:v>42591</c:v>
                </c:pt>
                <c:pt idx="3241">
                  <c:v>42592</c:v>
                </c:pt>
                <c:pt idx="3242">
                  <c:v>42593</c:v>
                </c:pt>
                <c:pt idx="3243">
                  <c:v>42594</c:v>
                </c:pt>
                <c:pt idx="3244">
                  <c:v>42595</c:v>
                </c:pt>
                <c:pt idx="3245">
                  <c:v>42596</c:v>
                </c:pt>
                <c:pt idx="3246">
                  <c:v>42597</c:v>
                </c:pt>
                <c:pt idx="3247">
                  <c:v>42598</c:v>
                </c:pt>
                <c:pt idx="3248">
                  <c:v>42599</c:v>
                </c:pt>
                <c:pt idx="3249">
                  <c:v>42600</c:v>
                </c:pt>
                <c:pt idx="3250">
                  <c:v>42601</c:v>
                </c:pt>
                <c:pt idx="3251">
                  <c:v>42602</c:v>
                </c:pt>
                <c:pt idx="3252">
                  <c:v>42603</c:v>
                </c:pt>
                <c:pt idx="3253">
                  <c:v>42604</c:v>
                </c:pt>
                <c:pt idx="3254">
                  <c:v>42605</c:v>
                </c:pt>
                <c:pt idx="3255">
                  <c:v>42606</c:v>
                </c:pt>
                <c:pt idx="3256">
                  <c:v>42607</c:v>
                </c:pt>
                <c:pt idx="3257">
                  <c:v>42608</c:v>
                </c:pt>
                <c:pt idx="3258">
                  <c:v>42609</c:v>
                </c:pt>
                <c:pt idx="3259">
                  <c:v>42610</c:v>
                </c:pt>
                <c:pt idx="3260">
                  <c:v>42611</c:v>
                </c:pt>
                <c:pt idx="3261">
                  <c:v>42612</c:v>
                </c:pt>
                <c:pt idx="3262">
                  <c:v>42613</c:v>
                </c:pt>
                <c:pt idx="3263">
                  <c:v>42614</c:v>
                </c:pt>
                <c:pt idx="3264">
                  <c:v>42615</c:v>
                </c:pt>
                <c:pt idx="3265">
                  <c:v>42616</c:v>
                </c:pt>
                <c:pt idx="3266">
                  <c:v>42617</c:v>
                </c:pt>
                <c:pt idx="3267">
                  <c:v>42618</c:v>
                </c:pt>
                <c:pt idx="3268">
                  <c:v>42619</c:v>
                </c:pt>
                <c:pt idx="3269">
                  <c:v>42620</c:v>
                </c:pt>
                <c:pt idx="3270">
                  <c:v>42621</c:v>
                </c:pt>
                <c:pt idx="3271">
                  <c:v>42622</c:v>
                </c:pt>
                <c:pt idx="3272">
                  <c:v>42623</c:v>
                </c:pt>
                <c:pt idx="3273">
                  <c:v>42624</c:v>
                </c:pt>
                <c:pt idx="3274">
                  <c:v>42625</c:v>
                </c:pt>
                <c:pt idx="3275">
                  <c:v>42626</c:v>
                </c:pt>
                <c:pt idx="3276">
                  <c:v>42627</c:v>
                </c:pt>
                <c:pt idx="3277">
                  <c:v>42628</c:v>
                </c:pt>
                <c:pt idx="3278">
                  <c:v>42629</c:v>
                </c:pt>
                <c:pt idx="3279">
                  <c:v>42630</c:v>
                </c:pt>
                <c:pt idx="3280">
                  <c:v>42631</c:v>
                </c:pt>
                <c:pt idx="3281">
                  <c:v>42632</c:v>
                </c:pt>
                <c:pt idx="3282">
                  <c:v>42633</c:v>
                </c:pt>
                <c:pt idx="3283">
                  <c:v>42634</c:v>
                </c:pt>
                <c:pt idx="3284">
                  <c:v>42635</c:v>
                </c:pt>
                <c:pt idx="3285">
                  <c:v>42636</c:v>
                </c:pt>
                <c:pt idx="3286">
                  <c:v>42637</c:v>
                </c:pt>
                <c:pt idx="3287">
                  <c:v>42638</c:v>
                </c:pt>
                <c:pt idx="3288">
                  <c:v>42639</c:v>
                </c:pt>
                <c:pt idx="3289">
                  <c:v>42640</c:v>
                </c:pt>
                <c:pt idx="3290">
                  <c:v>42641</c:v>
                </c:pt>
                <c:pt idx="3291">
                  <c:v>42642</c:v>
                </c:pt>
                <c:pt idx="3292">
                  <c:v>42643</c:v>
                </c:pt>
                <c:pt idx="3293">
                  <c:v>42644</c:v>
                </c:pt>
                <c:pt idx="3294">
                  <c:v>42645</c:v>
                </c:pt>
                <c:pt idx="3295">
                  <c:v>42646</c:v>
                </c:pt>
                <c:pt idx="3296">
                  <c:v>42647</c:v>
                </c:pt>
                <c:pt idx="3297">
                  <c:v>42648</c:v>
                </c:pt>
                <c:pt idx="3298">
                  <c:v>42649</c:v>
                </c:pt>
                <c:pt idx="3299">
                  <c:v>42650</c:v>
                </c:pt>
                <c:pt idx="3300">
                  <c:v>42651</c:v>
                </c:pt>
                <c:pt idx="3301">
                  <c:v>42652</c:v>
                </c:pt>
                <c:pt idx="3302">
                  <c:v>42653</c:v>
                </c:pt>
                <c:pt idx="3303">
                  <c:v>42654</c:v>
                </c:pt>
                <c:pt idx="3304">
                  <c:v>42655</c:v>
                </c:pt>
                <c:pt idx="3305">
                  <c:v>42656</c:v>
                </c:pt>
                <c:pt idx="3306">
                  <c:v>42657</c:v>
                </c:pt>
                <c:pt idx="3307">
                  <c:v>42658</c:v>
                </c:pt>
                <c:pt idx="3308">
                  <c:v>42659</c:v>
                </c:pt>
                <c:pt idx="3309">
                  <c:v>42660</c:v>
                </c:pt>
                <c:pt idx="3310">
                  <c:v>42661</c:v>
                </c:pt>
                <c:pt idx="3311">
                  <c:v>42662</c:v>
                </c:pt>
                <c:pt idx="3312">
                  <c:v>42663</c:v>
                </c:pt>
                <c:pt idx="3313">
                  <c:v>42664</c:v>
                </c:pt>
                <c:pt idx="3314">
                  <c:v>42665</c:v>
                </c:pt>
                <c:pt idx="3315">
                  <c:v>42666</c:v>
                </c:pt>
                <c:pt idx="3316">
                  <c:v>42667</c:v>
                </c:pt>
                <c:pt idx="3317">
                  <c:v>42668</c:v>
                </c:pt>
                <c:pt idx="3318">
                  <c:v>42669</c:v>
                </c:pt>
                <c:pt idx="3319">
                  <c:v>42670</c:v>
                </c:pt>
                <c:pt idx="3320">
                  <c:v>42671</c:v>
                </c:pt>
                <c:pt idx="3321">
                  <c:v>42672</c:v>
                </c:pt>
                <c:pt idx="3322">
                  <c:v>42673</c:v>
                </c:pt>
                <c:pt idx="3323">
                  <c:v>42674</c:v>
                </c:pt>
                <c:pt idx="3324">
                  <c:v>42675</c:v>
                </c:pt>
                <c:pt idx="3325">
                  <c:v>42676</c:v>
                </c:pt>
                <c:pt idx="3326">
                  <c:v>42677</c:v>
                </c:pt>
                <c:pt idx="3327">
                  <c:v>42678</c:v>
                </c:pt>
                <c:pt idx="3328">
                  <c:v>42679</c:v>
                </c:pt>
                <c:pt idx="3329">
                  <c:v>42680</c:v>
                </c:pt>
                <c:pt idx="3330">
                  <c:v>42681</c:v>
                </c:pt>
                <c:pt idx="3331">
                  <c:v>42682</c:v>
                </c:pt>
                <c:pt idx="3332">
                  <c:v>42683</c:v>
                </c:pt>
                <c:pt idx="3333">
                  <c:v>42684</c:v>
                </c:pt>
                <c:pt idx="3334">
                  <c:v>42685</c:v>
                </c:pt>
                <c:pt idx="3335">
                  <c:v>42686</c:v>
                </c:pt>
                <c:pt idx="3336">
                  <c:v>42687</c:v>
                </c:pt>
                <c:pt idx="3337">
                  <c:v>42688</c:v>
                </c:pt>
                <c:pt idx="3338">
                  <c:v>42689</c:v>
                </c:pt>
                <c:pt idx="3339">
                  <c:v>42690</c:v>
                </c:pt>
                <c:pt idx="3340">
                  <c:v>42691</c:v>
                </c:pt>
                <c:pt idx="3341">
                  <c:v>42692</c:v>
                </c:pt>
                <c:pt idx="3342">
                  <c:v>42693</c:v>
                </c:pt>
                <c:pt idx="3343">
                  <c:v>42694</c:v>
                </c:pt>
                <c:pt idx="3344">
                  <c:v>42695</c:v>
                </c:pt>
                <c:pt idx="3345">
                  <c:v>42696</c:v>
                </c:pt>
                <c:pt idx="3346">
                  <c:v>42697</c:v>
                </c:pt>
                <c:pt idx="3347">
                  <c:v>42698</c:v>
                </c:pt>
                <c:pt idx="3348">
                  <c:v>42699</c:v>
                </c:pt>
                <c:pt idx="3349">
                  <c:v>42700</c:v>
                </c:pt>
                <c:pt idx="3350">
                  <c:v>42701</c:v>
                </c:pt>
                <c:pt idx="3351">
                  <c:v>42702</c:v>
                </c:pt>
                <c:pt idx="3352">
                  <c:v>42703</c:v>
                </c:pt>
                <c:pt idx="3353">
                  <c:v>42704</c:v>
                </c:pt>
                <c:pt idx="3354">
                  <c:v>42705</c:v>
                </c:pt>
                <c:pt idx="3355">
                  <c:v>42706</c:v>
                </c:pt>
                <c:pt idx="3356">
                  <c:v>42707</c:v>
                </c:pt>
                <c:pt idx="3357">
                  <c:v>42708</c:v>
                </c:pt>
                <c:pt idx="3358">
                  <c:v>42709</c:v>
                </c:pt>
                <c:pt idx="3359">
                  <c:v>42710</c:v>
                </c:pt>
                <c:pt idx="3360">
                  <c:v>42711</c:v>
                </c:pt>
                <c:pt idx="3361">
                  <c:v>42712</c:v>
                </c:pt>
                <c:pt idx="3362">
                  <c:v>42713</c:v>
                </c:pt>
                <c:pt idx="3363">
                  <c:v>42714</c:v>
                </c:pt>
                <c:pt idx="3364">
                  <c:v>42715</c:v>
                </c:pt>
                <c:pt idx="3365">
                  <c:v>42716</c:v>
                </c:pt>
                <c:pt idx="3366">
                  <c:v>42717</c:v>
                </c:pt>
                <c:pt idx="3367">
                  <c:v>42718</c:v>
                </c:pt>
                <c:pt idx="3368">
                  <c:v>42719</c:v>
                </c:pt>
                <c:pt idx="3369">
                  <c:v>42720</c:v>
                </c:pt>
                <c:pt idx="3370">
                  <c:v>42721</c:v>
                </c:pt>
                <c:pt idx="3371">
                  <c:v>42722</c:v>
                </c:pt>
                <c:pt idx="3372">
                  <c:v>42723</c:v>
                </c:pt>
                <c:pt idx="3373">
                  <c:v>42724</c:v>
                </c:pt>
                <c:pt idx="3374">
                  <c:v>42725</c:v>
                </c:pt>
                <c:pt idx="3375">
                  <c:v>42726</c:v>
                </c:pt>
                <c:pt idx="3376">
                  <c:v>42727</c:v>
                </c:pt>
                <c:pt idx="3377">
                  <c:v>42728</c:v>
                </c:pt>
                <c:pt idx="3378">
                  <c:v>42729</c:v>
                </c:pt>
                <c:pt idx="3379">
                  <c:v>42730</c:v>
                </c:pt>
                <c:pt idx="3380">
                  <c:v>42731</c:v>
                </c:pt>
                <c:pt idx="3381">
                  <c:v>42732</c:v>
                </c:pt>
                <c:pt idx="3382">
                  <c:v>42733</c:v>
                </c:pt>
                <c:pt idx="3383">
                  <c:v>42734</c:v>
                </c:pt>
                <c:pt idx="3384">
                  <c:v>42735</c:v>
                </c:pt>
                <c:pt idx="3385">
                  <c:v>42736</c:v>
                </c:pt>
                <c:pt idx="3386">
                  <c:v>42737</c:v>
                </c:pt>
                <c:pt idx="3387">
                  <c:v>42738</c:v>
                </c:pt>
                <c:pt idx="3388">
                  <c:v>42739</c:v>
                </c:pt>
                <c:pt idx="3389">
                  <c:v>42740</c:v>
                </c:pt>
                <c:pt idx="3390">
                  <c:v>42741</c:v>
                </c:pt>
                <c:pt idx="3391">
                  <c:v>42742</c:v>
                </c:pt>
                <c:pt idx="3392">
                  <c:v>42743</c:v>
                </c:pt>
                <c:pt idx="3393">
                  <c:v>42744</c:v>
                </c:pt>
                <c:pt idx="3394">
                  <c:v>42745</c:v>
                </c:pt>
                <c:pt idx="3395">
                  <c:v>42746</c:v>
                </c:pt>
                <c:pt idx="3396">
                  <c:v>42747</c:v>
                </c:pt>
                <c:pt idx="3397">
                  <c:v>42748</c:v>
                </c:pt>
                <c:pt idx="3398">
                  <c:v>42749</c:v>
                </c:pt>
                <c:pt idx="3399">
                  <c:v>42750</c:v>
                </c:pt>
                <c:pt idx="3400">
                  <c:v>42751</c:v>
                </c:pt>
                <c:pt idx="3401">
                  <c:v>42752</c:v>
                </c:pt>
                <c:pt idx="3402">
                  <c:v>42753</c:v>
                </c:pt>
                <c:pt idx="3403">
                  <c:v>42754</c:v>
                </c:pt>
                <c:pt idx="3404">
                  <c:v>42755</c:v>
                </c:pt>
                <c:pt idx="3405">
                  <c:v>42756</c:v>
                </c:pt>
                <c:pt idx="3406">
                  <c:v>42757</c:v>
                </c:pt>
                <c:pt idx="3407">
                  <c:v>42758</c:v>
                </c:pt>
                <c:pt idx="3408">
                  <c:v>42759</c:v>
                </c:pt>
                <c:pt idx="3409">
                  <c:v>42760</c:v>
                </c:pt>
                <c:pt idx="3410">
                  <c:v>42761</c:v>
                </c:pt>
                <c:pt idx="3411">
                  <c:v>42762</c:v>
                </c:pt>
                <c:pt idx="3412">
                  <c:v>42763</c:v>
                </c:pt>
                <c:pt idx="3413">
                  <c:v>42764</c:v>
                </c:pt>
                <c:pt idx="3414">
                  <c:v>42765</c:v>
                </c:pt>
                <c:pt idx="3415">
                  <c:v>42766</c:v>
                </c:pt>
                <c:pt idx="3416">
                  <c:v>42767</c:v>
                </c:pt>
                <c:pt idx="3417">
                  <c:v>42768</c:v>
                </c:pt>
                <c:pt idx="3418">
                  <c:v>42769</c:v>
                </c:pt>
                <c:pt idx="3419">
                  <c:v>42770</c:v>
                </c:pt>
                <c:pt idx="3420">
                  <c:v>42771</c:v>
                </c:pt>
                <c:pt idx="3421">
                  <c:v>42772</c:v>
                </c:pt>
                <c:pt idx="3422">
                  <c:v>42773</c:v>
                </c:pt>
                <c:pt idx="3423">
                  <c:v>42774</c:v>
                </c:pt>
                <c:pt idx="3424">
                  <c:v>42775</c:v>
                </c:pt>
                <c:pt idx="3425">
                  <c:v>42776</c:v>
                </c:pt>
                <c:pt idx="3426">
                  <c:v>42777</c:v>
                </c:pt>
                <c:pt idx="3427">
                  <c:v>42778</c:v>
                </c:pt>
                <c:pt idx="3428">
                  <c:v>42779</c:v>
                </c:pt>
                <c:pt idx="3429">
                  <c:v>42780</c:v>
                </c:pt>
                <c:pt idx="3430">
                  <c:v>42781</c:v>
                </c:pt>
                <c:pt idx="3431">
                  <c:v>42782</c:v>
                </c:pt>
                <c:pt idx="3432">
                  <c:v>42783</c:v>
                </c:pt>
                <c:pt idx="3433">
                  <c:v>42784</c:v>
                </c:pt>
                <c:pt idx="3434">
                  <c:v>42785</c:v>
                </c:pt>
                <c:pt idx="3435">
                  <c:v>42786</c:v>
                </c:pt>
                <c:pt idx="3436">
                  <c:v>42787</c:v>
                </c:pt>
                <c:pt idx="3437">
                  <c:v>42788</c:v>
                </c:pt>
                <c:pt idx="3438">
                  <c:v>42789</c:v>
                </c:pt>
                <c:pt idx="3439">
                  <c:v>42790</c:v>
                </c:pt>
                <c:pt idx="3440">
                  <c:v>42791</c:v>
                </c:pt>
                <c:pt idx="3441">
                  <c:v>42792</c:v>
                </c:pt>
                <c:pt idx="3442">
                  <c:v>42793</c:v>
                </c:pt>
                <c:pt idx="3443">
                  <c:v>42794</c:v>
                </c:pt>
                <c:pt idx="3444">
                  <c:v>42795</c:v>
                </c:pt>
                <c:pt idx="3445">
                  <c:v>42796</c:v>
                </c:pt>
                <c:pt idx="3446">
                  <c:v>42797</c:v>
                </c:pt>
                <c:pt idx="3447">
                  <c:v>42798</c:v>
                </c:pt>
                <c:pt idx="3448">
                  <c:v>42799</c:v>
                </c:pt>
                <c:pt idx="3449">
                  <c:v>42800</c:v>
                </c:pt>
                <c:pt idx="3450">
                  <c:v>42801</c:v>
                </c:pt>
                <c:pt idx="3451">
                  <c:v>42802</c:v>
                </c:pt>
                <c:pt idx="3452">
                  <c:v>42803</c:v>
                </c:pt>
                <c:pt idx="3453">
                  <c:v>42804</c:v>
                </c:pt>
                <c:pt idx="3454">
                  <c:v>42805</c:v>
                </c:pt>
                <c:pt idx="3455">
                  <c:v>42806</c:v>
                </c:pt>
                <c:pt idx="3456">
                  <c:v>42807</c:v>
                </c:pt>
                <c:pt idx="3457">
                  <c:v>42808</c:v>
                </c:pt>
                <c:pt idx="3458">
                  <c:v>42809</c:v>
                </c:pt>
                <c:pt idx="3459">
                  <c:v>42810</c:v>
                </c:pt>
                <c:pt idx="3460">
                  <c:v>42811</c:v>
                </c:pt>
                <c:pt idx="3461">
                  <c:v>42812</c:v>
                </c:pt>
                <c:pt idx="3462">
                  <c:v>42813</c:v>
                </c:pt>
                <c:pt idx="3463">
                  <c:v>42814</c:v>
                </c:pt>
                <c:pt idx="3464">
                  <c:v>42815</c:v>
                </c:pt>
                <c:pt idx="3465">
                  <c:v>42816</c:v>
                </c:pt>
                <c:pt idx="3466">
                  <c:v>42817</c:v>
                </c:pt>
                <c:pt idx="3467">
                  <c:v>42818</c:v>
                </c:pt>
                <c:pt idx="3468">
                  <c:v>42819</c:v>
                </c:pt>
                <c:pt idx="3469">
                  <c:v>42820</c:v>
                </c:pt>
                <c:pt idx="3470">
                  <c:v>42821</c:v>
                </c:pt>
                <c:pt idx="3471">
                  <c:v>42822</c:v>
                </c:pt>
                <c:pt idx="3472">
                  <c:v>42823</c:v>
                </c:pt>
                <c:pt idx="3473">
                  <c:v>42824</c:v>
                </c:pt>
                <c:pt idx="3474">
                  <c:v>42825</c:v>
                </c:pt>
                <c:pt idx="3475">
                  <c:v>42826</c:v>
                </c:pt>
                <c:pt idx="3476">
                  <c:v>42827</c:v>
                </c:pt>
                <c:pt idx="3477">
                  <c:v>42828</c:v>
                </c:pt>
                <c:pt idx="3478">
                  <c:v>42829</c:v>
                </c:pt>
                <c:pt idx="3479">
                  <c:v>42830</c:v>
                </c:pt>
                <c:pt idx="3480">
                  <c:v>42831</c:v>
                </c:pt>
                <c:pt idx="3481">
                  <c:v>42832</c:v>
                </c:pt>
                <c:pt idx="3482">
                  <c:v>42833</c:v>
                </c:pt>
                <c:pt idx="3483">
                  <c:v>42834</c:v>
                </c:pt>
                <c:pt idx="3484">
                  <c:v>42835</c:v>
                </c:pt>
                <c:pt idx="3485">
                  <c:v>42836</c:v>
                </c:pt>
                <c:pt idx="3486">
                  <c:v>42837</c:v>
                </c:pt>
                <c:pt idx="3487">
                  <c:v>42838</c:v>
                </c:pt>
                <c:pt idx="3488">
                  <c:v>42839</c:v>
                </c:pt>
                <c:pt idx="3489">
                  <c:v>42840</c:v>
                </c:pt>
                <c:pt idx="3490">
                  <c:v>42841</c:v>
                </c:pt>
                <c:pt idx="3491">
                  <c:v>42842</c:v>
                </c:pt>
                <c:pt idx="3492">
                  <c:v>42843</c:v>
                </c:pt>
                <c:pt idx="3493">
                  <c:v>42844</c:v>
                </c:pt>
                <c:pt idx="3494">
                  <c:v>42845</c:v>
                </c:pt>
                <c:pt idx="3495">
                  <c:v>42846</c:v>
                </c:pt>
                <c:pt idx="3496">
                  <c:v>42847</c:v>
                </c:pt>
                <c:pt idx="3497">
                  <c:v>42848</c:v>
                </c:pt>
                <c:pt idx="3498">
                  <c:v>42849</c:v>
                </c:pt>
                <c:pt idx="3499">
                  <c:v>42850</c:v>
                </c:pt>
                <c:pt idx="3500">
                  <c:v>42851</c:v>
                </c:pt>
                <c:pt idx="3501">
                  <c:v>42852</c:v>
                </c:pt>
                <c:pt idx="3502">
                  <c:v>42853</c:v>
                </c:pt>
                <c:pt idx="3503">
                  <c:v>42854</c:v>
                </c:pt>
                <c:pt idx="3504">
                  <c:v>42855</c:v>
                </c:pt>
                <c:pt idx="3505">
                  <c:v>42856</c:v>
                </c:pt>
                <c:pt idx="3506">
                  <c:v>42857</c:v>
                </c:pt>
                <c:pt idx="3507">
                  <c:v>42858</c:v>
                </c:pt>
                <c:pt idx="3508">
                  <c:v>42859</c:v>
                </c:pt>
                <c:pt idx="3509">
                  <c:v>42860</c:v>
                </c:pt>
                <c:pt idx="3510">
                  <c:v>42861</c:v>
                </c:pt>
                <c:pt idx="3511">
                  <c:v>42862</c:v>
                </c:pt>
                <c:pt idx="3512">
                  <c:v>42863</c:v>
                </c:pt>
                <c:pt idx="3513">
                  <c:v>42864</c:v>
                </c:pt>
                <c:pt idx="3514">
                  <c:v>42865</c:v>
                </c:pt>
                <c:pt idx="3515">
                  <c:v>42866</c:v>
                </c:pt>
                <c:pt idx="3516">
                  <c:v>42867</c:v>
                </c:pt>
                <c:pt idx="3517">
                  <c:v>42868</c:v>
                </c:pt>
                <c:pt idx="3518">
                  <c:v>42869</c:v>
                </c:pt>
                <c:pt idx="3519">
                  <c:v>42870</c:v>
                </c:pt>
                <c:pt idx="3520">
                  <c:v>42871</c:v>
                </c:pt>
                <c:pt idx="3521">
                  <c:v>42872</c:v>
                </c:pt>
                <c:pt idx="3522">
                  <c:v>42873</c:v>
                </c:pt>
                <c:pt idx="3523">
                  <c:v>42874</c:v>
                </c:pt>
                <c:pt idx="3524">
                  <c:v>42875</c:v>
                </c:pt>
                <c:pt idx="3525">
                  <c:v>42876</c:v>
                </c:pt>
                <c:pt idx="3526">
                  <c:v>42877</c:v>
                </c:pt>
                <c:pt idx="3527">
                  <c:v>42878</c:v>
                </c:pt>
                <c:pt idx="3528">
                  <c:v>42879</c:v>
                </c:pt>
                <c:pt idx="3529">
                  <c:v>42880</c:v>
                </c:pt>
                <c:pt idx="3530">
                  <c:v>42881</c:v>
                </c:pt>
                <c:pt idx="3531">
                  <c:v>42882</c:v>
                </c:pt>
                <c:pt idx="3532">
                  <c:v>42883</c:v>
                </c:pt>
                <c:pt idx="3533">
                  <c:v>42884</c:v>
                </c:pt>
                <c:pt idx="3534">
                  <c:v>42885</c:v>
                </c:pt>
                <c:pt idx="3535">
                  <c:v>42886</c:v>
                </c:pt>
                <c:pt idx="3536">
                  <c:v>42887</c:v>
                </c:pt>
                <c:pt idx="3537">
                  <c:v>42888</c:v>
                </c:pt>
                <c:pt idx="3538">
                  <c:v>42889</c:v>
                </c:pt>
                <c:pt idx="3539">
                  <c:v>42890</c:v>
                </c:pt>
                <c:pt idx="3540">
                  <c:v>42891</c:v>
                </c:pt>
                <c:pt idx="3541">
                  <c:v>42892</c:v>
                </c:pt>
                <c:pt idx="3542">
                  <c:v>42893</c:v>
                </c:pt>
                <c:pt idx="3543">
                  <c:v>42894</c:v>
                </c:pt>
                <c:pt idx="3544">
                  <c:v>42895</c:v>
                </c:pt>
                <c:pt idx="3545">
                  <c:v>42896</c:v>
                </c:pt>
                <c:pt idx="3546">
                  <c:v>42897</c:v>
                </c:pt>
                <c:pt idx="3547">
                  <c:v>42898</c:v>
                </c:pt>
                <c:pt idx="3548">
                  <c:v>42899</c:v>
                </c:pt>
                <c:pt idx="3549">
                  <c:v>42900</c:v>
                </c:pt>
                <c:pt idx="3550">
                  <c:v>42901</c:v>
                </c:pt>
                <c:pt idx="3551">
                  <c:v>42902</c:v>
                </c:pt>
                <c:pt idx="3552">
                  <c:v>42903</c:v>
                </c:pt>
                <c:pt idx="3553">
                  <c:v>42904</c:v>
                </c:pt>
                <c:pt idx="3554">
                  <c:v>42905</c:v>
                </c:pt>
                <c:pt idx="3555">
                  <c:v>42906</c:v>
                </c:pt>
                <c:pt idx="3556">
                  <c:v>42907</c:v>
                </c:pt>
                <c:pt idx="3557">
                  <c:v>42908</c:v>
                </c:pt>
                <c:pt idx="3558">
                  <c:v>42909</c:v>
                </c:pt>
                <c:pt idx="3559">
                  <c:v>42910</c:v>
                </c:pt>
                <c:pt idx="3560">
                  <c:v>42911</c:v>
                </c:pt>
                <c:pt idx="3561">
                  <c:v>42912</c:v>
                </c:pt>
                <c:pt idx="3562">
                  <c:v>42913</c:v>
                </c:pt>
                <c:pt idx="3563">
                  <c:v>42914</c:v>
                </c:pt>
                <c:pt idx="3564">
                  <c:v>42915</c:v>
                </c:pt>
                <c:pt idx="3565">
                  <c:v>42916</c:v>
                </c:pt>
                <c:pt idx="3566">
                  <c:v>42917</c:v>
                </c:pt>
                <c:pt idx="3567">
                  <c:v>42918</c:v>
                </c:pt>
                <c:pt idx="3568">
                  <c:v>42919</c:v>
                </c:pt>
                <c:pt idx="3569">
                  <c:v>42920</c:v>
                </c:pt>
                <c:pt idx="3570">
                  <c:v>42921</c:v>
                </c:pt>
                <c:pt idx="3571">
                  <c:v>42922</c:v>
                </c:pt>
                <c:pt idx="3572">
                  <c:v>42923</c:v>
                </c:pt>
                <c:pt idx="3573">
                  <c:v>42924</c:v>
                </c:pt>
                <c:pt idx="3574">
                  <c:v>42925</c:v>
                </c:pt>
                <c:pt idx="3575">
                  <c:v>42926</c:v>
                </c:pt>
                <c:pt idx="3576">
                  <c:v>42927</c:v>
                </c:pt>
                <c:pt idx="3577">
                  <c:v>42928</c:v>
                </c:pt>
                <c:pt idx="3578">
                  <c:v>42929</c:v>
                </c:pt>
                <c:pt idx="3579">
                  <c:v>42930</c:v>
                </c:pt>
                <c:pt idx="3580">
                  <c:v>42931</c:v>
                </c:pt>
                <c:pt idx="3581">
                  <c:v>42932</c:v>
                </c:pt>
                <c:pt idx="3582">
                  <c:v>42933</c:v>
                </c:pt>
                <c:pt idx="3583">
                  <c:v>42934</c:v>
                </c:pt>
                <c:pt idx="3584">
                  <c:v>42935</c:v>
                </c:pt>
                <c:pt idx="3585">
                  <c:v>42936</c:v>
                </c:pt>
                <c:pt idx="3586">
                  <c:v>42937</c:v>
                </c:pt>
                <c:pt idx="3587">
                  <c:v>42938</c:v>
                </c:pt>
                <c:pt idx="3588">
                  <c:v>42939</c:v>
                </c:pt>
                <c:pt idx="3589">
                  <c:v>42940</c:v>
                </c:pt>
                <c:pt idx="3590">
                  <c:v>42941</c:v>
                </c:pt>
                <c:pt idx="3591">
                  <c:v>42942</c:v>
                </c:pt>
                <c:pt idx="3592">
                  <c:v>42943</c:v>
                </c:pt>
                <c:pt idx="3593">
                  <c:v>42944</c:v>
                </c:pt>
                <c:pt idx="3594">
                  <c:v>42945</c:v>
                </c:pt>
                <c:pt idx="3595">
                  <c:v>42946</c:v>
                </c:pt>
                <c:pt idx="3596">
                  <c:v>42947</c:v>
                </c:pt>
                <c:pt idx="3597">
                  <c:v>42948</c:v>
                </c:pt>
                <c:pt idx="3598">
                  <c:v>42949</c:v>
                </c:pt>
                <c:pt idx="3599">
                  <c:v>42950</c:v>
                </c:pt>
                <c:pt idx="3600">
                  <c:v>42951</c:v>
                </c:pt>
                <c:pt idx="3601">
                  <c:v>42952</c:v>
                </c:pt>
                <c:pt idx="3602">
                  <c:v>42953</c:v>
                </c:pt>
                <c:pt idx="3603">
                  <c:v>42954</c:v>
                </c:pt>
                <c:pt idx="3604">
                  <c:v>42955</c:v>
                </c:pt>
                <c:pt idx="3605">
                  <c:v>42956</c:v>
                </c:pt>
                <c:pt idx="3606">
                  <c:v>42957</c:v>
                </c:pt>
                <c:pt idx="3607">
                  <c:v>42958</c:v>
                </c:pt>
                <c:pt idx="3608">
                  <c:v>42959</c:v>
                </c:pt>
                <c:pt idx="3609">
                  <c:v>42960</c:v>
                </c:pt>
                <c:pt idx="3610">
                  <c:v>42961</c:v>
                </c:pt>
                <c:pt idx="3611">
                  <c:v>42962</c:v>
                </c:pt>
                <c:pt idx="3612">
                  <c:v>42963</c:v>
                </c:pt>
                <c:pt idx="3613">
                  <c:v>42964</c:v>
                </c:pt>
                <c:pt idx="3614">
                  <c:v>42965</c:v>
                </c:pt>
                <c:pt idx="3615">
                  <c:v>42966</c:v>
                </c:pt>
                <c:pt idx="3616">
                  <c:v>42967</c:v>
                </c:pt>
                <c:pt idx="3617">
                  <c:v>42968</c:v>
                </c:pt>
                <c:pt idx="3618">
                  <c:v>42969</c:v>
                </c:pt>
                <c:pt idx="3619">
                  <c:v>42970</c:v>
                </c:pt>
                <c:pt idx="3620">
                  <c:v>42971</c:v>
                </c:pt>
                <c:pt idx="3621">
                  <c:v>42972</c:v>
                </c:pt>
                <c:pt idx="3622">
                  <c:v>42973</c:v>
                </c:pt>
                <c:pt idx="3623">
                  <c:v>42974</c:v>
                </c:pt>
                <c:pt idx="3624">
                  <c:v>42975</c:v>
                </c:pt>
                <c:pt idx="3625">
                  <c:v>42976</c:v>
                </c:pt>
                <c:pt idx="3626">
                  <c:v>42977</c:v>
                </c:pt>
                <c:pt idx="3627">
                  <c:v>42978</c:v>
                </c:pt>
                <c:pt idx="3628">
                  <c:v>42979</c:v>
                </c:pt>
                <c:pt idx="3629">
                  <c:v>42980</c:v>
                </c:pt>
                <c:pt idx="3630">
                  <c:v>42981</c:v>
                </c:pt>
                <c:pt idx="3631">
                  <c:v>42982</c:v>
                </c:pt>
                <c:pt idx="3632">
                  <c:v>42983</c:v>
                </c:pt>
                <c:pt idx="3633">
                  <c:v>42984</c:v>
                </c:pt>
                <c:pt idx="3634">
                  <c:v>42985</c:v>
                </c:pt>
                <c:pt idx="3635">
                  <c:v>42986</c:v>
                </c:pt>
                <c:pt idx="3636">
                  <c:v>42987</c:v>
                </c:pt>
                <c:pt idx="3637">
                  <c:v>42988</c:v>
                </c:pt>
                <c:pt idx="3638">
                  <c:v>42989</c:v>
                </c:pt>
                <c:pt idx="3639">
                  <c:v>42990</c:v>
                </c:pt>
                <c:pt idx="3640">
                  <c:v>42991</c:v>
                </c:pt>
                <c:pt idx="3641">
                  <c:v>42992</c:v>
                </c:pt>
                <c:pt idx="3642">
                  <c:v>42993</c:v>
                </c:pt>
                <c:pt idx="3643">
                  <c:v>42994</c:v>
                </c:pt>
                <c:pt idx="3644">
                  <c:v>42995</c:v>
                </c:pt>
                <c:pt idx="3645">
                  <c:v>42996</c:v>
                </c:pt>
                <c:pt idx="3646">
                  <c:v>42997</c:v>
                </c:pt>
                <c:pt idx="3647">
                  <c:v>42998</c:v>
                </c:pt>
                <c:pt idx="3648">
                  <c:v>42999</c:v>
                </c:pt>
                <c:pt idx="3649">
                  <c:v>43000</c:v>
                </c:pt>
                <c:pt idx="3650">
                  <c:v>43001</c:v>
                </c:pt>
                <c:pt idx="3651">
                  <c:v>43002</c:v>
                </c:pt>
                <c:pt idx="3652">
                  <c:v>43003</c:v>
                </c:pt>
                <c:pt idx="3653">
                  <c:v>43004</c:v>
                </c:pt>
                <c:pt idx="3654">
                  <c:v>43005</c:v>
                </c:pt>
                <c:pt idx="3655">
                  <c:v>43006</c:v>
                </c:pt>
                <c:pt idx="3656">
                  <c:v>43007</c:v>
                </c:pt>
                <c:pt idx="3657">
                  <c:v>43008</c:v>
                </c:pt>
                <c:pt idx="3658">
                  <c:v>43009</c:v>
                </c:pt>
                <c:pt idx="3659">
                  <c:v>43010</c:v>
                </c:pt>
                <c:pt idx="3660">
                  <c:v>43011</c:v>
                </c:pt>
                <c:pt idx="3661">
                  <c:v>43012</c:v>
                </c:pt>
                <c:pt idx="3662">
                  <c:v>43013</c:v>
                </c:pt>
                <c:pt idx="3663">
                  <c:v>43014</c:v>
                </c:pt>
                <c:pt idx="3664">
                  <c:v>43015</c:v>
                </c:pt>
                <c:pt idx="3665">
                  <c:v>43016</c:v>
                </c:pt>
                <c:pt idx="3666">
                  <c:v>43017</c:v>
                </c:pt>
                <c:pt idx="3667">
                  <c:v>43018</c:v>
                </c:pt>
                <c:pt idx="3668">
                  <c:v>43019</c:v>
                </c:pt>
                <c:pt idx="3669">
                  <c:v>43020</c:v>
                </c:pt>
                <c:pt idx="3670">
                  <c:v>43021</c:v>
                </c:pt>
                <c:pt idx="3671">
                  <c:v>43022</c:v>
                </c:pt>
                <c:pt idx="3672">
                  <c:v>43023</c:v>
                </c:pt>
                <c:pt idx="3673">
                  <c:v>43024</c:v>
                </c:pt>
                <c:pt idx="3674">
                  <c:v>43025</c:v>
                </c:pt>
                <c:pt idx="3675">
                  <c:v>43026</c:v>
                </c:pt>
                <c:pt idx="3676">
                  <c:v>43027</c:v>
                </c:pt>
                <c:pt idx="3677">
                  <c:v>43028</c:v>
                </c:pt>
                <c:pt idx="3678">
                  <c:v>43029</c:v>
                </c:pt>
                <c:pt idx="3679">
                  <c:v>43030</c:v>
                </c:pt>
                <c:pt idx="3680">
                  <c:v>43031</c:v>
                </c:pt>
                <c:pt idx="3681">
                  <c:v>43032</c:v>
                </c:pt>
                <c:pt idx="3682">
                  <c:v>43033</c:v>
                </c:pt>
                <c:pt idx="3683">
                  <c:v>43034</c:v>
                </c:pt>
                <c:pt idx="3684">
                  <c:v>43035</c:v>
                </c:pt>
                <c:pt idx="3685">
                  <c:v>43036</c:v>
                </c:pt>
                <c:pt idx="3686">
                  <c:v>43037</c:v>
                </c:pt>
                <c:pt idx="3687">
                  <c:v>43038</c:v>
                </c:pt>
                <c:pt idx="3688">
                  <c:v>43039</c:v>
                </c:pt>
                <c:pt idx="3689">
                  <c:v>43040</c:v>
                </c:pt>
                <c:pt idx="3690">
                  <c:v>43041</c:v>
                </c:pt>
                <c:pt idx="3691">
                  <c:v>43042</c:v>
                </c:pt>
                <c:pt idx="3692">
                  <c:v>43043</c:v>
                </c:pt>
                <c:pt idx="3693">
                  <c:v>43044</c:v>
                </c:pt>
                <c:pt idx="3694">
                  <c:v>43045</c:v>
                </c:pt>
                <c:pt idx="3695">
                  <c:v>43046</c:v>
                </c:pt>
                <c:pt idx="3696">
                  <c:v>43047</c:v>
                </c:pt>
                <c:pt idx="3697">
                  <c:v>43048</c:v>
                </c:pt>
                <c:pt idx="3698">
                  <c:v>43049</c:v>
                </c:pt>
                <c:pt idx="3699">
                  <c:v>43050</c:v>
                </c:pt>
                <c:pt idx="3700">
                  <c:v>43051</c:v>
                </c:pt>
                <c:pt idx="3701">
                  <c:v>43052</c:v>
                </c:pt>
                <c:pt idx="3702">
                  <c:v>43053</c:v>
                </c:pt>
                <c:pt idx="3703">
                  <c:v>43054</c:v>
                </c:pt>
                <c:pt idx="3704">
                  <c:v>43055</c:v>
                </c:pt>
                <c:pt idx="3705">
                  <c:v>43056</c:v>
                </c:pt>
                <c:pt idx="3706">
                  <c:v>43057</c:v>
                </c:pt>
                <c:pt idx="3707">
                  <c:v>43058</c:v>
                </c:pt>
                <c:pt idx="3708">
                  <c:v>43059</c:v>
                </c:pt>
                <c:pt idx="3709">
                  <c:v>43060</c:v>
                </c:pt>
                <c:pt idx="3710">
                  <c:v>43061</c:v>
                </c:pt>
                <c:pt idx="3711">
                  <c:v>43062</c:v>
                </c:pt>
                <c:pt idx="3712">
                  <c:v>43063</c:v>
                </c:pt>
                <c:pt idx="3713">
                  <c:v>43064</c:v>
                </c:pt>
                <c:pt idx="3714">
                  <c:v>43065</c:v>
                </c:pt>
                <c:pt idx="3715">
                  <c:v>43066</c:v>
                </c:pt>
                <c:pt idx="3716">
                  <c:v>43067</c:v>
                </c:pt>
                <c:pt idx="3717">
                  <c:v>43068</c:v>
                </c:pt>
                <c:pt idx="3718">
                  <c:v>43069</c:v>
                </c:pt>
                <c:pt idx="3719">
                  <c:v>43070</c:v>
                </c:pt>
                <c:pt idx="3720">
                  <c:v>43071</c:v>
                </c:pt>
                <c:pt idx="3721">
                  <c:v>43072</c:v>
                </c:pt>
                <c:pt idx="3722">
                  <c:v>43073</c:v>
                </c:pt>
                <c:pt idx="3723">
                  <c:v>43074</c:v>
                </c:pt>
                <c:pt idx="3724">
                  <c:v>43075</c:v>
                </c:pt>
                <c:pt idx="3725">
                  <c:v>43076</c:v>
                </c:pt>
                <c:pt idx="3726">
                  <c:v>43077</c:v>
                </c:pt>
                <c:pt idx="3727">
                  <c:v>43078</c:v>
                </c:pt>
                <c:pt idx="3728">
                  <c:v>43079</c:v>
                </c:pt>
                <c:pt idx="3729">
                  <c:v>43080</c:v>
                </c:pt>
                <c:pt idx="3730">
                  <c:v>43081</c:v>
                </c:pt>
                <c:pt idx="3731">
                  <c:v>43082</c:v>
                </c:pt>
                <c:pt idx="3732">
                  <c:v>43083</c:v>
                </c:pt>
                <c:pt idx="3733">
                  <c:v>43084</c:v>
                </c:pt>
                <c:pt idx="3734">
                  <c:v>43085</c:v>
                </c:pt>
                <c:pt idx="3735">
                  <c:v>43086</c:v>
                </c:pt>
                <c:pt idx="3736">
                  <c:v>43087</c:v>
                </c:pt>
                <c:pt idx="3737">
                  <c:v>43088</c:v>
                </c:pt>
                <c:pt idx="3738">
                  <c:v>43089</c:v>
                </c:pt>
                <c:pt idx="3739">
                  <c:v>43090</c:v>
                </c:pt>
                <c:pt idx="3740">
                  <c:v>43091</c:v>
                </c:pt>
                <c:pt idx="3741">
                  <c:v>43092</c:v>
                </c:pt>
                <c:pt idx="3742">
                  <c:v>43093</c:v>
                </c:pt>
                <c:pt idx="3743">
                  <c:v>43094</c:v>
                </c:pt>
                <c:pt idx="3744">
                  <c:v>43095</c:v>
                </c:pt>
                <c:pt idx="3745">
                  <c:v>43096</c:v>
                </c:pt>
                <c:pt idx="3746">
                  <c:v>43097</c:v>
                </c:pt>
                <c:pt idx="3747">
                  <c:v>43098</c:v>
                </c:pt>
                <c:pt idx="3748">
                  <c:v>43099</c:v>
                </c:pt>
                <c:pt idx="3749">
                  <c:v>43100</c:v>
                </c:pt>
                <c:pt idx="3750">
                  <c:v>43101</c:v>
                </c:pt>
                <c:pt idx="3751">
                  <c:v>43102</c:v>
                </c:pt>
                <c:pt idx="3752">
                  <c:v>43103</c:v>
                </c:pt>
                <c:pt idx="3753">
                  <c:v>43104</c:v>
                </c:pt>
                <c:pt idx="3754">
                  <c:v>43105</c:v>
                </c:pt>
                <c:pt idx="3755">
                  <c:v>43106</c:v>
                </c:pt>
                <c:pt idx="3756">
                  <c:v>43107</c:v>
                </c:pt>
                <c:pt idx="3757">
                  <c:v>43108</c:v>
                </c:pt>
                <c:pt idx="3758">
                  <c:v>43109</c:v>
                </c:pt>
                <c:pt idx="3759">
                  <c:v>43110</c:v>
                </c:pt>
                <c:pt idx="3760">
                  <c:v>43111</c:v>
                </c:pt>
                <c:pt idx="3761">
                  <c:v>43112</c:v>
                </c:pt>
                <c:pt idx="3762">
                  <c:v>43113</c:v>
                </c:pt>
                <c:pt idx="3763">
                  <c:v>43114</c:v>
                </c:pt>
                <c:pt idx="3764">
                  <c:v>43115</c:v>
                </c:pt>
                <c:pt idx="3765">
                  <c:v>43116</c:v>
                </c:pt>
                <c:pt idx="3766">
                  <c:v>43117</c:v>
                </c:pt>
                <c:pt idx="3767">
                  <c:v>43118</c:v>
                </c:pt>
                <c:pt idx="3768">
                  <c:v>43119</c:v>
                </c:pt>
                <c:pt idx="3769">
                  <c:v>43120</c:v>
                </c:pt>
                <c:pt idx="3770">
                  <c:v>43121</c:v>
                </c:pt>
                <c:pt idx="3771">
                  <c:v>43122</c:v>
                </c:pt>
                <c:pt idx="3772">
                  <c:v>43123</c:v>
                </c:pt>
                <c:pt idx="3773">
                  <c:v>43124</c:v>
                </c:pt>
                <c:pt idx="3774">
                  <c:v>43125</c:v>
                </c:pt>
                <c:pt idx="3775">
                  <c:v>43126</c:v>
                </c:pt>
                <c:pt idx="3776">
                  <c:v>43127</c:v>
                </c:pt>
                <c:pt idx="3777">
                  <c:v>43128</c:v>
                </c:pt>
                <c:pt idx="3778">
                  <c:v>43129</c:v>
                </c:pt>
                <c:pt idx="3779">
                  <c:v>43130</c:v>
                </c:pt>
                <c:pt idx="3780">
                  <c:v>43131</c:v>
                </c:pt>
                <c:pt idx="3781">
                  <c:v>43132</c:v>
                </c:pt>
                <c:pt idx="3782">
                  <c:v>43133</c:v>
                </c:pt>
                <c:pt idx="3783">
                  <c:v>43134</c:v>
                </c:pt>
                <c:pt idx="3784">
                  <c:v>43135</c:v>
                </c:pt>
                <c:pt idx="3785">
                  <c:v>43136</c:v>
                </c:pt>
                <c:pt idx="3786">
                  <c:v>43137</c:v>
                </c:pt>
                <c:pt idx="3787">
                  <c:v>43138</c:v>
                </c:pt>
                <c:pt idx="3788">
                  <c:v>43139</c:v>
                </c:pt>
                <c:pt idx="3789">
                  <c:v>43140</c:v>
                </c:pt>
                <c:pt idx="3790">
                  <c:v>43141</c:v>
                </c:pt>
                <c:pt idx="3791">
                  <c:v>43142</c:v>
                </c:pt>
                <c:pt idx="3792">
                  <c:v>43143</c:v>
                </c:pt>
                <c:pt idx="3793">
                  <c:v>43144</c:v>
                </c:pt>
                <c:pt idx="3794">
                  <c:v>43145</c:v>
                </c:pt>
                <c:pt idx="3795">
                  <c:v>43146</c:v>
                </c:pt>
                <c:pt idx="3796">
                  <c:v>43147</c:v>
                </c:pt>
                <c:pt idx="3797">
                  <c:v>43148</c:v>
                </c:pt>
                <c:pt idx="3798">
                  <c:v>43149</c:v>
                </c:pt>
                <c:pt idx="3799">
                  <c:v>43150</c:v>
                </c:pt>
                <c:pt idx="3800">
                  <c:v>43151</c:v>
                </c:pt>
                <c:pt idx="3801">
                  <c:v>43152</c:v>
                </c:pt>
                <c:pt idx="3802">
                  <c:v>43153</c:v>
                </c:pt>
                <c:pt idx="3803">
                  <c:v>43154</c:v>
                </c:pt>
                <c:pt idx="3804">
                  <c:v>43155</c:v>
                </c:pt>
                <c:pt idx="3805">
                  <c:v>43156</c:v>
                </c:pt>
                <c:pt idx="3806">
                  <c:v>43157</c:v>
                </c:pt>
                <c:pt idx="3807">
                  <c:v>43158</c:v>
                </c:pt>
                <c:pt idx="3808">
                  <c:v>43159</c:v>
                </c:pt>
                <c:pt idx="3809">
                  <c:v>43160</c:v>
                </c:pt>
                <c:pt idx="3810">
                  <c:v>43161</c:v>
                </c:pt>
                <c:pt idx="3811">
                  <c:v>43162</c:v>
                </c:pt>
                <c:pt idx="3812">
                  <c:v>43163</c:v>
                </c:pt>
                <c:pt idx="3813">
                  <c:v>43164</c:v>
                </c:pt>
                <c:pt idx="3814">
                  <c:v>43165</c:v>
                </c:pt>
                <c:pt idx="3815">
                  <c:v>43166</c:v>
                </c:pt>
                <c:pt idx="3816">
                  <c:v>43167</c:v>
                </c:pt>
                <c:pt idx="3817">
                  <c:v>43168</c:v>
                </c:pt>
                <c:pt idx="3818">
                  <c:v>43169</c:v>
                </c:pt>
                <c:pt idx="3819">
                  <c:v>43170</c:v>
                </c:pt>
                <c:pt idx="3820">
                  <c:v>43171</c:v>
                </c:pt>
                <c:pt idx="3821">
                  <c:v>43172</c:v>
                </c:pt>
                <c:pt idx="3822">
                  <c:v>43173</c:v>
                </c:pt>
                <c:pt idx="3823">
                  <c:v>43174</c:v>
                </c:pt>
                <c:pt idx="3824">
                  <c:v>43175</c:v>
                </c:pt>
                <c:pt idx="3825">
                  <c:v>43176</c:v>
                </c:pt>
                <c:pt idx="3826">
                  <c:v>43177</c:v>
                </c:pt>
                <c:pt idx="3827">
                  <c:v>43178</c:v>
                </c:pt>
                <c:pt idx="3828">
                  <c:v>43179</c:v>
                </c:pt>
                <c:pt idx="3829">
                  <c:v>43180</c:v>
                </c:pt>
                <c:pt idx="3830">
                  <c:v>43181</c:v>
                </c:pt>
                <c:pt idx="3831">
                  <c:v>43182</c:v>
                </c:pt>
                <c:pt idx="3832">
                  <c:v>43183</c:v>
                </c:pt>
                <c:pt idx="3833">
                  <c:v>43184</c:v>
                </c:pt>
                <c:pt idx="3834">
                  <c:v>43185</c:v>
                </c:pt>
                <c:pt idx="3835">
                  <c:v>43186</c:v>
                </c:pt>
                <c:pt idx="3836">
                  <c:v>43187</c:v>
                </c:pt>
                <c:pt idx="3837">
                  <c:v>43188</c:v>
                </c:pt>
                <c:pt idx="3838">
                  <c:v>43189</c:v>
                </c:pt>
                <c:pt idx="3839">
                  <c:v>43190</c:v>
                </c:pt>
                <c:pt idx="3840">
                  <c:v>43191</c:v>
                </c:pt>
                <c:pt idx="3841">
                  <c:v>43192</c:v>
                </c:pt>
                <c:pt idx="3842">
                  <c:v>43193</c:v>
                </c:pt>
                <c:pt idx="3843">
                  <c:v>43194</c:v>
                </c:pt>
                <c:pt idx="3844">
                  <c:v>43195</c:v>
                </c:pt>
                <c:pt idx="3845">
                  <c:v>43196</c:v>
                </c:pt>
                <c:pt idx="3846">
                  <c:v>43197</c:v>
                </c:pt>
                <c:pt idx="3847">
                  <c:v>43198</c:v>
                </c:pt>
                <c:pt idx="3848">
                  <c:v>43199</c:v>
                </c:pt>
                <c:pt idx="3849">
                  <c:v>43200</c:v>
                </c:pt>
                <c:pt idx="3850">
                  <c:v>43201</c:v>
                </c:pt>
                <c:pt idx="3851">
                  <c:v>43202</c:v>
                </c:pt>
                <c:pt idx="3852">
                  <c:v>43203</c:v>
                </c:pt>
                <c:pt idx="3853">
                  <c:v>43204</c:v>
                </c:pt>
                <c:pt idx="3854">
                  <c:v>43205</c:v>
                </c:pt>
                <c:pt idx="3855">
                  <c:v>43206</c:v>
                </c:pt>
                <c:pt idx="3856">
                  <c:v>43207</c:v>
                </c:pt>
                <c:pt idx="3857">
                  <c:v>43208</c:v>
                </c:pt>
                <c:pt idx="3858">
                  <c:v>43209</c:v>
                </c:pt>
                <c:pt idx="3859">
                  <c:v>43210</c:v>
                </c:pt>
                <c:pt idx="3860">
                  <c:v>43211</c:v>
                </c:pt>
                <c:pt idx="3861">
                  <c:v>43212</c:v>
                </c:pt>
                <c:pt idx="3862">
                  <c:v>43213</c:v>
                </c:pt>
                <c:pt idx="3863">
                  <c:v>43214</c:v>
                </c:pt>
                <c:pt idx="3864">
                  <c:v>43215</c:v>
                </c:pt>
                <c:pt idx="3865">
                  <c:v>43216</c:v>
                </c:pt>
                <c:pt idx="3866">
                  <c:v>43217</c:v>
                </c:pt>
                <c:pt idx="3867">
                  <c:v>43218</c:v>
                </c:pt>
                <c:pt idx="3868">
                  <c:v>43219</c:v>
                </c:pt>
                <c:pt idx="3869">
                  <c:v>43220</c:v>
                </c:pt>
                <c:pt idx="3870">
                  <c:v>43221</c:v>
                </c:pt>
                <c:pt idx="3871">
                  <c:v>43222</c:v>
                </c:pt>
                <c:pt idx="3872">
                  <c:v>43223</c:v>
                </c:pt>
                <c:pt idx="3873">
                  <c:v>43224</c:v>
                </c:pt>
                <c:pt idx="3874">
                  <c:v>43225</c:v>
                </c:pt>
                <c:pt idx="3875">
                  <c:v>43226</c:v>
                </c:pt>
                <c:pt idx="3876">
                  <c:v>43227</c:v>
                </c:pt>
                <c:pt idx="3877">
                  <c:v>43228</c:v>
                </c:pt>
                <c:pt idx="3878">
                  <c:v>43229</c:v>
                </c:pt>
                <c:pt idx="3879">
                  <c:v>43230</c:v>
                </c:pt>
                <c:pt idx="3880">
                  <c:v>43231</c:v>
                </c:pt>
                <c:pt idx="3881">
                  <c:v>43232</c:v>
                </c:pt>
                <c:pt idx="3882">
                  <c:v>43233</c:v>
                </c:pt>
                <c:pt idx="3883">
                  <c:v>43234</c:v>
                </c:pt>
                <c:pt idx="3884">
                  <c:v>43235</c:v>
                </c:pt>
                <c:pt idx="3885">
                  <c:v>43236</c:v>
                </c:pt>
                <c:pt idx="3886">
                  <c:v>43237</c:v>
                </c:pt>
                <c:pt idx="3887">
                  <c:v>43238</c:v>
                </c:pt>
                <c:pt idx="3888">
                  <c:v>43239</c:v>
                </c:pt>
                <c:pt idx="3889">
                  <c:v>43240</c:v>
                </c:pt>
                <c:pt idx="3890">
                  <c:v>43241</c:v>
                </c:pt>
                <c:pt idx="3891">
                  <c:v>43242</c:v>
                </c:pt>
                <c:pt idx="3892">
                  <c:v>43243</c:v>
                </c:pt>
                <c:pt idx="3893">
                  <c:v>43244</c:v>
                </c:pt>
                <c:pt idx="3894">
                  <c:v>43245</c:v>
                </c:pt>
                <c:pt idx="3895">
                  <c:v>43246</c:v>
                </c:pt>
                <c:pt idx="3896">
                  <c:v>43247</c:v>
                </c:pt>
                <c:pt idx="3897">
                  <c:v>43248</c:v>
                </c:pt>
                <c:pt idx="3898">
                  <c:v>43249</c:v>
                </c:pt>
                <c:pt idx="3899">
                  <c:v>43250</c:v>
                </c:pt>
                <c:pt idx="3900">
                  <c:v>43251</c:v>
                </c:pt>
                <c:pt idx="3901">
                  <c:v>43252</c:v>
                </c:pt>
                <c:pt idx="3902">
                  <c:v>43253</c:v>
                </c:pt>
                <c:pt idx="3903">
                  <c:v>43254</c:v>
                </c:pt>
                <c:pt idx="3904">
                  <c:v>43255</c:v>
                </c:pt>
                <c:pt idx="3905">
                  <c:v>43256</c:v>
                </c:pt>
                <c:pt idx="3906">
                  <c:v>43257</c:v>
                </c:pt>
                <c:pt idx="3907">
                  <c:v>43258</c:v>
                </c:pt>
                <c:pt idx="3908">
                  <c:v>43259</c:v>
                </c:pt>
                <c:pt idx="3909">
                  <c:v>43260</c:v>
                </c:pt>
                <c:pt idx="3910">
                  <c:v>43261</c:v>
                </c:pt>
                <c:pt idx="3911">
                  <c:v>43262</c:v>
                </c:pt>
                <c:pt idx="3912">
                  <c:v>43263</c:v>
                </c:pt>
                <c:pt idx="3913">
                  <c:v>43264</c:v>
                </c:pt>
                <c:pt idx="3914">
                  <c:v>43265</c:v>
                </c:pt>
                <c:pt idx="3915">
                  <c:v>43266</c:v>
                </c:pt>
                <c:pt idx="3916">
                  <c:v>43267</c:v>
                </c:pt>
                <c:pt idx="3917">
                  <c:v>43268</c:v>
                </c:pt>
                <c:pt idx="3918">
                  <c:v>43269</c:v>
                </c:pt>
                <c:pt idx="3919">
                  <c:v>43270</c:v>
                </c:pt>
                <c:pt idx="3920">
                  <c:v>43271</c:v>
                </c:pt>
                <c:pt idx="3921">
                  <c:v>43272</c:v>
                </c:pt>
                <c:pt idx="3922">
                  <c:v>43273</c:v>
                </c:pt>
                <c:pt idx="3923">
                  <c:v>43274</c:v>
                </c:pt>
                <c:pt idx="3924">
                  <c:v>43275</c:v>
                </c:pt>
                <c:pt idx="3925">
                  <c:v>43276</c:v>
                </c:pt>
                <c:pt idx="3926">
                  <c:v>43277</c:v>
                </c:pt>
                <c:pt idx="3927">
                  <c:v>43278</c:v>
                </c:pt>
                <c:pt idx="3928">
                  <c:v>43279</c:v>
                </c:pt>
                <c:pt idx="3929">
                  <c:v>43280</c:v>
                </c:pt>
                <c:pt idx="3930">
                  <c:v>43281</c:v>
                </c:pt>
                <c:pt idx="3931">
                  <c:v>43282</c:v>
                </c:pt>
                <c:pt idx="3932">
                  <c:v>43283</c:v>
                </c:pt>
                <c:pt idx="3933">
                  <c:v>43284</c:v>
                </c:pt>
                <c:pt idx="3934">
                  <c:v>43285</c:v>
                </c:pt>
                <c:pt idx="3935">
                  <c:v>43286</c:v>
                </c:pt>
                <c:pt idx="3936">
                  <c:v>43287</c:v>
                </c:pt>
                <c:pt idx="3937">
                  <c:v>43288</c:v>
                </c:pt>
                <c:pt idx="3938">
                  <c:v>43289</c:v>
                </c:pt>
                <c:pt idx="3939">
                  <c:v>43290</c:v>
                </c:pt>
                <c:pt idx="3940">
                  <c:v>43291</c:v>
                </c:pt>
                <c:pt idx="3941">
                  <c:v>43292</c:v>
                </c:pt>
                <c:pt idx="3942">
                  <c:v>43293</c:v>
                </c:pt>
                <c:pt idx="3943">
                  <c:v>43294</c:v>
                </c:pt>
                <c:pt idx="3944">
                  <c:v>43295</c:v>
                </c:pt>
                <c:pt idx="3945">
                  <c:v>43296</c:v>
                </c:pt>
                <c:pt idx="3946">
                  <c:v>43297</c:v>
                </c:pt>
                <c:pt idx="3947">
                  <c:v>43298</c:v>
                </c:pt>
                <c:pt idx="3948">
                  <c:v>43299</c:v>
                </c:pt>
                <c:pt idx="3949">
                  <c:v>43300</c:v>
                </c:pt>
                <c:pt idx="3950">
                  <c:v>43301</c:v>
                </c:pt>
                <c:pt idx="3951">
                  <c:v>43302</c:v>
                </c:pt>
                <c:pt idx="3952">
                  <c:v>43303</c:v>
                </c:pt>
                <c:pt idx="3953">
                  <c:v>43304</c:v>
                </c:pt>
                <c:pt idx="3954">
                  <c:v>43305</c:v>
                </c:pt>
                <c:pt idx="3955">
                  <c:v>43306</c:v>
                </c:pt>
                <c:pt idx="3956">
                  <c:v>43307</c:v>
                </c:pt>
                <c:pt idx="3957">
                  <c:v>43308</c:v>
                </c:pt>
                <c:pt idx="3958">
                  <c:v>43309</c:v>
                </c:pt>
                <c:pt idx="3959">
                  <c:v>43310</c:v>
                </c:pt>
                <c:pt idx="3960">
                  <c:v>43311</c:v>
                </c:pt>
                <c:pt idx="3961">
                  <c:v>43312</c:v>
                </c:pt>
                <c:pt idx="3962">
                  <c:v>43313</c:v>
                </c:pt>
                <c:pt idx="3963">
                  <c:v>43314</c:v>
                </c:pt>
                <c:pt idx="3964">
                  <c:v>43315</c:v>
                </c:pt>
                <c:pt idx="3965">
                  <c:v>43316</c:v>
                </c:pt>
                <c:pt idx="3966">
                  <c:v>43317</c:v>
                </c:pt>
                <c:pt idx="3967">
                  <c:v>43318</c:v>
                </c:pt>
                <c:pt idx="3968">
                  <c:v>43319</c:v>
                </c:pt>
                <c:pt idx="3969">
                  <c:v>43320</c:v>
                </c:pt>
                <c:pt idx="3970">
                  <c:v>43321</c:v>
                </c:pt>
                <c:pt idx="3971">
                  <c:v>43322</c:v>
                </c:pt>
                <c:pt idx="3972">
                  <c:v>43323</c:v>
                </c:pt>
                <c:pt idx="3973">
                  <c:v>43324</c:v>
                </c:pt>
                <c:pt idx="3974">
                  <c:v>43325</c:v>
                </c:pt>
                <c:pt idx="3975">
                  <c:v>43326</c:v>
                </c:pt>
                <c:pt idx="3976">
                  <c:v>43327</c:v>
                </c:pt>
                <c:pt idx="3977">
                  <c:v>43328</c:v>
                </c:pt>
                <c:pt idx="3978">
                  <c:v>43329</c:v>
                </c:pt>
                <c:pt idx="3979">
                  <c:v>43330</c:v>
                </c:pt>
                <c:pt idx="3980">
                  <c:v>43331</c:v>
                </c:pt>
                <c:pt idx="3981">
                  <c:v>43332</c:v>
                </c:pt>
                <c:pt idx="3982">
                  <c:v>43333</c:v>
                </c:pt>
                <c:pt idx="3983">
                  <c:v>43334</c:v>
                </c:pt>
                <c:pt idx="3984">
                  <c:v>43335</c:v>
                </c:pt>
                <c:pt idx="3985">
                  <c:v>43336</c:v>
                </c:pt>
                <c:pt idx="3986">
                  <c:v>43337</c:v>
                </c:pt>
                <c:pt idx="3987">
                  <c:v>43338</c:v>
                </c:pt>
                <c:pt idx="3988">
                  <c:v>43339</c:v>
                </c:pt>
                <c:pt idx="3989">
                  <c:v>43340</c:v>
                </c:pt>
                <c:pt idx="3990">
                  <c:v>43341</c:v>
                </c:pt>
                <c:pt idx="3991">
                  <c:v>43342</c:v>
                </c:pt>
                <c:pt idx="3992">
                  <c:v>43343</c:v>
                </c:pt>
                <c:pt idx="3993">
                  <c:v>43344</c:v>
                </c:pt>
                <c:pt idx="3994">
                  <c:v>43345</c:v>
                </c:pt>
                <c:pt idx="3995">
                  <c:v>43346</c:v>
                </c:pt>
                <c:pt idx="3996">
                  <c:v>43347</c:v>
                </c:pt>
                <c:pt idx="3997">
                  <c:v>43348</c:v>
                </c:pt>
                <c:pt idx="3998">
                  <c:v>43349</c:v>
                </c:pt>
                <c:pt idx="3999">
                  <c:v>43350</c:v>
                </c:pt>
                <c:pt idx="4000">
                  <c:v>43351</c:v>
                </c:pt>
                <c:pt idx="4001">
                  <c:v>43352</c:v>
                </c:pt>
                <c:pt idx="4002">
                  <c:v>43353</c:v>
                </c:pt>
                <c:pt idx="4003">
                  <c:v>43354</c:v>
                </c:pt>
                <c:pt idx="4004">
                  <c:v>43355</c:v>
                </c:pt>
                <c:pt idx="4005">
                  <c:v>43356</c:v>
                </c:pt>
                <c:pt idx="4006">
                  <c:v>43357</c:v>
                </c:pt>
                <c:pt idx="4007">
                  <c:v>43358</c:v>
                </c:pt>
                <c:pt idx="4008">
                  <c:v>43359</c:v>
                </c:pt>
                <c:pt idx="4009">
                  <c:v>43360</c:v>
                </c:pt>
                <c:pt idx="4010">
                  <c:v>43361</c:v>
                </c:pt>
                <c:pt idx="4011">
                  <c:v>43362</c:v>
                </c:pt>
                <c:pt idx="4012">
                  <c:v>43363</c:v>
                </c:pt>
                <c:pt idx="4013">
                  <c:v>43364</c:v>
                </c:pt>
                <c:pt idx="4014">
                  <c:v>43365</c:v>
                </c:pt>
                <c:pt idx="4015">
                  <c:v>43366</c:v>
                </c:pt>
                <c:pt idx="4016">
                  <c:v>43367</c:v>
                </c:pt>
                <c:pt idx="4017">
                  <c:v>43368</c:v>
                </c:pt>
                <c:pt idx="4018">
                  <c:v>43369</c:v>
                </c:pt>
                <c:pt idx="4019">
                  <c:v>43370</c:v>
                </c:pt>
                <c:pt idx="4020">
                  <c:v>43371</c:v>
                </c:pt>
                <c:pt idx="4021">
                  <c:v>43372</c:v>
                </c:pt>
                <c:pt idx="4022">
                  <c:v>43373</c:v>
                </c:pt>
                <c:pt idx="4023">
                  <c:v>43374</c:v>
                </c:pt>
                <c:pt idx="4024">
                  <c:v>43375</c:v>
                </c:pt>
                <c:pt idx="4025">
                  <c:v>43376</c:v>
                </c:pt>
                <c:pt idx="4026">
                  <c:v>43377</c:v>
                </c:pt>
                <c:pt idx="4027">
                  <c:v>43378</c:v>
                </c:pt>
                <c:pt idx="4028">
                  <c:v>43379</c:v>
                </c:pt>
                <c:pt idx="4029">
                  <c:v>43380</c:v>
                </c:pt>
                <c:pt idx="4030">
                  <c:v>43381</c:v>
                </c:pt>
                <c:pt idx="4031">
                  <c:v>43382</c:v>
                </c:pt>
                <c:pt idx="4032">
                  <c:v>43383</c:v>
                </c:pt>
                <c:pt idx="4033">
                  <c:v>43384</c:v>
                </c:pt>
                <c:pt idx="4034">
                  <c:v>43385</c:v>
                </c:pt>
                <c:pt idx="4035">
                  <c:v>43386</c:v>
                </c:pt>
                <c:pt idx="4036">
                  <c:v>43387</c:v>
                </c:pt>
                <c:pt idx="4037">
                  <c:v>43388</c:v>
                </c:pt>
                <c:pt idx="4038">
                  <c:v>43389</c:v>
                </c:pt>
                <c:pt idx="4039">
                  <c:v>43390</c:v>
                </c:pt>
                <c:pt idx="4040">
                  <c:v>43391</c:v>
                </c:pt>
                <c:pt idx="4041">
                  <c:v>43392</c:v>
                </c:pt>
                <c:pt idx="4042">
                  <c:v>43393</c:v>
                </c:pt>
                <c:pt idx="4043">
                  <c:v>43394</c:v>
                </c:pt>
                <c:pt idx="4044">
                  <c:v>43395</c:v>
                </c:pt>
                <c:pt idx="4045">
                  <c:v>43396</c:v>
                </c:pt>
                <c:pt idx="4046">
                  <c:v>43397</c:v>
                </c:pt>
                <c:pt idx="4047">
                  <c:v>43398</c:v>
                </c:pt>
                <c:pt idx="4048">
                  <c:v>43399</c:v>
                </c:pt>
                <c:pt idx="4049">
                  <c:v>43400</c:v>
                </c:pt>
                <c:pt idx="4050">
                  <c:v>43401</c:v>
                </c:pt>
                <c:pt idx="4051">
                  <c:v>43402</c:v>
                </c:pt>
                <c:pt idx="4052">
                  <c:v>43403</c:v>
                </c:pt>
                <c:pt idx="4053">
                  <c:v>43404</c:v>
                </c:pt>
                <c:pt idx="4054">
                  <c:v>43405</c:v>
                </c:pt>
                <c:pt idx="4055">
                  <c:v>43406</c:v>
                </c:pt>
                <c:pt idx="4056">
                  <c:v>43407</c:v>
                </c:pt>
                <c:pt idx="4057">
                  <c:v>43408</c:v>
                </c:pt>
                <c:pt idx="4058">
                  <c:v>43409</c:v>
                </c:pt>
                <c:pt idx="4059">
                  <c:v>43410</c:v>
                </c:pt>
                <c:pt idx="4060">
                  <c:v>43411</c:v>
                </c:pt>
                <c:pt idx="4061">
                  <c:v>43412</c:v>
                </c:pt>
                <c:pt idx="4062">
                  <c:v>43413</c:v>
                </c:pt>
                <c:pt idx="4063">
                  <c:v>43414</c:v>
                </c:pt>
                <c:pt idx="4064">
                  <c:v>43415</c:v>
                </c:pt>
                <c:pt idx="4065">
                  <c:v>43416</c:v>
                </c:pt>
                <c:pt idx="4066">
                  <c:v>43417</c:v>
                </c:pt>
                <c:pt idx="4067">
                  <c:v>43418</c:v>
                </c:pt>
                <c:pt idx="4068">
                  <c:v>43419</c:v>
                </c:pt>
                <c:pt idx="4069">
                  <c:v>43420</c:v>
                </c:pt>
                <c:pt idx="4070">
                  <c:v>43421</c:v>
                </c:pt>
                <c:pt idx="4071">
                  <c:v>43422</c:v>
                </c:pt>
                <c:pt idx="4072">
                  <c:v>43423</c:v>
                </c:pt>
                <c:pt idx="4073">
                  <c:v>43424</c:v>
                </c:pt>
                <c:pt idx="4074">
                  <c:v>43425</c:v>
                </c:pt>
                <c:pt idx="4075">
                  <c:v>43426</c:v>
                </c:pt>
                <c:pt idx="4076">
                  <c:v>43427</c:v>
                </c:pt>
                <c:pt idx="4077">
                  <c:v>43428</c:v>
                </c:pt>
                <c:pt idx="4078">
                  <c:v>43429</c:v>
                </c:pt>
                <c:pt idx="4079">
                  <c:v>43430</c:v>
                </c:pt>
                <c:pt idx="4080">
                  <c:v>43431</c:v>
                </c:pt>
                <c:pt idx="4081">
                  <c:v>43432</c:v>
                </c:pt>
                <c:pt idx="4082">
                  <c:v>43433</c:v>
                </c:pt>
                <c:pt idx="4083">
                  <c:v>43434</c:v>
                </c:pt>
                <c:pt idx="4084">
                  <c:v>43435</c:v>
                </c:pt>
                <c:pt idx="4085">
                  <c:v>43436</c:v>
                </c:pt>
                <c:pt idx="4086">
                  <c:v>43437</c:v>
                </c:pt>
                <c:pt idx="4087">
                  <c:v>43438</c:v>
                </c:pt>
                <c:pt idx="4088">
                  <c:v>43439</c:v>
                </c:pt>
                <c:pt idx="4089">
                  <c:v>43440</c:v>
                </c:pt>
                <c:pt idx="4090">
                  <c:v>43441</c:v>
                </c:pt>
                <c:pt idx="4091">
                  <c:v>43442</c:v>
                </c:pt>
                <c:pt idx="4092">
                  <c:v>43443</c:v>
                </c:pt>
                <c:pt idx="4093">
                  <c:v>43444</c:v>
                </c:pt>
                <c:pt idx="4094">
                  <c:v>43445</c:v>
                </c:pt>
                <c:pt idx="4095">
                  <c:v>43446</c:v>
                </c:pt>
                <c:pt idx="4096">
                  <c:v>43447</c:v>
                </c:pt>
                <c:pt idx="4097">
                  <c:v>43448</c:v>
                </c:pt>
                <c:pt idx="4098">
                  <c:v>43449</c:v>
                </c:pt>
                <c:pt idx="4099">
                  <c:v>43450</c:v>
                </c:pt>
                <c:pt idx="4100">
                  <c:v>43451</c:v>
                </c:pt>
                <c:pt idx="4101">
                  <c:v>43452</c:v>
                </c:pt>
                <c:pt idx="4102">
                  <c:v>43453</c:v>
                </c:pt>
                <c:pt idx="4103">
                  <c:v>43454</c:v>
                </c:pt>
                <c:pt idx="4104">
                  <c:v>43455</c:v>
                </c:pt>
                <c:pt idx="4105">
                  <c:v>43456</c:v>
                </c:pt>
                <c:pt idx="4106">
                  <c:v>43457</c:v>
                </c:pt>
                <c:pt idx="4107">
                  <c:v>43458</c:v>
                </c:pt>
                <c:pt idx="4108">
                  <c:v>43459</c:v>
                </c:pt>
                <c:pt idx="4109">
                  <c:v>43460</c:v>
                </c:pt>
                <c:pt idx="4110">
                  <c:v>43461</c:v>
                </c:pt>
                <c:pt idx="4111">
                  <c:v>43462</c:v>
                </c:pt>
                <c:pt idx="4112">
                  <c:v>43463</c:v>
                </c:pt>
                <c:pt idx="4113">
                  <c:v>43464</c:v>
                </c:pt>
                <c:pt idx="4114">
                  <c:v>43465</c:v>
                </c:pt>
                <c:pt idx="4115">
                  <c:v>43466</c:v>
                </c:pt>
                <c:pt idx="4116">
                  <c:v>43467</c:v>
                </c:pt>
                <c:pt idx="4117">
                  <c:v>43468</c:v>
                </c:pt>
                <c:pt idx="4118">
                  <c:v>43469</c:v>
                </c:pt>
                <c:pt idx="4119">
                  <c:v>43470</c:v>
                </c:pt>
                <c:pt idx="4120">
                  <c:v>43471</c:v>
                </c:pt>
                <c:pt idx="4121">
                  <c:v>43472</c:v>
                </c:pt>
                <c:pt idx="4122">
                  <c:v>43473</c:v>
                </c:pt>
                <c:pt idx="4123">
                  <c:v>43474</c:v>
                </c:pt>
                <c:pt idx="4124">
                  <c:v>43475</c:v>
                </c:pt>
                <c:pt idx="4125">
                  <c:v>43476</c:v>
                </c:pt>
                <c:pt idx="4126">
                  <c:v>43477</c:v>
                </c:pt>
                <c:pt idx="4127">
                  <c:v>43478</c:v>
                </c:pt>
                <c:pt idx="4128">
                  <c:v>43479</c:v>
                </c:pt>
                <c:pt idx="4129">
                  <c:v>43480</c:v>
                </c:pt>
                <c:pt idx="4130">
                  <c:v>43481</c:v>
                </c:pt>
                <c:pt idx="4131">
                  <c:v>43482</c:v>
                </c:pt>
                <c:pt idx="4132">
                  <c:v>43483</c:v>
                </c:pt>
                <c:pt idx="4133">
                  <c:v>43484</c:v>
                </c:pt>
                <c:pt idx="4134">
                  <c:v>43485</c:v>
                </c:pt>
                <c:pt idx="4135">
                  <c:v>43486</c:v>
                </c:pt>
                <c:pt idx="4136">
                  <c:v>43487</c:v>
                </c:pt>
                <c:pt idx="4137">
                  <c:v>43488</c:v>
                </c:pt>
                <c:pt idx="4138">
                  <c:v>43489</c:v>
                </c:pt>
                <c:pt idx="4139">
                  <c:v>43490</c:v>
                </c:pt>
                <c:pt idx="4140">
                  <c:v>43491</c:v>
                </c:pt>
                <c:pt idx="4141">
                  <c:v>43492</c:v>
                </c:pt>
                <c:pt idx="4142">
                  <c:v>43493</c:v>
                </c:pt>
                <c:pt idx="4143">
                  <c:v>43494</c:v>
                </c:pt>
                <c:pt idx="4144">
                  <c:v>43495</c:v>
                </c:pt>
                <c:pt idx="4145">
                  <c:v>43496</c:v>
                </c:pt>
                <c:pt idx="4146">
                  <c:v>43497</c:v>
                </c:pt>
                <c:pt idx="4147">
                  <c:v>43498</c:v>
                </c:pt>
                <c:pt idx="4148">
                  <c:v>43499</c:v>
                </c:pt>
                <c:pt idx="4149">
                  <c:v>43500</c:v>
                </c:pt>
                <c:pt idx="4150">
                  <c:v>43501</c:v>
                </c:pt>
                <c:pt idx="4151">
                  <c:v>43502</c:v>
                </c:pt>
                <c:pt idx="4152">
                  <c:v>43503</c:v>
                </c:pt>
                <c:pt idx="4153">
                  <c:v>43504</c:v>
                </c:pt>
                <c:pt idx="4154">
                  <c:v>43505</c:v>
                </c:pt>
                <c:pt idx="4155">
                  <c:v>43506</c:v>
                </c:pt>
                <c:pt idx="4156">
                  <c:v>43507</c:v>
                </c:pt>
                <c:pt idx="4157">
                  <c:v>43508</c:v>
                </c:pt>
                <c:pt idx="4158">
                  <c:v>43509</c:v>
                </c:pt>
                <c:pt idx="4159">
                  <c:v>43510</c:v>
                </c:pt>
                <c:pt idx="4160">
                  <c:v>43511</c:v>
                </c:pt>
                <c:pt idx="4161">
                  <c:v>43512</c:v>
                </c:pt>
                <c:pt idx="4162">
                  <c:v>43513</c:v>
                </c:pt>
                <c:pt idx="4163">
                  <c:v>43514</c:v>
                </c:pt>
                <c:pt idx="4164">
                  <c:v>43515</c:v>
                </c:pt>
                <c:pt idx="4165">
                  <c:v>43516</c:v>
                </c:pt>
                <c:pt idx="4166">
                  <c:v>43517</c:v>
                </c:pt>
                <c:pt idx="4167">
                  <c:v>43518</c:v>
                </c:pt>
                <c:pt idx="4168">
                  <c:v>43519</c:v>
                </c:pt>
                <c:pt idx="4169">
                  <c:v>43520</c:v>
                </c:pt>
                <c:pt idx="4170">
                  <c:v>43521</c:v>
                </c:pt>
                <c:pt idx="4171">
                  <c:v>43522</c:v>
                </c:pt>
                <c:pt idx="4172">
                  <c:v>43523</c:v>
                </c:pt>
              </c:numCache>
            </c:numRef>
          </c:cat>
          <c:val>
            <c:numRef>
              <c:f>Sheet1!$B$3:$FDN$3</c:f>
              <c:numCache>
                <c:formatCode>0.00%</c:formatCode>
                <c:ptCount val="4173"/>
                <c:pt idx="0">
                  <c:v>-2.0367812302317699E-3</c:v>
                </c:pt>
                <c:pt idx="1">
                  <c:v>-6.9978868352993395E-4</c:v>
                </c:pt>
                <c:pt idx="2">
                  <c:v>9.1000243521777201E-4</c:v>
                </c:pt>
                <c:pt idx="3">
                  <c:v>9.1000243521777201E-4</c:v>
                </c:pt>
                <c:pt idx="4">
                  <c:v>9.1000243521777201E-4</c:v>
                </c:pt>
                <c:pt idx="5">
                  <c:v>-6.8864931805123796E-4</c:v>
                </c:pt>
                <c:pt idx="6">
                  <c:v>5.7626220514779298E-3</c:v>
                </c:pt>
                <c:pt idx="7">
                  <c:v>8.1669356249878308E-3</c:v>
                </c:pt>
                <c:pt idx="8">
                  <c:v>9.5540164537619692E-3</c:v>
                </c:pt>
                <c:pt idx="9">
                  <c:v>8.2961398084602199E-3</c:v>
                </c:pt>
                <c:pt idx="10">
                  <c:v>8.2961398084602199E-3</c:v>
                </c:pt>
                <c:pt idx="11">
                  <c:v>8.2961398084602199E-3</c:v>
                </c:pt>
                <c:pt idx="12">
                  <c:v>1.37316428090852E-2</c:v>
                </c:pt>
                <c:pt idx="13">
                  <c:v>1.2235118106148E-2</c:v>
                </c:pt>
                <c:pt idx="14">
                  <c:v>1.4398162198293599E-2</c:v>
                </c:pt>
                <c:pt idx="15">
                  <c:v>1.29008857666464E-2</c:v>
                </c:pt>
                <c:pt idx="16">
                  <c:v>9.7760074323982593E-3</c:v>
                </c:pt>
                <c:pt idx="17">
                  <c:v>9.7760074323982593E-3</c:v>
                </c:pt>
                <c:pt idx="18">
                  <c:v>9.7760074323982593E-3</c:v>
                </c:pt>
                <c:pt idx="19">
                  <c:v>1.5224883514960199E-2</c:v>
                </c:pt>
                <c:pt idx="20">
                  <c:v>1.3924300973528101E-2</c:v>
                </c:pt>
                <c:pt idx="21">
                  <c:v>1.7978740312971201E-2</c:v>
                </c:pt>
                <c:pt idx="22">
                  <c:v>1.6266644396451199E-2</c:v>
                </c:pt>
                <c:pt idx="23">
                  <c:v>1.60616354020491E-2</c:v>
                </c:pt>
                <c:pt idx="24">
                  <c:v>1.60616354020491E-2</c:v>
                </c:pt>
                <c:pt idx="25">
                  <c:v>1.60616354020491E-2</c:v>
                </c:pt>
                <c:pt idx="26">
                  <c:v>1.2007168458781499E-2</c:v>
                </c:pt>
                <c:pt idx="27">
                  <c:v>1.8079305415850601E-2</c:v>
                </c:pt>
                <c:pt idx="28">
                  <c:v>1.6787410083291199E-2</c:v>
                </c:pt>
                <c:pt idx="29">
                  <c:v>1.5988115650164E-2</c:v>
                </c:pt>
                <c:pt idx="30">
                  <c:v>9.8535149532175108E-3</c:v>
                </c:pt>
                <c:pt idx="31">
                  <c:v>9.8535149532175108E-3</c:v>
                </c:pt>
                <c:pt idx="32">
                  <c:v>9.8535149532175108E-3</c:v>
                </c:pt>
                <c:pt idx="33">
                  <c:v>8.5615466392152707E-3</c:v>
                </c:pt>
                <c:pt idx="34">
                  <c:v>7.23445090749553E-3</c:v>
                </c:pt>
                <c:pt idx="35">
                  <c:v>1.19750673447909E-2</c:v>
                </c:pt>
                <c:pt idx="36">
                  <c:v>1.8323436220515601E-2</c:v>
                </c:pt>
                <c:pt idx="37">
                  <c:v>1.7938159473155999E-2</c:v>
                </c:pt>
                <c:pt idx="38">
                  <c:v>1.7938159473155999E-2</c:v>
                </c:pt>
                <c:pt idx="39">
                  <c:v>1.7938159473155999E-2</c:v>
                </c:pt>
                <c:pt idx="40">
                  <c:v>1.52344466286651E-2</c:v>
                </c:pt>
                <c:pt idx="41">
                  <c:v>1.65167554738215E-2</c:v>
                </c:pt>
                <c:pt idx="42">
                  <c:v>1.2007628352372899E-2</c:v>
                </c:pt>
                <c:pt idx="43">
                  <c:v>7.7870834104381004E-3</c:v>
                </c:pt>
                <c:pt idx="44">
                  <c:v>6.3045787799422799E-3</c:v>
                </c:pt>
                <c:pt idx="45">
                  <c:v>6.3045787799422799E-3</c:v>
                </c:pt>
                <c:pt idx="46">
                  <c:v>6.3045787799422799E-3</c:v>
                </c:pt>
                <c:pt idx="47">
                  <c:v>1.65580821737787E-3</c:v>
                </c:pt>
                <c:pt idx="48">
                  <c:v>-5.2746733969440997E-3</c:v>
                </c:pt>
                <c:pt idx="49">
                  <c:v>-4.4639677551057098E-3</c:v>
                </c:pt>
                <c:pt idx="50">
                  <c:v>-1.07943548468988E-2</c:v>
                </c:pt>
                <c:pt idx="51">
                  <c:v>-1.4785358963335901E-2</c:v>
                </c:pt>
                <c:pt idx="52">
                  <c:v>-1.4785358963335901E-2</c:v>
                </c:pt>
                <c:pt idx="53">
                  <c:v>-1.4785358963335901E-2</c:v>
                </c:pt>
                <c:pt idx="54">
                  <c:v>-2.6169162553333899E-2</c:v>
                </c:pt>
                <c:pt idx="55">
                  <c:v>-3.2995782074176999E-2</c:v>
                </c:pt>
                <c:pt idx="56">
                  <c:v>-3.9064687762531601E-2</c:v>
                </c:pt>
                <c:pt idx="57">
                  <c:v>-4.1923966614969797E-2</c:v>
                </c:pt>
                <c:pt idx="58">
                  <c:v>-4.0435012383034603E-2</c:v>
                </c:pt>
                <c:pt idx="59">
                  <c:v>-4.0435012383034603E-2</c:v>
                </c:pt>
                <c:pt idx="60">
                  <c:v>-4.0435012383034603E-2</c:v>
                </c:pt>
                <c:pt idx="61">
                  <c:v>-3.5977459001449198E-2</c:v>
                </c:pt>
                <c:pt idx="62">
                  <c:v>-4.0056503086742697E-2</c:v>
                </c:pt>
                <c:pt idx="63">
                  <c:v>-4.1931304769393198E-2</c:v>
                </c:pt>
                <c:pt idx="64">
                  <c:v>-4.2418618801338702E-2</c:v>
                </c:pt>
                <c:pt idx="65">
                  <c:v>-4.0723116262904403E-2</c:v>
                </c:pt>
                <c:pt idx="66">
                  <c:v>-4.0723116262904403E-2</c:v>
                </c:pt>
                <c:pt idx="67">
                  <c:v>-4.0723116262904403E-2</c:v>
                </c:pt>
                <c:pt idx="68">
                  <c:v>-4.1816506971093799E-2</c:v>
                </c:pt>
                <c:pt idx="69">
                  <c:v>-5.0616168456091098E-2</c:v>
                </c:pt>
                <c:pt idx="70">
                  <c:v>-5.2793984962406101E-2</c:v>
                </c:pt>
                <c:pt idx="71">
                  <c:v>-5.3149746307306199E-2</c:v>
                </c:pt>
                <c:pt idx="72">
                  <c:v>-5.0773111849743098E-2</c:v>
                </c:pt>
                <c:pt idx="73">
                  <c:v>-5.0773111849743098E-2</c:v>
                </c:pt>
                <c:pt idx="74">
                  <c:v>-5.0773111849743098E-2</c:v>
                </c:pt>
                <c:pt idx="75">
                  <c:v>-5.1852686536330697E-2</c:v>
                </c:pt>
                <c:pt idx="76">
                  <c:v>-4.7067135565099297E-2</c:v>
                </c:pt>
                <c:pt idx="77">
                  <c:v>-4.92998628306726E-2</c:v>
                </c:pt>
                <c:pt idx="78">
                  <c:v>-4.8124163930439098E-2</c:v>
                </c:pt>
                <c:pt idx="79">
                  <c:v>-4.9557320355596603E-2</c:v>
                </c:pt>
                <c:pt idx="80">
                  <c:v>-4.9557320355596603E-2</c:v>
                </c:pt>
                <c:pt idx="81">
                  <c:v>-4.9557320355596603E-2</c:v>
                </c:pt>
                <c:pt idx="82">
                  <c:v>-5.6503490473946899E-2</c:v>
                </c:pt>
                <c:pt idx="83">
                  <c:v>-5.56254990971288E-2</c:v>
                </c:pt>
                <c:pt idx="84">
                  <c:v>-5.59371771197716E-2</c:v>
                </c:pt>
                <c:pt idx="85">
                  <c:v>-5.6278456498897803E-2</c:v>
                </c:pt>
                <c:pt idx="86">
                  <c:v>-5.9852114650768798E-2</c:v>
                </c:pt>
                <c:pt idx="87">
                  <c:v>-5.9852114650768798E-2</c:v>
                </c:pt>
                <c:pt idx="88">
                  <c:v>-5.9852114650768798E-2</c:v>
                </c:pt>
                <c:pt idx="89">
                  <c:v>-6.0356701681802502E-2</c:v>
                </c:pt>
                <c:pt idx="90">
                  <c:v>-6.0356701681802502E-2</c:v>
                </c:pt>
                <c:pt idx="91">
                  <c:v>-6.0324104648209302E-2</c:v>
                </c:pt>
                <c:pt idx="92">
                  <c:v>-5.9597000423932497E-2</c:v>
                </c:pt>
                <c:pt idx="93">
                  <c:v>-5.5144446985288503E-2</c:v>
                </c:pt>
                <c:pt idx="94">
                  <c:v>-5.5144446985288503E-2</c:v>
                </c:pt>
                <c:pt idx="95">
                  <c:v>-5.5144446985288503E-2</c:v>
                </c:pt>
                <c:pt idx="96">
                  <c:v>-5.2734974148526598E-2</c:v>
                </c:pt>
                <c:pt idx="97">
                  <c:v>-5.2734974148526598E-2</c:v>
                </c:pt>
                <c:pt idx="98">
                  <c:v>-4.6605528364312102E-2</c:v>
                </c:pt>
                <c:pt idx="99">
                  <c:v>-5.3080071231255098E-2</c:v>
                </c:pt>
                <c:pt idx="100">
                  <c:v>-5.60325749268527E-2</c:v>
                </c:pt>
                <c:pt idx="101">
                  <c:v>-5.60325749268527E-2</c:v>
                </c:pt>
                <c:pt idx="102">
                  <c:v>-5.60325749268527E-2</c:v>
                </c:pt>
                <c:pt idx="103">
                  <c:v>-7.1466232791726397E-2</c:v>
                </c:pt>
                <c:pt idx="104">
                  <c:v>-7.3627603812473102E-2</c:v>
                </c:pt>
                <c:pt idx="105">
                  <c:v>-8.4858727728358896E-2</c:v>
                </c:pt>
                <c:pt idx="106">
                  <c:v>-9.4473116301750995E-2</c:v>
                </c:pt>
                <c:pt idx="107">
                  <c:v>-9.4208485075260806E-2</c:v>
                </c:pt>
                <c:pt idx="108">
                  <c:v>-9.4208485075260806E-2</c:v>
                </c:pt>
                <c:pt idx="109">
                  <c:v>-9.4208485075260806E-2</c:v>
                </c:pt>
                <c:pt idx="110">
                  <c:v>-8.7821441739622599E-2</c:v>
                </c:pt>
                <c:pt idx="111">
                  <c:v>-8.7671769285512305E-2</c:v>
                </c:pt>
                <c:pt idx="112">
                  <c:v>-9.3301339776459602E-2</c:v>
                </c:pt>
                <c:pt idx="113">
                  <c:v>-8.5401239012942595E-2</c:v>
                </c:pt>
                <c:pt idx="114">
                  <c:v>-8.2907764519467603E-2</c:v>
                </c:pt>
                <c:pt idx="115">
                  <c:v>-8.2907764519467603E-2</c:v>
                </c:pt>
                <c:pt idx="116">
                  <c:v>-8.2907764519467603E-2</c:v>
                </c:pt>
                <c:pt idx="117">
                  <c:v>-7.1818871864127595E-2</c:v>
                </c:pt>
                <c:pt idx="118">
                  <c:v>-6.7810063817787994E-2</c:v>
                </c:pt>
                <c:pt idx="119">
                  <c:v>-5.2656353612553601E-2</c:v>
                </c:pt>
                <c:pt idx="120">
                  <c:v>-6.6533458039282303E-2</c:v>
                </c:pt>
                <c:pt idx="121">
                  <c:v>-5.70622156592114E-2</c:v>
                </c:pt>
                <c:pt idx="122">
                  <c:v>-5.70622156592114E-2</c:v>
                </c:pt>
                <c:pt idx="123">
                  <c:v>-5.70622156592114E-2</c:v>
                </c:pt>
                <c:pt idx="124">
                  <c:v>-5.8822163527123897E-2</c:v>
                </c:pt>
                <c:pt idx="125">
                  <c:v>-5.0681139817715701E-2</c:v>
                </c:pt>
                <c:pt idx="126">
                  <c:v>-4.7739086075123303E-2</c:v>
                </c:pt>
                <c:pt idx="127">
                  <c:v>-5.1990332081956699E-2</c:v>
                </c:pt>
                <c:pt idx="128">
                  <c:v>-4.8366876660067802E-2</c:v>
                </c:pt>
                <c:pt idx="129">
                  <c:v>-4.8366876660067802E-2</c:v>
                </c:pt>
                <c:pt idx="130">
                  <c:v>-4.8366876660067802E-2</c:v>
                </c:pt>
                <c:pt idx="131">
                  <c:v>-3.7408302228203801E-2</c:v>
                </c:pt>
                <c:pt idx="132">
                  <c:v>-3.2594110615043199E-2</c:v>
                </c:pt>
                <c:pt idx="133">
                  <c:v>-4.0378462202854001E-2</c:v>
                </c:pt>
                <c:pt idx="134">
                  <c:v>-3.8151610506997002E-2</c:v>
                </c:pt>
                <c:pt idx="135">
                  <c:v>-3.7981938478308101E-2</c:v>
                </c:pt>
                <c:pt idx="136">
                  <c:v>-3.7981938478308101E-2</c:v>
                </c:pt>
                <c:pt idx="137">
                  <c:v>-3.7981938478308101E-2</c:v>
                </c:pt>
                <c:pt idx="138">
                  <c:v>-3.6190591084996102E-2</c:v>
                </c:pt>
                <c:pt idx="139">
                  <c:v>-3.8825006495059697E-2</c:v>
                </c:pt>
                <c:pt idx="140">
                  <c:v>-3.4284962805829801E-2</c:v>
                </c:pt>
                <c:pt idx="141">
                  <c:v>-2.6624058423715999E-2</c:v>
                </c:pt>
                <c:pt idx="142">
                  <c:v>-2.3273834007016901E-2</c:v>
                </c:pt>
                <c:pt idx="143">
                  <c:v>-2.3273834007016901E-2</c:v>
                </c:pt>
                <c:pt idx="144">
                  <c:v>-2.3273834007016901E-2</c:v>
                </c:pt>
                <c:pt idx="145">
                  <c:v>-2.9483027001821899E-2</c:v>
                </c:pt>
                <c:pt idx="146">
                  <c:v>-2.5295413601860901E-2</c:v>
                </c:pt>
                <c:pt idx="147">
                  <c:v>-2.1970577407132701E-2</c:v>
                </c:pt>
                <c:pt idx="148">
                  <c:v>-2.1281400784811999E-2</c:v>
                </c:pt>
                <c:pt idx="149">
                  <c:v>-2.0811599225948E-2</c:v>
                </c:pt>
                <c:pt idx="150">
                  <c:v>-2.0811599225948E-2</c:v>
                </c:pt>
                <c:pt idx="151">
                  <c:v>-2.0811599225948E-2</c:v>
                </c:pt>
                <c:pt idx="152">
                  <c:v>-2.3286572326543901E-2</c:v>
                </c:pt>
                <c:pt idx="153">
                  <c:v>-2.6359804043479599E-2</c:v>
                </c:pt>
                <c:pt idx="154">
                  <c:v>-2.43786371263266E-2</c:v>
                </c:pt>
                <c:pt idx="155">
                  <c:v>-2.2991947789213801E-2</c:v>
                </c:pt>
                <c:pt idx="156">
                  <c:v>-2.29877202695471E-2</c:v>
                </c:pt>
                <c:pt idx="157">
                  <c:v>-2.29877202695471E-2</c:v>
                </c:pt>
                <c:pt idx="158">
                  <c:v>-2.29877202695471E-2</c:v>
                </c:pt>
                <c:pt idx="159">
                  <c:v>-2.2738299279530898E-2</c:v>
                </c:pt>
                <c:pt idx="160">
                  <c:v>-1.8004971077475701E-2</c:v>
                </c:pt>
                <c:pt idx="161">
                  <c:v>-1.9513746248817899E-2</c:v>
                </c:pt>
                <c:pt idx="162">
                  <c:v>-1.4535162677957699E-2</c:v>
                </c:pt>
                <c:pt idx="163">
                  <c:v>-1.8738738307008E-2</c:v>
                </c:pt>
                <c:pt idx="164">
                  <c:v>-1.8738738307008E-2</c:v>
                </c:pt>
                <c:pt idx="165">
                  <c:v>-1.8738738307008E-2</c:v>
                </c:pt>
                <c:pt idx="166">
                  <c:v>-2.3149562762815198E-2</c:v>
                </c:pt>
                <c:pt idx="167">
                  <c:v>-2.3437865093278099E-2</c:v>
                </c:pt>
                <c:pt idx="168">
                  <c:v>-2.1951106907324301E-2</c:v>
                </c:pt>
                <c:pt idx="169">
                  <c:v>-2.62925995863682E-2</c:v>
                </c:pt>
                <c:pt idx="170">
                  <c:v>-2.2269554729994898E-2</c:v>
                </c:pt>
                <c:pt idx="171">
                  <c:v>-2.2269554729994898E-2</c:v>
                </c:pt>
                <c:pt idx="172">
                  <c:v>-2.2269554729994898E-2</c:v>
                </c:pt>
                <c:pt idx="173">
                  <c:v>-1.6850306432612101E-2</c:v>
                </c:pt>
                <c:pt idx="174">
                  <c:v>-3.12135698821501E-2</c:v>
                </c:pt>
                <c:pt idx="175">
                  <c:v>-3.3834944315123697E-2</c:v>
                </c:pt>
                <c:pt idx="176">
                  <c:v>-3.37521248513689E-2</c:v>
                </c:pt>
                <c:pt idx="177">
                  <c:v>-3.37521248513689E-2</c:v>
                </c:pt>
                <c:pt idx="178">
                  <c:v>-3.37521248513689E-2</c:v>
                </c:pt>
                <c:pt idx="179">
                  <c:v>-3.37521248513689E-2</c:v>
                </c:pt>
                <c:pt idx="180">
                  <c:v>-3.3426753803990503E-2</c:v>
                </c:pt>
                <c:pt idx="181">
                  <c:v>-3.8434762568927201E-2</c:v>
                </c:pt>
                <c:pt idx="182">
                  <c:v>-3.2967961971749303E-2</c:v>
                </c:pt>
                <c:pt idx="183">
                  <c:v>-2.44470759005311E-2</c:v>
                </c:pt>
                <c:pt idx="184">
                  <c:v>-2.2030460508155301E-2</c:v>
                </c:pt>
                <c:pt idx="185">
                  <c:v>-2.2030460508155301E-2</c:v>
                </c:pt>
                <c:pt idx="186">
                  <c:v>-2.2030460508155301E-2</c:v>
                </c:pt>
                <c:pt idx="187">
                  <c:v>-1.7110714406009E-2</c:v>
                </c:pt>
                <c:pt idx="188">
                  <c:v>-2.12858682669619E-2</c:v>
                </c:pt>
                <c:pt idx="189">
                  <c:v>-2.8123833788683401E-2</c:v>
                </c:pt>
                <c:pt idx="190">
                  <c:v>-3.3701663212489102E-2</c:v>
                </c:pt>
                <c:pt idx="191">
                  <c:v>-3.7114454575728602E-2</c:v>
                </c:pt>
                <c:pt idx="192">
                  <c:v>-3.7114454575728602E-2</c:v>
                </c:pt>
                <c:pt idx="193">
                  <c:v>-3.7114454575728602E-2</c:v>
                </c:pt>
                <c:pt idx="194">
                  <c:v>-3.8969090527123398E-2</c:v>
                </c:pt>
                <c:pt idx="195">
                  <c:v>-4.4194214328280398E-2</c:v>
                </c:pt>
                <c:pt idx="196">
                  <c:v>-4.1326811202409698E-2</c:v>
                </c:pt>
                <c:pt idx="197">
                  <c:v>-4.3785616640932903E-2</c:v>
                </c:pt>
                <c:pt idx="198">
                  <c:v>-3.9516830148740301E-2</c:v>
                </c:pt>
                <c:pt idx="199">
                  <c:v>-3.9516830148740301E-2</c:v>
                </c:pt>
                <c:pt idx="200">
                  <c:v>-3.9516830148740301E-2</c:v>
                </c:pt>
                <c:pt idx="201">
                  <c:v>-3.8957019061236303E-2</c:v>
                </c:pt>
                <c:pt idx="202">
                  <c:v>-3.9671941961878801E-2</c:v>
                </c:pt>
                <c:pt idx="203">
                  <c:v>-4.2809636271153799E-2</c:v>
                </c:pt>
                <c:pt idx="204">
                  <c:v>-3.71385165660887E-2</c:v>
                </c:pt>
                <c:pt idx="205">
                  <c:v>-4.37868618844258E-2</c:v>
                </c:pt>
                <c:pt idx="206">
                  <c:v>-4.37868618844258E-2</c:v>
                </c:pt>
                <c:pt idx="207">
                  <c:v>-4.37868618844258E-2</c:v>
                </c:pt>
                <c:pt idx="208">
                  <c:v>-4.4379337644251303E-2</c:v>
                </c:pt>
                <c:pt idx="209">
                  <c:v>-4.0398726805482399E-2</c:v>
                </c:pt>
                <c:pt idx="210">
                  <c:v>-4.4597173613473498E-2</c:v>
                </c:pt>
                <c:pt idx="211">
                  <c:v>-5.0335238121560898E-2</c:v>
                </c:pt>
                <c:pt idx="212">
                  <c:v>-5.05426652662401E-2</c:v>
                </c:pt>
                <c:pt idx="213">
                  <c:v>-5.05426652662401E-2</c:v>
                </c:pt>
                <c:pt idx="214">
                  <c:v>-5.05426652662401E-2</c:v>
                </c:pt>
                <c:pt idx="215">
                  <c:v>-4.6874841146748301E-2</c:v>
                </c:pt>
                <c:pt idx="216">
                  <c:v>-4.8912932042019998E-2</c:v>
                </c:pt>
                <c:pt idx="217">
                  <c:v>-4.53372679374986E-2</c:v>
                </c:pt>
                <c:pt idx="218">
                  <c:v>-4.6536834415896101E-2</c:v>
                </c:pt>
                <c:pt idx="219">
                  <c:v>-4.7321678996140801E-2</c:v>
                </c:pt>
                <c:pt idx="220">
                  <c:v>-4.7321678996140801E-2</c:v>
                </c:pt>
                <c:pt idx="221">
                  <c:v>-4.7321678996140801E-2</c:v>
                </c:pt>
                <c:pt idx="222">
                  <c:v>-4.6147929040125199E-2</c:v>
                </c:pt>
                <c:pt idx="223">
                  <c:v>-4.23138605590326E-2</c:v>
                </c:pt>
                <c:pt idx="224">
                  <c:v>-4.0762543258344698E-2</c:v>
                </c:pt>
                <c:pt idx="225">
                  <c:v>-3.5978638930084503E-2</c:v>
                </c:pt>
                <c:pt idx="226">
                  <c:v>-3.4098649092943203E-2</c:v>
                </c:pt>
                <c:pt idx="227">
                  <c:v>-3.4098649092943203E-2</c:v>
                </c:pt>
                <c:pt idx="228">
                  <c:v>-3.4098649092943203E-2</c:v>
                </c:pt>
                <c:pt idx="229">
                  <c:v>-3.1551783320344598E-2</c:v>
                </c:pt>
                <c:pt idx="230">
                  <c:v>-3.57016989354383E-2</c:v>
                </c:pt>
                <c:pt idx="231">
                  <c:v>-4.0265866161568499E-2</c:v>
                </c:pt>
                <c:pt idx="232">
                  <c:v>-4.0543100726239303E-2</c:v>
                </c:pt>
                <c:pt idx="233">
                  <c:v>-3.8032984182405E-2</c:v>
                </c:pt>
                <c:pt idx="234">
                  <c:v>-3.8032984182405E-2</c:v>
                </c:pt>
                <c:pt idx="235">
                  <c:v>-3.8032984182405E-2</c:v>
                </c:pt>
                <c:pt idx="236">
                  <c:v>-3.8294217225475997E-2</c:v>
                </c:pt>
                <c:pt idx="237">
                  <c:v>-3.8209603344007699E-2</c:v>
                </c:pt>
                <c:pt idx="238">
                  <c:v>-3.7036331528559598E-2</c:v>
                </c:pt>
                <c:pt idx="239">
                  <c:v>-3.76151795389136E-2</c:v>
                </c:pt>
                <c:pt idx="240">
                  <c:v>-3.32396520365753E-2</c:v>
                </c:pt>
                <c:pt idx="241">
                  <c:v>-3.32396520365753E-2</c:v>
                </c:pt>
                <c:pt idx="242">
                  <c:v>-3.32396520365753E-2</c:v>
                </c:pt>
                <c:pt idx="243">
                  <c:v>-3.5252497004504099E-2</c:v>
                </c:pt>
                <c:pt idx="244">
                  <c:v>-3.6986001350586703E-2</c:v>
                </c:pt>
                <c:pt idx="245">
                  <c:v>-3.9019726828011601E-2</c:v>
                </c:pt>
                <c:pt idx="246">
                  <c:v>-3.7793964010363897E-2</c:v>
                </c:pt>
                <c:pt idx="247">
                  <c:v>-3.8946760818981303E-2</c:v>
                </c:pt>
                <c:pt idx="248">
                  <c:v>-3.8946760818981303E-2</c:v>
                </c:pt>
                <c:pt idx="249">
                  <c:v>-3.8946760818981303E-2</c:v>
                </c:pt>
                <c:pt idx="250">
                  <c:v>-3.47079740522361E-2</c:v>
                </c:pt>
                <c:pt idx="251">
                  <c:v>-3.2771882765965897E-2</c:v>
                </c:pt>
                <c:pt idx="252">
                  <c:v>-2.69501377963535E-2</c:v>
                </c:pt>
                <c:pt idx="253">
                  <c:v>-2.3929117185519301E-2</c:v>
                </c:pt>
                <c:pt idx="254">
                  <c:v>-1.75431237875531E-2</c:v>
                </c:pt>
                <c:pt idx="255">
                  <c:v>-1.75431237875531E-2</c:v>
                </c:pt>
                <c:pt idx="256">
                  <c:v>-1.75431237875531E-2</c:v>
                </c:pt>
                <c:pt idx="257">
                  <c:v>-2.42154922505977E-2</c:v>
                </c:pt>
                <c:pt idx="258">
                  <c:v>-2.8552773780523101E-2</c:v>
                </c:pt>
                <c:pt idx="259">
                  <c:v>-2.5790537876182001E-2</c:v>
                </c:pt>
                <c:pt idx="260">
                  <c:v>-2.94066624525317E-2</c:v>
                </c:pt>
                <c:pt idx="261">
                  <c:v>-2.8766289412251501E-2</c:v>
                </c:pt>
                <c:pt idx="262">
                  <c:v>-2.8766289412251501E-2</c:v>
                </c:pt>
                <c:pt idx="263">
                  <c:v>-2.8766289412251501E-2</c:v>
                </c:pt>
                <c:pt idx="264">
                  <c:v>-2.34556080635911E-2</c:v>
                </c:pt>
                <c:pt idx="265">
                  <c:v>-1.9414257334170099E-2</c:v>
                </c:pt>
                <c:pt idx="266">
                  <c:v>-2.33346586445419E-2</c:v>
                </c:pt>
                <c:pt idx="267">
                  <c:v>-2.4101824520515701E-2</c:v>
                </c:pt>
                <c:pt idx="268">
                  <c:v>-2.01138933744343E-2</c:v>
                </c:pt>
                <c:pt idx="269">
                  <c:v>-2.01138933744343E-2</c:v>
                </c:pt>
                <c:pt idx="270">
                  <c:v>-2.01138933744343E-2</c:v>
                </c:pt>
                <c:pt idx="271">
                  <c:v>-2.7062010467867E-2</c:v>
                </c:pt>
                <c:pt idx="272">
                  <c:v>-3.3216936536777403E-2</c:v>
                </c:pt>
                <c:pt idx="273">
                  <c:v>-3.0094132669566401E-2</c:v>
                </c:pt>
                <c:pt idx="274">
                  <c:v>-2.60554329335662E-2</c:v>
                </c:pt>
                <c:pt idx="275">
                  <c:v>-2.4703147056381301E-2</c:v>
                </c:pt>
                <c:pt idx="276">
                  <c:v>-2.4703147056381301E-2</c:v>
                </c:pt>
                <c:pt idx="277">
                  <c:v>-2.4703147056381301E-2</c:v>
                </c:pt>
                <c:pt idx="278">
                  <c:v>-3.13509070627606E-2</c:v>
                </c:pt>
                <c:pt idx="279">
                  <c:v>-3.1548480093560302E-2</c:v>
                </c:pt>
                <c:pt idx="280">
                  <c:v>-4.0164585121206603E-2</c:v>
                </c:pt>
                <c:pt idx="281">
                  <c:v>-5.1032659524110201E-2</c:v>
                </c:pt>
                <c:pt idx="282">
                  <c:v>-4.5690153149113399E-2</c:v>
                </c:pt>
                <c:pt idx="283">
                  <c:v>-4.5690153149113399E-2</c:v>
                </c:pt>
                <c:pt idx="284">
                  <c:v>-4.5690153149113399E-2</c:v>
                </c:pt>
                <c:pt idx="285">
                  <c:v>-4.8149296108796001E-2</c:v>
                </c:pt>
                <c:pt idx="286">
                  <c:v>-5.2091681566712199E-2</c:v>
                </c:pt>
                <c:pt idx="287">
                  <c:v>-5.4637335067003703E-2</c:v>
                </c:pt>
                <c:pt idx="288">
                  <c:v>-5.10065910532169E-2</c:v>
                </c:pt>
                <c:pt idx="289">
                  <c:v>-4.45787896111947E-2</c:v>
                </c:pt>
                <c:pt idx="290">
                  <c:v>-4.45787896111947E-2</c:v>
                </c:pt>
                <c:pt idx="291">
                  <c:v>-4.45787896111947E-2</c:v>
                </c:pt>
                <c:pt idx="292">
                  <c:v>-4.91627236703076E-2</c:v>
                </c:pt>
                <c:pt idx="293">
                  <c:v>-4.85787049021906E-2</c:v>
                </c:pt>
                <c:pt idx="294">
                  <c:v>-4.6205095764297301E-2</c:v>
                </c:pt>
                <c:pt idx="295">
                  <c:v>-4.3492827537648701E-2</c:v>
                </c:pt>
                <c:pt idx="296">
                  <c:v>-4.5817094931041802E-2</c:v>
                </c:pt>
                <c:pt idx="297">
                  <c:v>-4.5817094931041802E-2</c:v>
                </c:pt>
                <c:pt idx="298">
                  <c:v>-4.5817094931041802E-2</c:v>
                </c:pt>
                <c:pt idx="299">
                  <c:v>-3.7020098564827401E-2</c:v>
                </c:pt>
                <c:pt idx="300">
                  <c:v>-3.7666601036442898E-2</c:v>
                </c:pt>
                <c:pt idx="301">
                  <c:v>-3.6493257379805001E-2</c:v>
                </c:pt>
                <c:pt idx="302">
                  <c:v>-4.1608684621239601E-2</c:v>
                </c:pt>
                <c:pt idx="303">
                  <c:v>-4.81939768434883E-2</c:v>
                </c:pt>
                <c:pt idx="304">
                  <c:v>-4.81939768434883E-2</c:v>
                </c:pt>
                <c:pt idx="305">
                  <c:v>-4.81939768434883E-2</c:v>
                </c:pt>
                <c:pt idx="306">
                  <c:v>-4.9320181976073602E-2</c:v>
                </c:pt>
                <c:pt idx="307">
                  <c:v>-5.1858800181403097E-2</c:v>
                </c:pt>
                <c:pt idx="308">
                  <c:v>-4.7993447576798902E-2</c:v>
                </c:pt>
                <c:pt idx="309">
                  <c:v>-4.8880340041575897E-2</c:v>
                </c:pt>
                <c:pt idx="310">
                  <c:v>-4.1553943401530402E-2</c:v>
                </c:pt>
                <c:pt idx="311">
                  <c:v>-4.1553943401530402E-2</c:v>
                </c:pt>
                <c:pt idx="312">
                  <c:v>-4.1553943401530402E-2</c:v>
                </c:pt>
                <c:pt idx="313">
                  <c:v>-4.2263769764768797E-2</c:v>
                </c:pt>
                <c:pt idx="314">
                  <c:v>-4.8279614625558603E-2</c:v>
                </c:pt>
                <c:pt idx="315">
                  <c:v>-4.3859990533453699E-2</c:v>
                </c:pt>
                <c:pt idx="316">
                  <c:v>-4.3658556850541201E-2</c:v>
                </c:pt>
                <c:pt idx="317">
                  <c:v>-4.2772474562047698E-2</c:v>
                </c:pt>
                <c:pt idx="318">
                  <c:v>-4.2772474562047698E-2</c:v>
                </c:pt>
                <c:pt idx="319">
                  <c:v>-4.2772474562047698E-2</c:v>
                </c:pt>
                <c:pt idx="320">
                  <c:v>-4.3349618873967703E-2</c:v>
                </c:pt>
                <c:pt idx="321">
                  <c:v>-4.4828119299243699E-2</c:v>
                </c:pt>
                <c:pt idx="322">
                  <c:v>-4.1403700984401499E-2</c:v>
                </c:pt>
                <c:pt idx="323">
                  <c:v>-4.3013424588073397E-2</c:v>
                </c:pt>
                <c:pt idx="324">
                  <c:v>-3.7351050623941402E-2</c:v>
                </c:pt>
                <c:pt idx="325">
                  <c:v>-3.7351050623941402E-2</c:v>
                </c:pt>
                <c:pt idx="326">
                  <c:v>-3.7351050623941402E-2</c:v>
                </c:pt>
                <c:pt idx="327">
                  <c:v>-3.8261309136086899E-2</c:v>
                </c:pt>
                <c:pt idx="328">
                  <c:v>-3.6632876578024602E-2</c:v>
                </c:pt>
                <c:pt idx="329">
                  <c:v>-4.0799898318010501E-2</c:v>
                </c:pt>
                <c:pt idx="330">
                  <c:v>-3.4110225170466899E-2</c:v>
                </c:pt>
                <c:pt idx="331">
                  <c:v>-3.5339827035018603E-2</c:v>
                </c:pt>
                <c:pt idx="332">
                  <c:v>-3.5339827035018603E-2</c:v>
                </c:pt>
                <c:pt idx="333">
                  <c:v>-3.5339827035018603E-2</c:v>
                </c:pt>
                <c:pt idx="334">
                  <c:v>-3.2906276068313901E-2</c:v>
                </c:pt>
                <c:pt idx="335">
                  <c:v>-3.3466085667976403E-2</c:v>
                </c:pt>
                <c:pt idx="336">
                  <c:v>-3.5992186953229803E-2</c:v>
                </c:pt>
                <c:pt idx="337">
                  <c:v>-4.0062099328805098E-2</c:v>
                </c:pt>
                <c:pt idx="338">
                  <c:v>-3.5907386140447001E-2</c:v>
                </c:pt>
                <c:pt idx="339">
                  <c:v>-3.5907386140447001E-2</c:v>
                </c:pt>
                <c:pt idx="340">
                  <c:v>-3.5907386140447001E-2</c:v>
                </c:pt>
                <c:pt idx="341">
                  <c:v>-3.5326083544586703E-2</c:v>
                </c:pt>
                <c:pt idx="342">
                  <c:v>-3.7549335869274801E-2</c:v>
                </c:pt>
                <c:pt idx="343">
                  <c:v>-3.4602875306216002E-2</c:v>
                </c:pt>
                <c:pt idx="344">
                  <c:v>-2.9824340840722201E-2</c:v>
                </c:pt>
                <c:pt idx="345">
                  <c:v>-2.5910291775642001E-2</c:v>
                </c:pt>
                <c:pt idx="346">
                  <c:v>-2.5910291775642001E-2</c:v>
                </c:pt>
                <c:pt idx="347">
                  <c:v>-2.5910291775642001E-2</c:v>
                </c:pt>
                <c:pt idx="348">
                  <c:v>-3.4906602500086502E-2</c:v>
                </c:pt>
                <c:pt idx="349">
                  <c:v>-4.3128207178405299E-2</c:v>
                </c:pt>
                <c:pt idx="350">
                  <c:v>-4.7707151525230897E-2</c:v>
                </c:pt>
                <c:pt idx="351">
                  <c:v>-4.8944239978252299E-2</c:v>
                </c:pt>
                <c:pt idx="352">
                  <c:v>-5.5486832859981697E-2</c:v>
                </c:pt>
                <c:pt idx="353">
                  <c:v>-5.5486832859981697E-2</c:v>
                </c:pt>
                <c:pt idx="354">
                  <c:v>-5.5486832859981697E-2</c:v>
                </c:pt>
                <c:pt idx="355">
                  <c:v>-4.6005335804204898E-2</c:v>
                </c:pt>
                <c:pt idx="356">
                  <c:v>-4.3840936701837599E-2</c:v>
                </c:pt>
                <c:pt idx="357">
                  <c:v>-3.8104351076680198E-2</c:v>
                </c:pt>
                <c:pt idx="358">
                  <c:v>-3.9728158060674097E-2</c:v>
                </c:pt>
                <c:pt idx="359">
                  <c:v>-6.0183901732531499E-2</c:v>
                </c:pt>
                <c:pt idx="360">
                  <c:v>-6.0183901732531499E-2</c:v>
                </c:pt>
                <c:pt idx="361">
                  <c:v>-6.0183901732531499E-2</c:v>
                </c:pt>
                <c:pt idx="362">
                  <c:v>-5.4720027077733498E-2</c:v>
                </c:pt>
                <c:pt idx="363">
                  <c:v>-6.2379180554732801E-2</c:v>
                </c:pt>
                <c:pt idx="364">
                  <c:v>-6.1511771055243997E-2</c:v>
                </c:pt>
                <c:pt idx="365">
                  <c:v>-7.8843558807255798E-2</c:v>
                </c:pt>
                <c:pt idx="366">
                  <c:v>-7.97669341156272E-2</c:v>
                </c:pt>
                <c:pt idx="367">
                  <c:v>-7.97669341156272E-2</c:v>
                </c:pt>
                <c:pt idx="368">
                  <c:v>-7.97669341156272E-2</c:v>
                </c:pt>
                <c:pt idx="369">
                  <c:v>-8.0474809661890995E-2</c:v>
                </c:pt>
                <c:pt idx="370">
                  <c:v>-8.4574921967978806E-2</c:v>
                </c:pt>
                <c:pt idx="371">
                  <c:v>-9.3368282362126798E-2</c:v>
                </c:pt>
                <c:pt idx="372">
                  <c:v>-8.4651727460660395E-2</c:v>
                </c:pt>
                <c:pt idx="373">
                  <c:v>-0.108191978925051</c:v>
                </c:pt>
                <c:pt idx="374">
                  <c:v>-0.108191978925051</c:v>
                </c:pt>
                <c:pt idx="375">
                  <c:v>-0.108191978925051</c:v>
                </c:pt>
                <c:pt idx="376">
                  <c:v>-0.102356398801766</c:v>
                </c:pt>
                <c:pt idx="377">
                  <c:v>-0.115160587223833</c:v>
                </c:pt>
                <c:pt idx="378">
                  <c:v>-0.106314077545654</c:v>
                </c:pt>
                <c:pt idx="379">
                  <c:v>-8.8274692996770404E-2</c:v>
                </c:pt>
                <c:pt idx="380">
                  <c:v>-6.5937792082756505E-2</c:v>
                </c:pt>
                <c:pt idx="381">
                  <c:v>-6.5937792082756505E-2</c:v>
                </c:pt>
                <c:pt idx="382">
                  <c:v>-6.5937792082756505E-2</c:v>
                </c:pt>
                <c:pt idx="383">
                  <c:v>-9.0439247641904294E-2</c:v>
                </c:pt>
                <c:pt idx="384">
                  <c:v>-9.4092333583920301E-2</c:v>
                </c:pt>
                <c:pt idx="385">
                  <c:v>-8.1505791697491295E-2</c:v>
                </c:pt>
                <c:pt idx="386">
                  <c:v>-7.7506319917627603E-2</c:v>
                </c:pt>
                <c:pt idx="387">
                  <c:v>-0.109577263677256</c:v>
                </c:pt>
                <c:pt idx="388">
                  <c:v>-0.109577263677256</c:v>
                </c:pt>
                <c:pt idx="389">
                  <c:v>-0.109577263677256</c:v>
                </c:pt>
                <c:pt idx="390">
                  <c:v>-0.12785604930137001</c:v>
                </c:pt>
                <c:pt idx="391">
                  <c:v>-0.117718886040103</c:v>
                </c:pt>
                <c:pt idx="392">
                  <c:v>-0.107142612531163</c:v>
                </c:pt>
                <c:pt idx="393">
                  <c:v>-0.12478606630054501</c:v>
                </c:pt>
                <c:pt idx="394">
                  <c:v>-0.12942468896621501</c:v>
                </c:pt>
                <c:pt idx="395">
                  <c:v>-0.12942468896621501</c:v>
                </c:pt>
                <c:pt idx="396">
                  <c:v>-0.12942468896621501</c:v>
                </c:pt>
                <c:pt idx="397">
                  <c:v>-0.138956272707529</c:v>
                </c:pt>
                <c:pt idx="398">
                  <c:v>-0.15026921546778299</c:v>
                </c:pt>
                <c:pt idx="399">
                  <c:v>-0.165563702072165</c:v>
                </c:pt>
                <c:pt idx="400">
                  <c:v>-0.149982919929292</c:v>
                </c:pt>
                <c:pt idx="401">
                  <c:v>-0.15294689595133901</c:v>
                </c:pt>
                <c:pt idx="402">
                  <c:v>-0.15294689595133901</c:v>
                </c:pt>
                <c:pt idx="403">
                  <c:v>-0.15294689595133901</c:v>
                </c:pt>
                <c:pt idx="404">
                  <c:v>-0.142806418287653</c:v>
                </c:pt>
                <c:pt idx="405">
                  <c:v>-0.14328747974223699</c:v>
                </c:pt>
                <c:pt idx="406">
                  <c:v>-0.133859096680117</c:v>
                </c:pt>
                <c:pt idx="407">
                  <c:v>-0.122523524436779</c:v>
                </c:pt>
                <c:pt idx="408">
                  <c:v>-0.133818371006374</c:v>
                </c:pt>
                <c:pt idx="409">
                  <c:v>-0.133818371006374</c:v>
                </c:pt>
                <c:pt idx="410">
                  <c:v>-0.133818371006374</c:v>
                </c:pt>
                <c:pt idx="411">
                  <c:v>-0.130619924737572</c:v>
                </c:pt>
                <c:pt idx="412">
                  <c:v>-0.121728286856634</c:v>
                </c:pt>
                <c:pt idx="413">
                  <c:v>-0.12388029191468999</c:v>
                </c:pt>
                <c:pt idx="414">
                  <c:v>-0.13526539524075301</c:v>
                </c:pt>
                <c:pt idx="415">
                  <c:v>-0.14454346085564099</c:v>
                </c:pt>
                <c:pt idx="416">
                  <c:v>-0.14454346085564099</c:v>
                </c:pt>
                <c:pt idx="417">
                  <c:v>-0.14454346085564099</c:v>
                </c:pt>
                <c:pt idx="418">
                  <c:v>-0.13533509496933199</c:v>
                </c:pt>
                <c:pt idx="419">
                  <c:v>-0.15015001718024401</c:v>
                </c:pt>
                <c:pt idx="420">
                  <c:v>-0.14382065148249401</c:v>
                </c:pt>
                <c:pt idx="421">
                  <c:v>-0.144271369672655</c:v>
                </c:pt>
                <c:pt idx="422">
                  <c:v>-0.13156696588023301</c:v>
                </c:pt>
                <c:pt idx="423">
                  <c:v>-0.13156696588023301</c:v>
                </c:pt>
                <c:pt idx="424">
                  <c:v>-0.13156696588023301</c:v>
                </c:pt>
                <c:pt idx="425">
                  <c:v>-0.16434481525431999</c:v>
                </c:pt>
                <c:pt idx="426">
                  <c:v>-0.16609827544119099</c:v>
                </c:pt>
                <c:pt idx="427">
                  <c:v>-0.16217481957847199</c:v>
                </c:pt>
                <c:pt idx="428">
                  <c:v>-0.158881795630054</c:v>
                </c:pt>
                <c:pt idx="429">
                  <c:v>-0.163935788440465</c:v>
                </c:pt>
                <c:pt idx="430">
                  <c:v>-0.163935788440465</c:v>
                </c:pt>
                <c:pt idx="431">
                  <c:v>-0.163935788440465</c:v>
                </c:pt>
                <c:pt idx="432">
                  <c:v>-0.15114161053924699</c:v>
                </c:pt>
                <c:pt idx="433">
                  <c:v>-0.16081506800979301</c:v>
                </c:pt>
                <c:pt idx="434">
                  <c:v>-0.16834521241086201</c:v>
                </c:pt>
                <c:pt idx="435">
                  <c:v>-0.17050418877029999</c:v>
                </c:pt>
                <c:pt idx="436">
                  <c:v>-0.16122444754370799</c:v>
                </c:pt>
                <c:pt idx="437">
                  <c:v>-0.16122444754370799</c:v>
                </c:pt>
                <c:pt idx="438">
                  <c:v>-0.16122444754370799</c:v>
                </c:pt>
                <c:pt idx="439">
                  <c:v>-0.18255198061644201</c:v>
                </c:pt>
                <c:pt idx="440">
                  <c:v>-0.18321597181934099</c:v>
                </c:pt>
                <c:pt idx="441">
                  <c:v>-0.17248979591836699</c:v>
                </c:pt>
                <c:pt idx="442">
                  <c:v>-0.170905395217196</c:v>
                </c:pt>
                <c:pt idx="443">
                  <c:v>-0.16861301788772301</c:v>
                </c:pt>
                <c:pt idx="444">
                  <c:v>-0.16861301788772301</c:v>
                </c:pt>
                <c:pt idx="445">
                  <c:v>-0.16861301788772301</c:v>
                </c:pt>
                <c:pt idx="446">
                  <c:v>-0.164834312072967</c:v>
                </c:pt>
                <c:pt idx="447">
                  <c:v>-0.172349088461001</c:v>
                </c:pt>
                <c:pt idx="448">
                  <c:v>-0.174726168010367</c:v>
                </c:pt>
                <c:pt idx="449">
                  <c:v>-0.17410187686902301</c:v>
                </c:pt>
                <c:pt idx="450">
                  <c:v>-0.17325118847748</c:v>
                </c:pt>
                <c:pt idx="451">
                  <c:v>-0.17325118847748</c:v>
                </c:pt>
                <c:pt idx="452">
                  <c:v>-0.17325118847748</c:v>
                </c:pt>
                <c:pt idx="453">
                  <c:v>-0.16889464087858</c:v>
                </c:pt>
                <c:pt idx="454">
                  <c:v>-0.165314070142978</c:v>
                </c:pt>
                <c:pt idx="455">
                  <c:v>-0.16096645867859</c:v>
                </c:pt>
                <c:pt idx="456">
                  <c:v>-0.16096645867859</c:v>
                </c:pt>
                <c:pt idx="457">
                  <c:v>-0.161373052616722</c:v>
                </c:pt>
                <c:pt idx="458">
                  <c:v>-0.161373052616722</c:v>
                </c:pt>
                <c:pt idx="459">
                  <c:v>-0.161373052616722</c:v>
                </c:pt>
                <c:pt idx="460">
                  <c:v>-0.16502499373313501</c:v>
                </c:pt>
                <c:pt idx="461">
                  <c:v>-0.16763562558051501</c:v>
                </c:pt>
                <c:pt idx="462">
                  <c:v>-0.170583657028024</c:v>
                </c:pt>
                <c:pt idx="463">
                  <c:v>-0.170583657028024</c:v>
                </c:pt>
                <c:pt idx="464">
                  <c:v>-0.167546070727429</c:v>
                </c:pt>
                <c:pt idx="465">
                  <c:v>-0.167546070727429</c:v>
                </c:pt>
                <c:pt idx="466">
                  <c:v>-0.167546070727429</c:v>
                </c:pt>
                <c:pt idx="467">
                  <c:v>-0.16149046035657</c:v>
                </c:pt>
                <c:pt idx="468">
                  <c:v>-0.15750164603469</c:v>
                </c:pt>
                <c:pt idx="469">
                  <c:v>-0.151321862485577</c:v>
                </c:pt>
                <c:pt idx="470">
                  <c:v>-0.15228926946062801</c:v>
                </c:pt>
                <c:pt idx="471">
                  <c:v>-0.14448241910623799</c:v>
                </c:pt>
                <c:pt idx="472">
                  <c:v>-0.14448241910623799</c:v>
                </c:pt>
                <c:pt idx="473">
                  <c:v>-0.14448241910623799</c:v>
                </c:pt>
                <c:pt idx="474">
                  <c:v>-0.14209536580638699</c:v>
                </c:pt>
                <c:pt idx="475">
                  <c:v>-0.146054740421312</c:v>
                </c:pt>
                <c:pt idx="476">
                  <c:v>-0.13405525058537601</c:v>
                </c:pt>
                <c:pt idx="477">
                  <c:v>-0.131841428876077</c:v>
                </c:pt>
                <c:pt idx="478">
                  <c:v>-0.12960014826483801</c:v>
                </c:pt>
                <c:pt idx="479">
                  <c:v>-0.12960014826483801</c:v>
                </c:pt>
                <c:pt idx="480">
                  <c:v>-0.12960014826483801</c:v>
                </c:pt>
                <c:pt idx="481">
                  <c:v>-0.13042085105099699</c:v>
                </c:pt>
                <c:pt idx="482">
                  <c:v>-0.131473436414277</c:v>
                </c:pt>
                <c:pt idx="483">
                  <c:v>-0.127817786225082</c:v>
                </c:pt>
                <c:pt idx="484">
                  <c:v>-0.124211378837467</c:v>
                </c:pt>
                <c:pt idx="485">
                  <c:v>-0.132026901806057</c:v>
                </c:pt>
                <c:pt idx="486">
                  <c:v>-0.132026901806057</c:v>
                </c:pt>
                <c:pt idx="487">
                  <c:v>-0.132026901806057</c:v>
                </c:pt>
                <c:pt idx="488">
                  <c:v>-0.144178723501237</c:v>
                </c:pt>
                <c:pt idx="489">
                  <c:v>-0.13979989831768899</c:v>
                </c:pt>
                <c:pt idx="490">
                  <c:v>-0.142902542567477</c:v>
                </c:pt>
                <c:pt idx="491">
                  <c:v>-0.13579840360442599</c:v>
                </c:pt>
                <c:pt idx="492">
                  <c:v>-0.12763440659279099</c:v>
                </c:pt>
                <c:pt idx="493">
                  <c:v>-0.12763440659279099</c:v>
                </c:pt>
                <c:pt idx="494">
                  <c:v>-0.12763440659279099</c:v>
                </c:pt>
                <c:pt idx="495">
                  <c:v>-0.132262412122537</c:v>
                </c:pt>
                <c:pt idx="496">
                  <c:v>-0.14104426223956501</c:v>
                </c:pt>
                <c:pt idx="497">
                  <c:v>-0.140310371555321</c:v>
                </c:pt>
                <c:pt idx="498">
                  <c:v>-0.133334067491126</c:v>
                </c:pt>
                <c:pt idx="499">
                  <c:v>-0.13035196359963899</c:v>
                </c:pt>
                <c:pt idx="500">
                  <c:v>-0.13035196359963899</c:v>
                </c:pt>
                <c:pt idx="501">
                  <c:v>-0.13035196359963899</c:v>
                </c:pt>
                <c:pt idx="502">
                  <c:v>-0.12173348104743401</c:v>
                </c:pt>
                <c:pt idx="503">
                  <c:v>-0.11593591750299199</c:v>
                </c:pt>
                <c:pt idx="504">
                  <c:v>-0.119287140859148</c:v>
                </c:pt>
                <c:pt idx="505">
                  <c:v>-0.11547322068535699</c:v>
                </c:pt>
                <c:pt idx="506">
                  <c:v>-0.112364116252367</c:v>
                </c:pt>
                <c:pt idx="507">
                  <c:v>-0.112364116252367</c:v>
                </c:pt>
                <c:pt idx="508">
                  <c:v>-0.112364116252367</c:v>
                </c:pt>
                <c:pt idx="509">
                  <c:v>-0.109322455213766</c:v>
                </c:pt>
                <c:pt idx="510">
                  <c:v>-0.10627135140584799</c:v>
                </c:pt>
                <c:pt idx="511">
                  <c:v>-0.108949756774728</c:v>
                </c:pt>
                <c:pt idx="512">
                  <c:v>-0.11357723403469799</c:v>
                </c:pt>
                <c:pt idx="513">
                  <c:v>-0.106384822493793</c:v>
                </c:pt>
                <c:pt idx="514">
                  <c:v>-0.106384822493793</c:v>
                </c:pt>
                <c:pt idx="515">
                  <c:v>-0.106384822493793</c:v>
                </c:pt>
                <c:pt idx="516">
                  <c:v>-0.110158989208758</c:v>
                </c:pt>
                <c:pt idx="517">
                  <c:v>-0.110926803906763</c:v>
                </c:pt>
                <c:pt idx="518">
                  <c:v>-0.100681308310637</c:v>
                </c:pt>
                <c:pt idx="519">
                  <c:v>-0.110080584775913</c:v>
                </c:pt>
                <c:pt idx="520">
                  <c:v>-0.101536013783524</c:v>
                </c:pt>
                <c:pt idx="521">
                  <c:v>-0.101536013783524</c:v>
                </c:pt>
                <c:pt idx="522">
                  <c:v>-0.101536013783524</c:v>
                </c:pt>
                <c:pt idx="523">
                  <c:v>-8.9388773009730194E-2</c:v>
                </c:pt>
                <c:pt idx="524">
                  <c:v>-8.4201306327926703E-2</c:v>
                </c:pt>
                <c:pt idx="525">
                  <c:v>-8.5737261309098395E-2</c:v>
                </c:pt>
                <c:pt idx="526">
                  <c:v>-7.7023276762315601E-2</c:v>
                </c:pt>
                <c:pt idx="527">
                  <c:v>-8.4074821584628007E-2</c:v>
                </c:pt>
                <c:pt idx="528">
                  <c:v>-8.4074821584628007E-2</c:v>
                </c:pt>
                <c:pt idx="529">
                  <c:v>-8.4074821584628007E-2</c:v>
                </c:pt>
                <c:pt idx="530">
                  <c:v>-9.3537886836887199E-2</c:v>
                </c:pt>
                <c:pt idx="531">
                  <c:v>-0.111217809939853</c:v>
                </c:pt>
                <c:pt idx="532">
                  <c:v>-0.10869184244833401</c:v>
                </c:pt>
                <c:pt idx="533">
                  <c:v>-0.11060602521938</c:v>
                </c:pt>
                <c:pt idx="534">
                  <c:v>-0.105214863690441</c:v>
                </c:pt>
                <c:pt idx="535">
                  <c:v>-0.105214863690441</c:v>
                </c:pt>
                <c:pt idx="536">
                  <c:v>-0.105214863690441</c:v>
                </c:pt>
                <c:pt idx="537">
                  <c:v>-0.113375260333843</c:v>
                </c:pt>
                <c:pt idx="538">
                  <c:v>-0.113610633656166</c:v>
                </c:pt>
                <c:pt idx="539">
                  <c:v>-0.11442293286277901</c:v>
                </c:pt>
                <c:pt idx="540">
                  <c:v>-0.111891623783248</c:v>
                </c:pt>
                <c:pt idx="541">
                  <c:v>-0.111868969605163</c:v>
                </c:pt>
                <c:pt idx="542">
                  <c:v>-0.111868969605163</c:v>
                </c:pt>
                <c:pt idx="543">
                  <c:v>-0.111868969605163</c:v>
                </c:pt>
                <c:pt idx="544">
                  <c:v>-0.121179444783916</c:v>
                </c:pt>
                <c:pt idx="545">
                  <c:v>-0.117768553890033</c:v>
                </c:pt>
                <c:pt idx="546">
                  <c:v>-0.120224875069406</c:v>
                </c:pt>
                <c:pt idx="547">
                  <c:v>-0.11959906019837201</c:v>
                </c:pt>
                <c:pt idx="548">
                  <c:v>-0.112652690392713</c:v>
                </c:pt>
                <c:pt idx="549">
                  <c:v>-0.112652690392713</c:v>
                </c:pt>
                <c:pt idx="550">
                  <c:v>-0.112652690392713</c:v>
                </c:pt>
                <c:pt idx="551">
                  <c:v>-9.6544946101325704E-2</c:v>
                </c:pt>
                <c:pt idx="552">
                  <c:v>-0.10789025954959899</c:v>
                </c:pt>
                <c:pt idx="553">
                  <c:v>-0.10230148139055099</c:v>
                </c:pt>
                <c:pt idx="554">
                  <c:v>-0.109396613133624</c:v>
                </c:pt>
                <c:pt idx="555">
                  <c:v>-9.1269788359082796E-2</c:v>
                </c:pt>
                <c:pt idx="556">
                  <c:v>-9.1269788359082796E-2</c:v>
                </c:pt>
                <c:pt idx="557">
                  <c:v>-9.1269788359082796E-2</c:v>
                </c:pt>
                <c:pt idx="558">
                  <c:v>-8.5507488062994505E-2</c:v>
                </c:pt>
                <c:pt idx="559">
                  <c:v>-8.8719575246963903E-2</c:v>
                </c:pt>
                <c:pt idx="560">
                  <c:v>-8.9598532763340594E-2</c:v>
                </c:pt>
                <c:pt idx="561">
                  <c:v>-8.6098781487659301E-2</c:v>
                </c:pt>
                <c:pt idx="562">
                  <c:v>-8.6098781487659301E-2</c:v>
                </c:pt>
                <c:pt idx="563">
                  <c:v>-8.6098781487659301E-2</c:v>
                </c:pt>
                <c:pt idx="564">
                  <c:v>-8.6098781487659301E-2</c:v>
                </c:pt>
                <c:pt idx="565">
                  <c:v>-8.6167796182374995E-2</c:v>
                </c:pt>
                <c:pt idx="566">
                  <c:v>-7.8131839596394206E-2</c:v>
                </c:pt>
                <c:pt idx="567">
                  <c:v>-7.0008684833528304E-2</c:v>
                </c:pt>
                <c:pt idx="568">
                  <c:v>-7.65765436609427E-2</c:v>
                </c:pt>
                <c:pt idx="569">
                  <c:v>-7.6986964799024907E-2</c:v>
                </c:pt>
                <c:pt idx="570">
                  <c:v>-7.6986964799024907E-2</c:v>
                </c:pt>
                <c:pt idx="571">
                  <c:v>-7.6986964799024907E-2</c:v>
                </c:pt>
                <c:pt idx="572">
                  <c:v>-7.7066891340249993E-2</c:v>
                </c:pt>
                <c:pt idx="573">
                  <c:v>-7.8038333510096897E-2</c:v>
                </c:pt>
                <c:pt idx="574">
                  <c:v>-7.4741283001117306E-2</c:v>
                </c:pt>
                <c:pt idx="575">
                  <c:v>-6.3556448343223604E-2</c:v>
                </c:pt>
                <c:pt idx="576">
                  <c:v>-7.0296616420955596E-2</c:v>
                </c:pt>
                <c:pt idx="577">
                  <c:v>-7.0296616420955596E-2</c:v>
                </c:pt>
                <c:pt idx="578">
                  <c:v>-7.0296616420955596E-2</c:v>
                </c:pt>
                <c:pt idx="579">
                  <c:v>-7.4166197415472104E-2</c:v>
                </c:pt>
                <c:pt idx="580">
                  <c:v>-7.2192941879227299E-2</c:v>
                </c:pt>
                <c:pt idx="581">
                  <c:v>-7.2715043452042202E-2</c:v>
                </c:pt>
                <c:pt idx="582">
                  <c:v>-7.1102513283292507E-2</c:v>
                </c:pt>
                <c:pt idx="583">
                  <c:v>-6.8528252876185802E-2</c:v>
                </c:pt>
                <c:pt idx="584">
                  <c:v>-6.8528252876185802E-2</c:v>
                </c:pt>
                <c:pt idx="585">
                  <c:v>-6.8528252876185802E-2</c:v>
                </c:pt>
                <c:pt idx="586">
                  <c:v>-6.7180603453475998E-2</c:v>
                </c:pt>
                <c:pt idx="587">
                  <c:v>-5.7332440848636403E-2</c:v>
                </c:pt>
                <c:pt idx="588">
                  <c:v>-5.9954836979710401E-2</c:v>
                </c:pt>
                <c:pt idx="589">
                  <c:v>-5.7231008652779497E-2</c:v>
                </c:pt>
                <c:pt idx="590">
                  <c:v>-6.4993624143688297E-2</c:v>
                </c:pt>
                <c:pt idx="591">
                  <c:v>-6.4993624143688297E-2</c:v>
                </c:pt>
                <c:pt idx="592">
                  <c:v>-6.4993624143688297E-2</c:v>
                </c:pt>
                <c:pt idx="593">
                  <c:v>-7.2976019936765196E-2</c:v>
                </c:pt>
                <c:pt idx="594">
                  <c:v>-6.7916187811821502E-2</c:v>
                </c:pt>
                <c:pt idx="595">
                  <c:v>-7.4303281543928207E-2</c:v>
                </c:pt>
                <c:pt idx="596">
                  <c:v>-7.1088009598146901E-2</c:v>
                </c:pt>
                <c:pt idx="597">
                  <c:v>-6.1452562117957903E-2</c:v>
                </c:pt>
                <c:pt idx="598">
                  <c:v>-6.1452562117957903E-2</c:v>
                </c:pt>
                <c:pt idx="599">
                  <c:v>-6.1452562117957903E-2</c:v>
                </c:pt>
                <c:pt idx="600">
                  <c:v>-6.8307420358138304E-2</c:v>
                </c:pt>
                <c:pt idx="601">
                  <c:v>-6.6776683858921895E-2</c:v>
                </c:pt>
                <c:pt idx="602">
                  <c:v>-6.1636133434095498E-2</c:v>
                </c:pt>
                <c:pt idx="603">
                  <c:v>-5.7487232898804003E-2</c:v>
                </c:pt>
                <c:pt idx="604">
                  <c:v>-5.7019810798206498E-2</c:v>
                </c:pt>
                <c:pt idx="605">
                  <c:v>-5.7019810798206498E-2</c:v>
                </c:pt>
                <c:pt idx="606">
                  <c:v>-5.7019810798206498E-2</c:v>
                </c:pt>
                <c:pt idx="607">
                  <c:v>-5.7928402719990599E-2</c:v>
                </c:pt>
                <c:pt idx="608">
                  <c:v>-6.8226881521392904E-2</c:v>
                </c:pt>
                <c:pt idx="609">
                  <c:v>-6.4113645696723995E-2</c:v>
                </c:pt>
                <c:pt idx="610">
                  <c:v>-6.15870357187722E-2</c:v>
                </c:pt>
                <c:pt idx="611">
                  <c:v>-6.2290080421779401E-2</c:v>
                </c:pt>
                <c:pt idx="612">
                  <c:v>-6.2290080421779401E-2</c:v>
                </c:pt>
                <c:pt idx="613">
                  <c:v>-6.2290080421779401E-2</c:v>
                </c:pt>
                <c:pt idx="614">
                  <c:v>-6.5020236602589501E-2</c:v>
                </c:pt>
                <c:pt idx="615">
                  <c:v>-5.90178839612608E-2</c:v>
                </c:pt>
                <c:pt idx="616">
                  <c:v>-5.0783113372555103E-2</c:v>
                </c:pt>
                <c:pt idx="617">
                  <c:v>-5.5365050490296899E-2</c:v>
                </c:pt>
                <c:pt idx="618">
                  <c:v>-5.6954677677882398E-2</c:v>
                </c:pt>
                <c:pt idx="619">
                  <c:v>-5.6954677677882398E-2</c:v>
                </c:pt>
                <c:pt idx="620">
                  <c:v>-5.6954677677882398E-2</c:v>
                </c:pt>
                <c:pt idx="621">
                  <c:v>-5.6680121592664702E-2</c:v>
                </c:pt>
                <c:pt idx="622">
                  <c:v>-5.5774797846116601E-2</c:v>
                </c:pt>
                <c:pt idx="623">
                  <c:v>-5.4615507740150601E-2</c:v>
                </c:pt>
                <c:pt idx="624">
                  <c:v>-5.6266162624729402E-2</c:v>
                </c:pt>
                <c:pt idx="625">
                  <c:v>-5.7497035189983101E-2</c:v>
                </c:pt>
                <c:pt idx="626">
                  <c:v>-5.7497035189983101E-2</c:v>
                </c:pt>
                <c:pt idx="627">
                  <c:v>-5.7497035189983101E-2</c:v>
                </c:pt>
                <c:pt idx="628">
                  <c:v>-4.8207758469954398E-2</c:v>
                </c:pt>
                <c:pt idx="629">
                  <c:v>-4.9658941794177999E-2</c:v>
                </c:pt>
                <c:pt idx="630">
                  <c:v>-5.6655290102389101E-2</c:v>
                </c:pt>
                <c:pt idx="631">
                  <c:v>-6.6016951305216495E-2</c:v>
                </c:pt>
                <c:pt idx="632">
                  <c:v>-6.8842523646440806E-2</c:v>
                </c:pt>
                <c:pt idx="633">
                  <c:v>-6.8842523646440806E-2</c:v>
                </c:pt>
                <c:pt idx="634">
                  <c:v>-6.8842523646440806E-2</c:v>
                </c:pt>
                <c:pt idx="635">
                  <c:v>-6.7676840635339894E-2</c:v>
                </c:pt>
                <c:pt idx="636">
                  <c:v>-6.9032194518412804E-2</c:v>
                </c:pt>
                <c:pt idx="637">
                  <c:v>-6.7612782176897895E-2</c:v>
                </c:pt>
                <c:pt idx="638">
                  <c:v>-5.80355396013916E-2</c:v>
                </c:pt>
                <c:pt idx="639">
                  <c:v>-5.0233615011318997E-2</c:v>
                </c:pt>
                <c:pt idx="640">
                  <c:v>-5.0233615011318997E-2</c:v>
                </c:pt>
                <c:pt idx="641">
                  <c:v>-5.0233615011318997E-2</c:v>
                </c:pt>
                <c:pt idx="642">
                  <c:v>-5.4588448716747201E-2</c:v>
                </c:pt>
                <c:pt idx="643">
                  <c:v>-5.1029072481613903E-2</c:v>
                </c:pt>
                <c:pt idx="644">
                  <c:v>-5.6333186074398002E-2</c:v>
                </c:pt>
                <c:pt idx="645">
                  <c:v>-4.3901108269394598E-2</c:v>
                </c:pt>
                <c:pt idx="646">
                  <c:v>-4.7051339122010802E-2</c:v>
                </c:pt>
                <c:pt idx="647">
                  <c:v>-4.7051339122010802E-2</c:v>
                </c:pt>
                <c:pt idx="648">
                  <c:v>-4.7051339122010802E-2</c:v>
                </c:pt>
                <c:pt idx="649">
                  <c:v>-4.9347147611616599E-2</c:v>
                </c:pt>
                <c:pt idx="650">
                  <c:v>-4.5574504581458203E-2</c:v>
                </c:pt>
                <c:pt idx="651">
                  <c:v>-4.9682841793817198E-2</c:v>
                </c:pt>
                <c:pt idx="652">
                  <c:v>-5.2139025757737198E-2</c:v>
                </c:pt>
                <c:pt idx="653">
                  <c:v>-5.0319906217338402E-2</c:v>
                </c:pt>
                <c:pt idx="654">
                  <c:v>-5.0319906217338402E-2</c:v>
                </c:pt>
                <c:pt idx="655">
                  <c:v>-5.0319906217338402E-2</c:v>
                </c:pt>
                <c:pt idx="656">
                  <c:v>-5.8601376775155603E-2</c:v>
                </c:pt>
                <c:pt idx="657">
                  <c:v>-5.3745593922179098E-2</c:v>
                </c:pt>
                <c:pt idx="658">
                  <c:v>-6.0171127979757703E-2</c:v>
                </c:pt>
                <c:pt idx="659">
                  <c:v>-6.4983439591808301E-2</c:v>
                </c:pt>
                <c:pt idx="660">
                  <c:v>-6.6744601138966006E-2</c:v>
                </c:pt>
                <c:pt idx="661">
                  <c:v>-6.6744601138966006E-2</c:v>
                </c:pt>
                <c:pt idx="662">
                  <c:v>-6.6744601138966006E-2</c:v>
                </c:pt>
                <c:pt idx="663">
                  <c:v>-6.6555170303895503E-2</c:v>
                </c:pt>
                <c:pt idx="664">
                  <c:v>-6.6188032639432501E-2</c:v>
                </c:pt>
                <c:pt idx="665">
                  <c:v>-6.6447450155941695E-2</c:v>
                </c:pt>
                <c:pt idx="666">
                  <c:v>-7.3357466750627306E-2</c:v>
                </c:pt>
                <c:pt idx="667">
                  <c:v>-7.2365255814542298E-2</c:v>
                </c:pt>
                <c:pt idx="668">
                  <c:v>-7.2365255814542298E-2</c:v>
                </c:pt>
                <c:pt idx="669">
                  <c:v>-7.2365255814542298E-2</c:v>
                </c:pt>
                <c:pt idx="670">
                  <c:v>-7.6428586055405895E-2</c:v>
                </c:pt>
                <c:pt idx="671">
                  <c:v>-7.7609358279841903E-2</c:v>
                </c:pt>
                <c:pt idx="672">
                  <c:v>-7.9649854027025499E-2</c:v>
                </c:pt>
                <c:pt idx="673">
                  <c:v>-8.0857225690246406E-2</c:v>
                </c:pt>
                <c:pt idx="674">
                  <c:v>-7.4580430982654503E-2</c:v>
                </c:pt>
                <c:pt idx="675">
                  <c:v>-7.4580430982654503E-2</c:v>
                </c:pt>
                <c:pt idx="676">
                  <c:v>-7.4580430982654503E-2</c:v>
                </c:pt>
                <c:pt idx="677">
                  <c:v>-6.9320968497660201E-2</c:v>
                </c:pt>
                <c:pt idx="678">
                  <c:v>-6.5057015883868294E-2</c:v>
                </c:pt>
                <c:pt idx="679">
                  <c:v>-5.6398361303725698E-2</c:v>
                </c:pt>
                <c:pt idx="680">
                  <c:v>-5.5588181905544903E-2</c:v>
                </c:pt>
                <c:pt idx="681">
                  <c:v>-6.1922825454885103E-2</c:v>
                </c:pt>
                <c:pt idx="682">
                  <c:v>-6.1922825454885103E-2</c:v>
                </c:pt>
                <c:pt idx="683">
                  <c:v>-6.1922825454885103E-2</c:v>
                </c:pt>
                <c:pt idx="684">
                  <c:v>-5.7935946724730798E-2</c:v>
                </c:pt>
                <c:pt idx="685">
                  <c:v>-5.5317724005830897E-2</c:v>
                </c:pt>
                <c:pt idx="686">
                  <c:v>-5.8989195010838401E-2</c:v>
                </c:pt>
                <c:pt idx="687">
                  <c:v>-5.41413227812323E-2</c:v>
                </c:pt>
                <c:pt idx="688">
                  <c:v>-4.3846055678109702E-2</c:v>
                </c:pt>
                <c:pt idx="689">
                  <c:v>-4.3846055678109702E-2</c:v>
                </c:pt>
                <c:pt idx="690">
                  <c:v>-4.3846055678109702E-2</c:v>
                </c:pt>
                <c:pt idx="691">
                  <c:v>-4.8993002549458799E-2</c:v>
                </c:pt>
                <c:pt idx="692">
                  <c:v>-4.9160601798055099E-2</c:v>
                </c:pt>
                <c:pt idx="693">
                  <c:v>-5.1720412144879102E-2</c:v>
                </c:pt>
                <c:pt idx="694">
                  <c:v>-4.8604110969890903E-2</c:v>
                </c:pt>
                <c:pt idx="695">
                  <c:v>-5.5866936376924997E-2</c:v>
                </c:pt>
                <c:pt idx="696">
                  <c:v>-5.5866936376924997E-2</c:v>
                </c:pt>
                <c:pt idx="697">
                  <c:v>-5.5866936376924997E-2</c:v>
                </c:pt>
                <c:pt idx="698">
                  <c:v>-5.1182059051717903E-2</c:v>
                </c:pt>
                <c:pt idx="699">
                  <c:v>-5.1250734204224699E-2</c:v>
                </c:pt>
                <c:pt idx="700">
                  <c:v>-5.27799883632823E-2</c:v>
                </c:pt>
                <c:pt idx="701">
                  <c:v>-5.5282140873784601E-2</c:v>
                </c:pt>
                <c:pt idx="702">
                  <c:v>-5.3695650271693901E-2</c:v>
                </c:pt>
                <c:pt idx="703">
                  <c:v>-5.3695650271693901E-2</c:v>
                </c:pt>
                <c:pt idx="704">
                  <c:v>-5.3695650271693901E-2</c:v>
                </c:pt>
                <c:pt idx="705">
                  <c:v>-5.4932328995128503E-2</c:v>
                </c:pt>
                <c:pt idx="706">
                  <c:v>-5.3253774198613803E-2</c:v>
                </c:pt>
                <c:pt idx="707">
                  <c:v>-5.9711426073213197E-2</c:v>
                </c:pt>
                <c:pt idx="708">
                  <c:v>-4.8357997299006701E-2</c:v>
                </c:pt>
                <c:pt idx="709">
                  <c:v>-4.6033967040883098E-2</c:v>
                </c:pt>
                <c:pt idx="710">
                  <c:v>-4.6033967040883098E-2</c:v>
                </c:pt>
                <c:pt idx="711">
                  <c:v>-4.6033967040883098E-2</c:v>
                </c:pt>
                <c:pt idx="712">
                  <c:v>-4.30346524742478E-2</c:v>
                </c:pt>
                <c:pt idx="713">
                  <c:v>-3.8002587608618403E-2</c:v>
                </c:pt>
                <c:pt idx="714">
                  <c:v>-3.9465938733581098E-2</c:v>
                </c:pt>
                <c:pt idx="715">
                  <c:v>-3.5727361571969297E-2</c:v>
                </c:pt>
                <c:pt idx="716">
                  <c:v>-3.3854752929131503E-2</c:v>
                </c:pt>
                <c:pt idx="717">
                  <c:v>-3.3854752929131503E-2</c:v>
                </c:pt>
                <c:pt idx="718">
                  <c:v>-3.3854752929131503E-2</c:v>
                </c:pt>
                <c:pt idx="719">
                  <c:v>-3.8440352590423603E-2</c:v>
                </c:pt>
                <c:pt idx="720">
                  <c:v>-3.3940568475452203E-2</c:v>
                </c:pt>
                <c:pt idx="721">
                  <c:v>-3.2125728328510801E-2</c:v>
                </c:pt>
                <c:pt idx="722">
                  <c:v>-3.1303652186650099E-2</c:v>
                </c:pt>
                <c:pt idx="723">
                  <c:v>-3.4329971895245399E-2</c:v>
                </c:pt>
                <c:pt idx="724">
                  <c:v>-3.4329971895245399E-2</c:v>
                </c:pt>
                <c:pt idx="725">
                  <c:v>-3.4329971895245399E-2</c:v>
                </c:pt>
                <c:pt idx="726">
                  <c:v>-3.7099318516997201E-2</c:v>
                </c:pt>
                <c:pt idx="727">
                  <c:v>-3.4608291008143603E-2</c:v>
                </c:pt>
                <c:pt idx="728">
                  <c:v>-3.5564050830059202E-2</c:v>
                </c:pt>
                <c:pt idx="729">
                  <c:v>-3.6767730417124299E-2</c:v>
                </c:pt>
                <c:pt idx="730">
                  <c:v>-3.82996547595926E-2</c:v>
                </c:pt>
                <c:pt idx="731">
                  <c:v>-3.82996547595926E-2</c:v>
                </c:pt>
                <c:pt idx="732">
                  <c:v>-3.82996547595926E-2</c:v>
                </c:pt>
                <c:pt idx="733">
                  <c:v>-4.3333722483079103E-2</c:v>
                </c:pt>
                <c:pt idx="734">
                  <c:v>-4.0442326393430497E-2</c:v>
                </c:pt>
                <c:pt idx="735">
                  <c:v>-3.7718574044501997E-2</c:v>
                </c:pt>
                <c:pt idx="736">
                  <c:v>-3.1828016321314899E-2</c:v>
                </c:pt>
                <c:pt idx="737">
                  <c:v>-3.5647798742138401E-2</c:v>
                </c:pt>
                <c:pt idx="738">
                  <c:v>-3.5647798742138401E-2</c:v>
                </c:pt>
                <c:pt idx="739">
                  <c:v>-3.5647798742138401E-2</c:v>
                </c:pt>
                <c:pt idx="740">
                  <c:v>-3.5100694383302003E-2</c:v>
                </c:pt>
                <c:pt idx="741">
                  <c:v>-3.27278889290986E-2</c:v>
                </c:pt>
                <c:pt idx="742">
                  <c:v>-2.75913368391918E-2</c:v>
                </c:pt>
                <c:pt idx="743">
                  <c:v>-2.4404996562977201E-2</c:v>
                </c:pt>
                <c:pt idx="744">
                  <c:v>-2.2406473203136702E-2</c:v>
                </c:pt>
                <c:pt idx="745">
                  <c:v>-2.2406473203136702E-2</c:v>
                </c:pt>
                <c:pt idx="746">
                  <c:v>-2.2406473203136702E-2</c:v>
                </c:pt>
                <c:pt idx="747">
                  <c:v>-2.25896527285613E-2</c:v>
                </c:pt>
                <c:pt idx="748">
                  <c:v>-2.00742962257804E-2</c:v>
                </c:pt>
                <c:pt idx="749">
                  <c:v>-2.2371060463121199E-2</c:v>
                </c:pt>
                <c:pt idx="750">
                  <c:v>-2.1541469043328001E-2</c:v>
                </c:pt>
                <c:pt idx="751">
                  <c:v>-1.79420946214606E-2</c:v>
                </c:pt>
                <c:pt idx="752">
                  <c:v>-1.79420946214606E-2</c:v>
                </c:pt>
                <c:pt idx="753">
                  <c:v>-1.79420946214606E-2</c:v>
                </c:pt>
                <c:pt idx="754">
                  <c:v>-2.4119047453792099E-2</c:v>
                </c:pt>
                <c:pt idx="755">
                  <c:v>-2.2720617559046499E-2</c:v>
                </c:pt>
                <c:pt idx="756">
                  <c:v>-3.0320915098938101E-2</c:v>
                </c:pt>
                <c:pt idx="757">
                  <c:v>-3.1661946492196003E-2</c:v>
                </c:pt>
                <c:pt idx="758">
                  <c:v>-3.0680342566308302E-2</c:v>
                </c:pt>
                <c:pt idx="759">
                  <c:v>-3.0680342566308302E-2</c:v>
                </c:pt>
                <c:pt idx="760">
                  <c:v>-3.0680342566308302E-2</c:v>
                </c:pt>
                <c:pt idx="761">
                  <c:v>-3.1829244388103299E-2</c:v>
                </c:pt>
                <c:pt idx="762">
                  <c:v>-4.16685708409976E-2</c:v>
                </c:pt>
                <c:pt idx="763">
                  <c:v>-5.1671821120532598E-2</c:v>
                </c:pt>
                <c:pt idx="764">
                  <c:v>-4.6126272119380599E-2</c:v>
                </c:pt>
                <c:pt idx="765">
                  <c:v>-3.67543251988319E-2</c:v>
                </c:pt>
                <c:pt idx="766">
                  <c:v>-3.67543251988319E-2</c:v>
                </c:pt>
                <c:pt idx="767">
                  <c:v>-3.67543251988319E-2</c:v>
                </c:pt>
                <c:pt idx="768">
                  <c:v>-4.38137496831634E-2</c:v>
                </c:pt>
                <c:pt idx="769">
                  <c:v>-4.4542963723910901E-2</c:v>
                </c:pt>
                <c:pt idx="770">
                  <c:v>-3.6969751363620601E-2</c:v>
                </c:pt>
                <c:pt idx="771">
                  <c:v>-3.8642130884358403E-2</c:v>
                </c:pt>
                <c:pt idx="772">
                  <c:v>-3.6600513202692003E-2</c:v>
                </c:pt>
                <c:pt idx="773">
                  <c:v>-3.6600513202692003E-2</c:v>
                </c:pt>
                <c:pt idx="774">
                  <c:v>-3.6600513202692003E-2</c:v>
                </c:pt>
                <c:pt idx="775">
                  <c:v>-4.15581928747326E-2</c:v>
                </c:pt>
                <c:pt idx="776">
                  <c:v>-4.5411522082274801E-2</c:v>
                </c:pt>
                <c:pt idx="777">
                  <c:v>-4.5093829036375897E-2</c:v>
                </c:pt>
                <c:pt idx="778">
                  <c:v>-4.1455603422275701E-2</c:v>
                </c:pt>
                <c:pt idx="779">
                  <c:v>-4.0057628036710001E-2</c:v>
                </c:pt>
                <c:pt idx="780">
                  <c:v>-4.0057628036710001E-2</c:v>
                </c:pt>
                <c:pt idx="781">
                  <c:v>-4.0057628036710001E-2</c:v>
                </c:pt>
                <c:pt idx="782">
                  <c:v>-3.9838844834489899E-2</c:v>
                </c:pt>
                <c:pt idx="783">
                  <c:v>-4.0555341473958603E-2</c:v>
                </c:pt>
                <c:pt idx="784">
                  <c:v>-4.0631551272027798E-2</c:v>
                </c:pt>
                <c:pt idx="785">
                  <c:v>-4.3343675031482301E-2</c:v>
                </c:pt>
                <c:pt idx="786">
                  <c:v>-4.36841500651673E-2</c:v>
                </c:pt>
                <c:pt idx="787">
                  <c:v>-4.36841500651673E-2</c:v>
                </c:pt>
                <c:pt idx="788">
                  <c:v>-4.36841500651673E-2</c:v>
                </c:pt>
                <c:pt idx="789">
                  <c:v>-5.0733458957982397E-2</c:v>
                </c:pt>
                <c:pt idx="790">
                  <c:v>-4.9730319628953502E-2</c:v>
                </c:pt>
                <c:pt idx="791">
                  <c:v>-5.6193233969711799E-2</c:v>
                </c:pt>
                <c:pt idx="792">
                  <c:v>-5.5267304883424101E-2</c:v>
                </c:pt>
                <c:pt idx="793">
                  <c:v>-5.1641026298288401E-2</c:v>
                </c:pt>
                <c:pt idx="794">
                  <c:v>-5.1641026298288401E-2</c:v>
                </c:pt>
                <c:pt idx="795">
                  <c:v>-5.1641026298288401E-2</c:v>
                </c:pt>
                <c:pt idx="796">
                  <c:v>-5.3033432613336602E-2</c:v>
                </c:pt>
                <c:pt idx="797">
                  <c:v>-5.3931613954005302E-2</c:v>
                </c:pt>
                <c:pt idx="798">
                  <c:v>-5.2491601343784902E-2</c:v>
                </c:pt>
                <c:pt idx="799">
                  <c:v>-5.1958397379079702E-2</c:v>
                </c:pt>
                <c:pt idx="800">
                  <c:v>-5.5166004313962097E-2</c:v>
                </c:pt>
                <c:pt idx="801">
                  <c:v>-5.5166004313962097E-2</c:v>
                </c:pt>
                <c:pt idx="802">
                  <c:v>-5.5166004313962097E-2</c:v>
                </c:pt>
                <c:pt idx="803">
                  <c:v>-5.2580166883120498E-2</c:v>
                </c:pt>
                <c:pt idx="804">
                  <c:v>-5.0910897788901698E-2</c:v>
                </c:pt>
                <c:pt idx="805">
                  <c:v>-5.3070420117581299E-2</c:v>
                </c:pt>
                <c:pt idx="806">
                  <c:v>-5.6875379629354399E-2</c:v>
                </c:pt>
                <c:pt idx="807">
                  <c:v>-5.6529286120864101E-2</c:v>
                </c:pt>
                <c:pt idx="808">
                  <c:v>-5.6529286120864101E-2</c:v>
                </c:pt>
                <c:pt idx="809">
                  <c:v>-5.6529286120864101E-2</c:v>
                </c:pt>
                <c:pt idx="810">
                  <c:v>-6.0380396497937E-2</c:v>
                </c:pt>
                <c:pt idx="811">
                  <c:v>-5.9328011621166701E-2</c:v>
                </c:pt>
                <c:pt idx="812">
                  <c:v>-6.0170347037958503E-2</c:v>
                </c:pt>
                <c:pt idx="813">
                  <c:v>-5.3652464037019197E-2</c:v>
                </c:pt>
                <c:pt idx="814">
                  <c:v>-5.1493340555742E-2</c:v>
                </c:pt>
                <c:pt idx="815">
                  <c:v>-5.1493340555742E-2</c:v>
                </c:pt>
                <c:pt idx="816">
                  <c:v>-5.1493340555742E-2</c:v>
                </c:pt>
                <c:pt idx="817">
                  <c:v>-5.9368457756739497E-2</c:v>
                </c:pt>
                <c:pt idx="818">
                  <c:v>-6.2990805536197E-2</c:v>
                </c:pt>
                <c:pt idx="819">
                  <c:v>-6.4516836227862806E-2</c:v>
                </c:pt>
                <c:pt idx="820">
                  <c:v>-6.5662599431701399E-2</c:v>
                </c:pt>
                <c:pt idx="821">
                  <c:v>-6.5662599431701399E-2</c:v>
                </c:pt>
                <c:pt idx="822">
                  <c:v>-6.5662599431701399E-2</c:v>
                </c:pt>
                <c:pt idx="823">
                  <c:v>-6.5662599431701399E-2</c:v>
                </c:pt>
                <c:pt idx="824">
                  <c:v>-6.7456693879219806E-2</c:v>
                </c:pt>
                <c:pt idx="825">
                  <c:v>-6.5030369871349095E-2</c:v>
                </c:pt>
                <c:pt idx="826">
                  <c:v>-5.6889281642583202E-2</c:v>
                </c:pt>
                <c:pt idx="827">
                  <c:v>-5.6560772165910003E-2</c:v>
                </c:pt>
                <c:pt idx="828">
                  <c:v>-5.6560772165910003E-2</c:v>
                </c:pt>
                <c:pt idx="829">
                  <c:v>-5.6560772165910003E-2</c:v>
                </c:pt>
                <c:pt idx="830">
                  <c:v>-5.6560772165910003E-2</c:v>
                </c:pt>
                <c:pt idx="831">
                  <c:v>-5.25418755250769E-2</c:v>
                </c:pt>
                <c:pt idx="832">
                  <c:v>-4.6066578581325797E-2</c:v>
                </c:pt>
                <c:pt idx="833">
                  <c:v>-4.2852075678786898E-2</c:v>
                </c:pt>
                <c:pt idx="834">
                  <c:v>-3.8136268066044997E-2</c:v>
                </c:pt>
                <c:pt idx="835">
                  <c:v>-3.6275313355856202E-2</c:v>
                </c:pt>
                <c:pt idx="836">
                  <c:v>-3.6275313355856202E-2</c:v>
                </c:pt>
                <c:pt idx="837">
                  <c:v>-3.6275313355856202E-2</c:v>
                </c:pt>
                <c:pt idx="838">
                  <c:v>-3.4649245099517098E-2</c:v>
                </c:pt>
                <c:pt idx="839">
                  <c:v>-3.64844933831701E-2</c:v>
                </c:pt>
                <c:pt idx="840">
                  <c:v>-3.4799640267943903E-2</c:v>
                </c:pt>
                <c:pt idx="841">
                  <c:v>-3.5324339111520303E-2</c:v>
                </c:pt>
                <c:pt idx="842">
                  <c:v>-2.7216585974524501E-2</c:v>
                </c:pt>
                <c:pt idx="843">
                  <c:v>-2.7216585974524501E-2</c:v>
                </c:pt>
                <c:pt idx="844">
                  <c:v>-2.7216585974524501E-2</c:v>
                </c:pt>
                <c:pt idx="845">
                  <c:v>-3.0835990531765198E-2</c:v>
                </c:pt>
                <c:pt idx="846">
                  <c:v>-3.46682844137415E-2</c:v>
                </c:pt>
                <c:pt idx="847">
                  <c:v>-2.7578207713212601E-2</c:v>
                </c:pt>
                <c:pt idx="848">
                  <c:v>-2.15958728981781E-2</c:v>
                </c:pt>
                <c:pt idx="849">
                  <c:v>-2.5764182474158501E-2</c:v>
                </c:pt>
                <c:pt idx="850">
                  <c:v>-2.5764182474158501E-2</c:v>
                </c:pt>
                <c:pt idx="851">
                  <c:v>-2.5764182474158501E-2</c:v>
                </c:pt>
                <c:pt idx="852">
                  <c:v>-1.7996384008290602E-2</c:v>
                </c:pt>
                <c:pt idx="853">
                  <c:v>-2.2778916954695898E-2</c:v>
                </c:pt>
                <c:pt idx="854">
                  <c:v>-1.6988848883140499E-2</c:v>
                </c:pt>
                <c:pt idx="855">
                  <c:v>-5.6154499151103198E-3</c:v>
                </c:pt>
                <c:pt idx="856">
                  <c:v>-1.04561392694992E-2</c:v>
                </c:pt>
                <c:pt idx="857">
                  <c:v>-1.04561392694992E-2</c:v>
                </c:pt>
                <c:pt idx="858">
                  <c:v>-1.04561392694992E-2</c:v>
                </c:pt>
                <c:pt idx="859">
                  <c:v>-1.03197579291973E-2</c:v>
                </c:pt>
                <c:pt idx="860">
                  <c:v>-6.0105370590020097E-3</c:v>
                </c:pt>
                <c:pt idx="861">
                  <c:v>-5.1457975986277703E-3</c:v>
                </c:pt>
                <c:pt idx="862">
                  <c:v>-2.8656072948951599E-4</c:v>
                </c:pt>
                <c:pt idx="863">
                  <c:v>-9.5712321103902397E-4</c:v>
                </c:pt>
                <c:pt idx="864">
                  <c:v>-9.5712321103902397E-4</c:v>
                </c:pt>
                <c:pt idx="865">
                  <c:v>-9.5712321103902397E-4</c:v>
                </c:pt>
                <c:pt idx="866">
                  <c:v>-1.4445094168118899E-2</c:v>
                </c:pt>
                <c:pt idx="867">
                  <c:v>-1.37122706612616E-2</c:v>
                </c:pt>
                <c:pt idx="868">
                  <c:v>-1.44190149684065E-2</c:v>
                </c:pt>
                <c:pt idx="869">
                  <c:v>-1.0238249103563401E-2</c:v>
                </c:pt>
                <c:pt idx="870">
                  <c:v>-1.31904440266561E-2</c:v>
                </c:pt>
                <c:pt idx="871">
                  <c:v>-1.31904440266561E-2</c:v>
                </c:pt>
                <c:pt idx="872">
                  <c:v>-1.31904440266561E-2</c:v>
                </c:pt>
                <c:pt idx="873">
                  <c:v>-1.7390347964079501E-2</c:v>
                </c:pt>
                <c:pt idx="874">
                  <c:v>-2.1339584122693302E-2</c:v>
                </c:pt>
                <c:pt idx="875">
                  <c:v>-1.70044449775381E-2</c:v>
                </c:pt>
                <c:pt idx="876">
                  <c:v>-1.8916341112438902E-2</c:v>
                </c:pt>
                <c:pt idx="877">
                  <c:v>-2.19916382652851E-2</c:v>
                </c:pt>
                <c:pt idx="878">
                  <c:v>-2.19916382652851E-2</c:v>
                </c:pt>
                <c:pt idx="879">
                  <c:v>-2.19916382652851E-2</c:v>
                </c:pt>
                <c:pt idx="880">
                  <c:v>-1.62269027077581E-2</c:v>
                </c:pt>
                <c:pt idx="881">
                  <c:v>-1.21459134295538E-2</c:v>
                </c:pt>
                <c:pt idx="882">
                  <c:v>-1.7880291448750599E-2</c:v>
                </c:pt>
                <c:pt idx="883">
                  <c:v>-1.67449270382365E-2</c:v>
                </c:pt>
                <c:pt idx="884">
                  <c:v>-1.9301812847172001E-2</c:v>
                </c:pt>
                <c:pt idx="885">
                  <c:v>-1.9301812847172001E-2</c:v>
                </c:pt>
                <c:pt idx="886">
                  <c:v>-1.9301812847172001E-2</c:v>
                </c:pt>
                <c:pt idx="887">
                  <c:v>-1.8861766940108202E-2</c:v>
                </c:pt>
                <c:pt idx="888">
                  <c:v>-1.79475385996706E-2</c:v>
                </c:pt>
                <c:pt idx="889">
                  <c:v>-1.9751029410760498E-2</c:v>
                </c:pt>
                <c:pt idx="890">
                  <c:v>-1.6853917264323299E-2</c:v>
                </c:pt>
                <c:pt idx="891">
                  <c:v>-2.08857040910225E-2</c:v>
                </c:pt>
                <c:pt idx="892">
                  <c:v>-2.08857040910225E-2</c:v>
                </c:pt>
                <c:pt idx="893">
                  <c:v>-2.08857040910225E-2</c:v>
                </c:pt>
                <c:pt idx="894">
                  <c:v>-2.08632832791718E-2</c:v>
                </c:pt>
                <c:pt idx="895">
                  <c:v>-2.1297342163687401E-2</c:v>
                </c:pt>
                <c:pt idx="896">
                  <c:v>-2.0065836439014599E-2</c:v>
                </c:pt>
                <c:pt idx="897">
                  <c:v>-1.67794302163508E-2</c:v>
                </c:pt>
                <c:pt idx="898">
                  <c:v>-1.28513413487508E-2</c:v>
                </c:pt>
                <c:pt idx="899">
                  <c:v>-1.28513413487508E-2</c:v>
                </c:pt>
                <c:pt idx="900">
                  <c:v>-1.28513413487508E-2</c:v>
                </c:pt>
                <c:pt idx="901">
                  <c:v>-1.0378968656293499E-2</c:v>
                </c:pt>
                <c:pt idx="902">
                  <c:v>-1.17164631874741E-2</c:v>
                </c:pt>
                <c:pt idx="903">
                  <c:v>-1.09419719542757E-2</c:v>
                </c:pt>
                <c:pt idx="904">
                  <c:v>-1.126993904683E-2</c:v>
                </c:pt>
                <c:pt idx="905">
                  <c:v>-1.1179686682759401E-2</c:v>
                </c:pt>
                <c:pt idx="906">
                  <c:v>-1.1179686682759401E-2</c:v>
                </c:pt>
                <c:pt idx="907">
                  <c:v>-1.1179686682759401E-2</c:v>
                </c:pt>
                <c:pt idx="908">
                  <c:v>-9.3572985471144197E-3</c:v>
                </c:pt>
                <c:pt idx="909">
                  <c:v>-7.83815190169934E-3</c:v>
                </c:pt>
                <c:pt idx="910">
                  <c:v>-5.7215637100654897E-3</c:v>
                </c:pt>
                <c:pt idx="911">
                  <c:v>-6.6463558266559603E-3</c:v>
                </c:pt>
                <c:pt idx="912">
                  <c:v>-2.4638687052075401E-3</c:v>
                </c:pt>
                <c:pt idx="913">
                  <c:v>-2.4638687052075401E-3</c:v>
                </c:pt>
                <c:pt idx="914">
                  <c:v>-2.4638687052075401E-3</c:v>
                </c:pt>
                <c:pt idx="915">
                  <c:v>-3.8394506491557E-3</c:v>
                </c:pt>
                <c:pt idx="916">
                  <c:v>-2.75750054510249E-3</c:v>
                </c:pt>
                <c:pt idx="917">
                  <c:v>-3.1446705284511301E-3</c:v>
                </c:pt>
                <c:pt idx="918">
                  <c:v>-3.09828262207124E-3</c:v>
                </c:pt>
                <c:pt idx="919">
                  <c:v>-3.09828262207124E-3</c:v>
                </c:pt>
                <c:pt idx="920">
                  <c:v>-3.09828262207124E-3</c:v>
                </c:pt>
                <c:pt idx="921">
                  <c:v>-3.09828262207124E-3</c:v>
                </c:pt>
                <c:pt idx="922">
                  <c:v>-2.7369150101637101E-3</c:v>
                </c:pt>
                <c:pt idx="923">
                  <c:v>3.8902743142144001E-3</c:v>
                </c:pt>
                <c:pt idx="924">
                  <c:v>6.8705255990551004E-3</c:v>
                </c:pt>
                <c:pt idx="925">
                  <c:v>1.1750899560991001E-2</c:v>
                </c:pt>
                <c:pt idx="926">
                  <c:v>8.3218532274311804E-3</c:v>
                </c:pt>
                <c:pt idx="927">
                  <c:v>8.3218532274311804E-3</c:v>
                </c:pt>
                <c:pt idx="928">
                  <c:v>8.3218532274311804E-3</c:v>
                </c:pt>
                <c:pt idx="929">
                  <c:v>5.8157366088542597E-3</c:v>
                </c:pt>
                <c:pt idx="930">
                  <c:v>4.1036938367744503E-3</c:v>
                </c:pt>
                <c:pt idx="931">
                  <c:v>4.9565207437451998E-3</c:v>
                </c:pt>
                <c:pt idx="932">
                  <c:v>6.5981357327167299E-3</c:v>
                </c:pt>
                <c:pt idx="933">
                  <c:v>1.1994730638563499E-2</c:v>
                </c:pt>
                <c:pt idx="934">
                  <c:v>1.1994730638563499E-2</c:v>
                </c:pt>
                <c:pt idx="935">
                  <c:v>1.1994730638563499E-2</c:v>
                </c:pt>
                <c:pt idx="936">
                  <c:v>8.2871144153941999E-3</c:v>
                </c:pt>
                <c:pt idx="937">
                  <c:v>9.5620321707279299E-3</c:v>
                </c:pt>
                <c:pt idx="938">
                  <c:v>1.7087488144369702E-2</c:v>
                </c:pt>
                <c:pt idx="939">
                  <c:v>2.2456605108757799E-2</c:v>
                </c:pt>
                <c:pt idx="940">
                  <c:v>2.5519593681082801E-2</c:v>
                </c:pt>
                <c:pt idx="941">
                  <c:v>2.5519593681082801E-2</c:v>
                </c:pt>
                <c:pt idx="942">
                  <c:v>2.5519593681082801E-2</c:v>
                </c:pt>
                <c:pt idx="943">
                  <c:v>2.53896954967106E-2</c:v>
                </c:pt>
                <c:pt idx="944">
                  <c:v>3.28278714369796E-2</c:v>
                </c:pt>
                <c:pt idx="945">
                  <c:v>2.3072770833167101E-2</c:v>
                </c:pt>
                <c:pt idx="946">
                  <c:v>2.5364936466373899E-2</c:v>
                </c:pt>
                <c:pt idx="947">
                  <c:v>3.0338574480184299E-2</c:v>
                </c:pt>
                <c:pt idx="948">
                  <c:v>3.0338574480184299E-2</c:v>
                </c:pt>
                <c:pt idx="949">
                  <c:v>3.0338574480184299E-2</c:v>
                </c:pt>
                <c:pt idx="950">
                  <c:v>3.2114424326614002E-2</c:v>
                </c:pt>
                <c:pt idx="951">
                  <c:v>3.3680574370089401E-2</c:v>
                </c:pt>
                <c:pt idx="952">
                  <c:v>2.59518100273948E-2</c:v>
                </c:pt>
                <c:pt idx="953">
                  <c:v>3.0840608326215602E-2</c:v>
                </c:pt>
                <c:pt idx="954">
                  <c:v>2.34636275572573E-2</c:v>
                </c:pt>
                <c:pt idx="955">
                  <c:v>2.34636275572573E-2</c:v>
                </c:pt>
                <c:pt idx="956">
                  <c:v>2.34636275572573E-2</c:v>
                </c:pt>
                <c:pt idx="957">
                  <c:v>1.61335210199611E-2</c:v>
                </c:pt>
                <c:pt idx="958">
                  <c:v>1.6295372017117699E-2</c:v>
                </c:pt>
                <c:pt idx="959">
                  <c:v>2.5150534442200501E-2</c:v>
                </c:pt>
                <c:pt idx="960">
                  <c:v>2.4712816910572599E-2</c:v>
                </c:pt>
                <c:pt idx="961">
                  <c:v>3.4115569638009297E-2</c:v>
                </c:pt>
                <c:pt idx="962">
                  <c:v>3.4115569638009297E-2</c:v>
                </c:pt>
                <c:pt idx="963">
                  <c:v>3.4115569638009297E-2</c:v>
                </c:pt>
                <c:pt idx="964">
                  <c:v>2.42653091565854E-2</c:v>
                </c:pt>
                <c:pt idx="965">
                  <c:v>1.9714505805936301E-2</c:v>
                </c:pt>
                <c:pt idx="966">
                  <c:v>1.6252127754882599E-2</c:v>
                </c:pt>
                <c:pt idx="967">
                  <c:v>9.5183064708752596E-3</c:v>
                </c:pt>
                <c:pt idx="968">
                  <c:v>1.33451548193151E-2</c:v>
                </c:pt>
                <c:pt idx="969">
                  <c:v>1.33451548193151E-2</c:v>
                </c:pt>
                <c:pt idx="970">
                  <c:v>1.33451548193151E-2</c:v>
                </c:pt>
                <c:pt idx="971">
                  <c:v>1.5949353681176101E-2</c:v>
                </c:pt>
                <c:pt idx="972">
                  <c:v>7.9199146679813596E-3</c:v>
                </c:pt>
                <c:pt idx="973">
                  <c:v>1.29777652970142E-2</c:v>
                </c:pt>
                <c:pt idx="974">
                  <c:v>1.3500095952474299E-2</c:v>
                </c:pt>
                <c:pt idx="975">
                  <c:v>1.4401865756477899E-2</c:v>
                </c:pt>
                <c:pt idx="976">
                  <c:v>1.4401865756477899E-2</c:v>
                </c:pt>
                <c:pt idx="977">
                  <c:v>1.4401865756477899E-2</c:v>
                </c:pt>
                <c:pt idx="978">
                  <c:v>1.70226125417785E-2</c:v>
                </c:pt>
                <c:pt idx="979">
                  <c:v>1.7243484268737001E-2</c:v>
                </c:pt>
                <c:pt idx="980">
                  <c:v>1.8328583942253299E-2</c:v>
                </c:pt>
                <c:pt idx="981">
                  <c:v>2.1178663627281699E-2</c:v>
                </c:pt>
                <c:pt idx="982">
                  <c:v>2.3555262396188301E-2</c:v>
                </c:pt>
                <c:pt idx="983">
                  <c:v>2.3555262396188301E-2</c:v>
                </c:pt>
                <c:pt idx="984">
                  <c:v>2.3555262396188301E-2</c:v>
                </c:pt>
                <c:pt idx="985">
                  <c:v>2.0235659688675699E-2</c:v>
                </c:pt>
                <c:pt idx="986">
                  <c:v>1.5774404331618402E-2</c:v>
                </c:pt>
                <c:pt idx="987">
                  <c:v>1.7293528074505501E-2</c:v>
                </c:pt>
                <c:pt idx="988">
                  <c:v>1.9344137451170501E-2</c:v>
                </c:pt>
                <c:pt idx="989">
                  <c:v>1.73454943172675E-2</c:v>
                </c:pt>
                <c:pt idx="990">
                  <c:v>1.73454943172675E-2</c:v>
                </c:pt>
                <c:pt idx="991">
                  <c:v>1.73454943172675E-2</c:v>
                </c:pt>
                <c:pt idx="992">
                  <c:v>1.9557676563105999E-2</c:v>
                </c:pt>
                <c:pt idx="993">
                  <c:v>1.89453809267832E-2</c:v>
                </c:pt>
                <c:pt idx="994">
                  <c:v>1.43574030317644E-2</c:v>
                </c:pt>
                <c:pt idx="995">
                  <c:v>1.12282554208127E-2</c:v>
                </c:pt>
                <c:pt idx="996">
                  <c:v>1.41953905229237E-2</c:v>
                </c:pt>
                <c:pt idx="997">
                  <c:v>1.41953905229237E-2</c:v>
                </c:pt>
                <c:pt idx="998">
                  <c:v>1.41953905229237E-2</c:v>
                </c:pt>
                <c:pt idx="999">
                  <c:v>1.14279623883851E-2</c:v>
                </c:pt>
                <c:pt idx="1000">
                  <c:v>1.67946949082813E-2</c:v>
                </c:pt>
                <c:pt idx="1001">
                  <c:v>2.1317019010959701E-2</c:v>
                </c:pt>
                <c:pt idx="1002">
                  <c:v>2.1389442502259801E-2</c:v>
                </c:pt>
                <c:pt idx="1003">
                  <c:v>2.1540290298858001E-2</c:v>
                </c:pt>
                <c:pt idx="1004">
                  <c:v>2.1540290298858001E-2</c:v>
                </c:pt>
                <c:pt idx="1005">
                  <c:v>2.1540290298858001E-2</c:v>
                </c:pt>
                <c:pt idx="1006">
                  <c:v>1.9309620855581001E-2</c:v>
                </c:pt>
                <c:pt idx="1007">
                  <c:v>2.2775598131519199E-2</c:v>
                </c:pt>
                <c:pt idx="1008">
                  <c:v>2.0416579873368E-2</c:v>
                </c:pt>
                <c:pt idx="1009">
                  <c:v>1.9761769255360401E-2</c:v>
                </c:pt>
                <c:pt idx="1010">
                  <c:v>2.51955930288894E-2</c:v>
                </c:pt>
                <c:pt idx="1011">
                  <c:v>2.51955930288894E-2</c:v>
                </c:pt>
                <c:pt idx="1012">
                  <c:v>2.51955930288894E-2</c:v>
                </c:pt>
                <c:pt idx="1013">
                  <c:v>3.0252808665754499E-2</c:v>
                </c:pt>
                <c:pt idx="1014">
                  <c:v>2.69850721175737E-2</c:v>
                </c:pt>
                <c:pt idx="1015">
                  <c:v>2.0705369937140498E-2</c:v>
                </c:pt>
                <c:pt idx="1016">
                  <c:v>2.1712016279909398E-2</c:v>
                </c:pt>
                <c:pt idx="1017">
                  <c:v>1.8350706313942301E-2</c:v>
                </c:pt>
                <c:pt idx="1018">
                  <c:v>1.8350706313942301E-2</c:v>
                </c:pt>
                <c:pt idx="1019">
                  <c:v>1.8350706313942301E-2</c:v>
                </c:pt>
                <c:pt idx="1020">
                  <c:v>1.9060563315455002E-2</c:v>
                </c:pt>
                <c:pt idx="1021">
                  <c:v>1.6186121134927699E-2</c:v>
                </c:pt>
                <c:pt idx="1022">
                  <c:v>1.6058308836519802E-2</c:v>
                </c:pt>
                <c:pt idx="1023">
                  <c:v>1.8309628243995801E-2</c:v>
                </c:pt>
                <c:pt idx="1024">
                  <c:v>2.3322132935746701E-2</c:v>
                </c:pt>
                <c:pt idx="1025">
                  <c:v>2.3322132935746701E-2</c:v>
                </c:pt>
                <c:pt idx="1026">
                  <c:v>2.3322132935746701E-2</c:v>
                </c:pt>
                <c:pt idx="1027">
                  <c:v>2.0008062311729798E-2</c:v>
                </c:pt>
                <c:pt idx="1028">
                  <c:v>1.7030750809740001E-2</c:v>
                </c:pt>
                <c:pt idx="1029">
                  <c:v>2.4116549455226E-2</c:v>
                </c:pt>
                <c:pt idx="1030">
                  <c:v>1.8675567301923698E-2</c:v>
                </c:pt>
                <c:pt idx="1031">
                  <c:v>2.43299144368119E-2</c:v>
                </c:pt>
                <c:pt idx="1032">
                  <c:v>2.43299144368119E-2</c:v>
                </c:pt>
                <c:pt idx="1033">
                  <c:v>2.43299144368119E-2</c:v>
                </c:pt>
                <c:pt idx="1034">
                  <c:v>2.6069054699265699E-2</c:v>
                </c:pt>
                <c:pt idx="1035">
                  <c:v>2.09551271922894E-2</c:v>
                </c:pt>
                <c:pt idx="1036">
                  <c:v>1.9996169569208602E-2</c:v>
                </c:pt>
                <c:pt idx="1037">
                  <c:v>2.37101963388784E-2</c:v>
                </c:pt>
                <c:pt idx="1038">
                  <c:v>2.4740229585285399E-2</c:v>
                </c:pt>
                <c:pt idx="1039">
                  <c:v>2.4740229585285399E-2</c:v>
                </c:pt>
                <c:pt idx="1040">
                  <c:v>2.4740229585285399E-2</c:v>
                </c:pt>
                <c:pt idx="1041">
                  <c:v>1.9646640362300599E-2</c:v>
                </c:pt>
                <c:pt idx="1042">
                  <c:v>1.9526963740450699E-2</c:v>
                </c:pt>
                <c:pt idx="1043">
                  <c:v>1.82726165688116E-2</c:v>
                </c:pt>
                <c:pt idx="1044">
                  <c:v>2.11145042328942E-2</c:v>
                </c:pt>
                <c:pt idx="1045">
                  <c:v>2.4322416972959698E-2</c:v>
                </c:pt>
                <c:pt idx="1046">
                  <c:v>2.4322416972959698E-2</c:v>
                </c:pt>
                <c:pt idx="1047">
                  <c:v>2.4322416972959698E-2</c:v>
                </c:pt>
                <c:pt idx="1048">
                  <c:v>2.05471653192832E-2</c:v>
                </c:pt>
                <c:pt idx="1049">
                  <c:v>1.7996402286036401E-2</c:v>
                </c:pt>
                <c:pt idx="1050">
                  <c:v>1.85191105285731E-2</c:v>
                </c:pt>
                <c:pt idx="1051">
                  <c:v>1.0469713659317899E-2</c:v>
                </c:pt>
                <c:pt idx="1052">
                  <c:v>1.2188744358906401E-2</c:v>
                </c:pt>
                <c:pt idx="1053">
                  <c:v>1.2188744358906401E-2</c:v>
                </c:pt>
                <c:pt idx="1054">
                  <c:v>1.2188744358906401E-2</c:v>
                </c:pt>
                <c:pt idx="1055">
                  <c:v>1.38439994956165E-2</c:v>
                </c:pt>
                <c:pt idx="1056">
                  <c:v>1.50213916375759E-2</c:v>
                </c:pt>
                <c:pt idx="1057">
                  <c:v>1.75966783916424E-2</c:v>
                </c:pt>
                <c:pt idx="1058">
                  <c:v>2.6220787639420699E-2</c:v>
                </c:pt>
                <c:pt idx="1059">
                  <c:v>2.4198302525215699E-2</c:v>
                </c:pt>
                <c:pt idx="1060">
                  <c:v>2.4198302525215699E-2</c:v>
                </c:pt>
                <c:pt idx="1061">
                  <c:v>2.4198302525215699E-2</c:v>
                </c:pt>
                <c:pt idx="1062">
                  <c:v>2.3047162834611199E-2</c:v>
                </c:pt>
                <c:pt idx="1063">
                  <c:v>2.0759061856889999E-2</c:v>
                </c:pt>
                <c:pt idx="1064">
                  <c:v>2.15395581875133E-2</c:v>
                </c:pt>
                <c:pt idx="1065">
                  <c:v>2.1529822806690899E-2</c:v>
                </c:pt>
                <c:pt idx="1066">
                  <c:v>2.26243121898526E-2</c:v>
                </c:pt>
                <c:pt idx="1067">
                  <c:v>2.26243121898526E-2</c:v>
                </c:pt>
                <c:pt idx="1068">
                  <c:v>2.26243121898526E-2</c:v>
                </c:pt>
                <c:pt idx="1069">
                  <c:v>2.60323669005087E-2</c:v>
                </c:pt>
                <c:pt idx="1070">
                  <c:v>2.59832825762976E-2</c:v>
                </c:pt>
                <c:pt idx="1071">
                  <c:v>1.9936303641198999E-2</c:v>
                </c:pt>
                <c:pt idx="1072">
                  <c:v>2.3431363534866599E-2</c:v>
                </c:pt>
                <c:pt idx="1073">
                  <c:v>2.1065160573666301E-2</c:v>
                </c:pt>
                <c:pt idx="1074">
                  <c:v>2.1065160573666301E-2</c:v>
                </c:pt>
                <c:pt idx="1075">
                  <c:v>2.1065160573666301E-2</c:v>
                </c:pt>
                <c:pt idx="1076">
                  <c:v>2.2101960661992999E-2</c:v>
                </c:pt>
                <c:pt idx="1077">
                  <c:v>2.2284551762681098E-2</c:v>
                </c:pt>
                <c:pt idx="1078">
                  <c:v>2.2190970570595402E-2</c:v>
                </c:pt>
                <c:pt idx="1079">
                  <c:v>2.1338296620359701E-2</c:v>
                </c:pt>
                <c:pt idx="1080">
                  <c:v>2.4975978476715201E-2</c:v>
                </c:pt>
                <c:pt idx="1081">
                  <c:v>2.4975978476715201E-2</c:v>
                </c:pt>
                <c:pt idx="1082">
                  <c:v>2.4975978476715201E-2</c:v>
                </c:pt>
                <c:pt idx="1083">
                  <c:v>2.5271075137446499E-2</c:v>
                </c:pt>
                <c:pt idx="1084">
                  <c:v>2.5234432486244601E-2</c:v>
                </c:pt>
                <c:pt idx="1085">
                  <c:v>2.7706653760051901E-2</c:v>
                </c:pt>
                <c:pt idx="1086">
                  <c:v>2.7742998946126401E-2</c:v>
                </c:pt>
                <c:pt idx="1087">
                  <c:v>3.2387556468543403E-2</c:v>
                </c:pt>
                <c:pt idx="1088">
                  <c:v>3.2387556468543403E-2</c:v>
                </c:pt>
                <c:pt idx="1089">
                  <c:v>3.2387556468543403E-2</c:v>
                </c:pt>
                <c:pt idx="1090">
                  <c:v>2.6174910288376201E-2</c:v>
                </c:pt>
                <c:pt idx="1091">
                  <c:v>3.20833519881802E-2</c:v>
                </c:pt>
                <c:pt idx="1092">
                  <c:v>3.3822531310790001E-2</c:v>
                </c:pt>
                <c:pt idx="1093">
                  <c:v>3.50759203598996E-2</c:v>
                </c:pt>
                <c:pt idx="1094">
                  <c:v>3.2642560877451703E-2</c:v>
                </c:pt>
                <c:pt idx="1095">
                  <c:v>3.2642560877451703E-2</c:v>
                </c:pt>
                <c:pt idx="1096">
                  <c:v>3.2642560877451703E-2</c:v>
                </c:pt>
                <c:pt idx="1097">
                  <c:v>4.0273733518434898E-2</c:v>
                </c:pt>
                <c:pt idx="1098">
                  <c:v>4.1298449387154698E-2</c:v>
                </c:pt>
                <c:pt idx="1099">
                  <c:v>4.5915162464244402E-2</c:v>
                </c:pt>
                <c:pt idx="1100">
                  <c:v>4.7646556389408602E-2</c:v>
                </c:pt>
                <c:pt idx="1101">
                  <c:v>5.1152326157522597E-2</c:v>
                </c:pt>
                <c:pt idx="1102">
                  <c:v>5.1152326157522597E-2</c:v>
                </c:pt>
                <c:pt idx="1103">
                  <c:v>5.1152326157522597E-2</c:v>
                </c:pt>
                <c:pt idx="1104">
                  <c:v>5.5038211300867203E-2</c:v>
                </c:pt>
                <c:pt idx="1105">
                  <c:v>4.9855419154724197E-2</c:v>
                </c:pt>
                <c:pt idx="1106">
                  <c:v>5.0687521374139302E-2</c:v>
                </c:pt>
                <c:pt idx="1107">
                  <c:v>4.9974817588945598E-2</c:v>
                </c:pt>
                <c:pt idx="1108">
                  <c:v>4.9795692759103401E-2</c:v>
                </c:pt>
                <c:pt idx="1109">
                  <c:v>4.9795692759103401E-2</c:v>
                </c:pt>
                <c:pt idx="1110">
                  <c:v>4.9795692759103401E-2</c:v>
                </c:pt>
                <c:pt idx="1111">
                  <c:v>5.3985786509408197E-2</c:v>
                </c:pt>
                <c:pt idx="1112">
                  <c:v>5.4810199923349699E-2</c:v>
                </c:pt>
                <c:pt idx="1113">
                  <c:v>5.3253105827050499E-2</c:v>
                </c:pt>
                <c:pt idx="1114">
                  <c:v>5.5813668996908698E-2</c:v>
                </c:pt>
                <c:pt idx="1115">
                  <c:v>5.40824109290425E-2</c:v>
                </c:pt>
                <c:pt idx="1116">
                  <c:v>5.40824109290425E-2</c:v>
                </c:pt>
                <c:pt idx="1117">
                  <c:v>5.40824109290425E-2</c:v>
                </c:pt>
                <c:pt idx="1118">
                  <c:v>5.2900709769067897E-2</c:v>
                </c:pt>
                <c:pt idx="1119">
                  <c:v>5.3814429568323198E-2</c:v>
                </c:pt>
                <c:pt idx="1120">
                  <c:v>5.0419259477859198E-2</c:v>
                </c:pt>
                <c:pt idx="1121">
                  <c:v>5.0776516540978797E-2</c:v>
                </c:pt>
                <c:pt idx="1122">
                  <c:v>5.2952611530272101E-2</c:v>
                </c:pt>
                <c:pt idx="1123">
                  <c:v>5.2952611530272101E-2</c:v>
                </c:pt>
                <c:pt idx="1124">
                  <c:v>5.2952611530272101E-2</c:v>
                </c:pt>
                <c:pt idx="1125">
                  <c:v>5.7154391906429E-2</c:v>
                </c:pt>
                <c:pt idx="1126">
                  <c:v>6.2353976778344103E-2</c:v>
                </c:pt>
                <c:pt idx="1127">
                  <c:v>6.1899809370000898E-2</c:v>
                </c:pt>
                <c:pt idx="1128">
                  <c:v>5.7745657972430899E-2</c:v>
                </c:pt>
                <c:pt idx="1129">
                  <c:v>5.96688133411023E-2</c:v>
                </c:pt>
                <c:pt idx="1130">
                  <c:v>5.96688133411023E-2</c:v>
                </c:pt>
                <c:pt idx="1131">
                  <c:v>5.96688133411023E-2</c:v>
                </c:pt>
                <c:pt idx="1132">
                  <c:v>6.2150495562675302E-2</c:v>
                </c:pt>
                <c:pt idx="1133">
                  <c:v>5.6694936579210001E-2</c:v>
                </c:pt>
                <c:pt idx="1134">
                  <c:v>5.8016202963436597E-2</c:v>
                </c:pt>
                <c:pt idx="1135">
                  <c:v>5.2351379764125301E-2</c:v>
                </c:pt>
                <c:pt idx="1136">
                  <c:v>5.5386065739937901E-2</c:v>
                </c:pt>
                <c:pt idx="1137">
                  <c:v>5.5386065739937901E-2</c:v>
                </c:pt>
                <c:pt idx="1138">
                  <c:v>5.5386065739937901E-2</c:v>
                </c:pt>
                <c:pt idx="1139">
                  <c:v>5.5655325256133099E-2</c:v>
                </c:pt>
                <c:pt idx="1140">
                  <c:v>5.5922818003526699E-2</c:v>
                </c:pt>
                <c:pt idx="1141">
                  <c:v>5.5777973976422097E-2</c:v>
                </c:pt>
                <c:pt idx="1142">
                  <c:v>4.9343682327552402E-2</c:v>
                </c:pt>
                <c:pt idx="1143">
                  <c:v>4.8677767385095501E-2</c:v>
                </c:pt>
                <c:pt idx="1144">
                  <c:v>4.8677767385095501E-2</c:v>
                </c:pt>
                <c:pt idx="1145">
                  <c:v>4.8677767385095501E-2</c:v>
                </c:pt>
                <c:pt idx="1146">
                  <c:v>5.02915415725875E-2</c:v>
                </c:pt>
                <c:pt idx="1147">
                  <c:v>5.1539396896429501E-2</c:v>
                </c:pt>
                <c:pt idx="1148">
                  <c:v>5.0653252111604999E-2</c:v>
                </c:pt>
                <c:pt idx="1149">
                  <c:v>4.7802301781365603E-2</c:v>
                </c:pt>
                <c:pt idx="1150">
                  <c:v>5.1148085563721399E-2</c:v>
                </c:pt>
                <c:pt idx="1151">
                  <c:v>5.1148085563721399E-2</c:v>
                </c:pt>
                <c:pt idx="1152">
                  <c:v>5.1148085563721399E-2</c:v>
                </c:pt>
                <c:pt idx="1153">
                  <c:v>5.7171074289476403E-2</c:v>
                </c:pt>
                <c:pt idx="1154">
                  <c:v>5.94632482400008E-2</c:v>
                </c:pt>
                <c:pt idx="1155">
                  <c:v>6.0099730694144399E-2</c:v>
                </c:pt>
                <c:pt idx="1156">
                  <c:v>6.18122577128088E-2</c:v>
                </c:pt>
                <c:pt idx="1157">
                  <c:v>6.4614787925492398E-2</c:v>
                </c:pt>
                <c:pt idx="1158">
                  <c:v>6.4614787925492398E-2</c:v>
                </c:pt>
                <c:pt idx="1159">
                  <c:v>6.4614787925492398E-2</c:v>
                </c:pt>
                <c:pt idx="1160">
                  <c:v>7.2604120739577796E-2</c:v>
                </c:pt>
                <c:pt idx="1161">
                  <c:v>7.2300928818144705E-2</c:v>
                </c:pt>
                <c:pt idx="1162">
                  <c:v>7.2566550742965599E-2</c:v>
                </c:pt>
                <c:pt idx="1163">
                  <c:v>7.7687401965601297E-2</c:v>
                </c:pt>
                <c:pt idx="1164">
                  <c:v>8.1114447614676996E-2</c:v>
                </c:pt>
                <c:pt idx="1165">
                  <c:v>8.1114447614676996E-2</c:v>
                </c:pt>
                <c:pt idx="1166">
                  <c:v>8.1114447614676996E-2</c:v>
                </c:pt>
                <c:pt idx="1167">
                  <c:v>8.7371774839169997E-2</c:v>
                </c:pt>
                <c:pt idx="1168">
                  <c:v>8.8272812733629594E-2</c:v>
                </c:pt>
                <c:pt idx="1169">
                  <c:v>8.4461563980169102E-2</c:v>
                </c:pt>
                <c:pt idx="1170">
                  <c:v>8.0193888520222703E-2</c:v>
                </c:pt>
                <c:pt idx="1171">
                  <c:v>7.9848559702989194E-2</c:v>
                </c:pt>
                <c:pt idx="1172">
                  <c:v>7.9848559702989194E-2</c:v>
                </c:pt>
                <c:pt idx="1173">
                  <c:v>7.9848559702989194E-2</c:v>
                </c:pt>
                <c:pt idx="1174">
                  <c:v>8.1264080832512506E-2</c:v>
                </c:pt>
                <c:pt idx="1175">
                  <c:v>8.0141648192489701E-2</c:v>
                </c:pt>
                <c:pt idx="1176">
                  <c:v>8.4089413011857697E-2</c:v>
                </c:pt>
                <c:pt idx="1177">
                  <c:v>8.1074438885752498E-2</c:v>
                </c:pt>
                <c:pt idx="1178">
                  <c:v>8.9163684889722997E-2</c:v>
                </c:pt>
                <c:pt idx="1179">
                  <c:v>8.9163684889722997E-2</c:v>
                </c:pt>
                <c:pt idx="1180">
                  <c:v>8.9163684889722997E-2</c:v>
                </c:pt>
                <c:pt idx="1181">
                  <c:v>8.8006571675061096E-2</c:v>
                </c:pt>
                <c:pt idx="1182">
                  <c:v>8.4550454836473901E-2</c:v>
                </c:pt>
                <c:pt idx="1183">
                  <c:v>8.7083848211822107E-2</c:v>
                </c:pt>
                <c:pt idx="1184">
                  <c:v>8.7693436115745302E-2</c:v>
                </c:pt>
                <c:pt idx="1185">
                  <c:v>8.4525307685940201E-2</c:v>
                </c:pt>
                <c:pt idx="1186">
                  <c:v>8.4525307685940201E-2</c:v>
                </c:pt>
                <c:pt idx="1187">
                  <c:v>8.4525307685940201E-2</c:v>
                </c:pt>
                <c:pt idx="1188">
                  <c:v>8.7247380352705906E-2</c:v>
                </c:pt>
                <c:pt idx="1189">
                  <c:v>8.8331602714254706E-2</c:v>
                </c:pt>
                <c:pt idx="1190">
                  <c:v>9.5231160127631401E-2</c:v>
                </c:pt>
                <c:pt idx="1191">
                  <c:v>0.102687989775834</c:v>
                </c:pt>
                <c:pt idx="1192">
                  <c:v>0.110884199565098</c:v>
                </c:pt>
                <c:pt idx="1193">
                  <c:v>0.110884199565098</c:v>
                </c:pt>
                <c:pt idx="1194">
                  <c:v>0.110884199565098</c:v>
                </c:pt>
                <c:pt idx="1195">
                  <c:v>0.10672333951825599</c:v>
                </c:pt>
                <c:pt idx="1196">
                  <c:v>0.103309583034698</c:v>
                </c:pt>
                <c:pt idx="1197">
                  <c:v>0.100335390636761</c:v>
                </c:pt>
                <c:pt idx="1198">
                  <c:v>0.10021518229288599</c:v>
                </c:pt>
                <c:pt idx="1199">
                  <c:v>0.101436470729655</c:v>
                </c:pt>
                <c:pt idx="1200">
                  <c:v>0.101436470729655</c:v>
                </c:pt>
                <c:pt idx="1201">
                  <c:v>0.101436470729655</c:v>
                </c:pt>
                <c:pt idx="1202">
                  <c:v>0.101704947221471</c:v>
                </c:pt>
                <c:pt idx="1203">
                  <c:v>0.104988577651009</c:v>
                </c:pt>
                <c:pt idx="1204">
                  <c:v>9.79012882432444E-2</c:v>
                </c:pt>
                <c:pt idx="1205">
                  <c:v>9.4159165849745999E-2</c:v>
                </c:pt>
                <c:pt idx="1206">
                  <c:v>9.3062978086666304E-2</c:v>
                </c:pt>
                <c:pt idx="1207">
                  <c:v>9.3062978086666304E-2</c:v>
                </c:pt>
                <c:pt idx="1208">
                  <c:v>9.3062978086666304E-2</c:v>
                </c:pt>
                <c:pt idx="1209">
                  <c:v>9.3868807740561805E-2</c:v>
                </c:pt>
                <c:pt idx="1210">
                  <c:v>8.92102244315673E-2</c:v>
                </c:pt>
                <c:pt idx="1211">
                  <c:v>9.0100157666629196E-2</c:v>
                </c:pt>
                <c:pt idx="1212">
                  <c:v>8.1777690917557405E-2</c:v>
                </c:pt>
                <c:pt idx="1213">
                  <c:v>7.8533523284834997E-2</c:v>
                </c:pt>
                <c:pt idx="1214">
                  <c:v>7.8533523284834997E-2</c:v>
                </c:pt>
                <c:pt idx="1215">
                  <c:v>7.8533523284834997E-2</c:v>
                </c:pt>
                <c:pt idx="1216">
                  <c:v>7.1542401957270602E-2</c:v>
                </c:pt>
                <c:pt idx="1217">
                  <c:v>7.3623830589774703E-2</c:v>
                </c:pt>
                <c:pt idx="1218">
                  <c:v>7.6784681693264203E-2</c:v>
                </c:pt>
                <c:pt idx="1219">
                  <c:v>7.7986335936011994E-2</c:v>
                </c:pt>
                <c:pt idx="1220">
                  <c:v>8.4835735375519597E-2</c:v>
                </c:pt>
                <c:pt idx="1221">
                  <c:v>8.4835735375519597E-2</c:v>
                </c:pt>
                <c:pt idx="1222">
                  <c:v>8.4835735375519597E-2</c:v>
                </c:pt>
                <c:pt idx="1223">
                  <c:v>8.0692941937438506E-2</c:v>
                </c:pt>
                <c:pt idx="1224">
                  <c:v>7.9344138041296294E-2</c:v>
                </c:pt>
                <c:pt idx="1225">
                  <c:v>7.3538885244351496E-2</c:v>
                </c:pt>
                <c:pt idx="1226">
                  <c:v>7.4534271522005605E-2</c:v>
                </c:pt>
                <c:pt idx="1227">
                  <c:v>7.7872265735896798E-2</c:v>
                </c:pt>
                <c:pt idx="1228">
                  <c:v>7.7872265735896798E-2</c:v>
                </c:pt>
                <c:pt idx="1229">
                  <c:v>7.7872265735896798E-2</c:v>
                </c:pt>
                <c:pt idx="1230">
                  <c:v>8.1080828865652405E-2</c:v>
                </c:pt>
                <c:pt idx="1231">
                  <c:v>7.8244450746104893E-2</c:v>
                </c:pt>
                <c:pt idx="1232">
                  <c:v>7.9338047288694605E-2</c:v>
                </c:pt>
                <c:pt idx="1233">
                  <c:v>7.4160559959164804E-2</c:v>
                </c:pt>
                <c:pt idx="1234">
                  <c:v>7.5190597056087799E-2</c:v>
                </c:pt>
                <c:pt idx="1235">
                  <c:v>7.5190597056087799E-2</c:v>
                </c:pt>
                <c:pt idx="1236">
                  <c:v>7.5190597056087799E-2</c:v>
                </c:pt>
                <c:pt idx="1237">
                  <c:v>8.0923704367087401E-2</c:v>
                </c:pt>
                <c:pt idx="1238">
                  <c:v>7.6550850739447202E-2</c:v>
                </c:pt>
                <c:pt idx="1239">
                  <c:v>7.1046814420461707E-2</c:v>
                </c:pt>
                <c:pt idx="1240">
                  <c:v>6.7951763792338402E-2</c:v>
                </c:pt>
                <c:pt idx="1241">
                  <c:v>7.0388366346360504E-2</c:v>
                </c:pt>
                <c:pt idx="1242">
                  <c:v>7.0388366346360504E-2</c:v>
                </c:pt>
                <c:pt idx="1243">
                  <c:v>7.0388366346360504E-2</c:v>
                </c:pt>
                <c:pt idx="1244">
                  <c:v>7.1270006946713996E-2</c:v>
                </c:pt>
                <c:pt idx="1245">
                  <c:v>7.1529687442906595E-2</c:v>
                </c:pt>
                <c:pt idx="1246">
                  <c:v>7.1389865147316198E-2</c:v>
                </c:pt>
                <c:pt idx="1247">
                  <c:v>6.6921461842406299E-2</c:v>
                </c:pt>
                <c:pt idx="1248">
                  <c:v>7.0151801377130701E-2</c:v>
                </c:pt>
                <c:pt idx="1249">
                  <c:v>7.0151801377130701E-2</c:v>
                </c:pt>
                <c:pt idx="1250">
                  <c:v>7.0151801377130701E-2</c:v>
                </c:pt>
                <c:pt idx="1251">
                  <c:v>7.2095915159193794E-2</c:v>
                </c:pt>
                <c:pt idx="1252">
                  <c:v>8.0854652000462907E-2</c:v>
                </c:pt>
                <c:pt idx="1253">
                  <c:v>8.1635976941393906E-2</c:v>
                </c:pt>
                <c:pt idx="1254">
                  <c:v>8.07528782758309E-2</c:v>
                </c:pt>
                <c:pt idx="1255">
                  <c:v>8.7887784057037802E-2</c:v>
                </c:pt>
                <c:pt idx="1256">
                  <c:v>8.7887784057037802E-2</c:v>
                </c:pt>
                <c:pt idx="1257">
                  <c:v>8.7887784057037802E-2</c:v>
                </c:pt>
                <c:pt idx="1258">
                  <c:v>9.4315333666239204E-2</c:v>
                </c:pt>
                <c:pt idx="1259">
                  <c:v>9.0391282517927801E-2</c:v>
                </c:pt>
                <c:pt idx="1260">
                  <c:v>9.4262157963914503E-2</c:v>
                </c:pt>
                <c:pt idx="1261">
                  <c:v>8.9868038470140896E-2</c:v>
                </c:pt>
                <c:pt idx="1262">
                  <c:v>8.5895196932593204E-2</c:v>
                </c:pt>
                <c:pt idx="1263">
                  <c:v>8.5895196932593204E-2</c:v>
                </c:pt>
                <c:pt idx="1264">
                  <c:v>8.5895196932593204E-2</c:v>
                </c:pt>
                <c:pt idx="1265">
                  <c:v>9.0051290903262193E-2</c:v>
                </c:pt>
                <c:pt idx="1266">
                  <c:v>8.9484174540500394E-2</c:v>
                </c:pt>
                <c:pt idx="1267">
                  <c:v>9.96344618081135E-2</c:v>
                </c:pt>
                <c:pt idx="1268">
                  <c:v>9.6795002376587294E-2</c:v>
                </c:pt>
                <c:pt idx="1269">
                  <c:v>0.104454895190008</c:v>
                </c:pt>
                <c:pt idx="1270">
                  <c:v>0.104454895190008</c:v>
                </c:pt>
                <c:pt idx="1271">
                  <c:v>0.104454895190008</c:v>
                </c:pt>
                <c:pt idx="1272">
                  <c:v>0.105342905365837</c:v>
                </c:pt>
                <c:pt idx="1273">
                  <c:v>0.10436237880565701</c:v>
                </c:pt>
                <c:pt idx="1274">
                  <c:v>0.10021026397899099</c:v>
                </c:pt>
                <c:pt idx="1275">
                  <c:v>9.9418961919190099E-2</c:v>
                </c:pt>
                <c:pt idx="1276">
                  <c:v>0.100975650666741</c:v>
                </c:pt>
                <c:pt idx="1277">
                  <c:v>0.100975650666741</c:v>
                </c:pt>
                <c:pt idx="1278">
                  <c:v>0.100975650666741</c:v>
                </c:pt>
                <c:pt idx="1279">
                  <c:v>0.101874376796738</c:v>
                </c:pt>
                <c:pt idx="1280">
                  <c:v>9.9773140846779004E-2</c:v>
                </c:pt>
                <c:pt idx="1281">
                  <c:v>9.9095541753996694E-2</c:v>
                </c:pt>
                <c:pt idx="1282">
                  <c:v>0.10222484726734</c:v>
                </c:pt>
                <c:pt idx="1283">
                  <c:v>9.6049147437524199E-2</c:v>
                </c:pt>
                <c:pt idx="1284">
                  <c:v>9.6049147437524199E-2</c:v>
                </c:pt>
                <c:pt idx="1285">
                  <c:v>9.6049147437524199E-2</c:v>
                </c:pt>
                <c:pt idx="1286">
                  <c:v>0.10224971622884001</c:v>
                </c:pt>
                <c:pt idx="1287">
                  <c:v>0.10120707658343001</c:v>
                </c:pt>
                <c:pt idx="1288">
                  <c:v>9.9194995739332797E-2</c:v>
                </c:pt>
                <c:pt idx="1289">
                  <c:v>9.58298575184411E-2</c:v>
                </c:pt>
                <c:pt idx="1290">
                  <c:v>9.4172578982475399E-2</c:v>
                </c:pt>
                <c:pt idx="1291">
                  <c:v>9.4172578982475399E-2</c:v>
                </c:pt>
                <c:pt idx="1292">
                  <c:v>9.4172578982475399E-2</c:v>
                </c:pt>
                <c:pt idx="1293">
                  <c:v>9.2982594144653194E-2</c:v>
                </c:pt>
                <c:pt idx="1294">
                  <c:v>9.2299801259377895E-2</c:v>
                </c:pt>
                <c:pt idx="1295">
                  <c:v>9.2900989383982099E-2</c:v>
                </c:pt>
                <c:pt idx="1296">
                  <c:v>9.76659167264078E-2</c:v>
                </c:pt>
                <c:pt idx="1297">
                  <c:v>9.7212526329623503E-2</c:v>
                </c:pt>
                <c:pt idx="1298">
                  <c:v>9.7212526329623503E-2</c:v>
                </c:pt>
                <c:pt idx="1299">
                  <c:v>9.7212526329623503E-2</c:v>
                </c:pt>
                <c:pt idx="1300">
                  <c:v>0.101524106440935</c:v>
                </c:pt>
                <c:pt idx="1301">
                  <c:v>0.10439600664745299</c:v>
                </c:pt>
                <c:pt idx="1302">
                  <c:v>9.9365165003147293E-2</c:v>
                </c:pt>
                <c:pt idx="1303">
                  <c:v>0.101822986855318</c:v>
                </c:pt>
                <c:pt idx="1304">
                  <c:v>0.101822986855318</c:v>
                </c:pt>
                <c:pt idx="1305">
                  <c:v>0.101822986855318</c:v>
                </c:pt>
                <c:pt idx="1306">
                  <c:v>0.101822986855318</c:v>
                </c:pt>
                <c:pt idx="1307">
                  <c:v>0.101774128820815</c:v>
                </c:pt>
                <c:pt idx="1308">
                  <c:v>9.8948617437280201E-2</c:v>
                </c:pt>
                <c:pt idx="1309">
                  <c:v>9.7937777946260199E-2</c:v>
                </c:pt>
                <c:pt idx="1310">
                  <c:v>9.9404184171560897E-2</c:v>
                </c:pt>
                <c:pt idx="1311">
                  <c:v>9.9236704096052702E-2</c:v>
                </c:pt>
                <c:pt idx="1312">
                  <c:v>9.9236704096052702E-2</c:v>
                </c:pt>
                <c:pt idx="1313">
                  <c:v>9.9236704096052702E-2</c:v>
                </c:pt>
                <c:pt idx="1314">
                  <c:v>9.9094672650462706E-2</c:v>
                </c:pt>
                <c:pt idx="1315">
                  <c:v>9.7241353239567105E-2</c:v>
                </c:pt>
                <c:pt idx="1316">
                  <c:v>9.8899467097778707E-2</c:v>
                </c:pt>
                <c:pt idx="1317">
                  <c:v>0.10128917643952</c:v>
                </c:pt>
                <c:pt idx="1318">
                  <c:v>9.87207320525256E-2</c:v>
                </c:pt>
                <c:pt idx="1319">
                  <c:v>9.87207320525256E-2</c:v>
                </c:pt>
                <c:pt idx="1320">
                  <c:v>9.87207320525256E-2</c:v>
                </c:pt>
                <c:pt idx="1321">
                  <c:v>0.107938828759755</c:v>
                </c:pt>
                <c:pt idx="1322">
                  <c:v>0.10805356793651801</c:v>
                </c:pt>
                <c:pt idx="1323">
                  <c:v>0.107352231795471</c:v>
                </c:pt>
                <c:pt idx="1324">
                  <c:v>0.105903858901991</c:v>
                </c:pt>
                <c:pt idx="1325">
                  <c:v>0.109899370680999</c:v>
                </c:pt>
                <c:pt idx="1326">
                  <c:v>0.109899370680999</c:v>
                </c:pt>
                <c:pt idx="1327">
                  <c:v>0.109899370680999</c:v>
                </c:pt>
                <c:pt idx="1328">
                  <c:v>0.107801233086637</c:v>
                </c:pt>
                <c:pt idx="1329">
                  <c:v>0.110905339668907</c:v>
                </c:pt>
                <c:pt idx="1330">
                  <c:v>0.10648531162875199</c:v>
                </c:pt>
                <c:pt idx="1331">
                  <c:v>0.106594390694073</c:v>
                </c:pt>
                <c:pt idx="1332">
                  <c:v>0.11169026962180199</c:v>
                </c:pt>
                <c:pt idx="1333">
                  <c:v>0.11169026962180199</c:v>
                </c:pt>
                <c:pt idx="1334">
                  <c:v>0.11169026962180199</c:v>
                </c:pt>
                <c:pt idx="1335">
                  <c:v>0.112752279826317</c:v>
                </c:pt>
                <c:pt idx="1336">
                  <c:v>0.11394131786938</c:v>
                </c:pt>
                <c:pt idx="1337">
                  <c:v>0.10874023525186299</c:v>
                </c:pt>
                <c:pt idx="1338">
                  <c:v>0.111077166739148</c:v>
                </c:pt>
                <c:pt idx="1339">
                  <c:v>0.111566299752627</c:v>
                </c:pt>
                <c:pt idx="1340">
                  <c:v>0.111566299752627</c:v>
                </c:pt>
                <c:pt idx="1341">
                  <c:v>0.111566299752627</c:v>
                </c:pt>
                <c:pt idx="1342">
                  <c:v>0.115028994001077</c:v>
                </c:pt>
                <c:pt idx="1343">
                  <c:v>0.110262443054308</c:v>
                </c:pt>
                <c:pt idx="1344">
                  <c:v>0.117610551369072</c:v>
                </c:pt>
                <c:pt idx="1345">
                  <c:v>0.124812509510387</c:v>
                </c:pt>
                <c:pt idx="1346">
                  <c:v>0.123372853147989</c:v>
                </c:pt>
                <c:pt idx="1347">
                  <c:v>0.123372853147989</c:v>
                </c:pt>
                <c:pt idx="1348">
                  <c:v>0.123372853147989</c:v>
                </c:pt>
                <c:pt idx="1349">
                  <c:v>0.124575841491478</c:v>
                </c:pt>
                <c:pt idx="1350">
                  <c:v>0.12285507552306101</c:v>
                </c:pt>
                <c:pt idx="1351">
                  <c:v>0.11775061486398999</c:v>
                </c:pt>
                <c:pt idx="1352">
                  <c:v>0.11542821028075601</c:v>
                </c:pt>
                <c:pt idx="1353">
                  <c:v>0.118328355994139</c:v>
                </c:pt>
                <c:pt idx="1354">
                  <c:v>0.118328355994139</c:v>
                </c:pt>
                <c:pt idx="1355">
                  <c:v>0.118328355994139</c:v>
                </c:pt>
                <c:pt idx="1356">
                  <c:v>0.11560516783624</c:v>
                </c:pt>
                <c:pt idx="1357">
                  <c:v>0.113143805585952</c:v>
                </c:pt>
                <c:pt idx="1358">
                  <c:v>0.116159628526805</c:v>
                </c:pt>
                <c:pt idx="1359">
                  <c:v>0.108993241210964</c:v>
                </c:pt>
                <c:pt idx="1360">
                  <c:v>0.10533988231192699</c:v>
                </c:pt>
                <c:pt idx="1361">
                  <c:v>0.10533988231192699</c:v>
                </c:pt>
                <c:pt idx="1362">
                  <c:v>0.10533988231192699</c:v>
                </c:pt>
                <c:pt idx="1363">
                  <c:v>9.8437669483125503E-2</c:v>
                </c:pt>
                <c:pt idx="1364">
                  <c:v>9.6313388969164304E-2</c:v>
                </c:pt>
                <c:pt idx="1365">
                  <c:v>9.6827440330723005E-2</c:v>
                </c:pt>
                <c:pt idx="1366">
                  <c:v>9.8459363390704005E-2</c:v>
                </c:pt>
                <c:pt idx="1367">
                  <c:v>9.9924310225148805E-2</c:v>
                </c:pt>
                <c:pt idx="1368">
                  <c:v>9.9924310225148805E-2</c:v>
                </c:pt>
                <c:pt idx="1369">
                  <c:v>9.9924310225148805E-2</c:v>
                </c:pt>
                <c:pt idx="1370">
                  <c:v>9.4994008369460897E-2</c:v>
                </c:pt>
                <c:pt idx="1371">
                  <c:v>9.4709520515963999E-2</c:v>
                </c:pt>
                <c:pt idx="1372">
                  <c:v>9.7792793013906407E-2</c:v>
                </c:pt>
                <c:pt idx="1373">
                  <c:v>9.6905538446983894E-2</c:v>
                </c:pt>
                <c:pt idx="1374">
                  <c:v>9.7947401872038806E-2</c:v>
                </c:pt>
                <c:pt idx="1375">
                  <c:v>9.7947401872038806E-2</c:v>
                </c:pt>
                <c:pt idx="1376">
                  <c:v>9.7947401872038806E-2</c:v>
                </c:pt>
                <c:pt idx="1377">
                  <c:v>0.10334056941169099</c:v>
                </c:pt>
                <c:pt idx="1378">
                  <c:v>0.103960580342292</c:v>
                </c:pt>
                <c:pt idx="1379">
                  <c:v>0.105343621808193</c:v>
                </c:pt>
                <c:pt idx="1380">
                  <c:v>0.10508028415901099</c:v>
                </c:pt>
                <c:pt idx="1381">
                  <c:v>0.108564827415189</c:v>
                </c:pt>
                <c:pt idx="1382">
                  <c:v>0.108564827415189</c:v>
                </c:pt>
                <c:pt idx="1383">
                  <c:v>0.108564827415189</c:v>
                </c:pt>
                <c:pt idx="1384">
                  <c:v>0.104874194157937</c:v>
                </c:pt>
                <c:pt idx="1385">
                  <c:v>0.105339096426396</c:v>
                </c:pt>
                <c:pt idx="1386">
                  <c:v>0.10595321336130201</c:v>
                </c:pt>
                <c:pt idx="1387">
                  <c:v>0.104044777042489</c:v>
                </c:pt>
                <c:pt idx="1388">
                  <c:v>0.103378086718366</c:v>
                </c:pt>
                <c:pt idx="1389">
                  <c:v>0.103378086718366</c:v>
                </c:pt>
                <c:pt idx="1390">
                  <c:v>0.103378086718366</c:v>
                </c:pt>
                <c:pt idx="1391">
                  <c:v>9.83373905314089E-2</c:v>
                </c:pt>
                <c:pt idx="1392">
                  <c:v>9.8208281204798603E-2</c:v>
                </c:pt>
                <c:pt idx="1393">
                  <c:v>9.5672325252288207E-2</c:v>
                </c:pt>
                <c:pt idx="1394">
                  <c:v>9.0402982537871795E-2</c:v>
                </c:pt>
                <c:pt idx="1395">
                  <c:v>9.3712765595288502E-2</c:v>
                </c:pt>
                <c:pt idx="1396">
                  <c:v>9.3712765595288502E-2</c:v>
                </c:pt>
                <c:pt idx="1397">
                  <c:v>9.3712765595288502E-2</c:v>
                </c:pt>
                <c:pt idx="1398">
                  <c:v>9.6116748731230703E-2</c:v>
                </c:pt>
                <c:pt idx="1399">
                  <c:v>9.4895918669737803E-2</c:v>
                </c:pt>
                <c:pt idx="1400">
                  <c:v>9.4797882591323795E-2</c:v>
                </c:pt>
                <c:pt idx="1401">
                  <c:v>8.89131244808503E-2</c:v>
                </c:pt>
                <c:pt idx="1402">
                  <c:v>9.1125130916163796E-2</c:v>
                </c:pt>
                <c:pt idx="1403">
                  <c:v>9.1125130916163796E-2</c:v>
                </c:pt>
                <c:pt idx="1404">
                  <c:v>9.1125130916163796E-2</c:v>
                </c:pt>
                <c:pt idx="1405">
                  <c:v>9.5877078596936699E-2</c:v>
                </c:pt>
                <c:pt idx="1406">
                  <c:v>8.4435853213416207E-2</c:v>
                </c:pt>
                <c:pt idx="1407">
                  <c:v>8.1887808287254504E-2</c:v>
                </c:pt>
                <c:pt idx="1408">
                  <c:v>7.1663140846658799E-2</c:v>
                </c:pt>
                <c:pt idx="1409">
                  <c:v>6.9332658118558294E-2</c:v>
                </c:pt>
                <c:pt idx="1410">
                  <c:v>6.9332658118558294E-2</c:v>
                </c:pt>
                <c:pt idx="1411">
                  <c:v>6.9332658118558294E-2</c:v>
                </c:pt>
                <c:pt idx="1412">
                  <c:v>5.4434041718584202E-2</c:v>
                </c:pt>
                <c:pt idx="1413">
                  <c:v>6.61282518358286E-2</c:v>
                </c:pt>
                <c:pt idx="1414">
                  <c:v>9.1458679403529003E-2</c:v>
                </c:pt>
                <c:pt idx="1415">
                  <c:v>8.7356136147600502E-2</c:v>
                </c:pt>
                <c:pt idx="1416">
                  <c:v>8.6451647009395893E-2</c:v>
                </c:pt>
                <c:pt idx="1417">
                  <c:v>8.6451647009395893E-2</c:v>
                </c:pt>
                <c:pt idx="1418">
                  <c:v>8.6451647009395893E-2</c:v>
                </c:pt>
                <c:pt idx="1419">
                  <c:v>9.3449649440549204E-2</c:v>
                </c:pt>
                <c:pt idx="1420">
                  <c:v>8.2114751295271807E-2</c:v>
                </c:pt>
                <c:pt idx="1421">
                  <c:v>7.9431536656070306E-2</c:v>
                </c:pt>
                <c:pt idx="1422">
                  <c:v>7.7868279585548997E-2</c:v>
                </c:pt>
                <c:pt idx="1423">
                  <c:v>8.0812892897987404E-2</c:v>
                </c:pt>
                <c:pt idx="1424">
                  <c:v>8.0812892897987404E-2</c:v>
                </c:pt>
                <c:pt idx="1425">
                  <c:v>8.0812892897987404E-2</c:v>
                </c:pt>
                <c:pt idx="1426">
                  <c:v>7.8302977993846695E-2</c:v>
                </c:pt>
                <c:pt idx="1427">
                  <c:v>7.4142002438622803E-2</c:v>
                </c:pt>
                <c:pt idx="1428">
                  <c:v>7.4855284954663995E-2</c:v>
                </c:pt>
                <c:pt idx="1429">
                  <c:v>8.5409842741865194E-2</c:v>
                </c:pt>
                <c:pt idx="1430">
                  <c:v>8.7778311474545595E-2</c:v>
                </c:pt>
                <c:pt idx="1431">
                  <c:v>8.7778311474545595E-2</c:v>
                </c:pt>
                <c:pt idx="1432">
                  <c:v>8.7778311474545595E-2</c:v>
                </c:pt>
                <c:pt idx="1433">
                  <c:v>9.05847838163132E-2</c:v>
                </c:pt>
                <c:pt idx="1434">
                  <c:v>9.3939593491512194E-2</c:v>
                </c:pt>
                <c:pt idx="1435">
                  <c:v>9.6500266279553104E-2</c:v>
                </c:pt>
                <c:pt idx="1436">
                  <c:v>9.4667875414240002E-2</c:v>
                </c:pt>
                <c:pt idx="1437">
                  <c:v>0.100498232945158</c:v>
                </c:pt>
                <c:pt idx="1438">
                  <c:v>0.100498232945158</c:v>
                </c:pt>
                <c:pt idx="1439">
                  <c:v>0.100498232945158</c:v>
                </c:pt>
                <c:pt idx="1440">
                  <c:v>0.105618835055709</c:v>
                </c:pt>
                <c:pt idx="1441">
                  <c:v>9.9181386435593905E-2</c:v>
                </c:pt>
                <c:pt idx="1442">
                  <c:v>9.7836354380434101E-2</c:v>
                </c:pt>
                <c:pt idx="1443">
                  <c:v>9.9560968904111896E-2</c:v>
                </c:pt>
                <c:pt idx="1444">
                  <c:v>0.10842870355802101</c:v>
                </c:pt>
                <c:pt idx="1445">
                  <c:v>0.10842870355802101</c:v>
                </c:pt>
                <c:pt idx="1446">
                  <c:v>0.10842870355802101</c:v>
                </c:pt>
                <c:pt idx="1447">
                  <c:v>0.107844335317236</c:v>
                </c:pt>
                <c:pt idx="1448">
                  <c:v>9.8334604057346994E-2</c:v>
                </c:pt>
                <c:pt idx="1449">
                  <c:v>9.5186417717045599E-2</c:v>
                </c:pt>
                <c:pt idx="1450">
                  <c:v>9.3376253666672904E-2</c:v>
                </c:pt>
                <c:pt idx="1451">
                  <c:v>0.10350605622830999</c:v>
                </c:pt>
                <c:pt idx="1452">
                  <c:v>0.10350605622830999</c:v>
                </c:pt>
                <c:pt idx="1453">
                  <c:v>0.10350605622830999</c:v>
                </c:pt>
                <c:pt idx="1454">
                  <c:v>0.104256090348919</c:v>
                </c:pt>
                <c:pt idx="1455">
                  <c:v>9.0139806563477504E-2</c:v>
                </c:pt>
                <c:pt idx="1456">
                  <c:v>9.8966891917620994E-2</c:v>
                </c:pt>
                <c:pt idx="1457">
                  <c:v>0.105688308535306</c:v>
                </c:pt>
                <c:pt idx="1458">
                  <c:v>9.1806684181584997E-2</c:v>
                </c:pt>
                <c:pt idx="1459">
                  <c:v>9.1806684181584997E-2</c:v>
                </c:pt>
                <c:pt idx="1460">
                  <c:v>9.1806684181584997E-2</c:v>
                </c:pt>
                <c:pt idx="1461">
                  <c:v>7.9095884249194004E-2</c:v>
                </c:pt>
                <c:pt idx="1462">
                  <c:v>7.0183979653237499E-2</c:v>
                </c:pt>
                <c:pt idx="1463">
                  <c:v>7.6316687603930095E-2</c:v>
                </c:pt>
                <c:pt idx="1464">
                  <c:v>6.9800066101007599E-2</c:v>
                </c:pt>
                <c:pt idx="1465">
                  <c:v>6.9398705200083496E-2</c:v>
                </c:pt>
                <c:pt idx="1466">
                  <c:v>6.9398705200083496E-2</c:v>
                </c:pt>
                <c:pt idx="1467">
                  <c:v>6.9398705200083496E-2</c:v>
                </c:pt>
                <c:pt idx="1468">
                  <c:v>7.0779551818658706E-2</c:v>
                </c:pt>
                <c:pt idx="1469">
                  <c:v>6.1081552471733601E-2</c:v>
                </c:pt>
                <c:pt idx="1470">
                  <c:v>4.8838901441394099E-2</c:v>
                </c:pt>
                <c:pt idx="1471">
                  <c:v>4.6759233379057602E-2</c:v>
                </c:pt>
                <c:pt idx="1472">
                  <c:v>4.82007427538809E-2</c:v>
                </c:pt>
                <c:pt idx="1473">
                  <c:v>4.82007427538809E-2</c:v>
                </c:pt>
                <c:pt idx="1474">
                  <c:v>4.82007427538809E-2</c:v>
                </c:pt>
                <c:pt idx="1475">
                  <c:v>4.5786741549150002E-2</c:v>
                </c:pt>
                <c:pt idx="1476">
                  <c:v>4.79684044145181E-2</c:v>
                </c:pt>
                <c:pt idx="1477">
                  <c:v>5.0500829544185097E-2</c:v>
                </c:pt>
                <c:pt idx="1478">
                  <c:v>5.5642247444216197E-2</c:v>
                </c:pt>
                <c:pt idx="1479">
                  <c:v>5.5999668240221699E-2</c:v>
                </c:pt>
                <c:pt idx="1480">
                  <c:v>5.5999668240221699E-2</c:v>
                </c:pt>
                <c:pt idx="1481">
                  <c:v>5.5999668240221699E-2</c:v>
                </c:pt>
                <c:pt idx="1482">
                  <c:v>5.7527734419136098E-2</c:v>
                </c:pt>
                <c:pt idx="1483">
                  <c:v>5.7382984116846898E-2</c:v>
                </c:pt>
                <c:pt idx="1484">
                  <c:v>5.4351245778496697E-2</c:v>
                </c:pt>
                <c:pt idx="1485">
                  <c:v>5.5431623351654503E-2</c:v>
                </c:pt>
                <c:pt idx="1486">
                  <c:v>4.7863483486794797E-2</c:v>
                </c:pt>
                <c:pt idx="1487">
                  <c:v>4.7863483486794797E-2</c:v>
                </c:pt>
                <c:pt idx="1488">
                  <c:v>4.7863483486794797E-2</c:v>
                </c:pt>
                <c:pt idx="1489">
                  <c:v>5.4068953126084701E-2</c:v>
                </c:pt>
                <c:pt idx="1490">
                  <c:v>5.6782740898242E-2</c:v>
                </c:pt>
                <c:pt idx="1491">
                  <c:v>5.4694551879954201E-2</c:v>
                </c:pt>
                <c:pt idx="1492">
                  <c:v>4.3800032997855197E-2</c:v>
                </c:pt>
                <c:pt idx="1493">
                  <c:v>4.5210754314790602E-2</c:v>
                </c:pt>
                <c:pt idx="1494">
                  <c:v>4.5210754314790602E-2</c:v>
                </c:pt>
                <c:pt idx="1495">
                  <c:v>4.5210754314790602E-2</c:v>
                </c:pt>
                <c:pt idx="1496">
                  <c:v>5.1449381232988603E-2</c:v>
                </c:pt>
                <c:pt idx="1497">
                  <c:v>5.1534605329156102E-2</c:v>
                </c:pt>
                <c:pt idx="1498">
                  <c:v>4.56310208271202E-2</c:v>
                </c:pt>
                <c:pt idx="1499">
                  <c:v>4.6436712241627598E-2</c:v>
                </c:pt>
                <c:pt idx="1500">
                  <c:v>5.45524954134489E-2</c:v>
                </c:pt>
                <c:pt idx="1501">
                  <c:v>5.45524954134489E-2</c:v>
                </c:pt>
                <c:pt idx="1502">
                  <c:v>5.45524954134489E-2</c:v>
                </c:pt>
                <c:pt idx="1503">
                  <c:v>5.2281494726733803E-2</c:v>
                </c:pt>
                <c:pt idx="1504">
                  <c:v>4.8514571192952001E-2</c:v>
                </c:pt>
                <c:pt idx="1505">
                  <c:v>5.1346499102333798E-2</c:v>
                </c:pt>
                <c:pt idx="1506">
                  <c:v>4.55388192097421E-2</c:v>
                </c:pt>
                <c:pt idx="1507">
                  <c:v>4.4985536513481E-2</c:v>
                </c:pt>
                <c:pt idx="1508">
                  <c:v>4.4985536513481E-2</c:v>
                </c:pt>
                <c:pt idx="1509">
                  <c:v>4.4985536513481E-2</c:v>
                </c:pt>
                <c:pt idx="1510">
                  <c:v>4.72878595883564E-2</c:v>
                </c:pt>
                <c:pt idx="1511">
                  <c:v>4.3441819932782198E-2</c:v>
                </c:pt>
                <c:pt idx="1512">
                  <c:v>4.0605849649772797E-2</c:v>
                </c:pt>
                <c:pt idx="1513">
                  <c:v>4.0550584261675099E-2</c:v>
                </c:pt>
                <c:pt idx="1514">
                  <c:v>3.9438533902444103E-2</c:v>
                </c:pt>
                <c:pt idx="1515">
                  <c:v>3.9438533902444103E-2</c:v>
                </c:pt>
                <c:pt idx="1516">
                  <c:v>3.9438533902444103E-2</c:v>
                </c:pt>
                <c:pt idx="1517">
                  <c:v>3.7858077915999398E-2</c:v>
                </c:pt>
                <c:pt idx="1518">
                  <c:v>3.5231405810546103E-2</c:v>
                </c:pt>
                <c:pt idx="1519">
                  <c:v>3.3125101641633597E-2</c:v>
                </c:pt>
                <c:pt idx="1520">
                  <c:v>3.9810364205944901E-2</c:v>
                </c:pt>
                <c:pt idx="1521">
                  <c:v>3.4204052076934201E-2</c:v>
                </c:pt>
                <c:pt idx="1522">
                  <c:v>3.4204052076934201E-2</c:v>
                </c:pt>
                <c:pt idx="1523">
                  <c:v>3.4204052076934201E-2</c:v>
                </c:pt>
                <c:pt idx="1524">
                  <c:v>2.9078771810151501E-2</c:v>
                </c:pt>
                <c:pt idx="1525">
                  <c:v>3.2962868335888199E-2</c:v>
                </c:pt>
                <c:pt idx="1526">
                  <c:v>3.0119129739732301E-2</c:v>
                </c:pt>
                <c:pt idx="1527">
                  <c:v>2.3371806406545102E-2</c:v>
                </c:pt>
                <c:pt idx="1528">
                  <c:v>2.5572725337467399E-2</c:v>
                </c:pt>
                <c:pt idx="1529">
                  <c:v>2.5572725337467399E-2</c:v>
                </c:pt>
                <c:pt idx="1530">
                  <c:v>2.5572725337467399E-2</c:v>
                </c:pt>
                <c:pt idx="1531">
                  <c:v>3.0243040379533299E-2</c:v>
                </c:pt>
                <c:pt idx="1532">
                  <c:v>2.74504160059088E-2</c:v>
                </c:pt>
                <c:pt idx="1533">
                  <c:v>2.9207228482965399E-2</c:v>
                </c:pt>
                <c:pt idx="1534">
                  <c:v>2.3991045333001702E-2</c:v>
                </c:pt>
                <c:pt idx="1535">
                  <c:v>1.64437168289009E-2</c:v>
                </c:pt>
                <c:pt idx="1536">
                  <c:v>1.64437168289009E-2</c:v>
                </c:pt>
                <c:pt idx="1537">
                  <c:v>1.64437168289009E-2</c:v>
                </c:pt>
                <c:pt idx="1538">
                  <c:v>1.4445390497178599E-2</c:v>
                </c:pt>
                <c:pt idx="1539">
                  <c:v>1.35871144505793E-2</c:v>
                </c:pt>
                <c:pt idx="1540">
                  <c:v>1.48765143302176E-2</c:v>
                </c:pt>
                <c:pt idx="1541">
                  <c:v>1.47506461721127E-2</c:v>
                </c:pt>
                <c:pt idx="1542">
                  <c:v>1.6858815157745601E-2</c:v>
                </c:pt>
                <c:pt idx="1543">
                  <c:v>1.6858815157745601E-2</c:v>
                </c:pt>
                <c:pt idx="1544">
                  <c:v>1.6858815157745601E-2</c:v>
                </c:pt>
                <c:pt idx="1545">
                  <c:v>1.4116797062784001E-2</c:v>
                </c:pt>
                <c:pt idx="1546">
                  <c:v>1.5814404638230702E-2</c:v>
                </c:pt>
                <c:pt idx="1547">
                  <c:v>1.9468749610555901E-2</c:v>
                </c:pt>
                <c:pt idx="1548">
                  <c:v>1.7823382743787301E-2</c:v>
                </c:pt>
                <c:pt idx="1549">
                  <c:v>1.72737656890696E-2</c:v>
                </c:pt>
                <c:pt idx="1550">
                  <c:v>1.72737656890696E-2</c:v>
                </c:pt>
                <c:pt idx="1551">
                  <c:v>1.72737656890696E-2</c:v>
                </c:pt>
                <c:pt idx="1552">
                  <c:v>1.72737656890696E-2</c:v>
                </c:pt>
                <c:pt idx="1553">
                  <c:v>1.7425123029624699E-2</c:v>
                </c:pt>
                <c:pt idx="1554">
                  <c:v>2.0398951122127001E-2</c:v>
                </c:pt>
                <c:pt idx="1555">
                  <c:v>1.45822355454353E-2</c:v>
                </c:pt>
                <c:pt idx="1556">
                  <c:v>1.52323395111469E-2</c:v>
                </c:pt>
                <c:pt idx="1557">
                  <c:v>1.52323395111469E-2</c:v>
                </c:pt>
                <c:pt idx="1558">
                  <c:v>1.52323395111469E-2</c:v>
                </c:pt>
                <c:pt idx="1559">
                  <c:v>1.3765617838710199E-2</c:v>
                </c:pt>
                <c:pt idx="1560">
                  <c:v>1.71962274516986E-2</c:v>
                </c:pt>
                <c:pt idx="1561">
                  <c:v>1.7747143975218101E-2</c:v>
                </c:pt>
                <c:pt idx="1562">
                  <c:v>1.6038721202300099E-2</c:v>
                </c:pt>
                <c:pt idx="1563">
                  <c:v>2.11058342840467E-2</c:v>
                </c:pt>
                <c:pt idx="1564">
                  <c:v>2.11058342840467E-2</c:v>
                </c:pt>
                <c:pt idx="1565">
                  <c:v>2.11058342840467E-2</c:v>
                </c:pt>
                <c:pt idx="1566">
                  <c:v>2.3433106708917701E-2</c:v>
                </c:pt>
                <c:pt idx="1567">
                  <c:v>1.6040590270688999E-2</c:v>
                </c:pt>
                <c:pt idx="1568">
                  <c:v>2.35553382901388E-2</c:v>
                </c:pt>
                <c:pt idx="1569">
                  <c:v>3.3038965828344799E-2</c:v>
                </c:pt>
                <c:pt idx="1570">
                  <c:v>3.8151053002303002E-2</c:v>
                </c:pt>
                <c:pt idx="1571">
                  <c:v>3.8151053002303002E-2</c:v>
                </c:pt>
                <c:pt idx="1572">
                  <c:v>3.8151053002303002E-2</c:v>
                </c:pt>
                <c:pt idx="1573">
                  <c:v>3.58813944204859E-2</c:v>
                </c:pt>
                <c:pt idx="1574">
                  <c:v>3.5312253856864199E-2</c:v>
                </c:pt>
                <c:pt idx="1575">
                  <c:v>4.04309523346493E-2</c:v>
                </c:pt>
                <c:pt idx="1576">
                  <c:v>4.3774472320100802E-2</c:v>
                </c:pt>
                <c:pt idx="1577">
                  <c:v>4.8935910530406801E-2</c:v>
                </c:pt>
                <c:pt idx="1578">
                  <c:v>4.8935910530406801E-2</c:v>
                </c:pt>
                <c:pt idx="1579">
                  <c:v>4.8935910530406801E-2</c:v>
                </c:pt>
                <c:pt idx="1580">
                  <c:v>4.9331218048611403E-2</c:v>
                </c:pt>
                <c:pt idx="1581">
                  <c:v>4.3220217236266102E-2</c:v>
                </c:pt>
                <c:pt idx="1582">
                  <c:v>4.9863736354316401E-2</c:v>
                </c:pt>
                <c:pt idx="1583">
                  <c:v>4.9991790017934697E-2</c:v>
                </c:pt>
                <c:pt idx="1584">
                  <c:v>5.7721053680104301E-2</c:v>
                </c:pt>
                <c:pt idx="1585">
                  <c:v>5.7721053680104301E-2</c:v>
                </c:pt>
                <c:pt idx="1586">
                  <c:v>5.7721053680104301E-2</c:v>
                </c:pt>
                <c:pt idx="1587">
                  <c:v>5.35947117665794E-2</c:v>
                </c:pt>
                <c:pt idx="1588">
                  <c:v>5.9825330892888003E-2</c:v>
                </c:pt>
                <c:pt idx="1589">
                  <c:v>6.2104427876626497E-2</c:v>
                </c:pt>
                <c:pt idx="1590">
                  <c:v>6.8230786134847496E-2</c:v>
                </c:pt>
                <c:pt idx="1591">
                  <c:v>6.5221251575490205E-2</c:v>
                </c:pt>
                <c:pt idx="1592">
                  <c:v>6.5221251575490205E-2</c:v>
                </c:pt>
                <c:pt idx="1593">
                  <c:v>6.5221251575490205E-2</c:v>
                </c:pt>
                <c:pt idx="1594">
                  <c:v>7.1029682951607706E-2</c:v>
                </c:pt>
                <c:pt idx="1595">
                  <c:v>6.5691619983595503E-2</c:v>
                </c:pt>
                <c:pt idx="1596">
                  <c:v>6.8856872762329505E-2</c:v>
                </c:pt>
                <c:pt idx="1597">
                  <c:v>6.9617737822190703E-2</c:v>
                </c:pt>
                <c:pt idx="1598">
                  <c:v>7.4653268909433204E-2</c:v>
                </c:pt>
                <c:pt idx="1599">
                  <c:v>7.4653268909433204E-2</c:v>
                </c:pt>
                <c:pt idx="1600">
                  <c:v>7.4653268909433204E-2</c:v>
                </c:pt>
                <c:pt idx="1601">
                  <c:v>7.3132318566930601E-2</c:v>
                </c:pt>
                <c:pt idx="1602">
                  <c:v>7.1677477617204902E-2</c:v>
                </c:pt>
                <c:pt idx="1603">
                  <c:v>7.0097375058523204E-2</c:v>
                </c:pt>
                <c:pt idx="1604">
                  <c:v>6.4887386297207902E-2</c:v>
                </c:pt>
                <c:pt idx="1605">
                  <c:v>6.7741453985179501E-2</c:v>
                </c:pt>
                <c:pt idx="1606">
                  <c:v>6.7741453985179501E-2</c:v>
                </c:pt>
                <c:pt idx="1607">
                  <c:v>6.7741453985179501E-2</c:v>
                </c:pt>
                <c:pt idx="1608">
                  <c:v>6.9759304278885298E-2</c:v>
                </c:pt>
                <c:pt idx="1609">
                  <c:v>6.91139529994136E-2</c:v>
                </c:pt>
                <c:pt idx="1610">
                  <c:v>7.1843280778686597E-2</c:v>
                </c:pt>
                <c:pt idx="1611">
                  <c:v>6.8292167907736401E-2</c:v>
                </c:pt>
                <c:pt idx="1612">
                  <c:v>7.03126742206686E-2</c:v>
                </c:pt>
                <c:pt idx="1613">
                  <c:v>7.03126742206686E-2</c:v>
                </c:pt>
                <c:pt idx="1614">
                  <c:v>7.03126742206686E-2</c:v>
                </c:pt>
                <c:pt idx="1615">
                  <c:v>7.0958315577085401E-2</c:v>
                </c:pt>
                <c:pt idx="1616">
                  <c:v>7.0478047231750995E-2</c:v>
                </c:pt>
                <c:pt idx="1617">
                  <c:v>7.4935003266884098E-2</c:v>
                </c:pt>
                <c:pt idx="1618">
                  <c:v>7.2059978403847993E-2</c:v>
                </c:pt>
                <c:pt idx="1619">
                  <c:v>7.4220096069301397E-2</c:v>
                </c:pt>
                <c:pt idx="1620">
                  <c:v>7.4220096069301397E-2</c:v>
                </c:pt>
                <c:pt idx="1621">
                  <c:v>7.4220096069301397E-2</c:v>
                </c:pt>
                <c:pt idx="1622">
                  <c:v>7.0709688246559696E-2</c:v>
                </c:pt>
                <c:pt idx="1623">
                  <c:v>6.7785801583236396E-2</c:v>
                </c:pt>
                <c:pt idx="1624">
                  <c:v>7.0684083392735395E-2</c:v>
                </c:pt>
                <c:pt idx="1625">
                  <c:v>7.1172806990363394E-2</c:v>
                </c:pt>
                <c:pt idx="1626">
                  <c:v>7.1258796030762003E-2</c:v>
                </c:pt>
                <c:pt idx="1627">
                  <c:v>7.1258796030762003E-2</c:v>
                </c:pt>
                <c:pt idx="1628">
                  <c:v>7.1258796030762003E-2</c:v>
                </c:pt>
                <c:pt idx="1629">
                  <c:v>7.0289076515454005E-2</c:v>
                </c:pt>
                <c:pt idx="1630">
                  <c:v>7.1865265081378499E-2</c:v>
                </c:pt>
                <c:pt idx="1631">
                  <c:v>7.0562215821691601E-2</c:v>
                </c:pt>
                <c:pt idx="1632">
                  <c:v>6.7127373139628702E-2</c:v>
                </c:pt>
                <c:pt idx="1633">
                  <c:v>6.7577586610894996E-2</c:v>
                </c:pt>
                <c:pt idx="1634">
                  <c:v>6.7577586610894996E-2</c:v>
                </c:pt>
                <c:pt idx="1635">
                  <c:v>6.7577586610894996E-2</c:v>
                </c:pt>
                <c:pt idx="1636">
                  <c:v>6.6657926799200004E-2</c:v>
                </c:pt>
                <c:pt idx="1637">
                  <c:v>6.67338226473813E-2</c:v>
                </c:pt>
                <c:pt idx="1638">
                  <c:v>6.7971463506121002E-2</c:v>
                </c:pt>
                <c:pt idx="1639">
                  <c:v>6.5944846710830299E-2</c:v>
                </c:pt>
                <c:pt idx="1640">
                  <c:v>6.84932012960702E-2</c:v>
                </c:pt>
                <c:pt idx="1641">
                  <c:v>6.84932012960702E-2</c:v>
                </c:pt>
                <c:pt idx="1642">
                  <c:v>6.84932012960702E-2</c:v>
                </c:pt>
                <c:pt idx="1643">
                  <c:v>7.45449641231688E-2</c:v>
                </c:pt>
                <c:pt idx="1644">
                  <c:v>7.7322191326693296E-2</c:v>
                </c:pt>
                <c:pt idx="1645">
                  <c:v>7.5861992074120102E-2</c:v>
                </c:pt>
                <c:pt idx="1646">
                  <c:v>7.5903611434536403E-2</c:v>
                </c:pt>
                <c:pt idx="1647">
                  <c:v>7.5392251358844295E-2</c:v>
                </c:pt>
                <c:pt idx="1648">
                  <c:v>7.5392251358844295E-2</c:v>
                </c:pt>
                <c:pt idx="1649">
                  <c:v>7.5392251358844295E-2</c:v>
                </c:pt>
                <c:pt idx="1650">
                  <c:v>6.8978766727687504E-2</c:v>
                </c:pt>
                <c:pt idx="1651">
                  <c:v>7.6778676302259097E-2</c:v>
                </c:pt>
                <c:pt idx="1652">
                  <c:v>7.7323554424455002E-2</c:v>
                </c:pt>
                <c:pt idx="1653">
                  <c:v>7.7197515227055896E-2</c:v>
                </c:pt>
                <c:pt idx="1654">
                  <c:v>7.7197515227055896E-2</c:v>
                </c:pt>
                <c:pt idx="1655">
                  <c:v>7.7197515227055896E-2</c:v>
                </c:pt>
                <c:pt idx="1656">
                  <c:v>7.7197515227055896E-2</c:v>
                </c:pt>
                <c:pt idx="1657">
                  <c:v>7.7041752131253402E-2</c:v>
                </c:pt>
                <c:pt idx="1658">
                  <c:v>7.9263636622481703E-2</c:v>
                </c:pt>
                <c:pt idx="1659">
                  <c:v>8.0941054383675506E-2</c:v>
                </c:pt>
                <c:pt idx="1660">
                  <c:v>8.73408041786599E-2</c:v>
                </c:pt>
                <c:pt idx="1661">
                  <c:v>9.4254747300706002E-2</c:v>
                </c:pt>
                <c:pt idx="1662">
                  <c:v>9.4254747300706002E-2</c:v>
                </c:pt>
                <c:pt idx="1663">
                  <c:v>9.4254747300706002E-2</c:v>
                </c:pt>
                <c:pt idx="1664">
                  <c:v>8.4455266167268395E-2</c:v>
                </c:pt>
                <c:pt idx="1665">
                  <c:v>8.1552261353979902E-2</c:v>
                </c:pt>
                <c:pt idx="1666">
                  <c:v>9.0642704148236497E-2</c:v>
                </c:pt>
                <c:pt idx="1667">
                  <c:v>9.3088968950809606E-2</c:v>
                </c:pt>
                <c:pt idx="1668">
                  <c:v>8.8797874779731098E-2</c:v>
                </c:pt>
                <c:pt idx="1669">
                  <c:v>8.8797874779731098E-2</c:v>
                </c:pt>
                <c:pt idx="1670">
                  <c:v>8.8797874779731098E-2</c:v>
                </c:pt>
                <c:pt idx="1671">
                  <c:v>8.7938780112869E-2</c:v>
                </c:pt>
                <c:pt idx="1672">
                  <c:v>8.6305737385344597E-2</c:v>
                </c:pt>
                <c:pt idx="1673">
                  <c:v>8.7581916575119698E-2</c:v>
                </c:pt>
                <c:pt idx="1674">
                  <c:v>8.6131037417550599E-2</c:v>
                </c:pt>
                <c:pt idx="1675">
                  <c:v>8.9631006559408602E-2</c:v>
                </c:pt>
                <c:pt idx="1676">
                  <c:v>8.9631006559408602E-2</c:v>
                </c:pt>
                <c:pt idx="1677">
                  <c:v>8.9631006559408602E-2</c:v>
                </c:pt>
                <c:pt idx="1678">
                  <c:v>9.6403678544773705E-2</c:v>
                </c:pt>
                <c:pt idx="1679">
                  <c:v>9.4651231909245195E-2</c:v>
                </c:pt>
                <c:pt idx="1680">
                  <c:v>9.9190436941560794E-2</c:v>
                </c:pt>
                <c:pt idx="1681">
                  <c:v>9.9017930909026705E-2</c:v>
                </c:pt>
                <c:pt idx="1682">
                  <c:v>9.0745656107261E-2</c:v>
                </c:pt>
                <c:pt idx="1683">
                  <c:v>9.0745656107261E-2</c:v>
                </c:pt>
                <c:pt idx="1684">
                  <c:v>9.0745656107261E-2</c:v>
                </c:pt>
                <c:pt idx="1685">
                  <c:v>8.9782528068192105E-2</c:v>
                </c:pt>
                <c:pt idx="1686">
                  <c:v>8.4771178214138904E-2</c:v>
                </c:pt>
                <c:pt idx="1687">
                  <c:v>7.9066873462347004E-2</c:v>
                </c:pt>
                <c:pt idx="1688">
                  <c:v>8.6384146144659904E-2</c:v>
                </c:pt>
                <c:pt idx="1689">
                  <c:v>8.7191883119806607E-2</c:v>
                </c:pt>
                <c:pt idx="1690">
                  <c:v>8.7191883119806607E-2</c:v>
                </c:pt>
                <c:pt idx="1691">
                  <c:v>8.7191883119806607E-2</c:v>
                </c:pt>
                <c:pt idx="1692">
                  <c:v>8.7827578210669402E-2</c:v>
                </c:pt>
                <c:pt idx="1693">
                  <c:v>8.5507424159085604E-2</c:v>
                </c:pt>
                <c:pt idx="1694">
                  <c:v>8.3772763545452794E-2</c:v>
                </c:pt>
                <c:pt idx="1695">
                  <c:v>8.5974664134241804E-2</c:v>
                </c:pt>
                <c:pt idx="1696">
                  <c:v>7.9358435101836405E-2</c:v>
                </c:pt>
                <c:pt idx="1697">
                  <c:v>7.9358435101836405E-2</c:v>
                </c:pt>
                <c:pt idx="1698">
                  <c:v>7.9358435101836405E-2</c:v>
                </c:pt>
                <c:pt idx="1699">
                  <c:v>7.9842598789863703E-2</c:v>
                </c:pt>
                <c:pt idx="1700">
                  <c:v>8.0632932125836096E-2</c:v>
                </c:pt>
                <c:pt idx="1701">
                  <c:v>8.6594140270515499E-2</c:v>
                </c:pt>
                <c:pt idx="1702">
                  <c:v>8.0343765245226795E-2</c:v>
                </c:pt>
                <c:pt idx="1703">
                  <c:v>7.6867920454530406E-2</c:v>
                </c:pt>
                <c:pt idx="1704">
                  <c:v>7.6867920454530406E-2</c:v>
                </c:pt>
                <c:pt idx="1705">
                  <c:v>7.6867920454530406E-2</c:v>
                </c:pt>
                <c:pt idx="1706">
                  <c:v>8.3643194541287699E-2</c:v>
                </c:pt>
                <c:pt idx="1707">
                  <c:v>8.7222536911259599E-2</c:v>
                </c:pt>
                <c:pt idx="1708">
                  <c:v>8.7775229635123103E-2</c:v>
                </c:pt>
                <c:pt idx="1709">
                  <c:v>8.7128459230795305E-2</c:v>
                </c:pt>
                <c:pt idx="1710">
                  <c:v>8.2170919801369105E-2</c:v>
                </c:pt>
                <c:pt idx="1711">
                  <c:v>8.2170919801369105E-2</c:v>
                </c:pt>
                <c:pt idx="1712">
                  <c:v>8.2170919801369105E-2</c:v>
                </c:pt>
                <c:pt idx="1713">
                  <c:v>7.8197588883501395E-2</c:v>
                </c:pt>
                <c:pt idx="1714">
                  <c:v>7.7738058517669906E-2</c:v>
                </c:pt>
                <c:pt idx="1715">
                  <c:v>7.8703180725224794E-2</c:v>
                </c:pt>
                <c:pt idx="1716">
                  <c:v>8.6198868685578606E-2</c:v>
                </c:pt>
                <c:pt idx="1717">
                  <c:v>8.3257195523230201E-2</c:v>
                </c:pt>
                <c:pt idx="1718">
                  <c:v>8.3257195523230201E-2</c:v>
                </c:pt>
                <c:pt idx="1719">
                  <c:v>8.3257195523230201E-2</c:v>
                </c:pt>
                <c:pt idx="1720">
                  <c:v>7.9894226460986997E-2</c:v>
                </c:pt>
                <c:pt idx="1721">
                  <c:v>6.5055338627898696E-2</c:v>
                </c:pt>
                <c:pt idx="1722">
                  <c:v>5.8406082344483003E-2</c:v>
                </c:pt>
                <c:pt idx="1723">
                  <c:v>6.06677774075308E-2</c:v>
                </c:pt>
                <c:pt idx="1724">
                  <c:v>6.8806836857675094E-2</c:v>
                </c:pt>
                <c:pt idx="1725">
                  <c:v>6.8806836857675094E-2</c:v>
                </c:pt>
                <c:pt idx="1726">
                  <c:v>6.8806836857675094E-2</c:v>
                </c:pt>
                <c:pt idx="1727">
                  <c:v>6.9930226730152895E-2</c:v>
                </c:pt>
                <c:pt idx="1728">
                  <c:v>6.5274635996828104E-2</c:v>
                </c:pt>
                <c:pt idx="1729">
                  <c:v>7.2034970161273706E-2</c:v>
                </c:pt>
                <c:pt idx="1730">
                  <c:v>7.5390414647280399E-2</c:v>
                </c:pt>
                <c:pt idx="1731">
                  <c:v>7.3472588951923004E-2</c:v>
                </c:pt>
                <c:pt idx="1732">
                  <c:v>7.3472588951923004E-2</c:v>
                </c:pt>
                <c:pt idx="1733">
                  <c:v>7.3472588951923004E-2</c:v>
                </c:pt>
                <c:pt idx="1734">
                  <c:v>7.15995523202477E-2</c:v>
                </c:pt>
                <c:pt idx="1735">
                  <c:v>6.9105091457540194E-2</c:v>
                </c:pt>
                <c:pt idx="1736">
                  <c:v>6.4477658884353001E-2</c:v>
                </c:pt>
                <c:pt idx="1737">
                  <c:v>6.2636766529823307E-2</c:v>
                </c:pt>
                <c:pt idx="1738">
                  <c:v>6.28261237641288E-2</c:v>
                </c:pt>
                <c:pt idx="1739">
                  <c:v>6.28261237641288E-2</c:v>
                </c:pt>
                <c:pt idx="1740">
                  <c:v>6.28261237641288E-2</c:v>
                </c:pt>
                <c:pt idx="1741">
                  <c:v>6.5622127506773903E-2</c:v>
                </c:pt>
                <c:pt idx="1742">
                  <c:v>6.3945317730565804E-2</c:v>
                </c:pt>
                <c:pt idx="1743">
                  <c:v>6.42500738190208E-2</c:v>
                </c:pt>
                <c:pt idx="1744">
                  <c:v>6.5890511205008301E-2</c:v>
                </c:pt>
                <c:pt idx="1745">
                  <c:v>6.6898890313564996E-2</c:v>
                </c:pt>
                <c:pt idx="1746">
                  <c:v>6.6898890313564996E-2</c:v>
                </c:pt>
                <c:pt idx="1747">
                  <c:v>6.6898890313564996E-2</c:v>
                </c:pt>
                <c:pt idx="1748">
                  <c:v>6.5139240988887306E-2</c:v>
                </c:pt>
                <c:pt idx="1749">
                  <c:v>6.5600312472438194E-2</c:v>
                </c:pt>
                <c:pt idx="1750">
                  <c:v>6.0034940504155997E-2</c:v>
                </c:pt>
                <c:pt idx="1751">
                  <c:v>5.8670933365919199E-2</c:v>
                </c:pt>
                <c:pt idx="1752">
                  <c:v>5.8374828108026702E-2</c:v>
                </c:pt>
                <c:pt idx="1753">
                  <c:v>5.8374828108026702E-2</c:v>
                </c:pt>
                <c:pt idx="1754">
                  <c:v>5.8374828108026702E-2</c:v>
                </c:pt>
                <c:pt idx="1755">
                  <c:v>6.5417174891659005E-2</c:v>
                </c:pt>
                <c:pt idx="1756">
                  <c:v>6.9748036443606706E-2</c:v>
                </c:pt>
                <c:pt idx="1757">
                  <c:v>6.2311188102939903E-2</c:v>
                </c:pt>
                <c:pt idx="1758">
                  <c:v>6.8849162203458603E-2</c:v>
                </c:pt>
                <c:pt idx="1759">
                  <c:v>7.5855989086832706E-2</c:v>
                </c:pt>
                <c:pt idx="1760">
                  <c:v>7.5855989086832706E-2</c:v>
                </c:pt>
                <c:pt idx="1761">
                  <c:v>7.5855989086832706E-2</c:v>
                </c:pt>
                <c:pt idx="1762">
                  <c:v>7.1460803425905203E-2</c:v>
                </c:pt>
                <c:pt idx="1763">
                  <c:v>7.7765886511064003E-2</c:v>
                </c:pt>
                <c:pt idx="1764">
                  <c:v>7.6502289760407294E-2</c:v>
                </c:pt>
                <c:pt idx="1765">
                  <c:v>6.9371704756192795E-2</c:v>
                </c:pt>
                <c:pt idx="1766">
                  <c:v>6.1213970736736102E-2</c:v>
                </c:pt>
                <c:pt idx="1767">
                  <c:v>6.1213970736736102E-2</c:v>
                </c:pt>
                <c:pt idx="1768">
                  <c:v>6.1213970736736102E-2</c:v>
                </c:pt>
                <c:pt idx="1769">
                  <c:v>5.6295969331018103E-2</c:v>
                </c:pt>
                <c:pt idx="1770">
                  <c:v>5.6128265039061098E-2</c:v>
                </c:pt>
                <c:pt idx="1771">
                  <c:v>5.1774058567152399E-2</c:v>
                </c:pt>
                <c:pt idx="1772">
                  <c:v>5.37034003881336E-2</c:v>
                </c:pt>
                <c:pt idx="1773">
                  <c:v>4.5277361682443298E-2</c:v>
                </c:pt>
                <c:pt idx="1774">
                  <c:v>4.5277361682443298E-2</c:v>
                </c:pt>
                <c:pt idx="1775">
                  <c:v>4.5277361682443298E-2</c:v>
                </c:pt>
                <c:pt idx="1776">
                  <c:v>4.9140120210820801E-2</c:v>
                </c:pt>
                <c:pt idx="1777">
                  <c:v>4.54543823664839E-2</c:v>
                </c:pt>
                <c:pt idx="1778">
                  <c:v>4.4599402033847997E-2</c:v>
                </c:pt>
                <c:pt idx="1779">
                  <c:v>4.5193197325773302E-2</c:v>
                </c:pt>
                <c:pt idx="1780">
                  <c:v>4.7403912836086602E-2</c:v>
                </c:pt>
                <c:pt idx="1781">
                  <c:v>4.7403912836086602E-2</c:v>
                </c:pt>
                <c:pt idx="1782">
                  <c:v>4.7403912836086602E-2</c:v>
                </c:pt>
                <c:pt idx="1783">
                  <c:v>4.6838625681575402E-2</c:v>
                </c:pt>
                <c:pt idx="1784">
                  <c:v>4.5661331086773303E-2</c:v>
                </c:pt>
                <c:pt idx="1785">
                  <c:v>4.78629861946702E-2</c:v>
                </c:pt>
                <c:pt idx="1786">
                  <c:v>4.5988199299148699E-2</c:v>
                </c:pt>
                <c:pt idx="1787">
                  <c:v>5.0774420433929303E-2</c:v>
                </c:pt>
                <c:pt idx="1788">
                  <c:v>5.0774420433929303E-2</c:v>
                </c:pt>
                <c:pt idx="1789">
                  <c:v>5.0774420433929303E-2</c:v>
                </c:pt>
                <c:pt idx="1790">
                  <c:v>5.04320127790241E-2</c:v>
                </c:pt>
                <c:pt idx="1791">
                  <c:v>5.1358094431106699E-2</c:v>
                </c:pt>
                <c:pt idx="1792">
                  <c:v>5.4112136395367397E-2</c:v>
                </c:pt>
                <c:pt idx="1793">
                  <c:v>5.34089070766504E-2</c:v>
                </c:pt>
                <c:pt idx="1794">
                  <c:v>5.0349724002891602E-2</c:v>
                </c:pt>
                <c:pt idx="1795">
                  <c:v>5.0349724002891602E-2</c:v>
                </c:pt>
                <c:pt idx="1796">
                  <c:v>5.0349724002891602E-2</c:v>
                </c:pt>
                <c:pt idx="1797">
                  <c:v>4.7146783318501799E-2</c:v>
                </c:pt>
                <c:pt idx="1798">
                  <c:v>4.6561865785143E-2</c:v>
                </c:pt>
                <c:pt idx="1799">
                  <c:v>5.2733645168615603E-2</c:v>
                </c:pt>
                <c:pt idx="1800">
                  <c:v>5.6152235541728802E-2</c:v>
                </c:pt>
                <c:pt idx="1801">
                  <c:v>5.8466645852595499E-2</c:v>
                </c:pt>
                <c:pt idx="1802">
                  <c:v>5.8466645852595499E-2</c:v>
                </c:pt>
                <c:pt idx="1803">
                  <c:v>5.8466645852595499E-2</c:v>
                </c:pt>
                <c:pt idx="1804">
                  <c:v>5.6699158153387302E-2</c:v>
                </c:pt>
                <c:pt idx="1805">
                  <c:v>6.3373691503021398E-2</c:v>
                </c:pt>
                <c:pt idx="1806">
                  <c:v>6.4696747215827105E-2</c:v>
                </c:pt>
                <c:pt idx="1807">
                  <c:v>5.8200689590024703E-2</c:v>
                </c:pt>
                <c:pt idx="1808">
                  <c:v>6.3391662426263998E-2</c:v>
                </c:pt>
                <c:pt idx="1809">
                  <c:v>6.3391662426263998E-2</c:v>
                </c:pt>
                <c:pt idx="1810">
                  <c:v>6.3391662426263998E-2</c:v>
                </c:pt>
                <c:pt idx="1811">
                  <c:v>6.7239498734559699E-2</c:v>
                </c:pt>
                <c:pt idx="1812">
                  <c:v>6.2605223435457505E-2</c:v>
                </c:pt>
                <c:pt idx="1813">
                  <c:v>6.7557769930846501E-2</c:v>
                </c:pt>
                <c:pt idx="1814">
                  <c:v>6.8355077181733601E-2</c:v>
                </c:pt>
                <c:pt idx="1815">
                  <c:v>6.7991977018760696E-2</c:v>
                </c:pt>
                <c:pt idx="1816">
                  <c:v>6.7991977018760696E-2</c:v>
                </c:pt>
                <c:pt idx="1817">
                  <c:v>6.7991977018760696E-2</c:v>
                </c:pt>
                <c:pt idx="1818">
                  <c:v>6.9214884465013102E-2</c:v>
                </c:pt>
                <c:pt idx="1819">
                  <c:v>6.6867638498988594E-2</c:v>
                </c:pt>
                <c:pt idx="1820">
                  <c:v>6.5250756315849798E-2</c:v>
                </c:pt>
                <c:pt idx="1821">
                  <c:v>6.7466711849354599E-2</c:v>
                </c:pt>
                <c:pt idx="1822">
                  <c:v>6.6035310798534794E-2</c:v>
                </c:pt>
                <c:pt idx="1823">
                  <c:v>6.6035310798534794E-2</c:v>
                </c:pt>
                <c:pt idx="1824">
                  <c:v>6.6035310798534794E-2</c:v>
                </c:pt>
                <c:pt idx="1825">
                  <c:v>6.6498426542408506E-2</c:v>
                </c:pt>
                <c:pt idx="1826">
                  <c:v>6.6428090589150099E-2</c:v>
                </c:pt>
                <c:pt idx="1827">
                  <c:v>6.8459776431767594E-2</c:v>
                </c:pt>
                <c:pt idx="1828">
                  <c:v>7.0183826871472302E-2</c:v>
                </c:pt>
                <c:pt idx="1829">
                  <c:v>8.0727644739562607E-2</c:v>
                </c:pt>
                <c:pt idx="1830">
                  <c:v>8.0727644739562607E-2</c:v>
                </c:pt>
                <c:pt idx="1831">
                  <c:v>8.0727644739562607E-2</c:v>
                </c:pt>
                <c:pt idx="1832">
                  <c:v>7.5375457799945297E-2</c:v>
                </c:pt>
                <c:pt idx="1833">
                  <c:v>7.8673170501251999E-2</c:v>
                </c:pt>
                <c:pt idx="1834">
                  <c:v>7.6574084581630994E-2</c:v>
                </c:pt>
                <c:pt idx="1835">
                  <c:v>8.2017785621515002E-2</c:v>
                </c:pt>
                <c:pt idx="1836">
                  <c:v>8.0862022545565196E-2</c:v>
                </c:pt>
                <c:pt idx="1837">
                  <c:v>8.0862022545565196E-2</c:v>
                </c:pt>
                <c:pt idx="1838">
                  <c:v>8.0862022545565196E-2</c:v>
                </c:pt>
                <c:pt idx="1839">
                  <c:v>8.2368628545016906E-2</c:v>
                </c:pt>
                <c:pt idx="1840">
                  <c:v>8.4035060427104694E-2</c:v>
                </c:pt>
                <c:pt idx="1841">
                  <c:v>8.0143494974094495E-2</c:v>
                </c:pt>
                <c:pt idx="1842">
                  <c:v>7.6494110735234405E-2</c:v>
                </c:pt>
                <c:pt idx="1843">
                  <c:v>7.91742870206322E-2</c:v>
                </c:pt>
                <c:pt idx="1844">
                  <c:v>7.91742870206322E-2</c:v>
                </c:pt>
                <c:pt idx="1845">
                  <c:v>7.91742870206322E-2</c:v>
                </c:pt>
                <c:pt idx="1846">
                  <c:v>7.6610223305307201E-2</c:v>
                </c:pt>
                <c:pt idx="1847">
                  <c:v>7.2081055678432995E-2</c:v>
                </c:pt>
                <c:pt idx="1848">
                  <c:v>7.0529579509031701E-2</c:v>
                </c:pt>
                <c:pt idx="1849">
                  <c:v>7.20204047752004E-2</c:v>
                </c:pt>
                <c:pt idx="1850">
                  <c:v>7.4983561368162005E-2</c:v>
                </c:pt>
                <c:pt idx="1851">
                  <c:v>7.4983561368162005E-2</c:v>
                </c:pt>
                <c:pt idx="1852">
                  <c:v>7.4983561368162005E-2</c:v>
                </c:pt>
                <c:pt idx="1853">
                  <c:v>7.7079941454108999E-2</c:v>
                </c:pt>
                <c:pt idx="1854">
                  <c:v>8.1285281625777403E-2</c:v>
                </c:pt>
                <c:pt idx="1855">
                  <c:v>8.0680816856555607E-2</c:v>
                </c:pt>
                <c:pt idx="1856">
                  <c:v>8.8126442441753605E-2</c:v>
                </c:pt>
                <c:pt idx="1857">
                  <c:v>8.5547652140735495E-2</c:v>
                </c:pt>
                <c:pt idx="1858">
                  <c:v>8.5547652140735495E-2</c:v>
                </c:pt>
                <c:pt idx="1859">
                  <c:v>8.5547652140735495E-2</c:v>
                </c:pt>
                <c:pt idx="1860">
                  <c:v>8.6545702874505998E-2</c:v>
                </c:pt>
                <c:pt idx="1861">
                  <c:v>8.0418462844910499E-2</c:v>
                </c:pt>
                <c:pt idx="1862">
                  <c:v>8.6578674567610703E-2</c:v>
                </c:pt>
                <c:pt idx="1863">
                  <c:v>8.6257157547442703E-2</c:v>
                </c:pt>
                <c:pt idx="1864">
                  <c:v>8.5120796604636104E-2</c:v>
                </c:pt>
                <c:pt idx="1865">
                  <c:v>8.5120796604636104E-2</c:v>
                </c:pt>
                <c:pt idx="1866">
                  <c:v>8.5120796604636104E-2</c:v>
                </c:pt>
                <c:pt idx="1867">
                  <c:v>8.6341770681943805E-2</c:v>
                </c:pt>
                <c:pt idx="1868">
                  <c:v>8.3434601183492801E-2</c:v>
                </c:pt>
                <c:pt idx="1869">
                  <c:v>8.9639360149385006E-2</c:v>
                </c:pt>
                <c:pt idx="1870">
                  <c:v>8.6859076437834304E-2</c:v>
                </c:pt>
                <c:pt idx="1871">
                  <c:v>8.1865045506257103E-2</c:v>
                </c:pt>
                <c:pt idx="1872">
                  <c:v>8.1865045506257103E-2</c:v>
                </c:pt>
                <c:pt idx="1873">
                  <c:v>8.1865045506257103E-2</c:v>
                </c:pt>
                <c:pt idx="1874">
                  <c:v>8.0145483580816204E-2</c:v>
                </c:pt>
                <c:pt idx="1875">
                  <c:v>7.3405057105705704E-2</c:v>
                </c:pt>
                <c:pt idx="1876">
                  <c:v>7.6973673215534805E-2</c:v>
                </c:pt>
                <c:pt idx="1877">
                  <c:v>7.7048808829272702E-2</c:v>
                </c:pt>
                <c:pt idx="1878">
                  <c:v>8.0876316411321994E-2</c:v>
                </c:pt>
                <c:pt idx="1879">
                  <c:v>8.0876316411321994E-2</c:v>
                </c:pt>
                <c:pt idx="1880">
                  <c:v>8.0876316411321994E-2</c:v>
                </c:pt>
                <c:pt idx="1881">
                  <c:v>7.2125896807419196E-2</c:v>
                </c:pt>
                <c:pt idx="1882">
                  <c:v>7.3123599989548094E-2</c:v>
                </c:pt>
                <c:pt idx="1883">
                  <c:v>7.1448787772207895E-2</c:v>
                </c:pt>
                <c:pt idx="1884">
                  <c:v>7.2312461223129801E-2</c:v>
                </c:pt>
                <c:pt idx="1885">
                  <c:v>6.9055992135705901E-2</c:v>
                </c:pt>
                <c:pt idx="1886">
                  <c:v>6.9055992135705901E-2</c:v>
                </c:pt>
                <c:pt idx="1887">
                  <c:v>6.9055992135705901E-2</c:v>
                </c:pt>
                <c:pt idx="1888">
                  <c:v>7.0035803942549296E-2</c:v>
                </c:pt>
                <c:pt idx="1889">
                  <c:v>7.1373970624097005E-2</c:v>
                </c:pt>
                <c:pt idx="1890">
                  <c:v>6.9508076151929096E-2</c:v>
                </c:pt>
                <c:pt idx="1891">
                  <c:v>6.8278615742782794E-2</c:v>
                </c:pt>
                <c:pt idx="1892">
                  <c:v>7.0389861354533706E-2</c:v>
                </c:pt>
                <c:pt idx="1893">
                  <c:v>7.0389861354533706E-2</c:v>
                </c:pt>
                <c:pt idx="1894">
                  <c:v>7.0389861354533706E-2</c:v>
                </c:pt>
                <c:pt idx="1895">
                  <c:v>6.9311759275026294E-2</c:v>
                </c:pt>
                <c:pt idx="1896">
                  <c:v>6.9687573092982499E-2</c:v>
                </c:pt>
                <c:pt idx="1897">
                  <c:v>7.1638185011993594E-2</c:v>
                </c:pt>
                <c:pt idx="1898">
                  <c:v>7.3749138216828894E-2</c:v>
                </c:pt>
                <c:pt idx="1899">
                  <c:v>7.5071678550065093E-2</c:v>
                </c:pt>
                <c:pt idx="1900">
                  <c:v>7.5071678550065093E-2</c:v>
                </c:pt>
                <c:pt idx="1901">
                  <c:v>7.5071678550065093E-2</c:v>
                </c:pt>
                <c:pt idx="1902">
                  <c:v>7.2364288354137093E-2</c:v>
                </c:pt>
                <c:pt idx="1903">
                  <c:v>7.1343387724946999E-2</c:v>
                </c:pt>
                <c:pt idx="1904">
                  <c:v>7.2522432202115406E-2</c:v>
                </c:pt>
                <c:pt idx="1905">
                  <c:v>7.3704370694337204E-2</c:v>
                </c:pt>
                <c:pt idx="1906">
                  <c:v>7.6466326592509598E-2</c:v>
                </c:pt>
                <c:pt idx="1907">
                  <c:v>7.6466326592509598E-2</c:v>
                </c:pt>
                <c:pt idx="1908">
                  <c:v>7.6466326592509598E-2</c:v>
                </c:pt>
                <c:pt idx="1909">
                  <c:v>7.67102771206567E-2</c:v>
                </c:pt>
                <c:pt idx="1910">
                  <c:v>7.9131122651359395E-2</c:v>
                </c:pt>
                <c:pt idx="1911">
                  <c:v>8.3788692266654599E-2</c:v>
                </c:pt>
                <c:pt idx="1912">
                  <c:v>8.5716652068744695E-2</c:v>
                </c:pt>
                <c:pt idx="1913">
                  <c:v>8.4164492777530506E-2</c:v>
                </c:pt>
                <c:pt idx="1914">
                  <c:v>8.4164492777530506E-2</c:v>
                </c:pt>
                <c:pt idx="1915">
                  <c:v>8.4164492777530506E-2</c:v>
                </c:pt>
                <c:pt idx="1916">
                  <c:v>8.3396286180796003E-2</c:v>
                </c:pt>
                <c:pt idx="1917">
                  <c:v>8.3396286180796003E-2</c:v>
                </c:pt>
                <c:pt idx="1918">
                  <c:v>8.3254950114068901E-2</c:v>
                </c:pt>
                <c:pt idx="1919">
                  <c:v>8.3973577814475203E-2</c:v>
                </c:pt>
                <c:pt idx="1920">
                  <c:v>8.8902620636523794E-2</c:v>
                </c:pt>
                <c:pt idx="1921">
                  <c:v>8.8902620636523794E-2</c:v>
                </c:pt>
                <c:pt idx="1922">
                  <c:v>8.8902620636523794E-2</c:v>
                </c:pt>
                <c:pt idx="1923">
                  <c:v>9.0785460338429894E-2</c:v>
                </c:pt>
                <c:pt idx="1924">
                  <c:v>9.0785460338429894E-2</c:v>
                </c:pt>
                <c:pt idx="1925">
                  <c:v>9.0147617143171002E-2</c:v>
                </c:pt>
                <c:pt idx="1926">
                  <c:v>9.0920332746226004E-2</c:v>
                </c:pt>
                <c:pt idx="1927">
                  <c:v>9.0484261796853496E-2</c:v>
                </c:pt>
                <c:pt idx="1928">
                  <c:v>9.0484261796853496E-2</c:v>
                </c:pt>
                <c:pt idx="1929">
                  <c:v>9.0484261796853496E-2</c:v>
                </c:pt>
                <c:pt idx="1930">
                  <c:v>9.8140024859122404E-2</c:v>
                </c:pt>
                <c:pt idx="1931">
                  <c:v>9.8133543520879399E-2</c:v>
                </c:pt>
                <c:pt idx="1932">
                  <c:v>9.7346261094203093E-2</c:v>
                </c:pt>
                <c:pt idx="1933">
                  <c:v>9.8001180549611502E-2</c:v>
                </c:pt>
                <c:pt idx="1934">
                  <c:v>9.6939701081905999E-2</c:v>
                </c:pt>
                <c:pt idx="1935">
                  <c:v>9.6939701081905999E-2</c:v>
                </c:pt>
                <c:pt idx="1936">
                  <c:v>9.6939701081905999E-2</c:v>
                </c:pt>
                <c:pt idx="1937">
                  <c:v>9.5887534374797398E-2</c:v>
                </c:pt>
                <c:pt idx="1938">
                  <c:v>9.4769456907692201E-2</c:v>
                </c:pt>
                <c:pt idx="1939">
                  <c:v>9.3961402548972797E-2</c:v>
                </c:pt>
                <c:pt idx="1940">
                  <c:v>9.4771514203891793E-2</c:v>
                </c:pt>
                <c:pt idx="1941">
                  <c:v>0.10060315160901601</c:v>
                </c:pt>
                <c:pt idx="1942">
                  <c:v>0.10060315160901601</c:v>
                </c:pt>
                <c:pt idx="1943">
                  <c:v>0.10060315160901601</c:v>
                </c:pt>
                <c:pt idx="1944">
                  <c:v>0.10011816330946</c:v>
                </c:pt>
                <c:pt idx="1945">
                  <c:v>0.101805851536139</c:v>
                </c:pt>
                <c:pt idx="1946">
                  <c:v>0.10040342143915799</c:v>
                </c:pt>
                <c:pt idx="1947">
                  <c:v>9.8976610771773804E-2</c:v>
                </c:pt>
                <c:pt idx="1948">
                  <c:v>9.7270983725928697E-2</c:v>
                </c:pt>
                <c:pt idx="1949">
                  <c:v>9.7270983725928697E-2</c:v>
                </c:pt>
                <c:pt idx="1950">
                  <c:v>9.7270983725928697E-2</c:v>
                </c:pt>
                <c:pt idx="1951">
                  <c:v>9.7103792353535404E-2</c:v>
                </c:pt>
                <c:pt idx="1952">
                  <c:v>8.9679515074791799E-2</c:v>
                </c:pt>
                <c:pt idx="1953">
                  <c:v>8.9795083779123694E-2</c:v>
                </c:pt>
                <c:pt idx="1954">
                  <c:v>9.3636854633834199E-2</c:v>
                </c:pt>
                <c:pt idx="1955">
                  <c:v>0.10024254552022099</c:v>
                </c:pt>
                <c:pt idx="1956">
                  <c:v>0.10024254552022099</c:v>
                </c:pt>
                <c:pt idx="1957">
                  <c:v>0.10024254552022099</c:v>
                </c:pt>
                <c:pt idx="1958">
                  <c:v>0.10797981025419499</c:v>
                </c:pt>
                <c:pt idx="1959">
                  <c:v>0.105022718679878</c:v>
                </c:pt>
                <c:pt idx="1960">
                  <c:v>0.113007691875807</c:v>
                </c:pt>
                <c:pt idx="1961">
                  <c:v>0.121038086822421</c:v>
                </c:pt>
                <c:pt idx="1962">
                  <c:v>0.120731463148762</c:v>
                </c:pt>
                <c:pt idx="1963">
                  <c:v>0.120731463148762</c:v>
                </c:pt>
                <c:pt idx="1964">
                  <c:v>0.120731463148762</c:v>
                </c:pt>
                <c:pt idx="1965">
                  <c:v>0.120617143752203</c:v>
                </c:pt>
                <c:pt idx="1966">
                  <c:v>0.121043139437796</c:v>
                </c:pt>
                <c:pt idx="1967">
                  <c:v>0.12447086532698599</c:v>
                </c:pt>
                <c:pt idx="1968">
                  <c:v>0.12422935743168</c:v>
                </c:pt>
                <c:pt idx="1969">
                  <c:v>0.129472534949757</c:v>
                </c:pt>
                <c:pt idx="1970">
                  <c:v>0.129472534949757</c:v>
                </c:pt>
                <c:pt idx="1971">
                  <c:v>0.129472534949757</c:v>
                </c:pt>
                <c:pt idx="1972">
                  <c:v>0.125959924575963</c:v>
                </c:pt>
                <c:pt idx="1973">
                  <c:v>0.12674025835285499</c:v>
                </c:pt>
                <c:pt idx="1974">
                  <c:v>0.12942712763959399</c:v>
                </c:pt>
                <c:pt idx="1975">
                  <c:v>0.133038027205544</c:v>
                </c:pt>
                <c:pt idx="1976">
                  <c:v>0.13052875645402201</c:v>
                </c:pt>
                <c:pt idx="1977">
                  <c:v>0.13052875645402201</c:v>
                </c:pt>
                <c:pt idx="1978">
                  <c:v>0.13052875645402201</c:v>
                </c:pt>
                <c:pt idx="1979">
                  <c:v>0.125130838440417</c:v>
                </c:pt>
                <c:pt idx="1980">
                  <c:v>0.13268264876049801</c:v>
                </c:pt>
                <c:pt idx="1981">
                  <c:v>0.129416616918409</c:v>
                </c:pt>
                <c:pt idx="1982">
                  <c:v>0.12748287680659201</c:v>
                </c:pt>
                <c:pt idx="1983">
                  <c:v>0.12798911962665599</c:v>
                </c:pt>
                <c:pt idx="1984">
                  <c:v>0.12798911962665599</c:v>
                </c:pt>
                <c:pt idx="1985">
                  <c:v>0.12798911962665599</c:v>
                </c:pt>
                <c:pt idx="1986">
                  <c:v>0.124104719124968</c:v>
                </c:pt>
                <c:pt idx="1987">
                  <c:v>0.12149125854387199</c:v>
                </c:pt>
                <c:pt idx="1988">
                  <c:v>0.123848784239999</c:v>
                </c:pt>
                <c:pt idx="1989">
                  <c:v>0.123013148660926</c:v>
                </c:pt>
                <c:pt idx="1990">
                  <c:v>0.11869132357717301</c:v>
                </c:pt>
                <c:pt idx="1991">
                  <c:v>0.11869132357717301</c:v>
                </c:pt>
                <c:pt idx="1992">
                  <c:v>0.11869132357717301</c:v>
                </c:pt>
                <c:pt idx="1993">
                  <c:v>0.117095350984723</c:v>
                </c:pt>
                <c:pt idx="1994">
                  <c:v>0.118356682052528</c:v>
                </c:pt>
                <c:pt idx="1995">
                  <c:v>0.118676118848814</c:v>
                </c:pt>
                <c:pt idx="1996">
                  <c:v>0.117250915614022</c:v>
                </c:pt>
                <c:pt idx="1997">
                  <c:v>0.120111701911063</c:v>
                </c:pt>
                <c:pt idx="1998">
                  <c:v>0.120111701911063</c:v>
                </c:pt>
                <c:pt idx="1999">
                  <c:v>0.120111701911063</c:v>
                </c:pt>
                <c:pt idx="2000">
                  <c:v>0.123416620491476</c:v>
                </c:pt>
                <c:pt idx="2001">
                  <c:v>0.122720263960923</c:v>
                </c:pt>
                <c:pt idx="2002">
                  <c:v>0.11947759237853001</c:v>
                </c:pt>
                <c:pt idx="2003">
                  <c:v>0.124741271355251</c:v>
                </c:pt>
                <c:pt idx="2004">
                  <c:v>0.12191406148488899</c:v>
                </c:pt>
                <c:pt idx="2005">
                  <c:v>0.12191406148488899</c:v>
                </c:pt>
                <c:pt idx="2006">
                  <c:v>0.12191406148488899</c:v>
                </c:pt>
                <c:pt idx="2007">
                  <c:v>0.126814088379194</c:v>
                </c:pt>
                <c:pt idx="2008">
                  <c:v>0.124516713478276</c:v>
                </c:pt>
                <c:pt idx="2009">
                  <c:v>0.12179686633056901</c:v>
                </c:pt>
                <c:pt idx="2010">
                  <c:v>0.12143090036797299</c:v>
                </c:pt>
                <c:pt idx="2011">
                  <c:v>0.12143090036797299</c:v>
                </c:pt>
                <c:pt idx="2012">
                  <c:v>0.12143090036797299</c:v>
                </c:pt>
                <c:pt idx="2013">
                  <c:v>0.12143090036797299</c:v>
                </c:pt>
                <c:pt idx="2014">
                  <c:v>0.121817465403467</c:v>
                </c:pt>
                <c:pt idx="2015">
                  <c:v>0.114829424398258</c:v>
                </c:pt>
                <c:pt idx="2016">
                  <c:v>0.119523649673327</c:v>
                </c:pt>
                <c:pt idx="2017">
                  <c:v>0.11741285828320699</c:v>
                </c:pt>
                <c:pt idx="2018">
                  <c:v>0.113121275007696</c:v>
                </c:pt>
                <c:pt idx="2019">
                  <c:v>0.113121275007696</c:v>
                </c:pt>
                <c:pt idx="2020">
                  <c:v>0.113121275007696</c:v>
                </c:pt>
                <c:pt idx="2021">
                  <c:v>0.110741114462325</c:v>
                </c:pt>
                <c:pt idx="2022">
                  <c:v>0.114450637382043</c:v>
                </c:pt>
                <c:pt idx="2023">
                  <c:v>0.114390471635809</c:v>
                </c:pt>
                <c:pt idx="2024">
                  <c:v>0.120520224671868</c:v>
                </c:pt>
                <c:pt idx="2025">
                  <c:v>0.125411447032581</c:v>
                </c:pt>
                <c:pt idx="2026">
                  <c:v>0.125411447032581</c:v>
                </c:pt>
                <c:pt idx="2027">
                  <c:v>0.125411447032581</c:v>
                </c:pt>
                <c:pt idx="2028">
                  <c:v>0.117502449608063</c:v>
                </c:pt>
                <c:pt idx="2029">
                  <c:v>0.11589578018853899</c:v>
                </c:pt>
                <c:pt idx="2030">
                  <c:v>0.12004216363923199</c:v>
                </c:pt>
                <c:pt idx="2031">
                  <c:v>0.11998621131164899</c:v>
                </c:pt>
                <c:pt idx="2032">
                  <c:v>0.11765236115979801</c:v>
                </c:pt>
                <c:pt idx="2033">
                  <c:v>0.11765236115979801</c:v>
                </c:pt>
                <c:pt idx="2034">
                  <c:v>0.11765236115979801</c:v>
                </c:pt>
                <c:pt idx="2035">
                  <c:v>0.117692991225147</c:v>
                </c:pt>
                <c:pt idx="2036">
                  <c:v>0.11050952272020099</c:v>
                </c:pt>
                <c:pt idx="2037">
                  <c:v>0.109510387193252</c:v>
                </c:pt>
                <c:pt idx="2038">
                  <c:v>0.116623519426934</c:v>
                </c:pt>
                <c:pt idx="2039">
                  <c:v>0.117750469473012</c:v>
                </c:pt>
                <c:pt idx="2040">
                  <c:v>0.117750469473012</c:v>
                </c:pt>
                <c:pt idx="2041">
                  <c:v>0.117750469473012</c:v>
                </c:pt>
                <c:pt idx="2042">
                  <c:v>0.11290502823024801</c:v>
                </c:pt>
                <c:pt idx="2043">
                  <c:v>0.11445748444761</c:v>
                </c:pt>
                <c:pt idx="2044">
                  <c:v>0.116180295605345</c:v>
                </c:pt>
                <c:pt idx="2045">
                  <c:v>0.114305943144775</c:v>
                </c:pt>
                <c:pt idx="2046">
                  <c:v>0.112781623246303</c:v>
                </c:pt>
                <c:pt idx="2047">
                  <c:v>0.112781623246303</c:v>
                </c:pt>
                <c:pt idx="2048">
                  <c:v>0.112781623246303</c:v>
                </c:pt>
                <c:pt idx="2049">
                  <c:v>0.115365999876112</c:v>
                </c:pt>
                <c:pt idx="2050">
                  <c:v>0.112635265662546</c:v>
                </c:pt>
                <c:pt idx="2051">
                  <c:v>0.115662380103027</c:v>
                </c:pt>
                <c:pt idx="2052">
                  <c:v>0.119482909573568</c:v>
                </c:pt>
                <c:pt idx="2053">
                  <c:v>0.11792552844889399</c:v>
                </c:pt>
                <c:pt idx="2054">
                  <c:v>0.11792552844889399</c:v>
                </c:pt>
                <c:pt idx="2055">
                  <c:v>0.11792552844889399</c:v>
                </c:pt>
                <c:pt idx="2056">
                  <c:v>0.119794197453991</c:v>
                </c:pt>
                <c:pt idx="2057">
                  <c:v>0.117256269722637</c:v>
                </c:pt>
                <c:pt idx="2058">
                  <c:v>0.11922070904915701</c:v>
                </c:pt>
                <c:pt idx="2059">
                  <c:v>0.12530659208818401</c:v>
                </c:pt>
                <c:pt idx="2060">
                  <c:v>0.127539131277974</c:v>
                </c:pt>
                <c:pt idx="2061">
                  <c:v>0.127539131277974</c:v>
                </c:pt>
                <c:pt idx="2062">
                  <c:v>0.127539131277974</c:v>
                </c:pt>
                <c:pt idx="2063">
                  <c:v>0.12599002401475401</c:v>
                </c:pt>
                <c:pt idx="2064">
                  <c:v>0.125451104946843</c:v>
                </c:pt>
                <c:pt idx="2065">
                  <c:v>0.11992202104904801</c:v>
                </c:pt>
                <c:pt idx="2066">
                  <c:v>0.119404468350735</c:v>
                </c:pt>
                <c:pt idx="2067">
                  <c:v>0.119322637258685</c:v>
                </c:pt>
                <c:pt idx="2068">
                  <c:v>0.119322637258685</c:v>
                </c:pt>
                <c:pt idx="2069">
                  <c:v>0.119322637258685</c:v>
                </c:pt>
                <c:pt idx="2070">
                  <c:v>0.118172983479106</c:v>
                </c:pt>
                <c:pt idx="2071">
                  <c:v>0.11930891446045599</c:v>
                </c:pt>
                <c:pt idx="2072">
                  <c:v>0.124719621065986</c:v>
                </c:pt>
                <c:pt idx="2073">
                  <c:v>0.12415552178160701</c:v>
                </c:pt>
                <c:pt idx="2074">
                  <c:v>0.131304716831253</c:v>
                </c:pt>
                <c:pt idx="2075">
                  <c:v>0.131304716831253</c:v>
                </c:pt>
                <c:pt idx="2076">
                  <c:v>0.131304716831253</c:v>
                </c:pt>
                <c:pt idx="2077">
                  <c:v>0.13159804242672499</c:v>
                </c:pt>
                <c:pt idx="2078">
                  <c:v>0.128332916970192</c:v>
                </c:pt>
                <c:pt idx="2079">
                  <c:v>0.13274372103377799</c:v>
                </c:pt>
                <c:pt idx="2080">
                  <c:v>0.13479737666194699</c:v>
                </c:pt>
                <c:pt idx="2081">
                  <c:v>0.13007723515385899</c:v>
                </c:pt>
                <c:pt idx="2082">
                  <c:v>0.13007723515385899</c:v>
                </c:pt>
                <c:pt idx="2083">
                  <c:v>0.13007723515385899</c:v>
                </c:pt>
                <c:pt idx="2084">
                  <c:v>0.13185443217882201</c:v>
                </c:pt>
                <c:pt idx="2085">
                  <c:v>0.12757108133227199</c:v>
                </c:pt>
                <c:pt idx="2086">
                  <c:v>0.13095707503092299</c:v>
                </c:pt>
                <c:pt idx="2087">
                  <c:v>0.12818159608944499</c:v>
                </c:pt>
                <c:pt idx="2088">
                  <c:v>0.13581842962604901</c:v>
                </c:pt>
                <c:pt idx="2089">
                  <c:v>0.13581842962604901</c:v>
                </c:pt>
                <c:pt idx="2090">
                  <c:v>0.13581842962604901</c:v>
                </c:pt>
                <c:pt idx="2091">
                  <c:v>0.13496659099601399</c:v>
                </c:pt>
                <c:pt idx="2092">
                  <c:v>0.13566126287640101</c:v>
                </c:pt>
                <c:pt idx="2093">
                  <c:v>0.13885205348143001</c:v>
                </c:pt>
                <c:pt idx="2094">
                  <c:v>0.145719885287833</c:v>
                </c:pt>
                <c:pt idx="2095">
                  <c:v>0.14498064654863499</c:v>
                </c:pt>
                <c:pt idx="2096">
                  <c:v>0.14498064654863499</c:v>
                </c:pt>
                <c:pt idx="2097">
                  <c:v>0.14498064654863499</c:v>
                </c:pt>
                <c:pt idx="2098">
                  <c:v>0.13935711976541401</c:v>
                </c:pt>
                <c:pt idx="2099">
                  <c:v>0.13920807767060001</c:v>
                </c:pt>
                <c:pt idx="2100">
                  <c:v>0.13847973371785499</c:v>
                </c:pt>
                <c:pt idx="2101">
                  <c:v>0.140545120528942</c:v>
                </c:pt>
                <c:pt idx="2102">
                  <c:v>0.142890659593639</c:v>
                </c:pt>
                <c:pt idx="2103">
                  <c:v>0.142890659593639</c:v>
                </c:pt>
                <c:pt idx="2104">
                  <c:v>0.142890659593639</c:v>
                </c:pt>
                <c:pt idx="2105">
                  <c:v>0.1446859955998</c:v>
                </c:pt>
                <c:pt idx="2106">
                  <c:v>0.14744678500848199</c:v>
                </c:pt>
                <c:pt idx="2107">
                  <c:v>0.15298861662704999</c:v>
                </c:pt>
                <c:pt idx="2108">
                  <c:v>0.14553573827577099</c:v>
                </c:pt>
                <c:pt idx="2109">
                  <c:v>0.15340200481215899</c:v>
                </c:pt>
                <c:pt idx="2110">
                  <c:v>0.15340200481215899</c:v>
                </c:pt>
                <c:pt idx="2111">
                  <c:v>0.15340200481215899</c:v>
                </c:pt>
                <c:pt idx="2112">
                  <c:v>0.15198064250057999</c:v>
                </c:pt>
                <c:pt idx="2113">
                  <c:v>0.152128777559638</c:v>
                </c:pt>
                <c:pt idx="2114">
                  <c:v>0.14895603255113399</c:v>
                </c:pt>
                <c:pt idx="2115">
                  <c:v>0.14817253032552899</c:v>
                </c:pt>
                <c:pt idx="2116">
                  <c:v>0.15174931516285101</c:v>
                </c:pt>
                <c:pt idx="2117">
                  <c:v>0.15174931516285101</c:v>
                </c:pt>
                <c:pt idx="2118">
                  <c:v>0.15174931516285101</c:v>
                </c:pt>
                <c:pt idx="2119">
                  <c:v>0.15055960402936</c:v>
                </c:pt>
                <c:pt idx="2120">
                  <c:v>0.15105414661462799</c:v>
                </c:pt>
                <c:pt idx="2121">
                  <c:v>0.151207366631913</c:v>
                </c:pt>
                <c:pt idx="2122">
                  <c:v>0.15326136695627099</c:v>
                </c:pt>
                <c:pt idx="2123">
                  <c:v>0.15352774849488199</c:v>
                </c:pt>
                <c:pt idx="2124">
                  <c:v>0.15352774849488199</c:v>
                </c:pt>
                <c:pt idx="2125">
                  <c:v>0.15352774849488199</c:v>
                </c:pt>
                <c:pt idx="2126">
                  <c:v>0.155223755794447</c:v>
                </c:pt>
                <c:pt idx="2127">
                  <c:v>0.15626605167985799</c:v>
                </c:pt>
                <c:pt idx="2128">
                  <c:v>0.152388675445746</c:v>
                </c:pt>
                <c:pt idx="2129">
                  <c:v>0.15475837564408901</c:v>
                </c:pt>
                <c:pt idx="2130">
                  <c:v>0.15550139246514599</c:v>
                </c:pt>
                <c:pt idx="2131">
                  <c:v>0.15550139246514599</c:v>
                </c:pt>
                <c:pt idx="2132">
                  <c:v>0.15550139246514599</c:v>
                </c:pt>
                <c:pt idx="2133">
                  <c:v>0.15609451952992101</c:v>
                </c:pt>
                <c:pt idx="2134">
                  <c:v>0.157803065733538</c:v>
                </c:pt>
                <c:pt idx="2135">
                  <c:v>0.155127878671659</c:v>
                </c:pt>
                <c:pt idx="2136">
                  <c:v>0.157840710164593</c:v>
                </c:pt>
                <c:pt idx="2137">
                  <c:v>0.16017263683442701</c:v>
                </c:pt>
                <c:pt idx="2138">
                  <c:v>0.16017263683442701</c:v>
                </c:pt>
                <c:pt idx="2139">
                  <c:v>0.16017263683442701</c:v>
                </c:pt>
                <c:pt idx="2140">
                  <c:v>0.16790392405024099</c:v>
                </c:pt>
                <c:pt idx="2141">
                  <c:v>0.16740626440144399</c:v>
                </c:pt>
                <c:pt idx="2142">
                  <c:v>0.16703542691649001</c:v>
                </c:pt>
                <c:pt idx="2143">
                  <c:v>0.170588022659554</c:v>
                </c:pt>
                <c:pt idx="2144">
                  <c:v>0.16808738905686099</c:v>
                </c:pt>
                <c:pt idx="2145">
                  <c:v>0.16808738905686099</c:v>
                </c:pt>
                <c:pt idx="2146">
                  <c:v>0.16808738905686099</c:v>
                </c:pt>
                <c:pt idx="2147">
                  <c:v>0.168916735319494</c:v>
                </c:pt>
                <c:pt idx="2148">
                  <c:v>0.16496730826116701</c:v>
                </c:pt>
                <c:pt idx="2149">
                  <c:v>0.165901489350887</c:v>
                </c:pt>
                <c:pt idx="2150">
                  <c:v>0.15934100355029099</c:v>
                </c:pt>
                <c:pt idx="2151">
                  <c:v>0.16296992538940999</c:v>
                </c:pt>
                <c:pt idx="2152">
                  <c:v>0.16296992538940999</c:v>
                </c:pt>
                <c:pt idx="2153">
                  <c:v>0.16296992538940999</c:v>
                </c:pt>
                <c:pt idx="2154">
                  <c:v>0.171540270017664</c:v>
                </c:pt>
                <c:pt idx="2155">
                  <c:v>0.168084530050159</c:v>
                </c:pt>
                <c:pt idx="2156">
                  <c:v>0.17386945681768401</c:v>
                </c:pt>
                <c:pt idx="2157">
                  <c:v>0.17036026962113601</c:v>
                </c:pt>
                <c:pt idx="2158">
                  <c:v>0.16984834546528499</c:v>
                </c:pt>
                <c:pt idx="2159">
                  <c:v>0.16984834546528499</c:v>
                </c:pt>
                <c:pt idx="2160">
                  <c:v>0.16984834546528499</c:v>
                </c:pt>
                <c:pt idx="2161">
                  <c:v>0.16840205198330199</c:v>
                </c:pt>
                <c:pt idx="2162">
                  <c:v>0.16836566263986999</c:v>
                </c:pt>
                <c:pt idx="2163">
                  <c:v>0.165674880617697</c:v>
                </c:pt>
                <c:pt idx="2164">
                  <c:v>0.169601838871207</c:v>
                </c:pt>
                <c:pt idx="2165">
                  <c:v>0.17202188164441101</c:v>
                </c:pt>
                <c:pt idx="2166">
                  <c:v>0.17202188164441101</c:v>
                </c:pt>
                <c:pt idx="2167">
                  <c:v>0.17202188164441101</c:v>
                </c:pt>
                <c:pt idx="2168">
                  <c:v>0.172705537663498</c:v>
                </c:pt>
                <c:pt idx="2169">
                  <c:v>0.176925505706202</c:v>
                </c:pt>
                <c:pt idx="2170">
                  <c:v>0.17559148788009399</c:v>
                </c:pt>
                <c:pt idx="2171">
                  <c:v>0.177054388294999</c:v>
                </c:pt>
                <c:pt idx="2172">
                  <c:v>0.17548319069653201</c:v>
                </c:pt>
                <c:pt idx="2173">
                  <c:v>0.17548319069653201</c:v>
                </c:pt>
                <c:pt idx="2174">
                  <c:v>0.17548319069653201</c:v>
                </c:pt>
                <c:pt idx="2175">
                  <c:v>0.18005605743068401</c:v>
                </c:pt>
                <c:pt idx="2176">
                  <c:v>0.182329522109349</c:v>
                </c:pt>
                <c:pt idx="2177">
                  <c:v>0.18154429409748099</c:v>
                </c:pt>
                <c:pt idx="2178">
                  <c:v>0.179868900541726</c:v>
                </c:pt>
                <c:pt idx="2179">
                  <c:v>0.18161955991204301</c:v>
                </c:pt>
                <c:pt idx="2180">
                  <c:v>0.18161955991204301</c:v>
                </c:pt>
                <c:pt idx="2181">
                  <c:v>0.18161955991204301</c:v>
                </c:pt>
                <c:pt idx="2182">
                  <c:v>0.18016292716879501</c:v>
                </c:pt>
                <c:pt idx="2183">
                  <c:v>0.17882986526269301</c:v>
                </c:pt>
                <c:pt idx="2184">
                  <c:v>0.17468829239748501</c:v>
                </c:pt>
                <c:pt idx="2185">
                  <c:v>0.16936486435415299</c:v>
                </c:pt>
                <c:pt idx="2186">
                  <c:v>0.16647700809531299</c:v>
                </c:pt>
                <c:pt idx="2187">
                  <c:v>0.16647700809531299</c:v>
                </c:pt>
                <c:pt idx="2188">
                  <c:v>0.16647700809531299</c:v>
                </c:pt>
                <c:pt idx="2189">
                  <c:v>0.16866593237206901</c:v>
                </c:pt>
                <c:pt idx="2190">
                  <c:v>0.17095861521130601</c:v>
                </c:pt>
                <c:pt idx="2191">
                  <c:v>0.172538675982603</c:v>
                </c:pt>
                <c:pt idx="2192">
                  <c:v>0.17088904010887801</c:v>
                </c:pt>
                <c:pt idx="2193">
                  <c:v>0.172793804056705</c:v>
                </c:pt>
                <c:pt idx="2194">
                  <c:v>0.172793804056705</c:v>
                </c:pt>
                <c:pt idx="2195">
                  <c:v>0.172793804056705</c:v>
                </c:pt>
                <c:pt idx="2196">
                  <c:v>0.17898300637765399</c:v>
                </c:pt>
                <c:pt idx="2197">
                  <c:v>0.181142224648533</c:v>
                </c:pt>
                <c:pt idx="2198">
                  <c:v>0.18440626008389799</c:v>
                </c:pt>
                <c:pt idx="2199">
                  <c:v>0.18607415266677901</c:v>
                </c:pt>
                <c:pt idx="2200">
                  <c:v>0.18444731442048301</c:v>
                </c:pt>
                <c:pt idx="2201">
                  <c:v>0.18444731442048301</c:v>
                </c:pt>
                <c:pt idx="2202">
                  <c:v>0.18444731442048301</c:v>
                </c:pt>
                <c:pt idx="2203">
                  <c:v>0.18266808713801</c:v>
                </c:pt>
                <c:pt idx="2204">
                  <c:v>0.18590032349765601</c:v>
                </c:pt>
                <c:pt idx="2205">
                  <c:v>0.18578929097433799</c:v>
                </c:pt>
                <c:pt idx="2206">
                  <c:v>0.185048365981381</c:v>
                </c:pt>
                <c:pt idx="2207">
                  <c:v>0.183815202151563</c:v>
                </c:pt>
                <c:pt idx="2208">
                  <c:v>0.183815202151563</c:v>
                </c:pt>
                <c:pt idx="2209">
                  <c:v>0.183815202151563</c:v>
                </c:pt>
                <c:pt idx="2210">
                  <c:v>0.18713979911081799</c:v>
                </c:pt>
                <c:pt idx="2211">
                  <c:v>0.18908699453682501</c:v>
                </c:pt>
                <c:pt idx="2212">
                  <c:v>0.189211580335998</c:v>
                </c:pt>
                <c:pt idx="2213">
                  <c:v>0.18979020326941301</c:v>
                </c:pt>
                <c:pt idx="2214">
                  <c:v>0.19313872076209801</c:v>
                </c:pt>
                <c:pt idx="2215">
                  <c:v>0.19313872076209801</c:v>
                </c:pt>
                <c:pt idx="2216">
                  <c:v>0.19313872076209801</c:v>
                </c:pt>
                <c:pt idx="2217">
                  <c:v>0.19977434498727001</c:v>
                </c:pt>
                <c:pt idx="2218">
                  <c:v>0.19164303957635301</c:v>
                </c:pt>
                <c:pt idx="2219">
                  <c:v>0.19381143801665901</c:v>
                </c:pt>
                <c:pt idx="2220">
                  <c:v>0.19043861553233599</c:v>
                </c:pt>
                <c:pt idx="2221">
                  <c:v>0.18882810351929999</c:v>
                </c:pt>
                <c:pt idx="2222">
                  <c:v>0.18882810351929999</c:v>
                </c:pt>
                <c:pt idx="2223">
                  <c:v>0.18882810351929999</c:v>
                </c:pt>
                <c:pt idx="2224">
                  <c:v>0.18514550955542</c:v>
                </c:pt>
                <c:pt idx="2225">
                  <c:v>0.186094742443697</c:v>
                </c:pt>
                <c:pt idx="2226">
                  <c:v>0.18962675696047299</c:v>
                </c:pt>
                <c:pt idx="2227">
                  <c:v>0.19056455759941801</c:v>
                </c:pt>
                <c:pt idx="2228">
                  <c:v>0.19274825713932101</c:v>
                </c:pt>
                <c:pt idx="2229">
                  <c:v>0.19274825713932101</c:v>
                </c:pt>
                <c:pt idx="2230">
                  <c:v>0.19274825713932101</c:v>
                </c:pt>
                <c:pt idx="2231">
                  <c:v>0.190348621821428</c:v>
                </c:pt>
                <c:pt idx="2232">
                  <c:v>0.19152215349677601</c:v>
                </c:pt>
                <c:pt idx="2233">
                  <c:v>0.19319191142355999</c:v>
                </c:pt>
                <c:pt idx="2234">
                  <c:v>0.195695269638819</c:v>
                </c:pt>
                <c:pt idx="2235">
                  <c:v>0.19223738048201899</c:v>
                </c:pt>
                <c:pt idx="2236">
                  <c:v>0.19223738048201899</c:v>
                </c:pt>
                <c:pt idx="2237">
                  <c:v>0.19223738048201899</c:v>
                </c:pt>
                <c:pt idx="2238">
                  <c:v>0.194677185644613</c:v>
                </c:pt>
                <c:pt idx="2239">
                  <c:v>0.19171425513906801</c:v>
                </c:pt>
                <c:pt idx="2240">
                  <c:v>0.186779555283514</c:v>
                </c:pt>
                <c:pt idx="2241">
                  <c:v>0.185728458805833</c:v>
                </c:pt>
                <c:pt idx="2242">
                  <c:v>0.18332738186825701</c:v>
                </c:pt>
                <c:pt idx="2243">
                  <c:v>0.18332738186825701</c:v>
                </c:pt>
                <c:pt idx="2244">
                  <c:v>0.18332738186825701</c:v>
                </c:pt>
                <c:pt idx="2245">
                  <c:v>0.18120820872752399</c:v>
                </c:pt>
                <c:pt idx="2246">
                  <c:v>0.18336561407860399</c:v>
                </c:pt>
                <c:pt idx="2247">
                  <c:v>0.18077128073771501</c:v>
                </c:pt>
                <c:pt idx="2248">
                  <c:v>0.18156378568923101</c:v>
                </c:pt>
                <c:pt idx="2249">
                  <c:v>0.18430991001457001</c:v>
                </c:pt>
                <c:pt idx="2250">
                  <c:v>0.18430991001457001</c:v>
                </c:pt>
                <c:pt idx="2251">
                  <c:v>0.18430991001457001</c:v>
                </c:pt>
                <c:pt idx="2252">
                  <c:v>0.18641500775588399</c:v>
                </c:pt>
                <c:pt idx="2253">
                  <c:v>0.194709952577207</c:v>
                </c:pt>
                <c:pt idx="2254">
                  <c:v>0.19728340165358199</c:v>
                </c:pt>
                <c:pt idx="2255">
                  <c:v>0.195793289455339</c:v>
                </c:pt>
                <c:pt idx="2256">
                  <c:v>0.19849993509334601</c:v>
                </c:pt>
                <c:pt idx="2257">
                  <c:v>0.19849993509334601</c:v>
                </c:pt>
                <c:pt idx="2258">
                  <c:v>0.19849993509334601</c:v>
                </c:pt>
                <c:pt idx="2259">
                  <c:v>0.200888226797897</c:v>
                </c:pt>
                <c:pt idx="2260">
                  <c:v>0.201896993748855</c:v>
                </c:pt>
                <c:pt idx="2261">
                  <c:v>0.20197088986603601</c:v>
                </c:pt>
                <c:pt idx="2262">
                  <c:v>0.20649779297729401</c:v>
                </c:pt>
                <c:pt idx="2263">
                  <c:v>0.20627880178643901</c:v>
                </c:pt>
                <c:pt idx="2264">
                  <c:v>0.20627880178643901</c:v>
                </c:pt>
                <c:pt idx="2265">
                  <c:v>0.20627880178643901</c:v>
                </c:pt>
                <c:pt idx="2266">
                  <c:v>0.20889526655444399</c:v>
                </c:pt>
                <c:pt idx="2267">
                  <c:v>0.217405852256875</c:v>
                </c:pt>
                <c:pt idx="2268">
                  <c:v>0.21782440047620599</c:v>
                </c:pt>
                <c:pt idx="2269">
                  <c:v>0.21510309932718</c:v>
                </c:pt>
                <c:pt idx="2270">
                  <c:v>0.21710880217190601</c:v>
                </c:pt>
                <c:pt idx="2271">
                  <c:v>0.21710880217190601</c:v>
                </c:pt>
                <c:pt idx="2272">
                  <c:v>0.21710880217190601</c:v>
                </c:pt>
                <c:pt idx="2273">
                  <c:v>0.21089985759570901</c:v>
                </c:pt>
                <c:pt idx="2274">
                  <c:v>0.217932923480396</c:v>
                </c:pt>
                <c:pt idx="2275">
                  <c:v>0.21780932251060101</c:v>
                </c:pt>
                <c:pt idx="2276">
                  <c:v>0.21571436820249901</c:v>
                </c:pt>
                <c:pt idx="2277">
                  <c:v>0.21566115272018899</c:v>
                </c:pt>
                <c:pt idx="2278">
                  <c:v>0.21566115272018899</c:v>
                </c:pt>
                <c:pt idx="2279">
                  <c:v>0.21566115272018899</c:v>
                </c:pt>
                <c:pt idx="2280">
                  <c:v>0.213393116899812</c:v>
                </c:pt>
                <c:pt idx="2281">
                  <c:v>0.21360905162150501</c:v>
                </c:pt>
                <c:pt idx="2282">
                  <c:v>0.21360905162150501</c:v>
                </c:pt>
                <c:pt idx="2283">
                  <c:v>0.21374751982453999</c:v>
                </c:pt>
                <c:pt idx="2284">
                  <c:v>0.21050904811226601</c:v>
                </c:pt>
                <c:pt idx="2285">
                  <c:v>0.21050904811226601</c:v>
                </c:pt>
                <c:pt idx="2286">
                  <c:v>0.21050904811226601</c:v>
                </c:pt>
                <c:pt idx="2287">
                  <c:v>0.21465788490516099</c:v>
                </c:pt>
                <c:pt idx="2288">
                  <c:v>0.21479687244114901</c:v>
                </c:pt>
                <c:pt idx="2289">
                  <c:v>0.21479687244114901</c:v>
                </c:pt>
                <c:pt idx="2290">
                  <c:v>0.225305348492642</c:v>
                </c:pt>
                <c:pt idx="2291">
                  <c:v>0.230872378174655</c:v>
                </c:pt>
                <c:pt idx="2292">
                  <c:v>0.230872378174655</c:v>
                </c:pt>
                <c:pt idx="2293">
                  <c:v>0.230872378174655</c:v>
                </c:pt>
                <c:pt idx="2294">
                  <c:v>0.235138312434297</c:v>
                </c:pt>
                <c:pt idx="2295">
                  <c:v>0.23249651311723099</c:v>
                </c:pt>
                <c:pt idx="2296">
                  <c:v>0.23156899452413901</c:v>
                </c:pt>
                <c:pt idx="2297">
                  <c:v>0.237282341121517</c:v>
                </c:pt>
                <c:pt idx="2298">
                  <c:v>0.245066958910759</c:v>
                </c:pt>
                <c:pt idx="2299">
                  <c:v>0.245066958910759</c:v>
                </c:pt>
                <c:pt idx="2300">
                  <c:v>0.245066958910759</c:v>
                </c:pt>
                <c:pt idx="2301">
                  <c:v>0.24507482110463999</c:v>
                </c:pt>
                <c:pt idx="2302">
                  <c:v>0.24296921772336899</c:v>
                </c:pt>
                <c:pt idx="2303">
                  <c:v>0.23933812086220399</c:v>
                </c:pt>
                <c:pt idx="2304">
                  <c:v>0.23519008071119399</c:v>
                </c:pt>
                <c:pt idx="2305">
                  <c:v>0.23582431287869601</c:v>
                </c:pt>
                <c:pt idx="2306">
                  <c:v>0.23582431287869601</c:v>
                </c:pt>
                <c:pt idx="2307">
                  <c:v>0.23582431287869601</c:v>
                </c:pt>
                <c:pt idx="2308">
                  <c:v>0.23680466459264499</c:v>
                </c:pt>
                <c:pt idx="2309">
                  <c:v>0.233045597435976</c:v>
                </c:pt>
                <c:pt idx="2310">
                  <c:v>0.234898199249571</c:v>
                </c:pt>
                <c:pt idx="2311">
                  <c:v>0.23346510345786201</c:v>
                </c:pt>
                <c:pt idx="2312">
                  <c:v>0.23124484788206501</c:v>
                </c:pt>
                <c:pt idx="2313">
                  <c:v>0.23124484788206501</c:v>
                </c:pt>
                <c:pt idx="2314">
                  <c:v>0.23124484788206501</c:v>
                </c:pt>
                <c:pt idx="2315">
                  <c:v>0.228981213921893</c:v>
                </c:pt>
                <c:pt idx="2316">
                  <c:v>0.23848122743508299</c:v>
                </c:pt>
                <c:pt idx="2317">
                  <c:v>0.24156216500181199</c:v>
                </c:pt>
                <c:pt idx="2318">
                  <c:v>0.243409070696369</c:v>
                </c:pt>
                <c:pt idx="2319">
                  <c:v>0.245247728649303</c:v>
                </c:pt>
                <c:pt idx="2320">
                  <c:v>0.245247728649303</c:v>
                </c:pt>
                <c:pt idx="2321">
                  <c:v>0.245247728649303</c:v>
                </c:pt>
                <c:pt idx="2322">
                  <c:v>0.24585970492631001</c:v>
                </c:pt>
                <c:pt idx="2323">
                  <c:v>0.24719605601684899</c:v>
                </c:pt>
                <c:pt idx="2324">
                  <c:v>0.248016696125406</c:v>
                </c:pt>
                <c:pt idx="2325">
                  <c:v>0.24936650597155899</c:v>
                </c:pt>
                <c:pt idx="2326">
                  <c:v>0.24890963304208799</c:v>
                </c:pt>
                <c:pt idx="2327">
                  <c:v>0.24890963304208799</c:v>
                </c:pt>
                <c:pt idx="2328">
                  <c:v>0.24890963304208799</c:v>
                </c:pt>
                <c:pt idx="2329">
                  <c:v>0.24987284399665</c:v>
                </c:pt>
                <c:pt idx="2330">
                  <c:v>0.24635327792150599</c:v>
                </c:pt>
                <c:pt idx="2331">
                  <c:v>0.24825004590892599</c:v>
                </c:pt>
                <c:pt idx="2332">
                  <c:v>0.24782603365368699</c:v>
                </c:pt>
                <c:pt idx="2333">
                  <c:v>0.25040871091218297</c:v>
                </c:pt>
                <c:pt idx="2334">
                  <c:v>0.25040871091218297</c:v>
                </c:pt>
                <c:pt idx="2335">
                  <c:v>0.25040871091218297</c:v>
                </c:pt>
                <c:pt idx="2336">
                  <c:v>0.253799188995459</c:v>
                </c:pt>
                <c:pt idx="2337">
                  <c:v>0.25287486286815303</c:v>
                </c:pt>
                <c:pt idx="2338">
                  <c:v>0.253963619130602</c:v>
                </c:pt>
                <c:pt idx="2339">
                  <c:v>0.25506556201883201</c:v>
                </c:pt>
                <c:pt idx="2340">
                  <c:v>0.25691041036154799</c:v>
                </c:pt>
                <c:pt idx="2341">
                  <c:v>0.25691041036154799</c:v>
                </c:pt>
                <c:pt idx="2342">
                  <c:v>0.25691041036154799</c:v>
                </c:pt>
                <c:pt idx="2343">
                  <c:v>0.25447162510708299</c:v>
                </c:pt>
                <c:pt idx="2344">
                  <c:v>0.25932992514993602</c:v>
                </c:pt>
                <c:pt idx="2345">
                  <c:v>0.26108544468131001</c:v>
                </c:pt>
                <c:pt idx="2346">
                  <c:v>0.26340967939842502</c:v>
                </c:pt>
                <c:pt idx="2347">
                  <c:v>0.27316668393475602</c:v>
                </c:pt>
                <c:pt idx="2348">
                  <c:v>0.27316668393475602</c:v>
                </c:pt>
                <c:pt idx="2349">
                  <c:v>0.27316668393475602</c:v>
                </c:pt>
                <c:pt idx="2350">
                  <c:v>0.27208896914358399</c:v>
                </c:pt>
                <c:pt idx="2351">
                  <c:v>0.27358837961052102</c:v>
                </c:pt>
                <c:pt idx="2352">
                  <c:v>0.27593310577672198</c:v>
                </c:pt>
                <c:pt idx="2353">
                  <c:v>0.27525151203745801</c:v>
                </c:pt>
                <c:pt idx="2354">
                  <c:v>0.28291886910900399</c:v>
                </c:pt>
                <c:pt idx="2355">
                  <c:v>0.28291886910900399</c:v>
                </c:pt>
                <c:pt idx="2356">
                  <c:v>0.28291886910900399</c:v>
                </c:pt>
                <c:pt idx="2357">
                  <c:v>0.27951759514200603</c:v>
                </c:pt>
                <c:pt idx="2358">
                  <c:v>0.28239271565760299</c:v>
                </c:pt>
                <c:pt idx="2359">
                  <c:v>0.27890798917586901</c:v>
                </c:pt>
                <c:pt idx="2360">
                  <c:v>0.28269480613217102</c:v>
                </c:pt>
                <c:pt idx="2361">
                  <c:v>0.28106256269110202</c:v>
                </c:pt>
                <c:pt idx="2362">
                  <c:v>0.28106256269110202</c:v>
                </c:pt>
                <c:pt idx="2363">
                  <c:v>0.28106256269110202</c:v>
                </c:pt>
                <c:pt idx="2364">
                  <c:v>0.28860384190152399</c:v>
                </c:pt>
                <c:pt idx="2365">
                  <c:v>0.28550334611445799</c:v>
                </c:pt>
                <c:pt idx="2366">
                  <c:v>0.288302476786089</c:v>
                </c:pt>
                <c:pt idx="2367">
                  <c:v>0.27972872272504601</c:v>
                </c:pt>
                <c:pt idx="2368">
                  <c:v>0.27018255307893002</c:v>
                </c:pt>
                <c:pt idx="2369">
                  <c:v>0.27018255307893002</c:v>
                </c:pt>
                <c:pt idx="2370">
                  <c:v>0.27018255307893002</c:v>
                </c:pt>
                <c:pt idx="2371">
                  <c:v>0.26815899734453202</c:v>
                </c:pt>
                <c:pt idx="2372">
                  <c:v>0.26308271012114298</c:v>
                </c:pt>
                <c:pt idx="2373">
                  <c:v>0.26505835607762701</c:v>
                </c:pt>
                <c:pt idx="2374">
                  <c:v>0.26580712415478203</c:v>
                </c:pt>
                <c:pt idx="2375">
                  <c:v>0.26105134382996198</c:v>
                </c:pt>
                <c:pt idx="2376">
                  <c:v>0.26105134382996198</c:v>
                </c:pt>
                <c:pt idx="2377">
                  <c:v>0.26105134382996198</c:v>
                </c:pt>
                <c:pt idx="2378">
                  <c:v>0.26743611450905502</c:v>
                </c:pt>
                <c:pt idx="2379">
                  <c:v>0.269519216154396</c:v>
                </c:pt>
                <c:pt idx="2380">
                  <c:v>0.26919920922801699</c:v>
                </c:pt>
                <c:pt idx="2381">
                  <c:v>0.26500360330395201</c:v>
                </c:pt>
                <c:pt idx="2382">
                  <c:v>0.26405364299962902</c:v>
                </c:pt>
                <c:pt idx="2383">
                  <c:v>0.26405364299962902</c:v>
                </c:pt>
                <c:pt idx="2384">
                  <c:v>0.26405364299962902</c:v>
                </c:pt>
                <c:pt idx="2385">
                  <c:v>0.26589868949832002</c:v>
                </c:pt>
                <c:pt idx="2386">
                  <c:v>0.25344869053234498</c:v>
                </c:pt>
                <c:pt idx="2387">
                  <c:v>0.259758676313671</c:v>
                </c:pt>
                <c:pt idx="2388">
                  <c:v>0.25893179610223399</c:v>
                </c:pt>
                <c:pt idx="2389">
                  <c:v>0.25376423028054201</c:v>
                </c:pt>
                <c:pt idx="2390">
                  <c:v>0.25376423028054201</c:v>
                </c:pt>
                <c:pt idx="2391">
                  <c:v>0.25376423028054201</c:v>
                </c:pt>
                <c:pt idx="2392">
                  <c:v>0.233222884163962</c:v>
                </c:pt>
                <c:pt idx="2393">
                  <c:v>0.23238937901678</c:v>
                </c:pt>
                <c:pt idx="2394">
                  <c:v>0.23545959360826599</c:v>
                </c:pt>
                <c:pt idx="2395">
                  <c:v>0.24016377286650201</c:v>
                </c:pt>
                <c:pt idx="2396">
                  <c:v>0.24016377286650201</c:v>
                </c:pt>
                <c:pt idx="2397">
                  <c:v>0.24016377286650201</c:v>
                </c:pt>
                <c:pt idx="2398">
                  <c:v>0.24016377286650201</c:v>
                </c:pt>
                <c:pt idx="2399">
                  <c:v>0.24037637330315501</c:v>
                </c:pt>
                <c:pt idx="2400">
                  <c:v>0.243579311889112</c:v>
                </c:pt>
                <c:pt idx="2401">
                  <c:v>0.24464530377322999</c:v>
                </c:pt>
                <c:pt idx="2402">
                  <c:v>0.242623186894035</c:v>
                </c:pt>
                <c:pt idx="2403">
                  <c:v>0.24304684913262301</c:v>
                </c:pt>
                <c:pt idx="2404">
                  <c:v>0.24304684913262301</c:v>
                </c:pt>
                <c:pt idx="2405">
                  <c:v>0.24304684913262301</c:v>
                </c:pt>
                <c:pt idx="2406">
                  <c:v>0.235902347219167</c:v>
                </c:pt>
                <c:pt idx="2407">
                  <c:v>0.231935711921334</c:v>
                </c:pt>
                <c:pt idx="2408">
                  <c:v>0.23112378093423799</c:v>
                </c:pt>
                <c:pt idx="2409">
                  <c:v>0.23117921020059201</c:v>
                </c:pt>
                <c:pt idx="2410">
                  <c:v>0.23903527460494201</c:v>
                </c:pt>
                <c:pt idx="2411">
                  <c:v>0.23903527460494201</c:v>
                </c:pt>
                <c:pt idx="2412">
                  <c:v>0.23903527460494201</c:v>
                </c:pt>
                <c:pt idx="2413">
                  <c:v>0.237979734177483</c:v>
                </c:pt>
                <c:pt idx="2414">
                  <c:v>0.24397567349388399</c:v>
                </c:pt>
                <c:pt idx="2415">
                  <c:v>0.237478789885362</c:v>
                </c:pt>
                <c:pt idx="2416">
                  <c:v>0.236053743444923</c:v>
                </c:pt>
                <c:pt idx="2417">
                  <c:v>0.23486664696201801</c:v>
                </c:pt>
                <c:pt idx="2418">
                  <c:v>0.23486664696201801</c:v>
                </c:pt>
                <c:pt idx="2419">
                  <c:v>0.23486664696201801</c:v>
                </c:pt>
                <c:pt idx="2420">
                  <c:v>0.236170994898837</c:v>
                </c:pt>
                <c:pt idx="2421">
                  <c:v>0.232377463878461</c:v>
                </c:pt>
                <c:pt idx="2422">
                  <c:v>0.22475967720540699</c:v>
                </c:pt>
                <c:pt idx="2423">
                  <c:v>0.210604413350134</c:v>
                </c:pt>
                <c:pt idx="2424">
                  <c:v>0.194601158839418</c:v>
                </c:pt>
                <c:pt idx="2425">
                  <c:v>0.194601158839418</c:v>
                </c:pt>
                <c:pt idx="2426">
                  <c:v>0.194601158839418</c:v>
                </c:pt>
                <c:pt idx="2427">
                  <c:v>0.19646911428953001</c:v>
                </c:pt>
                <c:pt idx="2428">
                  <c:v>0.20313072475969099</c:v>
                </c:pt>
                <c:pt idx="2429">
                  <c:v>0.20627741091818699</c:v>
                </c:pt>
                <c:pt idx="2430">
                  <c:v>0.21017888332347001</c:v>
                </c:pt>
                <c:pt idx="2431">
                  <c:v>0.21249792955444</c:v>
                </c:pt>
                <c:pt idx="2432">
                  <c:v>0.21249792955444</c:v>
                </c:pt>
                <c:pt idx="2433">
                  <c:v>0.21249792955444</c:v>
                </c:pt>
                <c:pt idx="2434">
                  <c:v>0.21406384551898</c:v>
                </c:pt>
                <c:pt idx="2435">
                  <c:v>0.22063913579022901</c:v>
                </c:pt>
                <c:pt idx="2436">
                  <c:v>0.224376533252305</c:v>
                </c:pt>
                <c:pt idx="2437">
                  <c:v>0.224373874304268</c:v>
                </c:pt>
                <c:pt idx="2438">
                  <c:v>0.22919595560207001</c:v>
                </c:pt>
                <c:pt idx="2439">
                  <c:v>0.22919595560207001</c:v>
                </c:pt>
                <c:pt idx="2440">
                  <c:v>0.22919595560207001</c:v>
                </c:pt>
                <c:pt idx="2441">
                  <c:v>0.23356860661641499</c:v>
                </c:pt>
                <c:pt idx="2442">
                  <c:v>0.229809899685196</c:v>
                </c:pt>
                <c:pt idx="2443">
                  <c:v>0.23366844065897299</c:v>
                </c:pt>
                <c:pt idx="2444">
                  <c:v>0.23328166074913101</c:v>
                </c:pt>
                <c:pt idx="2445">
                  <c:v>0.23851593235590501</c:v>
                </c:pt>
                <c:pt idx="2446">
                  <c:v>0.23851593235590501</c:v>
                </c:pt>
                <c:pt idx="2447">
                  <c:v>0.23851593235590501</c:v>
                </c:pt>
                <c:pt idx="2448">
                  <c:v>0.23704313484668799</c:v>
                </c:pt>
                <c:pt idx="2449">
                  <c:v>0.23398545287577899</c:v>
                </c:pt>
                <c:pt idx="2450">
                  <c:v>0.23022488771522401</c:v>
                </c:pt>
                <c:pt idx="2451">
                  <c:v>0.23307579151039701</c:v>
                </c:pt>
                <c:pt idx="2452">
                  <c:v>0.224441747852093</c:v>
                </c:pt>
                <c:pt idx="2453">
                  <c:v>0.224441747852093</c:v>
                </c:pt>
                <c:pt idx="2454">
                  <c:v>0.224441747852093</c:v>
                </c:pt>
                <c:pt idx="2455">
                  <c:v>0.219421853897769</c:v>
                </c:pt>
                <c:pt idx="2456">
                  <c:v>0.21374556185733401</c:v>
                </c:pt>
                <c:pt idx="2457">
                  <c:v>0.21609083020883399</c:v>
                </c:pt>
                <c:pt idx="2458">
                  <c:v>0.21393797426824701</c:v>
                </c:pt>
                <c:pt idx="2459">
                  <c:v>0.21806091632032401</c:v>
                </c:pt>
                <c:pt idx="2460">
                  <c:v>0.21806091632032401</c:v>
                </c:pt>
                <c:pt idx="2461">
                  <c:v>0.21806091632032401</c:v>
                </c:pt>
                <c:pt idx="2462">
                  <c:v>0.21766372776433901</c:v>
                </c:pt>
                <c:pt idx="2463">
                  <c:v>0.20992474179937801</c:v>
                </c:pt>
                <c:pt idx="2464">
                  <c:v>0.21360908683938801</c:v>
                </c:pt>
                <c:pt idx="2465">
                  <c:v>0.22299777595482301</c:v>
                </c:pt>
                <c:pt idx="2466">
                  <c:v>0.22167038677126</c:v>
                </c:pt>
                <c:pt idx="2467">
                  <c:v>0.22167038677126</c:v>
                </c:pt>
                <c:pt idx="2468">
                  <c:v>0.22167038677126</c:v>
                </c:pt>
                <c:pt idx="2469">
                  <c:v>0.225270819683902</c:v>
                </c:pt>
                <c:pt idx="2470">
                  <c:v>0.22632710408439699</c:v>
                </c:pt>
                <c:pt idx="2471">
                  <c:v>0.23014287172613401</c:v>
                </c:pt>
                <c:pt idx="2472">
                  <c:v>0.22978253355836001</c:v>
                </c:pt>
                <c:pt idx="2473">
                  <c:v>0.23117092458493699</c:v>
                </c:pt>
                <c:pt idx="2474">
                  <c:v>0.23117092458493699</c:v>
                </c:pt>
                <c:pt idx="2475">
                  <c:v>0.23117092458493699</c:v>
                </c:pt>
                <c:pt idx="2476">
                  <c:v>0.230672458063678</c:v>
                </c:pt>
                <c:pt idx="2477">
                  <c:v>0.22701140871002301</c:v>
                </c:pt>
                <c:pt idx="2478">
                  <c:v>0.22198028196963801</c:v>
                </c:pt>
                <c:pt idx="2479">
                  <c:v>0.21965765223811201</c:v>
                </c:pt>
                <c:pt idx="2480">
                  <c:v>0.219230674731621</c:v>
                </c:pt>
                <c:pt idx="2481">
                  <c:v>0.219230674731621</c:v>
                </c:pt>
                <c:pt idx="2482">
                  <c:v>0.219230674731621</c:v>
                </c:pt>
                <c:pt idx="2483">
                  <c:v>0.21761820250448699</c:v>
                </c:pt>
                <c:pt idx="2484">
                  <c:v>0.21716612345401701</c:v>
                </c:pt>
                <c:pt idx="2485">
                  <c:v>0.21496284886152001</c:v>
                </c:pt>
                <c:pt idx="2486">
                  <c:v>0.220808845017372</c:v>
                </c:pt>
                <c:pt idx="2487">
                  <c:v>0.21575022080043901</c:v>
                </c:pt>
                <c:pt idx="2488">
                  <c:v>0.21575022080043901</c:v>
                </c:pt>
                <c:pt idx="2489">
                  <c:v>0.21575022080043901</c:v>
                </c:pt>
                <c:pt idx="2490">
                  <c:v>0.215986587319794</c:v>
                </c:pt>
                <c:pt idx="2491">
                  <c:v>0.21191769665183999</c:v>
                </c:pt>
                <c:pt idx="2492">
                  <c:v>0.21625767419575101</c:v>
                </c:pt>
                <c:pt idx="2493">
                  <c:v>0.21582836298624999</c:v>
                </c:pt>
                <c:pt idx="2494">
                  <c:v>0.22099467818576099</c:v>
                </c:pt>
                <c:pt idx="2495">
                  <c:v>0.22099467818576099</c:v>
                </c:pt>
                <c:pt idx="2496">
                  <c:v>0.22099467818576099</c:v>
                </c:pt>
                <c:pt idx="2497">
                  <c:v>0.21667587067692101</c:v>
                </c:pt>
                <c:pt idx="2498">
                  <c:v>0.217187381053669</c:v>
                </c:pt>
                <c:pt idx="2499">
                  <c:v>0.218422983930879</c:v>
                </c:pt>
                <c:pt idx="2500">
                  <c:v>0.216426274086753</c:v>
                </c:pt>
                <c:pt idx="2501">
                  <c:v>0.21482865514459201</c:v>
                </c:pt>
                <c:pt idx="2502">
                  <c:v>0.21482865514459201</c:v>
                </c:pt>
                <c:pt idx="2503">
                  <c:v>0.21482865514459201</c:v>
                </c:pt>
                <c:pt idx="2504">
                  <c:v>0.211731951093584</c:v>
                </c:pt>
                <c:pt idx="2505">
                  <c:v>0.20944383516409501</c:v>
                </c:pt>
                <c:pt idx="2506">
                  <c:v>0.20238894207977401</c:v>
                </c:pt>
                <c:pt idx="2507">
                  <c:v>0.204875747796854</c:v>
                </c:pt>
                <c:pt idx="2508">
                  <c:v>0.20091542663401801</c:v>
                </c:pt>
                <c:pt idx="2509">
                  <c:v>0.20091542663401801</c:v>
                </c:pt>
                <c:pt idx="2510">
                  <c:v>0.20091542663401801</c:v>
                </c:pt>
                <c:pt idx="2511">
                  <c:v>0.20856307765226301</c:v>
                </c:pt>
                <c:pt idx="2512">
                  <c:v>0.21231552598839401</c:v>
                </c:pt>
                <c:pt idx="2513">
                  <c:v>0.206204005830909</c:v>
                </c:pt>
                <c:pt idx="2514">
                  <c:v>0.21065455620645701</c:v>
                </c:pt>
                <c:pt idx="2515">
                  <c:v>0.213827889376143</c:v>
                </c:pt>
                <c:pt idx="2516">
                  <c:v>0.213827889376143</c:v>
                </c:pt>
                <c:pt idx="2517">
                  <c:v>0.213827889376143</c:v>
                </c:pt>
                <c:pt idx="2518">
                  <c:v>0.21307011198001899</c:v>
                </c:pt>
                <c:pt idx="2519">
                  <c:v>0.2151195812809</c:v>
                </c:pt>
                <c:pt idx="2520">
                  <c:v>0.21137318219902099</c:v>
                </c:pt>
                <c:pt idx="2521">
                  <c:v>0.211637618668019</c:v>
                </c:pt>
                <c:pt idx="2522">
                  <c:v>0.21599573587485901</c:v>
                </c:pt>
                <c:pt idx="2523">
                  <c:v>0.21599573587485901</c:v>
                </c:pt>
                <c:pt idx="2524">
                  <c:v>0.21599573587485901</c:v>
                </c:pt>
                <c:pt idx="2525">
                  <c:v>0.21186914939199999</c:v>
                </c:pt>
                <c:pt idx="2526">
                  <c:v>0.21118468806680099</c:v>
                </c:pt>
                <c:pt idx="2527">
                  <c:v>0.21487463434274301</c:v>
                </c:pt>
                <c:pt idx="2528">
                  <c:v>0.21169482971744899</c:v>
                </c:pt>
                <c:pt idx="2529">
                  <c:v>0.20668792712334899</c:v>
                </c:pt>
                <c:pt idx="2530">
                  <c:v>0.20668792712334899</c:v>
                </c:pt>
                <c:pt idx="2531">
                  <c:v>0.20668792712334899</c:v>
                </c:pt>
                <c:pt idx="2532">
                  <c:v>0.20605778499473401</c:v>
                </c:pt>
                <c:pt idx="2533">
                  <c:v>0.20414500192228599</c:v>
                </c:pt>
                <c:pt idx="2534">
                  <c:v>0.19917222386639299</c:v>
                </c:pt>
                <c:pt idx="2535">
                  <c:v>0.196731711163879</c:v>
                </c:pt>
                <c:pt idx="2536">
                  <c:v>0.19705591596071001</c:v>
                </c:pt>
                <c:pt idx="2537">
                  <c:v>0.19705591596071001</c:v>
                </c:pt>
                <c:pt idx="2538">
                  <c:v>0.19705591596071001</c:v>
                </c:pt>
                <c:pt idx="2539">
                  <c:v>0.19241465493259399</c:v>
                </c:pt>
                <c:pt idx="2540">
                  <c:v>0.19185732683701601</c:v>
                </c:pt>
                <c:pt idx="2541">
                  <c:v>0.18657003546099299</c:v>
                </c:pt>
                <c:pt idx="2542">
                  <c:v>0.18621431595728399</c:v>
                </c:pt>
                <c:pt idx="2543">
                  <c:v>0.189950200255524</c:v>
                </c:pt>
                <c:pt idx="2544">
                  <c:v>0.189950200255524</c:v>
                </c:pt>
                <c:pt idx="2545">
                  <c:v>0.189950200255524</c:v>
                </c:pt>
                <c:pt idx="2546">
                  <c:v>0.185802819104221</c:v>
                </c:pt>
                <c:pt idx="2547">
                  <c:v>0.179807382969603</c:v>
                </c:pt>
                <c:pt idx="2548">
                  <c:v>0.18247170035650701</c:v>
                </c:pt>
                <c:pt idx="2549">
                  <c:v>0.18118831801524701</c:v>
                </c:pt>
                <c:pt idx="2550">
                  <c:v>0.18467082248349501</c:v>
                </c:pt>
                <c:pt idx="2551">
                  <c:v>0.18467082248349501</c:v>
                </c:pt>
                <c:pt idx="2552">
                  <c:v>0.18467082248349501</c:v>
                </c:pt>
                <c:pt idx="2553">
                  <c:v>0.18494282503800699</c:v>
                </c:pt>
                <c:pt idx="2554">
                  <c:v>0.18676168768333601</c:v>
                </c:pt>
                <c:pt idx="2555">
                  <c:v>0.18000560668401899</c:v>
                </c:pt>
                <c:pt idx="2556">
                  <c:v>0.18361050338017701</c:v>
                </c:pt>
                <c:pt idx="2557">
                  <c:v>0.17749622899169001</c:v>
                </c:pt>
                <c:pt idx="2558">
                  <c:v>0.17749622899169001</c:v>
                </c:pt>
                <c:pt idx="2559">
                  <c:v>0.17749622899169001</c:v>
                </c:pt>
                <c:pt idx="2560">
                  <c:v>0.17983709567314499</c:v>
                </c:pt>
                <c:pt idx="2561">
                  <c:v>0.17830750554216099</c:v>
                </c:pt>
                <c:pt idx="2562">
                  <c:v>0.17889110308651601</c:v>
                </c:pt>
                <c:pt idx="2563">
                  <c:v>0.18087496963316799</c:v>
                </c:pt>
                <c:pt idx="2564">
                  <c:v>0.18252880731034199</c:v>
                </c:pt>
                <c:pt idx="2565">
                  <c:v>0.18252880731034199</c:v>
                </c:pt>
                <c:pt idx="2566">
                  <c:v>0.18252880731034199</c:v>
                </c:pt>
                <c:pt idx="2567">
                  <c:v>0.17894298338963499</c:v>
                </c:pt>
                <c:pt idx="2568">
                  <c:v>0.17769658423891199</c:v>
                </c:pt>
                <c:pt idx="2569">
                  <c:v>0.17097320904765001</c:v>
                </c:pt>
                <c:pt idx="2570">
                  <c:v>0.16751745518868799</c:v>
                </c:pt>
                <c:pt idx="2571">
                  <c:v>0.168295331161781</c:v>
                </c:pt>
                <c:pt idx="2572">
                  <c:v>0.168295331161781</c:v>
                </c:pt>
                <c:pt idx="2573">
                  <c:v>0.168295331161781</c:v>
                </c:pt>
                <c:pt idx="2574">
                  <c:v>0.16051868518453399</c:v>
                </c:pt>
                <c:pt idx="2575">
                  <c:v>0.16447152169906501</c:v>
                </c:pt>
                <c:pt idx="2576">
                  <c:v>0.17363767375196301</c:v>
                </c:pt>
                <c:pt idx="2577">
                  <c:v>0.176259269258282</c:v>
                </c:pt>
                <c:pt idx="2578">
                  <c:v>0.17949855971318901</c:v>
                </c:pt>
                <c:pt idx="2579">
                  <c:v>0.17949855971318901</c:v>
                </c:pt>
                <c:pt idx="2580">
                  <c:v>0.17949855971318901</c:v>
                </c:pt>
                <c:pt idx="2581">
                  <c:v>0.185409604914546</c:v>
                </c:pt>
                <c:pt idx="2582">
                  <c:v>0.188875036217762</c:v>
                </c:pt>
                <c:pt idx="2583">
                  <c:v>0.19331289389796599</c:v>
                </c:pt>
                <c:pt idx="2584">
                  <c:v>0.18886605189776001</c:v>
                </c:pt>
                <c:pt idx="2585">
                  <c:v>0.18946412301533999</c:v>
                </c:pt>
                <c:pt idx="2586">
                  <c:v>0.18946412301533999</c:v>
                </c:pt>
                <c:pt idx="2587">
                  <c:v>0.18946412301533999</c:v>
                </c:pt>
                <c:pt idx="2588">
                  <c:v>0.18767596206687601</c:v>
                </c:pt>
                <c:pt idx="2589">
                  <c:v>0.18630548500903199</c:v>
                </c:pt>
                <c:pt idx="2590">
                  <c:v>0.18792636974691601</c:v>
                </c:pt>
                <c:pt idx="2591">
                  <c:v>0.185258338735205</c:v>
                </c:pt>
                <c:pt idx="2592">
                  <c:v>0.18351624134243999</c:v>
                </c:pt>
                <c:pt idx="2593">
                  <c:v>0.18351624134243999</c:v>
                </c:pt>
                <c:pt idx="2594">
                  <c:v>0.18351624134243999</c:v>
                </c:pt>
                <c:pt idx="2595">
                  <c:v>0.19202803505112601</c:v>
                </c:pt>
                <c:pt idx="2596">
                  <c:v>0.19488898453967199</c:v>
                </c:pt>
                <c:pt idx="2597">
                  <c:v>0.187753270022642</c:v>
                </c:pt>
                <c:pt idx="2598">
                  <c:v>0.18641586157095399</c:v>
                </c:pt>
                <c:pt idx="2599">
                  <c:v>0.18579042405269</c:v>
                </c:pt>
                <c:pt idx="2600">
                  <c:v>0.18579042405269</c:v>
                </c:pt>
                <c:pt idx="2601">
                  <c:v>0.18579042405269</c:v>
                </c:pt>
                <c:pt idx="2602">
                  <c:v>0.188695162341802</c:v>
                </c:pt>
                <c:pt idx="2603">
                  <c:v>0.185334160924428</c:v>
                </c:pt>
                <c:pt idx="2604">
                  <c:v>0.18812052570108401</c:v>
                </c:pt>
                <c:pt idx="2605">
                  <c:v>0.183787379521302</c:v>
                </c:pt>
                <c:pt idx="2606">
                  <c:v>0.18065858849993199</c:v>
                </c:pt>
                <c:pt idx="2607">
                  <c:v>0.18065858849993199</c:v>
                </c:pt>
                <c:pt idx="2608">
                  <c:v>0.18065858849993199</c:v>
                </c:pt>
                <c:pt idx="2609">
                  <c:v>0.17847958550272999</c:v>
                </c:pt>
                <c:pt idx="2610">
                  <c:v>0.17712108088758399</c:v>
                </c:pt>
                <c:pt idx="2611">
                  <c:v>0.176530227612333</c:v>
                </c:pt>
                <c:pt idx="2612">
                  <c:v>0.17991015445752301</c:v>
                </c:pt>
                <c:pt idx="2613">
                  <c:v>0.172883712262064</c:v>
                </c:pt>
                <c:pt idx="2614">
                  <c:v>0.172883712262064</c:v>
                </c:pt>
                <c:pt idx="2615">
                  <c:v>0.172883712262064</c:v>
                </c:pt>
                <c:pt idx="2616">
                  <c:v>0.176044541708896</c:v>
                </c:pt>
                <c:pt idx="2617">
                  <c:v>0.17790526045097599</c:v>
                </c:pt>
                <c:pt idx="2618">
                  <c:v>0.175196559157966</c:v>
                </c:pt>
                <c:pt idx="2619">
                  <c:v>0.17558095833538201</c:v>
                </c:pt>
                <c:pt idx="2620">
                  <c:v>0.17152066872479499</c:v>
                </c:pt>
                <c:pt idx="2621">
                  <c:v>0.17152066872479499</c:v>
                </c:pt>
                <c:pt idx="2622">
                  <c:v>0.17152066872479499</c:v>
                </c:pt>
                <c:pt idx="2623">
                  <c:v>0.17262852314595301</c:v>
                </c:pt>
                <c:pt idx="2624">
                  <c:v>0.173745868891822</c:v>
                </c:pt>
                <c:pt idx="2625">
                  <c:v>0.178658191954673</c:v>
                </c:pt>
                <c:pt idx="2626">
                  <c:v>0.186317851171938</c:v>
                </c:pt>
                <c:pt idx="2627">
                  <c:v>0.181884047256436</c:v>
                </c:pt>
                <c:pt idx="2628">
                  <c:v>0.181884047256436</c:v>
                </c:pt>
                <c:pt idx="2629">
                  <c:v>0.181884047256436</c:v>
                </c:pt>
                <c:pt idx="2630">
                  <c:v>0.188905629965749</c:v>
                </c:pt>
                <c:pt idx="2631">
                  <c:v>0.19375168699429399</c:v>
                </c:pt>
                <c:pt idx="2632">
                  <c:v>0.19857810647638499</c:v>
                </c:pt>
                <c:pt idx="2633">
                  <c:v>0.194125779212246</c:v>
                </c:pt>
                <c:pt idx="2634">
                  <c:v>0.202844396466871</c:v>
                </c:pt>
                <c:pt idx="2635">
                  <c:v>0.202844396466871</c:v>
                </c:pt>
                <c:pt idx="2636">
                  <c:v>0.202844396466871</c:v>
                </c:pt>
                <c:pt idx="2637">
                  <c:v>0.21249463702841301</c:v>
                </c:pt>
                <c:pt idx="2638">
                  <c:v>0.20091414944356101</c:v>
                </c:pt>
                <c:pt idx="2639">
                  <c:v>0.20601048970823699</c:v>
                </c:pt>
                <c:pt idx="2640">
                  <c:v>0.20253505471571101</c:v>
                </c:pt>
                <c:pt idx="2641">
                  <c:v>0.20521095484826099</c:v>
                </c:pt>
                <c:pt idx="2642">
                  <c:v>0.20521095484826099</c:v>
                </c:pt>
                <c:pt idx="2643">
                  <c:v>0.20521095484826099</c:v>
                </c:pt>
                <c:pt idx="2644">
                  <c:v>0.206633709678571</c:v>
                </c:pt>
                <c:pt idx="2645">
                  <c:v>0.206949478101558</c:v>
                </c:pt>
                <c:pt idx="2646">
                  <c:v>0.20875595096511201</c:v>
                </c:pt>
                <c:pt idx="2647">
                  <c:v>0.20875595096511201</c:v>
                </c:pt>
                <c:pt idx="2648">
                  <c:v>0.20894743938179</c:v>
                </c:pt>
                <c:pt idx="2649">
                  <c:v>0.20894743938179</c:v>
                </c:pt>
                <c:pt idx="2650">
                  <c:v>0.20894743938179</c:v>
                </c:pt>
                <c:pt idx="2651">
                  <c:v>0.205222464914085</c:v>
                </c:pt>
                <c:pt idx="2652">
                  <c:v>0.21539968167975701</c:v>
                </c:pt>
                <c:pt idx="2653">
                  <c:v>0.21813249055033099</c:v>
                </c:pt>
                <c:pt idx="2654">
                  <c:v>0.21813249055033099</c:v>
                </c:pt>
                <c:pt idx="2655">
                  <c:v>0.22342573483301301</c:v>
                </c:pt>
                <c:pt idx="2656">
                  <c:v>0.22342573483301301</c:v>
                </c:pt>
                <c:pt idx="2657">
                  <c:v>0.22342573483301301</c:v>
                </c:pt>
                <c:pt idx="2658">
                  <c:v>0.238760092725919</c:v>
                </c:pt>
                <c:pt idx="2659">
                  <c:v>0.23644728964215</c:v>
                </c:pt>
                <c:pt idx="2660">
                  <c:v>0.23298174464504101</c:v>
                </c:pt>
                <c:pt idx="2661">
                  <c:v>0.21890627146432901</c:v>
                </c:pt>
                <c:pt idx="2662">
                  <c:v>0.23156159905399801</c:v>
                </c:pt>
                <c:pt idx="2663">
                  <c:v>0.23156159905399801</c:v>
                </c:pt>
                <c:pt idx="2664">
                  <c:v>0.23156159905399801</c:v>
                </c:pt>
                <c:pt idx="2665">
                  <c:v>0.22552745840112901</c:v>
                </c:pt>
                <c:pt idx="2666">
                  <c:v>0.22250840222925</c:v>
                </c:pt>
                <c:pt idx="2667">
                  <c:v>0.22858474631939801</c:v>
                </c:pt>
                <c:pt idx="2668">
                  <c:v>0.21500233992543799</c:v>
                </c:pt>
                <c:pt idx="2669">
                  <c:v>0.208663327309554</c:v>
                </c:pt>
                <c:pt idx="2670">
                  <c:v>0.208663327309554</c:v>
                </c:pt>
                <c:pt idx="2671">
                  <c:v>0.208663327309554</c:v>
                </c:pt>
                <c:pt idx="2672">
                  <c:v>0.21354214854737599</c:v>
                </c:pt>
                <c:pt idx="2673">
                  <c:v>0.210720226050153</c:v>
                </c:pt>
                <c:pt idx="2674">
                  <c:v>0.20446907470874001</c:v>
                </c:pt>
                <c:pt idx="2675">
                  <c:v>0.20246656541578201</c:v>
                </c:pt>
                <c:pt idx="2676">
                  <c:v>0.196671800489223</c:v>
                </c:pt>
                <c:pt idx="2677">
                  <c:v>0.196671800489223</c:v>
                </c:pt>
                <c:pt idx="2678">
                  <c:v>0.196671800489223</c:v>
                </c:pt>
                <c:pt idx="2679">
                  <c:v>0.198232999624844</c:v>
                </c:pt>
                <c:pt idx="2680">
                  <c:v>0.196524824044604</c:v>
                </c:pt>
                <c:pt idx="2681">
                  <c:v>0.202201458493111</c:v>
                </c:pt>
                <c:pt idx="2682">
                  <c:v>0.19746564178091799</c:v>
                </c:pt>
                <c:pt idx="2683">
                  <c:v>0.206427372996487</c:v>
                </c:pt>
                <c:pt idx="2684">
                  <c:v>0.206427372996487</c:v>
                </c:pt>
                <c:pt idx="2685">
                  <c:v>0.206427372996487</c:v>
                </c:pt>
                <c:pt idx="2686">
                  <c:v>0.206837900709502</c:v>
                </c:pt>
                <c:pt idx="2687">
                  <c:v>0.20859126083830801</c:v>
                </c:pt>
                <c:pt idx="2688">
                  <c:v>0.209713404248692</c:v>
                </c:pt>
                <c:pt idx="2689">
                  <c:v>0.22058097563890899</c:v>
                </c:pt>
                <c:pt idx="2690">
                  <c:v>0.22037707548372101</c:v>
                </c:pt>
                <c:pt idx="2691">
                  <c:v>0.22037707548372101</c:v>
                </c:pt>
                <c:pt idx="2692">
                  <c:v>0.22037707548372101</c:v>
                </c:pt>
                <c:pt idx="2693">
                  <c:v>0.21971751486807201</c:v>
                </c:pt>
                <c:pt idx="2694">
                  <c:v>0.223628371056452</c:v>
                </c:pt>
                <c:pt idx="2695">
                  <c:v>0.221092548939223</c:v>
                </c:pt>
                <c:pt idx="2696">
                  <c:v>0.227117044173831</c:v>
                </c:pt>
                <c:pt idx="2697">
                  <c:v>0.224294039780083</c:v>
                </c:pt>
                <c:pt idx="2698">
                  <c:v>0.224294039780083</c:v>
                </c:pt>
                <c:pt idx="2699">
                  <c:v>0.224294039780083</c:v>
                </c:pt>
                <c:pt idx="2700">
                  <c:v>0.227627108213246</c:v>
                </c:pt>
                <c:pt idx="2701">
                  <c:v>0.224738490002135</c:v>
                </c:pt>
                <c:pt idx="2702">
                  <c:v>0.231407231160319</c:v>
                </c:pt>
                <c:pt idx="2703">
                  <c:v>0.22896868285071101</c:v>
                </c:pt>
                <c:pt idx="2704">
                  <c:v>0.229541184014496</c:v>
                </c:pt>
                <c:pt idx="2705">
                  <c:v>0.229541184014496</c:v>
                </c:pt>
                <c:pt idx="2706">
                  <c:v>0.229541184014496</c:v>
                </c:pt>
                <c:pt idx="2707">
                  <c:v>0.22889652299656099</c:v>
                </c:pt>
                <c:pt idx="2708">
                  <c:v>0.22825408248995899</c:v>
                </c:pt>
                <c:pt idx="2709">
                  <c:v>0.230403278063054</c:v>
                </c:pt>
                <c:pt idx="2710">
                  <c:v>0.227663529231831</c:v>
                </c:pt>
                <c:pt idx="2711">
                  <c:v>0.228969434676765</c:v>
                </c:pt>
                <c:pt idx="2712">
                  <c:v>0.228969434676765</c:v>
                </c:pt>
                <c:pt idx="2713">
                  <c:v>0.228969434676765</c:v>
                </c:pt>
                <c:pt idx="2714">
                  <c:v>0.22859030782081799</c:v>
                </c:pt>
                <c:pt idx="2715">
                  <c:v>0.23119908314284501</c:v>
                </c:pt>
                <c:pt idx="2716">
                  <c:v>0.224645188671002</c:v>
                </c:pt>
                <c:pt idx="2717">
                  <c:v>0.22891500122554601</c:v>
                </c:pt>
                <c:pt idx="2718">
                  <c:v>0.23201401613586001</c:v>
                </c:pt>
                <c:pt idx="2719">
                  <c:v>0.23201401613586001</c:v>
                </c:pt>
                <c:pt idx="2720">
                  <c:v>0.23201401613586001</c:v>
                </c:pt>
                <c:pt idx="2721">
                  <c:v>0.23157624928079901</c:v>
                </c:pt>
                <c:pt idx="2722">
                  <c:v>0.23626156301835199</c:v>
                </c:pt>
                <c:pt idx="2723">
                  <c:v>0.23133121384077901</c:v>
                </c:pt>
                <c:pt idx="2724">
                  <c:v>0.23254812809103301</c:v>
                </c:pt>
                <c:pt idx="2725">
                  <c:v>0.23509486239462099</c:v>
                </c:pt>
                <c:pt idx="2726">
                  <c:v>0.23509486239462099</c:v>
                </c:pt>
                <c:pt idx="2727">
                  <c:v>0.23509486239462099</c:v>
                </c:pt>
                <c:pt idx="2728">
                  <c:v>0.22829181738359</c:v>
                </c:pt>
                <c:pt idx="2729">
                  <c:v>0.22480939656546101</c:v>
                </c:pt>
                <c:pt idx="2730">
                  <c:v>0.219136035712132</c:v>
                </c:pt>
                <c:pt idx="2731">
                  <c:v>0.22246402214442099</c:v>
                </c:pt>
                <c:pt idx="2732">
                  <c:v>0.218085146402276</c:v>
                </c:pt>
                <c:pt idx="2733">
                  <c:v>0.218085146402276</c:v>
                </c:pt>
                <c:pt idx="2734">
                  <c:v>0.218085146402276</c:v>
                </c:pt>
                <c:pt idx="2735">
                  <c:v>0.22162220288630299</c:v>
                </c:pt>
                <c:pt idx="2736">
                  <c:v>0.224684034183284</c:v>
                </c:pt>
                <c:pt idx="2737">
                  <c:v>0.22801998100247101</c:v>
                </c:pt>
                <c:pt idx="2738">
                  <c:v>0.22303525142361399</c:v>
                </c:pt>
                <c:pt idx="2739">
                  <c:v>0.220187466120812</c:v>
                </c:pt>
                <c:pt idx="2740">
                  <c:v>0.220187466120812</c:v>
                </c:pt>
                <c:pt idx="2741">
                  <c:v>0.220187466120812</c:v>
                </c:pt>
                <c:pt idx="2742">
                  <c:v>0.21933039474913499</c:v>
                </c:pt>
                <c:pt idx="2743">
                  <c:v>0.22709638252061401</c:v>
                </c:pt>
                <c:pt idx="2744">
                  <c:v>0.22400699888508599</c:v>
                </c:pt>
                <c:pt idx="2745">
                  <c:v>0.22725003778112601</c:v>
                </c:pt>
                <c:pt idx="2746">
                  <c:v>0.22725003778112601</c:v>
                </c:pt>
                <c:pt idx="2747">
                  <c:v>0.22725003778112601</c:v>
                </c:pt>
                <c:pt idx="2748">
                  <c:v>0.22725003778112601</c:v>
                </c:pt>
                <c:pt idx="2749">
                  <c:v>0.22755550320766799</c:v>
                </c:pt>
                <c:pt idx="2750">
                  <c:v>0.22282594420158</c:v>
                </c:pt>
                <c:pt idx="2751">
                  <c:v>0.23093082162223</c:v>
                </c:pt>
                <c:pt idx="2752">
                  <c:v>0.22770430591541099</c:v>
                </c:pt>
                <c:pt idx="2753">
                  <c:v>0.227591293368992</c:v>
                </c:pt>
                <c:pt idx="2754">
                  <c:v>0.227591293368992</c:v>
                </c:pt>
                <c:pt idx="2755">
                  <c:v>0.227591293368992</c:v>
                </c:pt>
                <c:pt idx="2756">
                  <c:v>0.22964759494265599</c:v>
                </c:pt>
                <c:pt idx="2757">
                  <c:v>0.23170800035386799</c:v>
                </c:pt>
                <c:pt idx="2758">
                  <c:v>0.23138513800673599</c:v>
                </c:pt>
                <c:pt idx="2759">
                  <c:v>0.23218742666192399</c:v>
                </c:pt>
                <c:pt idx="2760">
                  <c:v>0.23258421734127699</c:v>
                </c:pt>
                <c:pt idx="2761">
                  <c:v>0.23258421734127699</c:v>
                </c:pt>
                <c:pt idx="2762">
                  <c:v>0.23258421734127699</c:v>
                </c:pt>
                <c:pt idx="2763">
                  <c:v>0.228767593597305</c:v>
                </c:pt>
                <c:pt idx="2764">
                  <c:v>0.230205298140777</c:v>
                </c:pt>
                <c:pt idx="2765">
                  <c:v>0.228171071993266</c:v>
                </c:pt>
                <c:pt idx="2766">
                  <c:v>0.23009437309091399</c:v>
                </c:pt>
                <c:pt idx="2767">
                  <c:v>0.23178957201212899</c:v>
                </c:pt>
                <c:pt idx="2768">
                  <c:v>0.23178957201212899</c:v>
                </c:pt>
                <c:pt idx="2769">
                  <c:v>0.23178957201212899</c:v>
                </c:pt>
                <c:pt idx="2770">
                  <c:v>0.231042415718378</c:v>
                </c:pt>
                <c:pt idx="2771">
                  <c:v>0.23620295725968399</c:v>
                </c:pt>
                <c:pt idx="2772">
                  <c:v>0.24179679910396201</c:v>
                </c:pt>
                <c:pt idx="2773">
                  <c:v>0.24235658663503301</c:v>
                </c:pt>
                <c:pt idx="2774">
                  <c:v>0.23930603045124901</c:v>
                </c:pt>
                <c:pt idx="2775">
                  <c:v>0.23930603045124901</c:v>
                </c:pt>
                <c:pt idx="2776">
                  <c:v>0.23930603045124901</c:v>
                </c:pt>
                <c:pt idx="2777">
                  <c:v>0.241296578992896</c:v>
                </c:pt>
                <c:pt idx="2778">
                  <c:v>0.24849739667259499</c:v>
                </c:pt>
                <c:pt idx="2779">
                  <c:v>0.24764660247909401</c:v>
                </c:pt>
                <c:pt idx="2780">
                  <c:v>0.25198903352076801</c:v>
                </c:pt>
                <c:pt idx="2781">
                  <c:v>0.25095757963726001</c:v>
                </c:pt>
                <c:pt idx="2782">
                  <c:v>0.25095757963726001</c:v>
                </c:pt>
                <c:pt idx="2783">
                  <c:v>0.25095757963726001</c:v>
                </c:pt>
                <c:pt idx="2784">
                  <c:v>0.25547753780802201</c:v>
                </c:pt>
                <c:pt idx="2785">
                  <c:v>0.257635387669716</c:v>
                </c:pt>
                <c:pt idx="2786">
                  <c:v>0.26615839026135901</c:v>
                </c:pt>
                <c:pt idx="2787">
                  <c:v>0.26240489322960298</c:v>
                </c:pt>
                <c:pt idx="2788">
                  <c:v>0.27149158388038003</c:v>
                </c:pt>
                <c:pt idx="2789">
                  <c:v>0.27149158388038003</c:v>
                </c:pt>
                <c:pt idx="2790">
                  <c:v>0.27149158388038003</c:v>
                </c:pt>
                <c:pt idx="2791">
                  <c:v>0.26824100977721799</c:v>
                </c:pt>
                <c:pt idx="2792">
                  <c:v>0.26390348893777799</c:v>
                </c:pt>
                <c:pt idx="2793">
                  <c:v>0.25954828081621301</c:v>
                </c:pt>
                <c:pt idx="2794">
                  <c:v>0.25782821399789801</c:v>
                </c:pt>
                <c:pt idx="2795">
                  <c:v>0.25755762411347499</c:v>
                </c:pt>
                <c:pt idx="2796">
                  <c:v>0.25755762411347499</c:v>
                </c:pt>
                <c:pt idx="2797">
                  <c:v>0.25755762411347499</c:v>
                </c:pt>
                <c:pt idx="2798">
                  <c:v>0.25774147337982001</c:v>
                </c:pt>
                <c:pt idx="2799">
                  <c:v>0.26231489221950199</c:v>
                </c:pt>
                <c:pt idx="2800">
                  <c:v>0.254284087233969</c:v>
                </c:pt>
                <c:pt idx="2801">
                  <c:v>0.25644680690442201</c:v>
                </c:pt>
                <c:pt idx="2802">
                  <c:v>0.265644509040522</c:v>
                </c:pt>
                <c:pt idx="2803">
                  <c:v>0.265644509040522</c:v>
                </c:pt>
                <c:pt idx="2804">
                  <c:v>0.265644509040522</c:v>
                </c:pt>
                <c:pt idx="2805">
                  <c:v>0.26952073438867602</c:v>
                </c:pt>
                <c:pt idx="2806">
                  <c:v>0.27456854014360099</c:v>
                </c:pt>
                <c:pt idx="2807">
                  <c:v>0.27366240119749602</c:v>
                </c:pt>
                <c:pt idx="2808">
                  <c:v>0.275312873838226</c:v>
                </c:pt>
                <c:pt idx="2809">
                  <c:v>0.27477482009210702</c:v>
                </c:pt>
                <c:pt idx="2810">
                  <c:v>0.27477482009210702</c:v>
                </c:pt>
                <c:pt idx="2811">
                  <c:v>0.27477482009210702</c:v>
                </c:pt>
                <c:pt idx="2812">
                  <c:v>0.27423497577146699</c:v>
                </c:pt>
                <c:pt idx="2813">
                  <c:v>0.277054939539844</c:v>
                </c:pt>
                <c:pt idx="2814">
                  <c:v>0.27299752626990398</c:v>
                </c:pt>
                <c:pt idx="2815">
                  <c:v>0.27205959476478703</c:v>
                </c:pt>
                <c:pt idx="2816">
                  <c:v>0.27268792973003497</c:v>
                </c:pt>
                <c:pt idx="2817">
                  <c:v>0.27268792973003497</c:v>
                </c:pt>
                <c:pt idx="2818">
                  <c:v>0.27268792973003497</c:v>
                </c:pt>
                <c:pt idx="2819">
                  <c:v>0.27129894082641298</c:v>
                </c:pt>
                <c:pt idx="2820">
                  <c:v>0.27241299640792599</c:v>
                </c:pt>
                <c:pt idx="2821">
                  <c:v>0.27186327584233599</c:v>
                </c:pt>
                <c:pt idx="2822">
                  <c:v>0.26667105012880299</c:v>
                </c:pt>
                <c:pt idx="2823">
                  <c:v>0.26897022458324599</c:v>
                </c:pt>
                <c:pt idx="2824">
                  <c:v>0.26897022458324599</c:v>
                </c:pt>
                <c:pt idx="2825">
                  <c:v>0.26897022458324599</c:v>
                </c:pt>
                <c:pt idx="2826">
                  <c:v>0.25828728438872101</c:v>
                </c:pt>
                <c:pt idx="2827">
                  <c:v>0.26283894265579</c:v>
                </c:pt>
                <c:pt idx="2828">
                  <c:v>0.26047959260136699</c:v>
                </c:pt>
                <c:pt idx="2829">
                  <c:v>0.26467378601285302</c:v>
                </c:pt>
                <c:pt idx="2830">
                  <c:v>0.265299826574173</c:v>
                </c:pt>
                <c:pt idx="2831">
                  <c:v>0.265299826574173</c:v>
                </c:pt>
                <c:pt idx="2832">
                  <c:v>0.265299826574173</c:v>
                </c:pt>
                <c:pt idx="2833">
                  <c:v>0.27156823495874299</c:v>
                </c:pt>
                <c:pt idx="2834">
                  <c:v>0.28573480674321</c:v>
                </c:pt>
                <c:pt idx="2835">
                  <c:v>0.28270413939831301</c:v>
                </c:pt>
                <c:pt idx="2836">
                  <c:v>0.279026709826178</c:v>
                </c:pt>
                <c:pt idx="2837">
                  <c:v>0.28094972812227798</c:v>
                </c:pt>
                <c:pt idx="2838">
                  <c:v>0.28094972812227798</c:v>
                </c:pt>
                <c:pt idx="2839">
                  <c:v>0.28094972812227798</c:v>
                </c:pt>
                <c:pt idx="2840">
                  <c:v>0.28247694418383301</c:v>
                </c:pt>
                <c:pt idx="2841">
                  <c:v>0.28599263403180603</c:v>
                </c:pt>
                <c:pt idx="2842">
                  <c:v>0.27493959852778399</c:v>
                </c:pt>
                <c:pt idx="2843">
                  <c:v>0.27057978677230698</c:v>
                </c:pt>
                <c:pt idx="2844">
                  <c:v>0.26389330437291503</c:v>
                </c:pt>
                <c:pt idx="2845">
                  <c:v>0.26389330437291503</c:v>
                </c:pt>
                <c:pt idx="2846">
                  <c:v>0.26389330437291503</c:v>
                </c:pt>
                <c:pt idx="2847">
                  <c:v>0.268171530844733</c:v>
                </c:pt>
                <c:pt idx="2848">
                  <c:v>0.26142605087505899</c:v>
                </c:pt>
                <c:pt idx="2849">
                  <c:v>0.264023732267537</c:v>
                </c:pt>
                <c:pt idx="2850">
                  <c:v>0.26294127029463199</c:v>
                </c:pt>
                <c:pt idx="2851">
                  <c:v>0.26642619945627899</c:v>
                </c:pt>
                <c:pt idx="2852">
                  <c:v>0.26642619945627899</c:v>
                </c:pt>
                <c:pt idx="2853">
                  <c:v>0.26642619945627899</c:v>
                </c:pt>
                <c:pt idx="2854">
                  <c:v>0.26939149240197602</c:v>
                </c:pt>
                <c:pt idx="2855">
                  <c:v>0.27177699567519298</c:v>
                </c:pt>
                <c:pt idx="2856">
                  <c:v>0.27831444676151801</c:v>
                </c:pt>
                <c:pt idx="2857">
                  <c:v>0.27746167602122901</c:v>
                </c:pt>
                <c:pt idx="2858">
                  <c:v>0.28463632827693502</c:v>
                </c:pt>
                <c:pt idx="2859">
                  <c:v>0.28463632827693502</c:v>
                </c:pt>
                <c:pt idx="2860">
                  <c:v>0.28463632827693502</c:v>
                </c:pt>
                <c:pt idx="2861">
                  <c:v>0.28398836061509097</c:v>
                </c:pt>
                <c:pt idx="2862">
                  <c:v>0.28175338593223698</c:v>
                </c:pt>
                <c:pt idx="2863">
                  <c:v>0.28253970921027599</c:v>
                </c:pt>
                <c:pt idx="2864">
                  <c:v>0.27763137321575798</c:v>
                </c:pt>
                <c:pt idx="2865">
                  <c:v>0.27750096956661302</c:v>
                </c:pt>
                <c:pt idx="2866">
                  <c:v>0.27750096956661302</c:v>
                </c:pt>
                <c:pt idx="2867">
                  <c:v>0.27750096956661302</c:v>
                </c:pt>
                <c:pt idx="2868">
                  <c:v>0.27606584293950798</c:v>
                </c:pt>
                <c:pt idx="2869">
                  <c:v>0.27769645312153401</c:v>
                </c:pt>
                <c:pt idx="2870">
                  <c:v>0.27055682770175898</c:v>
                </c:pt>
                <c:pt idx="2871">
                  <c:v>0.26935226520016697</c:v>
                </c:pt>
                <c:pt idx="2872">
                  <c:v>0.26654810733907502</c:v>
                </c:pt>
                <c:pt idx="2873">
                  <c:v>0.26654810733907502</c:v>
                </c:pt>
                <c:pt idx="2874">
                  <c:v>0.26654810733907502</c:v>
                </c:pt>
                <c:pt idx="2875">
                  <c:v>0.266571512751827</c:v>
                </c:pt>
                <c:pt idx="2876">
                  <c:v>0.27428421317095097</c:v>
                </c:pt>
                <c:pt idx="2877">
                  <c:v>0.28005533623511097</c:v>
                </c:pt>
                <c:pt idx="2878">
                  <c:v>0.28454984132504402</c:v>
                </c:pt>
                <c:pt idx="2879">
                  <c:v>0.29002794740135801</c:v>
                </c:pt>
                <c:pt idx="2880">
                  <c:v>0.29002794740135801</c:v>
                </c:pt>
                <c:pt idx="2881">
                  <c:v>0.29002794740135801</c:v>
                </c:pt>
                <c:pt idx="2882">
                  <c:v>0.28936324313761402</c:v>
                </c:pt>
                <c:pt idx="2883">
                  <c:v>0.29265227052324999</c:v>
                </c:pt>
                <c:pt idx="2884">
                  <c:v>0.299015919117676</c:v>
                </c:pt>
                <c:pt idx="2885">
                  <c:v>0.29468009071928197</c:v>
                </c:pt>
                <c:pt idx="2886">
                  <c:v>0.30364984492439001</c:v>
                </c:pt>
                <c:pt idx="2887">
                  <c:v>0.30364984492439001</c:v>
                </c:pt>
                <c:pt idx="2888">
                  <c:v>0.30364984492439001</c:v>
                </c:pt>
                <c:pt idx="2889">
                  <c:v>0.30943981170436502</c:v>
                </c:pt>
                <c:pt idx="2890">
                  <c:v>0.309707849823597</c:v>
                </c:pt>
                <c:pt idx="2891">
                  <c:v>0.322173418821324</c:v>
                </c:pt>
                <c:pt idx="2892">
                  <c:v>0.31043548649285202</c:v>
                </c:pt>
                <c:pt idx="2893">
                  <c:v>0.311168130133469</c:v>
                </c:pt>
                <c:pt idx="2894">
                  <c:v>0.311168130133469</c:v>
                </c:pt>
                <c:pt idx="2895">
                  <c:v>0.311168130133469</c:v>
                </c:pt>
                <c:pt idx="2896">
                  <c:v>0.31626659423488301</c:v>
                </c:pt>
                <c:pt idx="2897">
                  <c:v>0.32491427636991699</c:v>
                </c:pt>
                <c:pt idx="2898">
                  <c:v>0.32330082324348303</c:v>
                </c:pt>
                <c:pt idx="2899">
                  <c:v>0.320150756020532</c:v>
                </c:pt>
                <c:pt idx="2900">
                  <c:v>0.32955134760916599</c:v>
                </c:pt>
                <c:pt idx="2901">
                  <c:v>0.32955134760916599</c:v>
                </c:pt>
                <c:pt idx="2902">
                  <c:v>0.32955134760916599</c:v>
                </c:pt>
                <c:pt idx="2903">
                  <c:v>0.32539576271186399</c:v>
                </c:pt>
                <c:pt idx="2904">
                  <c:v>0.32579689217079</c:v>
                </c:pt>
                <c:pt idx="2905">
                  <c:v>0.32123154130276899</c:v>
                </c:pt>
                <c:pt idx="2906">
                  <c:v>0.329098230024085</c:v>
                </c:pt>
                <c:pt idx="2907">
                  <c:v>0.33132310698285999</c:v>
                </c:pt>
                <c:pt idx="2908">
                  <c:v>0.33132310698285999</c:v>
                </c:pt>
                <c:pt idx="2909">
                  <c:v>0.33132310698285999</c:v>
                </c:pt>
                <c:pt idx="2910">
                  <c:v>0.33115780685847701</c:v>
                </c:pt>
                <c:pt idx="2911">
                  <c:v>0.32450910280758499</c:v>
                </c:pt>
                <c:pt idx="2912">
                  <c:v>0.316227706001528</c:v>
                </c:pt>
                <c:pt idx="2913">
                  <c:v>0.32030421249947</c:v>
                </c:pt>
                <c:pt idx="2914">
                  <c:v>0.33468250073941502</c:v>
                </c:pt>
                <c:pt idx="2915">
                  <c:v>0.33468250073941502</c:v>
                </c:pt>
                <c:pt idx="2916">
                  <c:v>0.33468250073941502</c:v>
                </c:pt>
                <c:pt idx="2917">
                  <c:v>0.32992045867959902</c:v>
                </c:pt>
                <c:pt idx="2918">
                  <c:v>0.34037048023995498</c:v>
                </c:pt>
                <c:pt idx="2919">
                  <c:v>0.34092860937379499</c:v>
                </c:pt>
                <c:pt idx="2920">
                  <c:v>0.34370876994759703</c:v>
                </c:pt>
                <c:pt idx="2921">
                  <c:v>0.33298692576919298</c:v>
                </c:pt>
                <c:pt idx="2922">
                  <c:v>0.33298692576919298</c:v>
                </c:pt>
                <c:pt idx="2923">
                  <c:v>0.33298692576919298</c:v>
                </c:pt>
                <c:pt idx="2924">
                  <c:v>0.342120466478671</c:v>
                </c:pt>
                <c:pt idx="2925">
                  <c:v>0.33922736661081998</c:v>
                </c:pt>
                <c:pt idx="2926">
                  <c:v>0.32857303409641098</c:v>
                </c:pt>
                <c:pt idx="2927">
                  <c:v>0.333268503098827</c:v>
                </c:pt>
                <c:pt idx="2928">
                  <c:v>0.32879386173347303</c:v>
                </c:pt>
                <c:pt idx="2929">
                  <c:v>0.32879386173347303</c:v>
                </c:pt>
                <c:pt idx="2930">
                  <c:v>0.32879386173347303</c:v>
                </c:pt>
                <c:pt idx="2931">
                  <c:v>0.31982676085385497</c:v>
                </c:pt>
                <c:pt idx="2932">
                  <c:v>0.31803608683770301</c:v>
                </c:pt>
                <c:pt idx="2933">
                  <c:v>0.314570128223779</c:v>
                </c:pt>
                <c:pt idx="2934">
                  <c:v>0.31314112588445803</c:v>
                </c:pt>
                <c:pt idx="2935">
                  <c:v>0.30831595556249802</c:v>
                </c:pt>
                <c:pt idx="2936">
                  <c:v>0.30831595556249802</c:v>
                </c:pt>
                <c:pt idx="2937">
                  <c:v>0.30831595556249802</c:v>
                </c:pt>
                <c:pt idx="2938">
                  <c:v>0.30779343610300802</c:v>
                </c:pt>
                <c:pt idx="2939">
                  <c:v>0.30656785917757701</c:v>
                </c:pt>
                <c:pt idx="2940">
                  <c:v>0.312558896165744</c:v>
                </c:pt>
                <c:pt idx="2941">
                  <c:v>0.30917360604494498</c:v>
                </c:pt>
                <c:pt idx="2942">
                  <c:v>0.29766160016121201</c:v>
                </c:pt>
                <c:pt idx="2943">
                  <c:v>0.29766160016121201</c:v>
                </c:pt>
                <c:pt idx="2944">
                  <c:v>0.29766160016121201</c:v>
                </c:pt>
                <c:pt idx="2945">
                  <c:v>0.30448274243398799</c:v>
                </c:pt>
                <c:pt idx="2946">
                  <c:v>0.31122898040487301</c:v>
                </c:pt>
                <c:pt idx="2947">
                  <c:v>0.31553723753212998</c:v>
                </c:pt>
                <c:pt idx="2948">
                  <c:v>0.30276475364536098</c:v>
                </c:pt>
                <c:pt idx="2949">
                  <c:v>0.29761781764947998</c:v>
                </c:pt>
                <c:pt idx="2950">
                  <c:v>0.29761781764947998</c:v>
                </c:pt>
                <c:pt idx="2951">
                  <c:v>0.29761781764947998</c:v>
                </c:pt>
                <c:pt idx="2952">
                  <c:v>0.30112196223320198</c:v>
                </c:pt>
                <c:pt idx="2953">
                  <c:v>0.30114441829972599</c:v>
                </c:pt>
                <c:pt idx="2954">
                  <c:v>0.29532642429174299</c:v>
                </c:pt>
                <c:pt idx="2955">
                  <c:v>0.29890845011408701</c:v>
                </c:pt>
                <c:pt idx="2956">
                  <c:v>0.30315408756552897</c:v>
                </c:pt>
                <c:pt idx="2957">
                  <c:v>0.30315408756552897</c:v>
                </c:pt>
                <c:pt idx="2958">
                  <c:v>0.30315408756552897</c:v>
                </c:pt>
                <c:pt idx="2959">
                  <c:v>0.307854079952113</c:v>
                </c:pt>
                <c:pt idx="2960">
                  <c:v>0.30533286003381799</c:v>
                </c:pt>
                <c:pt idx="2961">
                  <c:v>0.30196414116215298</c:v>
                </c:pt>
                <c:pt idx="2962">
                  <c:v>0.30267102008509</c:v>
                </c:pt>
                <c:pt idx="2963">
                  <c:v>0.30809303441629299</c:v>
                </c:pt>
                <c:pt idx="2964">
                  <c:v>0.30809303441629299</c:v>
                </c:pt>
                <c:pt idx="2965">
                  <c:v>0.30809303441629299</c:v>
                </c:pt>
                <c:pt idx="2966">
                  <c:v>0.31699847593817598</c:v>
                </c:pt>
                <c:pt idx="2967">
                  <c:v>0.31346140355352597</c:v>
                </c:pt>
                <c:pt idx="2968">
                  <c:v>0.31355524007503899</c:v>
                </c:pt>
                <c:pt idx="2969">
                  <c:v>0.31539001463369898</c:v>
                </c:pt>
                <c:pt idx="2970">
                  <c:v>0.31882678249831797</c:v>
                </c:pt>
                <c:pt idx="2971">
                  <c:v>0.31882678249831797</c:v>
                </c:pt>
                <c:pt idx="2972">
                  <c:v>0.31882678249831797</c:v>
                </c:pt>
                <c:pt idx="2973">
                  <c:v>0.32199726665636302</c:v>
                </c:pt>
                <c:pt idx="2974">
                  <c:v>0.31225396905584901</c:v>
                </c:pt>
                <c:pt idx="2975">
                  <c:v>0.31396927502331201</c:v>
                </c:pt>
                <c:pt idx="2976">
                  <c:v>0.31125654347304499</c:v>
                </c:pt>
                <c:pt idx="2977">
                  <c:v>0.31132464257987802</c:v>
                </c:pt>
                <c:pt idx="2978">
                  <c:v>0.31132464257987802</c:v>
                </c:pt>
                <c:pt idx="2979">
                  <c:v>0.31132464257987802</c:v>
                </c:pt>
                <c:pt idx="2980">
                  <c:v>0.31293786183184202</c:v>
                </c:pt>
                <c:pt idx="2981">
                  <c:v>0.309440544103538</c:v>
                </c:pt>
                <c:pt idx="2982">
                  <c:v>0.30509477321379302</c:v>
                </c:pt>
                <c:pt idx="2983">
                  <c:v>0.301629443760423</c:v>
                </c:pt>
                <c:pt idx="2984">
                  <c:v>0.308155415313834</c:v>
                </c:pt>
                <c:pt idx="2985">
                  <c:v>0.308155415313834</c:v>
                </c:pt>
                <c:pt idx="2986">
                  <c:v>0.308155415313834</c:v>
                </c:pt>
                <c:pt idx="2987">
                  <c:v>0.31565524818233898</c:v>
                </c:pt>
                <c:pt idx="2988">
                  <c:v>0.32296658928660599</c:v>
                </c:pt>
                <c:pt idx="2989">
                  <c:v>0.32642750203430099</c:v>
                </c:pt>
                <c:pt idx="2990">
                  <c:v>0.344085614305363</c:v>
                </c:pt>
                <c:pt idx="2991">
                  <c:v>0.34962273373191</c:v>
                </c:pt>
                <c:pt idx="2992">
                  <c:v>0.34962273373191</c:v>
                </c:pt>
                <c:pt idx="2993">
                  <c:v>0.34962273373191</c:v>
                </c:pt>
                <c:pt idx="2994">
                  <c:v>0.34873695758284501</c:v>
                </c:pt>
                <c:pt idx="2995">
                  <c:v>0.35037634567366499</c:v>
                </c:pt>
                <c:pt idx="2996">
                  <c:v>0.35164784482190597</c:v>
                </c:pt>
                <c:pt idx="2997">
                  <c:v>0.35054436253173599</c:v>
                </c:pt>
                <c:pt idx="2998">
                  <c:v>0.35649475716950402</c:v>
                </c:pt>
                <c:pt idx="2999">
                  <c:v>0.35649475716950402</c:v>
                </c:pt>
                <c:pt idx="3000">
                  <c:v>0.35649475716950402</c:v>
                </c:pt>
                <c:pt idx="3001">
                  <c:v>0.36233653112694703</c:v>
                </c:pt>
                <c:pt idx="3002">
                  <c:v>0.34991467063868398</c:v>
                </c:pt>
                <c:pt idx="3003">
                  <c:v>0.351779544977529</c:v>
                </c:pt>
                <c:pt idx="3004">
                  <c:v>0.34706339139261599</c:v>
                </c:pt>
                <c:pt idx="3005">
                  <c:v>0.35597949171432403</c:v>
                </c:pt>
                <c:pt idx="3006">
                  <c:v>0.35597949171432403</c:v>
                </c:pt>
                <c:pt idx="3007">
                  <c:v>0.35597949171432403</c:v>
                </c:pt>
                <c:pt idx="3008">
                  <c:v>0.35849589430245199</c:v>
                </c:pt>
                <c:pt idx="3009">
                  <c:v>0.35717192713378498</c:v>
                </c:pt>
                <c:pt idx="3010">
                  <c:v>0.34570805543823102</c:v>
                </c:pt>
                <c:pt idx="3011">
                  <c:v>0.34612818264508199</c:v>
                </c:pt>
                <c:pt idx="3012">
                  <c:v>0.34612818264508199</c:v>
                </c:pt>
                <c:pt idx="3013">
                  <c:v>0.34612818264508199</c:v>
                </c:pt>
                <c:pt idx="3014">
                  <c:v>0.34612818264508199</c:v>
                </c:pt>
                <c:pt idx="3015">
                  <c:v>0.34973787879660301</c:v>
                </c:pt>
                <c:pt idx="3016">
                  <c:v>0.34733472487338601</c:v>
                </c:pt>
                <c:pt idx="3017">
                  <c:v>0.35466905990576603</c:v>
                </c:pt>
                <c:pt idx="3018">
                  <c:v>0.35751386702907301</c:v>
                </c:pt>
                <c:pt idx="3019">
                  <c:v>0.35751386702907301</c:v>
                </c:pt>
                <c:pt idx="3020">
                  <c:v>0.35751386702907301</c:v>
                </c:pt>
                <c:pt idx="3021">
                  <c:v>0.35751386702907301</c:v>
                </c:pt>
                <c:pt idx="3022">
                  <c:v>0.36861697339741301</c:v>
                </c:pt>
                <c:pt idx="3023">
                  <c:v>0.36446052344447</c:v>
                </c:pt>
                <c:pt idx="3024">
                  <c:v>0.364391823572352</c:v>
                </c:pt>
                <c:pt idx="3025">
                  <c:v>0.36243898552281101</c:v>
                </c:pt>
                <c:pt idx="3026">
                  <c:v>0.36900378740568901</c:v>
                </c:pt>
                <c:pt idx="3027">
                  <c:v>0.36900378740568901</c:v>
                </c:pt>
                <c:pt idx="3028">
                  <c:v>0.36900378740568901</c:v>
                </c:pt>
                <c:pt idx="3029">
                  <c:v>0.366064683747167</c:v>
                </c:pt>
                <c:pt idx="3030">
                  <c:v>0.35853571503536902</c:v>
                </c:pt>
                <c:pt idx="3031">
                  <c:v>0.35349304230525702</c:v>
                </c:pt>
                <c:pt idx="3032">
                  <c:v>0.34422541284922498</c:v>
                </c:pt>
                <c:pt idx="3033">
                  <c:v>0.34388473245164503</c:v>
                </c:pt>
                <c:pt idx="3034">
                  <c:v>0.34388473245164503</c:v>
                </c:pt>
                <c:pt idx="3035">
                  <c:v>0.34388473245164503</c:v>
                </c:pt>
                <c:pt idx="3036">
                  <c:v>0.33213143658146599</c:v>
                </c:pt>
                <c:pt idx="3037">
                  <c:v>0.33029815122991601</c:v>
                </c:pt>
                <c:pt idx="3038">
                  <c:v>0.33264155791919903</c:v>
                </c:pt>
                <c:pt idx="3039">
                  <c:v>0.32452313339481498</c:v>
                </c:pt>
                <c:pt idx="3040">
                  <c:v>0.32557605749009899</c:v>
                </c:pt>
                <c:pt idx="3041">
                  <c:v>0.32557605749009899</c:v>
                </c:pt>
                <c:pt idx="3042">
                  <c:v>0.32557605749009899</c:v>
                </c:pt>
                <c:pt idx="3043">
                  <c:v>0.33645413245767802</c:v>
                </c:pt>
                <c:pt idx="3044">
                  <c:v>0.33231875230402402</c:v>
                </c:pt>
                <c:pt idx="3045">
                  <c:v>0.32726001252418702</c:v>
                </c:pt>
                <c:pt idx="3046">
                  <c:v>0.336483666479722</c:v>
                </c:pt>
                <c:pt idx="3047">
                  <c:v>0.33152012659479801</c:v>
                </c:pt>
                <c:pt idx="3048">
                  <c:v>0.33152012659479801</c:v>
                </c:pt>
                <c:pt idx="3049">
                  <c:v>0.33152012659479801</c:v>
                </c:pt>
                <c:pt idx="3050">
                  <c:v>0.339314732007791</c:v>
                </c:pt>
                <c:pt idx="3051">
                  <c:v>0.34821118288353198</c:v>
                </c:pt>
                <c:pt idx="3052">
                  <c:v>0.34791320292064298</c:v>
                </c:pt>
                <c:pt idx="3053">
                  <c:v>0.34351969377181901</c:v>
                </c:pt>
                <c:pt idx="3054">
                  <c:v>0.34137350727187099</c:v>
                </c:pt>
                <c:pt idx="3055">
                  <c:v>0.34137350727187099</c:v>
                </c:pt>
                <c:pt idx="3056">
                  <c:v>0.34137350727187099</c:v>
                </c:pt>
                <c:pt idx="3057">
                  <c:v>0.32516237286974797</c:v>
                </c:pt>
                <c:pt idx="3058">
                  <c:v>0.3247197540856</c:v>
                </c:pt>
                <c:pt idx="3059">
                  <c:v>0.33007091673336802</c:v>
                </c:pt>
                <c:pt idx="3060">
                  <c:v>0.33775627349635601</c:v>
                </c:pt>
                <c:pt idx="3061">
                  <c:v>0.32516745990197898</c:v>
                </c:pt>
                <c:pt idx="3062">
                  <c:v>0.32516745990197898</c:v>
                </c:pt>
                <c:pt idx="3063">
                  <c:v>0.32516745990197898</c:v>
                </c:pt>
                <c:pt idx="3064">
                  <c:v>0.32684317204116198</c:v>
                </c:pt>
                <c:pt idx="3065">
                  <c:v>0.32458277329749102</c:v>
                </c:pt>
                <c:pt idx="3066">
                  <c:v>0.326355331574056</c:v>
                </c:pt>
                <c:pt idx="3067">
                  <c:v>0.340504157078303</c:v>
                </c:pt>
                <c:pt idx="3068">
                  <c:v>0.34087987620127003</c:v>
                </c:pt>
                <c:pt idx="3069">
                  <c:v>0.34087987620127003</c:v>
                </c:pt>
                <c:pt idx="3070">
                  <c:v>0.34087987620127003</c:v>
                </c:pt>
                <c:pt idx="3071">
                  <c:v>0.33604407324402402</c:v>
                </c:pt>
                <c:pt idx="3072">
                  <c:v>0.34444541742833101</c:v>
                </c:pt>
                <c:pt idx="3073">
                  <c:v>0.35531356224306498</c:v>
                </c:pt>
                <c:pt idx="3074">
                  <c:v>0.3488487444176</c:v>
                </c:pt>
                <c:pt idx="3075">
                  <c:v>0.34726489365727797</c:v>
                </c:pt>
                <c:pt idx="3076">
                  <c:v>0.34726489365727797</c:v>
                </c:pt>
                <c:pt idx="3077">
                  <c:v>0.34726489365727797</c:v>
                </c:pt>
                <c:pt idx="3078">
                  <c:v>0.35075527376717403</c:v>
                </c:pt>
                <c:pt idx="3079">
                  <c:v>0.350690956048192</c:v>
                </c:pt>
                <c:pt idx="3080">
                  <c:v>0.34314163360743999</c:v>
                </c:pt>
                <c:pt idx="3081">
                  <c:v>0.34472671434381802</c:v>
                </c:pt>
                <c:pt idx="3082">
                  <c:v>0.34767095114784402</c:v>
                </c:pt>
                <c:pt idx="3083">
                  <c:v>0.34767095114784402</c:v>
                </c:pt>
                <c:pt idx="3084">
                  <c:v>0.34767095114784402</c:v>
                </c:pt>
                <c:pt idx="3085">
                  <c:v>0.34671937145949799</c:v>
                </c:pt>
                <c:pt idx="3086">
                  <c:v>0.34146746421244401</c:v>
                </c:pt>
                <c:pt idx="3087">
                  <c:v>0.33648459968314498</c:v>
                </c:pt>
                <c:pt idx="3088">
                  <c:v>0.34333943465095601</c:v>
                </c:pt>
                <c:pt idx="3089">
                  <c:v>0.33573230036089002</c:v>
                </c:pt>
                <c:pt idx="3090">
                  <c:v>0.33573230036089002</c:v>
                </c:pt>
                <c:pt idx="3091">
                  <c:v>0.33573230036089002</c:v>
                </c:pt>
                <c:pt idx="3092">
                  <c:v>0.33960516758327303</c:v>
                </c:pt>
                <c:pt idx="3093">
                  <c:v>0.342397027593421</c:v>
                </c:pt>
                <c:pt idx="3094">
                  <c:v>0.34734711287006798</c:v>
                </c:pt>
                <c:pt idx="3095">
                  <c:v>0.34997364577296503</c:v>
                </c:pt>
                <c:pt idx="3096">
                  <c:v>0.35596997818354198</c:v>
                </c:pt>
                <c:pt idx="3097">
                  <c:v>0.35596997818354198</c:v>
                </c:pt>
                <c:pt idx="3098">
                  <c:v>0.35596997818354198</c:v>
                </c:pt>
                <c:pt idx="3099">
                  <c:v>0.351403005516986</c:v>
                </c:pt>
                <c:pt idx="3100">
                  <c:v>0.35138289569925202</c:v>
                </c:pt>
                <c:pt idx="3101">
                  <c:v>0.350191129524281</c:v>
                </c:pt>
                <c:pt idx="3102">
                  <c:v>0.358091759547775</c:v>
                </c:pt>
                <c:pt idx="3103">
                  <c:v>0.358091759547775</c:v>
                </c:pt>
                <c:pt idx="3104">
                  <c:v>0.358091759547775</c:v>
                </c:pt>
                <c:pt idx="3105">
                  <c:v>0.358091759547775</c:v>
                </c:pt>
                <c:pt idx="3106">
                  <c:v>0.35827078779423499</c:v>
                </c:pt>
                <c:pt idx="3107">
                  <c:v>0.35404046787947202</c:v>
                </c:pt>
                <c:pt idx="3108">
                  <c:v>0.35553644235013299</c:v>
                </c:pt>
                <c:pt idx="3109">
                  <c:v>0.36288571796404701</c:v>
                </c:pt>
                <c:pt idx="3110">
                  <c:v>0.372497686599426</c:v>
                </c:pt>
                <c:pt idx="3111">
                  <c:v>0.372497686599426</c:v>
                </c:pt>
                <c:pt idx="3112">
                  <c:v>0.372497686599426</c:v>
                </c:pt>
                <c:pt idx="3113">
                  <c:v>0.36765171569673899</c:v>
                </c:pt>
                <c:pt idx="3114">
                  <c:v>0.37292000845099299</c:v>
                </c:pt>
                <c:pt idx="3115">
                  <c:v>0.36936217151936701</c:v>
                </c:pt>
                <c:pt idx="3116">
                  <c:v>0.36924980144013603</c:v>
                </c:pt>
                <c:pt idx="3117">
                  <c:v>0.36684379119890698</c:v>
                </c:pt>
                <c:pt idx="3118">
                  <c:v>0.36684379119890698</c:v>
                </c:pt>
                <c:pt idx="3119">
                  <c:v>0.36684379119890698</c:v>
                </c:pt>
                <c:pt idx="3120">
                  <c:v>0.36833085299989599</c:v>
                </c:pt>
                <c:pt idx="3121">
                  <c:v>0.362642400531339</c:v>
                </c:pt>
                <c:pt idx="3122">
                  <c:v>0.35187415851592702</c:v>
                </c:pt>
                <c:pt idx="3123">
                  <c:v>0.345667723809852</c:v>
                </c:pt>
                <c:pt idx="3124">
                  <c:v>0.341419481815462</c:v>
                </c:pt>
                <c:pt idx="3125">
                  <c:v>0.341419481815462</c:v>
                </c:pt>
                <c:pt idx="3126">
                  <c:v>0.341419481815462</c:v>
                </c:pt>
                <c:pt idx="3127">
                  <c:v>0.33938949295485998</c:v>
                </c:pt>
                <c:pt idx="3128">
                  <c:v>0.33180103544647899</c:v>
                </c:pt>
                <c:pt idx="3129">
                  <c:v>0.327442447316038</c:v>
                </c:pt>
                <c:pt idx="3130">
                  <c:v>0.32583765249777402</c:v>
                </c:pt>
                <c:pt idx="3131">
                  <c:v>0.33061774529721499</c:v>
                </c:pt>
                <c:pt idx="3132">
                  <c:v>0.33061774529721499</c:v>
                </c:pt>
                <c:pt idx="3133">
                  <c:v>0.33061774529721499</c:v>
                </c:pt>
                <c:pt idx="3134">
                  <c:v>0.33923798847549902</c:v>
                </c:pt>
                <c:pt idx="3135">
                  <c:v>0.33843865093438802</c:v>
                </c:pt>
                <c:pt idx="3136">
                  <c:v>0.341006420343891</c:v>
                </c:pt>
                <c:pt idx="3137">
                  <c:v>0.34080931831356398</c:v>
                </c:pt>
                <c:pt idx="3138">
                  <c:v>0.35098583356560298</c:v>
                </c:pt>
                <c:pt idx="3139">
                  <c:v>0.35098583356560298</c:v>
                </c:pt>
                <c:pt idx="3140">
                  <c:v>0.35098583356560298</c:v>
                </c:pt>
                <c:pt idx="3141">
                  <c:v>0.34838339971243898</c:v>
                </c:pt>
                <c:pt idx="3142">
                  <c:v>0.354487433425767</c:v>
                </c:pt>
                <c:pt idx="3143">
                  <c:v>0.36377347739181198</c:v>
                </c:pt>
                <c:pt idx="3144">
                  <c:v>0.36391680746612398</c:v>
                </c:pt>
                <c:pt idx="3145">
                  <c:v>0.36301310175691998</c:v>
                </c:pt>
                <c:pt idx="3146">
                  <c:v>0.36301310175691998</c:v>
                </c:pt>
                <c:pt idx="3147">
                  <c:v>0.36301310175691998</c:v>
                </c:pt>
                <c:pt idx="3148">
                  <c:v>0.35698717596879598</c:v>
                </c:pt>
                <c:pt idx="3149">
                  <c:v>0.35221170484174702</c:v>
                </c:pt>
                <c:pt idx="3150">
                  <c:v>0.356563394224646</c:v>
                </c:pt>
                <c:pt idx="3151">
                  <c:v>0.36066659767900799</c:v>
                </c:pt>
                <c:pt idx="3152">
                  <c:v>0.35554372549968599</c:v>
                </c:pt>
                <c:pt idx="3153">
                  <c:v>0.35554372549968599</c:v>
                </c:pt>
                <c:pt idx="3154">
                  <c:v>0.35554372549968599</c:v>
                </c:pt>
                <c:pt idx="3155">
                  <c:v>0.35921749537667702</c:v>
                </c:pt>
                <c:pt idx="3156">
                  <c:v>0.36615646497756099</c:v>
                </c:pt>
                <c:pt idx="3157">
                  <c:v>0.36632912319493899</c:v>
                </c:pt>
                <c:pt idx="3158">
                  <c:v>0.37119811100489403</c:v>
                </c:pt>
                <c:pt idx="3159">
                  <c:v>0.36837547024303802</c:v>
                </c:pt>
                <c:pt idx="3160">
                  <c:v>0.36837547024303802</c:v>
                </c:pt>
                <c:pt idx="3161">
                  <c:v>0.36837547024303802</c:v>
                </c:pt>
                <c:pt idx="3162">
                  <c:v>0.382992964269112</c:v>
                </c:pt>
                <c:pt idx="3163">
                  <c:v>0.37051131477767901</c:v>
                </c:pt>
                <c:pt idx="3164">
                  <c:v>0.36878384533630199</c:v>
                </c:pt>
                <c:pt idx="3165">
                  <c:v>0.36562506844860498</c:v>
                </c:pt>
                <c:pt idx="3166">
                  <c:v>0.36679819701980398</c:v>
                </c:pt>
                <c:pt idx="3167">
                  <c:v>0.36679819701980398</c:v>
                </c:pt>
                <c:pt idx="3168">
                  <c:v>0.36679819701980398</c:v>
                </c:pt>
                <c:pt idx="3169">
                  <c:v>0.36557100062028303</c:v>
                </c:pt>
                <c:pt idx="3170">
                  <c:v>0.37318383298369101</c:v>
                </c:pt>
                <c:pt idx="3171">
                  <c:v>0.37251588187421097</c:v>
                </c:pt>
                <c:pt idx="3172">
                  <c:v>0.375158534328279</c:v>
                </c:pt>
                <c:pt idx="3173">
                  <c:v>0.37806924252436802</c:v>
                </c:pt>
                <c:pt idx="3174">
                  <c:v>0.37806924252436802</c:v>
                </c:pt>
                <c:pt idx="3175">
                  <c:v>0.37806924252436802</c:v>
                </c:pt>
                <c:pt idx="3176">
                  <c:v>0.37357635861574701</c:v>
                </c:pt>
                <c:pt idx="3177">
                  <c:v>0.371794621888907</c:v>
                </c:pt>
                <c:pt idx="3178">
                  <c:v>0.37448414644112099</c:v>
                </c:pt>
                <c:pt idx="3179">
                  <c:v>0.37974188737341003</c:v>
                </c:pt>
                <c:pt idx="3180">
                  <c:v>0.38088593766093398</c:v>
                </c:pt>
                <c:pt idx="3181">
                  <c:v>0.38088593766093398</c:v>
                </c:pt>
                <c:pt idx="3182">
                  <c:v>0.38088593766093398</c:v>
                </c:pt>
                <c:pt idx="3183">
                  <c:v>0.37549013807236598</c:v>
                </c:pt>
                <c:pt idx="3184">
                  <c:v>0.37532390493852802</c:v>
                </c:pt>
                <c:pt idx="3185">
                  <c:v>0.36797590575216699</c:v>
                </c:pt>
                <c:pt idx="3186">
                  <c:v>0.34985273962616298</c:v>
                </c:pt>
                <c:pt idx="3187">
                  <c:v>0.36333600275390698</c:v>
                </c:pt>
                <c:pt idx="3188">
                  <c:v>0.36333600275390698</c:v>
                </c:pt>
                <c:pt idx="3189">
                  <c:v>0.36333600275390698</c:v>
                </c:pt>
                <c:pt idx="3190">
                  <c:v>0.36479622587513</c:v>
                </c:pt>
                <c:pt idx="3191">
                  <c:v>0.35872390955974198</c:v>
                </c:pt>
                <c:pt idx="3192">
                  <c:v>0.35518289805786102</c:v>
                </c:pt>
                <c:pt idx="3193">
                  <c:v>0.35618011810774097</c:v>
                </c:pt>
                <c:pt idx="3194">
                  <c:v>0.34810981588408302</c:v>
                </c:pt>
                <c:pt idx="3195">
                  <c:v>0.34810981588408302</c:v>
                </c:pt>
                <c:pt idx="3196">
                  <c:v>0.34810981588408302</c:v>
                </c:pt>
                <c:pt idx="3197">
                  <c:v>0.31265647993512502</c:v>
                </c:pt>
                <c:pt idx="3198">
                  <c:v>0.31431368229526302</c:v>
                </c:pt>
                <c:pt idx="3199">
                  <c:v>0.30876775874474299</c:v>
                </c:pt>
                <c:pt idx="3200">
                  <c:v>0.30647831423750499</c:v>
                </c:pt>
                <c:pt idx="3201">
                  <c:v>0.31006622656122401</c:v>
                </c:pt>
                <c:pt idx="3202">
                  <c:v>0.31006622656122401</c:v>
                </c:pt>
                <c:pt idx="3203">
                  <c:v>0.31006622656122401</c:v>
                </c:pt>
                <c:pt idx="3204">
                  <c:v>0.30506761149107903</c:v>
                </c:pt>
                <c:pt idx="3205">
                  <c:v>0.28898556847446499</c:v>
                </c:pt>
                <c:pt idx="3206">
                  <c:v>0.29084027390497402</c:v>
                </c:pt>
                <c:pt idx="3207">
                  <c:v>0.29671361587292699</c:v>
                </c:pt>
                <c:pt idx="3208">
                  <c:v>0.301564569322614</c:v>
                </c:pt>
                <c:pt idx="3209">
                  <c:v>0.301564569322614</c:v>
                </c:pt>
                <c:pt idx="3210">
                  <c:v>0.301564569322614</c:v>
                </c:pt>
                <c:pt idx="3211">
                  <c:v>0.31291386374514102</c:v>
                </c:pt>
                <c:pt idx="3212">
                  <c:v>0.313059878234346</c:v>
                </c:pt>
                <c:pt idx="3213">
                  <c:v>0.31442469727767097</c:v>
                </c:pt>
                <c:pt idx="3214">
                  <c:v>0.313250665174997</c:v>
                </c:pt>
                <c:pt idx="3215">
                  <c:v>0.30816565963166598</c:v>
                </c:pt>
                <c:pt idx="3216">
                  <c:v>0.30816565963166598</c:v>
                </c:pt>
                <c:pt idx="3217">
                  <c:v>0.30816565963166598</c:v>
                </c:pt>
                <c:pt idx="3218">
                  <c:v>0.315787705454671</c:v>
                </c:pt>
                <c:pt idx="3219">
                  <c:v>0.31992654335084098</c:v>
                </c:pt>
                <c:pt idx="3220">
                  <c:v>0.320134178184313</c:v>
                </c:pt>
                <c:pt idx="3221">
                  <c:v>0.32207678912982401</c:v>
                </c:pt>
                <c:pt idx="3222">
                  <c:v>0.31678953771393797</c:v>
                </c:pt>
                <c:pt idx="3223">
                  <c:v>0.31678953771393797</c:v>
                </c:pt>
                <c:pt idx="3224">
                  <c:v>0.31678953771393797</c:v>
                </c:pt>
                <c:pt idx="3225">
                  <c:v>0.323119851091556</c:v>
                </c:pt>
                <c:pt idx="3226">
                  <c:v>0.32218574879061801</c:v>
                </c:pt>
                <c:pt idx="3227">
                  <c:v>0.33120110932432101</c:v>
                </c:pt>
                <c:pt idx="3228">
                  <c:v>0.33752126943927802</c:v>
                </c:pt>
                <c:pt idx="3229">
                  <c:v>0.33247449982060201</c:v>
                </c:pt>
                <c:pt idx="3230">
                  <c:v>0.33247449982060201</c:v>
                </c:pt>
                <c:pt idx="3231">
                  <c:v>0.33247449982060201</c:v>
                </c:pt>
                <c:pt idx="3232">
                  <c:v>0.33011208201299003</c:v>
                </c:pt>
                <c:pt idx="3233">
                  <c:v>0.33748410694069497</c:v>
                </c:pt>
                <c:pt idx="3234">
                  <c:v>0.335247883128313</c:v>
                </c:pt>
                <c:pt idx="3235">
                  <c:v>0.33529926184785203</c:v>
                </c:pt>
                <c:pt idx="3236">
                  <c:v>0.33656033524330797</c:v>
                </c:pt>
                <c:pt idx="3237">
                  <c:v>0.33656033524330797</c:v>
                </c:pt>
                <c:pt idx="3238">
                  <c:v>0.33656033524330797</c:v>
                </c:pt>
                <c:pt idx="3239">
                  <c:v>0.33844319361994002</c:v>
                </c:pt>
                <c:pt idx="3240">
                  <c:v>0.33652101276031898</c:v>
                </c:pt>
                <c:pt idx="3241">
                  <c:v>0.337112431640534</c:v>
                </c:pt>
                <c:pt idx="3242">
                  <c:v>0.33183356054190299</c:v>
                </c:pt>
                <c:pt idx="3243">
                  <c:v>0.337103982813454</c:v>
                </c:pt>
                <c:pt idx="3244">
                  <c:v>0.337103982813454</c:v>
                </c:pt>
                <c:pt idx="3245">
                  <c:v>0.337103982813454</c:v>
                </c:pt>
                <c:pt idx="3246">
                  <c:v>0.33575613598359</c:v>
                </c:pt>
                <c:pt idx="3247">
                  <c:v>0.33700373946682899</c:v>
                </c:pt>
                <c:pt idx="3248">
                  <c:v>0.33748461247403999</c:v>
                </c:pt>
                <c:pt idx="3249">
                  <c:v>0.34328349330579999</c:v>
                </c:pt>
                <c:pt idx="3250">
                  <c:v>0.34625621608193002</c:v>
                </c:pt>
                <c:pt idx="3251">
                  <c:v>0.34625621608193002</c:v>
                </c:pt>
                <c:pt idx="3252">
                  <c:v>0.34625621608193002</c:v>
                </c:pt>
                <c:pt idx="3253">
                  <c:v>0.350178107158786</c:v>
                </c:pt>
                <c:pt idx="3254">
                  <c:v>0.34934971956338101</c:v>
                </c:pt>
                <c:pt idx="3255">
                  <c:v>0.351718048273502</c:v>
                </c:pt>
                <c:pt idx="3256">
                  <c:v>0.35034674678325201</c:v>
                </c:pt>
                <c:pt idx="3257">
                  <c:v>0.34927940453381701</c:v>
                </c:pt>
                <c:pt idx="3258">
                  <c:v>0.34927940453381701</c:v>
                </c:pt>
                <c:pt idx="3259">
                  <c:v>0.34927940453381701</c:v>
                </c:pt>
                <c:pt idx="3260">
                  <c:v>0.34987430199614</c:v>
                </c:pt>
                <c:pt idx="3261">
                  <c:v>0.34471326361763299</c:v>
                </c:pt>
                <c:pt idx="3262">
                  <c:v>0.34430178334851502</c:v>
                </c:pt>
                <c:pt idx="3263">
                  <c:v>0.35388849311350801</c:v>
                </c:pt>
                <c:pt idx="3264">
                  <c:v>0.34230045168200002</c:v>
                </c:pt>
                <c:pt idx="3265">
                  <c:v>0.34230045168200002</c:v>
                </c:pt>
                <c:pt idx="3266">
                  <c:v>0.34230045168200002</c:v>
                </c:pt>
                <c:pt idx="3267">
                  <c:v>0.34673637444746103</c:v>
                </c:pt>
                <c:pt idx="3268">
                  <c:v>0.35299170890335901</c:v>
                </c:pt>
                <c:pt idx="3269">
                  <c:v>0.35192022006652202</c:v>
                </c:pt>
                <c:pt idx="3270">
                  <c:v>0.35576960765917298</c:v>
                </c:pt>
                <c:pt idx="3271">
                  <c:v>0.354049034081376</c:v>
                </c:pt>
                <c:pt idx="3272">
                  <c:v>0.354049034081376</c:v>
                </c:pt>
                <c:pt idx="3273">
                  <c:v>0.354049034081376</c:v>
                </c:pt>
                <c:pt idx="3274">
                  <c:v>0.35349762466770501</c:v>
                </c:pt>
                <c:pt idx="3275">
                  <c:v>0.35507105532029098</c:v>
                </c:pt>
                <c:pt idx="3276">
                  <c:v>0.35710669905971798</c:v>
                </c:pt>
                <c:pt idx="3277">
                  <c:v>0.356798026140624</c:v>
                </c:pt>
                <c:pt idx="3278">
                  <c:v>0.36633330314517498</c:v>
                </c:pt>
                <c:pt idx="3279">
                  <c:v>0.36633330314517498</c:v>
                </c:pt>
                <c:pt idx="3280">
                  <c:v>0.36633330314517498</c:v>
                </c:pt>
                <c:pt idx="3281">
                  <c:v>0.35844200851191699</c:v>
                </c:pt>
                <c:pt idx="3282">
                  <c:v>0.354566446237078</c:v>
                </c:pt>
                <c:pt idx="3283">
                  <c:v>0.35370226722190501</c:v>
                </c:pt>
                <c:pt idx="3284">
                  <c:v>0.34909714739266601</c:v>
                </c:pt>
                <c:pt idx="3285">
                  <c:v>0.34949102634587897</c:v>
                </c:pt>
                <c:pt idx="3286">
                  <c:v>0.34949102634587897</c:v>
                </c:pt>
                <c:pt idx="3287">
                  <c:v>0.34949102634587897</c:v>
                </c:pt>
                <c:pt idx="3288">
                  <c:v>0.35537472507142998</c:v>
                </c:pt>
                <c:pt idx="3289">
                  <c:v>0.35051068138497199</c:v>
                </c:pt>
                <c:pt idx="3290">
                  <c:v>0.35374888111180702</c:v>
                </c:pt>
                <c:pt idx="3291">
                  <c:v>0.35441935409929898</c:v>
                </c:pt>
                <c:pt idx="3292">
                  <c:v>0.35427560841900202</c:v>
                </c:pt>
                <c:pt idx="3293">
                  <c:v>0.35427560841900202</c:v>
                </c:pt>
                <c:pt idx="3294">
                  <c:v>0.35427560841900202</c:v>
                </c:pt>
                <c:pt idx="3295">
                  <c:v>0.36098447691291602</c:v>
                </c:pt>
                <c:pt idx="3296">
                  <c:v>0.35487555694894901</c:v>
                </c:pt>
                <c:pt idx="3297">
                  <c:v>0.35642875007604602</c:v>
                </c:pt>
                <c:pt idx="3298">
                  <c:v>0.35467250715924098</c:v>
                </c:pt>
                <c:pt idx="3299">
                  <c:v>0.34845934156033398</c:v>
                </c:pt>
                <c:pt idx="3300">
                  <c:v>0.34845934156033398</c:v>
                </c:pt>
                <c:pt idx="3301">
                  <c:v>0.34845934156033398</c:v>
                </c:pt>
                <c:pt idx="3302">
                  <c:v>0.34283788859674302</c:v>
                </c:pt>
                <c:pt idx="3303">
                  <c:v>0.34565276260296901</c:v>
                </c:pt>
                <c:pt idx="3304">
                  <c:v>0.34855766960955598</c:v>
                </c:pt>
                <c:pt idx="3305">
                  <c:v>0.35278613805834502</c:v>
                </c:pt>
                <c:pt idx="3306">
                  <c:v>0.34833557445142499</c:v>
                </c:pt>
                <c:pt idx="3307">
                  <c:v>0.34833557445142499</c:v>
                </c:pt>
                <c:pt idx="3308">
                  <c:v>0.34833557445142499</c:v>
                </c:pt>
                <c:pt idx="3309">
                  <c:v>0.34902416857267199</c:v>
                </c:pt>
                <c:pt idx="3310">
                  <c:v>0.34958700905600698</c:v>
                </c:pt>
                <c:pt idx="3311">
                  <c:v>0.34845367975327901</c:v>
                </c:pt>
                <c:pt idx="3312">
                  <c:v>0.34354159354159403</c:v>
                </c:pt>
                <c:pt idx="3313">
                  <c:v>0.34424277810731002</c:v>
                </c:pt>
                <c:pt idx="3314">
                  <c:v>0.34424277810731002</c:v>
                </c:pt>
                <c:pt idx="3315">
                  <c:v>0.34424277810731002</c:v>
                </c:pt>
                <c:pt idx="3316">
                  <c:v>0.34475928784274301</c:v>
                </c:pt>
                <c:pt idx="3317">
                  <c:v>0.34045732125412898</c:v>
                </c:pt>
                <c:pt idx="3318">
                  <c:v>0.339472872275774</c:v>
                </c:pt>
                <c:pt idx="3319">
                  <c:v>0.32898182970434298</c:v>
                </c:pt>
                <c:pt idx="3320">
                  <c:v>0.33130972533056802</c:v>
                </c:pt>
                <c:pt idx="3321">
                  <c:v>0.33130972533056802</c:v>
                </c:pt>
                <c:pt idx="3322">
                  <c:v>0.33130972533056802</c:v>
                </c:pt>
                <c:pt idx="3323">
                  <c:v>0.33311261511682799</c:v>
                </c:pt>
                <c:pt idx="3324">
                  <c:v>0.336674949304544</c:v>
                </c:pt>
                <c:pt idx="3325">
                  <c:v>0.337628225108832</c:v>
                </c:pt>
                <c:pt idx="3326">
                  <c:v>0.34724881116063999</c:v>
                </c:pt>
                <c:pt idx="3327">
                  <c:v>0.34244573829902802</c:v>
                </c:pt>
                <c:pt idx="3328">
                  <c:v>0.34244573829902802</c:v>
                </c:pt>
                <c:pt idx="3329">
                  <c:v>0.34244573829902802</c:v>
                </c:pt>
                <c:pt idx="3330">
                  <c:v>0.33683191752268898</c:v>
                </c:pt>
                <c:pt idx="3331">
                  <c:v>0.33104203618995998</c:v>
                </c:pt>
                <c:pt idx="3332">
                  <c:v>0.32677143494153199</c:v>
                </c:pt>
                <c:pt idx="3333">
                  <c:v>0.33426784208115201</c:v>
                </c:pt>
                <c:pt idx="3334">
                  <c:v>0.33206812844552602</c:v>
                </c:pt>
                <c:pt idx="3335">
                  <c:v>0.33206812844552602</c:v>
                </c:pt>
                <c:pt idx="3336">
                  <c:v>0.33206812844552602</c:v>
                </c:pt>
                <c:pt idx="3337">
                  <c:v>0.33262707137279102</c:v>
                </c:pt>
                <c:pt idx="3338">
                  <c:v>0.33421506042339999</c:v>
                </c:pt>
                <c:pt idx="3339">
                  <c:v>0.33835465552341198</c:v>
                </c:pt>
                <c:pt idx="3340">
                  <c:v>0.33532436361840001</c:v>
                </c:pt>
                <c:pt idx="3341">
                  <c:v>0.34568908106851198</c:v>
                </c:pt>
                <c:pt idx="3342">
                  <c:v>0.34568908106851198</c:v>
                </c:pt>
                <c:pt idx="3343">
                  <c:v>0.34568908106851198</c:v>
                </c:pt>
                <c:pt idx="3344">
                  <c:v>0.34016803914833099</c:v>
                </c:pt>
                <c:pt idx="3345">
                  <c:v>0.34614053276203299</c:v>
                </c:pt>
                <c:pt idx="3346">
                  <c:v>0.34509515579032102</c:v>
                </c:pt>
                <c:pt idx="3347">
                  <c:v>0.34327084932180602</c:v>
                </c:pt>
                <c:pt idx="3348">
                  <c:v>0.33923129795288198</c:v>
                </c:pt>
                <c:pt idx="3349">
                  <c:v>0.33923129795288198</c:v>
                </c:pt>
                <c:pt idx="3350">
                  <c:v>0.33923129795288198</c:v>
                </c:pt>
                <c:pt idx="3351">
                  <c:v>0.34123620218649198</c:v>
                </c:pt>
                <c:pt idx="3352">
                  <c:v>0.340987742962923</c:v>
                </c:pt>
                <c:pt idx="3353">
                  <c:v>0.33967626469433998</c:v>
                </c:pt>
                <c:pt idx="3354">
                  <c:v>0.34444161163942899</c:v>
                </c:pt>
                <c:pt idx="3355">
                  <c:v>0.33984079219753699</c:v>
                </c:pt>
                <c:pt idx="3356">
                  <c:v>0.33984079219753699</c:v>
                </c:pt>
                <c:pt idx="3357">
                  <c:v>0.33984079219753699</c:v>
                </c:pt>
                <c:pt idx="3358">
                  <c:v>0.33942960369715203</c:v>
                </c:pt>
                <c:pt idx="3359">
                  <c:v>0.33282977691357801</c:v>
                </c:pt>
                <c:pt idx="3360">
                  <c:v>0.32835052533984799</c:v>
                </c:pt>
                <c:pt idx="3361">
                  <c:v>0.32671186836712002</c:v>
                </c:pt>
                <c:pt idx="3362">
                  <c:v>0.32473315626607002</c:v>
                </c:pt>
                <c:pt idx="3363">
                  <c:v>0.32473315626607002</c:v>
                </c:pt>
                <c:pt idx="3364">
                  <c:v>0.32473315626607002</c:v>
                </c:pt>
                <c:pt idx="3365">
                  <c:v>0.32653674243261299</c:v>
                </c:pt>
                <c:pt idx="3366">
                  <c:v>0.31698423366884998</c:v>
                </c:pt>
                <c:pt idx="3367">
                  <c:v>0.31884772577670101</c:v>
                </c:pt>
                <c:pt idx="3368">
                  <c:v>0.31358396774446001</c:v>
                </c:pt>
                <c:pt idx="3369">
                  <c:v>0.31389908876356098</c:v>
                </c:pt>
                <c:pt idx="3370">
                  <c:v>0.31389908876356098</c:v>
                </c:pt>
                <c:pt idx="3371">
                  <c:v>0.31389908876356098</c:v>
                </c:pt>
                <c:pt idx="3372">
                  <c:v>0.31578320486345302</c:v>
                </c:pt>
                <c:pt idx="3373">
                  <c:v>0.31224074364731902</c:v>
                </c:pt>
                <c:pt idx="3374">
                  <c:v>0.31687276812582699</c:v>
                </c:pt>
                <c:pt idx="3375">
                  <c:v>0.317845535941914</c:v>
                </c:pt>
                <c:pt idx="3376">
                  <c:v>0.31970061459395299</c:v>
                </c:pt>
                <c:pt idx="3377">
                  <c:v>0.31970061459395299</c:v>
                </c:pt>
                <c:pt idx="3378">
                  <c:v>0.31970061459395299</c:v>
                </c:pt>
                <c:pt idx="3379">
                  <c:v>0.31970061459395299</c:v>
                </c:pt>
                <c:pt idx="3380">
                  <c:v>0.32250493228100602</c:v>
                </c:pt>
                <c:pt idx="3381">
                  <c:v>0.32521269544445902</c:v>
                </c:pt>
                <c:pt idx="3382">
                  <c:v>0.32552787457285698</c:v>
                </c:pt>
                <c:pt idx="3383">
                  <c:v>0.32612005776811398</c:v>
                </c:pt>
                <c:pt idx="3384">
                  <c:v>0.32612005776811398</c:v>
                </c:pt>
                <c:pt idx="3385">
                  <c:v>0.32612005776811398</c:v>
                </c:pt>
                <c:pt idx="3386">
                  <c:v>0.329328091459751</c:v>
                </c:pt>
                <c:pt idx="3387">
                  <c:v>0.32927400579579902</c:v>
                </c:pt>
                <c:pt idx="3388">
                  <c:v>0.326446745871533</c:v>
                </c:pt>
                <c:pt idx="3389">
                  <c:v>0.329097894205305</c:v>
                </c:pt>
                <c:pt idx="3390">
                  <c:v>0.32870430494097402</c:v>
                </c:pt>
                <c:pt idx="3391">
                  <c:v>0.32870430494097402</c:v>
                </c:pt>
                <c:pt idx="3392">
                  <c:v>0.32870430494097402</c:v>
                </c:pt>
                <c:pt idx="3393">
                  <c:v>0.326167490209405</c:v>
                </c:pt>
                <c:pt idx="3394">
                  <c:v>0.32605134197379199</c:v>
                </c:pt>
                <c:pt idx="3395">
                  <c:v>0.32707951886333902</c:v>
                </c:pt>
                <c:pt idx="3396">
                  <c:v>0.32647200839608498</c:v>
                </c:pt>
                <c:pt idx="3397">
                  <c:v>0.32320954424762699</c:v>
                </c:pt>
                <c:pt idx="3398">
                  <c:v>0.32320954424762699</c:v>
                </c:pt>
                <c:pt idx="3399">
                  <c:v>0.32320954424762699</c:v>
                </c:pt>
                <c:pt idx="3400">
                  <c:v>0.32441754154667002</c:v>
                </c:pt>
                <c:pt idx="3401">
                  <c:v>0.329276499877457</c:v>
                </c:pt>
                <c:pt idx="3402">
                  <c:v>0.32958271367613301</c:v>
                </c:pt>
                <c:pt idx="3403">
                  <c:v>0.33115163830489702</c:v>
                </c:pt>
                <c:pt idx="3404">
                  <c:v>0.33053334173915999</c:v>
                </c:pt>
                <c:pt idx="3405">
                  <c:v>0.33053334173915999</c:v>
                </c:pt>
                <c:pt idx="3406">
                  <c:v>0.33053334173915999</c:v>
                </c:pt>
                <c:pt idx="3407">
                  <c:v>0.33744664344598002</c:v>
                </c:pt>
                <c:pt idx="3408">
                  <c:v>0.33687858241185598</c:v>
                </c:pt>
                <c:pt idx="3409">
                  <c:v>0.33165362903703</c:v>
                </c:pt>
                <c:pt idx="3410">
                  <c:v>0.33289228746954902</c:v>
                </c:pt>
                <c:pt idx="3411">
                  <c:v>0.33500625767404002</c:v>
                </c:pt>
                <c:pt idx="3412">
                  <c:v>0.33500625767404002</c:v>
                </c:pt>
                <c:pt idx="3413">
                  <c:v>0.33500625767404002</c:v>
                </c:pt>
                <c:pt idx="3414">
                  <c:v>0.33747323784740901</c:v>
                </c:pt>
                <c:pt idx="3415">
                  <c:v>0.34150464648022899</c:v>
                </c:pt>
                <c:pt idx="3416">
                  <c:v>0.34730156706338</c:v>
                </c:pt>
                <c:pt idx="3417">
                  <c:v>0.34690118766022898</c:v>
                </c:pt>
                <c:pt idx="3418">
                  <c:v>0.34608790752867502</c:v>
                </c:pt>
                <c:pt idx="3419">
                  <c:v>0.34608790752867502</c:v>
                </c:pt>
                <c:pt idx="3420">
                  <c:v>0.34608790752867502</c:v>
                </c:pt>
                <c:pt idx="3421">
                  <c:v>0.34657208699409497</c:v>
                </c:pt>
                <c:pt idx="3422">
                  <c:v>0.35322730449936302</c:v>
                </c:pt>
                <c:pt idx="3423">
                  <c:v>0.35421310460807498</c:v>
                </c:pt>
                <c:pt idx="3424">
                  <c:v>0.34731774903798102</c:v>
                </c:pt>
                <c:pt idx="3425">
                  <c:v>0.35041456666028697</c:v>
                </c:pt>
                <c:pt idx="3426">
                  <c:v>0.35041456666028697</c:v>
                </c:pt>
                <c:pt idx="3427">
                  <c:v>0.35041456666028697</c:v>
                </c:pt>
                <c:pt idx="3428">
                  <c:v>0.349972674327237</c:v>
                </c:pt>
                <c:pt idx="3429">
                  <c:v>0.35574329764895901</c:v>
                </c:pt>
                <c:pt idx="3430">
                  <c:v>0.35470843843530397</c:v>
                </c:pt>
                <c:pt idx="3431">
                  <c:v>0.35238103423085898</c:v>
                </c:pt>
                <c:pt idx="3432">
                  <c:v>0.347174621423952</c:v>
                </c:pt>
                <c:pt idx="3433">
                  <c:v>0.347174621423952</c:v>
                </c:pt>
                <c:pt idx="3434">
                  <c:v>0.347174621423952</c:v>
                </c:pt>
                <c:pt idx="3435">
                  <c:v>0.34984308962988497</c:v>
                </c:pt>
                <c:pt idx="3436">
                  <c:v>0.34991823236263098</c:v>
                </c:pt>
                <c:pt idx="3437">
                  <c:v>0.34381553961449601</c:v>
                </c:pt>
                <c:pt idx="3438">
                  <c:v>0.34154621986827699</c:v>
                </c:pt>
                <c:pt idx="3439">
                  <c:v>0.33906057063058997</c:v>
                </c:pt>
                <c:pt idx="3440">
                  <c:v>0.33906057063058997</c:v>
                </c:pt>
                <c:pt idx="3441">
                  <c:v>0.33906057063058997</c:v>
                </c:pt>
                <c:pt idx="3442">
                  <c:v>0.34223035964560999</c:v>
                </c:pt>
                <c:pt idx="3443">
                  <c:v>0.344586987784751</c:v>
                </c:pt>
                <c:pt idx="3444">
                  <c:v>0.34022502607459598</c:v>
                </c:pt>
                <c:pt idx="3445">
                  <c:v>0.339668314791924</c:v>
                </c:pt>
                <c:pt idx="3446">
                  <c:v>0.33470730990417302</c:v>
                </c:pt>
                <c:pt idx="3447">
                  <c:v>0.33470730990417302</c:v>
                </c:pt>
                <c:pt idx="3448">
                  <c:v>0.33470730990417302</c:v>
                </c:pt>
                <c:pt idx="3449">
                  <c:v>0.335677922447572</c:v>
                </c:pt>
                <c:pt idx="3450">
                  <c:v>0.33858074762470503</c:v>
                </c:pt>
                <c:pt idx="3451">
                  <c:v>0.33935129680964699</c:v>
                </c:pt>
                <c:pt idx="3452">
                  <c:v>0.33478590507197198</c:v>
                </c:pt>
                <c:pt idx="3453">
                  <c:v>0.33660004797165</c:v>
                </c:pt>
                <c:pt idx="3454">
                  <c:v>0.33660004797165</c:v>
                </c:pt>
                <c:pt idx="3455">
                  <c:v>0.33660004797165</c:v>
                </c:pt>
                <c:pt idx="3456">
                  <c:v>0.337571797219679</c:v>
                </c:pt>
                <c:pt idx="3457">
                  <c:v>0.33605216065183802</c:v>
                </c:pt>
                <c:pt idx="3458">
                  <c:v>0.33487601804101902</c:v>
                </c:pt>
                <c:pt idx="3459">
                  <c:v>0.33440574642318899</c:v>
                </c:pt>
                <c:pt idx="3460">
                  <c:v>0.33443699268962301</c:v>
                </c:pt>
                <c:pt idx="3461">
                  <c:v>0.33443699268962301</c:v>
                </c:pt>
                <c:pt idx="3462">
                  <c:v>0.33443699268962301</c:v>
                </c:pt>
                <c:pt idx="3463">
                  <c:v>0.33948359772520897</c:v>
                </c:pt>
                <c:pt idx="3464">
                  <c:v>0.33569653211581002</c:v>
                </c:pt>
                <c:pt idx="3465">
                  <c:v>0.33197625249875301</c:v>
                </c:pt>
                <c:pt idx="3466">
                  <c:v>0.33667763849544502</c:v>
                </c:pt>
                <c:pt idx="3467">
                  <c:v>0.33752052872182697</c:v>
                </c:pt>
                <c:pt idx="3468">
                  <c:v>0.33752052872182697</c:v>
                </c:pt>
                <c:pt idx="3469">
                  <c:v>0.33752052872182697</c:v>
                </c:pt>
                <c:pt idx="3470">
                  <c:v>0.33263002978018902</c:v>
                </c:pt>
                <c:pt idx="3471">
                  <c:v>0.331983650988803</c:v>
                </c:pt>
                <c:pt idx="3472">
                  <c:v>0.32927200684654101</c:v>
                </c:pt>
                <c:pt idx="3473">
                  <c:v>0.33056976539072103</c:v>
                </c:pt>
                <c:pt idx="3474">
                  <c:v>0.334047487876376</c:v>
                </c:pt>
                <c:pt idx="3475">
                  <c:v>0.334047487876376</c:v>
                </c:pt>
                <c:pt idx="3476">
                  <c:v>0.334047487876376</c:v>
                </c:pt>
                <c:pt idx="3477">
                  <c:v>0.34052215720904699</c:v>
                </c:pt>
                <c:pt idx="3478">
                  <c:v>0.33895926353663702</c:v>
                </c:pt>
                <c:pt idx="3479">
                  <c:v>0.34546556603237499</c:v>
                </c:pt>
                <c:pt idx="3480">
                  <c:v>0.34607167481130202</c:v>
                </c:pt>
                <c:pt idx="3481">
                  <c:v>0.34677373091427299</c:v>
                </c:pt>
                <c:pt idx="3482">
                  <c:v>0.34677373091427299</c:v>
                </c:pt>
                <c:pt idx="3483">
                  <c:v>0.34677373091427299</c:v>
                </c:pt>
                <c:pt idx="3484">
                  <c:v>0.35189871316650401</c:v>
                </c:pt>
                <c:pt idx="3485">
                  <c:v>0.35029562403986297</c:v>
                </c:pt>
                <c:pt idx="3486">
                  <c:v>0.35651298182341301</c:v>
                </c:pt>
                <c:pt idx="3487">
                  <c:v>0.36268017376199901</c:v>
                </c:pt>
                <c:pt idx="3488">
                  <c:v>0.36268017376199901</c:v>
                </c:pt>
                <c:pt idx="3489">
                  <c:v>0.36268017376199901</c:v>
                </c:pt>
                <c:pt idx="3490">
                  <c:v>0.36268017376199901</c:v>
                </c:pt>
                <c:pt idx="3491">
                  <c:v>0.362873870655124</c:v>
                </c:pt>
                <c:pt idx="3492">
                  <c:v>0.37037934582682902</c:v>
                </c:pt>
                <c:pt idx="3493">
                  <c:v>0.37594407088016601</c:v>
                </c:pt>
                <c:pt idx="3494">
                  <c:v>0.37287989806155603</c:v>
                </c:pt>
                <c:pt idx="3495">
                  <c:v>0.37174786539427401</c:v>
                </c:pt>
                <c:pt idx="3496">
                  <c:v>0.37174786539427401</c:v>
                </c:pt>
                <c:pt idx="3497">
                  <c:v>0.37174786539427401</c:v>
                </c:pt>
                <c:pt idx="3498">
                  <c:v>0.35783687998754099</c:v>
                </c:pt>
                <c:pt idx="3499">
                  <c:v>0.361849031129932</c:v>
                </c:pt>
                <c:pt idx="3500">
                  <c:v>0.36627333117279998</c:v>
                </c:pt>
                <c:pt idx="3501">
                  <c:v>0.37249046820870502</c:v>
                </c:pt>
                <c:pt idx="3502">
                  <c:v>0.37810921633976102</c:v>
                </c:pt>
                <c:pt idx="3503">
                  <c:v>0.37810921633976102</c:v>
                </c:pt>
                <c:pt idx="3504">
                  <c:v>0.37810921633976102</c:v>
                </c:pt>
                <c:pt idx="3505">
                  <c:v>0.37797972139214697</c:v>
                </c:pt>
                <c:pt idx="3506">
                  <c:v>0.38279388458409902</c:v>
                </c:pt>
                <c:pt idx="3507">
                  <c:v>0.37448671677977902</c:v>
                </c:pt>
                <c:pt idx="3508">
                  <c:v>0.36794881557674702</c:v>
                </c:pt>
                <c:pt idx="3509">
                  <c:v>0.36263959169429399</c:v>
                </c:pt>
                <c:pt idx="3510">
                  <c:v>0.36263959169429399</c:v>
                </c:pt>
                <c:pt idx="3511">
                  <c:v>0.36263959169429399</c:v>
                </c:pt>
                <c:pt idx="3512">
                  <c:v>0.36575575100700802</c:v>
                </c:pt>
                <c:pt idx="3513">
                  <c:v>0.370530803030512</c:v>
                </c:pt>
                <c:pt idx="3514">
                  <c:v>0.36947205680504902</c:v>
                </c:pt>
                <c:pt idx="3515">
                  <c:v>0.36889485620974299</c:v>
                </c:pt>
                <c:pt idx="3516">
                  <c:v>0.36332442967010098</c:v>
                </c:pt>
                <c:pt idx="3517">
                  <c:v>0.36332442967010098</c:v>
                </c:pt>
                <c:pt idx="3518">
                  <c:v>0.36332442967010098</c:v>
                </c:pt>
                <c:pt idx="3519">
                  <c:v>0.362966402886583</c:v>
                </c:pt>
                <c:pt idx="3520">
                  <c:v>0.36015735888887102</c:v>
                </c:pt>
                <c:pt idx="3521">
                  <c:v>0.35664010798776402</c:v>
                </c:pt>
                <c:pt idx="3522">
                  <c:v>0.35510229545496302</c:v>
                </c:pt>
                <c:pt idx="3523">
                  <c:v>0.35875902023304901</c:v>
                </c:pt>
                <c:pt idx="3524">
                  <c:v>0.35875902023304901</c:v>
                </c:pt>
                <c:pt idx="3525">
                  <c:v>0.35875902023304901</c:v>
                </c:pt>
                <c:pt idx="3526">
                  <c:v>0.36183915631602198</c:v>
                </c:pt>
                <c:pt idx="3527">
                  <c:v>0.36392508564481502</c:v>
                </c:pt>
                <c:pt idx="3528">
                  <c:v>0.368454295862225</c:v>
                </c:pt>
                <c:pt idx="3529">
                  <c:v>0.37148740292439197</c:v>
                </c:pt>
                <c:pt idx="3530">
                  <c:v>0.37218632041403299</c:v>
                </c:pt>
                <c:pt idx="3531">
                  <c:v>0.37218632041403299</c:v>
                </c:pt>
                <c:pt idx="3532">
                  <c:v>0.37218632041403299</c:v>
                </c:pt>
                <c:pt idx="3533">
                  <c:v>0.37197880126772198</c:v>
                </c:pt>
                <c:pt idx="3534">
                  <c:v>0.37565539431079398</c:v>
                </c:pt>
                <c:pt idx="3535">
                  <c:v>0.372954582196736</c:v>
                </c:pt>
                <c:pt idx="3536">
                  <c:v>0.37548950361529998</c:v>
                </c:pt>
                <c:pt idx="3537">
                  <c:v>0.37466954831913701</c:v>
                </c:pt>
                <c:pt idx="3538">
                  <c:v>0.37466954831913701</c:v>
                </c:pt>
                <c:pt idx="3539">
                  <c:v>0.37466954831913701</c:v>
                </c:pt>
                <c:pt idx="3540">
                  <c:v>0.372510038379258</c:v>
                </c:pt>
                <c:pt idx="3541">
                  <c:v>0.37077006067002699</c:v>
                </c:pt>
                <c:pt idx="3542">
                  <c:v>0.37522550930493698</c:v>
                </c:pt>
                <c:pt idx="3543">
                  <c:v>0.37578550144303002</c:v>
                </c:pt>
                <c:pt idx="3544">
                  <c:v>0.37084984491881001</c:v>
                </c:pt>
                <c:pt idx="3545">
                  <c:v>0.37084984491881001</c:v>
                </c:pt>
                <c:pt idx="3546">
                  <c:v>0.37084984491881001</c:v>
                </c:pt>
                <c:pt idx="3547">
                  <c:v>0.364578231077059</c:v>
                </c:pt>
                <c:pt idx="3548">
                  <c:v>0.37178411561393299</c:v>
                </c:pt>
                <c:pt idx="3549">
                  <c:v>0.379185306825716</c:v>
                </c:pt>
                <c:pt idx="3550">
                  <c:v>0.36776209485615102</c:v>
                </c:pt>
                <c:pt idx="3551">
                  <c:v>0.37313710592660598</c:v>
                </c:pt>
                <c:pt idx="3552">
                  <c:v>0.37313710592660598</c:v>
                </c:pt>
                <c:pt idx="3553">
                  <c:v>0.37313710592660598</c:v>
                </c:pt>
                <c:pt idx="3554">
                  <c:v>0.36888091572005499</c:v>
                </c:pt>
                <c:pt idx="3555">
                  <c:v>0.36851723287813498</c:v>
                </c:pt>
                <c:pt idx="3556">
                  <c:v>0.36939967293935999</c:v>
                </c:pt>
                <c:pt idx="3557">
                  <c:v>0.36919298379341903</c:v>
                </c:pt>
                <c:pt idx="3558">
                  <c:v>0.37276897068299097</c:v>
                </c:pt>
                <c:pt idx="3559">
                  <c:v>0.37276897068299097</c:v>
                </c:pt>
                <c:pt idx="3560">
                  <c:v>0.37276897068299097</c:v>
                </c:pt>
                <c:pt idx="3561">
                  <c:v>0.368666201664201</c:v>
                </c:pt>
                <c:pt idx="3562">
                  <c:v>0.36455707030521201</c:v>
                </c:pt>
                <c:pt idx="3563">
                  <c:v>0.36372757318224702</c:v>
                </c:pt>
                <c:pt idx="3564">
                  <c:v>0.36613264100123999</c:v>
                </c:pt>
                <c:pt idx="3565">
                  <c:v>0.37652637258160998</c:v>
                </c:pt>
                <c:pt idx="3566">
                  <c:v>0.37652637258160998</c:v>
                </c:pt>
                <c:pt idx="3567">
                  <c:v>0.37652637258160998</c:v>
                </c:pt>
                <c:pt idx="3568">
                  <c:v>0.36561910841263001</c:v>
                </c:pt>
                <c:pt idx="3569">
                  <c:v>0.36620183846847898</c:v>
                </c:pt>
                <c:pt idx="3570">
                  <c:v>0.37035324998457902</c:v>
                </c:pt>
                <c:pt idx="3571">
                  <c:v>0.36931952080594899</c:v>
                </c:pt>
                <c:pt idx="3572">
                  <c:v>0.372939717793561</c:v>
                </c:pt>
                <c:pt idx="3573">
                  <c:v>0.372939717793561</c:v>
                </c:pt>
                <c:pt idx="3574">
                  <c:v>0.372939717793561</c:v>
                </c:pt>
                <c:pt idx="3575">
                  <c:v>0.37127677351205202</c:v>
                </c:pt>
                <c:pt idx="3576">
                  <c:v>0.36948860897858399</c:v>
                </c:pt>
                <c:pt idx="3577">
                  <c:v>0.36426366080221501</c:v>
                </c:pt>
                <c:pt idx="3578">
                  <c:v>0.37002007890034799</c:v>
                </c:pt>
                <c:pt idx="3579">
                  <c:v>0.37370751149839299</c:v>
                </c:pt>
                <c:pt idx="3580">
                  <c:v>0.37370751149839299</c:v>
                </c:pt>
                <c:pt idx="3581">
                  <c:v>0.37370751149839299</c:v>
                </c:pt>
                <c:pt idx="3582">
                  <c:v>0.37933366348217801</c:v>
                </c:pt>
                <c:pt idx="3583">
                  <c:v>0.38639027843006202</c:v>
                </c:pt>
                <c:pt idx="3584">
                  <c:v>0.38799958637092202</c:v>
                </c:pt>
                <c:pt idx="3585">
                  <c:v>0.38563902143946299</c:v>
                </c:pt>
                <c:pt idx="3586">
                  <c:v>0.38967304956729498</c:v>
                </c:pt>
                <c:pt idx="3587">
                  <c:v>0.38967304956729498</c:v>
                </c:pt>
                <c:pt idx="3588">
                  <c:v>0.38967304956729498</c:v>
                </c:pt>
                <c:pt idx="3589">
                  <c:v>0.392557297768166</c:v>
                </c:pt>
                <c:pt idx="3590">
                  <c:v>0.387899541671963</c:v>
                </c:pt>
                <c:pt idx="3591">
                  <c:v>0.38722386212150101</c:v>
                </c:pt>
                <c:pt idx="3592">
                  <c:v>0.39260119291874901</c:v>
                </c:pt>
                <c:pt idx="3593">
                  <c:v>0.391686894801413</c:v>
                </c:pt>
                <c:pt idx="3594">
                  <c:v>0.391686894801413</c:v>
                </c:pt>
                <c:pt idx="3595">
                  <c:v>0.391686894801413</c:v>
                </c:pt>
                <c:pt idx="3596">
                  <c:v>0.39601479393304201</c:v>
                </c:pt>
                <c:pt idx="3597">
                  <c:v>0.39414992281854799</c:v>
                </c:pt>
                <c:pt idx="3598">
                  <c:v>0.39660687910109799</c:v>
                </c:pt>
                <c:pt idx="3599">
                  <c:v>0.39164079253624501</c:v>
                </c:pt>
                <c:pt idx="3600">
                  <c:v>0.38845621302962502</c:v>
                </c:pt>
                <c:pt idx="3601">
                  <c:v>0.38845621302962502</c:v>
                </c:pt>
                <c:pt idx="3602">
                  <c:v>0.38845621302962502</c:v>
                </c:pt>
                <c:pt idx="3603">
                  <c:v>0.38903562925568802</c:v>
                </c:pt>
                <c:pt idx="3604">
                  <c:v>0.38731080794987299</c:v>
                </c:pt>
                <c:pt idx="3605">
                  <c:v>0.39019239389673799</c:v>
                </c:pt>
                <c:pt idx="3606">
                  <c:v>0.39088432826806502</c:v>
                </c:pt>
                <c:pt idx="3607">
                  <c:v>0.38728443195765999</c:v>
                </c:pt>
                <c:pt idx="3608">
                  <c:v>0.38728443195765999</c:v>
                </c:pt>
                <c:pt idx="3609">
                  <c:v>0.38728443195765999</c:v>
                </c:pt>
                <c:pt idx="3610">
                  <c:v>0.38944744858986302</c:v>
                </c:pt>
                <c:pt idx="3611">
                  <c:v>0.38524622927600699</c:v>
                </c:pt>
                <c:pt idx="3612">
                  <c:v>0.38679830455908198</c:v>
                </c:pt>
                <c:pt idx="3613">
                  <c:v>0.39058385209200802</c:v>
                </c:pt>
                <c:pt idx="3614">
                  <c:v>0.39125388494125801</c:v>
                </c:pt>
                <c:pt idx="3615">
                  <c:v>0.39125388494125801</c:v>
                </c:pt>
                <c:pt idx="3616">
                  <c:v>0.39125388494125801</c:v>
                </c:pt>
                <c:pt idx="3617">
                  <c:v>0.39339792634203602</c:v>
                </c:pt>
                <c:pt idx="3618">
                  <c:v>0.39038782013026602</c:v>
                </c:pt>
                <c:pt idx="3619">
                  <c:v>0.39191975163388798</c:v>
                </c:pt>
                <c:pt idx="3620">
                  <c:v>0.38786621942820199</c:v>
                </c:pt>
                <c:pt idx="3621">
                  <c:v>0.39014625421274501</c:v>
                </c:pt>
                <c:pt idx="3622">
                  <c:v>0.39014625421274501</c:v>
                </c:pt>
                <c:pt idx="3623">
                  <c:v>0.39014625421274501</c:v>
                </c:pt>
                <c:pt idx="3624">
                  <c:v>0.38794063291862702</c:v>
                </c:pt>
                <c:pt idx="3625">
                  <c:v>0.386619207434937</c:v>
                </c:pt>
                <c:pt idx="3626">
                  <c:v>0.390347385527196</c:v>
                </c:pt>
                <c:pt idx="3627">
                  <c:v>0.39442153966658899</c:v>
                </c:pt>
                <c:pt idx="3628">
                  <c:v>0.39534292461015003</c:v>
                </c:pt>
                <c:pt idx="3629">
                  <c:v>0.39534292461015003</c:v>
                </c:pt>
                <c:pt idx="3630">
                  <c:v>0.39534292461015003</c:v>
                </c:pt>
                <c:pt idx="3631">
                  <c:v>0.39467648945900302</c:v>
                </c:pt>
                <c:pt idx="3632">
                  <c:v>0.40158188246443199</c:v>
                </c:pt>
                <c:pt idx="3633">
                  <c:v>0.39892750449402498</c:v>
                </c:pt>
                <c:pt idx="3634">
                  <c:v>0.40083605713939802</c:v>
                </c:pt>
                <c:pt idx="3635">
                  <c:v>0.39936916143800999</c:v>
                </c:pt>
                <c:pt idx="3636">
                  <c:v>0.39936916143800999</c:v>
                </c:pt>
                <c:pt idx="3637">
                  <c:v>0.39936916143800999</c:v>
                </c:pt>
                <c:pt idx="3638">
                  <c:v>0.39755207394773501</c:v>
                </c:pt>
                <c:pt idx="3639">
                  <c:v>0.39648082019485897</c:v>
                </c:pt>
                <c:pt idx="3640">
                  <c:v>0.39494459962582901</c:v>
                </c:pt>
                <c:pt idx="3641">
                  <c:v>0.39831781672821298</c:v>
                </c:pt>
                <c:pt idx="3642">
                  <c:v>0.39951736437424701</c:v>
                </c:pt>
                <c:pt idx="3643">
                  <c:v>0.39951736437424701</c:v>
                </c:pt>
                <c:pt idx="3644">
                  <c:v>0.39951736437424701</c:v>
                </c:pt>
                <c:pt idx="3645">
                  <c:v>0.39893670355821098</c:v>
                </c:pt>
                <c:pt idx="3646">
                  <c:v>0.400270971525718</c:v>
                </c:pt>
                <c:pt idx="3647">
                  <c:v>0.39940937368661</c:v>
                </c:pt>
                <c:pt idx="3648">
                  <c:v>0.39744026520161901</c:v>
                </c:pt>
                <c:pt idx="3649">
                  <c:v>0.39896984567663701</c:v>
                </c:pt>
                <c:pt idx="3650">
                  <c:v>0.39896984567663701</c:v>
                </c:pt>
                <c:pt idx="3651">
                  <c:v>0.39896984567663701</c:v>
                </c:pt>
                <c:pt idx="3652">
                  <c:v>0.40100942971282599</c:v>
                </c:pt>
                <c:pt idx="3653">
                  <c:v>0.395549232711568</c:v>
                </c:pt>
                <c:pt idx="3654">
                  <c:v>0.39507990432943102</c:v>
                </c:pt>
                <c:pt idx="3655">
                  <c:v>0.40233722748975098</c:v>
                </c:pt>
                <c:pt idx="3656">
                  <c:v>0.40365928562716702</c:v>
                </c:pt>
                <c:pt idx="3657">
                  <c:v>0.40365928562716702</c:v>
                </c:pt>
                <c:pt idx="3658">
                  <c:v>0.40365928562716702</c:v>
                </c:pt>
                <c:pt idx="3659">
                  <c:v>0.40255627733937899</c:v>
                </c:pt>
                <c:pt idx="3660">
                  <c:v>0.40388271042412799</c:v>
                </c:pt>
                <c:pt idx="3661">
                  <c:v>0.40610789244741302</c:v>
                </c:pt>
                <c:pt idx="3662">
                  <c:v>0.40356207833325097</c:v>
                </c:pt>
                <c:pt idx="3663">
                  <c:v>0.40281298374084901</c:v>
                </c:pt>
                <c:pt idx="3664">
                  <c:v>0.40281298374084901</c:v>
                </c:pt>
                <c:pt idx="3665">
                  <c:v>0.40281298374084901</c:v>
                </c:pt>
                <c:pt idx="3666">
                  <c:v>0.40189440576457203</c:v>
                </c:pt>
                <c:pt idx="3667">
                  <c:v>0.40192190891892399</c:v>
                </c:pt>
                <c:pt idx="3668">
                  <c:v>0.40166612063974499</c:v>
                </c:pt>
                <c:pt idx="3669">
                  <c:v>0.40344229205390397</c:v>
                </c:pt>
                <c:pt idx="3670">
                  <c:v>0.40687372255322102</c:v>
                </c:pt>
                <c:pt idx="3671">
                  <c:v>0.40687372255322102</c:v>
                </c:pt>
                <c:pt idx="3672">
                  <c:v>0.40687372255322102</c:v>
                </c:pt>
                <c:pt idx="3673">
                  <c:v>0.408287725237863</c:v>
                </c:pt>
                <c:pt idx="3674">
                  <c:v>0.404888815341581</c:v>
                </c:pt>
                <c:pt idx="3675">
                  <c:v>0.40534614791814799</c:v>
                </c:pt>
                <c:pt idx="3676">
                  <c:v>0.39749687017788998</c:v>
                </c:pt>
                <c:pt idx="3677">
                  <c:v>0.39934233449477402</c:v>
                </c:pt>
                <c:pt idx="3678">
                  <c:v>0.39934233449477402</c:v>
                </c:pt>
                <c:pt idx="3679">
                  <c:v>0.39934233449477402</c:v>
                </c:pt>
                <c:pt idx="3680">
                  <c:v>0.39680647286436899</c:v>
                </c:pt>
                <c:pt idx="3681">
                  <c:v>0.39534944608038097</c:v>
                </c:pt>
                <c:pt idx="3682">
                  <c:v>0.40058398901655901</c:v>
                </c:pt>
                <c:pt idx="3683">
                  <c:v>0.39472072930131302</c:v>
                </c:pt>
                <c:pt idx="3684">
                  <c:v>0.39315356653743899</c:v>
                </c:pt>
                <c:pt idx="3685">
                  <c:v>0.39315356653743899</c:v>
                </c:pt>
                <c:pt idx="3686">
                  <c:v>0.39315356653743899</c:v>
                </c:pt>
                <c:pt idx="3687">
                  <c:v>0.39798842416737201</c:v>
                </c:pt>
                <c:pt idx="3688">
                  <c:v>0.398746635226298</c:v>
                </c:pt>
                <c:pt idx="3689">
                  <c:v>0.401354714600892</c:v>
                </c:pt>
                <c:pt idx="3690">
                  <c:v>0.393763820240499</c:v>
                </c:pt>
                <c:pt idx="3691">
                  <c:v>0.397062186295919</c:v>
                </c:pt>
                <c:pt idx="3692">
                  <c:v>0.397062186295919</c:v>
                </c:pt>
                <c:pt idx="3693">
                  <c:v>0.397062186295919</c:v>
                </c:pt>
                <c:pt idx="3694">
                  <c:v>0.39867536533404102</c:v>
                </c:pt>
                <c:pt idx="3695">
                  <c:v>0.39845671908688002</c:v>
                </c:pt>
                <c:pt idx="3696">
                  <c:v>0.39341806213876102</c:v>
                </c:pt>
                <c:pt idx="3697">
                  <c:v>0.38442514105455999</c:v>
                </c:pt>
                <c:pt idx="3698">
                  <c:v>0.38780979456025899</c:v>
                </c:pt>
                <c:pt idx="3699">
                  <c:v>0.38780979456025899</c:v>
                </c:pt>
                <c:pt idx="3700">
                  <c:v>0.38780979456025899</c:v>
                </c:pt>
                <c:pt idx="3701">
                  <c:v>0.376508826575991</c:v>
                </c:pt>
                <c:pt idx="3702">
                  <c:v>0.38105337418930602</c:v>
                </c:pt>
                <c:pt idx="3703">
                  <c:v>0.37653396256021099</c:v>
                </c:pt>
                <c:pt idx="3704">
                  <c:v>0.38311553802419601</c:v>
                </c:pt>
                <c:pt idx="3705">
                  <c:v>0.38168858962505697</c:v>
                </c:pt>
                <c:pt idx="3706">
                  <c:v>0.38168858962505697</c:v>
                </c:pt>
                <c:pt idx="3707">
                  <c:v>0.38168858962505697</c:v>
                </c:pt>
                <c:pt idx="3708">
                  <c:v>0.383432930166134</c:v>
                </c:pt>
                <c:pt idx="3709">
                  <c:v>0.38947393726060398</c:v>
                </c:pt>
                <c:pt idx="3710">
                  <c:v>0.391748307528685</c:v>
                </c:pt>
                <c:pt idx="3711">
                  <c:v>0.38918076622852199</c:v>
                </c:pt>
                <c:pt idx="3712">
                  <c:v>0.387113401308122</c:v>
                </c:pt>
                <c:pt idx="3713">
                  <c:v>0.387113401308122</c:v>
                </c:pt>
                <c:pt idx="3714">
                  <c:v>0.387113401308122</c:v>
                </c:pt>
                <c:pt idx="3715">
                  <c:v>0.38534016263410797</c:v>
                </c:pt>
                <c:pt idx="3716">
                  <c:v>0.38262711152933898</c:v>
                </c:pt>
                <c:pt idx="3717">
                  <c:v>0.38723031356397702</c:v>
                </c:pt>
                <c:pt idx="3718">
                  <c:v>0.39155893552792798</c:v>
                </c:pt>
                <c:pt idx="3719">
                  <c:v>0.39452162259821499</c:v>
                </c:pt>
                <c:pt idx="3720">
                  <c:v>0.39452162259821499</c:v>
                </c:pt>
                <c:pt idx="3721">
                  <c:v>0.39452162259821499</c:v>
                </c:pt>
                <c:pt idx="3722">
                  <c:v>0.38937313546029101</c:v>
                </c:pt>
                <c:pt idx="3723">
                  <c:v>0.38827645099810998</c:v>
                </c:pt>
                <c:pt idx="3724">
                  <c:v>0.38226909982674201</c:v>
                </c:pt>
                <c:pt idx="3725">
                  <c:v>0.38557001846157402</c:v>
                </c:pt>
                <c:pt idx="3726">
                  <c:v>0.38520106033079099</c:v>
                </c:pt>
                <c:pt idx="3727">
                  <c:v>0.38520106033079099</c:v>
                </c:pt>
                <c:pt idx="3728">
                  <c:v>0.38520106033079099</c:v>
                </c:pt>
                <c:pt idx="3729">
                  <c:v>0.38558005783240201</c:v>
                </c:pt>
                <c:pt idx="3730">
                  <c:v>0.38076859621429499</c:v>
                </c:pt>
                <c:pt idx="3731">
                  <c:v>0.38279268426556701</c:v>
                </c:pt>
                <c:pt idx="3732">
                  <c:v>0.38707552337455498</c:v>
                </c:pt>
                <c:pt idx="3733">
                  <c:v>0.38468046260386202</c:v>
                </c:pt>
                <c:pt idx="3734">
                  <c:v>0.38468046260386202</c:v>
                </c:pt>
                <c:pt idx="3735">
                  <c:v>0.38468046260386202</c:v>
                </c:pt>
                <c:pt idx="3736">
                  <c:v>0.38698431061180399</c:v>
                </c:pt>
                <c:pt idx="3737">
                  <c:v>0.39203265664207398</c:v>
                </c:pt>
                <c:pt idx="3738">
                  <c:v>0.398377781490872</c:v>
                </c:pt>
                <c:pt idx="3739">
                  <c:v>0.39307559904234102</c:v>
                </c:pt>
                <c:pt idx="3740">
                  <c:v>0.39726712527771801</c:v>
                </c:pt>
                <c:pt idx="3741">
                  <c:v>0.39726712527771801</c:v>
                </c:pt>
                <c:pt idx="3742">
                  <c:v>0.39726712527771801</c:v>
                </c:pt>
                <c:pt idx="3743">
                  <c:v>0.39726712527771801</c:v>
                </c:pt>
                <c:pt idx="3744">
                  <c:v>0.39709587645426903</c:v>
                </c:pt>
                <c:pt idx="3745">
                  <c:v>0.40521142662316201</c:v>
                </c:pt>
                <c:pt idx="3746">
                  <c:v>0.40976621300399901</c:v>
                </c:pt>
                <c:pt idx="3747">
                  <c:v>0.41310125555027399</c:v>
                </c:pt>
                <c:pt idx="3748">
                  <c:v>0.41310125555027399</c:v>
                </c:pt>
                <c:pt idx="3749">
                  <c:v>0.41310125555027399</c:v>
                </c:pt>
                <c:pt idx="3750">
                  <c:v>0.41310125555027399</c:v>
                </c:pt>
                <c:pt idx="3751">
                  <c:v>0.41799431345706201</c:v>
                </c:pt>
                <c:pt idx="3752">
                  <c:v>0.42160396868365702</c:v>
                </c:pt>
                <c:pt idx="3753">
                  <c:v>0.41882060125564302</c:v>
                </c:pt>
                <c:pt idx="3754">
                  <c:v>0.41668246041801998</c:v>
                </c:pt>
                <c:pt idx="3755">
                  <c:v>0.41668246041801998</c:v>
                </c:pt>
                <c:pt idx="3756">
                  <c:v>0.41668246041801998</c:v>
                </c:pt>
                <c:pt idx="3757">
                  <c:v>0.418620833672527</c:v>
                </c:pt>
                <c:pt idx="3758">
                  <c:v>0.41972923423064601</c:v>
                </c:pt>
                <c:pt idx="3759">
                  <c:v>0.41570946937522701</c:v>
                </c:pt>
                <c:pt idx="3760">
                  <c:v>0.41610791588441598</c:v>
                </c:pt>
                <c:pt idx="3761">
                  <c:v>0.41653366950488302</c:v>
                </c:pt>
                <c:pt idx="3762">
                  <c:v>0.41653366950488302</c:v>
                </c:pt>
                <c:pt idx="3763">
                  <c:v>0.41653366950488302</c:v>
                </c:pt>
                <c:pt idx="3764">
                  <c:v>0.41660479009672602</c:v>
                </c:pt>
                <c:pt idx="3765">
                  <c:v>0.41730459449589102</c:v>
                </c:pt>
                <c:pt idx="3766">
                  <c:v>0.41629074386654102</c:v>
                </c:pt>
                <c:pt idx="3767">
                  <c:v>0.41577404147400898</c:v>
                </c:pt>
                <c:pt idx="3768">
                  <c:v>0.41493801623819798</c:v>
                </c:pt>
                <c:pt idx="3769">
                  <c:v>0.41493801623819798</c:v>
                </c:pt>
                <c:pt idx="3770">
                  <c:v>0.41493801623819798</c:v>
                </c:pt>
                <c:pt idx="3771">
                  <c:v>0.41631584816028</c:v>
                </c:pt>
                <c:pt idx="3772">
                  <c:v>0.41736480540673399</c:v>
                </c:pt>
                <c:pt idx="3773">
                  <c:v>0.42049451566214902</c:v>
                </c:pt>
                <c:pt idx="3774">
                  <c:v>0.421502222052411</c:v>
                </c:pt>
                <c:pt idx="3775">
                  <c:v>0.42067894714605603</c:v>
                </c:pt>
                <c:pt idx="3776">
                  <c:v>0.42067894714605603</c:v>
                </c:pt>
                <c:pt idx="3777">
                  <c:v>0.42067894714605603</c:v>
                </c:pt>
                <c:pt idx="3778">
                  <c:v>0.41805549382990398</c:v>
                </c:pt>
                <c:pt idx="3779">
                  <c:v>0.41289729593496799</c:v>
                </c:pt>
                <c:pt idx="3780">
                  <c:v>0.415542851436703</c:v>
                </c:pt>
                <c:pt idx="3781">
                  <c:v>0.42212640279286201</c:v>
                </c:pt>
                <c:pt idx="3782">
                  <c:v>0.41882033188839202</c:v>
                </c:pt>
                <c:pt idx="3783">
                  <c:v>0.41882033188839202</c:v>
                </c:pt>
                <c:pt idx="3784">
                  <c:v>0.41882033188839202</c:v>
                </c:pt>
                <c:pt idx="3785">
                  <c:v>0.41205557159172201</c:v>
                </c:pt>
                <c:pt idx="3786">
                  <c:v>0.41689766099794101</c:v>
                </c:pt>
                <c:pt idx="3787">
                  <c:v>0.42209691854881898</c:v>
                </c:pt>
                <c:pt idx="3788">
                  <c:v>0.420740296130517</c:v>
                </c:pt>
                <c:pt idx="3789">
                  <c:v>0.42567958003304801</c:v>
                </c:pt>
                <c:pt idx="3790">
                  <c:v>0.42567958003304801</c:v>
                </c:pt>
                <c:pt idx="3791">
                  <c:v>0.42567958003304801</c:v>
                </c:pt>
                <c:pt idx="3792">
                  <c:v>0.423922341905283</c:v>
                </c:pt>
                <c:pt idx="3793">
                  <c:v>0.42679061326772699</c:v>
                </c:pt>
                <c:pt idx="3794">
                  <c:v>0.42621292531660998</c:v>
                </c:pt>
                <c:pt idx="3795">
                  <c:v>0.42474249499067002</c:v>
                </c:pt>
                <c:pt idx="3796">
                  <c:v>0.42646712406496801</c:v>
                </c:pt>
                <c:pt idx="3797">
                  <c:v>0.42646712406496801</c:v>
                </c:pt>
                <c:pt idx="3798">
                  <c:v>0.42646712406496801</c:v>
                </c:pt>
                <c:pt idx="3799">
                  <c:v>0.43012592971371799</c:v>
                </c:pt>
                <c:pt idx="3800">
                  <c:v>0.432639008282101</c:v>
                </c:pt>
                <c:pt idx="3801">
                  <c:v>0.431696354253371</c:v>
                </c:pt>
                <c:pt idx="3802">
                  <c:v>0.42733608740128698</c:v>
                </c:pt>
                <c:pt idx="3803">
                  <c:v>0.429089473777578</c:v>
                </c:pt>
                <c:pt idx="3804">
                  <c:v>0.429089473777578</c:v>
                </c:pt>
                <c:pt idx="3805">
                  <c:v>0.429089473777578</c:v>
                </c:pt>
                <c:pt idx="3806">
                  <c:v>0.42576465137486502</c:v>
                </c:pt>
                <c:pt idx="3807">
                  <c:v>0.42686998404323501</c:v>
                </c:pt>
                <c:pt idx="3808">
                  <c:v>0.42720050097048201</c:v>
                </c:pt>
                <c:pt idx="3809">
                  <c:v>0.42621326773945201</c:v>
                </c:pt>
                <c:pt idx="3810">
                  <c:v>0.43187820437075802</c:v>
                </c:pt>
                <c:pt idx="3811">
                  <c:v>0.43187820437075802</c:v>
                </c:pt>
                <c:pt idx="3812">
                  <c:v>0.43187820437075802</c:v>
                </c:pt>
                <c:pt idx="3813">
                  <c:v>0.43175621345445497</c:v>
                </c:pt>
                <c:pt idx="3814">
                  <c:v>0.43965304908317199</c:v>
                </c:pt>
                <c:pt idx="3815">
                  <c:v>0.43964630404800098</c:v>
                </c:pt>
                <c:pt idx="3816">
                  <c:v>0.44153780495734801</c:v>
                </c:pt>
                <c:pt idx="3817">
                  <c:v>0.44362188186804002</c:v>
                </c:pt>
                <c:pt idx="3818">
                  <c:v>0.44362188186804002</c:v>
                </c:pt>
                <c:pt idx="3819">
                  <c:v>0.44362188186804002</c:v>
                </c:pt>
                <c:pt idx="3820">
                  <c:v>0.44536924849586301</c:v>
                </c:pt>
                <c:pt idx="3821">
                  <c:v>0.44888457647948898</c:v>
                </c:pt>
                <c:pt idx="3822">
                  <c:v>0.44700543197044701</c:v>
                </c:pt>
                <c:pt idx="3823">
                  <c:v>0.44723207164471601</c:v>
                </c:pt>
                <c:pt idx="3824">
                  <c:v>0.43686228479672101</c:v>
                </c:pt>
                <c:pt idx="3825">
                  <c:v>0.43686228479672101</c:v>
                </c:pt>
                <c:pt idx="3826">
                  <c:v>0.43686228479672101</c:v>
                </c:pt>
                <c:pt idx="3827">
                  <c:v>0.44564361400175001</c:v>
                </c:pt>
                <c:pt idx="3828">
                  <c:v>0.44446375048868397</c:v>
                </c:pt>
                <c:pt idx="3829">
                  <c:v>0.44547228651443499</c:v>
                </c:pt>
                <c:pt idx="3830">
                  <c:v>0.44509137035353502</c:v>
                </c:pt>
                <c:pt idx="3831">
                  <c:v>0.45150802227757603</c:v>
                </c:pt>
                <c:pt idx="3832">
                  <c:v>0.45150802227757603</c:v>
                </c:pt>
                <c:pt idx="3833">
                  <c:v>0.45150802227757603</c:v>
                </c:pt>
                <c:pt idx="3834">
                  <c:v>0.44943122357125198</c:v>
                </c:pt>
                <c:pt idx="3835">
                  <c:v>0.44686206280000601</c:v>
                </c:pt>
                <c:pt idx="3836">
                  <c:v>0.43150542728923003</c:v>
                </c:pt>
                <c:pt idx="3837">
                  <c:v>0.431087532915508</c:v>
                </c:pt>
                <c:pt idx="3838">
                  <c:v>0.431087532915508</c:v>
                </c:pt>
                <c:pt idx="3839">
                  <c:v>0.431087532915508</c:v>
                </c:pt>
                <c:pt idx="3840">
                  <c:v>0.431087532915508</c:v>
                </c:pt>
                <c:pt idx="3841">
                  <c:v>0.43077782335392301</c:v>
                </c:pt>
                <c:pt idx="3842">
                  <c:v>0.43372474797420901</c:v>
                </c:pt>
                <c:pt idx="3843">
                  <c:v>0.42700346249171101</c:v>
                </c:pt>
                <c:pt idx="3844">
                  <c:v>0.42004823460452601</c:v>
                </c:pt>
                <c:pt idx="3845">
                  <c:v>0.423009200240754</c:v>
                </c:pt>
                <c:pt idx="3846">
                  <c:v>0.423009200240754</c:v>
                </c:pt>
                <c:pt idx="3847">
                  <c:v>0.423009200240754</c:v>
                </c:pt>
                <c:pt idx="3848">
                  <c:v>0.42002116310450999</c:v>
                </c:pt>
                <c:pt idx="3849">
                  <c:v>0.42060880737885498</c:v>
                </c:pt>
                <c:pt idx="3850">
                  <c:v>0.423580948635911</c:v>
                </c:pt>
                <c:pt idx="3851">
                  <c:v>0.42933586377056898</c:v>
                </c:pt>
                <c:pt idx="3852">
                  <c:v>0.432216167181185</c:v>
                </c:pt>
                <c:pt idx="3853">
                  <c:v>0.432216167181185</c:v>
                </c:pt>
                <c:pt idx="3854">
                  <c:v>0.432216167181185</c:v>
                </c:pt>
                <c:pt idx="3855">
                  <c:v>0.43626823194592701</c:v>
                </c:pt>
                <c:pt idx="3856">
                  <c:v>0.43496672093732702</c:v>
                </c:pt>
                <c:pt idx="3857">
                  <c:v>0.436935322770585</c:v>
                </c:pt>
                <c:pt idx="3858">
                  <c:v>0.44064817201026202</c:v>
                </c:pt>
                <c:pt idx="3859">
                  <c:v>0.43698965286511798</c:v>
                </c:pt>
                <c:pt idx="3860">
                  <c:v>0.43698965286511798</c:v>
                </c:pt>
                <c:pt idx="3861">
                  <c:v>0.43698965286511798</c:v>
                </c:pt>
                <c:pt idx="3862">
                  <c:v>0.43848249353604701</c:v>
                </c:pt>
                <c:pt idx="3863">
                  <c:v>0.43300840894971299</c:v>
                </c:pt>
                <c:pt idx="3864">
                  <c:v>0.42863729978376802</c:v>
                </c:pt>
                <c:pt idx="3865">
                  <c:v>0.428409199136009</c:v>
                </c:pt>
                <c:pt idx="3866">
                  <c:v>0.42460636800078899</c:v>
                </c:pt>
                <c:pt idx="3867">
                  <c:v>0.42460636800078899</c:v>
                </c:pt>
                <c:pt idx="3868">
                  <c:v>0.42460636800078899</c:v>
                </c:pt>
                <c:pt idx="3869">
                  <c:v>0.42376410546550802</c:v>
                </c:pt>
                <c:pt idx="3870">
                  <c:v>0.42442647029001701</c:v>
                </c:pt>
                <c:pt idx="3871">
                  <c:v>0.42903652625376199</c:v>
                </c:pt>
                <c:pt idx="3872">
                  <c:v>0.43218783456256799</c:v>
                </c:pt>
                <c:pt idx="3873">
                  <c:v>0.42629030285150998</c:v>
                </c:pt>
                <c:pt idx="3874">
                  <c:v>0.42629030285150998</c:v>
                </c:pt>
                <c:pt idx="3875">
                  <c:v>0.42629030285150998</c:v>
                </c:pt>
                <c:pt idx="3876">
                  <c:v>0.42937738464396502</c:v>
                </c:pt>
                <c:pt idx="3877">
                  <c:v>0.43375830951539901</c:v>
                </c:pt>
                <c:pt idx="3878">
                  <c:v>0.43357231710299199</c:v>
                </c:pt>
                <c:pt idx="3879">
                  <c:v>0.42929670636588702</c:v>
                </c:pt>
                <c:pt idx="3880">
                  <c:v>0.43182266951176801</c:v>
                </c:pt>
                <c:pt idx="3881">
                  <c:v>0.43182266951176801</c:v>
                </c:pt>
                <c:pt idx="3882">
                  <c:v>0.43182266951176801</c:v>
                </c:pt>
                <c:pt idx="3883">
                  <c:v>0.43064731905857401</c:v>
                </c:pt>
                <c:pt idx="3884">
                  <c:v>0.42742548107868</c:v>
                </c:pt>
                <c:pt idx="3885">
                  <c:v>0.42913586765844702</c:v>
                </c:pt>
                <c:pt idx="3886">
                  <c:v>0.42939773024445399</c:v>
                </c:pt>
                <c:pt idx="3887">
                  <c:v>0.43022190367778301</c:v>
                </c:pt>
                <c:pt idx="3888">
                  <c:v>0.43022190367778301</c:v>
                </c:pt>
                <c:pt idx="3889">
                  <c:v>0.43022190367778301</c:v>
                </c:pt>
                <c:pt idx="3890">
                  <c:v>0.431929987690851</c:v>
                </c:pt>
                <c:pt idx="3891">
                  <c:v>0.43363558482416797</c:v>
                </c:pt>
                <c:pt idx="3892">
                  <c:v>0.43578116735320499</c:v>
                </c:pt>
                <c:pt idx="3893">
                  <c:v>0.441601913240943</c:v>
                </c:pt>
                <c:pt idx="3894">
                  <c:v>0.44460756258240097</c:v>
                </c:pt>
                <c:pt idx="3895">
                  <c:v>0.44460756258240097</c:v>
                </c:pt>
                <c:pt idx="3896">
                  <c:v>0.44460756258240097</c:v>
                </c:pt>
                <c:pt idx="3897">
                  <c:v>0.44433644716278398</c:v>
                </c:pt>
                <c:pt idx="3898">
                  <c:v>0.44104598586813398</c:v>
                </c:pt>
                <c:pt idx="3899">
                  <c:v>0.44319756453752901</c:v>
                </c:pt>
                <c:pt idx="3900">
                  <c:v>0.45182020896353098</c:v>
                </c:pt>
                <c:pt idx="3901">
                  <c:v>0.44998704679898499</c:v>
                </c:pt>
                <c:pt idx="3902">
                  <c:v>0.44998704679898499</c:v>
                </c:pt>
                <c:pt idx="3903">
                  <c:v>0.44998704679898499</c:v>
                </c:pt>
                <c:pt idx="3904">
                  <c:v>0.453060091587977</c:v>
                </c:pt>
                <c:pt idx="3905">
                  <c:v>0.459513051346368</c:v>
                </c:pt>
                <c:pt idx="3906">
                  <c:v>0.46194392384203098</c:v>
                </c:pt>
                <c:pt idx="3907">
                  <c:v>0.46170101506566602</c:v>
                </c:pt>
                <c:pt idx="3908">
                  <c:v>0.46144701367720498</c:v>
                </c:pt>
                <c:pt idx="3909">
                  <c:v>0.46144701367720498</c:v>
                </c:pt>
                <c:pt idx="3910">
                  <c:v>0.46144701367720498</c:v>
                </c:pt>
                <c:pt idx="3911">
                  <c:v>0.45978420217224603</c:v>
                </c:pt>
                <c:pt idx="3912">
                  <c:v>0.46126549590834498</c:v>
                </c:pt>
                <c:pt idx="3913">
                  <c:v>0.46138003307858999</c:v>
                </c:pt>
                <c:pt idx="3914">
                  <c:v>0.456971400645869</c:v>
                </c:pt>
                <c:pt idx="3915">
                  <c:v>0.45007828444319897</c:v>
                </c:pt>
                <c:pt idx="3916">
                  <c:v>0.45007828444319897</c:v>
                </c:pt>
                <c:pt idx="3917">
                  <c:v>0.45007828444319897</c:v>
                </c:pt>
                <c:pt idx="3918">
                  <c:v>0.45508287451250301</c:v>
                </c:pt>
                <c:pt idx="3919">
                  <c:v>0.450343229606531</c:v>
                </c:pt>
                <c:pt idx="3920">
                  <c:v>0.45234625221779301</c:v>
                </c:pt>
                <c:pt idx="3921">
                  <c:v>0.45218501733529698</c:v>
                </c:pt>
                <c:pt idx="3922">
                  <c:v>0.448893485896524</c:v>
                </c:pt>
                <c:pt idx="3923">
                  <c:v>0.448893485896524</c:v>
                </c:pt>
                <c:pt idx="3924">
                  <c:v>0.448893485896524</c:v>
                </c:pt>
                <c:pt idx="3925">
                  <c:v>0.45660876570729197</c:v>
                </c:pt>
                <c:pt idx="3926">
                  <c:v>0.45599517245070698</c:v>
                </c:pt>
                <c:pt idx="3927">
                  <c:v>0.44820008295554598</c:v>
                </c:pt>
                <c:pt idx="3928">
                  <c:v>0.44156675445645599</c:v>
                </c:pt>
                <c:pt idx="3929">
                  <c:v>0.44367458789389702</c:v>
                </c:pt>
                <c:pt idx="3930">
                  <c:v>0.44367458789389702</c:v>
                </c:pt>
                <c:pt idx="3931">
                  <c:v>0.44367458789389702</c:v>
                </c:pt>
                <c:pt idx="3932">
                  <c:v>0.44158951534441798</c:v>
                </c:pt>
                <c:pt idx="3933">
                  <c:v>0.43697189710208401</c:v>
                </c:pt>
                <c:pt idx="3934">
                  <c:v>0.43152397266501602</c:v>
                </c:pt>
                <c:pt idx="3935">
                  <c:v>0.42731239244181002</c:v>
                </c:pt>
                <c:pt idx="3936">
                  <c:v>0.42764353532593402</c:v>
                </c:pt>
                <c:pt idx="3937">
                  <c:v>0.42764353532593402</c:v>
                </c:pt>
                <c:pt idx="3938">
                  <c:v>0.42764353532593402</c:v>
                </c:pt>
                <c:pt idx="3939">
                  <c:v>0.43061156891781099</c:v>
                </c:pt>
                <c:pt idx="3940">
                  <c:v>0.43562678365359497</c:v>
                </c:pt>
                <c:pt idx="3941">
                  <c:v>0.43591174192388998</c:v>
                </c:pt>
                <c:pt idx="3942">
                  <c:v>0.433927148565035</c:v>
                </c:pt>
                <c:pt idx="3943">
                  <c:v>0.430980599890324</c:v>
                </c:pt>
                <c:pt idx="3944">
                  <c:v>0.430980599890324</c:v>
                </c:pt>
                <c:pt idx="3945">
                  <c:v>0.430980599890324</c:v>
                </c:pt>
                <c:pt idx="3946">
                  <c:v>0.43773938084953201</c:v>
                </c:pt>
                <c:pt idx="3947">
                  <c:v>0.4370379520296</c:v>
                </c:pt>
                <c:pt idx="3948">
                  <c:v>0.43315961000457798</c:v>
                </c:pt>
                <c:pt idx="3949">
                  <c:v>0.42985692477367798</c:v>
                </c:pt>
                <c:pt idx="3950">
                  <c:v>0.42845519479960897</c:v>
                </c:pt>
                <c:pt idx="3951">
                  <c:v>0.42845519479960897</c:v>
                </c:pt>
                <c:pt idx="3952">
                  <c:v>0.42845519479960897</c:v>
                </c:pt>
                <c:pt idx="3953">
                  <c:v>0.42709216792065502</c:v>
                </c:pt>
                <c:pt idx="3954">
                  <c:v>0.426864322001616</c:v>
                </c:pt>
                <c:pt idx="3955">
                  <c:v>0.42866168241111702</c:v>
                </c:pt>
                <c:pt idx="3956">
                  <c:v>0.42400574418005199</c:v>
                </c:pt>
                <c:pt idx="3957">
                  <c:v>0.42470917214117698</c:v>
                </c:pt>
                <c:pt idx="3958">
                  <c:v>0.42470917214117698</c:v>
                </c:pt>
                <c:pt idx="3959">
                  <c:v>0.42470917214117698</c:v>
                </c:pt>
                <c:pt idx="3960">
                  <c:v>0.424440625707174</c:v>
                </c:pt>
                <c:pt idx="3961">
                  <c:v>0.41929537436368702</c:v>
                </c:pt>
                <c:pt idx="3962">
                  <c:v>0.42643863515809599</c:v>
                </c:pt>
                <c:pt idx="3963">
                  <c:v>0.42653288708361597</c:v>
                </c:pt>
                <c:pt idx="3964">
                  <c:v>0.42223148695956603</c:v>
                </c:pt>
                <c:pt idx="3965">
                  <c:v>0.42223148695956603</c:v>
                </c:pt>
                <c:pt idx="3966">
                  <c:v>0.42223148695956603</c:v>
                </c:pt>
                <c:pt idx="3967">
                  <c:v>0.42415575124574101</c:v>
                </c:pt>
                <c:pt idx="3968">
                  <c:v>0.41963092663261897</c:v>
                </c:pt>
                <c:pt idx="3969">
                  <c:v>0.419462642286483</c:v>
                </c:pt>
                <c:pt idx="3970">
                  <c:v>0.422007805340608</c:v>
                </c:pt>
                <c:pt idx="3971">
                  <c:v>0.42838583212310699</c:v>
                </c:pt>
                <c:pt idx="3972">
                  <c:v>0.42838583212310699</c:v>
                </c:pt>
                <c:pt idx="3973">
                  <c:v>0.42838583212310699</c:v>
                </c:pt>
                <c:pt idx="3974">
                  <c:v>0.42754045214597203</c:v>
                </c:pt>
                <c:pt idx="3975">
                  <c:v>0.42424133751246201</c:v>
                </c:pt>
                <c:pt idx="3976">
                  <c:v>0.42631068787162502</c:v>
                </c:pt>
                <c:pt idx="3977">
                  <c:v>0.42468781784274201</c:v>
                </c:pt>
                <c:pt idx="3978">
                  <c:v>0.42340089582990997</c:v>
                </c:pt>
                <c:pt idx="3979">
                  <c:v>0.42340089582990997</c:v>
                </c:pt>
                <c:pt idx="3980">
                  <c:v>0.42340089582990997</c:v>
                </c:pt>
                <c:pt idx="3981">
                  <c:v>0.42108854554681002</c:v>
                </c:pt>
                <c:pt idx="3982">
                  <c:v>0.42496420678355101</c:v>
                </c:pt>
                <c:pt idx="3983">
                  <c:v>0.42685802572443798</c:v>
                </c:pt>
                <c:pt idx="3984">
                  <c:v>0.430538328493768</c:v>
                </c:pt>
                <c:pt idx="3985">
                  <c:v>0.42914037755655998</c:v>
                </c:pt>
                <c:pt idx="3986">
                  <c:v>0.42914037755655998</c:v>
                </c:pt>
                <c:pt idx="3987">
                  <c:v>0.42914037755655998</c:v>
                </c:pt>
                <c:pt idx="3988">
                  <c:v>0.42769751957813701</c:v>
                </c:pt>
                <c:pt idx="3989">
                  <c:v>0.42801570061789301</c:v>
                </c:pt>
                <c:pt idx="3990">
                  <c:v>0.42547869581564302</c:v>
                </c:pt>
                <c:pt idx="3991">
                  <c:v>0.43073857008937799</c:v>
                </c:pt>
                <c:pt idx="3992">
                  <c:v>0.43947965719440701</c:v>
                </c:pt>
                <c:pt idx="3993">
                  <c:v>0.43947965719440701</c:v>
                </c:pt>
                <c:pt idx="3994">
                  <c:v>0.43947965719440701</c:v>
                </c:pt>
                <c:pt idx="3995">
                  <c:v>0.434488178757093</c:v>
                </c:pt>
                <c:pt idx="3996">
                  <c:v>0.435257946015013</c:v>
                </c:pt>
                <c:pt idx="3997">
                  <c:v>0.44117754981924601</c:v>
                </c:pt>
                <c:pt idx="3998">
                  <c:v>0.44099108841242601</c:v>
                </c:pt>
                <c:pt idx="3999">
                  <c:v>0.43779118607366302</c:v>
                </c:pt>
                <c:pt idx="4000">
                  <c:v>0.43779118607366302</c:v>
                </c:pt>
                <c:pt idx="4001">
                  <c:v>0.43779118607366302</c:v>
                </c:pt>
                <c:pt idx="4002">
                  <c:v>0.43794855152959999</c:v>
                </c:pt>
                <c:pt idx="4003">
                  <c:v>0.43836641809025101</c:v>
                </c:pt>
                <c:pt idx="4004">
                  <c:v>0.44169999129866999</c:v>
                </c:pt>
                <c:pt idx="4005">
                  <c:v>0.43909245986133599</c:v>
                </c:pt>
                <c:pt idx="4006">
                  <c:v>0.440733073915198</c:v>
                </c:pt>
                <c:pt idx="4007">
                  <c:v>0.440733073915198</c:v>
                </c:pt>
                <c:pt idx="4008">
                  <c:v>0.440733073915198</c:v>
                </c:pt>
                <c:pt idx="4009">
                  <c:v>0.443359081854651</c:v>
                </c:pt>
                <c:pt idx="4010">
                  <c:v>0.44503870452273198</c:v>
                </c:pt>
                <c:pt idx="4011">
                  <c:v>0.43914974508882698</c:v>
                </c:pt>
                <c:pt idx="4012">
                  <c:v>0.43202228989827002</c:v>
                </c:pt>
                <c:pt idx="4013">
                  <c:v>0.41997675271887103</c:v>
                </c:pt>
                <c:pt idx="4014">
                  <c:v>0.41997675271887103</c:v>
                </c:pt>
                <c:pt idx="4015">
                  <c:v>0.41997675271887103</c:v>
                </c:pt>
                <c:pt idx="4016">
                  <c:v>0.42241413472574801</c:v>
                </c:pt>
                <c:pt idx="4017">
                  <c:v>0.41616513590443999</c:v>
                </c:pt>
                <c:pt idx="4018">
                  <c:v>0.41141371054966203</c:v>
                </c:pt>
                <c:pt idx="4019">
                  <c:v>0.40310589884319398</c:v>
                </c:pt>
                <c:pt idx="4020">
                  <c:v>0.40762657752808501</c:v>
                </c:pt>
                <c:pt idx="4021">
                  <c:v>0.40762657752808501</c:v>
                </c:pt>
                <c:pt idx="4022">
                  <c:v>0.40762657752808501</c:v>
                </c:pt>
                <c:pt idx="4023">
                  <c:v>0.41267456521318402</c:v>
                </c:pt>
                <c:pt idx="4024">
                  <c:v>0.41312583033380501</c:v>
                </c:pt>
                <c:pt idx="4025">
                  <c:v>0.41164696208130902</c:v>
                </c:pt>
                <c:pt idx="4026">
                  <c:v>0.41078581496993199</c:v>
                </c:pt>
                <c:pt idx="4027">
                  <c:v>0.40700149271070601</c:v>
                </c:pt>
                <c:pt idx="4028">
                  <c:v>0.40700149271070601</c:v>
                </c:pt>
                <c:pt idx="4029">
                  <c:v>0.40700149271070601</c:v>
                </c:pt>
                <c:pt idx="4030">
                  <c:v>0.402308665658617</c:v>
                </c:pt>
                <c:pt idx="4031">
                  <c:v>0.39670433262993698</c:v>
                </c:pt>
                <c:pt idx="4032">
                  <c:v>0.39247544149883101</c:v>
                </c:pt>
                <c:pt idx="4033">
                  <c:v>0.39299334208630898</c:v>
                </c:pt>
                <c:pt idx="4034">
                  <c:v>0.39963808026381598</c:v>
                </c:pt>
                <c:pt idx="4035">
                  <c:v>0.39963808026381598</c:v>
                </c:pt>
                <c:pt idx="4036">
                  <c:v>0.39963808026381598</c:v>
                </c:pt>
                <c:pt idx="4037">
                  <c:v>0.38882131643707801</c:v>
                </c:pt>
                <c:pt idx="4038">
                  <c:v>0.40006264130998598</c:v>
                </c:pt>
                <c:pt idx="4039">
                  <c:v>0.403124581913888</c:v>
                </c:pt>
                <c:pt idx="4040">
                  <c:v>0.40607565854203398</c:v>
                </c:pt>
                <c:pt idx="4041">
                  <c:v>0.391526730676514</c:v>
                </c:pt>
                <c:pt idx="4042">
                  <c:v>0.391526730676514</c:v>
                </c:pt>
                <c:pt idx="4043">
                  <c:v>0.391526730676514</c:v>
                </c:pt>
                <c:pt idx="4044">
                  <c:v>0.39054305564359498</c:v>
                </c:pt>
                <c:pt idx="4045">
                  <c:v>0.37739035980991198</c:v>
                </c:pt>
                <c:pt idx="4046">
                  <c:v>0.37521803744139298</c:v>
                </c:pt>
                <c:pt idx="4047">
                  <c:v>0.37183619469094997</c:v>
                </c:pt>
                <c:pt idx="4048">
                  <c:v>0.37303631965788903</c:v>
                </c:pt>
                <c:pt idx="4049">
                  <c:v>0.37303631965788903</c:v>
                </c:pt>
                <c:pt idx="4050">
                  <c:v>0.37303631965788903</c:v>
                </c:pt>
                <c:pt idx="4051">
                  <c:v>0.378258659109101</c:v>
                </c:pt>
                <c:pt idx="4052">
                  <c:v>0.37866108786610903</c:v>
                </c:pt>
                <c:pt idx="4053">
                  <c:v>0.38107903918360198</c:v>
                </c:pt>
                <c:pt idx="4054">
                  <c:v>0.39093507134028299</c:v>
                </c:pt>
                <c:pt idx="4055">
                  <c:v>0.401517562608319</c:v>
                </c:pt>
                <c:pt idx="4056">
                  <c:v>0.401517562608319</c:v>
                </c:pt>
                <c:pt idx="4057">
                  <c:v>0.401517562608319</c:v>
                </c:pt>
                <c:pt idx="4058">
                  <c:v>0.38917310720043502</c:v>
                </c:pt>
                <c:pt idx="4059">
                  <c:v>0.39500074612337799</c:v>
                </c:pt>
                <c:pt idx="4060">
                  <c:v>0.392523014155233</c:v>
                </c:pt>
                <c:pt idx="4061">
                  <c:v>0.39090917931566399</c:v>
                </c:pt>
                <c:pt idx="4062">
                  <c:v>0.38548211261006898</c:v>
                </c:pt>
                <c:pt idx="4063">
                  <c:v>0.38548211261006898</c:v>
                </c:pt>
                <c:pt idx="4064">
                  <c:v>0.38548211261006898</c:v>
                </c:pt>
                <c:pt idx="4065">
                  <c:v>0.37473397056560098</c:v>
                </c:pt>
                <c:pt idx="4066">
                  <c:v>0.372481434417678</c:v>
                </c:pt>
                <c:pt idx="4067">
                  <c:v>0.37349538150587203</c:v>
                </c:pt>
                <c:pt idx="4068">
                  <c:v>0.363455405181073</c:v>
                </c:pt>
                <c:pt idx="4069">
                  <c:v>0.36064587295491302</c:v>
                </c:pt>
                <c:pt idx="4070">
                  <c:v>0.36064587295491302</c:v>
                </c:pt>
                <c:pt idx="4071">
                  <c:v>0.36064587295491302</c:v>
                </c:pt>
                <c:pt idx="4072">
                  <c:v>0.35796409331290402</c:v>
                </c:pt>
                <c:pt idx="4073">
                  <c:v>0.35449556854168601</c:v>
                </c:pt>
                <c:pt idx="4074">
                  <c:v>0.35319055596361598</c:v>
                </c:pt>
                <c:pt idx="4075">
                  <c:v>0.36140272035006599</c:v>
                </c:pt>
                <c:pt idx="4076">
                  <c:v>0.36077481089651497</c:v>
                </c:pt>
                <c:pt idx="4077">
                  <c:v>0.36077481089651497</c:v>
                </c:pt>
                <c:pt idx="4078">
                  <c:v>0.36077481089651497</c:v>
                </c:pt>
                <c:pt idx="4079">
                  <c:v>0.35750574610626701</c:v>
                </c:pt>
                <c:pt idx="4080">
                  <c:v>0.35831555955385702</c:v>
                </c:pt>
                <c:pt idx="4081">
                  <c:v>0.361693366265949</c:v>
                </c:pt>
                <c:pt idx="4082">
                  <c:v>0.36020326388713497</c:v>
                </c:pt>
                <c:pt idx="4083">
                  <c:v>0.35778096148212002</c:v>
                </c:pt>
                <c:pt idx="4084">
                  <c:v>0.35778096148212002</c:v>
                </c:pt>
                <c:pt idx="4085">
                  <c:v>0.35778096148212002</c:v>
                </c:pt>
                <c:pt idx="4086">
                  <c:v>0.35410100562424102</c:v>
                </c:pt>
                <c:pt idx="4087">
                  <c:v>0.34599675920296902</c:v>
                </c:pt>
                <c:pt idx="4088">
                  <c:v>0.35332389900367001</c:v>
                </c:pt>
                <c:pt idx="4089">
                  <c:v>0.35918372560509298</c:v>
                </c:pt>
                <c:pt idx="4090">
                  <c:v>0.35487511350613998</c:v>
                </c:pt>
                <c:pt idx="4091">
                  <c:v>0.35487511350613998</c:v>
                </c:pt>
                <c:pt idx="4092">
                  <c:v>0.35487511350613998</c:v>
                </c:pt>
                <c:pt idx="4093">
                  <c:v>0.34292692747077902</c:v>
                </c:pt>
                <c:pt idx="4094">
                  <c:v>0.33884654323809998</c:v>
                </c:pt>
                <c:pt idx="4095">
                  <c:v>0.34265467015733903</c:v>
                </c:pt>
                <c:pt idx="4096">
                  <c:v>0.33783193492150199</c:v>
                </c:pt>
                <c:pt idx="4097">
                  <c:v>0.33471603348154699</c:v>
                </c:pt>
                <c:pt idx="4098">
                  <c:v>0.33471603348154699</c:v>
                </c:pt>
                <c:pt idx="4099">
                  <c:v>0.33471603348154699</c:v>
                </c:pt>
                <c:pt idx="4100">
                  <c:v>0.32917796911895902</c:v>
                </c:pt>
                <c:pt idx="4101">
                  <c:v>0.336158173901146</c:v>
                </c:pt>
                <c:pt idx="4102">
                  <c:v>0.33516222560598902</c:v>
                </c:pt>
                <c:pt idx="4103">
                  <c:v>0.33202254096192202</c:v>
                </c:pt>
                <c:pt idx="4104">
                  <c:v>0.33193207548398301</c:v>
                </c:pt>
                <c:pt idx="4105">
                  <c:v>0.33193207548398301</c:v>
                </c:pt>
                <c:pt idx="4106">
                  <c:v>0.33193207548398301</c:v>
                </c:pt>
                <c:pt idx="4107">
                  <c:v>0.33284255369910798</c:v>
                </c:pt>
                <c:pt idx="4108">
                  <c:v>0.33284255369910798</c:v>
                </c:pt>
                <c:pt idx="4109">
                  <c:v>0.332105844341745</c:v>
                </c:pt>
                <c:pt idx="4110">
                  <c:v>0.335729204500403</c:v>
                </c:pt>
                <c:pt idx="4111">
                  <c:v>0.33862847236365901</c:v>
                </c:pt>
                <c:pt idx="4112">
                  <c:v>0.33862847236365901</c:v>
                </c:pt>
                <c:pt idx="4113">
                  <c:v>0.33862847236365901</c:v>
                </c:pt>
                <c:pt idx="4114">
                  <c:v>0.34341189974973901</c:v>
                </c:pt>
                <c:pt idx="4115">
                  <c:v>0.34341189974973901</c:v>
                </c:pt>
                <c:pt idx="4116">
                  <c:v>0.348655577997104</c:v>
                </c:pt>
                <c:pt idx="4117">
                  <c:v>0.34944812416325</c:v>
                </c:pt>
                <c:pt idx="4118">
                  <c:v>0.34613094217877699</c:v>
                </c:pt>
                <c:pt idx="4119">
                  <c:v>0.34613094217877699</c:v>
                </c:pt>
                <c:pt idx="4120">
                  <c:v>0.34613094217877699</c:v>
                </c:pt>
                <c:pt idx="4121">
                  <c:v>0.36621937623189899</c:v>
                </c:pt>
                <c:pt idx="4122">
                  <c:v>0.37048068493465303</c:v>
                </c:pt>
                <c:pt idx="4123">
                  <c:v>0.37634644907655801</c:v>
                </c:pt>
                <c:pt idx="4124">
                  <c:v>0.37256696631824199</c:v>
                </c:pt>
                <c:pt idx="4125">
                  <c:v>0.37754458465318402</c:v>
                </c:pt>
                <c:pt idx="4126">
                  <c:v>0.37754458465318402</c:v>
                </c:pt>
                <c:pt idx="4127">
                  <c:v>0.37754458465318402</c:v>
                </c:pt>
                <c:pt idx="4128">
                  <c:v>0.37495942108464703</c:v>
                </c:pt>
                <c:pt idx="4129">
                  <c:v>0.37196115175038602</c:v>
                </c:pt>
                <c:pt idx="4130">
                  <c:v>0.37800138152630502</c:v>
                </c:pt>
                <c:pt idx="4131">
                  <c:v>0.37838295944510397</c:v>
                </c:pt>
                <c:pt idx="4132">
                  <c:v>0.37080030714071499</c:v>
                </c:pt>
                <c:pt idx="4133">
                  <c:v>0.37080030714071499</c:v>
                </c:pt>
                <c:pt idx="4134">
                  <c:v>0.37080030714071499</c:v>
                </c:pt>
                <c:pt idx="4135">
                  <c:v>0.37415675418952399</c:v>
                </c:pt>
                <c:pt idx="4136">
                  <c:v>0.37526852349117601</c:v>
                </c:pt>
                <c:pt idx="4137">
                  <c:v>0.37572696131905697</c:v>
                </c:pt>
                <c:pt idx="4138">
                  <c:v>0.37755720662945902</c:v>
                </c:pt>
                <c:pt idx="4139">
                  <c:v>0.378379826970623</c:v>
                </c:pt>
                <c:pt idx="4140">
                  <c:v>0.378379826970623</c:v>
                </c:pt>
                <c:pt idx="4141">
                  <c:v>0.378379826970623</c:v>
                </c:pt>
                <c:pt idx="4142">
                  <c:v>0.38013198946867899</c:v>
                </c:pt>
                <c:pt idx="4143">
                  <c:v>0.37710998462676198</c:v>
                </c:pt>
                <c:pt idx="4144">
                  <c:v>0.37530771164944099</c:v>
                </c:pt>
                <c:pt idx="4145">
                  <c:v>0.37204639369612402</c:v>
                </c:pt>
                <c:pt idx="4146">
                  <c:v>0.36696124101814598</c:v>
                </c:pt>
                <c:pt idx="4147">
                  <c:v>0.36696124101814598</c:v>
                </c:pt>
                <c:pt idx="4148">
                  <c:v>0.36696124101814598</c:v>
                </c:pt>
                <c:pt idx="4149">
                  <c:v>0.36865971446325502</c:v>
                </c:pt>
                <c:pt idx="4150">
                  <c:v>0.35700829022227798</c:v>
                </c:pt>
                <c:pt idx="4151">
                  <c:v>0.36157336348185498</c:v>
                </c:pt>
                <c:pt idx="4152">
                  <c:v>0.36251183703125001</c:v>
                </c:pt>
                <c:pt idx="4153">
                  <c:v>0.35508170159428898</c:v>
                </c:pt>
                <c:pt idx="4154">
                  <c:v>0.35508170159428898</c:v>
                </c:pt>
                <c:pt idx="4155">
                  <c:v>0.35508170159428898</c:v>
                </c:pt>
                <c:pt idx="4156">
                  <c:v>0.354022674912089</c:v>
                </c:pt>
                <c:pt idx="4157">
                  <c:v>0.354920508935954</c:v>
                </c:pt>
                <c:pt idx="4158">
                  <c:v>0.35477317061646602</c:v>
                </c:pt>
                <c:pt idx="4159">
                  <c:v>0.35557534249665901</c:v>
                </c:pt>
                <c:pt idx="4160">
                  <c:v>0.348973896301636</c:v>
                </c:pt>
                <c:pt idx="4161">
                  <c:v>0.348973896301636</c:v>
                </c:pt>
                <c:pt idx="4162">
                  <c:v>0.348973896301636</c:v>
                </c:pt>
                <c:pt idx="4163">
                  <c:v>0.35509957290480298</c:v>
                </c:pt>
                <c:pt idx="4164">
                  <c:v>0.35294340084303699</c:v>
                </c:pt>
                <c:pt idx="4165">
                  <c:v>0.352645457644917</c:v>
                </c:pt>
                <c:pt idx="4166">
                  <c:v>0.356853159862278</c:v>
                </c:pt>
                <c:pt idx="4167">
                  <c:v>0.35903257483283102</c:v>
                </c:pt>
                <c:pt idx="4168">
                  <c:v>0.35903257483283102</c:v>
                </c:pt>
                <c:pt idx="4169">
                  <c:v>0.35903257483283102</c:v>
                </c:pt>
                <c:pt idx="4170">
                  <c:v>0.35696366610379499</c:v>
                </c:pt>
                <c:pt idx="4171">
                  <c:v>0.35826885480124998</c:v>
                </c:pt>
                <c:pt idx="4172">
                  <c:v>0.35956988079477997</c:v>
                </c:pt>
              </c:numCache>
            </c:numRef>
          </c:val>
          <c:smooth val="0"/>
        </c:ser>
        <c:dLbls>
          <c:showLegendKey val="0"/>
          <c:showVal val="0"/>
          <c:showCatName val="0"/>
          <c:showSerName val="0"/>
          <c:showPercent val="0"/>
          <c:showBubbleSize val="0"/>
        </c:dLbls>
        <c:marker val="1"/>
        <c:smooth val="0"/>
        <c:axId val="439969280"/>
        <c:axId val="439970816"/>
      </c:lineChart>
      <c:lineChart>
        <c:grouping val="standard"/>
        <c:varyColors val="0"/>
        <c:ser>
          <c:idx val="2"/>
          <c:order val="2"/>
          <c:tx>
            <c:strRef>
              <c:f>Sheet1!$A$4</c:f>
              <c:strCache>
                <c:ptCount val="1"/>
                <c:pt idx="0">
                  <c:v>PMI: Composite</c:v>
                </c:pt>
              </c:strCache>
            </c:strRef>
          </c:tx>
          <c:spPr>
            <a:ln w="19050">
              <a:solidFill>
                <a:srgbClr val="8A8C8E"/>
              </a:solidFill>
            </a:ln>
          </c:spPr>
          <c:marker>
            <c:symbol val="none"/>
          </c:marker>
          <c:cat>
            <c:numRef>
              <c:f>Sheet1!$B$1:$FDN$1</c:f>
              <c:numCache>
                <c:formatCode>m/d/yyyy</c:formatCode>
                <c:ptCount val="4173"/>
                <c:pt idx="0">
                  <c:v>39351</c:v>
                </c:pt>
                <c:pt idx="1">
                  <c:v>39352</c:v>
                </c:pt>
                <c:pt idx="2">
                  <c:v>39353</c:v>
                </c:pt>
                <c:pt idx="3">
                  <c:v>39354</c:v>
                </c:pt>
                <c:pt idx="4">
                  <c:v>39355</c:v>
                </c:pt>
                <c:pt idx="5">
                  <c:v>39356</c:v>
                </c:pt>
                <c:pt idx="6">
                  <c:v>39357</c:v>
                </c:pt>
                <c:pt idx="7">
                  <c:v>39358</c:v>
                </c:pt>
                <c:pt idx="8">
                  <c:v>39359</c:v>
                </c:pt>
                <c:pt idx="9">
                  <c:v>39360</c:v>
                </c:pt>
                <c:pt idx="10">
                  <c:v>39361</c:v>
                </c:pt>
                <c:pt idx="11">
                  <c:v>39362</c:v>
                </c:pt>
                <c:pt idx="12">
                  <c:v>39363</c:v>
                </c:pt>
                <c:pt idx="13">
                  <c:v>39364</c:v>
                </c:pt>
                <c:pt idx="14">
                  <c:v>39365</c:v>
                </c:pt>
                <c:pt idx="15">
                  <c:v>39366</c:v>
                </c:pt>
                <c:pt idx="16">
                  <c:v>39367</c:v>
                </c:pt>
                <c:pt idx="17">
                  <c:v>39368</c:v>
                </c:pt>
                <c:pt idx="18">
                  <c:v>39369</c:v>
                </c:pt>
                <c:pt idx="19">
                  <c:v>39370</c:v>
                </c:pt>
                <c:pt idx="20">
                  <c:v>39371</c:v>
                </c:pt>
                <c:pt idx="21">
                  <c:v>39372</c:v>
                </c:pt>
                <c:pt idx="22">
                  <c:v>39373</c:v>
                </c:pt>
                <c:pt idx="23">
                  <c:v>39374</c:v>
                </c:pt>
                <c:pt idx="24">
                  <c:v>39375</c:v>
                </c:pt>
                <c:pt idx="25">
                  <c:v>39376</c:v>
                </c:pt>
                <c:pt idx="26">
                  <c:v>39377</c:v>
                </c:pt>
                <c:pt idx="27">
                  <c:v>39378</c:v>
                </c:pt>
                <c:pt idx="28">
                  <c:v>39379</c:v>
                </c:pt>
                <c:pt idx="29">
                  <c:v>39380</c:v>
                </c:pt>
                <c:pt idx="30">
                  <c:v>39381</c:v>
                </c:pt>
                <c:pt idx="31">
                  <c:v>39382</c:v>
                </c:pt>
                <c:pt idx="32">
                  <c:v>39383</c:v>
                </c:pt>
                <c:pt idx="33">
                  <c:v>39384</c:v>
                </c:pt>
                <c:pt idx="34">
                  <c:v>39385</c:v>
                </c:pt>
                <c:pt idx="35">
                  <c:v>39386</c:v>
                </c:pt>
                <c:pt idx="36">
                  <c:v>39387</c:v>
                </c:pt>
                <c:pt idx="37">
                  <c:v>39388</c:v>
                </c:pt>
                <c:pt idx="38">
                  <c:v>39389</c:v>
                </c:pt>
                <c:pt idx="39">
                  <c:v>39390</c:v>
                </c:pt>
                <c:pt idx="40">
                  <c:v>39391</c:v>
                </c:pt>
                <c:pt idx="41">
                  <c:v>39392</c:v>
                </c:pt>
                <c:pt idx="42">
                  <c:v>39393</c:v>
                </c:pt>
                <c:pt idx="43">
                  <c:v>39394</c:v>
                </c:pt>
                <c:pt idx="44">
                  <c:v>39395</c:v>
                </c:pt>
                <c:pt idx="45">
                  <c:v>39396</c:v>
                </c:pt>
                <c:pt idx="46">
                  <c:v>39397</c:v>
                </c:pt>
                <c:pt idx="47">
                  <c:v>39398</c:v>
                </c:pt>
                <c:pt idx="48">
                  <c:v>39399</c:v>
                </c:pt>
                <c:pt idx="49">
                  <c:v>39400</c:v>
                </c:pt>
                <c:pt idx="50">
                  <c:v>39401</c:v>
                </c:pt>
                <c:pt idx="51">
                  <c:v>39402</c:v>
                </c:pt>
                <c:pt idx="52">
                  <c:v>39403</c:v>
                </c:pt>
                <c:pt idx="53">
                  <c:v>39404</c:v>
                </c:pt>
                <c:pt idx="54">
                  <c:v>39405</c:v>
                </c:pt>
                <c:pt idx="55">
                  <c:v>39406</c:v>
                </c:pt>
                <c:pt idx="56">
                  <c:v>39407</c:v>
                </c:pt>
                <c:pt idx="57">
                  <c:v>39408</c:v>
                </c:pt>
                <c:pt idx="58">
                  <c:v>39409</c:v>
                </c:pt>
                <c:pt idx="59">
                  <c:v>39410</c:v>
                </c:pt>
                <c:pt idx="60">
                  <c:v>39411</c:v>
                </c:pt>
                <c:pt idx="61">
                  <c:v>39412</c:v>
                </c:pt>
                <c:pt idx="62">
                  <c:v>39413</c:v>
                </c:pt>
                <c:pt idx="63">
                  <c:v>39414</c:v>
                </c:pt>
                <c:pt idx="64">
                  <c:v>39415</c:v>
                </c:pt>
                <c:pt idx="65">
                  <c:v>39416</c:v>
                </c:pt>
                <c:pt idx="66">
                  <c:v>39417</c:v>
                </c:pt>
                <c:pt idx="67">
                  <c:v>39418</c:v>
                </c:pt>
                <c:pt idx="68">
                  <c:v>39419</c:v>
                </c:pt>
                <c:pt idx="69">
                  <c:v>39420</c:v>
                </c:pt>
                <c:pt idx="70">
                  <c:v>39421</c:v>
                </c:pt>
                <c:pt idx="71">
                  <c:v>39422</c:v>
                </c:pt>
                <c:pt idx="72">
                  <c:v>39423</c:v>
                </c:pt>
                <c:pt idx="73">
                  <c:v>39424</c:v>
                </c:pt>
                <c:pt idx="74">
                  <c:v>39425</c:v>
                </c:pt>
                <c:pt idx="75">
                  <c:v>39426</c:v>
                </c:pt>
                <c:pt idx="76">
                  <c:v>39427</c:v>
                </c:pt>
                <c:pt idx="77">
                  <c:v>39428</c:v>
                </c:pt>
                <c:pt idx="78">
                  <c:v>39429</c:v>
                </c:pt>
                <c:pt idx="79">
                  <c:v>39430</c:v>
                </c:pt>
                <c:pt idx="80">
                  <c:v>39431</c:v>
                </c:pt>
                <c:pt idx="81">
                  <c:v>39432</c:v>
                </c:pt>
                <c:pt idx="82">
                  <c:v>39433</c:v>
                </c:pt>
                <c:pt idx="83">
                  <c:v>39434</c:v>
                </c:pt>
                <c:pt idx="84">
                  <c:v>39435</c:v>
                </c:pt>
                <c:pt idx="85">
                  <c:v>39436</c:v>
                </c:pt>
                <c:pt idx="86">
                  <c:v>39437</c:v>
                </c:pt>
                <c:pt idx="87">
                  <c:v>39438</c:v>
                </c:pt>
                <c:pt idx="88">
                  <c:v>39439</c:v>
                </c:pt>
                <c:pt idx="89">
                  <c:v>39440</c:v>
                </c:pt>
                <c:pt idx="90">
                  <c:v>39441</c:v>
                </c:pt>
                <c:pt idx="91">
                  <c:v>39442</c:v>
                </c:pt>
                <c:pt idx="92">
                  <c:v>39443</c:v>
                </c:pt>
                <c:pt idx="93">
                  <c:v>39444</c:v>
                </c:pt>
                <c:pt idx="94">
                  <c:v>39445</c:v>
                </c:pt>
                <c:pt idx="95">
                  <c:v>39446</c:v>
                </c:pt>
                <c:pt idx="96">
                  <c:v>39447</c:v>
                </c:pt>
                <c:pt idx="97">
                  <c:v>39448</c:v>
                </c:pt>
                <c:pt idx="98">
                  <c:v>39449</c:v>
                </c:pt>
                <c:pt idx="99">
                  <c:v>39450</c:v>
                </c:pt>
                <c:pt idx="100">
                  <c:v>39451</c:v>
                </c:pt>
                <c:pt idx="101">
                  <c:v>39452</c:v>
                </c:pt>
                <c:pt idx="102">
                  <c:v>39453</c:v>
                </c:pt>
                <c:pt idx="103">
                  <c:v>39454</c:v>
                </c:pt>
                <c:pt idx="104">
                  <c:v>39455</c:v>
                </c:pt>
                <c:pt idx="105">
                  <c:v>39456</c:v>
                </c:pt>
                <c:pt idx="106">
                  <c:v>39457</c:v>
                </c:pt>
                <c:pt idx="107">
                  <c:v>39458</c:v>
                </c:pt>
                <c:pt idx="108">
                  <c:v>39459</c:v>
                </c:pt>
                <c:pt idx="109">
                  <c:v>39460</c:v>
                </c:pt>
                <c:pt idx="110">
                  <c:v>39461</c:v>
                </c:pt>
                <c:pt idx="111">
                  <c:v>39462</c:v>
                </c:pt>
                <c:pt idx="112">
                  <c:v>39463</c:v>
                </c:pt>
                <c:pt idx="113">
                  <c:v>39464</c:v>
                </c:pt>
                <c:pt idx="114">
                  <c:v>39465</c:v>
                </c:pt>
                <c:pt idx="115">
                  <c:v>39466</c:v>
                </c:pt>
                <c:pt idx="116">
                  <c:v>39467</c:v>
                </c:pt>
                <c:pt idx="117">
                  <c:v>39468</c:v>
                </c:pt>
                <c:pt idx="118">
                  <c:v>39469</c:v>
                </c:pt>
                <c:pt idx="119">
                  <c:v>39470</c:v>
                </c:pt>
                <c:pt idx="120">
                  <c:v>39471</c:v>
                </c:pt>
                <c:pt idx="121">
                  <c:v>39472</c:v>
                </c:pt>
                <c:pt idx="122">
                  <c:v>39473</c:v>
                </c:pt>
                <c:pt idx="123">
                  <c:v>39474</c:v>
                </c:pt>
                <c:pt idx="124">
                  <c:v>39475</c:v>
                </c:pt>
                <c:pt idx="125">
                  <c:v>39476</c:v>
                </c:pt>
                <c:pt idx="126">
                  <c:v>39477</c:v>
                </c:pt>
                <c:pt idx="127">
                  <c:v>39478</c:v>
                </c:pt>
                <c:pt idx="128">
                  <c:v>39479</c:v>
                </c:pt>
                <c:pt idx="129">
                  <c:v>39480</c:v>
                </c:pt>
                <c:pt idx="130">
                  <c:v>39481</c:v>
                </c:pt>
                <c:pt idx="131">
                  <c:v>39482</c:v>
                </c:pt>
                <c:pt idx="132">
                  <c:v>39483</c:v>
                </c:pt>
                <c:pt idx="133">
                  <c:v>39484</c:v>
                </c:pt>
                <c:pt idx="134">
                  <c:v>39485</c:v>
                </c:pt>
                <c:pt idx="135">
                  <c:v>39486</c:v>
                </c:pt>
                <c:pt idx="136">
                  <c:v>39487</c:v>
                </c:pt>
                <c:pt idx="137">
                  <c:v>39488</c:v>
                </c:pt>
                <c:pt idx="138">
                  <c:v>39489</c:v>
                </c:pt>
                <c:pt idx="139">
                  <c:v>39490</c:v>
                </c:pt>
                <c:pt idx="140">
                  <c:v>39491</c:v>
                </c:pt>
                <c:pt idx="141">
                  <c:v>39492</c:v>
                </c:pt>
                <c:pt idx="142">
                  <c:v>39493</c:v>
                </c:pt>
                <c:pt idx="143">
                  <c:v>39494</c:v>
                </c:pt>
                <c:pt idx="144">
                  <c:v>39495</c:v>
                </c:pt>
                <c:pt idx="145">
                  <c:v>39496</c:v>
                </c:pt>
                <c:pt idx="146">
                  <c:v>39497</c:v>
                </c:pt>
                <c:pt idx="147">
                  <c:v>39498</c:v>
                </c:pt>
                <c:pt idx="148">
                  <c:v>39499</c:v>
                </c:pt>
                <c:pt idx="149">
                  <c:v>39500</c:v>
                </c:pt>
                <c:pt idx="150">
                  <c:v>39501</c:v>
                </c:pt>
                <c:pt idx="151">
                  <c:v>39502</c:v>
                </c:pt>
                <c:pt idx="152">
                  <c:v>39503</c:v>
                </c:pt>
                <c:pt idx="153">
                  <c:v>39504</c:v>
                </c:pt>
                <c:pt idx="154">
                  <c:v>39505</c:v>
                </c:pt>
                <c:pt idx="155">
                  <c:v>39506</c:v>
                </c:pt>
                <c:pt idx="156">
                  <c:v>39507</c:v>
                </c:pt>
                <c:pt idx="157">
                  <c:v>39508</c:v>
                </c:pt>
                <c:pt idx="158">
                  <c:v>39509</c:v>
                </c:pt>
                <c:pt idx="159">
                  <c:v>39510</c:v>
                </c:pt>
                <c:pt idx="160">
                  <c:v>39511</c:v>
                </c:pt>
                <c:pt idx="161">
                  <c:v>39512</c:v>
                </c:pt>
                <c:pt idx="162">
                  <c:v>39513</c:v>
                </c:pt>
                <c:pt idx="163">
                  <c:v>39514</c:v>
                </c:pt>
                <c:pt idx="164">
                  <c:v>39515</c:v>
                </c:pt>
                <c:pt idx="165">
                  <c:v>39516</c:v>
                </c:pt>
                <c:pt idx="166">
                  <c:v>39517</c:v>
                </c:pt>
                <c:pt idx="167">
                  <c:v>39518</c:v>
                </c:pt>
                <c:pt idx="168">
                  <c:v>39519</c:v>
                </c:pt>
                <c:pt idx="169">
                  <c:v>39520</c:v>
                </c:pt>
                <c:pt idx="170">
                  <c:v>39521</c:v>
                </c:pt>
                <c:pt idx="171">
                  <c:v>39522</c:v>
                </c:pt>
                <c:pt idx="172">
                  <c:v>39523</c:v>
                </c:pt>
                <c:pt idx="173">
                  <c:v>39524</c:v>
                </c:pt>
                <c:pt idx="174">
                  <c:v>39525</c:v>
                </c:pt>
                <c:pt idx="175">
                  <c:v>39526</c:v>
                </c:pt>
                <c:pt idx="176">
                  <c:v>39527</c:v>
                </c:pt>
                <c:pt idx="177">
                  <c:v>39528</c:v>
                </c:pt>
                <c:pt idx="178">
                  <c:v>39529</c:v>
                </c:pt>
                <c:pt idx="179">
                  <c:v>39530</c:v>
                </c:pt>
                <c:pt idx="180">
                  <c:v>39531</c:v>
                </c:pt>
                <c:pt idx="181">
                  <c:v>39532</c:v>
                </c:pt>
                <c:pt idx="182">
                  <c:v>39533</c:v>
                </c:pt>
                <c:pt idx="183">
                  <c:v>39534</c:v>
                </c:pt>
                <c:pt idx="184">
                  <c:v>39535</c:v>
                </c:pt>
                <c:pt idx="185">
                  <c:v>39536</c:v>
                </c:pt>
                <c:pt idx="186">
                  <c:v>39537</c:v>
                </c:pt>
                <c:pt idx="187">
                  <c:v>39538</c:v>
                </c:pt>
                <c:pt idx="188">
                  <c:v>39539</c:v>
                </c:pt>
                <c:pt idx="189">
                  <c:v>39540</c:v>
                </c:pt>
                <c:pt idx="190">
                  <c:v>39541</c:v>
                </c:pt>
                <c:pt idx="191">
                  <c:v>39542</c:v>
                </c:pt>
                <c:pt idx="192">
                  <c:v>39543</c:v>
                </c:pt>
                <c:pt idx="193">
                  <c:v>39544</c:v>
                </c:pt>
                <c:pt idx="194">
                  <c:v>39545</c:v>
                </c:pt>
                <c:pt idx="195">
                  <c:v>39546</c:v>
                </c:pt>
                <c:pt idx="196">
                  <c:v>39547</c:v>
                </c:pt>
                <c:pt idx="197">
                  <c:v>39548</c:v>
                </c:pt>
                <c:pt idx="198">
                  <c:v>39549</c:v>
                </c:pt>
                <c:pt idx="199">
                  <c:v>39550</c:v>
                </c:pt>
                <c:pt idx="200">
                  <c:v>39551</c:v>
                </c:pt>
                <c:pt idx="201">
                  <c:v>39552</c:v>
                </c:pt>
                <c:pt idx="202">
                  <c:v>39553</c:v>
                </c:pt>
                <c:pt idx="203">
                  <c:v>39554</c:v>
                </c:pt>
                <c:pt idx="204">
                  <c:v>39555</c:v>
                </c:pt>
                <c:pt idx="205">
                  <c:v>39556</c:v>
                </c:pt>
                <c:pt idx="206">
                  <c:v>39557</c:v>
                </c:pt>
                <c:pt idx="207">
                  <c:v>39558</c:v>
                </c:pt>
                <c:pt idx="208">
                  <c:v>39559</c:v>
                </c:pt>
                <c:pt idx="209">
                  <c:v>39560</c:v>
                </c:pt>
                <c:pt idx="210">
                  <c:v>39561</c:v>
                </c:pt>
                <c:pt idx="211">
                  <c:v>39562</c:v>
                </c:pt>
                <c:pt idx="212">
                  <c:v>39563</c:v>
                </c:pt>
                <c:pt idx="213">
                  <c:v>39564</c:v>
                </c:pt>
                <c:pt idx="214">
                  <c:v>39565</c:v>
                </c:pt>
                <c:pt idx="215">
                  <c:v>39566</c:v>
                </c:pt>
                <c:pt idx="216">
                  <c:v>39567</c:v>
                </c:pt>
                <c:pt idx="217">
                  <c:v>39568</c:v>
                </c:pt>
                <c:pt idx="218">
                  <c:v>39569</c:v>
                </c:pt>
                <c:pt idx="219">
                  <c:v>39570</c:v>
                </c:pt>
                <c:pt idx="220">
                  <c:v>39571</c:v>
                </c:pt>
                <c:pt idx="221">
                  <c:v>39572</c:v>
                </c:pt>
                <c:pt idx="222">
                  <c:v>39573</c:v>
                </c:pt>
                <c:pt idx="223">
                  <c:v>39574</c:v>
                </c:pt>
                <c:pt idx="224">
                  <c:v>39575</c:v>
                </c:pt>
                <c:pt idx="225">
                  <c:v>39576</c:v>
                </c:pt>
                <c:pt idx="226">
                  <c:v>39577</c:v>
                </c:pt>
                <c:pt idx="227">
                  <c:v>39578</c:v>
                </c:pt>
                <c:pt idx="228">
                  <c:v>39579</c:v>
                </c:pt>
                <c:pt idx="229">
                  <c:v>39580</c:v>
                </c:pt>
                <c:pt idx="230">
                  <c:v>39581</c:v>
                </c:pt>
                <c:pt idx="231">
                  <c:v>39582</c:v>
                </c:pt>
                <c:pt idx="232">
                  <c:v>39583</c:v>
                </c:pt>
                <c:pt idx="233">
                  <c:v>39584</c:v>
                </c:pt>
                <c:pt idx="234">
                  <c:v>39585</c:v>
                </c:pt>
                <c:pt idx="235">
                  <c:v>39586</c:v>
                </c:pt>
                <c:pt idx="236">
                  <c:v>39587</c:v>
                </c:pt>
                <c:pt idx="237">
                  <c:v>39588</c:v>
                </c:pt>
                <c:pt idx="238">
                  <c:v>39589</c:v>
                </c:pt>
                <c:pt idx="239">
                  <c:v>39590</c:v>
                </c:pt>
                <c:pt idx="240">
                  <c:v>39591</c:v>
                </c:pt>
                <c:pt idx="241">
                  <c:v>39592</c:v>
                </c:pt>
                <c:pt idx="242">
                  <c:v>39593</c:v>
                </c:pt>
                <c:pt idx="243">
                  <c:v>39594</c:v>
                </c:pt>
                <c:pt idx="244">
                  <c:v>39595</c:v>
                </c:pt>
                <c:pt idx="245">
                  <c:v>39596</c:v>
                </c:pt>
                <c:pt idx="246">
                  <c:v>39597</c:v>
                </c:pt>
                <c:pt idx="247">
                  <c:v>39598</c:v>
                </c:pt>
                <c:pt idx="248">
                  <c:v>39599</c:v>
                </c:pt>
                <c:pt idx="249">
                  <c:v>39600</c:v>
                </c:pt>
                <c:pt idx="250">
                  <c:v>39601</c:v>
                </c:pt>
                <c:pt idx="251">
                  <c:v>39602</c:v>
                </c:pt>
                <c:pt idx="252">
                  <c:v>39603</c:v>
                </c:pt>
                <c:pt idx="253">
                  <c:v>39604</c:v>
                </c:pt>
                <c:pt idx="254">
                  <c:v>39605</c:v>
                </c:pt>
                <c:pt idx="255">
                  <c:v>39606</c:v>
                </c:pt>
                <c:pt idx="256">
                  <c:v>39607</c:v>
                </c:pt>
                <c:pt idx="257">
                  <c:v>39608</c:v>
                </c:pt>
                <c:pt idx="258">
                  <c:v>39609</c:v>
                </c:pt>
                <c:pt idx="259">
                  <c:v>39610</c:v>
                </c:pt>
                <c:pt idx="260">
                  <c:v>39611</c:v>
                </c:pt>
                <c:pt idx="261">
                  <c:v>39612</c:v>
                </c:pt>
                <c:pt idx="262">
                  <c:v>39613</c:v>
                </c:pt>
                <c:pt idx="263">
                  <c:v>39614</c:v>
                </c:pt>
                <c:pt idx="264">
                  <c:v>39615</c:v>
                </c:pt>
                <c:pt idx="265">
                  <c:v>39616</c:v>
                </c:pt>
                <c:pt idx="266">
                  <c:v>39617</c:v>
                </c:pt>
                <c:pt idx="267">
                  <c:v>39618</c:v>
                </c:pt>
                <c:pt idx="268">
                  <c:v>39619</c:v>
                </c:pt>
                <c:pt idx="269">
                  <c:v>39620</c:v>
                </c:pt>
                <c:pt idx="270">
                  <c:v>39621</c:v>
                </c:pt>
                <c:pt idx="271">
                  <c:v>39622</c:v>
                </c:pt>
                <c:pt idx="272">
                  <c:v>39623</c:v>
                </c:pt>
                <c:pt idx="273">
                  <c:v>39624</c:v>
                </c:pt>
                <c:pt idx="274">
                  <c:v>39625</c:v>
                </c:pt>
                <c:pt idx="275">
                  <c:v>39626</c:v>
                </c:pt>
                <c:pt idx="276">
                  <c:v>39627</c:v>
                </c:pt>
                <c:pt idx="277">
                  <c:v>39628</c:v>
                </c:pt>
                <c:pt idx="278">
                  <c:v>39629</c:v>
                </c:pt>
                <c:pt idx="279">
                  <c:v>39630</c:v>
                </c:pt>
                <c:pt idx="280">
                  <c:v>39631</c:v>
                </c:pt>
                <c:pt idx="281">
                  <c:v>39632</c:v>
                </c:pt>
                <c:pt idx="282">
                  <c:v>39633</c:v>
                </c:pt>
                <c:pt idx="283">
                  <c:v>39634</c:v>
                </c:pt>
                <c:pt idx="284">
                  <c:v>39635</c:v>
                </c:pt>
                <c:pt idx="285">
                  <c:v>39636</c:v>
                </c:pt>
                <c:pt idx="286">
                  <c:v>39637</c:v>
                </c:pt>
                <c:pt idx="287">
                  <c:v>39638</c:v>
                </c:pt>
                <c:pt idx="288">
                  <c:v>39639</c:v>
                </c:pt>
                <c:pt idx="289">
                  <c:v>39640</c:v>
                </c:pt>
                <c:pt idx="290">
                  <c:v>39641</c:v>
                </c:pt>
                <c:pt idx="291">
                  <c:v>39642</c:v>
                </c:pt>
                <c:pt idx="292">
                  <c:v>39643</c:v>
                </c:pt>
                <c:pt idx="293">
                  <c:v>39644</c:v>
                </c:pt>
                <c:pt idx="294">
                  <c:v>39645</c:v>
                </c:pt>
                <c:pt idx="295">
                  <c:v>39646</c:v>
                </c:pt>
                <c:pt idx="296">
                  <c:v>39647</c:v>
                </c:pt>
                <c:pt idx="297">
                  <c:v>39648</c:v>
                </c:pt>
                <c:pt idx="298">
                  <c:v>39649</c:v>
                </c:pt>
                <c:pt idx="299">
                  <c:v>39650</c:v>
                </c:pt>
                <c:pt idx="300">
                  <c:v>39651</c:v>
                </c:pt>
                <c:pt idx="301">
                  <c:v>39652</c:v>
                </c:pt>
                <c:pt idx="302">
                  <c:v>39653</c:v>
                </c:pt>
                <c:pt idx="303">
                  <c:v>39654</c:v>
                </c:pt>
                <c:pt idx="304">
                  <c:v>39655</c:v>
                </c:pt>
                <c:pt idx="305">
                  <c:v>39656</c:v>
                </c:pt>
                <c:pt idx="306">
                  <c:v>39657</c:v>
                </c:pt>
                <c:pt idx="307">
                  <c:v>39658</c:v>
                </c:pt>
                <c:pt idx="308">
                  <c:v>39659</c:v>
                </c:pt>
                <c:pt idx="309">
                  <c:v>39660</c:v>
                </c:pt>
                <c:pt idx="310">
                  <c:v>39661</c:v>
                </c:pt>
                <c:pt idx="311">
                  <c:v>39662</c:v>
                </c:pt>
                <c:pt idx="312">
                  <c:v>39663</c:v>
                </c:pt>
                <c:pt idx="313">
                  <c:v>39664</c:v>
                </c:pt>
                <c:pt idx="314">
                  <c:v>39665</c:v>
                </c:pt>
                <c:pt idx="315">
                  <c:v>39666</c:v>
                </c:pt>
                <c:pt idx="316">
                  <c:v>39667</c:v>
                </c:pt>
                <c:pt idx="317">
                  <c:v>39668</c:v>
                </c:pt>
                <c:pt idx="318">
                  <c:v>39669</c:v>
                </c:pt>
                <c:pt idx="319">
                  <c:v>39670</c:v>
                </c:pt>
                <c:pt idx="320">
                  <c:v>39671</c:v>
                </c:pt>
                <c:pt idx="321">
                  <c:v>39672</c:v>
                </c:pt>
                <c:pt idx="322">
                  <c:v>39673</c:v>
                </c:pt>
                <c:pt idx="323">
                  <c:v>39674</c:v>
                </c:pt>
                <c:pt idx="324">
                  <c:v>39675</c:v>
                </c:pt>
                <c:pt idx="325">
                  <c:v>39676</c:v>
                </c:pt>
                <c:pt idx="326">
                  <c:v>39677</c:v>
                </c:pt>
                <c:pt idx="327">
                  <c:v>39678</c:v>
                </c:pt>
                <c:pt idx="328">
                  <c:v>39679</c:v>
                </c:pt>
                <c:pt idx="329">
                  <c:v>39680</c:v>
                </c:pt>
                <c:pt idx="330">
                  <c:v>39681</c:v>
                </c:pt>
                <c:pt idx="331">
                  <c:v>39682</c:v>
                </c:pt>
                <c:pt idx="332">
                  <c:v>39683</c:v>
                </c:pt>
                <c:pt idx="333">
                  <c:v>39684</c:v>
                </c:pt>
                <c:pt idx="334">
                  <c:v>39685</c:v>
                </c:pt>
                <c:pt idx="335">
                  <c:v>39686</c:v>
                </c:pt>
                <c:pt idx="336">
                  <c:v>39687</c:v>
                </c:pt>
                <c:pt idx="337">
                  <c:v>39688</c:v>
                </c:pt>
                <c:pt idx="338">
                  <c:v>39689</c:v>
                </c:pt>
                <c:pt idx="339">
                  <c:v>39690</c:v>
                </c:pt>
                <c:pt idx="340">
                  <c:v>39691</c:v>
                </c:pt>
                <c:pt idx="341">
                  <c:v>39692</c:v>
                </c:pt>
                <c:pt idx="342">
                  <c:v>39693</c:v>
                </c:pt>
                <c:pt idx="343">
                  <c:v>39694</c:v>
                </c:pt>
                <c:pt idx="344">
                  <c:v>39695</c:v>
                </c:pt>
                <c:pt idx="345">
                  <c:v>39696</c:v>
                </c:pt>
                <c:pt idx="346">
                  <c:v>39697</c:v>
                </c:pt>
                <c:pt idx="347">
                  <c:v>39698</c:v>
                </c:pt>
                <c:pt idx="348">
                  <c:v>39699</c:v>
                </c:pt>
                <c:pt idx="349">
                  <c:v>39700</c:v>
                </c:pt>
                <c:pt idx="350">
                  <c:v>39701</c:v>
                </c:pt>
                <c:pt idx="351">
                  <c:v>39702</c:v>
                </c:pt>
                <c:pt idx="352">
                  <c:v>39703</c:v>
                </c:pt>
                <c:pt idx="353">
                  <c:v>39704</c:v>
                </c:pt>
                <c:pt idx="354">
                  <c:v>39705</c:v>
                </c:pt>
                <c:pt idx="355">
                  <c:v>39706</c:v>
                </c:pt>
                <c:pt idx="356">
                  <c:v>39707</c:v>
                </c:pt>
                <c:pt idx="357">
                  <c:v>39708</c:v>
                </c:pt>
                <c:pt idx="358">
                  <c:v>39709</c:v>
                </c:pt>
                <c:pt idx="359">
                  <c:v>39710</c:v>
                </c:pt>
                <c:pt idx="360">
                  <c:v>39711</c:v>
                </c:pt>
                <c:pt idx="361">
                  <c:v>39712</c:v>
                </c:pt>
                <c:pt idx="362">
                  <c:v>39713</c:v>
                </c:pt>
                <c:pt idx="363">
                  <c:v>39714</c:v>
                </c:pt>
                <c:pt idx="364">
                  <c:v>39715</c:v>
                </c:pt>
                <c:pt idx="365">
                  <c:v>39716</c:v>
                </c:pt>
                <c:pt idx="366">
                  <c:v>39717</c:v>
                </c:pt>
                <c:pt idx="367">
                  <c:v>39718</c:v>
                </c:pt>
                <c:pt idx="368">
                  <c:v>39719</c:v>
                </c:pt>
                <c:pt idx="369">
                  <c:v>39720</c:v>
                </c:pt>
                <c:pt idx="370">
                  <c:v>39721</c:v>
                </c:pt>
                <c:pt idx="371">
                  <c:v>39722</c:v>
                </c:pt>
                <c:pt idx="372">
                  <c:v>39723</c:v>
                </c:pt>
                <c:pt idx="373">
                  <c:v>39724</c:v>
                </c:pt>
                <c:pt idx="374">
                  <c:v>39725</c:v>
                </c:pt>
                <c:pt idx="375">
                  <c:v>39726</c:v>
                </c:pt>
                <c:pt idx="376">
                  <c:v>39727</c:v>
                </c:pt>
                <c:pt idx="377">
                  <c:v>39728</c:v>
                </c:pt>
                <c:pt idx="378">
                  <c:v>39729</c:v>
                </c:pt>
                <c:pt idx="379">
                  <c:v>39730</c:v>
                </c:pt>
                <c:pt idx="380">
                  <c:v>39731</c:v>
                </c:pt>
                <c:pt idx="381">
                  <c:v>39732</c:v>
                </c:pt>
                <c:pt idx="382">
                  <c:v>39733</c:v>
                </c:pt>
                <c:pt idx="383">
                  <c:v>39734</c:v>
                </c:pt>
                <c:pt idx="384">
                  <c:v>39735</c:v>
                </c:pt>
                <c:pt idx="385">
                  <c:v>39736</c:v>
                </c:pt>
                <c:pt idx="386">
                  <c:v>39737</c:v>
                </c:pt>
                <c:pt idx="387">
                  <c:v>39738</c:v>
                </c:pt>
                <c:pt idx="388">
                  <c:v>39739</c:v>
                </c:pt>
                <c:pt idx="389">
                  <c:v>39740</c:v>
                </c:pt>
                <c:pt idx="390">
                  <c:v>39741</c:v>
                </c:pt>
                <c:pt idx="391">
                  <c:v>39742</c:v>
                </c:pt>
                <c:pt idx="392">
                  <c:v>39743</c:v>
                </c:pt>
                <c:pt idx="393">
                  <c:v>39744</c:v>
                </c:pt>
                <c:pt idx="394">
                  <c:v>39745</c:v>
                </c:pt>
                <c:pt idx="395">
                  <c:v>39746</c:v>
                </c:pt>
                <c:pt idx="396">
                  <c:v>39747</c:v>
                </c:pt>
                <c:pt idx="397">
                  <c:v>39748</c:v>
                </c:pt>
                <c:pt idx="398">
                  <c:v>39749</c:v>
                </c:pt>
                <c:pt idx="399">
                  <c:v>39750</c:v>
                </c:pt>
                <c:pt idx="400">
                  <c:v>39751</c:v>
                </c:pt>
                <c:pt idx="401">
                  <c:v>39752</c:v>
                </c:pt>
                <c:pt idx="402">
                  <c:v>39753</c:v>
                </c:pt>
                <c:pt idx="403">
                  <c:v>39754</c:v>
                </c:pt>
                <c:pt idx="404">
                  <c:v>39755</c:v>
                </c:pt>
                <c:pt idx="405">
                  <c:v>39756</c:v>
                </c:pt>
                <c:pt idx="406">
                  <c:v>39757</c:v>
                </c:pt>
                <c:pt idx="407">
                  <c:v>39758</c:v>
                </c:pt>
                <c:pt idx="408">
                  <c:v>39759</c:v>
                </c:pt>
                <c:pt idx="409">
                  <c:v>39760</c:v>
                </c:pt>
                <c:pt idx="410">
                  <c:v>39761</c:v>
                </c:pt>
                <c:pt idx="411">
                  <c:v>39762</c:v>
                </c:pt>
                <c:pt idx="412">
                  <c:v>39763</c:v>
                </c:pt>
                <c:pt idx="413">
                  <c:v>39764</c:v>
                </c:pt>
                <c:pt idx="414">
                  <c:v>39765</c:v>
                </c:pt>
                <c:pt idx="415">
                  <c:v>39766</c:v>
                </c:pt>
                <c:pt idx="416">
                  <c:v>39767</c:v>
                </c:pt>
                <c:pt idx="417">
                  <c:v>39768</c:v>
                </c:pt>
                <c:pt idx="418">
                  <c:v>39769</c:v>
                </c:pt>
                <c:pt idx="419">
                  <c:v>39770</c:v>
                </c:pt>
                <c:pt idx="420">
                  <c:v>39771</c:v>
                </c:pt>
                <c:pt idx="421">
                  <c:v>39772</c:v>
                </c:pt>
                <c:pt idx="422">
                  <c:v>39773</c:v>
                </c:pt>
                <c:pt idx="423">
                  <c:v>39774</c:v>
                </c:pt>
                <c:pt idx="424">
                  <c:v>39775</c:v>
                </c:pt>
                <c:pt idx="425">
                  <c:v>39776</c:v>
                </c:pt>
                <c:pt idx="426">
                  <c:v>39777</c:v>
                </c:pt>
                <c:pt idx="427">
                  <c:v>39778</c:v>
                </c:pt>
                <c:pt idx="428">
                  <c:v>39779</c:v>
                </c:pt>
                <c:pt idx="429">
                  <c:v>39780</c:v>
                </c:pt>
                <c:pt idx="430">
                  <c:v>39781</c:v>
                </c:pt>
                <c:pt idx="431">
                  <c:v>39782</c:v>
                </c:pt>
                <c:pt idx="432">
                  <c:v>39783</c:v>
                </c:pt>
                <c:pt idx="433">
                  <c:v>39784</c:v>
                </c:pt>
                <c:pt idx="434">
                  <c:v>39785</c:v>
                </c:pt>
                <c:pt idx="435">
                  <c:v>39786</c:v>
                </c:pt>
                <c:pt idx="436">
                  <c:v>39787</c:v>
                </c:pt>
                <c:pt idx="437">
                  <c:v>39788</c:v>
                </c:pt>
                <c:pt idx="438">
                  <c:v>39789</c:v>
                </c:pt>
                <c:pt idx="439">
                  <c:v>39790</c:v>
                </c:pt>
                <c:pt idx="440">
                  <c:v>39791</c:v>
                </c:pt>
                <c:pt idx="441">
                  <c:v>39792</c:v>
                </c:pt>
                <c:pt idx="442">
                  <c:v>39793</c:v>
                </c:pt>
                <c:pt idx="443">
                  <c:v>39794</c:v>
                </c:pt>
                <c:pt idx="444">
                  <c:v>39795</c:v>
                </c:pt>
                <c:pt idx="445">
                  <c:v>39796</c:v>
                </c:pt>
                <c:pt idx="446">
                  <c:v>39797</c:v>
                </c:pt>
                <c:pt idx="447">
                  <c:v>39798</c:v>
                </c:pt>
                <c:pt idx="448">
                  <c:v>39799</c:v>
                </c:pt>
                <c:pt idx="449">
                  <c:v>39800</c:v>
                </c:pt>
                <c:pt idx="450">
                  <c:v>39801</c:v>
                </c:pt>
                <c:pt idx="451">
                  <c:v>39802</c:v>
                </c:pt>
                <c:pt idx="452">
                  <c:v>39803</c:v>
                </c:pt>
                <c:pt idx="453">
                  <c:v>39804</c:v>
                </c:pt>
                <c:pt idx="454">
                  <c:v>39805</c:v>
                </c:pt>
                <c:pt idx="455">
                  <c:v>39806</c:v>
                </c:pt>
                <c:pt idx="456">
                  <c:v>39807</c:v>
                </c:pt>
                <c:pt idx="457">
                  <c:v>39808</c:v>
                </c:pt>
                <c:pt idx="458">
                  <c:v>39809</c:v>
                </c:pt>
                <c:pt idx="459">
                  <c:v>39810</c:v>
                </c:pt>
                <c:pt idx="460">
                  <c:v>39811</c:v>
                </c:pt>
                <c:pt idx="461">
                  <c:v>39812</c:v>
                </c:pt>
                <c:pt idx="462">
                  <c:v>39813</c:v>
                </c:pt>
                <c:pt idx="463">
                  <c:v>39814</c:v>
                </c:pt>
                <c:pt idx="464">
                  <c:v>39815</c:v>
                </c:pt>
                <c:pt idx="465">
                  <c:v>39816</c:v>
                </c:pt>
                <c:pt idx="466">
                  <c:v>39817</c:v>
                </c:pt>
                <c:pt idx="467">
                  <c:v>39818</c:v>
                </c:pt>
                <c:pt idx="468">
                  <c:v>39819</c:v>
                </c:pt>
                <c:pt idx="469">
                  <c:v>39820</c:v>
                </c:pt>
                <c:pt idx="470">
                  <c:v>39821</c:v>
                </c:pt>
                <c:pt idx="471">
                  <c:v>39822</c:v>
                </c:pt>
                <c:pt idx="472">
                  <c:v>39823</c:v>
                </c:pt>
                <c:pt idx="473">
                  <c:v>39824</c:v>
                </c:pt>
                <c:pt idx="474">
                  <c:v>39825</c:v>
                </c:pt>
                <c:pt idx="475">
                  <c:v>39826</c:v>
                </c:pt>
                <c:pt idx="476">
                  <c:v>39827</c:v>
                </c:pt>
                <c:pt idx="477">
                  <c:v>39828</c:v>
                </c:pt>
                <c:pt idx="478">
                  <c:v>39829</c:v>
                </c:pt>
                <c:pt idx="479">
                  <c:v>39830</c:v>
                </c:pt>
                <c:pt idx="480">
                  <c:v>39831</c:v>
                </c:pt>
                <c:pt idx="481">
                  <c:v>39832</c:v>
                </c:pt>
                <c:pt idx="482">
                  <c:v>39833</c:v>
                </c:pt>
                <c:pt idx="483">
                  <c:v>39834</c:v>
                </c:pt>
                <c:pt idx="484">
                  <c:v>39835</c:v>
                </c:pt>
                <c:pt idx="485">
                  <c:v>39836</c:v>
                </c:pt>
                <c:pt idx="486">
                  <c:v>39837</c:v>
                </c:pt>
                <c:pt idx="487">
                  <c:v>39838</c:v>
                </c:pt>
                <c:pt idx="488">
                  <c:v>39839</c:v>
                </c:pt>
                <c:pt idx="489">
                  <c:v>39840</c:v>
                </c:pt>
                <c:pt idx="490">
                  <c:v>39841</c:v>
                </c:pt>
                <c:pt idx="491">
                  <c:v>39842</c:v>
                </c:pt>
                <c:pt idx="492">
                  <c:v>39843</c:v>
                </c:pt>
                <c:pt idx="493">
                  <c:v>39844</c:v>
                </c:pt>
                <c:pt idx="494">
                  <c:v>39845</c:v>
                </c:pt>
                <c:pt idx="495">
                  <c:v>39846</c:v>
                </c:pt>
                <c:pt idx="496">
                  <c:v>39847</c:v>
                </c:pt>
                <c:pt idx="497">
                  <c:v>39848</c:v>
                </c:pt>
                <c:pt idx="498">
                  <c:v>39849</c:v>
                </c:pt>
                <c:pt idx="499">
                  <c:v>39850</c:v>
                </c:pt>
                <c:pt idx="500">
                  <c:v>39851</c:v>
                </c:pt>
                <c:pt idx="501">
                  <c:v>39852</c:v>
                </c:pt>
                <c:pt idx="502">
                  <c:v>39853</c:v>
                </c:pt>
                <c:pt idx="503">
                  <c:v>39854</c:v>
                </c:pt>
                <c:pt idx="504">
                  <c:v>39855</c:v>
                </c:pt>
                <c:pt idx="505">
                  <c:v>39856</c:v>
                </c:pt>
                <c:pt idx="506">
                  <c:v>39857</c:v>
                </c:pt>
                <c:pt idx="507">
                  <c:v>39858</c:v>
                </c:pt>
                <c:pt idx="508">
                  <c:v>39859</c:v>
                </c:pt>
                <c:pt idx="509">
                  <c:v>39860</c:v>
                </c:pt>
                <c:pt idx="510">
                  <c:v>39861</c:v>
                </c:pt>
                <c:pt idx="511">
                  <c:v>39862</c:v>
                </c:pt>
                <c:pt idx="512">
                  <c:v>39863</c:v>
                </c:pt>
                <c:pt idx="513">
                  <c:v>39864</c:v>
                </c:pt>
                <c:pt idx="514">
                  <c:v>39865</c:v>
                </c:pt>
                <c:pt idx="515">
                  <c:v>39866</c:v>
                </c:pt>
                <c:pt idx="516">
                  <c:v>39867</c:v>
                </c:pt>
                <c:pt idx="517">
                  <c:v>39868</c:v>
                </c:pt>
                <c:pt idx="518">
                  <c:v>39869</c:v>
                </c:pt>
                <c:pt idx="519">
                  <c:v>39870</c:v>
                </c:pt>
                <c:pt idx="520">
                  <c:v>39871</c:v>
                </c:pt>
                <c:pt idx="521">
                  <c:v>39872</c:v>
                </c:pt>
                <c:pt idx="522">
                  <c:v>39873</c:v>
                </c:pt>
                <c:pt idx="523">
                  <c:v>39874</c:v>
                </c:pt>
                <c:pt idx="524">
                  <c:v>39875</c:v>
                </c:pt>
                <c:pt idx="525">
                  <c:v>39876</c:v>
                </c:pt>
                <c:pt idx="526">
                  <c:v>39877</c:v>
                </c:pt>
                <c:pt idx="527">
                  <c:v>39878</c:v>
                </c:pt>
                <c:pt idx="528">
                  <c:v>39879</c:v>
                </c:pt>
                <c:pt idx="529">
                  <c:v>39880</c:v>
                </c:pt>
                <c:pt idx="530">
                  <c:v>39881</c:v>
                </c:pt>
                <c:pt idx="531">
                  <c:v>39882</c:v>
                </c:pt>
                <c:pt idx="532">
                  <c:v>39883</c:v>
                </c:pt>
                <c:pt idx="533">
                  <c:v>39884</c:v>
                </c:pt>
                <c:pt idx="534">
                  <c:v>39885</c:v>
                </c:pt>
                <c:pt idx="535">
                  <c:v>39886</c:v>
                </c:pt>
                <c:pt idx="536">
                  <c:v>39887</c:v>
                </c:pt>
                <c:pt idx="537">
                  <c:v>39888</c:v>
                </c:pt>
                <c:pt idx="538">
                  <c:v>39889</c:v>
                </c:pt>
                <c:pt idx="539">
                  <c:v>39890</c:v>
                </c:pt>
                <c:pt idx="540">
                  <c:v>39891</c:v>
                </c:pt>
                <c:pt idx="541">
                  <c:v>39892</c:v>
                </c:pt>
                <c:pt idx="542">
                  <c:v>39893</c:v>
                </c:pt>
                <c:pt idx="543">
                  <c:v>39894</c:v>
                </c:pt>
                <c:pt idx="544">
                  <c:v>39895</c:v>
                </c:pt>
                <c:pt idx="545">
                  <c:v>39896</c:v>
                </c:pt>
                <c:pt idx="546">
                  <c:v>39897</c:v>
                </c:pt>
                <c:pt idx="547">
                  <c:v>39898</c:v>
                </c:pt>
                <c:pt idx="548">
                  <c:v>39899</c:v>
                </c:pt>
                <c:pt idx="549">
                  <c:v>39900</c:v>
                </c:pt>
                <c:pt idx="550">
                  <c:v>39901</c:v>
                </c:pt>
                <c:pt idx="551">
                  <c:v>39902</c:v>
                </c:pt>
                <c:pt idx="552">
                  <c:v>39903</c:v>
                </c:pt>
                <c:pt idx="553">
                  <c:v>39904</c:v>
                </c:pt>
                <c:pt idx="554">
                  <c:v>39905</c:v>
                </c:pt>
                <c:pt idx="555">
                  <c:v>39906</c:v>
                </c:pt>
                <c:pt idx="556">
                  <c:v>39907</c:v>
                </c:pt>
                <c:pt idx="557">
                  <c:v>39908</c:v>
                </c:pt>
                <c:pt idx="558">
                  <c:v>39909</c:v>
                </c:pt>
                <c:pt idx="559">
                  <c:v>39910</c:v>
                </c:pt>
                <c:pt idx="560">
                  <c:v>39911</c:v>
                </c:pt>
                <c:pt idx="561">
                  <c:v>39912</c:v>
                </c:pt>
                <c:pt idx="562">
                  <c:v>39913</c:v>
                </c:pt>
                <c:pt idx="563">
                  <c:v>39914</c:v>
                </c:pt>
                <c:pt idx="564">
                  <c:v>39915</c:v>
                </c:pt>
                <c:pt idx="565">
                  <c:v>39916</c:v>
                </c:pt>
                <c:pt idx="566">
                  <c:v>39917</c:v>
                </c:pt>
                <c:pt idx="567">
                  <c:v>39918</c:v>
                </c:pt>
                <c:pt idx="568">
                  <c:v>39919</c:v>
                </c:pt>
                <c:pt idx="569">
                  <c:v>39920</c:v>
                </c:pt>
                <c:pt idx="570">
                  <c:v>39921</c:v>
                </c:pt>
                <c:pt idx="571">
                  <c:v>39922</c:v>
                </c:pt>
                <c:pt idx="572">
                  <c:v>39923</c:v>
                </c:pt>
                <c:pt idx="573">
                  <c:v>39924</c:v>
                </c:pt>
                <c:pt idx="574">
                  <c:v>39925</c:v>
                </c:pt>
                <c:pt idx="575">
                  <c:v>39926</c:v>
                </c:pt>
                <c:pt idx="576">
                  <c:v>39927</c:v>
                </c:pt>
                <c:pt idx="577">
                  <c:v>39928</c:v>
                </c:pt>
                <c:pt idx="578">
                  <c:v>39929</c:v>
                </c:pt>
                <c:pt idx="579">
                  <c:v>39930</c:v>
                </c:pt>
                <c:pt idx="580">
                  <c:v>39931</c:v>
                </c:pt>
                <c:pt idx="581">
                  <c:v>39932</c:v>
                </c:pt>
                <c:pt idx="582">
                  <c:v>39933</c:v>
                </c:pt>
                <c:pt idx="583">
                  <c:v>39934</c:v>
                </c:pt>
                <c:pt idx="584">
                  <c:v>39935</c:v>
                </c:pt>
                <c:pt idx="585">
                  <c:v>39936</c:v>
                </c:pt>
                <c:pt idx="586">
                  <c:v>39937</c:v>
                </c:pt>
                <c:pt idx="587">
                  <c:v>39938</c:v>
                </c:pt>
                <c:pt idx="588">
                  <c:v>39939</c:v>
                </c:pt>
                <c:pt idx="589">
                  <c:v>39940</c:v>
                </c:pt>
                <c:pt idx="590">
                  <c:v>39941</c:v>
                </c:pt>
                <c:pt idx="591">
                  <c:v>39942</c:v>
                </c:pt>
                <c:pt idx="592">
                  <c:v>39943</c:v>
                </c:pt>
                <c:pt idx="593">
                  <c:v>39944</c:v>
                </c:pt>
                <c:pt idx="594">
                  <c:v>39945</c:v>
                </c:pt>
                <c:pt idx="595">
                  <c:v>39946</c:v>
                </c:pt>
                <c:pt idx="596">
                  <c:v>39947</c:v>
                </c:pt>
                <c:pt idx="597">
                  <c:v>39948</c:v>
                </c:pt>
                <c:pt idx="598">
                  <c:v>39949</c:v>
                </c:pt>
                <c:pt idx="599">
                  <c:v>39950</c:v>
                </c:pt>
                <c:pt idx="600">
                  <c:v>39951</c:v>
                </c:pt>
                <c:pt idx="601">
                  <c:v>39952</c:v>
                </c:pt>
                <c:pt idx="602">
                  <c:v>39953</c:v>
                </c:pt>
                <c:pt idx="603">
                  <c:v>39954</c:v>
                </c:pt>
                <c:pt idx="604">
                  <c:v>39955</c:v>
                </c:pt>
                <c:pt idx="605">
                  <c:v>39956</c:v>
                </c:pt>
                <c:pt idx="606">
                  <c:v>39957</c:v>
                </c:pt>
                <c:pt idx="607">
                  <c:v>39958</c:v>
                </c:pt>
                <c:pt idx="608">
                  <c:v>39959</c:v>
                </c:pt>
                <c:pt idx="609">
                  <c:v>39960</c:v>
                </c:pt>
                <c:pt idx="610">
                  <c:v>39961</c:v>
                </c:pt>
                <c:pt idx="611">
                  <c:v>39962</c:v>
                </c:pt>
                <c:pt idx="612">
                  <c:v>39963</c:v>
                </c:pt>
                <c:pt idx="613">
                  <c:v>39964</c:v>
                </c:pt>
                <c:pt idx="614">
                  <c:v>39965</c:v>
                </c:pt>
                <c:pt idx="615">
                  <c:v>39966</c:v>
                </c:pt>
                <c:pt idx="616">
                  <c:v>39967</c:v>
                </c:pt>
                <c:pt idx="617">
                  <c:v>39968</c:v>
                </c:pt>
                <c:pt idx="618">
                  <c:v>39969</c:v>
                </c:pt>
                <c:pt idx="619">
                  <c:v>39970</c:v>
                </c:pt>
                <c:pt idx="620">
                  <c:v>39971</c:v>
                </c:pt>
                <c:pt idx="621">
                  <c:v>39972</c:v>
                </c:pt>
                <c:pt idx="622">
                  <c:v>39973</c:v>
                </c:pt>
                <c:pt idx="623">
                  <c:v>39974</c:v>
                </c:pt>
                <c:pt idx="624">
                  <c:v>39975</c:v>
                </c:pt>
                <c:pt idx="625">
                  <c:v>39976</c:v>
                </c:pt>
                <c:pt idx="626">
                  <c:v>39977</c:v>
                </c:pt>
                <c:pt idx="627">
                  <c:v>39978</c:v>
                </c:pt>
                <c:pt idx="628">
                  <c:v>39979</c:v>
                </c:pt>
                <c:pt idx="629">
                  <c:v>39980</c:v>
                </c:pt>
                <c:pt idx="630">
                  <c:v>39981</c:v>
                </c:pt>
                <c:pt idx="631">
                  <c:v>39982</c:v>
                </c:pt>
                <c:pt idx="632">
                  <c:v>39983</c:v>
                </c:pt>
                <c:pt idx="633">
                  <c:v>39984</c:v>
                </c:pt>
                <c:pt idx="634">
                  <c:v>39985</c:v>
                </c:pt>
                <c:pt idx="635">
                  <c:v>39986</c:v>
                </c:pt>
                <c:pt idx="636">
                  <c:v>39987</c:v>
                </c:pt>
                <c:pt idx="637">
                  <c:v>39988</c:v>
                </c:pt>
                <c:pt idx="638">
                  <c:v>39989</c:v>
                </c:pt>
                <c:pt idx="639">
                  <c:v>39990</c:v>
                </c:pt>
                <c:pt idx="640">
                  <c:v>39991</c:v>
                </c:pt>
                <c:pt idx="641">
                  <c:v>39992</c:v>
                </c:pt>
                <c:pt idx="642">
                  <c:v>39993</c:v>
                </c:pt>
                <c:pt idx="643">
                  <c:v>39994</c:v>
                </c:pt>
                <c:pt idx="644">
                  <c:v>39995</c:v>
                </c:pt>
                <c:pt idx="645">
                  <c:v>39996</c:v>
                </c:pt>
                <c:pt idx="646">
                  <c:v>39997</c:v>
                </c:pt>
                <c:pt idx="647">
                  <c:v>39998</c:v>
                </c:pt>
                <c:pt idx="648">
                  <c:v>39999</c:v>
                </c:pt>
                <c:pt idx="649">
                  <c:v>40000</c:v>
                </c:pt>
                <c:pt idx="650">
                  <c:v>40001</c:v>
                </c:pt>
                <c:pt idx="651">
                  <c:v>40002</c:v>
                </c:pt>
                <c:pt idx="652">
                  <c:v>40003</c:v>
                </c:pt>
                <c:pt idx="653">
                  <c:v>40004</c:v>
                </c:pt>
                <c:pt idx="654">
                  <c:v>40005</c:v>
                </c:pt>
                <c:pt idx="655">
                  <c:v>40006</c:v>
                </c:pt>
                <c:pt idx="656">
                  <c:v>40007</c:v>
                </c:pt>
                <c:pt idx="657">
                  <c:v>40008</c:v>
                </c:pt>
                <c:pt idx="658">
                  <c:v>40009</c:v>
                </c:pt>
                <c:pt idx="659">
                  <c:v>40010</c:v>
                </c:pt>
                <c:pt idx="660">
                  <c:v>40011</c:v>
                </c:pt>
                <c:pt idx="661">
                  <c:v>40012</c:v>
                </c:pt>
                <c:pt idx="662">
                  <c:v>40013</c:v>
                </c:pt>
                <c:pt idx="663">
                  <c:v>40014</c:v>
                </c:pt>
                <c:pt idx="664">
                  <c:v>40015</c:v>
                </c:pt>
                <c:pt idx="665">
                  <c:v>40016</c:v>
                </c:pt>
                <c:pt idx="666">
                  <c:v>40017</c:v>
                </c:pt>
                <c:pt idx="667">
                  <c:v>40018</c:v>
                </c:pt>
                <c:pt idx="668">
                  <c:v>40019</c:v>
                </c:pt>
                <c:pt idx="669">
                  <c:v>40020</c:v>
                </c:pt>
                <c:pt idx="670">
                  <c:v>40021</c:v>
                </c:pt>
                <c:pt idx="671">
                  <c:v>40022</c:v>
                </c:pt>
                <c:pt idx="672">
                  <c:v>40023</c:v>
                </c:pt>
                <c:pt idx="673">
                  <c:v>40024</c:v>
                </c:pt>
                <c:pt idx="674">
                  <c:v>40025</c:v>
                </c:pt>
                <c:pt idx="675">
                  <c:v>40026</c:v>
                </c:pt>
                <c:pt idx="676">
                  <c:v>40027</c:v>
                </c:pt>
                <c:pt idx="677">
                  <c:v>40028</c:v>
                </c:pt>
                <c:pt idx="678">
                  <c:v>40029</c:v>
                </c:pt>
                <c:pt idx="679">
                  <c:v>40030</c:v>
                </c:pt>
                <c:pt idx="680">
                  <c:v>40031</c:v>
                </c:pt>
                <c:pt idx="681">
                  <c:v>40032</c:v>
                </c:pt>
                <c:pt idx="682">
                  <c:v>40033</c:v>
                </c:pt>
                <c:pt idx="683">
                  <c:v>40034</c:v>
                </c:pt>
                <c:pt idx="684">
                  <c:v>40035</c:v>
                </c:pt>
                <c:pt idx="685">
                  <c:v>40036</c:v>
                </c:pt>
                <c:pt idx="686">
                  <c:v>40037</c:v>
                </c:pt>
                <c:pt idx="687">
                  <c:v>40038</c:v>
                </c:pt>
                <c:pt idx="688">
                  <c:v>40039</c:v>
                </c:pt>
                <c:pt idx="689">
                  <c:v>40040</c:v>
                </c:pt>
                <c:pt idx="690">
                  <c:v>40041</c:v>
                </c:pt>
                <c:pt idx="691">
                  <c:v>40042</c:v>
                </c:pt>
                <c:pt idx="692">
                  <c:v>40043</c:v>
                </c:pt>
                <c:pt idx="693">
                  <c:v>40044</c:v>
                </c:pt>
                <c:pt idx="694">
                  <c:v>40045</c:v>
                </c:pt>
                <c:pt idx="695">
                  <c:v>40046</c:v>
                </c:pt>
                <c:pt idx="696">
                  <c:v>40047</c:v>
                </c:pt>
                <c:pt idx="697">
                  <c:v>40048</c:v>
                </c:pt>
                <c:pt idx="698">
                  <c:v>40049</c:v>
                </c:pt>
                <c:pt idx="699">
                  <c:v>40050</c:v>
                </c:pt>
                <c:pt idx="700">
                  <c:v>40051</c:v>
                </c:pt>
                <c:pt idx="701">
                  <c:v>40052</c:v>
                </c:pt>
                <c:pt idx="702">
                  <c:v>40053</c:v>
                </c:pt>
                <c:pt idx="703">
                  <c:v>40054</c:v>
                </c:pt>
                <c:pt idx="704">
                  <c:v>40055</c:v>
                </c:pt>
                <c:pt idx="705">
                  <c:v>40056</c:v>
                </c:pt>
                <c:pt idx="706">
                  <c:v>40057</c:v>
                </c:pt>
                <c:pt idx="707">
                  <c:v>40058</c:v>
                </c:pt>
                <c:pt idx="708">
                  <c:v>40059</c:v>
                </c:pt>
                <c:pt idx="709">
                  <c:v>40060</c:v>
                </c:pt>
                <c:pt idx="710">
                  <c:v>40061</c:v>
                </c:pt>
                <c:pt idx="711">
                  <c:v>40062</c:v>
                </c:pt>
                <c:pt idx="712">
                  <c:v>40063</c:v>
                </c:pt>
                <c:pt idx="713">
                  <c:v>40064</c:v>
                </c:pt>
                <c:pt idx="714">
                  <c:v>40065</c:v>
                </c:pt>
                <c:pt idx="715">
                  <c:v>40066</c:v>
                </c:pt>
                <c:pt idx="716">
                  <c:v>40067</c:v>
                </c:pt>
                <c:pt idx="717">
                  <c:v>40068</c:v>
                </c:pt>
                <c:pt idx="718">
                  <c:v>40069</c:v>
                </c:pt>
                <c:pt idx="719">
                  <c:v>40070</c:v>
                </c:pt>
                <c:pt idx="720">
                  <c:v>40071</c:v>
                </c:pt>
                <c:pt idx="721">
                  <c:v>40072</c:v>
                </c:pt>
                <c:pt idx="722">
                  <c:v>40073</c:v>
                </c:pt>
                <c:pt idx="723">
                  <c:v>40074</c:v>
                </c:pt>
                <c:pt idx="724">
                  <c:v>40075</c:v>
                </c:pt>
                <c:pt idx="725">
                  <c:v>40076</c:v>
                </c:pt>
                <c:pt idx="726">
                  <c:v>40077</c:v>
                </c:pt>
                <c:pt idx="727">
                  <c:v>40078</c:v>
                </c:pt>
                <c:pt idx="728">
                  <c:v>40079</c:v>
                </c:pt>
                <c:pt idx="729">
                  <c:v>40080</c:v>
                </c:pt>
                <c:pt idx="730">
                  <c:v>40081</c:v>
                </c:pt>
                <c:pt idx="731">
                  <c:v>40082</c:v>
                </c:pt>
                <c:pt idx="732">
                  <c:v>40083</c:v>
                </c:pt>
                <c:pt idx="733">
                  <c:v>40084</c:v>
                </c:pt>
                <c:pt idx="734">
                  <c:v>40085</c:v>
                </c:pt>
                <c:pt idx="735">
                  <c:v>40086</c:v>
                </c:pt>
                <c:pt idx="736">
                  <c:v>40087</c:v>
                </c:pt>
                <c:pt idx="737">
                  <c:v>40088</c:v>
                </c:pt>
                <c:pt idx="738">
                  <c:v>40089</c:v>
                </c:pt>
                <c:pt idx="739">
                  <c:v>40090</c:v>
                </c:pt>
                <c:pt idx="740">
                  <c:v>40091</c:v>
                </c:pt>
                <c:pt idx="741">
                  <c:v>40092</c:v>
                </c:pt>
                <c:pt idx="742">
                  <c:v>40093</c:v>
                </c:pt>
                <c:pt idx="743">
                  <c:v>40094</c:v>
                </c:pt>
                <c:pt idx="744">
                  <c:v>40095</c:v>
                </c:pt>
                <c:pt idx="745">
                  <c:v>40096</c:v>
                </c:pt>
                <c:pt idx="746">
                  <c:v>40097</c:v>
                </c:pt>
                <c:pt idx="747">
                  <c:v>40098</c:v>
                </c:pt>
                <c:pt idx="748">
                  <c:v>40099</c:v>
                </c:pt>
                <c:pt idx="749">
                  <c:v>40100</c:v>
                </c:pt>
                <c:pt idx="750">
                  <c:v>40101</c:v>
                </c:pt>
                <c:pt idx="751">
                  <c:v>40102</c:v>
                </c:pt>
                <c:pt idx="752">
                  <c:v>40103</c:v>
                </c:pt>
                <c:pt idx="753">
                  <c:v>40104</c:v>
                </c:pt>
                <c:pt idx="754">
                  <c:v>40105</c:v>
                </c:pt>
                <c:pt idx="755">
                  <c:v>40106</c:v>
                </c:pt>
                <c:pt idx="756">
                  <c:v>40107</c:v>
                </c:pt>
                <c:pt idx="757">
                  <c:v>40108</c:v>
                </c:pt>
                <c:pt idx="758">
                  <c:v>40109</c:v>
                </c:pt>
                <c:pt idx="759">
                  <c:v>40110</c:v>
                </c:pt>
                <c:pt idx="760">
                  <c:v>40111</c:v>
                </c:pt>
                <c:pt idx="761">
                  <c:v>40112</c:v>
                </c:pt>
                <c:pt idx="762">
                  <c:v>40113</c:v>
                </c:pt>
                <c:pt idx="763">
                  <c:v>40114</c:v>
                </c:pt>
                <c:pt idx="764">
                  <c:v>40115</c:v>
                </c:pt>
                <c:pt idx="765">
                  <c:v>40116</c:v>
                </c:pt>
                <c:pt idx="766">
                  <c:v>40117</c:v>
                </c:pt>
                <c:pt idx="767">
                  <c:v>40118</c:v>
                </c:pt>
                <c:pt idx="768">
                  <c:v>40119</c:v>
                </c:pt>
                <c:pt idx="769">
                  <c:v>40120</c:v>
                </c:pt>
                <c:pt idx="770">
                  <c:v>40121</c:v>
                </c:pt>
                <c:pt idx="771">
                  <c:v>40122</c:v>
                </c:pt>
                <c:pt idx="772">
                  <c:v>40123</c:v>
                </c:pt>
                <c:pt idx="773">
                  <c:v>40124</c:v>
                </c:pt>
                <c:pt idx="774">
                  <c:v>40125</c:v>
                </c:pt>
                <c:pt idx="775">
                  <c:v>40126</c:v>
                </c:pt>
                <c:pt idx="776">
                  <c:v>40127</c:v>
                </c:pt>
                <c:pt idx="777">
                  <c:v>40128</c:v>
                </c:pt>
                <c:pt idx="778">
                  <c:v>40129</c:v>
                </c:pt>
                <c:pt idx="779">
                  <c:v>40130</c:v>
                </c:pt>
                <c:pt idx="780">
                  <c:v>40131</c:v>
                </c:pt>
                <c:pt idx="781">
                  <c:v>40132</c:v>
                </c:pt>
                <c:pt idx="782">
                  <c:v>40133</c:v>
                </c:pt>
                <c:pt idx="783">
                  <c:v>40134</c:v>
                </c:pt>
                <c:pt idx="784">
                  <c:v>40135</c:v>
                </c:pt>
                <c:pt idx="785">
                  <c:v>40136</c:v>
                </c:pt>
                <c:pt idx="786">
                  <c:v>40137</c:v>
                </c:pt>
                <c:pt idx="787">
                  <c:v>40138</c:v>
                </c:pt>
                <c:pt idx="788">
                  <c:v>40139</c:v>
                </c:pt>
                <c:pt idx="789">
                  <c:v>40140</c:v>
                </c:pt>
                <c:pt idx="790">
                  <c:v>40141</c:v>
                </c:pt>
                <c:pt idx="791">
                  <c:v>40142</c:v>
                </c:pt>
                <c:pt idx="792">
                  <c:v>40143</c:v>
                </c:pt>
                <c:pt idx="793">
                  <c:v>40144</c:v>
                </c:pt>
                <c:pt idx="794">
                  <c:v>40145</c:v>
                </c:pt>
                <c:pt idx="795">
                  <c:v>40146</c:v>
                </c:pt>
                <c:pt idx="796">
                  <c:v>40147</c:v>
                </c:pt>
                <c:pt idx="797">
                  <c:v>40148</c:v>
                </c:pt>
                <c:pt idx="798">
                  <c:v>40149</c:v>
                </c:pt>
                <c:pt idx="799">
                  <c:v>40150</c:v>
                </c:pt>
                <c:pt idx="800">
                  <c:v>40151</c:v>
                </c:pt>
                <c:pt idx="801">
                  <c:v>40152</c:v>
                </c:pt>
                <c:pt idx="802">
                  <c:v>40153</c:v>
                </c:pt>
                <c:pt idx="803">
                  <c:v>40154</c:v>
                </c:pt>
                <c:pt idx="804">
                  <c:v>40155</c:v>
                </c:pt>
                <c:pt idx="805">
                  <c:v>40156</c:v>
                </c:pt>
                <c:pt idx="806">
                  <c:v>40157</c:v>
                </c:pt>
                <c:pt idx="807">
                  <c:v>40158</c:v>
                </c:pt>
                <c:pt idx="808">
                  <c:v>40159</c:v>
                </c:pt>
                <c:pt idx="809">
                  <c:v>40160</c:v>
                </c:pt>
                <c:pt idx="810">
                  <c:v>40161</c:v>
                </c:pt>
                <c:pt idx="811">
                  <c:v>40162</c:v>
                </c:pt>
                <c:pt idx="812">
                  <c:v>40163</c:v>
                </c:pt>
                <c:pt idx="813">
                  <c:v>40164</c:v>
                </c:pt>
                <c:pt idx="814">
                  <c:v>40165</c:v>
                </c:pt>
                <c:pt idx="815">
                  <c:v>40166</c:v>
                </c:pt>
                <c:pt idx="816">
                  <c:v>40167</c:v>
                </c:pt>
                <c:pt idx="817">
                  <c:v>40168</c:v>
                </c:pt>
                <c:pt idx="818">
                  <c:v>40169</c:v>
                </c:pt>
                <c:pt idx="819">
                  <c:v>40170</c:v>
                </c:pt>
                <c:pt idx="820">
                  <c:v>40171</c:v>
                </c:pt>
                <c:pt idx="821">
                  <c:v>40172</c:v>
                </c:pt>
                <c:pt idx="822">
                  <c:v>40173</c:v>
                </c:pt>
                <c:pt idx="823">
                  <c:v>40174</c:v>
                </c:pt>
                <c:pt idx="824">
                  <c:v>40175</c:v>
                </c:pt>
                <c:pt idx="825">
                  <c:v>40176</c:v>
                </c:pt>
                <c:pt idx="826">
                  <c:v>40177</c:v>
                </c:pt>
                <c:pt idx="827">
                  <c:v>40178</c:v>
                </c:pt>
                <c:pt idx="828">
                  <c:v>40179</c:v>
                </c:pt>
                <c:pt idx="829">
                  <c:v>40180</c:v>
                </c:pt>
                <c:pt idx="830">
                  <c:v>40181</c:v>
                </c:pt>
                <c:pt idx="831">
                  <c:v>40182</c:v>
                </c:pt>
                <c:pt idx="832">
                  <c:v>40183</c:v>
                </c:pt>
                <c:pt idx="833">
                  <c:v>40184</c:v>
                </c:pt>
                <c:pt idx="834">
                  <c:v>40185</c:v>
                </c:pt>
                <c:pt idx="835">
                  <c:v>40186</c:v>
                </c:pt>
                <c:pt idx="836">
                  <c:v>40187</c:v>
                </c:pt>
                <c:pt idx="837">
                  <c:v>40188</c:v>
                </c:pt>
                <c:pt idx="838">
                  <c:v>40189</c:v>
                </c:pt>
                <c:pt idx="839">
                  <c:v>40190</c:v>
                </c:pt>
                <c:pt idx="840">
                  <c:v>40191</c:v>
                </c:pt>
                <c:pt idx="841">
                  <c:v>40192</c:v>
                </c:pt>
                <c:pt idx="842">
                  <c:v>40193</c:v>
                </c:pt>
                <c:pt idx="843">
                  <c:v>40194</c:v>
                </c:pt>
                <c:pt idx="844">
                  <c:v>40195</c:v>
                </c:pt>
                <c:pt idx="845">
                  <c:v>40196</c:v>
                </c:pt>
                <c:pt idx="846">
                  <c:v>40197</c:v>
                </c:pt>
                <c:pt idx="847">
                  <c:v>40198</c:v>
                </c:pt>
                <c:pt idx="848">
                  <c:v>40199</c:v>
                </c:pt>
                <c:pt idx="849">
                  <c:v>40200</c:v>
                </c:pt>
                <c:pt idx="850">
                  <c:v>40201</c:v>
                </c:pt>
                <c:pt idx="851">
                  <c:v>40202</c:v>
                </c:pt>
                <c:pt idx="852">
                  <c:v>40203</c:v>
                </c:pt>
                <c:pt idx="853">
                  <c:v>40204</c:v>
                </c:pt>
                <c:pt idx="854">
                  <c:v>40205</c:v>
                </c:pt>
                <c:pt idx="855">
                  <c:v>40206</c:v>
                </c:pt>
                <c:pt idx="856">
                  <c:v>40207</c:v>
                </c:pt>
                <c:pt idx="857">
                  <c:v>40208</c:v>
                </c:pt>
                <c:pt idx="858">
                  <c:v>40209</c:v>
                </c:pt>
                <c:pt idx="859">
                  <c:v>40210</c:v>
                </c:pt>
                <c:pt idx="860">
                  <c:v>40211</c:v>
                </c:pt>
                <c:pt idx="861">
                  <c:v>40212</c:v>
                </c:pt>
                <c:pt idx="862">
                  <c:v>40213</c:v>
                </c:pt>
                <c:pt idx="863">
                  <c:v>40214</c:v>
                </c:pt>
                <c:pt idx="864">
                  <c:v>40215</c:v>
                </c:pt>
                <c:pt idx="865">
                  <c:v>40216</c:v>
                </c:pt>
                <c:pt idx="866">
                  <c:v>40217</c:v>
                </c:pt>
                <c:pt idx="867">
                  <c:v>40218</c:v>
                </c:pt>
                <c:pt idx="868">
                  <c:v>40219</c:v>
                </c:pt>
                <c:pt idx="869">
                  <c:v>40220</c:v>
                </c:pt>
                <c:pt idx="870">
                  <c:v>40221</c:v>
                </c:pt>
                <c:pt idx="871">
                  <c:v>40222</c:v>
                </c:pt>
                <c:pt idx="872">
                  <c:v>40223</c:v>
                </c:pt>
                <c:pt idx="873">
                  <c:v>40224</c:v>
                </c:pt>
                <c:pt idx="874">
                  <c:v>40225</c:v>
                </c:pt>
                <c:pt idx="875">
                  <c:v>40226</c:v>
                </c:pt>
                <c:pt idx="876">
                  <c:v>40227</c:v>
                </c:pt>
                <c:pt idx="877">
                  <c:v>40228</c:v>
                </c:pt>
                <c:pt idx="878">
                  <c:v>40229</c:v>
                </c:pt>
                <c:pt idx="879">
                  <c:v>40230</c:v>
                </c:pt>
                <c:pt idx="880">
                  <c:v>40231</c:v>
                </c:pt>
                <c:pt idx="881">
                  <c:v>40232</c:v>
                </c:pt>
                <c:pt idx="882">
                  <c:v>40233</c:v>
                </c:pt>
                <c:pt idx="883">
                  <c:v>40234</c:v>
                </c:pt>
                <c:pt idx="884">
                  <c:v>40235</c:v>
                </c:pt>
                <c:pt idx="885">
                  <c:v>40236</c:v>
                </c:pt>
                <c:pt idx="886">
                  <c:v>40237</c:v>
                </c:pt>
                <c:pt idx="887">
                  <c:v>40238</c:v>
                </c:pt>
                <c:pt idx="888">
                  <c:v>40239</c:v>
                </c:pt>
                <c:pt idx="889">
                  <c:v>40240</c:v>
                </c:pt>
                <c:pt idx="890">
                  <c:v>40241</c:v>
                </c:pt>
                <c:pt idx="891">
                  <c:v>40242</c:v>
                </c:pt>
                <c:pt idx="892">
                  <c:v>40243</c:v>
                </c:pt>
                <c:pt idx="893">
                  <c:v>40244</c:v>
                </c:pt>
                <c:pt idx="894">
                  <c:v>40245</c:v>
                </c:pt>
                <c:pt idx="895">
                  <c:v>40246</c:v>
                </c:pt>
                <c:pt idx="896">
                  <c:v>40247</c:v>
                </c:pt>
                <c:pt idx="897">
                  <c:v>40248</c:v>
                </c:pt>
                <c:pt idx="898">
                  <c:v>40249</c:v>
                </c:pt>
                <c:pt idx="899">
                  <c:v>40250</c:v>
                </c:pt>
                <c:pt idx="900">
                  <c:v>40251</c:v>
                </c:pt>
                <c:pt idx="901">
                  <c:v>40252</c:v>
                </c:pt>
                <c:pt idx="902">
                  <c:v>40253</c:v>
                </c:pt>
                <c:pt idx="903">
                  <c:v>40254</c:v>
                </c:pt>
                <c:pt idx="904">
                  <c:v>40255</c:v>
                </c:pt>
                <c:pt idx="905">
                  <c:v>40256</c:v>
                </c:pt>
                <c:pt idx="906">
                  <c:v>40257</c:v>
                </c:pt>
                <c:pt idx="907">
                  <c:v>40258</c:v>
                </c:pt>
                <c:pt idx="908">
                  <c:v>40259</c:v>
                </c:pt>
                <c:pt idx="909">
                  <c:v>40260</c:v>
                </c:pt>
                <c:pt idx="910">
                  <c:v>40261</c:v>
                </c:pt>
                <c:pt idx="911">
                  <c:v>40262</c:v>
                </c:pt>
                <c:pt idx="912">
                  <c:v>40263</c:v>
                </c:pt>
                <c:pt idx="913">
                  <c:v>40264</c:v>
                </c:pt>
                <c:pt idx="914">
                  <c:v>40265</c:v>
                </c:pt>
                <c:pt idx="915">
                  <c:v>40266</c:v>
                </c:pt>
                <c:pt idx="916">
                  <c:v>40267</c:v>
                </c:pt>
                <c:pt idx="917">
                  <c:v>40268</c:v>
                </c:pt>
                <c:pt idx="918">
                  <c:v>40269</c:v>
                </c:pt>
                <c:pt idx="919">
                  <c:v>40270</c:v>
                </c:pt>
                <c:pt idx="920">
                  <c:v>40271</c:v>
                </c:pt>
                <c:pt idx="921">
                  <c:v>40272</c:v>
                </c:pt>
                <c:pt idx="922">
                  <c:v>40273</c:v>
                </c:pt>
                <c:pt idx="923">
                  <c:v>40274</c:v>
                </c:pt>
                <c:pt idx="924">
                  <c:v>40275</c:v>
                </c:pt>
                <c:pt idx="925">
                  <c:v>40276</c:v>
                </c:pt>
                <c:pt idx="926">
                  <c:v>40277</c:v>
                </c:pt>
                <c:pt idx="927">
                  <c:v>40278</c:v>
                </c:pt>
                <c:pt idx="928">
                  <c:v>40279</c:v>
                </c:pt>
                <c:pt idx="929">
                  <c:v>40280</c:v>
                </c:pt>
                <c:pt idx="930">
                  <c:v>40281</c:v>
                </c:pt>
                <c:pt idx="931">
                  <c:v>40282</c:v>
                </c:pt>
                <c:pt idx="932">
                  <c:v>40283</c:v>
                </c:pt>
                <c:pt idx="933">
                  <c:v>40284</c:v>
                </c:pt>
                <c:pt idx="934">
                  <c:v>40285</c:v>
                </c:pt>
                <c:pt idx="935">
                  <c:v>40286</c:v>
                </c:pt>
                <c:pt idx="936">
                  <c:v>40287</c:v>
                </c:pt>
                <c:pt idx="937">
                  <c:v>40288</c:v>
                </c:pt>
                <c:pt idx="938">
                  <c:v>40289</c:v>
                </c:pt>
                <c:pt idx="939">
                  <c:v>40290</c:v>
                </c:pt>
                <c:pt idx="940">
                  <c:v>40291</c:v>
                </c:pt>
                <c:pt idx="941">
                  <c:v>40292</c:v>
                </c:pt>
                <c:pt idx="942">
                  <c:v>40293</c:v>
                </c:pt>
                <c:pt idx="943">
                  <c:v>40294</c:v>
                </c:pt>
                <c:pt idx="944">
                  <c:v>40295</c:v>
                </c:pt>
                <c:pt idx="945">
                  <c:v>40296</c:v>
                </c:pt>
                <c:pt idx="946">
                  <c:v>40297</c:v>
                </c:pt>
                <c:pt idx="947">
                  <c:v>40298</c:v>
                </c:pt>
                <c:pt idx="948">
                  <c:v>40299</c:v>
                </c:pt>
                <c:pt idx="949">
                  <c:v>40300</c:v>
                </c:pt>
                <c:pt idx="950">
                  <c:v>40301</c:v>
                </c:pt>
                <c:pt idx="951">
                  <c:v>40302</c:v>
                </c:pt>
                <c:pt idx="952">
                  <c:v>40303</c:v>
                </c:pt>
                <c:pt idx="953">
                  <c:v>40304</c:v>
                </c:pt>
                <c:pt idx="954">
                  <c:v>40305</c:v>
                </c:pt>
                <c:pt idx="955">
                  <c:v>40306</c:v>
                </c:pt>
                <c:pt idx="956">
                  <c:v>40307</c:v>
                </c:pt>
                <c:pt idx="957">
                  <c:v>40308</c:v>
                </c:pt>
                <c:pt idx="958">
                  <c:v>40309</c:v>
                </c:pt>
                <c:pt idx="959">
                  <c:v>40310</c:v>
                </c:pt>
                <c:pt idx="960">
                  <c:v>40311</c:v>
                </c:pt>
                <c:pt idx="961">
                  <c:v>40312</c:v>
                </c:pt>
                <c:pt idx="962">
                  <c:v>40313</c:v>
                </c:pt>
                <c:pt idx="963">
                  <c:v>40314</c:v>
                </c:pt>
                <c:pt idx="964">
                  <c:v>40315</c:v>
                </c:pt>
                <c:pt idx="965">
                  <c:v>40316</c:v>
                </c:pt>
                <c:pt idx="966">
                  <c:v>40317</c:v>
                </c:pt>
                <c:pt idx="967">
                  <c:v>40318</c:v>
                </c:pt>
                <c:pt idx="968">
                  <c:v>40319</c:v>
                </c:pt>
                <c:pt idx="969">
                  <c:v>40320</c:v>
                </c:pt>
                <c:pt idx="970">
                  <c:v>40321</c:v>
                </c:pt>
                <c:pt idx="971">
                  <c:v>40322</c:v>
                </c:pt>
                <c:pt idx="972">
                  <c:v>40323</c:v>
                </c:pt>
                <c:pt idx="973">
                  <c:v>40324</c:v>
                </c:pt>
                <c:pt idx="974">
                  <c:v>40325</c:v>
                </c:pt>
                <c:pt idx="975">
                  <c:v>40326</c:v>
                </c:pt>
                <c:pt idx="976">
                  <c:v>40327</c:v>
                </c:pt>
                <c:pt idx="977">
                  <c:v>40328</c:v>
                </c:pt>
                <c:pt idx="978">
                  <c:v>40329</c:v>
                </c:pt>
                <c:pt idx="979">
                  <c:v>40330</c:v>
                </c:pt>
                <c:pt idx="980">
                  <c:v>40331</c:v>
                </c:pt>
                <c:pt idx="981">
                  <c:v>40332</c:v>
                </c:pt>
                <c:pt idx="982">
                  <c:v>40333</c:v>
                </c:pt>
                <c:pt idx="983">
                  <c:v>40334</c:v>
                </c:pt>
                <c:pt idx="984">
                  <c:v>40335</c:v>
                </c:pt>
                <c:pt idx="985">
                  <c:v>40336</c:v>
                </c:pt>
                <c:pt idx="986">
                  <c:v>40337</c:v>
                </c:pt>
                <c:pt idx="987">
                  <c:v>40338</c:v>
                </c:pt>
                <c:pt idx="988">
                  <c:v>40339</c:v>
                </c:pt>
                <c:pt idx="989">
                  <c:v>40340</c:v>
                </c:pt>
                <c:pt idx="990">
                  <c:v>40341</c:v>
                </c:pt>
                <c:pt idx="991">
                  <c:v>40342</c:v>
                </c:pt>
                <c:pt idx="992">
                  <c:v>40343</c:v>
                </c:pt>
                <c:pt idx="993">
                  <c:v>40344</c:v>
                </c:pt>
                <c:pt idx="994">
                  <c:v>40345</c:v>
                </c:pt>
                <c:pt idx="995">
                  <c:v>40346</c:v>
                </c:pt>
                <c:pt idx="996">
                  <c:v>40347</c:v>
                </c:pt>
                <c:pt idx="997">
                  <c:v>40348</c:v>
                </c:pt>
                <c:pt idx="998">
                  <c:v>40349</c:v>
                </c:pt>
                <c:pt idx="999">
                  <c:v>40350</c:v>
                </c:pt>
                <c:pt idx="1000">
                  <c:v>40351</c:v>
                </c:pt>
                <c:pt idx="1001">
                  <c:v>40352</c:v>
                </c:pt>
                <c:pt idx="1002">
                  <c:v>40353</c:v>
                </c:pt>
                <c:pt idx="1003">
                  <c:v>40354</c:v>
                </c:pt>
                <c:pt idx="1004">
                  <c:v>40355</c:v>
                </c:pt>
                <c:pt idx="1005">
                  <c:v>40356</c:v>
                </c:pt>
                <c:pt idx="1006">
                  <c:v>40357</c:v>
                </c:pt>
                <c:pt idx="1007">
                  <c:v>40358</c:v>
                </c:pt>
                <c:pt idx="1008">
                  <c:v>40359</c:v>
                </c:pt>
                <c:pt idx="1009">
                  <c:v>40360</c:v>
                </c:pt>
                <c:pt idx="1010">
                  <c:v>40361</c:v>
                </c:pt>
                <c:pt idx="1011">
                  <c:v>40362</c:v>
                </c:pt>
                <c:pt idx="1012">
                  <c:v>40363</c:v>
                </c:pt>
                <c:pt idx="1013">
                  <c:v>40364</c:v>
                </c:pt>
                <c:pt idx="1014">
                  <c:v>40365</c:v>
                </c:pt>
                <c:pt idx="1015">
                  <c:v>40366</c:v>
                </c:pt>
                <c:pt idx="1016">
                  <c:v>40367</c:v>
                </c:pt>
                <c:pt idx="1017">
                  <c:v>40368</c:v>
                </c:pt>
                <c:pt idx="1018">
                  <c:v>40369</c:v>
                </c:pt>
                <c:pt idx="1019">
                  <c:v>40370</c:v>
                </c:pt>
                <c:pt idx="1020">
                  <c:v>40371</c:v>
                </c:pt>
                <c:pt idx="1021">
                  <c:v>40372</c:v>
                </c:pt>
                <c:pt idx="1022">
                  <c:v>40373</c:v>
                </c:pt>
                <c:pt idx="1023">
                  <c:v>40374</c:v>
                </c:pt>
                <c:pt idx="1024">
                  <c:v>40375</c:v>
                </c:pt>
                <c:pt idx="1025">
                  <c:v>40376</c:v>
                </c:pt>
                <c:pt idx="1026">
                  <c:v>40377</c:v>
                </c:pt>
                <c:pt idx="1027">
                  <c:v>40378</c:v>
                </c:pt>
                <c:pt idx="1028">
                  <c:v>40379</c:v>
                </c:pt>
                <c:pt idx="1029">
                  <c:v>40380</c:v>
                </c:pt>
                <c:pt idx="1030">
                  <c:v>40381</c:v>
                </c:pt>
                <c:pt idx="1031">
                  <c:v>40382</c:v>
                </c:pt>
                <c:pt idx="1032">
                  <c:v>40383</c:v>
                </c:pt>
                <c:pt idx="1033">
                  <c:v>40384</c:v>
                </c:pt>
                <c:pt idx="1034">
                  <c:v>40385</c:v>
                </c:pt>
                <c:pt idx="1035">
                  <c:v>40386</c:v>
                </c:pt>
                <c:pt idx="1036">
                  <c:v>40387</c:v>
                </c:pt>
                <c:pt idx="1037">
                  <c:v>40388</c:v>
                </c:pt>
                <c:pt idx="1038">
                  <c:v>40389</c:v>
                </c:pt>
                <c:pt idx="1039">
                  <c:v>40390</c:v>
                </c:pt>
                <c:pt idx="1040">
                  <c:v>40391</c:v>
                </c:pt>
                <c:pt idx="1041">
                  <c:v>40392</c:v>
                </c:pt>
                <c:pt idx="1042">
                  <c:v>40393</c:v>
                </c:pt>
                <c:pt idx="1043">
                  <c:v>40394</c:v>
                </c:pt>
                <c:pt idx="1044">
                  <c:v>40395</c:v>
                </c:pt>
                <c:pt idx="1045">
                  <c:v>40396</c:v>
                </c:pt>
                <c:pt idx="1046">
                  <c:v>40397</c:v>
                </c:pt>
                <c:pt idx="1047">
                  <c:v>40398</c:v>
                </c:pt>
                <c:pt idx="1048">
                  <c:v>40399</c:v>
                </c:pt>
                <c:pt idx="1049">
                  <c:v>40400</c:v>
                </c:pt>
                <c:pt idx="1050">
                  <c:v>40401</c:v>
                </c:pt>
                <c:pt idx="1051">
                  <c:v>40402</c:v>
                </c:pt>
                <c:pt idx="1052">
                  <c:v>40403</c:v>
                </c:pt>
                <c:pt idx="1053">
                  <c:v>40404</c:v>
                </c:pt>
                <c:pt idx="1054">
                  <c:v>40405</c:v>
                </c:pt>
                <c:pt idx="1055">
                  <c:v>40406</c:v>
                </c:pt>
                <c:pt idx="1056">
                  <c:v>40407</c:v>
                </c:pt>
                <c:pt idx="1057">
                  <c:v>40408</c:v>
                </c:pt>
                <c:pt idx="1058">
                  <c:v>40409</c:v>
                </c:pt>
                <c:pt idx="1059">
                  <c:v>40410</c:v>
                </c:pt>
                <c:pt idx="1060">
                  <c:v>40411</c:v>
                </c:pt>
                <c:pt idx="1061">
                  <c:v>40412</c:v>
                </c:pt>
                <c:pt idx="1062">
                  <c:v>40413</c:v>
                </c:pt>
                <c:pt idx="1063">
                  <c:v>40414</c:v>
                </c:pt>
                <c:pt idx="1064">
                  <c:v>40415</c:v>
                </c:pt>
                <c:pt idx="1065">
                  <c:v>40416</c:v>
                </c:pt>
                <c:pt idx="1066">
                  <c:v>40417</c:v>
                </c:pt>
                <c:pt idx="1067">
                  <c:v>40418</c:v>
                </c:pt>
                <c:pt idx="1068">
                  <c:v>40419</c:v>
                </c:pt>
                <c:pt idx="1069">
                  <c:v>40420</c:v>
                </c:pt>
                <c:pt idx="1070">
                  <c:v>40421</c:v>
                </c:pt>
                <c:pt idx="1071">
                  <c:v>40422</c:v>
                </c:pt>
                <c:pt idx="1072">
                  <c:v>40423</c:v>
                </c:pt>
                <c:pt idx="1073">
                  <c:v>40424</c:v>
                </c:pt>
                <c:pt idx="1074">
                  <c:v>40425</c:v>
                </c:pt>
                <c:pt idx="1075">
                  <c:v>40426</c:v>
                </c:pt>
                <c:pt idx="1076">
                  <c:v>40427</c:v>
                </c:pt>
                <c:pt idx="1077">
                  <c:v>40428</c:v>
                </c:pt>
                <c:pt idx="1078">
                  <c:v>40429</c:v>
                </c:pt>
                <c:pt idx="1079">
                  <c:v>40430</c:v>
                </c:pt>
                <c:pt idx="1080">
                  <c:v>40431</c:v>
                </c:pt>
                <c:pt idx="1081">
                  <c:v>40432</c:v>
                </c:pt>
                <c:pt idx="1082">
                  <c:v>40433</c:v>
                </c:pt>
                <c:pt idx="1083">
                  <c:v>40434</c:v>
                </c:pt>
                <c:pt idx="1084">
                  <c:v>40435</c:v>
                </c:pt>
                <c:pt idx="1085">
                  <c:v>40436</c:v>
                </c:pt>
                <c:pt idx="1086">
                  <c:v>40437</c:v>
                </c:pt>
                <c:pt idx="1087">
                  <c:v>40438</c:v>
                </c:pt>
                <c:pt idx="1088">
                  <c:v>40439</c:v>
                </c:pt>
                <c:pt idx="1089">
                  <c:v>40440</c:v>
                </c:pt>
                <c:pt idx="1090">
                  <c:v>40441</c:v>
                </c:pt>
                <c:pt idx="1091">
                  <c:v>40442</c:v>
                </c:pt>
                <c:pt idx="1092">
                  <c:v>40443</c:v>
                </c:pt>
                <c:pt idx="1093">
                  <c:v>40444</c:v>
                </c:pt>
                <c:pt idx="1094">
                  <c:v>40445</c:v>
                </c:pt>
                <c:pt idx="1095">
                  <c:v>40446</c:v>
                </c:pt>
                <c:pt idx="1096">
                  <c:v>40447</c:v>
                </c:pt>
                <c:pt idx="1097">
                  <c:v>40448</c:v>
                </c:pt>
                <c:pt idx="1098">
                  <c:v>40449</c:v>
                </c:pt>
                <c:pt idx="1099">
                  <c:v>40450</c:v>
                </c:pt>
                <c:pt idx="1100">
                  <c:v>40451</c:v>
                </c:pt>
                <c:pt idx="1101">
                  <c:v>40452</c:v>
                </c:pt>
                <c:pt idx="1102">
                  <c:v>40453</c:v>
                </c:pt>
                <c:pt idx="1103">
                  <c:v>40454</c:v>
                </c:pt>
                <c:pt idx="1104">
                  <c:v>40455</c:v>
                </c:pt>
                <c:pt idx="1105">
                  <c:v>40456</c:v>
                </c:pt>
                <c:pt idx="1106">
                  <c:v>40457</c:v>
                </c:pt>
                <c:pt idx="1107">
                  <c:v>40458</c:v>
                </c:pt>
                <c:pt idx="1108">
                  <c:v>40459</c:v>
                </c:pt>
                <c:pt idx="1109">
                  <c:v>40460</c:v>
                </c:pt>
                <c:pt idx="1110">
                  <c:v>40461</c:v>
                </c:pt>
                <c:pt idx="1111">
                  <c:v>40462</c:v>
                </c:pt>
                <c:pt idx="1112">
                  <c:v>40463</c:v>
                </c:pt>
                <c:pt idx="1113">
                  <c:v>40464</c:v>
                </c:pt>
                <c:pt idx="1114">
                  <c:v>40465</c:v>
                </c:pt>
                <c:pt idx="1115">
                  <c:v>40466</c:v>
                </c:pt>
                <c:pt idx="1116">
                  <c:v>40467</c:v>
                </c:pt>
                <c:pt idx="1117">
                  <c:v>40468</c:v>
                </c:pt>
                <c:pt idx="1118">
                  <c:v>40469</c:v>
                </c:pt>
                <c:pt idx="1119">
                  <c:v>40470</c:v>
                </c:pt>
                <c:pt idx="1120">
                  <c:v>40471</c:v>
                </c:pt>
                <c:pt idx="1121">
                  <c:v>40472</c:v>
                </c:pt>
                <c:pt idx="1122">
                  <c:v>40473</c:v>
                </c:pt>
                <c:pt idx="1123">
                  <c:v>40474</c:v>
                </c:pt>
                <c:pt idx="1124">
                  <c:v>40475</c:v>
                </c:pt>
                <c:pt idx="1125">
                  <c:v>40476</c:v>
                </c:pt>
                <c:pt idx="1126">
                  <c:v>40477</c:v>
                </c:pt>
                <c:pt idx="1127">
                  <c:v>40478</c:v>
                </c:pt>
                <c:pt idx="1128">
                  <c:v>40479</c:v>
                </c:pt>
                <c:pt idx="1129">
                  <c:v>40480</c:v>
                </c:pt>
                <c:pt idx="1130">
                  <c:v>40481</c:v>
                </c:pt>
                <c:pt idx="1131">
                  <c:v>40482</c:v>
                </c:pt>
                <c:pt idx="1132">
                  <c:v>40483</c:v>
                </c:pt>
                <c:pt idx="1133">
                  <c:v>40484</c:v>
                </c:pt>
                <c:pt idx="1134">
                  <c:v>40485</c:v>
                </c:pt>
                <c:pt idx="1135">
                  <c:v>40486</c:v>
                </c:pt>
                <c:pt idx="1136">
                  <c:v>40487</c:v>
                </c:pt>
                <c:pt idx="1137">
                  <c:v>40488</c:v>
                </c:pt>
                <c:pt idx="1138">
                  <c:v>40489</c:v>
                </c:pt>
                <c:pt idx="1139">
                  <c:v>40490</c:v>
                </c:pt>
                <c:pt idx="1140">
                  <c:v>40491</c:v>
                </c:pt>
                <c:pt idx="1141">
                  <c:v>40492</c:v>
                </c:pt>
                <c:pt idx="1142">
                  <c:v>40493</c:v>
                </c:pt>
                <c:pt idx="1143">
                  <c:v>40494</c:v>
                </c:pt>
                <c:pt idx="1144">
                  <c:v>40495</c:v>
                </c:pt>
                <c:pt idx="1145">
                  <c:v>40496</c:v>
                </c:pt>
                <c:pt idx="1146">
                  <c:v>40497</c:v>
                </c:pt>
                <c:pt idx="1147">
                  <c:v>40498</c:v>
                </c:pt>
                <c:pt idx="1148">
                  <c:v>40499</c:v>
                </c:pt>
                <c:pt idx="1149">
                  <c:v>40500</c:v>
                </c:pt>
                <c:pt idx="1150">
                  <c:v>40501</c:v>
                </c:pt>
                <c:pt idx="1151">
                  <c:v>40502</c:v>
                </c:pt>
                <c:pt idx="1152">
                  <c:v>40503</c:v>
                </c:pt>
                <c:pt idx="1153">
                  <c:v>40504</c:v>
                </c:pt>
                <c:pt idx="1154">
                  <c:v>40505</c:v>
                </c:pt>
                <c:pt idx="1155">
                  <c:v>40506</c:v>
                </c:pt>
                <c:pt idx="1156">
                  <c:v>40507</c:v>
                </c:pt>
                <c:pt idx="1157">
                  <c:v>40508</c:v>
                </c:pt>
                <c:pt idx="1158">
                  <c:v>40509</c:v>
                </c:pt>
                <c:pt idx="1159">
                  <c:v>40510</c:v>
                </c:pt>
                <c:pt idx="1160">
                  <c:v>40511</c:v>
                </c:pt>
                <c:pt idx="1161">
                  <c:v>40512</c:v>
                </c:pt>
                <c:pt idx="1162">
                  <c:v>40513</c:v>
                </c:pt>
                <c:pt idx="1163">
                  <c:v>40514</c:v>
                </c:pt>
                <c:pt idx="1164">
                  <c:v>40515</c:v>
                </c:pt>
                <c:pt idx="1165">
                  <c:v>40516</c:v>
                </c:pt>
                <c:pt idx="1166">
                  <c:v>40517</c:v>
                </c:pt>
                <c:pt idx="1167">
                  <c:v>40518</c:v>
                </c:pt>
                <c:pt idx="1168">
                  <c:v>40519</c:v>
                </c:pt>
                <c:pt idx="1169">
                  <c:v>40520</c:v>
                </c:pt>
                <c:pt idx="1170">
                  <c:v>40521</c:v>
                </c:pt>
                <c:pt idx="1171">
                  <c:v>40522</c:v>
                </c:pt>
                <c:pt idx="1172">
                  <c:v>40523</c:v>
                </c:pt>
                <c:pt idx="1173">
                  <c:v>40524</c:v>
                </c:pt>
                <c:pt idx="1174">
                  <c:v>40525</c:v>
                </c:pt>
                <c:pt idx="1175">
                  <c:v>40526</c:v>
                </c:pt>
                <c:pt idx="1176">
                  <c:v>40527</c:v>
                </c:pt>
                <c:pt idx="1177">
                  <c:v>40528</c:v>
                </c:pt>
                <c:pt idx="1178">
                  <c:v>40529</c:v>
                </c:pt>
                <c:pt idx="1179">
                  <c:v>40530</c:v>
                </c:pt>
                <c:pt idx="1180">
                  <c:v>40531</c:v>
                </c:pt>
                <c:pt idx="1181">
                  <c:v>40532</c:v>
                </c:pt>
                <c:pt idx="1182">
                  <c:v>40533</c:v>
                </c:pt>
                <c:pt idx="1183">
                  <c:v>40534</c:v>
                </c:pt>
                <c:pt idx="1184">
                  <c:v>40535</c:v>
                </c:pt>
                <c:pt idx="1185">
                  <c:v>40536</c:v>
                </c:pt>
                <c:pt idx="1186">
                  <c:v>40537</c:v>
                </c:pt>
                <c:pt idx="1187">
                  <c:v>40538</c:v>
                </c:pt>
                <c:pt idx="1188">
                  <c:v>40539</c:v>
                </c:pt>
                <c:pt idx="1189">
                  <c:v>40540</c:v>
                </c:pt>
                <c:pt idx="1190">
                  <c:v>40541</c:v>
                </c:pt>
                <c:pt idx="1191">
                  <c:v>40542</c:v>
                </c:pt>
                <c:pt idx="1192">
                  <c:v>40543</c:v>
                </c:pt>
                <c:pt idx="1193">
                  <c:v>40544</c:v>
                </c:pt>
                <c:pt idx="1194">
                  <c:v>40545</c:v>
                </c:pt>
                <c:pt idx="1195">
                  <c:v>40546</c:v>
                </c:pt>
                <c:pt idx="1196">
                  <c:v>40547</c:v>
                </c:pt>
                <c:pt idx="1197">
                  <c:v>40548</c:v>
                </c:pt>
                <c:pt idx="1198">
                  <c:v>40549</c:v>
                </c:pt>
                <c:pt idx="1199">
                  <c:v>40550</c:v>
                </c:pt>
                <c:pt idx="1200">
                  <c:v>40551</c:v>
                </c:pt>
                <c:pt idx="1201">
                  <c:v>40552</c:v>
                </c:pt>
                <c:pt idx="1202">
                  <c:v>40553</c:v>
                </c:pt>
                <c:pt idx="1203">
                  <c:v>40554</c:v>
                </c:pt>
                <c:pt idx="1204">
                  <c:v>40555</c:v>
                </c:pt>
                <c:pt idx="1205">
                  <c:v>40556</c:v>
                </c:pt>
                <c:pt idx="1206">
                  <c:v>40557</c:v>
                </c:pt>
                <c:pt idx="1207">
                  <c:v>40558</c:v>
                </c:pt>
                <c:pt idx="1208">
                  <c:v>40559</c:v>
                </c:pt>
                <c:pt idx="1209">
                  <c:v>40560</c:v>
                </c:pt>
                <c:pt idx="1210">
                  <c:v>40561</c:v>
                </c:pt>
                <c:pt idx="1211">
                  <c:v>40562</c:v>
                </c:pt>
                <c:pt idx="1212">
                  <c:v>40563</c:v>
                </c:pt>
                <c:pt idx="1213">
                  <c:v>40564</c:v>
                </c:pt>
                <c:pt idx="1214">
                  <c:v>40565</c:v>
                </c:pt>
                <c:pt idx="1215">
                  <c:v>40566</c:v>
                </c:pt>
                <c:pt idx="1216">
                  <c:v>40567</c:v>
                </c:pt>
                <c:pt idx="1217">
                  <c:v>40568</c:v>
                </c:pt>
                <c:pt idx="1218">
                  <c:v>40569</c:v>
                </c:pt>
                <c:pt idx="1219">
                  <c:v>40570</c:v>
                </c:pt>
                <c:pt idx="1220">
                  <c:v>40571</c:v>
                </c:pt>
                <c:pt idx="1221">
                  <c:v>40572</c:v>
                </c:pt>
                <c:pt idx="1222">
                  <c:v>40573</c:v>
                </c:pt>
                <c:pt idx="1223">
                  <c:v>40574</c:v>
                </c:pt>
                <c:pt idx="1224">
                  <c:v>40575</c:v>
                </c:pt>
                <c:pt idx="1225">
                  <c:v>40576</c:v>
                </c:pt>
                <c:pt idx="1226">
                  <c:v>40577</c:v>
                </c:pt>
                <c:pt idx="1227">
                  <c:v>40578</c:v>
                </c:pt>
                <c:pt idx="1228">
                  <c:v>40579</c:v>
                </c:pt>
                <c:pt idx="1229">
                  <c:v>40580</c:v>
                </c:pt>
                <c:pt idx="1230">
                  <c:v>40581</c:v>
                </c:pt>
                <c:pt idx="1231">
                  <c:v>40582</c:v>
                </c:pt>
                <c:pt idx="1232">
                  <c:v>40583</c:v>
                </c:pt>
                <c:pt idx="1233">
                  <c:v>40584</c:v>
                </c:pt>
                <c:pt idx="1234">
                  <c:v>40585</c:v>
                </c:pt>
                <c:pt idx="1235">
                  <c:v>40586</c:v>
                </c:pt>
                <c:pt idx="1236">
                  <c:v>40587</c:v>
                </c:pt>
                <c:pt idx="1237">
                  <c:v>40588</c:v>
                </c:pt>
                <c:pt idx="1238">
                  <c:v>40589</c:v>
                </c:pt>
                <c:pt idx="1239">
                  <c:v>40590</c:v>
                </c:pt>
                <c:pt idx="1240">
                  <c:v>40591</c:v>
                </c:pt>
                <c:pt idx="1241">
                  <c:v>40592</c:v>
                </c:pt>
                <c:pt idx="1242">
                  <c:v>40593</c:v>
                </c:pt>
                <c:pt idx="1243">
                  <c:v>40594</c:v>
                </c:pt>
                <c:pt idx="1244">
                  <c:v>40595</c:v>
                </c:pt>
                <c:pt idx="1245">
                  <c:v>40596</c:v>
                </c:pt>
                <c:pt idx="1246">
                  <c:v>40597</c:v>
                </c:pt>
                <c:pt idx="1247">
                  <c:v>40598</c:v>
                </c:pt>
                <c:pt idx="1248">
                  <c:v>40599</c:v>
                </c:pt>
                <c:pt idx="1249">
                  <c:v>40600</c:v>
                </c:pt>
                <c:pt idx="1250">
                  <c:v>40601</c:v>
                </c:pt>
                <c:pt idx="1251">
                  <c:v>40602</c:v>
                </c:pt>
                <c:pt idx="1252">
                  <c:v>40603</c:v>
                </c:pt>
                <c:pt idx="1253">
                  <c:v>40604</c:v>
                </c:pt>
                <c:pt idx="1254">
                  <c:v>40605</c:v>
                </c:pt>
                <c:pt idx="1255">
                  <c:v>40606</c:v>
                </c:pt>
                <c:pt idx="1256">
                  <c:v>40607</c:v>
                </c:pt>
                <c:pt idx="1257">
                  <c:v>40608</c:v>
                </c:pt>
                <c:pt idx="1258">
                  <c:v>40609</c:v>
                </c:pt>
                <c:pt idx="1259">
                  <c:v>40610</c:v>
                </c:pt>
                <c:pt idx="1260">
                  <c:v>40611</c:v>
                </c:pt>
                <c:pt idx="1261">
                  <c:v>40612</c:v>
                </c:pt>
                <c:pt idx="1262">
                  <c:v>40613</c:v>
                </c:pt>
                <c:pt idx="1263">
                  <c:v>40614</c:v>
                </c:pt>
                <c:pt idx="1264">
                  <c:v>40615</c:v>
                </c:pt>
                <c:pt idx="1265">
                  <c:v>40616</c:v>
                </c:pt>
                <c:pt idx="1266">
                  <c:v>40617</c:v>
                </c:pt>
                <c:pt idx="1267">
                  <c:v>40618</c:v>
                </c:pt>
                <c:pt idx="1268">
                  <c:v>40619</c:v>
                </c:pt>
                <c:pt idx="1269">
                  <c:v>40620</c:v>
                </c:pt>
                <c:pt idx="1270">
                  <c:v>40621</c:v>
                </c:pt>
                <c:pt idx="1271">
                  <c:v>40622</c:v>
                </c:pt>
                <c:pt idx="1272">
                  <c:v>40623</c:v>
                </c:pt>
                <c:pt idx="1273">
                  <c:v>40624</c:v>
                </c:pt>
                <c:pt idx="1274">
                  <c:v>40625</c:v>
                </c:pt>
                <c:pt idx="1275">
                  <c:v>40626</c:v>
                </c:pt>
                <c:pt idx="1276">
                  <c:v>40627</c:v>
                </c:pt>
                <c:pt idx="1277">
                  <c:v>40628</c:v>
                </c:pt>
                <c:pt idx="1278">
                  <c:v>40629</c:v>
                </c:pt>
                <c:pt idx="1279">
                  <c:v>40630</c:v>
                </c:pt>
                <c:pt idx="1280">
                  <c:v>40631</c:v>
                </c:pt>
                <c:pt idx="1281">
                  <c:v>40632</c:v>
                </c:pt>
                <c:pt idx="1282">
                  <c:v>40633</c:v>
                </c:pt>
                <c:pt idx="1283">
                  <c:v>40634</c:v>
                </c:pt>
                <c:pt idx="1284">
                  <c:v>40635</c:v>
                </c:pt>
                <c:pt idx="1285">
                  <c:v>40636</c:v>
                </c:pt>
                <c:pt idx="1286">
                  <c:v>40637</c:v>
                </c:pt>
                <c:pt idx="1287">
                  <c:v>40638</c:v>
                </c:pt>
                <c:pt idx="1288">
                  <c:v>40639</c:v>
                </c:pt>
                <c:pt idx="1289">
                  <c:v>40640</c:v>
                </c:pt>
                <c:pt idx="1290">
                  <c:v>40641</c:v>
                </c:pt>
                <c:pt idx="1291">
                  <c:v>40642</c:v>
                </c:pt>
                <c:pt idx="1292">
                  <c:v>40643</c:v>
                </c:pt>
                <c:pt idx="1293">
                  <c:v>40644</c:v>
                </c:pt>
                <c:pt idx="1294">
                  <c:v>40645</c:v>
                </c:pt>
                <c:pt idx="1295">
                  <c:v>40646</c:v>
                </c:pt>
                <c:pt idx="1296">
                  <c:v>40647</c:v>
                </c:pt>
                <c:pt idx="1297">
                  <c:v>40648</c:v>
                </c:pt>
                <c:pt idx="1298">
                  <c:v>40649</c:v>
                </c:pt>
                <c:pt idx="1299">
                  <c:v>40650</c:v>
                </c:pt>
                <c:pt idx="1300">
                  <c:v>40651</c:v>
                </c:pt>
                <c:pt idx="1301">
                  <c:v>40652</c:v>
                </c:pt>
                <c:pt idx="1302">
                  <c:v>40653</c:v>
                </c:pt>
                <c:pt idx="1303">
                  <c:v>40654</c:v>
                </c:pt>
                <c:pt idx="1304">
                  <c:v>40655</c:v>
                </c:pt>
                <c:pt idx="1305">
                  <c:v>40656</c:v>
                </c:pt>
                <c:pt idx="1306">
                  <c:v>40657</c:v>
                </c:pt>
                <c:pt idx="1307">
                  <c:v>40658</c:v>
                </c:pt>
                <c:pt idx="1308">
                  <c:v>40659</c:v>
                </c:pt>
                <c:pt idx="1309">
                  <c:v>40660</c:v>
                </c:pt>
                <c:pt idx="1310">
                  <c:v>40661</c:v>
                </c:pt>
                <c:pt idx="1311">
                  <c:v>40662</c:v>
                </c:pt>
                <c:pt idx="1312">
                  <c:v>40663</c:v>
                </c:pt>
                <c:pt idx="1313">
                  <c:v>40664</c:v>
                </c:pt>
                <c:pt idx="1314">
                  <c:v>40665</c:v>
                </c:pt>
                <c:pt idx="1315">
                  <c:v>40666</c:v>
                </c:pt>
                <c:pt idx="1316">
                  <c:v>40667</c:v>
                </c:pt>
                <c:pt idx="1317">
                  <c:v>40668</c:v>
                </c:pt>
                <c:pt idx="1318">
                  <c:v>40669</c:v>
                </c:pt>
                <c:pt idx="1319">
                  <c:v>40670</c:v>
                </c:pt>
                <c:pt idx="1320">
                  <c:v>40671</c:v>
                </c:pt>
                <c:pt idx="1321">
                  <c:v>40672</c:v>
                </c:pt>
                <c:pt idx="1322">
                  <c:v>40673</c:v>
                </c:pt>
                <c:pt idx="1323">
                  <c:v>40674</c:v>
                </c:pt>
                <c:pt idx="1324">
                  <c:v>40675</c:v>
                </c:pt>
                <c:pt idx="1325">
                  <c:v>40676</c:v>
                </c:pt>
                <c:pt idx="1326">
                  <c:v>40677</c:v>
                </c:pt>
                <c:pt idx="1327">
                  <c:v>40678</c:v>
                </c:pt>
                <c:pt idx="1328">
                  <c:v>40679</c:v>
                </c:pt>
                <c:pt idx="1329">
                  <c:v>40680</c:v>
                </c:pt>
                <c:pt idx="1330">
                  <c:v>40681</c:v>
                </c:pt>
                <c:pt idx="1331">
                  <c:v>40682</c:v>
                </c:pt>
                <c:pt idx="1332">
                  <c:v>40683</c:v>
                </c:pt>
                <c:pt idx="1333">
                  <c:v>40684</c:v>
                </c:pt>
                <c:pt idx="1334">
                  <c:v>40685</c:v>
                </c:pt>
                <c:pt idx="1335">
                  <c:v>40686</c:v>
                </c:pt>
                <c:pt idx="1336">
                  <c:v>40687</c:v>
                </c:pt>
                <c:pt idx="1337">
                  <c:v>40688</c:v>
                </c:pt>
                <c:pt idx="1338">
                  <c:v>40689</c:v>
                </c:pt>
                <c:pt idx="1339">
                  <c:v>40690</c:v>
                </c:pt>
                <c:pt idx="1340">
                  <c:v>40691</c:v>
                </c:pt>
                <c:pt idx="1341">
                  <c:v>40692</c:v>
                </c:pt>
                <c:pt idx="1342">
                  <c:v>40693</c:v>
                </c:pt>
                <c:pt idx="1343">
                  <c:v>40694</c:v>
                </c:pt>
                <c:pt idx="1344">
                  <c:v>40695</c:v>
                </c:pt>
                <c:pt idx="1345">
                  <c:v>40696</c:v>
                </c:pt>
                <c:pt idx="1346">
                  <c:v>40697</c:v>
                </c:pt>
                <c:pt idx="1347">
                  <c:v>40698</c:v>
                </c:pt>
                <c:pt idx="1348">
                  <c:v>40699</c:v>
                </c:pt>
                <c:pt idx="1349">
                  <c:v>40700</c:v>
                </c:pt>
                <c:pt idx="1350">
                  <c:v>40701</c:v>
                </c:pt>
                <c:pt idx="1351">
                  <c:v>40702</c:v>
                </c:pt>
                <c:pt idx="1352">
                  <c:v>40703</c:v>
                </c:pt>
                <c:pt idx="1353">
                  <c:v>40704</c:v>
                </c:pt>
                <c:pt idx="1354">
                  <c:v>40705</c:v>
                </c:pt>
                <c:pt idx="1355">
                  <c:v>40706</c:v>
                </c:pt>
                <c:pt idx="1356">
                  <c:v>40707</c:v>
                </c:pt>
                <c:pt idx="1357">
                  <c:v>40708</c:v>
                </c:pt>
                <c:pt idx="1358">
                  <c:v>40709</c:v>
                </c:pt>
                <c:pt idx="1359">
                  <c:v>40710</c:v>
                </c:pt>
                <c:pt idx="1360">
                  <c:v>40711</c:v>
                </c:pt>
                <c:pt idx="1361">
                  <c:v>40712</c:v>
                </c:pt>
                <c:pt idx="1362">
                  <c:v>40713</c:v>
                </c:pt>
                <c:pt idx="1363">
                  <c:v>40714</c:v>
                </c:pt>
                <c:pt idx="1364">
                  <c:v>40715</c:v>
                </c:pt>
                <c:pt idx="1365">
                  <c:v>40716</c:v>
                </c:pt>
                <c:pt idx="1366">
                  <c:v>40717</c:v>
                </c:pt>
                <c:pt idx="1367">
                  <c:v>40718</c:v>
                </c:pt>
                <c:pt idx="1368">
                  <c:v>40719</c:v>
                </c:pt>
                <c:pt idx="1369">
                  <c:v>40720</c:v>
                </c:pt>
                <c:pt idx="1370">
                  <c:v>40721</c:v>
                </c:pt>
                <c:pt idx="1371">
                  <c:v>40722</c:v>
                </c:pt>
                <c:pt idx="1372">
                  <c:v>40723</c:v>
                </c:pt>
                <c:pt idx="1373">
                  <c:v>40724</c:v>
                </c:pt>
                <c:pt idx="1374">
                  <c:v>40725</c:v>
                </c:pt>
                <c:pt idx="1375">
                  <c:v>40726</c:v>
                </c:pt>
                <c:pt idx="1376">
                  <c:v>40727</c:v>
                </c:pt>
                <c:pt idx="1377">
                  <c:v>40728</c:v>
                </c:pt>
                <c:pt idx="1378">
                  <c:v>40729</c:v>
                </c:pt>
                <c:pt idx="1379">
                  <c:v>40730</c:v>
                </c:pt>
                <c:pt idx="1380">
                  <c:v>40731</c:v>
                </c:pt>
                <c:pt idx="1381">
                  <c:v>40732</c:v>
                </c:pt>
                <c:pt idx="1382">
                  <c:v>40733</c:v>
                </c:pt>
                <c:pt idx="1383">
                  <c:v>40734</c:v>
                </c:pt>
                <c:pt idx="1384">
                  <c:v>40735</c:v>
                </c:pt>
                <c:pt idx="1385">
                  <c:v>40736</c:v>
                </c:pt>
                <c:pt idx="1386">
                  <c:v>40737</c:v>
                </c:pt>
                <c:pt idx="1387">
                  <c:v>40738</c:v>
                </c:pt>
                <c:pt idx="1388">
                  <c:v>40739</c:v>
                </c:pt>
                <c:pt idx="1389">
                  <c:v>40740</c:v>
                </c:pt>
                <c:pt idx="1390">
                  <c:v>40741</c:v>
                </c:pt>
                <c:pt idx="1391">
                  <c:v>40742</c:v>
                </c:pt>
                <c:pt idx="1392">
                  <c:v>40743</c:v>
                </c:pt>
                <c:pt idx="1393">
                  <c:v>40744</c:v>
                </c:pt>
                <c:pt idx="1394">
                  <c:v>40745</c:v>
                </c:pt>
                <c:pt idx="1395">
                  <c:v>40746</c:v>
                </c:pt>
                <c:pt idx="1396">
                  <c:v>40747</c:v>
                </c:pt>
                <c:pt idx="1397">
                  <c:v>40748</c:v>
                </c:pt>
                <c:pt idx="1398">
                  <c:v>40749</c:v>
                </c:pt>
                <c:pt idx="1399">
                  <c:v>40750</c:v>
                </c:pt>
                <c:pt idx="1400">
                  <c:v>40751</c:v>
                </c:pt>
                <c:pt idx="1401">
                  <c:v>40752</c:v>
                </c:pt>
                <c:pt idx="1402">
                  <c:v>40753</c:v>
                </c:pt>
                <c:pt idx="1403">
                  <c:v>40754</c:v>
                </c:pt>
                <c:pt idx="1404">
                  <c:v>40755</c:v>
                </c:pt>
                <c:pt idx="1405">
                  <c:v>40756</c:v>
                </c:pt>
                <c:pt idx="1406">
                  <c:v>40757</c:v>
                </c:pt>
                <c:pt idx="1407">
                  <c:v>40758</c:v>
                </c:pt>
                <c:pt idx="1408">
                  <c:v>40759</c:v>
                </c:pt>
                <c:pt idx="1409">
                  <c:v>40760</c:v>
                </c:pt>
                <c:pt idx="1410">
                  <c:v>40761</c:v>
                </c:pt>
                <c:pt idx="1411">
                  <c:v>40762</c:v>
                </c:pt>
                <c:pt idx="1412">
                  <c:v>40763</c:v>
                </c:pt>
                <c:pt idx="1413">
                  <c:v>40764</c:v>
                </c:pt>
                <c:pt idx="1414">
                  <c:v>40765</c:v>
                </c:pt>
                <c:pt idx="1415">
                  <c:v>40766</c:v>
                </c:pt>
                <c:pt idx="1416">
                  <c:v>40767</c:v>
                </c:pt>
                <c:pt idx="1417">
                  <c:v>40768</c:v>
                </c:pt>
                <c:pt idx="1418">
                  <c:v>40769</c:v>
                </c:pt>
                <c:pt idx="1419">
                  <c:v>40770</c:v>
                </c:pt>
                <c:pt idx="1420">
                  <c:v>40771</c:v>
                </c:pt>
                <c:pt idx="1421">
                  <c:v>40772</c:v>
                </c:pt>
                <c:pt idx="1422">
                  <c:v>40773</c:v>
                </c:pt>
                <c:pt idx="1423">
                  <c:v>40774</c:v>
                </c:pt>
                <c:pt idx="1424">
                  <c:v>40775</c:v>
                </c:pt>
                <c:pt idx="1425">
                  <c:v>40776</c:v>
                </c:pt>
                <c:pt idx="1426">
                  <c:v>40777</c:v>
                </c:pt>
                <c:pt idx="1427">
                  <c:v>40778</c:v>
                </c:pt>
                <c:pt idx="1428">
                  <c:v>40779</c:v>
                </c:pt>
                <c:pt idx="1429">
                  <c:v>40780</c:v>
                </c:pt>
                <c:pt idx="1430">
                  <c:v>40781</c:v>
                </c:pt>
                <c:pt idx="1431">
                  <c:v>40782</c:v>
                </c:pt>
                <c:pt idx="1432">
                  <c:v>40783</c:v>
                </c:pt>
                <c:pt idx="1433">
                  <c:v>40784</c:v>
                </c:pt>
                <c:pt idx="1434">
                  <c:v>40785</c:v>
                </c:pt>
                <c:pt idx="1435">
                  <c:v>40786</c:v>
                </c:pt>
                <c:pt idx="1436">
                  <c:v>40787</c:v>
                </c:pt>
                <c:pt idx="1437">
                  <c:v>40788</c:v>
                </c:pt>
                <c:pt idx="1438">
                  <c:v>40789</c:v>
                </c:pt>
                <c:pt idx="1439">
                  <c:v>40790</c:v>
                </c:pt>
                <c:pt idx="1440">
                  <c:v>40791</c:v>
                </c:pt>
                <c:pt idx="1441">
                  <c:v>40792</c:v>
                </c:pt>
                <c:pt idx="1442">
                  <c:v>40793</c:v>
                </c:pt>
                <c:pt idx="1443">
                  <c:v>40794</c:v>
                </c:pt>
                <c:pt idx="1444">
                  <c:v>40795</c:v>
                </c:pt>
                <c:pt idx="1445">
                  <c:v>40796</c:v>
                </c:pt>
                <c:pt idx="1446">
                  <c:v>40797</c:v>
                </c:pt>
                <c:pt idx="1447">
                  <c:v>40798</c:v>
                </c:pt>
                <c:pt idx="1448">
                  <c:v>40799</c:v>
                </c:pt>
                <c:pt idx="1449">
                  <c:v>40800</c:v>
                </c:pt>
                <c:pt idx="1450">
                  <c:v>40801</c:v>
                </c:pt>
                <c:pt idx="1451">
                  <c:v>40802</c:v>
                </c:pt>
                <c:pt idx="1452">
                  <c:v>40803</c:v>
                </c:pt>
                <c:pt idx="1453">
                  <c:v>40804</c:v>
                </c:pt>
                <c:pt idx="1454">
                  <c:v>40805</c:v>
                </c:pt>
                <c:pt idx="1455">
                  <c:v>40806</c:v>
                </c:pt>
                <c:pt idx="1456">
                  <c:v>40807</c:v>
                </c:pt>
                <c:pt idx="1457">
                  <c:v>40808</c:v>
                </c:pt>
                <c:pt idx="1458">
                  <c:v>40809</c:v>
                </c:pt>
                <c:pt idx="1459">
                  <c:v>40810</c:v>
                </c:pt>
                <c:pt idx="1460">
                  <c:v>40811</c:v>
                </c:pt>
                <c:pt idx="1461">
                  <c:v>40812</c:v>
                </c:pt>
                <c:pt idx="1462">
                  <c:v>40813</c:v>
                </c:pt>
                <c:pt idx="1463">
                  <c:v>40814</c:v>
                </c:pt>
                <c:pt idx="1464">
                  <c:v>40815</c:v>
                </c:pt>
                <c:pt idx="1465">
                  <c:v>40816</c:v>
                </c:pt>
                <c:pt idx="1466">
                  <c:v>40817</c:v>
                </c:pt>
                <c:pt idx="1467">
                  <c:v>40818</c:v>
                </c:pt>
                <c:pt idx="1468">
                  <c:v>40819</c:v>
                </c:pt>
                <c:pt idx="1469">
                  <c:v>40820</c:v>
                </c:pt>
                <c:pt idx="1470">
                  <c:v>40821</c:v>
                </c:pt>
                <c:pt idx="1471">
                  <c:v>40822</c:v>
                </c:pt>
                <c:pt idx="1472">
                  <c:v>40823</c:v>
                </c:pt>
                <c:pt idx="1473">
                  <c:v>40824</c:v>
                </c:pt>
                <c:pt idx="1474">
                  <c:v>40825</c:v>
                </c:pt>
                <c:pt idx="1475">
                  <c:v>40826</c:v>
                </c:pt>
                <c:pt idx="1476">
                  <c:v>40827</c:v>
                </c:pt>
                <c:pt idx="1477">
                  <c:v>40828</c:v>
                </c:pt>
                <c:pt idx="1478">
                  <c:v>40829</c:v>
                </c:pt>
                <c:pt idx="1479">
                  <c:v>40830</c:v>
                </c:pt>
                <c:pt idx="1480">
                  <c:v>40831</c:v>
                </c:pt>
                <c:pt idx="1481">
                  <c:v>40832</c:v>
                </c:pt>
                <c:pt idx="1482">
                  <c:v>40833</c:v>
                </c:pt>
                <c:pt idx="1483">
                  <c:v>40834</c:v>
                </c:pt>
                <c:pt idx="1484">
                  <c:v>40835</c:v>
                </c:pt>
                <c:pt idx="1485">
                  <c:v>40836</c:v>
                </c:pt>
                <c:pt idx="1486">
                  <c:v>40837</c:v>
                </c:pt>
                <c:pt idx="1487">
                  <c:v>40838</c:v>
                </c:pt>
                <c:pt idx="1488">
                  <c:v>40839</c:v>
                </c:pt>
                <c:pt idx="1489">
                  <c:v>40840</c:v>
                </c:pt>
                <c:pt idx="1490">
                  <c:v>40841</c:v>
                </c:pt>
                <c:pt idx="1491">
                  <c:v>40842</c:v>
                </c:pt>
                <c:pt idx="1492">
                  <c:v>40843</c:v>
                </c:pt>
                <c:pt idx="1493">
                  <c:v>40844</c:v>
                </c:pt>
                <c:pt idx="1494">
                  <c:v>40845</c:v>
                </c:pt>
                <c:pt idx="1495">
                  <c:v>40846</c:v>
                </c:pt>
                <c:pt idx="1496">
                  <c:v>40847</c:v>
                </c:pt>
                <c:pt idx="1497">
                  <c:v>40848</c:v>
                </c:pt>
                <c:pt idx="1498">
                  <c:v>40849</c:v>
                </c:pt>
                <c:pt idx="1499">
                  <c:v>40850</c:v>
                </c:pt>
                <c:pt idx="1500">
                  <c:v>40851</c:v>
                </c:pt>
                <c:pt idx="1501">
                  <c:v>40852</c:v>
                </c:pt>
                <c:pt idx="1502">
                  <c:v>40853</c:v>
                </c:pt>
                <c:pt idx="1503">
                  <c:v>40854</c:v>
                </c:pt>
                <c:pt idx="1504">
                  <c:v>40855</c:v>
                </c:pt>
                <c:pt idx="1505">
                  <c:v>40856</c:v>
                </c:pt>
                <c:pt idx="1506">
                  <c:v>40857</c:v>
                </c:pt>
                <c:pt idx="1507">
                  <c:v>40858</c:v>
                </c:pt>
                <c:pt idx="1508">
                  <c:v>40859</c:v>
                </c:pt>
                <c:pt idx="1509">
                  <c:v>40860</c:v>
                </c:pt>
                <c:pt idx="1510">
                  <c:v>40861</c:v>
                </c:pt>
                <c:pt idx="1511">
                  <c:v>40862</c:v>
                </c:pt>
                <c:pt idx="1512">
                  <c:v>40863</c:v>
                </c:pt>
                <c:pt idx="1513">
                  <c:v>40864</c:v>
                </c:pt>
                <c:pt idx="1514">
                  <c:v>40865</c:v>
                </c:pt>
                <c:pt idx="1515">
                  <c:v>40866</c:v>
                </c:pt>
                <c:pt idx="1516">
                  <c:v>40867</c:v>
                </c:pt>
                <c:pt idx="1517">
                  <c:v>40868</c:v>
                </c:pt>
                <c:pt idx="1518">
                  <c:v>40869</c:v>
                </c:pt>
                <c:pt idx="1519">
                  <c:v>40870</c:v>
                </c:pt>
                <c:pt idx="1520">
                  <c:v>40871</c:v>
                </c:pt>
                <c:pt idx="1521">
                  <c:v>40872</c:v>
                </c:pt>
                <c:pt idx="1522">
                  <c:v>40873</c:v>
                </c:pt>
                <c:pt idx="1523">
                  <c:v>40874</c:v>
                </c:pt>
                <c:pt idx="1524">
                  <c:v>40875</c:v>
                </c:pt>
                <c:pt idx="1525">
                  <c:v>40876</c:v>
                </c:pt>
                <c:pt idx="1526">
                  <c:v>40877</c:v>
                </c:pt>
                <c:pt idx="1527">
                  <c:v>40878</c:v>
                </c:pt>
                <c:pt idx="1528">
                  <c:v>40879</c:v>
                </c:pt>
                <c:pt idx="1529">
                  <c:v>40880</c:v>
                </c:pt>
                <c:pt idx="1530">
                  <c:v>40881</c:v>
                </c:pt>
                <c:pt idx="1531">
                  <c:v>40882</c:v>
                </c:pt>
                <c:pt idx="1532">
                  <c:v>40883</c:v>
                </c:pt>
                <c:pt idx="1533">
                  <c:v>40884</c:v>
                </c:pt>
                <c:pt idx="1534">
                  <c:v>40885</c:v>
                </c:pt>
                <c:pt idx="1535">
                  <c:v>40886</c:v>
                </c:pt>
                <c:pt idx="1536">
                  <c:v>40887</c:v>
                </c:pt>
                <c:pt idx="1537">
                  <c:v>40888</c:v>
                </c:pt>
                <c:pt idx="1538">
                  <c:v>40889</c:v>
                </c:pt>
                <c:pt idx="1539">
                  <c:v>40890</c:v>
                </c:pt>
                <c:pt idx="1540">
                  <c:v>40891</c:v>
                </c:pt>
                <c:pt idx="1541">
                  <c:v>40892</c:v>
                </c:pt>
                <c:pt idx="1542">
                  <c:v>40893</c:v>
                </c:pt>
                <c:pt idx="1543">
                  <c:v>40894</c:v>
                </c:pt>
                <c:pt idx="1544">
                  <c:v>40895</c:v>
                </c:pt>
                <c:pt idx="1545">
                  <c:v>40896</c:v>
                </c:pt>
                <c:pt idx="1546">
                  <c:v>40897</c:v>
                </c:pt>
                <c:pt idx="1547">
                  <c:v>40898</c:v>
                </c:pt>
                <c:pt idx="1548">
                  <c:v>40899</c:v>
                </c:pt>
                <c:pt idx="1549">
                  <c:v>40900</c:v>
                </c:pt>
                <c:pt idx="1550">
                  <c:v>40901</c:v>
                </c:pt>
                <c:pt idx="1551">
                  <c:v>40902</c:v>
                </c:pt>
                <c:pt idx="1552">
                  <c:v>40903</c:v>
                </c:pt>
                <c:pt idx="1553">
                  <c:v>40904</c:v>
                </c:pt>
                <c:pt idx="1554">
                  <c:v>40905</c:v>
                </c:pt>
                <c:pt idx="1555">
                  <c:v>40906</c:v>
                </c:pt>
                <c:pt idx="1556">
                  <c:v>40907</c:v>
                </c:pt>
                <c:pt idx="1557">
                  <c:v>40908</c:v>
                </c:pt>
                <c:pt idx="1558">
                  <c:v>40909</c:v>
                </c:pt>
                <c:pt idx="1559">
                  <c:v>40910</c:v>
                </c:pt>
                <c:pt idx="1560">
                  <c:v>40911</c:v>
                </c:pt>
                <c:pt idx="1561">
                  <c:v>40912</c:v>
                </c:pt>
                <c:pt idx="1562">
                  <c:v>40913</c:v>
                </c:pt>
                <c:pt idx="1563">
                  <c:v>40914</c:v>
                </c:pt>
                <c:pt idx="1564">
                  <c:v>40915</c:v>
                </c:pt>
                <c:pt idx="1565">
                  <c:v>40916</c:v>
                </c:pt>
                <c:pt idx="1566">
                  <c:v>40917</c:v>
                </c:pt>
                <c:pt idx="1567">
                  <c:v>40918</c:v>
                </c:pt>
                <c:pt idx="1568">
                  <c:v>40919</c:v>
                </c:pt>
                <c:pt idx="1569">
                  <c:v>40920</c:v>
                </c:pt>
                <c:pt idx="1570">
                  <c:v>40921</c:v>
                </c:pt>
                <c:pt idx="1571">
                  <c:v>40922</c:v>
                </c:pt>
                <c:pt idx="1572">
                  <c:v>40923</c:v>
                </c:pt>
                <c:pt idx="1573">
                  <c:v>40924</c:v>
                </c:pt>
                <c:pt idx="1574">
                  <c:v>40925</c:v>
                </c:pt>
                <c:pt idx="1575">
                  <c:v>40926</c:v>
                </c:pt>
                <c:pt idx="1576">
                  <c:v>40927</c:v>
                </c:pt>
                <c:pt idx="1577">
                  <c:v>40928</c:v>
                </c:pt>
                <c:pt idx="1578">
                  <c:v>40929</c:v>
                </c:pt>
                <c:pt idx="1579">
                  <c:v>40930</c:v>
                </c:pt>
                <c:pt idx="1580">
                  <c:v>40931</c:v>
                </c:pt>
                <c:pt idx="1581">
                  <c:v>40932</c:v>
                </c:pt>
                <c:pt idx="1582">
                  <c:v>40933</c:v>
                </c:pt>
                <c:pt idx="1583">
                  <c:v>40934</c:v>
                </c:pt>
                <c:pt idx="1584">
                  <c:v>40935</c:v>
                </c:pt>
                <c:pt idx="1585">
                  <c:v>40936</c:v>
                </c:pt>
                <c:pt idx="1586">
                  <c:v>40937</c:v>
                </c:pt>
                <c:pt idx="1587">
                  <c:v>40938</c:v>
                </c:pt>
                <c:pt idx="1588">
                  <c:v>40939</c:v>
                </c:pt>
                <c:pt idx="1589">
                  <c:v>40940</c:v>
                </c:pt>
                <c:pt idx="1590">
                  <c:v>40941</c:v>
                </c:pt>
                <c:pt idx="1591">
                  <c:v>40942</c:v>
                </c:pt>
                <c:pt idx="1592">
                  <c:v>40943</c:v>
                </c:pt>
                <c:pt idx="1593">
                  <c:v>40944</c:v>
                </c:pt>
                <c:pt idx="1594">
                  <c:v>40945</c:v>
                </c:pt>
                <c:pt idx="1595">
                  <c:v>40946</c:v>
                </c:pt>
                <c:pt idx="1596">
                  <c:v>40947</c:v>
                </c:pt>
                <c:pt idx="1597">
                  <c:v>40948</c:v>
                </c:pt>
                <c:pt idx="1598">
                  <c:v>40949</c:v>
                </c:pt>
                <c:pt idx="1599">
                  <c:v>40950</c:v>
                </c:pt>
                <c:pt idx="1600">
                  <c:v>40951</c:v>
                </c:pt>
                <c:pt idx="1601">
                  <c:v>40952</c:v>
                </c:pt>
                <c:pt idx="1602">
                  <c:v>40953</c:v>
                </c:pt>
                <c:pt idx="1603">
                  <c:v>40954</c:v>
                </c:pt>
                <c:pt idx="1604">
                  <c:v>40955</c:v>
                </c:pt>
                <c:pt idx="1605">
                  <c:v>40956</c:v>
                </c:pt>
                <c:pt idx="1606">
                  <c:v>40957</c:v>
                </c:pt>
                <c:pt idx="1607">
                  <c:v>40958</c:v>
                </c:pt>
                <c:pt idx="1608">
                  <c:v>40959</c:v>
                </c:pt>
                <c:pt idx="1609">
                  <c:v>40960</c:v>
                </c:pt>
                <c:pt idx="1610">
                  <c:v>40961</c:v>
                </c:pt>
                <c:pt idx="1611">
                  <c:v>40962</c:v>
                </c:pt>
                <c:pt idx="1612">
                  <c:v>40963</c:v>
                </c:pt>
                <c:pt idx="1613">
                  <c:v>40964</c:v>
                </c:pt>
                <c:pt idx="1614">
                  <c:v>40965</c:v>
                </c:pt>
                <c:pt idx="1615">
                  <c:v>40966</c:v>
                </c:pt>
                <c:pt idx="1616">
                  <c:v>40967</c:v>
                </c:pt>
                <c:pt idx="1617">
                  <c:v>40968</c:v>
                </c:pt>
                <c:pt idx="1618">
                  <c:v>40969</c:v>
                </c:pt>
                <c:pt idx="1619">
                  <c:v>40970</c:v>
                </c:pt>
                <c:pt idx="1620">
                  <c:v>40971</c:v>
                </c:pt>
                <c:pt idx="1621">
                  <c:v>40972</c:v>
                </c:pt>
                <c:pt idx="1622">
                  <c:v>40973</c:v>
                </c:pt>
                <c:pt idx="1623">
                  <c:v>40974</c:v>
                </c:pt>
                <c:pt idx="1624">
                  <c:v>40975</c:v>
                </c:pt>
                <c:pt idx="1625">
                  <c:v>40976</c:v>
                </c:pt>
                <c:pt idx="1626">
                  <c:v>40977</c:v>
                </c:pt>
                <c:pt idx="1627">
                  <c:v>40978</c:v>
                </c:pt>
                <c:pt idx="1628">
                  <c:v>40979</c:v>
                </c:pt>
                <c:pt idx="1629">
                  <c:v>40980</c:v>
                </c:pt>
                <c:pt idx="1630">
                  <c:v>40981</c:v>
                </c:pt>
                <c:pt idx="1631">
                  <c:v>40982</c:v>
                </c:pt>
                <c:pt idx="1632">
                  <c:v>40983</c:v>
                </c:pt>
                <c:pt idx="1633">
                  <c:v>40984</c:v>
                </c:pt>
                <c:pt idx="1634">
                  <c:v>40985</c:v>
                </c:pt>
                <c:pt idx="1635">
                  <c:v>40986</c:v>
                </c:pt>
                <c:pt idx="1636">
                  <c:v>40987</c:v>
                </c:pt>
                <c:pt idx="1637">
                  <c:v>40988</c:v>
                </c:pt>
                <c:pt idx="1638">
                  <c:v>40989</c:v>
                </c:pt>
                <c:pt idx="1639">
                  <c:v>40990</c:v>
                </c:pt>
                <c:pt idx="1640">
                  <c:v>40991</c:v>
                </c:pt>
                <c:pt idx="1641">
                  <c:v>40992</c:v>
                </c:pt>
                <c:pt idx="1642">
                  <c:v>40993</c:v>
                </c:pt>
                <c:pt idx="1643">
                  <c:v>40994</c:v>
                </c:pt>
                <c:pt idx="1644">
                  <c:v>40995</c:v>
                </c:pt>
                <c:pt idx="1645">
                  <c:v>40996</c:v>
                </c:pt>
                <c:pt idx="1646">
                  <c:v>40997</c:v>
                </c:pt>
                <c:pt idx="1647">
                  <c:v>40998</c:v>
                </c:pt>
                <c:pt idx="1648">
                  <c:v>40999</c:v>
                </c:pt>
                <c:pt idx="1649">
                  <c:v>41000</c:v>
                </c:pt>
                <c:pt idx="1650">
                  <c:v>41001</c:v>
                </c:pt>
                <c:pt idx="1651">
                  <c:v>41002</c:v>
                </c:pt>
                <c:pt idx="1652">
                  <c:v>41003</c:v>
                </c:pt>
                <c:pt idx="1653">
                  <c:v>41004</c:v>
                </c:pt>
                <c:pt idx="1654">
                  <c:v>41005</c:v>
                </c:pt>
                <c:pt idx="1655">
                  <c:v>41006</c:v>
                </c:pt>
                <c:pt idx="1656">
                  <c:v>41007</c:v>
                </c:pt>
                <c:pt idx="1657">
                  <c:v>41008</c:v>
                </c:pt>
                <c:pt idx="1658">
                  <c:v>41009</c:v>
                </c:pt>
                <c:pt idx="1659">
                  <c:v>41010</c:v>
                </c:pt>
                <c:pt idx="1660">
                  <c:v>41011</c:v>
                </c:pt>
                <c:pt idx="1661">
                  <c:v>41012</c:v>
                </c:pt>
                <c:pt idx="1662">
                  <c:v>41013</c:v>
                </c:pt>
                <c:pt idx="1663">
                  <c:v>41014</c:v>
                </c:pt>
                <c:pt idx="1664">
                  <c:v>41015</c:v>
                </c:pt>
                <c:pt idx="1665">
                  <c:v>41016</c:v>
                </c:pt>
                <c:pt idx="1666">
                  <c:v>41017</c:v>
                </c:pt>
                <c:pt idx="1667">
                  <c:v>41018</c:v>
                </c:pt>
                <c:pt idx="1668">
                  <c:v>41019</c:v>
                </c:pt>
                <c:pt idx="1669">
                  <c:v>41020</c:v>
                </c:pt>
                <c:pt idx="1670">
                  <c:v>41021</c:v>
                </c:pt>
                <c:pt idx="1671">
                  <c:v>41022</c:v>
                </c:pt>
                <c:pt idx="1672">
                  <c:v>41023</c:v>
                </c:pt>
                <c:pt idx="1673">
                  <c:v>41024</c:v>
                </c:pt>
                <c:pt idx="1674">
                  <c:v>41025</c:v>
                </c:pt>
                <c:pt idx="1675">
                  <c:v>41026</c:v>
                </c:pt>
                <c:pt idx="1676">
                  <c:v>41027</c:v>
                </c:pt>
                <c:pt idx="1677">
                  <c:v>41028</c:v>
                </c:pt>
                <c:pt idx="1678">
                  <c:v>41029</c:v>
                </c:pt>
                <c:pt idx="1679">
                  <c:v>41030</c:v>
                </c:pt>
                <c:pt idx="1680">
                  <c:v>41031</c:v>
                </c:pt>
                <c:pt idx="1681">
                  <c:v>41032</c:v>
                </c:pt>
                <c:pt idx="1682">
                  <c:v>41033</c:v>
                </c:pt>
                <c:pt idx="1683">
                  <c:v>41034</c:v>
                </c:pt>
                <c:pt idx="1684">
                  <c:v>41035</c:v>
                </c:pt>
                <c:pt idx="1685">
                  <c:v>41036</c:v>
                </c:pt>
                <c:pt idx="1686">
                  <c:v>41037</c:v>
                </c:pt>
                <c:pt idx="1687">
                  <c:v>41038</c:v>
                </c:pt>
                <c:pt idx="1688">
                  <c:v>41039</c:v>
                </c:pt>
                <c:pt idx="1689">
                  <c:v>41040</c:v>
                </c:pt>
                <c:pt idx="1690">
                  <c:v>41041</c:v>
                </c:pt>
                <c:pt idx="1691">
                  <c:v>41042</c:v>
                </c:pt>
                <c:pt idx="1692">
                  <c:v>41043</c:v>
                </c:pt>
                <c:pt idx="1693">
                  <c:v>41044</c:v>
                </c:pt>
                <c:pt idx="1694">
                  <c:v>41045</c:v>
                </c:pt>
                <c:pt idx="1695">
                  <c:v>41046</c:v>
                </c:pt>
                <c:pt idx="1696">
                  <c:v>41047</c:v>
                </c:pt>
                <c:pt idx="1697">
                  <c:v>41048</c:v>
                </c:pt>
                <c:pt idx="1698">
                  <c:v>41049</c:v>
                </c:pt>
                <c:pt idx="1699">
                  <c:v>41050</c:v>
                </c:pt>
                <c:pt idx="1700">
                  <c:v>41051</c:v>
                </c:pt>
                <c:pt idx="1701">
                  <c:v>41052</c:v>
                </c:pt>
                <c:pt idx="1702">
                  <c:v>41053</c:v>
                </c:pt>
                <c:pt idx="1703">
                  <c:v>41054</c:v>
                </c:pt>
                <c:pt idx="1704">
                  <c:v>41055</c:v>
                </c:pt>
                <c:pt idx="1705">
                  <c:v>41056</c:v>
                </c:pt>
                <c:pt idx="1706">
                  <c:v>41057</c:v>
                </c:pt>
                <c:pt idx="1707">
                  <c:v>41058</c:v>
                </c:pt>
                <c:pt idx="1708">
                  <c:v>41059</c:v>
                </c:pt>
                <c:pt idx="1709">
                  <c:v>41060</c:v>
                </c:pt>
                <c:pt idx="1710">
                  <c:v>41061</c:v>
                </c:pt>
                <c:pt idx="1711">
                  <c:v>41062</c:v>
                </c:pt>
                <c:pt idx="1712">
                  <c:v>41063</c:v>
                </c:pt>
                <c:pt idx="1713">
                  <c:v>41064</c:v>
                </c:pt>
                <c:pt idx="1714">
                  <c:v>41065</c:v>
                </c:pt>
                <c:pt idx="1715">
                  <c:v>41066</c:v>
                </c:pt>
                <c:pt idx="1716">
                  <c:v>41067</c:v>
                </c:pt>
                <c:pt idx="1717">
                  <c:v>41068</c:v>
                </c:pt>
                <c:pt idx="1718">
                  <c:v>41069</c:v>
                </c:pt>
                <c:pt idx="1719">
                  <c:v>41070</c:v>
                </c:pt>
                <c:pt idx="1720">
                  <c:v>41071</c:v>
                </c:pt>
                <c:pt idx="1721">
                  <c:v>41072</c:v>
                </c:pt>
                <c:pt idx="1722">
                  <c:v>41073</c:v>
                </c:pt>
                <c:pt idx="1723">
                  <c:v>41074</c:v>
                </c:pt>
                <c:pt idx="1724">
                  <c:v>41075</c:v>
                </c:pt>
                <c:pt idx="1725">
                  <c:v>41076</c:v>
                </c:pt>
                <c:pt idx="1726">
                  <c:v>41077</c:v>
                </c:pt>
                <c:pt idx="1727">
                  <c:v>41078</c:v>
                </c:pt>
                <c:pt idx="1728">
                  <c:v>41079</c:v>
                </c:pt>
                <c:pt idx="1729">
                  <c:v>41080</c:v>
                </c:pt>
                <c:pt idx="1730">
                  <c:v>41081</c:v>
                </c:pt>
                <c:pt idx="1731">
                  <c:v>41082</c:v>
                </c:pt>
                <c:pt idx="1732">
                  <c:v>41083</c:v>
                </c:pt>
                <c:pt idx="1733">
                  <c:v>41084</c:v>
                </c:pt>
                <c:pt idx="1734">
                  <c:v>41085</c:v>
                </c:pt>
                <c:pt idx="1735">
                  <c:v>41086</c:v>
                </c:pt>
                <c:pt idx="1736">
                  <c:v>41087</c:v>
                </c:pt>
                <c:pt idx="1737">
                  <c:v>41088</c:v>
                </c:pt>
                <c:pt idx="1738">
                  <c:v>41089</c:v>
                </c:pt>
                <c:pt idx="1739">
                  <c:v>41090</c:v>
                </c:pt>
                <c:pt idx="1740">
                  <c:v>41091</c:v>
                </c:pt>
                <c:pt idx="1741">
                  <c:v>41092</c:v>
                </c:pt>
                <c:pt idx="1742">
                  <c:v>41093</c:v>
                </c:pt>
                <c:pt idx="1743">
                  <c:v>41094</c:v>
                </c:pt>
                <c:pt idx="1744">
                  <c:v>41095</c:v>
                </c:pt>
                <c:pt idx="1745">
                  <c:v>41096</c:v>
                </c:pt>
                <c:pt idx="1746">
                  <c:v>41097</c:v>
                </c:pt>
                <c:pt idx="1747">
                  <c:v>41098</c:v>
                </c:pt>
                <c:pt idx="1748">
                  <c:v>41099</c:v>
                </c:pt>
                <c:pt idx="1749">
                  <c:v>41100</c:v>
                </c:pt>
                <c:pt idx="1750">
                  <c:v>41101</c:v>
                </c:pt>
                <c:pt idx="1751">
                  <c:v>41102</c:v>
                </c:pt>
                <c:pt idx="1752">
                  <c:v>41103</c:v>
                </c:pt>
                <c:pt idx="1753">
                  <c:v>41104</c:v>
                </c:pt>
                <c:pt idx="1754">
                  <c:v>41105</c:v>
                </c:pt>
                <c:pt idx="1755">
                  <c:v>41106</c:v>
                </c:pt>
                <c:pt idx="1756">
                  <c:v>41107</c:v>
                </c:pt>
                <c:pt idx="1757">
                  <c:v>41108</c:v>
                </c:pt>
                <c:pt idx="1758">
                  <c:v>41109</c:v>
                </c:pt>
                <c:pt idx="1759">
                  <c:v>41110</c:v>
                </c:pt>
                <c:pt idx="1760">
                  <c:v>41111</c:v>
                </c:pt>
                <c:pt idx="1761">
                  <c:v>41112</c:v>
                </c:pt>
                <c:pt idx="1762">
                  <c:v>41113</c:v>
                </c:pt>
                <c:pt idx="1763">
                  <c:v>41114</c:v>
                </c:pt>
                <c:pt idx="1764">
                  <c:v>41115</c:v>
                </c:pt>
                <c:pt idx="1765">
                  <c:v>41116</c:v>
                </c:pt>
                <c:pt idx="1766">
                  <c:v>41117</c:v>
                </c:pt>
                <c:pt idx="1767">
                  <c:v>41118</c:v>
                </c:pt>
                <c:pt idx="1768">
                  <c:v>41119</c:v>
                </c:pt>
                <c:pt idx="1769">
                  <c:v>41120</c:v>
                </c:pt>
                <c:pt idx="1770">
                  <c:v>41121</c:v>
                </c:pt>
                <c:pt idx="1771">
                  <c:v>41122</c:v>
                </c:pt>
                <c:pt idx="1772">
                  <c:v>41123</c:v>
                </c:pt>
                <c:pt idx="1773">
                  <c:v>41124</c:v>
                </c:pt>
                <c:pt idx="1774">
                  <c:v>41125</c:v>
                </c:pt>
                <c:pt idx="1775">
                  <c:v>41126</c:v>
                </c:pt>
                <c:pt idx="1776">
                  <c:v>41127</c:v>
                </c:pt>
                <c:pt idx="1777">
                  <c:v>41128</c:v>
                </c:pt>
                <c:pt idx="1778">
                  <c:v>41129</c:v>
                </c:pt>
                <c:pt idx="1779">
                  <c:v>41130</c:v>
                </c:pt>
                <c:pt idx="1780">
                  <c:v>41131</c:v>
                </c:pt>
                <c:pt idx="1781">
                  <c:v>41132</c:v>
                </c:pt>
                <c:pt idx="1782">
                  <c:v>41133</c:v>
                </c:pt>
                <c:pt idx="1783">
                  <c:v>41134</c:v>
                </c:pt>
                <c:pt idx="1784">
                  <c:v>41135</c:v>
                </c:pt>
                <c:pt idx="1785">
                  <c:v>41136</c:v>
                </c:pt>
                <c:pt idx="1786">
                  <c:v>41137</c:v>
                </c:pt>
                <c:pt idx="1787">
                  <c:v>41138</c:v>
                </c:pt>
                <c:pt idx="1788">
                  <c:v>41139</c:v>
                </c:pt>
                <c:pt idx="1789">
                  <c:v>41140</c:v>
                </c:pt>
                <c:pt idx="1790">
                  <c:v>41141</c:v>
                </c:pt>
                <c:pt idx="1791">
                  <c:v>41142</c:v>
                </c:pt>
                <c:pt idx="1792">
                  <c:v>41143</c:v>
                </c:pt>
                <c:pt idx="1793">
                  <c:v>41144</c:v>
                </c:pt>
                <c:pt idx="1794">
                  <c:v>41145</c:v>
                </c:pt>
                <c:pt idx="1795">
                  <c:v>41146</c:v>
                </c:pt>
                <c:pt idx="1796">
                  <c:v>41147</c:v>
                </c:pt>
                <c:pt idx="1797">
                  <c:v>41148</c:v>
                </c:pt>
                <c:pt idx="1798">
                  <c:v>41149</c:v>
                </c:pt>
                <c:pt idx="1799">
                  <c:v>41150</c:v>
                </c:pt>
                <c:pt idx="1800">
                  <c:v>41151</c:v>
                </c:pt>
                <c:pt idx="1801">
                  <c:v>41152</c:v>
                </c:pt>
                <c:pt idx="1802">
                  <c:v>41153</c:v>
                </c:pt>
                <c:pt idx="1803">
                  <c:v>41154</c:v>
                </c:pt>
                <c:pt idx="1804">
                  <c:v>41155</c:v>
                </c:pt>
                <c:pt idx="1805">
                  <c:v>41156</c:v>
                </c:pt>
                <c:pt idx="1806">
                  <c:v>41157</c:v>
                </c:pt>
                <c:pt idx="1807">
                  <c:v>41158</c:v>
                </c:pt>
                <c:pt idx="1808">
                  <c:v>41159</c:v>
                </c:pt>
                <c:pt idx="1809">
                  <c:v>41160</c:v>
                </c:pt>
                <c:pt idx="1810">
                  <c:v>41161</c:v>
                </c:pt>
                <c:pt idx="1811">
                  <c:v>41162</c:v>
                </c:pt>
                <c:pt idx="1812">
                  <c:v>41163</c:v>
                </c:pt>
                <c:pt idx="1813">
                  <c:v>41164</c:v>
                </c:pt>
                <c:pt idx="1814">
                  <c:v>41165</c:v>
                </c:pt>
                <c:pt idx="1815">
                  <c:v>41166</c:v>
                </c:pt>
                <c:pt idx="1816">
                  <c:v>41167</c:v>
                </c:pt>
                <c:pt idx="1817">
                  <c:v>41168</c:v>
                </c:pt>
                <c:pt idx="1818">
                  <c:v>41169</c:v>
                </c:pt>
                <c:pt idx="1819">
                  <c:v>41170</c:v>
                </c:pt>
                <c:pt idx="1820">
                  <c:v>41171</c:v>
                </c:pt>
                <c:pt idx="1821">
                  <c:v>41172</c:v>
                </c:pt>
                <c:pt idx="1822">
                  <c:v>41173</c:v>
                </c:pt>
                <c:pt idx="1823">
                  <c:v>41174</c:v>
                </c:pt>
                <c:pt idx="1824">
                  <c:v>41175</c:v>
                </c:pt>
                <c:pt idx="1825">
                  <c:v>41176</c:v>
                </c:pt>
                <c:pt idx="1826">
                  <c:v>41177</c:v>
                </c:pt>
                <c:pt idx="1827">
                  <c:v>41178</c:v>
                </c:pt>
                <c:pt idx="1828">
                  <c:v>41179</c:v>
                </c:pt>
                <c:pt idx="1829">
                  <c:v>41180</c:v>
                </c:pt>
                <c:pt idx="1830">
                  <c:v>41181</c:v>
                </c:pt>
                <c:pt idx="1831">
                  <c:v>41182</c:v>
                </c:pt>
                <c:pt idx="1832">
                  <c:v>41183</c:v>
                </c:pt>
                <c:pt idx="1833">
                  <c:v>41184</c:v>
                </c:pt>
                <c:pt idx="1834">
                  <c:v>41185</c:v>
                </c:pt>
                <c:pt idx="1835">
                  <c:v>41186</c:v>
                </c:pt>
                <c:pt idx="1836">
                  <c:v>41187</c:v>
                </c:pt>
                <c:pt idx="1837">
                  <c:v>41188</c:v>
                </c:pt>
                <c:pt idx="1838">
                  <c:v>41189</c:v>
                </c:pt>
                <c:pt idx="1839">
                  <c:v>41190</c:v>
                </c:pt>
                <c:pt idx="1840">
                  <c:v>41191</c:v>
                </c:pt>
                <c:pt idx="1841">
                  <c:v>41192</c:v>
                </c:pt>
                <c:pt idx="1842">
                  <c:v>41193</c:v>
                </c:pt>
                <c:pt idx="1843">
                  <c:v>41194</c:v>
                </c:pt>
                <c:pt idx="1844">
                  <c:v>41195</c:v>
                </c:pt>
                <c:pt idx="1845">
                  <c:v>41196</c:v>
                </c:pt>
                <c:pt idx="1846">
                  <c:v>41197</c:v>
                </c:pt>
                <c:pt idx="1847">
                  <c:v>41198</c:v>
                </c:pt>
                <c:pt idx="1848">
                  <c:v>41199</c:v>
                </c:pt>
                <c:pt idx="1849">
                  <c:v>41200</c:v>
                </c:pt>
                <c:pt idx="1850">
                  <c:v>41201</c:v>
                </c:pt>
                <c:pt idx="1851">
                  <c:v>41202</c:v>
                </c:pt>
                <c:pt idx="1852">
                  <c:v>41203</c:v>
                </c:pt>
                <c:pt idx="1853">
                  <c:v>41204</c:v>
                </c:pt>
                <c:pt idx="1854">
                  <c:v>41205</c:v>
                </c:pt>
                <c:pt idx="1855">
                  <c:v>41206</c:v>
                </c:pt>
                <c:pt idx="1856">
                  <c:v>41207</c:v>
                </c:pt>
                <c:pt idx="1857">
                  <c:v>41208</c:v>
                </c:pt>
                <c:pt idx="1858">
                  <c:v>41209</c:v>
                </c:pt>
                <c:pt idx="1859">
                  <c:v>41210</c:v>
                </c:pt>
                <c:pt idx="1860">
                  <c:v>41211</c:v>
                </c:pt>
                <c:pt idx="1861">
                  <c:v>41212</c:v>
                </c:pt>
                <c:pt idx="1862">
                  <c:v>41213</c:v>
                </c:pt>
                <c:pt idx="1863">
                  <c:v>41214</c:v>
                </c:pt>
                <c:pt idx="1864">
                  <c:v>41215</c:v>
                </c:pt>
                <c:pt idx="1865">
                  <c:v>41216</c:v>
                </c:pt>
                <c:pt idx="1866">
                  <c:v>41217</c:v>
                </c:pt>
                <c:pt idx="1867">
                  <c:v>41218</c:v>
                </c:pt>
                <c:pt idx="1868">
                  <c:v>41219</c:v>
                </c:pt>
                <c:pt idx="1869">
                  <c:v>41220</c:v>
                </c:pt>
                <c:pt idx="1870">
                  <c:v>41221</c:v>
                </c:pt>
                <c:pt idx="1871">
                  <c:v>41222</c:v>
                </c:pt>
                <c:pt idx="1872">
                  <c:v>41223</c:v>
                </c:pt>
                <c:pt idx="1873">
                  <c:v>41224</c:v>
                </c:pt>
                <c:pt idx="1874">
                  <c:v>41225</c:v>
                </c:pt>
                <c:pt idx="1875">
                  <c:v>41226</c:v>
                </c:pt>
                <c:pt idx="1876">
                  <c:v>41227</c:v>
                </c:pt>
                <c:pt idx="1877">
                  <c:v>41228</c:v>
                </c:pt>
                <c:pt idx="1878">
                  <c:v>41229</c:v>
                </c:pt>
                <c:pt idx="1879">
                  <c:v>41230</c:v>
                </c:pt>
                <c:pt idx="1880">
                  <c:v>41231</c:v>
                </c:pt>
                <c:pt idx="1881">
                  <c:v>41232</c:v>
                </c:pt>
                <c:pt idx="1882">
                  <c:v>41233</c:v>
                </c:pt>
                <c:pt idx="1883">
                  <c:v>41234</c:v>
                </c:pt>
                <c:pt idx="1884">
                  <c:v>41235</c:v>
                </c:pt>
                <c:pt idx="1885">
                  <c:v>41236</c:v>
                </c:pt>
                <c:pt idx="1886">
                  <c:v>41237</c:v>
                </c:pt>
                <c:pt idx="1887">
                  <c:v>41238</c:v>
                </c:pt>
                <c:pt idx="1888">
                  <c:v>41239</c:v>
                </c:pt>
                <c:pt idx="1889">
                  <c:v>41240</c:v>
                </c:pt>
                <c:pt idx="1890">
                  <c:v>41241</c:v>
                </c:pt>
                <c:pt idx="1891">
                  <c:v>41242</c:v>
                </c:pt>
                <c:pt idx="1892">
                  <c:v>41243</c:v>
                </c:pt>
                <c:pt idx="1893">
                  <c:v>41244</c:v>
                </c:pt>
                <c:pt idx="1894">
                  <c:v>41245</c:v>
                </c:pt>
                <c:pt idx="1895">
                  <c:v>41246</c:v>
                </c:pt>
                <c:pt idx="1896">
                  <c:v>41247</c:v>
                </c:pt>
                <c:pt idx="1897">
                  <c:v>41248</c:v>
                </c:pt>
                <c:pt idx="1898">
                  <c:v>41249</c:v>
                </c:pt>
                <c:pt idx="1899">
                  <c:v>41250</c:v>
                </c:pt>
                <c:pt idx="1900">
                  <c:v>41251</c:v>
                </c:pt>
                <c:pt idx="1901">
                  <c:v>41252</c:v>
                </c:pt>
                <c:pt idx="1902">
                  <c:v>41253</c:v>
                </c:pt>
                <c:pt idx="1903">
                  <c:v>41254</c:v>
                </c:pt>
                <c:pt idx="1904">
                  <c:v>41255</c:v>
                </c:pt>
                <c:pt idx="1905">
                  <c:v>41256</c:v>
                </c:pt>
                <c:pt idx="1906">
                  <c:v>41257</c:v>
                </c:pt>
                <c:pt idx="1907">
                  <c:v>41258</c:v>
                </c:pt>
                <c:pt idx="1908">
                  <c:v>41259</c:v>
                </c:pt>
                <c:pt idx="1909">
                  <c:v>41260</c:v>
                </c:pt>
                <c:pt idx="1910">
                  <c:v>41261</c:v>
                </c:pt>
                <c:pt idx="1911">
                  <c:v>41262</c:v>
                </c:pt>
                <c:pt idx="1912">
                  <c:v>41263</c:v>
                </c:pt>
                <c:pt idx="1913">
                  <c:v>41264</c:v>
                </c:pt>
                <c:pt idx="1914">
                  <c:v>41265</c:v>
                </c:pt>
                <c:pt idx="1915">
                  <c:v>41266</c:v>
                </c:pt>
                <c:pt idx="1916">
                  <c:v>41267</c:v>
                </c:pt>
                <c:pt idx="1917">
                  <c:v>41268</c:v>
                </c:pt>
                <c:pt idx="1918">
                  <c:v>41269</c:v>
                </c:pt>
                <c:pt idx="1919">
                  <c:v>41270</c:v>
                </c:pt>
                <c:pt idx="1920">
                  <c:v>41271</c:v>
                </c:pt>
                <c:pt idx="1921">
                  <c:v>41272</c:v>
                </c:pt>
                <c:pt idx="1922">
                  <c:v>41273</c:v>
                </c:pt>
                <c:pt idx="1923">
                  <c:v>41274</c:v>
                </c:pt>
                <c:pt idx="1924">
                  <c:v>41275</c:v>
                </c:pt>
                <c:pt idx="1925">
                  <c:v>41276</c:v>
                </c:pt>
                <c:pt idx="1926">
                  <c:v>41277</c:v>
                </c:pt>
                <c:pt idx="1927">
                  <c:v>41278</c:v>
                </c:pt>
                <c:pt idx="1928">
                  <c:v>41279</c:v>
                </c:pt>
                <c:pt idx="1929">
                  <c:v>41280</c:v>
                </c:pt>
                <c:pt idx="1930">
                  <c:v>41281</c:v>
                </c:pt>
                <c:pt idx="1931">
                  <c:v>41282</c:v>
                </c:pt>
                <c:pt idx="1932">
                  <c:v>41283</c:v>
                </c:pt>
                <c:pt idx="1933">
                  <c:v>41284</c:v>
                </c:pt>
                <c:pt idx="1934">
                  <c:v>41285</c:v>
                </c:pt>
                <c:pt idx="1935">
                  <c:v>41286</c:v>
                </c:pt>
                <c:pt idx="1936">
                  <c:v>41287</c:v>
                </c:pt>
                <c:pt idx="1937">
                  <c:v>41288</c:v>
                </c:pt>
                <c:pt idx="1938">
                  <c:v>41289</c:v>
                </c:pt>
                <c:pt idx="1939">
                  <c:v>41290</c:v>
                </c:pt>
                <c:pt idx="1940">
                  <c:v>41291</c:v>
                </c:pt>
                <c:pt idx="1941">
                  <c:v>41292</c:v>
                </c:pt>
                <c:pt idx="1942">
                  <c:v>41293</c:v>
                </c:pt>
                <c:pt idx="1943">
                  <c:v>41294</c:v>
                </c:pt>
                <c:pt idx="1944">
                  <c:v>41295</c:v>
                </c:pt>
                <c:pt idx="1945">
                  <c:v>41296</c:v>
                </c:pt>
                <c:pt idx="1946">
                  <c:v>41297</c:v>
                </c:pt>
                <c:pt idx="1947">
                  <c:v>41298</c:v>
                </c:pt>
                <c:pt idx="1948">
                  <c:v>41299</c:v>
                </c:pt>
                <c:pt idx="1949">
                  <c:v>41300</c:v>
                </c:pt>
                <c:pt idx="1950">
                  <c:v>41301</c:v>
                </c:pt>
                <c:pt idx="1951">
                  <c:v>41302</c:v>
                </c:pt>
                <c:pt idx="1952">
                  <c:v>41303</c:v>
                </c:pt>
                <c:pt idx="1953">
                  <c:v>41304</c:v>
                </c:pt>
                <c:pt idx="1954">
                  <c:v>41305</c:v>
                </c:pt>
                <c:pt idx="1955">
                  <c:v>41306</c:v>
                </c:pt>
                <c:pt idx="1956">
                  <c:v>41307</c:v>
                </c:pt>
                <c:pt idx="1957">
                  <c:v>41308</c:v>
                </c:pt>
                <c:pt idx="1958">
                  <c:v>41309</c:v>
                </c:pt>
                <c:pt idx="1959">
                  <c:v>41310</c:v>
                </c:pt>
                <c:pt idx="1960">
                  <c:v>41311</c:v>
                </c:pt>
                <c:pt idx="1961">
                  <c:v>41312</c:v>
                </c:pt>
                <c:pt idx="1962">
                  <c:v>41313</c:v>
                </c:pt>
                <c:pt idx="1963">
                  <c:v>41314</c:v>
                </c:pt>
                <c:pt idx="1964">
                  <c:v>41315</c:v>
                </c:pt>
                <c:pt idx="1965">
                  <c:v>41316</c:v>
                </c:pt>
                <c:pt idx="1966">
                  <c:v>41317</c:v>
                </c:pt>
                <c:pt idx="1967">
                  <c:v>41318</c:v>
                </c:pt>
                <c:pt idx="1968">
                  <c:v>41319</c:v>
                </c:pt>
                <c:pt idx="1969">
                  <c:v>41320</c:v>
                </c:pt>
                <c:pt idx="1970">
                  <c:v>41321</c:v>
                </c:pt>
                <c:pt idx="1971">
                  <c:v>41322</c:v>
                </c:pt>
                <c:pt idx="1972">
                  <c:v>41323</c:v>
                </c:pt>
                <c:pt idx="1973">
                  <c:v>41324</c:v>
                </c:pt>
                <c:pt idx="1974">
                  <c:v>41325</c:v>
                </c:pt>
                <c:pt idx="1975">
                  <c:v>41326</c:v>
                </c:pt>
                <c:pt idx="1976">
                  <c:v>41327</c:v>
                </c:pt>
                <c:pt idx="1977">
                  <c:v>41328</c:v>
                </c:pt>
                <c:pt idx="1978">
                  <c:v>41329</c:v>
                </c:pt>
                <c:pt idx="1979">
                  <c:v>41330</c:v>
                </c:pt>
                <c:pt idx="1980">
                  <c:v>41331</c:v>
                </c:pt>
                <c:pt idx="1981">
                  <c:v>41332</c:v>
                </c:pt>
                <c:pt idx="1982">
                  <c:v>41333</c:v>
                </c:pt>
                <c:pt idx="1983">
                  <c:v>41334</c:v>
                </c:pt>
                <c:pt idx="1984">
                  <c:v>41335</c:v>
                </c:pt>
                <c:pt idx="1985">
                  <c:v>41336</c:v>
                </c:pt>
                <c:pt idx="1986">
                  <c:v>41337</c:v>
                </c:pt>
                <c:pt idx="1987">
                  <c:v>41338</c:v>
                </c:pt>
                <c:pt idx="1988">
                  <c:v>41339</c:v>
                </c:pt>
                <c:pt idx="1989">
                  <c:v>41340</c:v>
                </c:pt>
                <c:pt idx="1990">
                  <c:v>41341</c:v>
                </c:pt>
                <c:pt idx="1991">
                  <c:v>41342</c:v>
                </c:pt>
                <c:pt idx="1992">
                  <c:v>41343</c:v>
                </c:pt>
                <c:pt idx="1993">
                  <c:v>41344</c:v>
                </c:pt>
                <c:pt idx="1994">
                  <c:v>41345</c:v>
                </c:pt>
                <c:pt idx="1995">
                  <c:v>41346</c:v>
                </c:pt>
                <c:pt idx="1996">
                  <c:v>41347</c:v>
                </c:pt>
                <c:pt idx="1997">
                  <c:v>41348</c:v>
                </c:pt>
                <c:pt idx="1998">
                  <c:v>41349</c:v>
                </c:pt>
                <c:pt idx="1999">
                  <c:v>41350</c:v>
                </c:pt>
                <c:pt idx="2000">
                  <c:v>41351</c:v>
                </c:pt>
                <c:pt idx="2001">
                  <c:v>41352</c:v>
                </c:pt>
                <c:pt idx="2002">
                  <c:v>41353</c:v>
                </c:pt>
                <c:pt idx="2003">
                  <c:v>41354</c:v>
                </c:pt>
                <c:pt idx="2004">
                  <c:v>41355</c:v>
                </c:pt>
                <c:pt idx="2005">
                  <c:v>41356</c:v>
                </c:pt>
                <c:pt idx="2006">
                  <c:v>41357</c:v>
                </c:pt>
                <c:pt idx="2007">
                  <c:v>41358</c:v>
                </c:pt>
                <c:pt idx="2008">
                  <c:v>41359</c:v>
                </c:pt>
                <c:pt idx="2009">
                  <c:v>41360</c:v>
                </c:pt>
                <c:pt idx="2010">
                  <c:v>41361</c:v>
                </c:pt>
                <c:pt idx="2011">
                  <c:v>41362</c:v>
                </c:pt>
                <c:pt idx="2012">
                  <c:v>41363</c:v>
                </c:pt>
                <c:pt idx="2013">
                  <c:v>41364</c:v>
                </c:pt>
                <c:pt idx="2014">
                  <c:v>41365</c:v>
                </c:pt>
                <c:pt idx="2015">
                  <c:v>41366</c:v>
                </c:pt>
                <c:pt idx="2016">
                  <c:v>41367</c:v>
                </c:pt>
                <c:pt idx="2017">
                  <c:v>41368</c:v>
                </c:pt>
                <c:pt idx="2018">
                  <c:v>41369</c:v>
                </c:pt>
                <c:pt idx="2019">
                  <c:v>41370</c:v>
                </c:pt>
                <c:pt idx="2020">
                  <c:v>41371</c:v>
                </c:pt>
                <c:pt idx="2021">
                  <c:v>41372</c:v>
                </c:pt>
                <c:pt idx="2022">
                  <c:v>41373</c:v>
                </c:pt>
                <c:pt idx="2023">
                  <c:v>41374</c:v>
                </c:pt>
                <c:pt idx="2024">
                  <c:v>41375</c:v>
                </c:pt>
                <c:pt idx="2025">
                  <c:v>41376</c:v>
                </c:pt>
                <c:pt idx="2026">
                  <c:v>41377</c:v>
                </c:pt>
                <c:pt idx="2027">
                  <c:v>41378</c:v>
                </c:pt>
                <c:pt idx="2028">
                  <c:v>41379</c:v>
                </c:pt>
                <c:pt idx="2029">
                  <c:v>41380</c:v>
                </c:pt>
                <c:pt idx="2030">
                  <c:v>41381</c:v>
                </c:pt>
                <c:pt idx="2031">
                  <c:v>41382</c:v>
                </c:pt>
                <c:pt idx="2032">
                  <c:v>41383</c:v>
                </c:pt>
                <c:pt idx="2033">
                  <c:v>41384</c:v>
                </c:pt>
                <c:pt idx="2034">
                  <c:v>41385</c:v>
                </c:pt>
                <c:pt idx="2035">
                  <c:v>41386</c:v>
                </c:pt>
                <c:pt idx="2036">
                  <c:v>41387</c:v>
                </c:pt>
                <c:pt idx="2037">
                  <c:v>41388</c:v>
                </c:pt>
                <c:pt idx="2038">
                  <c:v>41389</c:v>
                </c:pt>
                <c:pt idx="2039">
                  <c:v>41390</c:v>
                </c:pt>
                <c:pt idx="2040">
                  <c:v>41391</c:v>
                </c:pt>
                <c:pt idx="2041">
                  <c:v>41392</c:v>
                </c:pt>
                <c:pt idx="2042">
                  <c:v>41393</c:v>
                </c:pt>
                <c:pt idx="2043">
                  <c:v>41394</c:v>
                </c:pt>
                <c:pt idx="2044">
                  <c:v>41395</c:v>
                </c:pt>
                <c:pt idx="2045">
                  <c:v>41396</c:v>
                </c:pt>
                <c:pt idx="2046">
                  <c:v>41397</c:v>
                </c:pt>
                <c:pt idx="2047">
                  <c:v>41398</c:v>
                </c:pt>
                <c:pt idx="2048">
                  <c:v>41399</c:v>
                </c:pt>
                <c:pt idx="2049">
                  <c:v>41400</c:v>
                </c:pt>
                <c:pt idx="2050">
                  <c:v>41401</c:v>
                </c:pt>
                <c:pt idx="2051">
                  <c:v>41402</c:v>
                </c:pt>
                <c:pt idx="2052">
                  <c:v>41403</c:v>
                </c:pt>
                <c:pt idx="2053">
                  <c:v>41404</c:v>
                </c:pt>
                <c:pt idx="2054">
                  <c:v>41405</c:v>
                </c:pt>
                <c:pt idx="2055">
                  <c:v>41406</c:v>
                </c:pt>
                <c:pt idx="2056">
                  <c:v>41407</c:v>
                </c:pt>
                <c:pt idx="2057">
                  <c:v>41408</c:v>
                </c:pt>
                <c:pt idx="2058">
                  <c:v>41409</c:v>
                </c:pt>
                <c:pt idx="2059">
                  <c:v>41410</c:v>
                </c:pt>
                <c:pt idx="2060">
                  <c:v>41411</c:v>
                </c:pt>
                <c:pt idx="2061">
                  <c:v>41412</c:v>
                </c:pt>
                <c:pt idx="2062">
                  <c:v>41413</c:v>
                </c:pt>
                <c:pt idx="2063">
                  <c:v>41414</c:v>
                </c:pt>
                <c:pt idx="2064">
                  <c:v>41415</c:v>
                </c:pt>
                <c:pt idx="2065">
                  <c:v>41416</c:v>
                </c:pt>
                <c:pt idx="2066">
                  <c:v>41417</c:v>
                </c:pt>
                <c:pt idx="2067">
                  <c:v>41418</c:v>
                </c:pt>
                <c:pt idx="2068">
                  <c:v>41419</c:v>
                </c:pt>
                <c:pt idx="2069">
                  <c:v>41420</c:v>
                </c:pt>
                <c:pt idx="2070">
                  <c:v>41421</c:v>
                </c:pt>
                <c:pt idx="2071">
                  <c:v>41422</c:v>
                </c:pt>
                <c:pt idx="2072">
                  <c:v>41423</c:v>
                </c:pt>
                <c:pt idx="2073">
                  <c:v>41424</c:v>
                </c:pt>
                <c:pt idx="2074">
                  <c:v>41425</c:v>
                </c:pt>
                <c:pt idx="2075">
                  <c:v>41426</c:v>
                </c:pt>
                <c:pt idx="2076">
                  <c:v>41427</c:v>
                </c:pt>
                <c:pt idx="2077">
                  <c:v>41428</c:v>
                </c:pt>
                <c:pt idx="2078">
                  <c:v>41429</c:v>
                </c:pt>
                <c:pt idx="2079">
                  <c:v>41430</c:v>
                </c:pt>
                <c:pt idx="2080">
                  <c:v>41431</c:v>
                </c:pt>
                <c:pt idx="2081">
                  <c:v>41432</c:v>
                </c:pt>
                <c:pt idx="2082">
                  <c:v>41433</c:v>
                </c:pt>
                <c:pt idx="2083">
                  <c:v>41434</c:v>
                </c:pt>
                <c:pt idx="2084">
                  <c:v>41435</c:v>
                </c:pt>
                <c:pt idx="2085">
                  <c:v>41436</c:v>
                </c:pt>
                <c:pt idx="2086">
                  <c:v>41437</c:v>
                </c:pt>
                <c:pt idx="2087">
                  <c:v>41438</c:v>
                </c:pt>
                <c:pt idx="2088">
                  <c:v>41439</c:v>
                </c:pt>
                <c:pt idx="2089">
                  <c:v>41440</c:v>
                </c:pt>
                <c:pt idx="2090">
                  <c:v>41441</c:v>
                </c:pt>
                <c:pt idx="2091">
                  <c:v>41442</c:v>
                </c:pt>
                <c:pt idx="2092">
                  <c:v>41443</c:v>
                </c:pt>
                <c:pt idx="2093">
                  <c:v>41444</c:v>
                </c:pt>
                <c:pt idx="2094">
                  <c:v>41445</c:v>
                </c:pt>
                <c:pt idx="2095">
                  <c:v>41446</c:v>
                </c:pt>
                <c:pt idx="2096">
                  <c:v>41447</c:v>
                </c:pt>
                <c:pt idx="2097">
                  <c:v>41448</c:v>
                </c:pt>
                <c:pt idx="2098">
                  <c:v>41449</c:v>
                </c:pt>
                <c:pt idx="2099">
                  <c:v>41450</c:v>
                </c:pt>
                <c:pt idx="2100">
                  <c:v>41451</c:v>
                </c:pt>
                <c:pt idx="2101">
                  <c:v>41452</c:v>
                </c:pt>
                <c:pt idx="2102">
                  <c:v>41453</c:v>
                </c:pt>
                <c:pt idx="2103">
                  <c:v>41454</c:v>
                </c:pt>
                <c:pt idx="2104">
                  <c:v>41455</c:v>
                </c:pt>
                <c:pt idx="2105">
                  <c:v>41456</c:v>
                </c:pt>
                <c:pt idx="2106">
                  <c:v>41457</c:v>
                </c:pt>
                <c:pt idx="2107">
                  <c:v>41458</c:v>
                </c:pt>
                <c:pt idx="2108">
                  <c:v>41459</c:v>
                </c:pt>
                <c:pt idx="2109">
                  <c:v>41460</c:v>
                </c:pt>
                <c:pt idx="2110">
                  <c:v>41461</c:v>
                </c:pt>
                <c:pt idx="2111">
                  <c:v>41462</c:v>
                </c:pt>
                <c:pt idx="2112">
                  <c:v>41463</c:v>
                </c:pt>
                <c:pt idx="2113">
                  <c:v>41464</c:v>
                </c:pt>
                <c:pt idx="2114">
                  <c:v>41465</c:v>
                </c:pt>
                <c:pt idx="2115">
                  <c:v>41466</c:v>
                </c:pt>
                <c:pt idx="2116">
                  <c:v>41467</c:v>
                </c:pt>
                <c:pt idx="2117">
                  <c:v>41468</c:v>
                </c:pt>
                <c:pt idx="2118">
                  <c:v>41469</c:v>
                </c:pt>
                <c:pt idx="2119">
                  <c:v>41470</c:v>
                </c:pt>
                <c:pt idx="2120">
                  <c:v>41471</c:v>
                </c:pt>
                <c:pt idx="2121">
                  <c:v>41472</c:v>
                </c:pt>
                <c:pt idx="2122">
                  <c:v>41473</c:v>
                </c:pt>
                <c:pt idx="2123">
                  <c:v>41474</c:v>
                </c:pt>
                <c:pt idx="2124">
                  <c:v>41475</c:v>
                </c:pt>
                <c:pt idx="2125">
                  <c:v>41476</c:v>
                </c:pt>
                <c:pt idx="2126">
                  <c:v>41477</c:v>
                </c:pt>
                <c:pt idx="2127">
                  <c:v>41478</c:v>
                </c:pt>
                <c:pt idx="2128">
                  <c:v>41479</c:v>
                </c:pt>
                <c:pt idx="2129">
                  <c:v>41480</c:v>
                </c:pt>
                <c:pt idx="2130">
                  <c:v>41481</c:v>
                </c:pt>
                <c:pt idx="2131">
                  <c:v>41482</c:v>
                </c:pt>
                <c:pt idx="2132">
                  <c:v>41483</c:v>
                </c:pt>
                <c:pt idx="2133">
                  <c:v>41484</c:v>
                </c:pt>
                <c:pt idx="2134">
                  <c:v>41485</c:v>
                </c:pt>
                <c:pt idx="2135">
                  <c:v>41486</c:v>
                </c:pt>
                <c:pt idx="2136">
                  <c:v>41487</c:v>
                </c:pt>
                <c:pt idx="2137">
                  <c:v>41488</c:v>
                </c:pt>
                <c:pt idx="2138">
                  <c:v>41489</c:v>
                </c:pt>
                <c:pt idx="2139">
                  <c:v>41490</c:v>
                </c:pt>
                <c:pt idx="2140">
                  <c:v>41491</c:v>
                </c:pt>
                <c:pt idx="2141">
                  <c:v>41492</c:v>
                </c:pt>
                <c:pt idx="2142">
                  <c:v>41493</c:v>
                </c:pt>
                <c:pt idx="2143">
                  <c:v>41494</c:v>
                </c:pt>
                <c:pt idx="2144">
                  <c:v>41495</c:v>
                </c:pt>
                <c:pt idx="2145">
                  <c:v>41496</c:v>
                </c:pt>
                <c:pt idx="2146">
                  <c:v>41497</c:v>
                </c:pt>
                <c:pt idx="2147">
                  <c:v>41498</c:v>
                </c:pt>
                <c:pt idx="2148">
                  <c:v>41499</c:v>
                </c:pt>
                <c:pt idx="2149">
                  <c:v>41500</c:v>
                </c:pt>
                <c:pt idx="2150">
                  <c:v>41501</c:v>
                </c:pt>
                <c:pt idx="2151">
                  <c:v>41502</c:v>
                </c:pt>
                <c:pt idx="2152">
                  <c:v>41503</c:v>
                </c:pt>
                <c:pt idx="2153">
                  <c:v>41504</c:v>
                </c:pt>
                <c:pt idx="2154">
                  <c:v>41505</c:v>
                </c:pt>
                <c:pt idx="2155">
                  <c:v>41506</c:v>
                </c:pt>
                <c:pt idx="2156">
                  <c:v>41507</c:v>
                </c:pt>
                <c:pt idx="2157">
                  <c:v>41508</c:v>
                </c:pt>
                <c:pt idx="2158">
                  <c:v>41509</c:v>
                </c:pt>
                <c:pt idx="2159">
                  <c:v>41510</c:v>
                </c:pt>
                <c:pt idx="2160">
                  <c:v>41511</c:v>
                </c:pt>
                <c:pt idx="2161">
                  <c:v>41512</c:v>
                </c:pt>
                <c:pt idx="2162">
                  <c:v>41513</c:v>
                </c:pt>
                <c:pt idx="2163">
                  <c:v>41514</c:v>
                </c:pt>
                <c:pt idx="2164">
                  <c:v>41515</c:v>
                </c:pt>
                <c:pt idx="2165">
                  <c:v>41516</c:v>
                </c:pt>
                <c:pt idx="2166">
                  <c:v>41517</c:v>
                </c:pt>
                <c:pt idx="2167">
                  <c:v>41518</c:v>
                </c:pt>
                <c:pt idx="2168">
                  <c:v>41519</c:v>
                </c:pt>
                <c:pt idx="2169">
                  <c:v>41520</c:v>
                </c:pt>
                <c:pt idx="2170">
                  <c:v>41521</c:v>
                </c:pt>
                <c:pt idx="2171">
                  <c:v>41522</c:v>
                </c:pt>
                <c:pt idx="2172">
                  <c:v>41523</c:v>
                </c:pt>
                <c:pt idx="2173">
                  <c:v>41524</c:v>
                </c:pt>
                <c:pt idx="2174">
                  <c:v>41525</c:v>
                </c:pt>
                <c:pt idx="2175">
                  <c:v>41526</c:v>
                </c:pt>
                <c:pt idx="2176">
                  <c:v>41527</c:v>
                </c:pt>
                <c:pt idx="2177">
                  <c:v>41528</c:v>
                </c:pt>
                <c:pt idx="2178">
                  <c:v>41529</c:v>
                </c:pt>
                <c:pt idx="2179">
                  <c:v>41530</c:v>
                </c:pt>
                <c:pt idx="2180">
                  <c:v>41531</c:v>
                </c:pt>
                <c:pt idx="2181">
                  <c:v>41532</c:v>
                </c:pt>
                <c:pt idx="2182">
                  <c:v>41533</c:v>
                </c:pt>
                <c:pt idx="2183">
                  <c:v>41534</c:v>
                </c:pt>
                <c:pt idx="2184">
                  <c:v>41535</c:v>
                </c:pt>
                <c:pt idx="2185">
                  <c:v>41536</c:v>
                </c:pt>
                <c:pt idx="2186">
                  <c:v>41537</c:v>
                </c:pt>
                <c:pt idx="2187">
                  <c:v>41538</c:v>
                </c:pt>
                <c:pt idx="2188">
                  <c:v>41539</c:v>
                </c:pt>
                <c:pt idx="2189">
                  <c:v>41540</c:v>
                </c:pt>
                <c:pt idx="2190">
                  <c:v>41541</c:v>
                </c:pt>
                <c:pt idx="2191">
                  <c:v>41542</c:v>
                </c:pt>
                <c:pt idx="2192">
                  <c:v>41543</c:v>
                </c:pt>
                <c:pt idx="2193">
                  <c:v>41544</c:v>
                </c:pt>
                <c:pt idx="2194">
                  <c:v>41545</c:v>
                </c:pt>
                <c:pt idx="2195">
                  <c:v>41546</c:v>
                </c:pt>
                <c:pt idx="2196">
                  <c:v>41547</c:v>
                </c:pt>
                <c:pt idx="2197">
                  <c:v>41548</c:v>
                </c:pt>
                <c:pt idx="2198">
                  <c:v>41549</c:v>
                </c:pt>
                <c:pt idx="2199">
                  <c:v>41550</c:v>
                </c:pt>
                <c:pt idx="2200">
                  <c:v>41551</c:v>
                </c:pt>
                <c:pt idx="2201">
                  <c:v>41552</c:v>
                </c:pt>
                <c:pt idx="2202">
                  <c:v>41553</c:v>
                </c:pt>
                <c:pt idx="2203">
                  <c:v>41554</c:v>
                </c:pt>
                <c:pt idx="2204">
                  <c:v>41555</c:v>
                </c:pt>
                <c:pt idx="2205">
                  <c:v>41556</c:v>
                </c:pt>
                <c:pt idx="2206">
                  <c:v>41557</c:v>
                </c:pt>
                <c:pt idx="2207">
                  <c:v>41558</c:v>
                </c:pt>
                <c:pt idx="2208">
                  <c:v>41559</c:v>
                </c:pt>
                <c:pt idx="2209">
                  <c:v>41560</c:v>
                </c:pt>
                <c:pt idx="2210">
                  <c:v>41561</c:v>
                </c:pt>
                <c:pt idx="2211">
                  <c:v>41562</c:v>
                </c:pt>
                <c:pt idx="2212">
                  <c:v>41563</c:v>
                </c:pt>
                <c:pt idx="2213">
                  <c:v>41564</c:v>
                </c:pt>
                <c:pt idx="2214">
                  <c:v>41565</c:v>
                </c:pt>
                <c:pt idx="2215">
                  <c:v>41566</c:v>
                </c:pt>
                <c:pt idx="2216">
                  <c:v>41567</c:v>
                </c:pt>
                <c:pt idx="2217">
                  <c:v>41568</c:v>
                </c:pt>
                <c:pt idx="2218">
                  <c:v>41569</c:v>
                </c:pt>
                <c:pt idx="2219">
                  <c:v>41570</c:v>
                </c:pt>
                <c:pt idx="2220">
                  <c:v>41571</c:v>
                </c:pt>
                <c:pt idx="2221">
                  <c:v>41572</c:v>
                </c:pt>
                <c:pt idx="2222">
                  <c:v>41573</c:v>
                </c:pt>
                <c:pt idx="2223">
                  <c:v>41574</c:v>
                </c:pt>
                <c:pt idx="2224">
                  <c:v>41575</c:v>
                </c:pt>
                <c:pt idx="2225">
                  <c:v>41576</c:v>
                </c:pt>
                <c:pt idx="2226">
                  <c:v>41577</c:v>
                </c:pt>
                <c:pt idx="2227">
                  <c:v>41578</c:v>
                </c:pt>
                <c:pt idx="2228">
                  <c:v>41579</c:v>
                </c:pt>
                <c:pt idx="2229">
                  <c:v>41580</c:v>
                </c:pt>
                <c:pt idx="2230">
                  <c:v>41581</c:v>
                </c:pt>
                <c:pt idx="2231">
                  <c:v>41582</c:v>
                </c:pt>
                <c:pt idx="2232">
                  <c:v>41583</c:v>
                </c:pt>
                <c:pt idx="2233">
                  <c:v>41584</c:v>
                </c:pt>
                <c:pt idx="2234">
                  <c:v>41585</c:v>
                </c:pt>
                <c:pt idx="2235">
                  <c:v>41586</c:v>
                </c:pt>
                <c:pt idx="2236">
                  <c:v>41587</c:v>
                </c:pt>
                <c:pt idx="2237">
                  <c:v>41588</c:v>
                </c:pt>
                <c:pt idx="2238">
                  <c:v>41589</c:v>
                </c:pt>
                <c:pt idx="2239">
                  <c:v>41590</c:v>
                </c:pt>
                <c:pt idx="2240">
                  <c:v>41591</c:v>
                </c:pt>
                <c:pt idx="2241">
                  <c:v>41592</c:v>
                </c:pt>
                <c:pt idx="2242">
                  <c:v>41593</c:v>
                </c:pt>
                <c:pt idx="2243">
                  <c:v>41594</c:v>
                </c:pt>
                <c:pt idx="2244">
                  <c:v>41595</c:v>
                </c:pt>
                <c:pt idx="2245">
                  <c:v>41596</c:v>
                </c:pt>
                <c:pt idx="2246">
                  <c:v>41597</c:v>
                </c:pt>
                <c:pt idx="2247">
                  <c:v>41598</c:v>
                </c:pt>
                <c:pt idx="2248">
                  <c:v>41599</c:v>
                </c:pt>
                <c:pt idx="2249">
                  <c:v>41600</c:v>
                </c:pt>
                <c:pt idx="2250">
                  <c:v>41601</c:v>
                </c:pt>
                <c:pt idx="2251">
                  <c:v>41602</c:v>
                </c:pt>
                <c:pt idx="2252">
                  <c:v>41603</c:v>
                </c:pt>
                <c:pt idx="2253">
                  <c:v>41604</c:v>
                </c:pt>
                <c:pt idx="2254">
                  <c:v>41605</c:v>
                </c:pt>
                <c:pt idx="2255">
                  <c:v>41606</c:v>
                </c:pt>
                <c:pt idx="2256">
                  <c:v>41607</c:v>
                </c:pt>
                <c:pt idx="2257">
                  <c:v>41608</c:v>
                </c:pt>
                <c:pt idx="2258">
                  <c:v>41609</c:v>
                </c:pt>
                <c:pt idx="2259">
                  <c:v>41610</c:v>
                </c:pt>
                <c:pt idx="2260">
                  <c:v>41611</c:v>
                </c:pt>
                <c:pt idx="2261">
                  <c:v>41612</c:v>
                </c:pt>
                <c:pt idx="2262">
                  <c:v>41613</c:v>
                </c:pt>
                <c:pt idx="2263">
                  <c:v>41614</c:v>
                </c:pt>
                <c:pt idx="2264">
                  <c:v>41615</c:v>
                </c:pt>
                <c:pt idx="2265">
                  <c:v>41616</c:v>
                </c:pt>
                <c:pt idx="2266">
                  <c:v>41617</c:v>
                </c:pt>
                <c:pt idx="2267">
                  <c:v>41618</c:v>
                </c:pt>
                <c:pt idx="2268">
                  <c:v>41619</c:v>
                </c:pt>
                <c:pt idx="2269">
                  <c:v>41620</c:v>
                </c:pt>
                <c:pt idx="2270">
                  <c:v>41621</c:v>
                </c:pt>
                <c:pt idx="2271">
                  <c:v>41622</c:v>
                </c:pt>
                <c:pt idx="2272">
                  <c:v>41623</c:v>
                </c:pt>
                <c:pt idx="2273">
                  <c:v>41624</c:v>
                </c:pt>
                <c:pt idx="2274">
                  <c:v>41625</c:v>
                </c:pt>
                <c:pt idx="2275">
                  <c:v>41626</c:v>
                </c:pt>
                <c:pt idx="2276">
                  <c:v>41627</c:v>
                </c:pt>
                <c:pt idx="2277">
                  <c:v>41628</c:v>
                </c:pt>
                <c:pt idx="2278">
                  <c:v>41629</c:v>
                </c:pt>
                <c:pt idx="2279">
                  <c:v>41630</c:v>
                </c:pt>
                <c:pt idx="2280">
                  <c:v>41631</c:v>
                </c:pt>
                <c:pt idx="2281">
                  <c:v>41632</c:v>
                </c:pt>
                <c:pt idx="2282">
                  <c:v>41633</c:v>
                </c:pt>
                <c:pt idx="2283">
                  <c:v>41634</c:v>
                </c:pt>
                <c:pt idx="2284">
                  <c:v>41635</c:v>
                </c:pt>
                <c:pt idx="2285">
                  <c:v>41636</c:v>
                </c:pt>
                <c:pt idx="2286">
                  <c:v>41637</c:v>
                </c:pt>
                <c:pt idx="2287">
                  <c:v>41638</c:v>
                </c:pt>
                <c:pt idx="2288">
                  <c:v>41639</c:v>
                </c:pt>
                <c:pt idx="2289">
                  <c:v>41640</c:v>
                </c:pt>
                <c:pt idx="2290">
                  <c:v>41641</c:v>
                </c:pt>
                <c:pt idx="2291">
                  <c:v>41642</c:v>
                </c:pt>
                <c:pt idx="2292">
                  <c:v>41643</c:v>
                </c:pt>
                <c:pt idx="2293">
                  <c:v>41644</c:v>
                </c:pt>
                <c:pt idx="2294">
                  <c:v>41645</c:v>
                </c:pt>
                <c:pt idx="2295">
                  <c:v>41646</c:v>
                </c:pt>
                <c:pt idx="2296">
                  <c:v>41647</c:v>
                </c:pt>
                <c:pt idx="2297">
                  <c:v>41648</c:v>
                </c:pt>
                <c:pt idx="2298">
                  <c:v>41649</c:v>
                </c:pt>
                <c:pt idx="2299">
                  <c:v>41650</c:v>
                </c:pt>
                <c:pt idx="2300">
                  <c:v>41651</c:v>
                </c:pt>
                <c:pt idx="2301">
                  <c:v>41652</c:v>
                </c:pt>
                <c:pt idx="2302">
                  <c:v>41653</c:v>
                </c:pt>
                <c:pt idx="2303">
                  <c:v>41654</c:v>
                </c:pt>
                <c:pt idx="2304">
                  <c:v>41655</c:v>
                </c:pt>
                <c:pt idx="2305">
                  <c:v>41656</c:v>
                </c:pt>
                <c:pt idx="2306">
                  <c:v>41657</c:v>
                </c:pt>
                <c:pt idx="2307">
                  <c:v>41658</c:v>
                </c:pt>
                <c:pt idx="2308">
                  <c:v>41659</c:v>
                </c:pt>
                <c:pt idx="2309">
                  <c:v>41660</c:v>
                </c:pt>
                <c:pt idx="2310">
                  <c:v>41661</c:v>
                </c:pt>
                <c:pt idx="2311">
                  <c:v>41662</c:v>
                </c:pt>
                <c:pt idx="2312">
                  <c:v>41663</c:v>
                </c:pt>
                <c:pt idx="2313">
                  <c:v>41664</c:v>
                </c:pt>
                <c:pt idx="2314">
                  <c:v>41665</c:v>
                </c:pt>
                <c:pt idx="2315">
                  <c:v>41666</c:v>
                </c:pt>
                <c:pt idx="2316">
                  <c:v>41667</c:v>
                </c:pt>
                <c:pt idx="2317">
                  <c:v>41668</c:v>
                </c:pt>
                <c:pt idx="2318">
                  <c:v>41669</c:v>
                </c:pt>
                <c:pt idx="2319">
                  <c:v>41670</c:v>
                </c:pt>
                <c:pt idx="2320">
                  <c:v>41671</c:v>
                </c:pt>
                <c:pt idx="2321">
                  <c:v>41672</c:v>
                </c:pt>
                <c:pt idx="2322">
                  <c:v>41673</c:v>
                </c:pt>
                <c:pt idx="2323">
                  <c:v>41674</c:v>
                </c:pt>
                <c:pt idx="2324">
                  <c:v>41675</c:v>
                </c:pt>
                <c:pt idx="2325">
                  <c:v>41676</c:v>
                </c:pt>
                <c:pt idx="2326">
                  <c:v>41677</c:v>
                </c:pt>
                <c:pt idx="2327">
                  <c:v>41678</c:v>
                </c:pt>
                <c:pt idx="2328">
                  <c:v>41679</c:v>
                </c:pt>
                <c:pt idx="2329">
                  <c:v>41680</c:v>
                </c:pt>
                <c:pt idx="2330">
                  <c:v>41681</c:v>
                </c:pt>
                <c:pt idx="2331">
                  <c:v>41682</c:v>
                </c:pt>
                <c:pt idx="2332">
                  <c:v>41683</c:v>
                </c:pt>
                <c:pt idx="2333">
                  <c:v>41684</c:v>
                </c:pt>
                <c:pt idx="2334">
                  <c:v>41685</c:v>
                </c:pt>
                <c:pt idx="2335">
                  <c:v>41686</c:v>
                </c:pt>
                <c:pt idx="2336">
                  <c:v>41687</c:v>
                </c:pt>
                <c:pt idx="2337">
                  <c:v>41688</c:v>
                </c:pt>
                <c:pt idx="2338">
                  <c:v>41689</c:v>
                </c:pt>
                <c:pt idx="2339">
                  <c:v>41690</c:v>
                </c:pt>
                <c:pt idx="2340">
                  <c:v>41691</c:v>
                </c:pt>
                <c:pt idx="2341">
                  <c:v>41692</c:v>
                </c:pt>
                <c:pt idx="2342">
                  <c:v>41693</c:v>
                </c:pt>
                <c:pt idx="2343">
                  <c:v>41694</c:v>
                </c:pt>
                <c:pt idx="2344">
                  <c:v>41695</c:v>
                </c:pt>
                <c:pt idx="2345">
                  <c:v>41696</c:v>
                </c:pt>
                <c:pt idx="2346">
                  <c:v>41697</c:v>
                </c:pt>
                <c:pt idx="2347">
                  <c:v>41698</c:v>
                </c:pt>
                <c:pt idx="2348">
                  <c:v>41699</c:v>
                </c:pt>
                <c:pt idx="2349">
                  <c:v>41700</c:v>
                </c:pt>
                <c:pt idx="2350">
                  <c:v>41701</c:v>
                </c:pt>
                <c:pt idx="2351">
                  <c:v>41702</c:v>
                </c:pt>
                <c:pt idx="2352">
                  <c:v>41703</c:v>
                </c:pt>
                <c:pt idx="2353">
                  <c:v>41704</c:v>
                </c:pt>
                <c:pt idx="2354">
                  <c:v>41705</c:v>
                </c:pt>
                <c:pt idx="2355">
                  <c:v>41706</c:v>
                </c:pt>
                <c:pt idx="2356">
                  <c:v>41707</c:v>
                </c:pt>
                <c:pt idx="2357">
                  <c:v>41708</c:v>
                </c:pt>
                <c:pt idx="2358">
                  <c:v>41709</c:v>
                </c:pt>
                <c:pt idx="2359">
                  <c:v>41710</c:v>
                </c:pt>
                <c:pt idx="2360">
                  <c:v>41711</c:v>
                </c:pt>
                <c:pt idx="2361">
                  <c:v>41712</c:v>
                </c:pt>
                <c:pt idx="2362">
                  <c:v>41713</c:v>
                </c:pt>
                <c:pt idx="2363">
                  <c:v>41714</c:v>
                </c:pt>
                <c:pt idx="2364">
                  <c:v>41715</c:v>
                </c:pt>
                <c:pt idx="2365">
                  <c:v>41716</c:v>
                </c:pt>
                <c:pt idx="2366">
                  <c:v>41717</c:v>
                </c:pt>
                <c:pt idx="2367">
                  <c:v>41718</c:v>
                </c:pt>
                <c:pt idx="2368">
                  <c:v>41719</c:v>
                </c:pt>
                <c:pt idx="2369">
                  <c:v>41720</c:v>
                </c:pt>
                <c:pt idx="2370">
                  <c:v>41721</c:v>
                </c:pt>
                <c:pt idx="2371">
                  <c:v>41722</c:v>
                </c:pt>
                <c:pt idx="2372">
                  <c:v>41723</c:v>
                </c:pt>
                <c:pt idx="2373">
                  <c:v>41724</c:v>
                </c:pt>
                <c:pt idx="2374">
                  <c:v>41725</c:v>
                </c:pt>
                <c:pt idx="2375">
                  <c:v>41726</c:v>
                </c:pt>
                <c:pt idx="2376">
                  <c:v>41727</c:v>
                </c:pt>
                <c:pt idx="2377">
                  <c:v>41728</c:v>
                </c:pt>
                <c:pt idx="2378">
                  <c:v>41729</c:v>
                </c:pt>
                <c:pt idx="2379">
                  <c:v>41730</c:v>
                </c:pt>
                <c:pt idx="2380">
                  <c:v>41731</c:v>
                </c:pt>
                <c:pt idx="2381">
                  <c:v>41732</c:v>
                </c:pt>
                <c:pt idx="2382">
                  <c:v>41733</c:v>
                </c:pt>
                <c:pt idx="2383">
                  <c:v>41734</c:v>
                </c:pt>
                <c:pt idx="2384">
                  <c:v>41735</c:v>
                </c:pt>
                <c:pt idx="2385">
                  <c:v>41736</c:v>
                </c:pt>
                <c:pt idx="2386">
                  <c:v>41737</c:v>
                </c:pt>
                <c:pt idx="2387">
                  <c:v>41738</c:v>
                </c:pt>
                <c:pt idx="2388">
                  <c:v>41739</c:v>
                </c:pt>
                <c:pt idx="2389">
                  <c:v>41740</c:v>
                </c:pt>
                <c:pt idx="2390">
                  <c:v>41741</c:v>
                </c:pt>
                <c:pt idx="2391">
                  <c:v>41742</c:v>
                </c:pt>
                <c:pt idx="2392">
                  <c:v>41743</c:v>
                </c:pt>
                <c:pt idx="2393">
                  <c:v>41744</c:v>
                </c:pt>
                <c:pt idx="2394">
                  <c:v>41745</c:v>
                </c:pt>
                <c:pt idx="2395">
                  <c:v>41746</c:v>
                </c:pt>
                <c:pt idx="2396">
                  <c:v>41747</c:v>
                </c:pt>
                <c:pt idx="2397">
                  <c:v>41748</c:v>
                </c:pt>
                <c:pt idx="2398">
                  <c:v>41749</c:v>
                </c:pt>
                <c:pt idx="2399">
                  <c:v>41750</c:v>
                </c:pt>
                <c:pt idx="2400">
                  <c:v>41751</c:v>
                </c:pt>
                <c:pt idx="2401">
                  <c:v>41752</c:v>
                </c:pt>
                <c:pt idx="2402">
                  <c:v>41753</c:v>
                </c:pt>
                <c:pt idx="2403">
                  <c:v>41754</c:v>
                </c:pt>
                <c:pt idx="2404">
                  <c:v>41755</c:v>
                </c:pt>
                <c:pt idx="2405">
                  <c:v>41756</c:v>
                </c:pt>
                <c:pt idx="2406">
                  <c:v>41757</c:v>
                </c:pt>
                <c:pt idx="2407">
                  <c:v>41758</c:v>
                </c:pt>
                <c:pt idx="2408">
                  <c:v>41759</c:v>
                </c:pt>
                <c:pt idx="2409">
                  <c:v>41760</c:v>
                </c:pt>
                <c:pt idx="2410">
                  <c:v>41761</c:v>
                </c:pt>
                <c:pt idx="2411">
                  <c:v>41762</c:v>
                </c:pt>
                <c:pt idx="2412">
                  <c:v>41763</c:v>
                </c:pt>
                <c:pt idx="2413">
                  <c:v>41764</c:v>
                </c:pt>
                <c:pt idx="2414">
                  <c:v>41765</c:v>
                </c:pt>
                <c:pt idx="2415">
                  <c:v>41766</c:v>
                </c:pt>
                <c:pt idx="2416">
                  <c:v>41767</c:v>
                </c:pt>
                <c:pt idx="2417">
                  <c:v>41768</c:v>
                </c:pt>
                <c:pt idx="2418">
                  <c:v>41769</c:v>
                </c:pt>
                <c:pt idx="2419">
                  <c:v>41770</c:v>
                </c:pt>
                <c:pt idx="2420">
                  <c:v>41771</c:v>
                </c:pt>
                <c:pt idx="2421">
                  <c:v>41772</c:v>
                </c:pt>
                <c:pt idx="2422">
                  <c:v>41773</c:v>
                </c:pt>
                <c:pt idx="2423">
                  <c:v>41774</c:v>
                </c:pt>
                <c:pt idx="2424">
                  <c:v>41775</c:v>
                </c:pt>
                <c:pt idx="2425">
                  <c:v>41776</c:v>
                </c:pt>
                <c:pt idx="2426">
                  <c:v>41777</c:v>
                </c:pt>
                <c:pt idx="2427">
                  <c:v>41778</c:v>
                </c:pt>
                <c:pt idx="2428">
                  <c:v>41779</c:v>
                </c:pt>
                <c:pt idx="2429">
                  <c:v>41780</c:v>
                </c:pt>
                <c:pt idx="2430">
                  <c:v>41781</c:v>
                </c:pt>
                <c:pt idx="2431">
                  <c:v>41782</c:v>
                </c:pt>
                <c:pt idx="2432">
                  <c:v>41783</c:v>
                </c:pt>
                <c:pt idx="2433">
                  <c:v>41784</c:v>
                </c:pt>
                <c:pt idx="2434">
                  <c:v>41785</c:v>
                </c:pt>
                <c:pt idx="2435">
                  <c:v>41786</c:v>
                </c:pt>
                <c:pt idx="2436">
                  <c:v>41787</c:v>
                </c:pt>
                <c:pt idx="2437">
                  <c:v>41788</c:v>
                </c:pt>
                <c:pt idx="2438">
                  <c:v>41789</c:v>
                </c:pt>
                <c:pt idx="2439">
                  <c:v>41790</c:v>
                </c:pt>
                <c:pt idx="2440">
                  <c:v>41791</c:v>
                </c:pt>
                <c:pt idx="2441">
                  <c:v>41792</c:v>
                </c:pt>
                <c:pt idx="2442">
                  <c:v>41793</c:v>
                </c:pt>
                <c:pt idx="2443">
                  <c:v>41794</c:v>
                </c:pt>
                <c:pt idx="2444">
                  <c:v>41795</c:v>
                </c:pt>
                <c:pt idx="2445">
                  <c:v>41796</c:v>
                </c:pt>
                <c:pt idx="2446">
                  <c:v>41797</c:v>
                </c:pt>
                <c:pt idx="2447">
                  <c:v>41798</c:v>
                </c:pt>
                <c:pt idx="2448">
                  <c:v>41799</c:v>
                </c:pt>
                <c:pt idx="2449">
                  <c:v>41800</c:v>
                </c:pt>
                <c:pt idx="2450">
                  <c:v>41801</c:v>
                </c:pt>
                <c:pt idx="2451">
                  <c:v>41802</c:v>
                </c:pt>
                <c:pt idx="2452">
                  <c:v>41803</c:v>
                </c:pt>
                <c:pt idx="2453">
                  <c:v>41804</c:v>
                </c:pt>
                <c:pt idx="2454">
                  <c:v>41805</c:v>
                </c:pt>
                <c:pt idx="2455">
                  <c:v>41806</c:v>
                </c:pt>
                <c:pt idx="2456">
                  <c:v>41807</c:v>
                </c:pt>
                <c:pt idx="2457">
                  <c:v>41808</c:v>
                </c:pt>
                <c:pt idx="2458">
                  <c:v>41809</c:v>
                </c:pt>
                <c:pt idx="2459">
                  <c:v>41810</c:v>
                </c:pt>
                <c:pt idx="2460">
                  <c:v>41811</c:v>
                </c:pt>
                <c:pt idx="2461">
                  <c:v>41812</c:v>
                </c:pt>
                <c:pt idx="2462">
                  <c:v>41813</c:v>
                </c:pt>
                <c:pt idx="2463">
                  <c:v>41814</c:v>
                </c:pt>
                <c:pt idx="2464">
                  <c:v>41815</c:v>
                </c:pt>
                <c:pt idx="2465">
                  <c:v>41816</c:v>
                </c:pt>
                <c:pt idx="2466">
                  <c:v>41817</c:v>
                </c:pt>
                <c:pt idx="2467">
                  <c:v>41818</c:v>
                </c:pt>
                <c:pt idx="2468">
                  <c:v>41819</c:v>
                </c:pt>
                <c:pt idx="2469">
                  <c:v>41820</c:v>
                </c:pt>
                <c:pt idx="2470">
                  <c:v>41821</c:v>
                </c:pt>
                <c:pt idx="2471">
                  <c:v>41822</c:v>
                </c:pt>
                <c:pt idx="2472">
                  <c:v>41823</c:v>
                </c:pt>
                <c:pt idx="2473">
                  <c:v>41824</c:v>
                </c:pt>
                <c:pt idx="2474">
                  <c:v>41825</c:v>
                </c:pt>
                <c:pt idx="2475">
                  <c:v>41826</c:v>
                </c:pt>
                <c:pt idx="2476">
                  <c:v>41827</c:v>
                </c:pt>
                <c:pt idx="2477">
                  <c:v>41828</c:v>
                </c:pt>
                <c:pt idx="2478">
                  <c:v>41829</c:v>
                </c:pt>
                <c:pt idx="2479">
                  <c:v>41830</c:v>
                </c:pt>
                <c:pt idx="2480">
                  <c:v>41831</c:v>
                </c:pt>
                <c:pt idx="2481">
                  <c:v>41832</c:v>
                </c:pt>
                <c:pt idx="2482">
                  <c:v>41833</c:v>
                </c:pt>
                <c:pt idx="2483">
                  <c:v>41834</c:v>
                </c:pt>
                <c:pt idx="2484">
                  <c:v>41835</c:v>
                </c:pt>
                <c:pt idx="2485">
                  <c:v>41836</c:v>
                </c:pt>
                <c:pt idx="2486">
                  <c:v>41837</c:v>
                </c:pt>
                <c:pt idx="2487">
                  <c:v>41838</c:v>
                </c:pt>
                <c:pt idx="2488">
                  <c:v>41839</c:v>
                </c:pt>
                <c:pt idx="2489">
                  <c:v>41840</c:v>
                </c:pt>
                <c:pt idx="2490">
                  <c:v>41841</c:v>
                </c:pt>
                <c:pt idx="2491">
                  <c:v>41842</c:v>
                </c:pt>
                <c:pt idx="2492">
                  <c:v>41843</c:v>
                </c:pt>
                <c:pt idx="2493">
                  <c:v>41844</c:v>
                </c:pt>
                <c:pt idx="2494">
                  <c:v>41845</c:v>
                </c:pt>
                <c:pt idx="2495">
                  <c:v>41846</c:v>
                </c:pt>
                <c:pt idx="2496">
                  <c:v>41847</c:v>
                </c:pt>
                <c:pt idx="2497">
                  <c:v>41848</c:v>
                </c:pt>
                <c:pt idx="2498">
                  <c:v>41849</c:v>
                </c:pt>
                <c:pt idx="2499">
                  <c:v>41850</c:v>
                </c:pt>
                <c:pt idx="2500">
                  <c:v>41851</c:v>
                </c:pt>
                <c:pt idx="2501">
                  <c:v>41852</c:v>
                </c:pt>
                <c:pt idx="2502">
                  <c:v>41853</c:v>
                </c:pt>
                <c:pt idx="2503">
                  <c:v>41854</c:v>
                </c:pt>
                <c:pt idx="2504">
                  <c:v>41855</c:v>
                </c:pt>
                <c:pt idx="2505">
                  <c:v>41856</c:v>
                </c:pt>
                <c:pt idx="2506">
                  <c:v>41857</c:v>
                </c:pt>
                <c:pt idx="2507">
                  <c:v>41858</c:v>
                </c:pt>
                <c:pt idx="2508">
                  <c:v>41859</c:v>
                </c:pt>
                <c:pt idx="2509">
                  <c:v>41860</c:v>
                </c:pt>
                <c:pt idx="2510">
                  <c:v>41861</c:v>
                </c:pt>
                <c:pt idx="2511">
                  <c:v>41862</c:v>
                </c:pt>
                <c:pt idx="2512">
                  <c:v>41863</c:v>
                </c:pt>
                <c:pt idx="2513">
                  <c:v>41864</c:v>
                </c:pt>
                <c:pt idx="2514">
                  <c:v>41865</c:v>
                </c:pt>
                <c:pt idx="2515">
                  <c:v>41866</c:v>
                </c:pt>
                <c:pt idx="2516">
                  <c:v>41867</c:v>
                </c:pt>
                <c:pt idx="2517">
                  <c:v>41868</c:v>
                </c:pt>
                <c:pt idx="2518">
                  <c:v>41869</c:v>
                </c:pt>
                <c:pt idx="2519">
                  <c:v>41870</c:v>
                </c:pt>
                <c:pt idx="2520">
                  <c:v>41871</c:v>
                </c:pt>
                <c:pt idx="2521">
                  <c:v>41872</c:v>
                </c:pt>
                <c:pt idx="2522">
                  <c:v>41873</c:v>
                </c:pt>
                <c:pt idx="2523">
                  <c:v>41874</c:v>
                </c:pt>
                <c:pt idx="2524">
                  <c:v>41875</c:v>
                </c:pt>
                <c:pt idx="2525">
                  <c:v>41876</c:v>
                </c:pt>
                <c:pt idx="2526">
                  <c:v>41877</c:v>
                </c:pt>
                <c:pt idx="2527">
                  <c:v>41878</c:v>
                </c:pt>
                <c:pt idx="2528">
                  <c:v>41879</c:v>
                </c:pt>
                <c:pt idx="2529">
                  <c:v>41880</c:v>
                </c:pt>
                <c:pt idx="2530">
                  <c:v>41881</c:v>
                </c:pt>
                <c:pt idx="2531">
                  <c:v>41882</c:v>
                </c:pt>
                <c:pt idx="2532">
                  <c:v>41883</c:v>
                </c:pt>
                <c:pt idx="2533">
                  <c:v>41884</c:v>
                </c:pt>
                <c:pt idx="2534">
                  <c:v>41885</c:v>
                </c:pt>
                <c:pt idx="2535">
                  <c:v>41886</c:v>
                </c:pt>
                <c:pt idx="2536">
                  <c:v>41887</c:v>
                </c:pt>
                <c:pt idx="2537">
                  <c:v>41888</c:v>
                </c:pt>
                <c:pt idx="2538">
                  <c:v>41889</c:v>
                </c:pt>
                <c:pt idx="2539">
                  <c:v>41890</c:v>
                </c:pt>
                <c:pt idx="2540">
                  <c:v>41891</c:v>
                </c:pt>
                <c:pt idx="2541">
                  <c:v>41892</c:v>
                </c:pt>
                <c:pt idx="2542">
                  <c:v>41893</c:v>
                </c:pt>
                <c:pt idx="2543">
                  <c:v>41894</c:v>
                </c:pt>
                <c:pt idx="2544">
                  <c:v>41895</c:v>
                </c:pt>
                <c:pt idx="2545">
                  <c:v>41896</c:v>
                </c:pt>
                <c:pt idx="2546">
                  <c:v>41897</c:v>
                </c:pt>
                <c:pt idx="2547">
                  <c:v>41898</c:v>
                </c:pt>
                <c:pt idx="2548">
                  <c:v>41899</c:v>
                </c:pt>
                <c:pt idx="2549">
                  <c:v>41900</c:v>
                </c:pt>
                <c:pt idx="2550">
                  <c:v>41901</c:v>
                </c:pt>
                <c:pt idx="2551">
                  <c:v>41902</c:v>
                </c:pt>
                <c:pt idx="2552">
                  <c:v>41903</c:v>
                </c:pt>
                <c:pt idx="2553">
                  <c:v>41904</c:v>
                </c:pt>
                <c:pt idx="2554">
                  <c:v>41905</c:v>
                </c:pt>
                <c:pt idx="2555">
                  <c:v>41906</c:v>
                </c:pt>
                <c:pt idx="2556">
                  <c:v>41907</c:v>
                </c:pt>
                <c:pt idx="2557">
                  <c:v>41908</c:v>
                </c:pt>
                <c:pt idx="2558">
                  <c:v>41909</c:v>
                </c:pt>
                <c:pt idx="2559">
                  <c:v>41910</c:v>
                </c:pt>
                <c:pt idx="2560">
                  <c:v>41911</c:v>
                </c:pt>
                <c:pt idx="2561">
                  <c:v>41912</c:v>
                </c:pt>
                <c:pt idx="2562">
                  <c:v>41913</c:v>
                </c:pt>
                <c:pt idx="2563">
                  <c:v>41914</c:v>
                </c:pt>
                <c:pt idx="2564">
                  <c:v>41915</c:v>
                </c:pt>
                <c:pt idx="2565">
                  <c:v>41916</c:v>
                </c:pt>
                <c:pt idx="2566">
                  <c:v>41917</c:v>
                </c:pt>
                <c:pt idx="2567">
                  <c:v>41918</c:v>
                </c:pt>
                <c:pt idx="2568">
                  <c:v>41919</c:v>
                </c:pt>
                <c:pt idx="2569">
                  <c:v>41920</c:v>
                </c:pt>
                <c:pt idx="2570">
                  <c:v>41921</c:v>
                </c:pt>
                <c:pt idx="2571">
                  <c:v>41922</c:v>
                </c:pt>
                <c:pt idx="2572">
                  <c:v>41923</c:v>
                </c:pt>
                <c:pt idx="2573">
                  <c:v>41924</c:v>
                </c:pt>
                <c:pt idx="2574">
                  <c:v>41925</c:v>
                </c:pt>
                <c:pt idx="2575">
                  <c:v>41926</c:v>
                </c:pt>
                <c:pt idx="2576">
                  <c:v>41927</c:v>
                </c:pt>
                <c:pt idx="2577">
                  <c:v>41928</c:v>
                </c:pt>
                <c:pt idx="2578">
                  <c:v>41929</c:v>
                </c:pt>
                <c:pt idx="2579">
                  <c:v>41930</c:v>
                </c:pt>
                <c:pt idx="2580">
                  <c:v>41931</c:v>
                </c:pt>
                <c:pt idx="2581">
                  <c:v>41932</c:v>
                </c:pt>
                <c:pt idx="2582">
                  <c:v>41933</c:v>
                </c:pt>
                <c:pt idx="2583">
                  <c:v>41934</c:v>
                </c:pt>
                <c:pt idx="2584">
                  <c:v>41935</c:v>
                </c:pt>
                <c:pt idx="2585">
                  <c:v>41936</c:v>
                </c:pt>
                <c:pt idx="2586">
                  <c:v>41937</c:v>
                </c:pt>
                <c:pt idx="2587">
                  <c:v>41938</c:v>
                </c:pt>
                <c:pt idx="2588">
                  <c:v>41939</c:v>
                </c:pt>
                <c:pt idx="2589">
                  <c:v>41940</c:v>
                </c:pt>
                <c:pt idx="2590">
                  <c:v>41941</c:v>
                </c:pt>
                <c:pt idx="2591">
                  <c:v>41942</c:v>
                </c:pt>
                <c:pt idx="2592">
                  <c:v>41943</c:v>
                </c:pt>
                <c:pt idx="2593">
                  <c:v>41944</c:v>
                </c:pt>
                <c:pt idx="2594">
                  <c:v>41945</c:v>
                </c:pt>
                <c:pt idx="2595">
                  <c:v>41946</c:v>
                </c:pt>
                <c:pt idx="2596">
                  <c:v>41947</c:v>
                </c:pt>
                <c:pt idx="2597">
                  <c:v>41948</c:v>
                </c:pt>
                <c:pt idx="2598">
                  <c:v>41949</c:v>
                </c:pt>
                <c:pt idx="2599">
                  <c:v>41950</c:v>
                </c:pt>
                <c:pt idx="2600">
                  <c:v>41951</c:v>
                </c:pt>
                <c:pt idx="2601">
                  <c:v>41952</c:v>
                </c:pt>
                <c:pt idx="2602">
                  <c:v>41953</c:v>
                </c:pt>
                <c:pt idx="2603">
                  <c:v>41954</c:v>
                </c:pt>
                <c:pt idx="2604">
                  <c:v>41955</c:v>
                </c:pt>
                <c:pt idx="2605">
                  <c:v>41956</c:v>
                </c:pt>
                <c:pt idx="2606">
                  <c:v>41957</c:v>
                </c:pt>
                <c:pt idx="2607">
                  <c:v>41958</c:v>
                </c:pt>
                <c:pt idx="2608">
                  <c:v>41959</c:v>
                </c:pt>
                <c:pt idx="2609">
                  <c:v>41960</c:v>
                </c:pt>
                <c:pt idx="2610">
                  <c:v>41961</c:v>
                </c:pt>
                <c:pt idx="2611">
                  <c:v>41962</c:v>
                </c:pt>
                <c:pt idx="2612">
                  <c:v>41963</c:v>
                </c:pt>
                <c:pt idx="2613">
                  <c:v>41964</c:v>
                </c:pt>
                <c:pt idx="2614">
                  <c:v>41965</c:v>
                </c:pt>
                <c:pt idx="2615">
                  <c:v>41966</c:v>
                </c:pt>
                <c:pt idx="2616">
                  <c:v>41967</c:v>
                </c:pt>
                <c:pt idx="2617">
                  <c:v>41968</c:v>
                </c:pt>
                <c:pt idx="2618">
                  <c:v>41969</c:v>
                </c:pt>
                <c:pt idx="2619">
                  <c:v>41970</c:v>
                </c:pt>
                <c:pt idx="2620">
                  <c:v>41971</c:v>
                </c:pt>
                <c:pt idx="2621">
                  <c:v>41972</c:v>
                </c:pt>
                <c:pt idx="2622">
                  <c:v>41973</c:v>
                </c:pt>
                <c:pt idx="2623">
                  <c:v>41974</c:v>
                </c:pt>
                <c:pt idx="2624">
                  <c:v>41975</c:v>
                </c:pt>
                <c:pt idx="2625">
                  <c:v>41976</c:v>
                </c:pt>
                <c:pt idx="2626">
                  <c:v>41977</c:v>
                </c:pt>
                <c:pt idx="2627">
                  <c:v>41978</c:v>
                </c:pt>
                <c:pt idx="2628">
                  <c:v>41979</c:v>
                </c:pt>
                <c:pt idx="2629">
                  <c:v>41980</c:v>
                </c:pt>
                <c:pt idx="2630">
                  <c:v>41981</c:v>
                </c:pt>
                <c:pt idx="2631">
                  <c:v>41982</c:v>
                </c:pt>
                <c:pt idx="2632">
                  <c:v>41983</c:v>
                </c:pt>
                <c:pt idx="2633">
                  <c:v>41984</c:v>
                </c:pt>
                <c:pt idx="2634">
                  <c:v>41985</c:v>
                </c:pt>
                <c:pt idx="2635">
                  <c:v>41986</c:v>
                </c:pt>
                <c:pt idx="2636">
                  <c:v>41987</c:v>
                </c:pt>
                <c:pt idx="2637">
                  <c:v>41988</c:v>
                </c:pt>
                <c:pt idx="2638">
                  <c:v>41989</c:v>
                </c:pt>
                <c:pt idx="2639">
                  <c:v>41990</c:v>
                </c:pt>
                <c:pt idx="2640">
                  <c:v>41991</c:v>
                </c:pt>
                <c:pt idx="2641">
                  <c:v>41992</c:v>
                </c:pt>
                <c:pt idx="2642">
                  <c:v>41993</c:v>
                </c:pt>
                <c:pt idx="2643">
                  <c:v>41994</c:v>
                </c:pt>
                <c:pt idx="2644">
                  <c:v>41995</c:v>
                </c:pt>
                <c:pt idx="2645">
                  <c:v>41996</c:v>
                </c:pt>
                <c:pt idx="2646">
                  <c:v>41997</c:v>
                </c:pt>
                <c:pt idx="2647">
                  <c:v>41998</c:v>
                </c:pt>
                <c:pt idx="2648">
                  <c:v>41999</c:v>
                </c:pt>
                <c:pt idx="2649">
                  <c:v>42000</c:v>
                </c:pt>
                <c:pt idx="2650">
                  <c:v>42001</c:v>
                </c:pt>
                <c:pt idx="2651">
                  <c:v>42002</c:v>
                </c:pt>
                <c:pt idx="2652">
                  <c:v>42003</c:v>
                </c:pt>
                <c:pt idx="2653">
                  <c:v>42004</c:v>
                </c:pt>
                <c:pt idx="2654">
                  <c:v>42005</c:v>
                </c:pt>
                <c:pt idx="2655">
                  <c:v>42006</c:v>
                </c:pt>
                <c:pt idx="2656">
                  <c:v>42007</c:v>
                </c:pt>
                <c:pt idx="2657">
                  <c:v>42008</c:v>
                </c:pt>
                <c:pt idx="2658">
                  <c:v>42009</c:v>
                </c:pt>
                <c:pt idx="2659">
                  <c:v>42010</c:v>
                </c:pt>
                <c:pt idx="2660">
                  <c:v>42011</c:v>
                </c:pt>
                <c:pt idx="2661">
                  <c:v>42012</c:v>
                </c:pt>
                <c:pt idx="2662">
                  <c:v>42013</c:v>
                </c:pt>
                <c:pt idx="2663">
                  <c:v>42014</c:v>
                </c:pt>
                <c:pt idx="2664">
                  <c:v>42015</c:v>
                </c:pt>
                <c:pt idx="2665">
                  <c:v>42016</c:v>
                </c:pt>
                <c:pt idx="2666">
                  <c:v>42017</c:v>
                </c:pt>
                <c:pt idx="2667">
                  <c:v>42018</c:v>
                </c:pt>
                <c:pt idx="2668">
                  <c:v>42019</c:v>
                </c:pt>
                <c:pt idx="2669">
                  <c:v>42020</c:v>
                </c:pt>
                <c:pt idx="2670">
                  <c:v>42021</c:v>
                </c:pt>
                <c:pt idx="2671">
                  <c:v>42022</c:v>
                </c:pt>
                <c:pt idx="2672">
                  <c:v>42023</c:v>
                </c:pt>
                <c:pt idx="2673">
                  <c:v>42024</c:v>
                </c:pt>
                <c:pt idx="2674">
                  <c:v>42025</c:v>
                </c:pt>
                <c:pt idx="2675">
                  <c:v>42026</c:v>
                </c:pt>
                <c:pt idx="2676">
                  <c:v>42027</c:v>
                </c:pt>
                <c:pt idx="2677">
                  <c:v>42028</c:v>
                </c:pt>
                <c:pt idx="2678">
                  <c:v>42029</c:v>
                </c:pt>
                <c:pt idx="2679">
                  <c:v>42030</c:v>
                </c:pt>
                <c:pt idx="2680">
                  <c:v>42031</c:v>
                </c:pt>
                <c:pt idx="2681">
                  <c:v>42032</c:v>
                </c:pt>
                <c:pt idx="2682">
                  <c:v>42033</c:v>
                </c:pt>
                <c:pt idx="2683">
                  <c:v>42034</c:v>
                </c:pt>
                <c:pt idx="2684">
                  <c:v>42035</c:v>
                </c:pt>
                <c:pt idx="2685">
                  <c:v>42036</c:v>
                </c:pt>
                <c:pt idx="2686">
                  <c:v>42037</c:v>
                </c:pt>
                <c:pt idx="2687">
                  <c:v>42038</c:v>
                </c:pt>
                <c:pt idx="2688">
                  <c:v>42039</c:v>
                </c:pt>
                <c:pt idx="2689">
                  <c:v>42040</c:v>
                </c:pt>
                <c:pt idx="2690">
                  <c:v>42041</c:v>
                </c:pt>
                <c:pt idx="2691">
                  <c:v>42042</c:v>
                </c:pt>
                <c:pt idx="2692">
                  <c:v>42043</c:v>
                </c:pt>
                <c:pt idx="2693">
                  <c:v>42044</c:v>
                </c:pt>
                <c:pt idx="2694">
                  <c:v>42045</c:v>
                </c:pt>
                <c:pt idx="2695">
                  <c:v>42046</c:v>
                </c:pt>
                <c:pt idx="2696">
                  <c:v>42047</c:v>
                </c:pt>
                <c:pt idx="2697">
                  <c:v>42048</c:v>
                </c:pt>
                <c:pt idx="2698">
                  <c:v>42049</c:v>
                </c:pt>
                <c:pt idx="2699">
                  <c:v>42050</c:v>
                </c:pt>
                <c:pt idx="2700">
                  <c:v>42051</c:v>
                </c:pt>
                <c:pt idx="2701">
                  <c:v>42052</c:v>
                </c:pt>
                <c:pt idx="2702">
                  <c:v>42053</c:v>
                </c:pt>
                <c:pt idx="2703">
                  <c:v>42054</c:v>
                </c:pt>
                <c:pt idx="2704">
                  <c:v>42055</c:v>
                </c:pt>
                <c:pt idx="2705">
                  <c:v>42056</c:v>
                </c:pt>
                <c:pt idx="2706">
                  <c:v>42057</c:v>
                </c:pt>
                <c:pt idx="2707">
                  <c:v>42058</c:v>
                </c:pt>
                <c:pt idx="2708">
                  <c:v>42059</c:v>
                </c:pt>
                <c:pt idx="2709">
                  <c:v>42060</c:v>
                </c:pt>
                <c:pt idx="2710">
                  <c:v>42061</c:v>
                </c:pt>
                <c:pt idx="2711">
                  <c:v>42062</c:v>
                </c:pt>
                <c:pt idx="2712">
                  <c:v>42063</c:v>
                </c:pt>
                <c:pt idx="2713">
                  <c:v>42064</c:v>
                </c:pt>
                <c:pt idx="2714">
                  <c:v>42065</c:v>
                </c:pt>
                <c:pt idx="2715">
                  <c:v>42066</c:v>
                </c:pt>
                <c:pt idx="2716">
                  <c:v>42067</c:v>
                </c:pt>
                <c:pt idx="2717">
                  <c:v>42068</c:v>
                </c:pt>
                <c:pt idx="2718">
                  <c:v>42069</c:v>
                </c:pt>
                <c:pt idx="2719">
                  <c:v>42070</c:v>
                </c:pt>
                <c:pt idx="2720">
                  <c:v>42071</c:v>
                </c:pt>
                <c:pt idx="2721">
                  <c:v>42072</c:v>
                </c:pt>
                <c:pt idx="2722">
                  <c:v>42073</c:v>
                </c:pt>
                <c:pt idx="2723">
                  <c:v>42074</c:v>
                </c:pt>
                <c:pt idx="2724">
                  <c:v>42075</c:v>
                </c:pt>
                <c:pt idx="2725">
                  <c:v>42076</c:v>
                </c:pt>
                <c:pt idx="2726">
                  <c:v>42077</c:v>
                </c:pt>
                <c:pt idx="2727">
                  <c:v>42078</c:v>
                </c:pt>
                <c:pt idx="2728">
                  <c:v>42079</c:v>
                </c:pt>
                <c:pt idx="2729">
                  <c:v>42080</c:v>
                </c:pt>
                <c:pt idx="2730">
                  <c:v>42081</c:v>
                </c:pt>
                <c:pt idx="2731">
                  <c:v>42082</c:v>
                </c:pt>
                <c:pt idx="2732">
                  <c:v>42083</c:v>
                </c:pt>
                <c:pt idx="2733">
                  <c:v>42084</c:v>
                </c:pt>
                <c:pt idx="2734">
                  <c:v>42085</c:v>
                </c:pt>
                <c:pt idx="2735">
                  <c:v>42086</c:v>
                </c:pt>
                <c:pt idx="2736">
                  <c:v>42087</c:v>
                </c:pt>
                <c:pt idx="2737">
                  <c:v>42088</c:v>
                </c:pt>
                <c:pt idx="2738">
                  <c:v>42089</c:v>
                </c:pt>
                <c:pt idx="2739">
                  <c:v>42090</c:v>
                </c:pt>
                <c:pt idx="2740">
                  <c:v>42091</c:v>
                </c:pt>
                <c:pt idx="2741">
                  <c:v>42092</c:v>
                </c:pt>
                <c:pt idx="2742">
                  <c:v>42093</c:v>
                </c:pt>
                <c:pt idx="2743">
                  <c:v>42094</c:v>
                </c:pt>
                <c:pt idx="2744">
                  <c:v>42095</c:v>
                </c:pt>
                <c:pt idx="2745">
                  <c:v>42096</c:v>
                </c:pt>
                <c:pt idx="2746">
                  <c:v>42097</c:v>
                </c:pt>
                <c:pt idx="2747">
                  <c:v>42098</c:v>
                </c:pt>
                <c:pt idx="2748">
                  <c:v>42099</c:v>
                </c:pt>
                <c:pt idx="2749">
                  <c:v>42100</c:v>
                </c:pt>
                <c:pt idx="2750">
                  <c:v>42101</c:v>
                </c:pt>
                <c:pt idx="2751">
                  <c:v>42102</c:v>
                </c:pt>
                <c:pt idx="2752">
                  <c:v>42103</c:v>
                </c:pt>
                <c:pt idx="2753">
                  <c:v>42104</c:v>
                </c:pt>
                <c:pt idx="2754">
                  <c:v>42105</c:v>
                </c:pt>
                <c:pt idx="2755">
                  <c:v>42106</c:v>
                </c:pt>
                <c:pt idx="2756">
                  <c:v>42107</c:v>
                </c:pt>
                <c:pt idx="2757">
                  <c:v>42108</c:v>
                </c:pt>
                <c:pt idx="2758">
                  <c:v>42109</c:v>
                </c:pt>
                <c:pt idx="2759">
                  <c:v>42110</c:v>
                </c:pt>
                <c:pt idx="2760">
                  <c:v>42111</c:v>
                </c:pt>
                <c:pt idx="2761">
                  <c:v>42112</c:v>
                </c:pt>
                <c:pt idx="2762">
                  <c:v>42113</c:v>
                </c:pt>
                <c:pt idx="2763">
                  <c:v>42114</c:v>
                </c:pt>
                <c:pt idx="2764">
                  <c:v>42115</c:v>
                </c:pt>
                <c:pt idx="2765">
                  <c:v>42116</c:v>
                </c:pt>
                <c:pt idx="2766">
                  <c:v>42117</c:v>
                </c:pt>
                <c:pt idx="2767">
                  <c:v>42118</c:v>
                </c:pt>
                <c:pt idx="2768">
                  <c:v>42119</c:v>
                </c:pt>
                <c:pt idx="2769">
                  <c:v>42120</c:v>
                </c:pt>
                <c:pt idx="2770">
                  <c:v>42121</c:v>
                </c:pt>
                <c:pt idx="2771">
                  <c:v>42122</c:v>
                </c:pt>
                <c:pt idx="2772">
                  <c:v>42123</c:v>
                </c:pt>
                <c:pt idx="2773">
                  <c:v>42124</c:v>
                </c:pt>
                <c:pt idx="2774">
                  <c:v>42125</c:v>
                </c:pt>
                <c:pt idx="2775">
                  <c:v>42126</c:v>
                </c:pt>
                <c:pt idx="2776">
                  <c:v>42127</c:v>
                </c:pt>
                <c:pt idx="2777">
                  <c:v>42128</c:v>
                </c:pt>
                <c:pt idx="2778">
                  <c:v>42129</c:v>
                </c:pt>
                <c:pt idx="2779">
                  <c:v>42130</c:v>
                </c:pt>
                <c:pt idx="2780">
                  <c:v>42131</c:v>
                </c:pt>
                <c:pt idx="2781">
                  <c:v>42132</c:v>
                </c:pt>
                <c:pt idx="2782">
                  <c:v>42133</c:v>
                </c:pt>
                <c:pt idx="2783">
                  <c:v>42134</c:v>
                </c:pt>
                <c:pt idx="2784">
                  <c:v>42135</c:v>
                </c:pt>
                <c:pt idx="2785">
                  <c:v>42136</c:v>
                </c:pt>
                <c:pt idx="2786">
                  <c:v>42137</c:v>
                </c:pt>
                <c:pt idx="2787">
                  <c:v>42138</c:v>
                </c:pt>
                <c:pt idx="2788">
                  <c:v>42139</c:v>
                </c:pt>
                <c:pt idx="2789">
                  <c:v>42140</c:v>
                </c:pt>
                <c:pt idx="2790">
                  <c:v>42141</c:v>
                </c:pt>
                <c:pt idx="2791">
                  <c:v>42142</c:v>
                </c:pt>
                <c:pt idx="2792">
                  <c:v>42143</c:v>
                </c:pt>
                <c:pt idx="2793">
                  <c:v>42144</c:v>
                </c:pt>
                <c:pt idx="2794">
                  <c:v>42145</c:v>
                </c:pt>
                <c:pt idx="2795">
                  <c:v>42146</c:v>
                </c:pt>
                <c:pt idx="2796">
                  <c:v>42147</c:v>
                </c:pt>
                <c:pt idx="2797">
                  <c:v>42148</c:v>
                </c:pt>
                <c:pt idx="2798">
                  <c:v>42149</c:v>
                </c:pt>
                <c:pt idx="2799">
                  <c:v>42150</c:v>
                </c:pt>
                <c:pt idx="2800">
                  <c:v>42151</c:v>
                </c:pt>
                <c:pt idx="2801">
                  <c:v>42152</c:v>
                </c:pt>
                <c:pt idx="2802">
                  <c:v>42153</c:v>
                </c:pt>
                <c:pt idx="2803">
                  <c:v>42154</c:v>
                </c:pt>
                <c:pt idx="2804">
                  <c:v>42155</c:v>
                </c:pt>
                <c:pt idx="2805">
                  <c:v>42156</c:v>
                </c:pt>
                <c:pt idx="2806">
                  <c:v>42157</c:v>
                </c:pt>
                <c:pt idx="2807">
                  <c:v>42158</c:v>
                </c:pt>
                <c:pt idx="2808">
                  <c:v>42159</c:v>
                </c:pt>
                <c:pt idx="2809">
                  <c:v>42160</c:v>
                </c:pt>
                <c:pt idx="2810">
                  <c:v>42161</c:v>
                </c:pt>
                <c:pt idx="2811">
                  <c:v>42162</c:v>
                </c:pt>
                <c:pt idx="2812">
                  <c:v>42163</c:v>
                </c:pt>
                <c:pt idx="2813">
                  <c:v>42164</c:v>
                </c:pt>
                <c:pt idx="2814">
                  <c:v>42165</c:v>
                </c:pt>
                <c:pt idx="2815">
                  <c:v>42166</c:v>
                </c:pt>
                <c:pt idx="2816">
                  <c:v>42167</c:v>
                </c:pt>
                <c:pt idx="2817">
                  <c:v>42168</c:v>
                </c:pt>
                <c:pt idx="2818">
                  <c:v>42169</c:v>
                </c:pt>
                <c:pt idx="2819">
                  <c:v>42170</c:v>
                </c:pt>
                <c:pt idx="2820">
                  <c:v>42171</c:v>
                </c:pt>
                <c:pt idx="2821">
                  <c:v>42172</c:v>
                </c:pt>
                <c:pt idx="2822">
                  <c:v>42173</c:v>
                </c:pt>
                <c:pt idx="2823">
                  <c:v>42174</c:v>
                </c:pt>
                <c:pt idx="2824">
                  <c:v>42175</c:v>
                </c:pt>
                <c:pt idx="2825">
                  <c:v>42176</c:v>
                </c:pt>
                <c:pt idx="2826">
                  <c:v>42177</c:v>
                </c:pt>
                <c:pt idx="2827">
                  <c:v>42178</c:v>
                </c:pt>
                <c:pt idx="2828">
                  <c:v>42179</c:v>
                </c:pt>
                <c:pt idx="2829">
                  <c:v>42180</c:v>
                </c:pt>
                <c:pt idx="2830">
                  <c:v>42181</c:v>
                </c:pt>
                <c:pt idx="2831">
                  <c:v>42182</c:v>
                </c:pt>
                <c:pt idx="2832">
                  <c:v>42183</c:v>
                </c:pt>
                <c:pt idx="2833">
                  <c:v>42184</c:v>
                </c:pt>
                <c:pt idx="2834">
                  <c:v>42185</c:v>
                </c:pt>
                <c:pt idx="2835">
                  <c:v>42186</c:v>
                </c:pt>
                <c:pt idx="2836">
                  <c:v>42187</c:v>
                </c:pt>
                <c:pt idx="2837">
                  <c:v>42188</c:v>
                </c:pt>
                <c:pt idx="2838">
                  <c:v>42189</c:v>
                </c:pt>
                <c:pt idx="2839">
                  <c:v>42190</c:v>
                </c:pt>
                <c:pt idx="2840">
                  <c:v>42191</c:v>
                </c:pt>
                <c:pt idx="2841">
                  <c:v>42192</c:v>
                </c:pt>
                <c:pt idx="2842">
                  <c:v>42193</c:v>
                </c:pt>
                <c:pt idx="2843">
                  <c:v>42194</c:v>
                </c:pt>
                <c:pt idx="2844">
                  <c:v>42195</c:v>
                </c:pt>
                <c:pt idx="2845">
                  <c:v>42196</c:v>
                </c:pt>
                <c:pt idx="2846">
                  <c:v>42197</c:v>
                </c:pt>
                <c:pt idx="2847">
                  <c:v>42198</c:v>
                </c:pt>
                <c:pt idx="2848">
                  <c:v>42199</c:v>
                </c:pt>
                <c:pt idx="2849">
                  <c:v>42200</c:v>
                </c:pt>
                <c:pt idx="2850">
                  <c:v>42201</c:v>
                </c:pt>
                <c:pt idx="2851">
                  <c:v>42202</c:v>
                </c:pt>
                <c:pt idx="2852">
                  <c:v>42203</c:v>
                </c:pt>
                <c:pt idx="2853">
                  <c:v>42204</c:v>
                </c:pt>
                <c:pt idx="2854">
                  <c:v>42205</c:v>
                </c:pt>
                <c:pt idx="2855">
                  <c:v>42206</c:v>
                </c:pt>
                <c:pt idx="2856">
                  <c:v>42207</c:v>
                </c:pt>
                <c:pt idx="2857">
                  <c:v>42208</c:v>
                </c:pt>
                <c:pt idx="2858">
                  <c:v>42209</c:v>
                </c:pt>
                <c:pt idx="2859">
                  <c:v>42210</c:v>
                </c:pt>
                <c:pt idx="2860">
                  <c:v>42211</c:v>
                </c:pt>
                <c:pt idx="2861">
                  <c:v>42212</c:v>
                </c:pt>
                <c:pt idx="2862">
                  <c:v>42213</c:v>
                </c:pt>
                <c:pt idx="2863">
                  <c:v>42214</c:v>
                </c:pt>
                <c:pt idx="2864">
                  <c:v>42215</c:v>
                </c:pt>
                <c:pt idx="2865">
                  <c:v>42216</c:v>
                </c:pt>
                <c:pt idx="2866">
                  <c:v>42217</c:v>
                </c:pt>
                <c:pt idx="2867">
                  <c:v>42218</c:v>
                </c:pt>
                <c:pt idx="2868">
                  <c:v>42219</c:v>
                </c:pt>
                <c:pt idx="2869">
                  <c:v>42220</c:v>
                </c:pt>
                <c:pt idx="2870">
                  <c:v>42221</c:v>
                </c:pt>
                <c:pt idx="2871">
                  <c:v>42222</c:v>
                </c:pt>
                <c:pt idx="2872">
                  <c:v>42223</c:v>
                </c:pt>
                <c:pt idx="2873">
                  <c:v>42224</c:v>
                </c:pt>
                <c:pt idx="2874">
                  <c:v>42225</c:v>
                </c:pt>
                <c:pt idx="2875">
                  <c:v>42226</c:v>
                </c:pt>
                <c:pt idx="2876">
                  <c:v>42227</c:v>
                </c:pt>
                <c:pt idx="2877">
                  <c:v>42228</c:v>
                </c:pt>
                <c:pt idx="2878">
                  <c:v>42229</c:v>
                </c:pt>
                <c:pt idx="2879">
                  <c:v>42230</c:v>
                </c:pt>
                <c:pt idx="2880">
                  <c:v>42231</c:v>
                </c:pt>
                <c:pt idx="2881">
                  <c:v>42232</c:v>
                </c:pt>
                <c:pt idx="2882">
                  <c:v>42233</c:v>
                </c:pt>
                <c:pt idx="2883">
                  <c:v>42234</c:v>
                </c:pt>
                <c:pt idx="2884">
                  <c:v>42235</c:v>
                </c:pt>
                <c:pt idx="2885">
                  <c:v>42236</c:v>
                </c:pt>
                <c:pt idx="2886">
                  <c:v>42237</c:v>
                </c:pt>
                <c:pt idx="2887">
                  <c:v>42238</c:v>
                </c:pt>
                <c:pt idx="2888">
                  <c:v>42239</c:v>
                </c:pt>
                <c:pt idx="2889">
                  <c:v>42240</c:v>
                </c:pt>
                <c:pt idx="2890">
                  <c:v>42241</c:v>
                </c:pt>
                <c:pt idx="2891">
                  <c:v>42242</c:v>
                </c:pt>
                <c:pt idx="2892">
                  <c:v>42243</c:v>
                </c:pt>
                <c:pt idx="2893">
                  <c:v>42244</c:v>
                </c:pt>
                <c:pt idx="2894">
                  <c:v>42245</c:v>
                </c:pt>
                <c:pt idx="2895">
                  <c:v>42246</c:v>
                </c:pt>
                <c:pt idx="2896">
                  <c:v>42247</c:v>
                </c:pt>
                <c:pt idx="2897">
                  <c:v>42248</c:v>
                </c:pt>
                <c:pt idx="2898">
                  <c:v>42249</c:v>
                </c:pt>
                <c:pt idx="2899">
                  <c:v>42250</c:v>
                </c:pt>
                <c:pt idx="2900">
                  <c:v>42251</c:v>
                </c:pt>
                <c:pt idx="2901">
                  <c:v>42252</c:v>
                </c:pt>
                <c:pt idx="2902">
                  <c:v>42253</c:v>
                </c:pt>
                <c:pt idx="2903">
                  <c:v>42254</c:v>
                </c:pt>
                <c:pt idx="2904">
                  <c:v>42255</c:v>
                </c:pt>
                <c:pt idx="2905">
                  <c:v>42256</c:v>
                </c:pt>
                <c:pt idx="2906">
                  <c:v>42257</c:v>
                </c:pt>
                <c:pt idx="2907">
                  <c:v>42258</c:v>
                </c:pt>
                <c:pt idx="2908">
                  <c:v>42259</c:v>
                </c:pt>
                <c:pt idx="2909">
                  <c:v>42260</c:v>
                </c:pt>
                <c:pt idx="2910">
                  <c:v>42261</c:v>
                </c:pt>
                <c:pt idx="2911">
                  <c:v>42262</c:v>
                </c:pt>
                <c:pt idx="2912">
                  <c:v>42263</c:v>
                </c:pt>
                <c:pt idx="2913">
                  <c:v>42264</c:v>
                </c:pt>
                <c:pt idx="2914">
                  <c:v>42265</c:v>
                </c:pt>
                <c:pt idx="2915">
                  <c:v>42266</c:v>
                </c:pt>
                <c:pt idx="2916">
                  <c:v>42267</c:v>
                </c:pt>
                <c:pt idx="2917">
                  <c:v>42268</c:v>
                </c:pt>
                <c:pt idx="2918">
                  <c:v>42269</c:v>
                </c:pt>
                <c:pt idx="2919">
                  <c:v>42270</c:v>
                </c:pt>
                <c:pt idx="2920">
                  <c:v>42271</c:v>
                </c:pt>
                <c:pt idx="2921">
                  <c:v>42272</c:v>
                </c:pt>
                <c:pt idx="2922">
                  <c:v>42273</c:v>
                </c:pt>
                <c:pt idx="2923">
                  <c:v>42274</c:v>
                </c:pt>
                <c:pt idx="2924">
                  <c:v>42275</c:v>
                </c:pt>
                <c:pt idx="2925">
                  <c:v>42276</c:v>
                </c:pt>
                <c:pt idx="2926">
                  <c:v>42277</c:v>
                </c:pt>
                <c:pt idx="2927">
                  <c:v>42278</c:v>
                </c:pt>
                <c:pt idx="2928">
                  <c:v>42279</c:v>
                </c:pt>
                <c:pt idx="2929">
                  <c:v>42280</c:v>
                </c:pt>
                <c:pt idx="2930">
                  <c:v>42281</c:v>
                </c:pt>
                <c:pt idx="2931">
                  <c:v>42282</c:v>
                </c:pt>
                <c:pt idx="2932">
                  <c:v>42283</c:v>
                </c:pt>
                <c:pt idx="2933">
                  <c:v>42284</c:v>
                </c:pt>
                <c:pt idx="2934">
                  <c:v>42285</c:v>
                </c:pt>
                <c:pt idx="2935">
                  <c:v>42286</c:v>
                </c:pt>
                <c:pt idx="2936">
                  <c:v>42287</c:v>
                </c:pt>
                <c:pt idx="2937">
                  <c:v>42288</c:v>
                </c:pt>
                <c:pt idx="2938">
                  <c:v>42289</c:v>
                </c:pt>
                <c:pt idx="2939">
                  <c:v>42290</c:v>
                </c:pt>
                <c:pt idx="2940">
                  <c:v>42291</c:v>
                </c:pt>
                <c:pt idx="2941">
                  <c:v>42292</c:v>
                </c:pt>
                <c:pt idx="2942">
                  <c:v>42293</c:v>
                </c:pt>
                <c:pt idx="2943">
                  <c:v>42294</c:v>
                </c:pt>
                <c:pt idx="2944">
                  <c:v>42295</c:v>
                </c:pt>
                <c:pt idx="2945">
                  <c:v>42296</c:v>
                </c:pt>
                <c:pt idx="2946">
                  <c:v>42297</c:v>
                </c:pt>
                <c:pt idx="2947">
                  <c:v>42298</c:v>
                </c:pt>
                <c:pt idx="2948">
                  <c:v>42299</c:v>
                </c:pt>
                <c:pt idx="2949">
                  <c:v>42300</c:v>
                </c:pt>
                <c:pt idx="2950">
                  <c:v>42301</c:v>
                </c:pt>
                <c:pt idx="2951">
                  <c:v>42302</c:v>
                </c:pt>
                <c:pt idx="2952">
                  <c:v>42303</c:v>
                </c:pt>
                <c:pt idx="2953">
                  <c:v>42304</c:v>
                </c:pt>
                <c:pt idx="2954">
                  <c:v>42305</c:v>
                </c:pt>
                <c:pt idx="2955">
                  <c:v>42306</c:v>
                </c:pt>
                <c:pt idx="2956">
                  <c:v>42307</c:v>
                </c:pt>
                <c:pt idx="2957">
                  <c:v>42308</c:v>
                </c:pt>
                <c:pt idx="2958">
                  <c:v>42309</c:v>
                </c:pt>
                <c:pt idx="2959">
                  <c:v>42310</c:v>
                </c:pt>
                <c:pt idx="2960">
                  <c:v>42311</c:v>
                </c:pt>
                <c:pt idx="2961">
                  <c:v>42312</c:v>
                </c:pt>
                <c:pt idx="2962">
                  <c:v>42313</c:v>
                </c:pt>
                <c:pt idx="2963">
                  <c:v>42314</c:v>
                </c:pt>
                <c:pt idx="2964">
                  <c:v>42315</c:v>
                </c:pt>
                <c:pt idx="2965">
                  <c:v>42316</c:v>
                </c:pt>
                <c:pt idx="2966">
                  <c:v>42317</c:v>
                </c:pt>
                <c:pt idx="2967">
                  <c:v>42318</c:v>
                </c:pt>
                <c:pt idx="2968">
                  <c:v>42319</c:v>
                </c:pt>
                <c:pt idx="2969">
                  <c:v>42320</c:v>
                </c:pt>
                <c:pt idx="2970">
                  <c:v>42321</c:v>
                </c:pt>
                <c:pt idx="2971">
                  <c:v>42322</c:v>
                </c:pt>
                <c:pt idx="2972">
                  <c:v>42323</c:v>
                </c:pt>
                <c:pt idx="2973">
                  <c:v>42324</c:v>
                </c:pt>
                <c:pt idx="2974">
                  <c:v>42325</c:v>
                </c:pt>
                <c:pt idx="2975">
                  <c:v>42326</c:v>
                </c:pt>
                <c:pt idx="2976">
                  <c:v>42327</c:v>
                </c:pt>
                <c:pt idx="2977">
                  <c:v>42328</c:v>
                </c:pt>
                <c:pt idx="2978">
                  <c:v>42329</c:v>
                </c:pt>
                <c:pt idx="2979">
                  <c:v>42330</c:v>
                </c:pt>
                <c:pt idx="2980">
                  <c:v>42331</c:v>
                </c:pt>
                <c:pt idx="2981">
                  <c:v>42332</c:v>
                </c:pt>
                <c:pt idx="2982">
                  <c:v>42333</c:v>
                </c:pt>
                <c:pt idx="2983">
                  <c:v>42334</c:v>
                </c:pt>
                <c:pt idx="2984">
                  <c:v>42335</c:v>
                </c:pt>
                <c:pt idx="2985">
                  <c:v>42336</c:v>
                </c:pt>
                <c:pt idx="2986">
                  <c:v>42337</c:v>
                </c:pt>
                <c:pt idx="2987">
                  <c:v>42338</c:v>
                </c:pt>
                <c:pt idx="2988">
                  <c:v>42339</c:v>
                </c:pt>
                <c:pt idx="2989">
                  <c:v>42340</c:v>
                </c:pt>
                <c:pt idx="2990">
                  <c:v>42341</c:v>
                </c:pt>
                <c:pt idx="2991">
                  <c:v>42342</c:v>
                </c:pt>
                <c:pt idx="2992">
                  <c:v>42343</c:v>
                </c:pt>
                <c:pt idx="2993">
                  <c:v>42344</c:v>
                </c:pt>
                <c:pt idx="2994">
                  <c:v>42345</c:v>
                </c:pt>
                <c:pt idx="2995">
                  <c:v>42346</c:v>
                </c:pt>
                <c:pt idx="2996">
                  <c:v>42347</c:v>
                </c:pt>
                <c:pt idx="2997">
                  <c:v>42348</c:v>
                </c:pt>
                <c:pt idx="2998">
                  <c:v>42349</c:v>
                </c:pt>
                <c:pt idx="2999">
                  <c:v>42350</c:v>
                </c:pt>
                <c:pt idx="3000">
                  <c:v>42351</c:v>
                </c:pt>
                <c:pt idx="3001">
                  <c:v>42352</c:v>
                </c:pt>
                <c:pt idx="3002">
                  <c:v>42353</c:v>
                </c:pt>
                <c:pt idx="3003">
                  <c:v>42354</c:v>
                </c:pt>
                <c:pt idx="3004">
                  <c:v>42355</c:v>
                </c:pt>
                <c:pt idx="3005">
                  <c:v>42356</c:v>
                </c:pt>
                <c:pt idx="3006">
                  <c:v>42357</c:v>
                </c:pt>
                <c:pt idx="3007">
                  <c:v>42358</c:v>
                </c:pt>
                <c:pt idx="3008">
                  <c:v>42359</c:v>
                </c:pt>
                <c:pt idx="3009">
                  <c:v>42360</c:v>
                </c:pt>
                <c:pt idx="3010">
                  <c:v>42361</c:v>
                </c:pt>
                <c:pt idx="3011">
                  <c:v>42362</c:v>
                </c:pt>
                <c:pt idx="3012">
                  <c:v>42363</c:v>
                </c:pt>
                <c:pt idx="3013">
                  <c:v>42364</c:v>
                </c:pt>
                <c:pt idx="3014">
                  <c:v>42365</c:v>
                </c:pt>
                <c:pt idx="3015">
                  <c:v>42366</c:v>
                </c:pt>
                <c:pt idx="3016">
                  <c:v>42367</c:v>
                </c:pt>
                <c:pt idx="3017">
                  <c:v>42368</c:v>
                </c:pt>
                <c:pt idx="3018">
                  <c:v>42369</c:v>
                </c:pt>
                <c:pt idx="3019">
                  <c:v>42370</c:v>
                </c:pt>
                <c:pt idx="3020">
                  <c:v>42371</c:v>
                </c:pt>
                <c:pt idx="3021">
                  <c:v>42372</c:v>
                </c:pt>
                <c:pt idx="3022">
                  <c:v>42373</c:v>
                </c:pt>
                <c:pt idx="3023">
                  <c:v>42374</c:v>
                </c:pt>
                <c:pt idx="3024">
                  <c:v>42375</c:v>
                </c:pt>
                <c:pt idx="3025">
                  <c:v>42376</c:v>
                </c:pt>
                <c:pt idx="3026">
                  <c:v>42377</c:v>
                </c:pt>
                <c:pt idx="3027">
                  <c:v>42378</c:v>
                </c:pt>
                <c:pt idx="3028">
                  <c:v>42379</c:v>
                </c:pt>
                <c:pt idx="3029">
                  <c:v>42380</c:v>
                </c:pt>
                <c:pt idx="3030">
                  <c:v>42381</c:v>
                </c:pt>
                <c:pt idx="3031">
                  <c:v>42382</c:v>
                </c:pt>
                <c:pt idx="3032">
                  <c:v>42383</c:v>
                </c:pt>
                <c:pt idx="3033">
                  <c:v>42384</c:v>
                </c:pt>
                <c:pt idx="3034">
                  <c:v>42385</c:v>
                </c:pt>
                <c:pt idx="3035">
                  <c:v>42386</c:v>
                </c:pt>
                <c:pt idx="3036">
                  <c:v>42387</c:v>
                </c:pt>
                <c:pt idx="3037">
                  <c:v>42388</c:v>
                </c:pt>
                <c:pt idx="3038">
                  <c:v>42389</c:v>
                </c:pt>
                <c:pt idx="3039">
                  <c:v>42390</c:v>
                </c:pt>
                <c:pt idx="3040">
                  <c:v>42391</c:v>
                </c:pt>
                <c:pt idx="3041">
                  <c:v>42392</c:v>
                </c:pt>
                <c:pt idx="3042">
                  <c:v>42393</c:v>
                </c:pt>
                <c:pt idx="3043">
                  <c:v>42394</c:v>
                </c:pt>
                <c:pt idx="3044">
                  <c:v>42395</c:v>
                </c:pt>
                <c:pt idx="3045">
                  <c:v>42396</c:v>
                </c:pt>
                <c:pt idx="3046">
                  <c:v>42397</c:v>
                </c:pt>
                <c:pt idx="3047">
                  <c:v>42398</c:v>
                </c:pt>
                <c:pt idx="3048">
                  <c:v>42399</c:v>
                </c:pt>
                <c:pt idx="3049">
                  <c:v>42400</c:v>
                </c:pt>
                <c:pt idx="3050">
                  <c:v>42401</c:v>
                </c:pt>
                <c:pt idx="3051">
                  <c:v>42402</c:v>
                </c:pt>
                <c:pt idx="3052">
                  <c:v>42403</c:v>
                </c:pt>
                <c:pt idx="3053">
                  <c:v>42404</c:v>
                </c:pt>
                <c:pt idx="3054">
                  <c:v>42405</c:v>
                </c:pt>
                <c:pt idx="3055">
                  <c:v>42406</c:v>
                </c:pt>
                <c:pt idx="3056">
                  <c:v>42407</c:v>
                </c:pt>
                <c:pt idx="3057">
                  <c:v>42408</c:v>
                </c:pt>
                <c:pt idx="3058">
                  <c:v>42409</c:v>
                </c:pt>
                <c:pt idx="3059">
                  <c:v>42410</c:v>
                </c:pt>
                <c:pt idx="3060">
                  <c:v>42411</c:v>
                </c:pt>
                <c:pt idx="3061">
                  <c:v>42412</c:v>
                </c:pt>
                <c:pt idx="3062">
                  <c:v>42413</c:v>
                </c:pt>
                <c:pt idx="3063">
                  <c:v>42414</c:v>
                </c:pt>
                <c:pt idx="3064">
                  <c:v>42415</c:v>
                </c:pt>
                <c:pt idx="3065">
                  <c:v>42416</c:v>
                </c:pt>
                <c:pt idx="3066">
                  <c:v>42417</c:v>
                </c:pt>
                <c:pt idx="3067">
                  <c:v>42418</c:v>
                </c:pt>
                <c:pt idx="3068">
                  <c:v>42419</c:v>
                </c:pt>
                <c:pt idx="3069">
                  <c:v>42420</c:v>
                </c:pt>
                <c:pt idx="3070">
                  <c:v>42421</c:v>
                </c:pt>
                <c:pt idx="3071">
                  <c:v>42422</c:v>
                </c:pt>
                <c:pt idx="3072">
                  <c:v>42423</c:v>
                </c:pt>
                <c:pt idx="3073">
                  <c:v>42424</c:v>
                </c:pt>
                <c:pt idx="3074">
                  <c:v>42425</c:v>
                </c:pt>
                <c:pt idx="3075">
                  <c:v>42426</c:v>
                </c:pt>
                <c:pt idx="3076">
                  <c:v>42427</c:v>
                </c:pt>
                <c:pt idx="3077">
                  <c:v>42428</c:v>
                </c:pt>
                <c:pt idx="3078">
                  <c:v>42429</c:v>
                </c:pt>
                <c:pt idx="3079">
                  <c:v>42430</c:v>
                </c:pt>
                <c:pt idx="3080">
                  <c:v>42431</c:v>
                </c:pt>
                <c:pt idx="3081">
                  <c:v>42432</c:v>
                </c:pt>
                <c:pt idx="3082">
                  <c:v>42433</c:v>
                </c:pt>
                <c:pt idx="3083">
                  <c:v>42434</c:v>
                </c:pt>
                <c:pt idx="3084">
                  <c:v>42435</c:v>
                </c:pt>
                <c:pt idx="3085">
                  <c:v>42436</c:v>
                </c:pt>
                <c:pt idx="3086">
                  <c:v>42437</c:v>
                </c:pt>
                <c:pt idx="3087">
                  <c:v>42438</c:v>
                </c:pt>
                <c:pt idx="3088">
                  <c:v>42439</c:v>
                </c:pt>
                <c:pt idx="3089">
                  <c:v>42440</c:v>
                </c:pt>
                <c:pt idx="3090">
                  <c:v>42441</c:v>
                </c:pt>
                <c:pt idx="3091">
                  <c:v>42442</c:v>
                </c:pt>
                <c:pt idx="3092">
                  <c:v>42443</c:v>
                </c:pt>
                <c:pt idx="3093">
                  <c:v>42444</c:v>
                </c:pt>
                <c:pt idx="3094">
                  <c:v>42445</c:v>
                </c:pt>
                <c:pt idx="3095">
                  <c:v>42446</c:v>
                </c:pt>
                <c:pt idx="3096">
                  <c:v>42447</c:v>
                </c:pt>
                <c:pt idx="3097">
                  <c:v>42448</c:v>
                </c:pt>
                <c:pt idx="3098">
                  <c:v>42449</c:v>
                </c:pt>
                <c:pt idx="3099">
                  <c:v>42450</c:v>
                </c:pt>
                <c:pt idx="3100">
                  <c:v>42451</c:v>
                </c:pt>
                <c:pt idx="3101">
                  <c:v>42452</c:v>
                </c:pt>
                <c:pt idx="3102">
                  <c:v>42453</c:v>
                </c:pt>
                <c:pt idx="3103">
                  <c:v>42454</c:v>
                </c:pt>
                <c:pt idx="3104">
                  <c:v>42455</c:v>
                </c:pt>
                <c:pt idx="3105">
                  <c:v>42456</c:v>
                </c:pt>
                <c:pt idx="3106">
                  <c:v>42457</c:v>
                </c:pt>
                <c:pt idx="3107">
                  <c:v>42458</c:v>
                </c:pt>
                <c:pt idx="3108">
                  <c:v>42459</c:v>
                </c:pt>
                <c:pt idx="3109">
                  <c:v>42460</c:v>
                </c:pt>
                <c:pt idx="3110">
                  <c:v>42461</c:v>
                </c:pt>
                <c:pt idx="3111">
                  <c:v>42462</c:v>
                </c:pt>
                <c:pt idx="3112">
                  <c:v>42463</c:v>
                </c:pt>
                <c:pt idx="3113">
                  <c:v>42464</c:v>
                </c:pt>
                <c:pt idx="3114">
                  <c:v>42465</c:v>
                </c:pt>
                <c:pt idx="3115">
                  <c:v>42466</c:v>
                </c:pt>
                <c:pt idx="3116">
                  <c:v>42467</c:v>
                </c:pt>
                <c:pt idx="3117">
                  <c:v>42468</c:v>
                </c:pt>
                <c:pt idx="3118">
                  <c:v>42469</c:v>
                </c:pt>
                <c:pt idx="3119">
                  <c:v>42470</c:v>
                </c:pt>
                <c:pt idx="3120">
                  <c:v>42471</c:v>
                </c:pt>
                <c:pt idx="3121">
                  <c:v>42472</c:v>
                </c:pt>
                <c:pt idx="3122">
                  <c:v>42473</c:v>
                </c:pt>
                <c:pt idx="3123">
                  <c:v>42474</c:v>
                </c:pt>
                <c:pt idx="3124">
                  <c:v>42475</c:v>
                </c:pt>
                <c:pt idx="3125">
                  <c:v>42476</c:v>
                </c:pt>
                <c:pt idx="3126">
                  <c:v>42477</c:v>
                </c:pt>
                <c:pt idx="3127">
                  <c:v>42478</c:v>
                </c:pt>
                <c:pt idx="3128">
                  <c:v>42479</c:v>
                </c:pt>
                <c:pt idx="3129">
                  <c:v>42480</c:v>
                </c:pt>
                <c:pt idx="3130">
                  <c:v>42481</c:v>
                </c:pt>
                <c:pt idx="3131">
                  <c:v>42482</c:v>
                </c:pt>
                <c:pt idx="3132">
                  <c:v>42483</c:v>
                </c:pt>
                <c:pt idx="3133">
                  <c:v>42484</c:v>
                </c:pt>
                <c:pt idx="3134">
                  <c:v>42485</c:v>
                </c:pt>
                <c:pt idx="3135">
                  <c:v>42486</c:v>
                </c:pt>
                <c:pt idx="3136">
                  <c:v>42487</c:v>
                </c:pt>
                <c:pt idx="3137">
                  <c:v>42488</c:v>
                </c:pt>
                <c:pt idx="3138">
                  <c:v>42489</c:v>
                </c:pt>
                <c:pt idx="3139">
                  <c:v>42490</c:v>
                </c:pt>
                <c:pt idx="3140">
                  <c:v>42491</c:v>
                </c:pt>
                <c:pt idx="3141">
                  <c:v>42492</c:v>
                </c:pt>
                <c:pt idx="3142">
                  <c:v>42493</c:v>
                </c:pt>
                <c:pt idx="3143">
                  <c:v>42494</c:v>
                </c:pt>
                <c:pt idx="3144">
                  <c:v>42495</c:v>
                </c:pt>
                <c:pt idx="3145">
                  <c:v>42496</c:v>
                </c:pt>
                <c:pt idx="3146">
                  <c:v>42497</c:v>
                </c:pt>
                <c:pt idx="3147">
                  <c:v>42498</c:v>
                </c:pt>
                <c:pt idx="3148">
                  <c:v>42499</c:v>
                </c:pt>
                <c:pt idx="3149">
                  <c:v>42500</c:v>
                </c:pt>
                <c:pt idx="3150">
                  <c:v>42501</c:v>
                </c:pt>
                <c:pt idx="3151">
                  <c:v>42502</c:v>
                </c:pt>
                <c:pt idx="3152">
                  <c:v>42503</c:v>
                </c:pt>
                <c:pt idx="3153">
                  <c:v>42504</c:v>
                </c:pt>
                <c:pt idx="3154">
                  <c:v>42505</c:v>
                </c:pt>
                <c:pt idx="3155">
                  <c:v>42506</c:v>
                </c:pt>
                <c:pt idx="3156">
                  <c:v>42507</c:v>
                </c:pt>
                <c:pt idx="3157">
                  <c:v>42508</c:v>
                </c:pt>
                <c:pt idx="3158">
                  <c:v>42509</c:v>
                </c:pt>
                <c:pt idx="3159">
                  <c:v>42510</c:v>
                </c:pt>
                <c:pt idx="3160">
                  <c:v>42511</c:v>
                </c:pt>
                <c:pt idx="3161">
                  <c:v>42512</c:v>
                </c:pt>
                <c:pt idx="3162">
                  <c:v>42513</c:v>
                </c:pt>
                <c:pt idx="3163">
                  <c:v>42514</c:v>
                </c:pt>
                <c:pt idx="3164">
                  <c:v>42515</c:v>
                </c:pt>
                <c:pt idx="3165">
                  <c:v>42516</c:v>
                </c:pt>
                <c:pt idx="3166">
                  <c:v>42517</c:v>
                </c:pt>
                <c:pt idx="3167">
                  <c:v>42518</c:v>
                </c:pt>
                <c:pt idx="3168">
                  <c:v>42519</c:v>
                </c:pt>
                <c:pt idx="3169">
                  <c:v>42520</c:v>
                </c:pt>
                <c:pt idx="3170">
                  <c:v>42521</c:v>
                </c:pt>
                <c:pt idx="3171">
                  <c:v>42522</c:v>
                </c:pt>
                <c:pt idx="3172">
                  <c:v>42523</c:v>
                </c:pt>
                <c:pt idx="3173">
                  <c:v>42524</c:v>
                </c:pt>
                <c:pt idx="3174">
                  <c:v>42525</c:v>
                </c:pt>
                <c:pt idx="3175">
                  <c:v>42526</c:v>
                </c:pt>
                <c:pt idx="3176">
                  <c:v>42527</c:v>
                </c:pt>
                <c:pt idx="3177">
                  <c:v>42528</c:v>
                </c:pt>
                <c:pt idx="3178">
                  <c:v>42529</c:v>
                </c:pt>
                <c:pt idx="3179">
                  <c:v>42530</c:v>
                </c:pt>
                <c:pt idx="3180">
                  <c:v>42531</c:v>
                </c:pt>
                <c:pt idx="3181">
                  <c:v>42532</c:v>
                </c:pt>
                <c:pt idx="3182">
                  <c:v>42533</c:v>
                </c:pt>
                <c:pt idx="3183">
                  <c:v>42534</c:v>
                </c:pt>
                <c:pt idx="3184">
                  <c:v>42535</c:v>
                </c:pt>
                <c:pt idx="3185">
                  <c:v>42536</c:v>
                </c:pt>
                <c:pt idx="3186">
                  <c:v>42537</c:v>
                </c:pt>
                <c:pt idx="3187">
                  <c:v>42538</c:v>
                </c:pt>
                <c:pt idx="3188">
                  <c:v>42539</c:v>
                </c:pt>
                <c:pt idx="3189">
                  <c:v>42540</c:v>
                </c:pt>
                <c:pt idx="3190">
                  <c:v>42541</c:v>
                </c:pt>
                <c:pt idx="3191">
                  <c:v>42542</c:v>
                </c:pt>
                <c:pt idx="3192">
                  <c:v>42543</c:v>
                </c:pt>
                <c:pt idx="3193">
                  <c:v>42544</c:v>
                </c:pt>
                <c:pt idx="3194">
                  <c:v>42545</c:v>
                </c:pt>
                <c:pt idx="3195">
                  <c:v>42546</c:v>
                </c:pt>
                <c:pt idx="3196">
                  <c:v>42547</c:v>
                </c:pt>
                <c:pt idx="3197">
                  <c:v>42548</c:v>
                </c:pt>
                <c:pt idx="3198">
                  <c:v>42549</c:v>
                </c:pt>
                <c:pt idx="3199">
                  <c:v>42550</c:v>
                </c:pt>
                <c:pt idx="3200">
                  <c:v>42551</c:v>
                </c:pt>
                <c:pt idx="3201">
                  <c:v>42552</c:v>
                </c:pt>
                <c:pt idx="3202">
                  <c:v>42553</c:v>
                </c:pt>
                <c:pt idx="3203">
                  <c:v>42554</c:v>
                </c:pt>
                <c:pt idx="3204">
                  <c:v>42555</c:v>
                </c:pt>
                <c:pt idx="3205">
                  <c:v>42556</c:v>
                </c:pt>
                <c:pt idx="3206">
                  <c:v>42557</c:v>
                </c:pt>
                <c:pt idx="3207">
                  <c:v>42558</c:v>
                </c:pt>
                <c:pt idx="3208">
                  <c:v>42559</c:v>
                </c:pt>
                <c:pt idx="3209">
                  <c:v>42560</c:v>
                </c:pt>
                <c:pt idx="3210">
                  <c:v>42561</c:v>
                </c:pt>
                <c:pt idx="3211">
                  <c:v>42562</c:v>
                </c:pt>
                <c:pt idx="3212">
                  <c:v>42563</c:v>
                </c:pt>
                <c:pt idx="3213">
                  <c:v>42564</c:v>
                </c:pt>
                <c:pt idx="3214">
                  <c:v>42565</c:v>
                </c:pt>
                <c:pt idx="3215">
                  <c:v>42566</c:v>
                </c:pt>
                <c:pt idx="3216">
                  <c:v>42567</c:v>
                </c:pt>
                <c:pt idx="3217">
                  <c:v>42568</c:v>
                </c:pt>
                <c:pt idx="3218">
                  <c:v>42569</c:v>
                </c:pt>
                <c:pt idx="3219">
                  <c:v>42570</c:v>
                </c:pt>
                <c:pt idx="3220">
                  <c:v>42571</c:v>
                </c:pt>
                <c:pt idx="3221">
                  <c:v>42572</c:v>
                </c:pt>
                <c:pt idx="3222">
                  <c:v>42573</c:v>
                </c:pt>
                <c:pt idx="3223">
                  <c:v>42574</c:v>
                </c:pt>
                <c:pt idx="3224">
                  <c:v>42575</c:v>
                </c:pt>
                <c:pt idx="3225">
                  <c:v>42576</c:v>
                </c:pt>
                <c:pt idx="3226">
                  <c:v>42577</c:v>
                </c:pt>
                <c:pt idx="3227">
                  <c:v>42578</c:v>
                </c:pt>
                <c:pt idx="3228">
                  <c:v>42579</c:v>
                </c:pt>
                <c:pt idx="3229">
                  <c:v>42580</c:v>
                </c:pt>
                <c:pt idx="3230">
                  <c:v>42581</c:v>
                </c:pt>
                <c:pt idx="3231">
                  <c:v>42582</c:v>
                </c:pt>
                <c:pt idx="3232">
                  <c:v>42583</c:v>
                </c:pt>
                <c:pt idx="3233">
                  <c:v>42584</c:v>
                </c:pt>
                <c:pt idx="3234">
                  <c:v>42585</c:v>
                </c:pt>
                <c:pt idx="3235">
                  <c:v>42586</c:v>
                </c:pt>
                <c:pt idx="3236">
                  <c:v>42587</c:v>
                </c:pt>
                <c:pt idx="3237">
                  <c:v>42588</c:v>
                </c:pt>
                <c:pt idx="3238">
                  <c:v>42589</c:v>
                </c:pt>
                <c:pt idx="3239">
                  <c:v>42590</c:v>
                </c:pt>
                <c:pt idx="3240">
                  <c:v>42591</c:v>
                </c:pt>
                <c:pt idx="3241">
                  <c:v>42592</c:v>
                </c:pt>
                <c:pt idx="3242">
                  <c:v>42593</c:v>
                </c:pt>
                <c:pt idx="3243">
                  <c:v>42594</c:v>
                </c:pt>
                <c:pt idx="3244">
                  <c:v>42595</c:v>
                </c:pt>
                <c:pt idx="3245">
                  <c:v>42596</c:v>
                </c:pt>
                <c:pt idx="3246">
                  <c:v>42597</c:v>
                </c:pt>
                <c:pt idx="3247">
                  <c:v>42598</c:v>
                </c:pt>
                <c:pt idx="3248">
                  <c:v>42599</c:v>
                </c:pt>
                <c:pt idx="3249">
                  <c:v>42600</c:v>
                </c:pt>
                <c:pt idx="3250">
                  <c:v>42601</c:v>
                </c:pt>
                <c:pt idx="3251">
                  <c:v>42602</c:v>
                </c:pt>
                <c:pt idx="3252">
                  <c:v>42603</c:v>
                </c:pt>
                <c:pt idx="3253">
                  <c:v>42604</c:v>
                </c:pt>
                <c:pt idx="3254">
                  <c:v>42605</c:v>
                </c:pt>
                <c:pt idx="3255">
                  <c:v>42606</c:v>
                </c:pt>
                <c:pt idx="3256">
                  <c:v>42607</c:v>
                </c:pt>
                <c:pt idx="3257">
                  <c:v>42608</c:v>
                </c:pt>
                <c:pt idx="3258">
                  <c:v>42609</c:v>
                </c:pt>
                <c:pt idx="3259">
                  <c:v>42610</c:v>
                </c:pt>
                <c:pt idx="3260">
                  <c:v>42611</c:v>
                </c:pt>
                <c:pt idx="3261">
                  <c:v>42612</c:v>
                </c:pt>
                <c:pt idx="3262">
                  <c:v>42613</c:v>
                </c:pt>
                <c:pt idx="3263">
                  <c:v>42614</c:v>
                </c:pt>
                <c:pt idx="3264">
                  <c:v>42615</c:v>
                </c:pt>
                <c:pt idx="3265">
                  <c:v>42616</c:v>
                </c:pt>
                <c:pt idx="3266">
                  <c:v>42617</c:v>
                </c:pt>
                <c:pt idx="3267">
                  <c:v>42618</c:v>
                </c:pt>
                <c:pt idx="3268">
                  <c:v>42619</c:v>
                </c:pt>
                <c:pt idx="3269">
                  <c:v>42620</c:v>
                </c:pt>
                <c:pt idx="3270">
                  <c:v>42621</c:v>
                </c:pt>
                <c:pt idx="3271">
                  <c:v>42622</c:v>
                </c:pt>
                <c:pt idx="3272">
                  <c:v>42623</c:v>
                </c:pt>
                <c:pt idx="3273">
                  <c:v>42624</c:v>
                </c:pt>
                <c:pt idx="3274">
                  <c:v>42625</c:v>
                </c:pt>
                <c:pt idx="3275">
                  <c:v>42626</c:v>
                </c:pt>
                <c:pt idx="3276">
                  <c:v>42627</c:v>
                </c:pt>
                <c:pt idx="3277">
                  <c:v>42628</c:v>
                </c:pt>
                <c:pt idx="3278">
                  <c:v>42629</c:v>
                </c:pt>
                <c:pt idx="3279">
                  <c:v>42630</c:v>
                </c:pt>
                <c:pt idx="3280">
                  <c:v>42631</c:v>
                </c:pt>
                <c:pt idx="3281">
                  <c:v>42632</c:v>
                </c:pt>
                <c:pt idx="3282">
                  <c:v>42633</c:v>
                </c:pt>
                <c:pt idx="3283">
                  <c:v>42634</c:v>
                </c:pt>
                <c:pt idx="3284">
                  <c:v>42635</c:v>
                </c:pt>
                <c:pt idx="3285">
                  <c:v>42636</c:v>
                </c:pt>
                <c:pt idx="3286">
                  <c:v>42637</c:v>
                </c:pt>
                <c:pt idx="3287">
                  <c:v>42638</c:v>
                </c:pt>
                <c:pt idx="3288">
                  <c:v>42639</c:v>
                </c:pt>
                <c:pt idx="3289">
                  <c:v>42640</c:v>
                </c:pt>
                <c:pt idx="3290">
                  <c:v>42641</c:v>
                </c:pt>
                <c:pt idx="3291">
                  <c:v>42642</c:v>
                </c:pt>
                <c:pt idx="3292">
                  <c:v>42643</c:v>
                </c:pt>
                <c:pt idx="3293">
                  <c:v>42644</c:v>
                </c:pt>
                <c:pt idx="3294">
                  <c:v>42645</c:v>
                </c:pt>
                <c:pt idx="3295">
                  <c:v>42646</c:v>
                </c:pt>
                <c:pt idx="3296">
                  <c:v>42647</c:v>
                </c:pt>
                <c:pt idx="3297">
                  <c:v>42648</c:v>
                </c:pt>
                <c:pt idx="3298">
                  <c:v>42649</c:v>
                </c:pt>
                <c:pt idx="3299">
                  <c:v>42650</c:v>
                </c:pt>
                <c:pt idx="3300">
                  <c:v>42651</c:v>
                </c:pt>
                <c:pt idx="3301">
                  <c:v>42652</c:v>
                </c:pt>
                <c:pt idx="3302">
                  <c:v>42653</c:v>
                </c:pt>
                <c:pt idx="3303">
                  <c:v>42654</c:v>
                </c:pt>
                <c:pt idx="3304">
                  <c:v>42655</c:v>
                </c:pt>
                <c:pt idx="3305">
                  <c:v>42656</c:v>
                </c:pt>
                <c:pt idx="3306">
                  <c:v>42657</c:v>
                </c:pt>
                <c:pt idx="3307">
                  <c:v>42658</c:v>
                </c:pt>
                <c:pt idx="3308">
                  <c:v>42659</c:v>
                </c:pt>
                <c:pt idx="3309">
                  <c:v>42660</c:v>
                </c:pt>
                <c:pt idx="3310">
                  <c:v>42661</c:v>
                </c:pt>
                <c:pt idx="3311">
                  <c:v>42662</c:v>
                </c:pt>
                <c:pt idx="3312">
                  <c:v>42663</c:v>
                </c:pt>
                <c:pt idx="3313">
                  <c:v>42664</c:v>
                </c:pt>
                <c:pt idx="3314">
                  <c:v>42665</c:v>
                </c:pt>
                <c:pt idx="3315">
                  <c:v>42666</c:v>
                </c:pt>
                <c:pt idx="3316">
                  <c:v>42667</c:v>
                </c:pt>
                <c:pt idx="3317">
                  <c:v>42668</c:v>
                </c:pt>
                <c:pt idx="3318">
                  <c:v>42669</c:v>
                </c:pt>
                <c:pt idx="3319">
                  <c:v>42670</c:v>
                </c:pt>
                <c:pt idx="3320">
                  <c:v>42671</c:v>
                </c:pt>
                <c:pt idx="3321">
                  <c:v>42672</c:v>
                </c:pt>
                <c:pt idx="3322">
                  <c:v>42673</c:v>
                </c:pt>
                <c:pt idx="3323">
                  <c:v>42674</c:v>
                </c:pt>
                <c:pt idx="3324">
                  <c:v>42675</c:v>
                </c:pt>
                <c:pt idx="3325">
                  <c:v>42676</c:v>
                </c:pt>
                <c:pt idx="3326">
                  <c:v>42677</c:v>
                </c:pt>
                <c:pt idx="3327">
                  <c:v>42678</c:v>
                </c:pt>
                <c:pt idx="3328">
                  <c:v>42679</c:v>
                </c:pt>
                <c:pt idx="3329">
                  <c:v>42680</c:v>
                </c:pt>
                <c:pt idx="3330">
                  <c:v>42681</c:v>
                </c:pt>
                <c:pt idx="3331">
                  <c:v>42682</c:v>
                </c:pt>
                <c:pt idx="3332">
                  <c:v>42683</c:v>
                </c:pt>
                <c:pt idx="3333">
                  <c:v>42684</c:v>
                </c:pt>
                <c:pt idx="3334">
                  <c:v>42685</c:v>
                </c:pt>
                <c:pt idx="3335">
                  <c:v>42686</c:v>
                </c:pt>
                <c:pt idx="3336">
                  <c:v>42687</c:v>
                </c:pt>
                <c:pt idx="3337">
                  <c:v>42688</c:v>
                </c:pt>
                <c:pt idx="3338">
                  <c:v>42689</c:v>
                </c:pt>
                <c:pt idx="3339">
                  <c:v>42690</c:v>
                </c:pt>
                <c:pt idx="3340">
                  <c:v>42691</c:v>
                </c:pt>
                <c:pt idx="3341">
                  <c:v>42692</c:v>
                </c:pt>
                <c:pt idx="3342">
                  <c:v>42693</c:v>
                </c:pt>
                <c:pt idx="3343">
                  <c:v>42694</c:v>
                </c:pt>
                <c:pt idx="3344">
                  <c:v>42695</c:v>
                </c:pt>
                <c:pt idx="3345">
                  <c:v>42696</c:v>
                </c:pt>
                <c:pt idx="3346">
                  <c:v>42697</c:v>
                </c:pt>
                <c:pt idx="3347">
                  <c:v>42698</c:v>
                </c:pt>
                <c:pt idx="3348">
                  <c:v>42699</c:v>
                </c:pt>
                <c:pt idx="3349">
                  <c:v>42700</c:v>
                </c:pt>
                <c:pt idx="3350">
                  <c:v>42701</c:v>
                </c:pt>
                <c:pt idx="3351">
                  <c:v>42702</c:v>
                </c:pt>
                <c:pt idx="3352">
                  <c:v>42703</c:v>
                </c:pt>
                <c:pt idx="3353">
                  <c:v>42704</c:v>
                </c:pt>
                <c:pt idx="3354">
                  <c:v>42705</c:v>
                </c:pt>
                <c:pt idx="3355">
                  <c:v>42706</c:v>
                </c:pt>
                <c:pt idx="3356">
                  <c:v>42707</c:v>
                </c:pt>
                <c:pt idx="3357">
                  <c:v>42708</c:v>
                </c:pt>
                <c:pt idx="3358">
                  <c:v>42709</c:v>
                </c:pt>
                <c:pt idx="3359">
                  <c:v>42710</c:v>
                </c:pt>
                <c:pt idx="3360">
                  <c:v>42711</c:v>
                </c:pt>
                <c:pt idx="3361">
                  <c:v>42712</c:v>
                </c:pt>
                <c:pt idx="3362">
                  <c:v>42713</c:v>
                </c:pt>
                <c:pt idx="3363">
                  <c:v>42714</c:v>
                </c:pt>
                <c:pt idx="3364">
                  <c:v>42715</c:v>
                </c:pt>
                <c:pt idx="3365">
                  <c:v>42716</c:v>
                </c:pt>
                <c:pt idx="3366">
                  <c:v>42717</c:v>
                </c:pt>
                <c:pt idx="3367">
                  <c:v>42718</c:v>
                </c:pt>
                <c:pt idx="3368">
                  <c:v>42719</c:v>
                </c:pt>
                <c:pt idx="3369">
                  <c:v>42720</c:v>
                </c:pt>
                <c:pt idx="3370">
                  <c:v>42721</c:v>
                </c:pt>
                <c:pt idx="3371">
                  <c:v>42722</c:v>
                </c:pt>
                <c:pt idx="3372">
                  <c:v>42723</c:v>
                </c:pt>
                <c:pt idx="3373">
                  <c:v>42724</c:v>
                </c:pt>
                <c:pt idx="3374">
                  <c:v>42725</c:v>
                </c:pt>
                <c:pt idx="3375">
                  <c:v>42726</c:v>
                </c:pt>
                <c:pt idx="3376">
                  <c:v>42727</c:v>
                </c:pt>
                <c:pt idx="3377">
                  <c:v>42728</c:v>
                </c:pt>
                <c:pt idx="3378">
                  <c:v>42729</c:v>
                </c:pt>
                <c:pt idx="3379">
                  <c:v>42730</c:v>
                </c:pt>
                <c:pt idx="3380">
                  <c:v>42731</c:v>
                </c:pt>
                <c:pt idx="3381">
                  <c:v>42732</c:v>
                </c:pt>
                <c:pt idx="3382">
                  <c:v>42733</c:v>
                </c:pt>
                <c:pt idx="3383">
                  <c:v>42734</c:v>
                </c:pt>
                <c:pt idx="3384">
                  <c:v>42735</c:v>
                </c:pt>
                <c:pt idx="3385">
                  <c:v>42736</c:v>
                </c:pt>
                <c:pt idx="3386">
                  <c:v>42737</c:v>
                </c:pt>
                <c:pt idx="3387">
                  <c:v>42738</c:v>
                </c:pt>
                <c:pt idx="3388">
                  <c:v>42739</c:v>
                </c:pt>
                <c:pt idx="3389">
                  <c:v>42740</c:v>
                </c:pt>
                <c:pt idx="3390">
                  <c:v>42741</c:v>
                </c:pt>
                <c:pt idx="3391">
                  <c:v>42742</c:v>
                </c:pt>
                <c:pt idx="3392">
                  <c:v>42743</c:v>
                </c:pt>
                <c:pt idx="3393">
                  <c:v>42744</c:v>
                </c:pt>
                <c:pt idx="3394">
                  <c:v>42745</c:v>
                </c:pt>
                <c:pt idx="3395">
                  <c:v>42746</c:v>
                </c:pt>
                <c:pt idx="3396">
                  <c:v>42747</c:v>
                </c:pt>
                <c:pt idx="3397">
                  <c:v>42748</c:v>
                </c:pt>
                <c:pt idx="3398">
                  <c:v>42749</c:v>
                </c:pt>
                <c:pt idx="3399">
                  <c:v>42750</c:v>
                </c:pt>
                <c:pt idx="3400">
                  <c:v>42751</c:v>
                </c:pt>
                <c:pt idx="3401">
                  <c:v>42752</c:v>
                </c:pt>
                <c:pt idx="3402">
                  <c:v>42753</c:v>
                </c:pt>
                <c:pt idx="3403">
                  <c:v>42754</c:v>
                </c:pt>
                <c:pt idx="3404">
                  <c:v>42755</c:v>
                </c:pt>
                <c:pt idx="3405">
                  <c:v>42756</c:v>
                </c:pt>
                <c:pt idx="3406">
                  <c:v>42757</c:v>
                </c:pt>
                <c:pt idx="3407">
                  <c:v>42758</c:v>
                </c:pt>
                <c:pt idx="3408">
                  <c:v>42759</c:v>
                </c:pt>
                <c:pt idx="3409">
                  <c:v>42760</c:v>
                </c:pt>
                <c:pt idx="3410">
                  <c:v>42761</c:v>
                </c:pt>
                <c:pt idx="3411">
                  <c:v>42762</c:v>
                </c:pt>
                <c:pt idx="3412">
                  <c:v>42763</c:v>
                </c:pt>
                <c:pt idx="3413">
                  <c:v>42764</c:v>
                </c:pt>
                <c:pt idx="3414">
                  <c:v>42765</c:v>
                </c:pt>
                <c:pt idx="3415">
                  <c:v>42766</c:v>
                </c:pt>
                <c:pt idx="3416">
                  <c:v>42767</c:v>
                </c:pt>
                <c:pt idx="3417">
                  <c:v>42768</c:v>
                </c:pt>
                <c:pt idx="3418">
                  <c:v>42769</c:v>
                </c:pt>
                <c:pt idx="3419">
                  <c:v>42770</c:v>
                </c:pt>
                <c:pt idx="3420">
                  <c:v>42771</c:v>
                </c:pt>
                <c:pt idx="3421">
                  <c:v>42772</c:v>
                </c:pt>
                <c:pt idx="3422">
                  <c:v>42773</c:v>
                </c:pt>
                <c:pt idx="3423">
                  <c:v>42774</c:v>
                </c:pt>
                <c:pt idx="3424">
                  <c:v>42775</c:v>
                </c:pt>
                <c:pt idx="3425">
                  <c:v>42776</c:v>
                </c:pt>
                <c:pt idx="3426">
                  <c:v>42777</c:v>
                </c:pt>
                <c:pt idx="3427">
                  <c:v>42778</c:v>
                </c:pt>
                <c:pt idx="3428">
                  <c:v>42779</c:v>
                </c:pt>
                <c:pt idx="3429">
                  <c:v>42780</c:v>
                </c:pt>
                <c:pt idx="3430">
                  <c:v>42781</c:v>
                </c:pt>
                <c:pt idx="3431">
                  <c:v>42782</c:v>
                </c:pt>
                <c:pt idx="3432">
                  <c:v>42783</c:v>
                </c:pt>
                <c:pt idx="3433">
                  <c:v>42784</c:v>
                </c:pt>
                <c:pt idx="3434">
                  <c:v>42785</c:v>
                </c:pt>
                <c:pt idx="3435">
                  <c:v>42786</c:v>
                </c:pt>
                <c:pt idx="3436">
                  <c:v>42787</c:v>
                </c:pt>
                <c:pt idx="3437">
                  <c:v>42788</c:v>
                </c:pt>
                <c:pt idx="3438">
                  <c:v>42789</c:v>
                </c:pt>
                <c:pt idx="3439">
                  <c:v>42790</c:v>
                </c:pt>
                <c:pt idx="3440">
                  <c:v>42791</c:v>
                </c:pt>
                <c:pt idx="3441">
                  <c:v>42792</c:v>
                </c:pt>
                <c:pt idx="3442">
                  <c:v>42793</c:v>
                </c:pt>
                <c:pt idx="3443">
                  <c:v>42794</c:v>
                </c:pt>
                <c:pt idx="3444">
                  <c:v>42795</c:v>
                </c:pt>
                <c:pt idx="3445">
                  <c:v>42796</c:v>
                </c:pt>
                <c:pt idx="3446">
                  <c:v>42797</c:v>
                </c:pt>
                <c:pt idx="3447">
                  <c:v>42798</c:v>
                </c:pt>
                <c:pt idx="3448">
                  <c:v>42799</c:v>
                </c:pt>
                <c:pt idx="3449">
                  <c:v>42800</c:v>
                </c:pt>
                <c:pt idx="3450">
                  <c:v>42801</c:v>
                </c:pt>
                <c:pt idx="3451">
                  <c:v>42802</c:v>
                </c:pt>
                <c:pt idx="3452">
                  <c:v>42803</c:v>
                </c:pt>
                <c:pt idx="3453">
                  <c:v>42804</c:v>
                </c:pt>
                <c:pt idx="3454">
                  <c:v>42805</c:v>
                </c:pt>
                <c:pt idx="3455">
                  <c:v>42806</c:v>
                </c:pt>
                <c:pt idx="3456">
                  <c:v>42807</c:v>
                </c:pt>
                <c:pt idx="3457">
                  <c:v>42808</c:v>
                </c:pt>
                <c:pt idx="3458">
                  <c:v>42809</c:v>
                </c:pt>
                <c:pt idx="3459">
                  <c:v>42810</c:v>
                </c:pt>
                <c:pt idx="3460">
                  <c:v>42811</c:v>
                </c:pt>
                <c:pt idx="3461">
                  <c:v>42812</c:v>
                </c:pt>
                <c:pt idx="3462">
                  <c:v>42813</c:v>
                </c:pt>
                <c:pt idx="3463">
                  <c:v>42814</c:v>
                </c:pt>
                <c:pt idx="3464">
                  <c:v>42815</c:v>
                </c:pt>
                <c:pt idx="3465">
                  <c:v>42816</c:v>
                </c:pt>
                <c:pt idx="3466">
                  <c:v>42817</c:v>
                </c:pt>
                <c:pt idx="3467">
                  <c:v>42818</c:v>
                </c:pt>
                <c:pt idx="3468">
                  <c:v>42819</c:v>
                </c:pt>
                <c:pt idx="3469">
                  <c:v>42820</c:v>
                </c:pt>
                <c:pt idx="3470">
                  <c:v>42821</c:v>
                </c:pt>
                <c:pt idx="3471">
                  <c:v>42822</c:v>
                </c:pt>
                <c:pt idx="3472">
                  <c:v>42823</c:v>
                </c:pt>
                <c:pt idx="3473">
                  <c:v>42824</c:v>
                </c:pt>
                <c:pt idx="3474">
                  <c:v>42825</c:v>
                </c:pt>
                <c:pt idx="3475">
                  <c:v>42826</c:v>
                </c:pt>
                <c:pt idx="3476">
                  <c:v>42827</c:v>
                </c:pt>
                <c:pt idx="3477">
                  <c:v>42828</c:v>
                </c:pt>
                <c:pt idx="3478">
                  <c:v>42829</c:v>
                </c:pt>
                <c:pt idx="3479">
                  <c:v>42830</c:v>
                </c:pt>
                <c:pt idx="3480">
                  <c:v>42831</c:v>
                </c:pt>
                <c:pt idx="3481">
                  <c:v>42832</c:v>
                </c:pt>
                <c:pt idx="3482">
                  <c:v>42833</c:v>
                </c:pt>
                <c:pt idx="3483">
                  <c:v>42834</c:v>
                </c:pt>
                <c:pt idx="3484">
                  <c:v>42835</c:v>
                </c:pt>
                <c:pt idx="3485">
                  <c:v>42836</c:v>
                </c:pt>
                <c:pt idx="3486">
                  <c:v>42837</c:v>
                </c:pt>
                <c:pt idx="3487">
                  <c:v>42838</c:v>
                </c:pt>
                <c:pt idx="3488">
                  <c:v>42839</c:v>
                </c:pt>
                <c:pt idx="3489">
                  <c:v>42840</c:v>
                </c:pt>
                <c:pt idx="3490">
                  <c:v>42841</c:v>
                </c:pt>
                <c:pt idx="3491">
                  <c:v>42842</c:v>
                </c:pt>
                <c:pt idx="3492">
                  <c:v>42843</c:v>
                </c:pt>
                <c:pt idx="3493">
                  <c:v>42844</c:v>
                </c:pt>
                <c:pt idx="3494">
                  <c:v>42845</c:v>
                </c:pt>
                <c:pt idx="3495">
                  <c:v>42846</c:v>
                </c:pt>
                <c:pt idx="3496">
                  <c:v>42847</c:v>
                </c:pt>
                <c:pt idx="3497">
                  <c:v>42848</c:v>
                </c:pt>
                <c:pt idx="3498">
                  <c:v>42849</c:v>
                </c:pt>
                <c:pt idx="3499">
                  <c:v>42850</c:v>
                </c:pt>
                <c:pt idx="3500">
                  <c:v>42851</c:v>
                </c:pt>
                <c:pt idx="3501">
                  <c:v>42852</c:v>
                </c:pt>
                <c:pt idx="3502">
                  <c:v>42853</c:v>
                </c:pt>
                <c:pt idx="3503">
                  <c:v>42854</c:v>
                </c:pt>
                <c:pt idx="3504">
                  <c:v>42855</c:v>
                </c:pt>
                <c:pt idx="3505">
                  <c:v>42856</c:v>
                </c:pt>
                <c:pt idx="3506">
                  <c:v>42857</c:v>
                </c:pt>
                <c:pt idx="3507">
                  <c:v>42858</c:v>
                </c:pt>
                <c:pt idx="3508">
                  <c:v>42859</c:v>
                </c:pt>
                <c:pt idx="3509">
                  <c:v>42860</c:v>
                </c:pt>
                <c:pt idx="3510">
                  <c:v>42861</c:v>
                </c:pt>
                <c:pt idx="3511">
                  <c:v>42862</c:v>
                </c:pt>
                <c:pt idx="3512">
                  <c:v>42863</c:v>
                </c:pt>
                <c:pt idx="3513">
                  <c:v>42864</c:v>
                </c:pt>
                <c:pt idx="3514">
                  <c:v>42865</c:v>
                </c:pt>
                <c:pt idx="3515">
                  <c:v>42866</c:v>
                </c:pt>
                <c:pt idx="3516">
                  <c:v>42867</c:v>
                </c:pt>
                <c:pt idx="3517">
                  <c:v>42868</c:v>
                </c:pt>
                <c:pt idx="3518">
                  <c:v>42869</c:v>
                </c:pt>
                <c:pt idx="3519">
                  <c:v>42870</c:v>
                </c:pt>
                <c:pt idx="3520">
                  <c:v>42871</c:v>
                </c:pt>
                <c:pt idx="3521">
                  <c:v>42872</c:v>
                </c:pt>
                <c:pt idx="3522">
                  <c:v>42873</c:v>
                </c:pt>
                <c:pt idx="3523">
                  <c:v>42874</c:v>
                </c:pt>
                <c:pt idx="3524">
                  <c:v>42875</c:v>
                </c:pt>
                <c:pt idx="3525">
                  <c:v>42876</c:v>
                </c:pt>
                <c:pt idx="3526">
                  <c:v>42877</c:v>
                </c:pt>
                <c:pt idx="3527">
                  <c:v>42878</c:v>
                </c:pt>
                <c:pt idx="3528">
                  <c:v>42879</c:v>
                </c:pt>
                <c:pt idx="3529">
                  <c:v>42880</c:v>
                </c:pt>
                <c:pt idx="3530">
                  <c:v>42881</c:v>
                </c:pt>
                <c:pt idx="3531">
                  <c:v>42882</c:v>
                </c:pt>
                <c:pt idx="3532">
                  <c:v>42883</c:v>
                </c:pt>
                <c:pt idx="3533">
                  <c:v>42884</c:v>
                </c:pt>
                <c:pt idx="3534">
                  <c:v>42885</c:v>
                </c:pt>
                <c:pt idx="3535">
                  <c:v>42886</c:v>
                </c:pt>
                <c:pt idx="3536">
                  <c:v>42887</c:v>
                </c:pt>
                <c:pt idx="3537">
                  <c:v>42888</c:v>
                </c:pt>
                <c:pt idx="3538">
                  <c:v>42889</c:v>
                </c:pt>
                <c:pt idx="3539">
                  <c:v>42890</c:v>
                </c:pt>
                <c:pt idx="3540">
                  <c:v>42891</c:v>
                </c:pt>
                <c:pt idx="3541">
                  <c:v>42892</c:v>
                </c:pt>
                <c:pt idx="3542">
                  <c:v>42893</c:v>
                </c:pt>
                <c:pt idx="3543">
                  <c:v>42894</c:v>
                </c:pt>
                <c:pt idx="3544">
                  <c:v>42895</c:v>
                </c:pt>
                <c:pt idx="3545">
                  <c:v>42896</c:v>
                </c:pt>
                <c:pt idx="3546">
                  <c:v>42897</c:v>
                </c:pt>
                <c:pt idx="3547">
                  <c:v>42898</c:v>
                </c:pt>
                <c:pt idx="3548">
                  <c:v>42899</c:v>
                </c:pt>
                <c:pt idx="3549">
                  <c:v>42900</c:v>
                </c:pt>
                <c:pt idx="3550">
                  <c:v>42901</c:v>
                </c:pt>
                <c:pt idx="3551">
                  <c:v>42902</c:v>
                </c:pt>
                <c:pt idx="3552">
                  <c:v>42903</c:v>
                </c:pt>
                <c:pt idx="3553">
                  <c:v>42904</c:v>
                </c:pt>
                <c:pt idx="3554">
                  <c:v>42905</c:v>
                </c:pt>
                <c:pt idx="3555">
                  <c:v>42906</c:v>
                </c:pt>
                <c:pt idx="3556">
                  <c:v>42907</c:v>
                </c:pt>
                <c:pt idx="3557">
                  <c:v>42908</c:v>
                </c:pt>
                <c:pt idx="3558">
                  <c:v>42909</c:v>
                </c:pt>
                <c:pt idx="3559">
                  <c:v>42910</c:v>
                </c:pt>
                <c:pt idx="3560">
                  <c:v>42911</c:v>
                </c:pt>
                <c:pt idx="3561">
                  <c:v>42912</c:v>
                </c:pt>
                <c:pt idx="3562">
                  <c:v>42913</c:v>
                </c:pt>
                <c:pt idx="3563">
                  <c:v>42914</c:v>
                </c:pt>
                <c:pt idx="3564">
                  <c:v>42915</c:v>
                </c:pt>
                <c:pt idx="3565">
                  <c:v>42916</c:v>
                </c:pt>
                <c:pt idx="3566">
                  <c:v>42917</c:v>
                </c:pt>
                <c:pt idx="3567">
                  <c:v>42918</c:v>
                </c:pt>
                <c:pt idx="3568">
                  <c:v>42919</c:v>
                </c:pt>
                <c:pt idx="3569">
                  <c:v>42920</c:v>
                </c:pt>
                <c:pt idx="3570">
                  <c:v>42921</c:v>
                </c:pt>
                <c:pt idx="3571">
                  <c:v>42922</c:v>
                </c:pt>
                <c:pt idx="3572">
                  <c:v>42923</c:v>
                </c:pt>
                <c:pt idx="3573">
                  <c:v>42924</c:v>
                </c:pt>
                <c:pt idx="3574">
                  <c:v>42925</c:v>
                </c:pt>
                <c:pt idx="3575">
                  <c:v>42926</c:v>
                </c:pt>
                <c:pt idx="3576">
                  <c:v>42927</c:v>
                </c:pt>
                <c:pt idx="3577">
                  <c:v>42928</c:v>
                </c:pt>
                <c:pt idx="3578">
                  <c:v>42929</c:v>
                </c:pt>
                <c:pt idx="3579">
                  <c:v>42930</c:v>
                </c:pt>
                <c:pt idx="3580">
                  <c:v>42931</c:v>
                </c:pt>
                <c:pt idx="3581">
                  <c:v>42932</c:v>
                </c:pt>
                <c:pt idx="3582">
                  <c:v>42933</c:v>
                </c:pt>
                <c:pt idx="3583">
                  <c:v>42934</c:v>
                </c:pt>
                <c:pt idx="3584">
                  <c:v>42935</c:v>
                </c:pt>
                <c:pt idx="3585">
                  <c:v>42936</c:v>
                </c:pt>
                <c:pt idx="3586">
                  <c:v>42937</c:v>
                </c:pt>
                <c:pt idx="3587">
                  <c:v>42938</c:v>
                </c:pt>
                <c:pt idx="3588">
                  <c:v>42939</c:v>
                </c:pt>
                <c:pt idx="3589">
                  <c:v>42940</c:v>
                </c:pt>
                <c:pt idx="3590">
                  <c:v>42941</c:v>
                </c:pt>
                <c:pt idx="3591">
                  <c:v>42942</c:v>
                </c:pt>
                <c:pt idx="3592">
                  <c:v>42943</c:v>
                </c:pt>
                <c:pt idx="3593">
                  <c:v>42944</c:v>
                </c:pt>
                <c:pt idx="3594">
                  <c:v>42945</c:v>
                </c:pt>
                <c:pt idx="3595">
                  <c:v>42946</c:v>
                </c:pt>
                <c:pt idx="3596">
                  <c:v>42947</c:v>
                </c:pt>
                <c:pt idx="3597">
                  <c:v>42948</c:v>
                </c:pt>
                <c:pt idx="3598">
                  <c:v>42949</c:v>
                </c:pt>
                <c:pt idx="3599">
                  <c:v>42950</c:v>
                </c:pt>
                <c:pt idx="3600">
                  <c:v>42951</c:v>
                </c:pt>
                <c:pt idx="3601">
                  <c:v>42952</c:v>
                </c:pt>
                <c:pt idx="3602">
                  <c:v>42953</c:v>
                </c:pt>
                <c:pt idx="3603">
                  <c:v>42954</c:v>
                </c:pt>
                <c:pt idx="3604">
                  <c:v>42955</c:v>
                </c:pt>
                <c:pt idx="3605">
                  <c:v>42956</c:v>
                </c:pt>
                <c:pt idx="3606">
                  <c:v>42957</c:v>
                </c:pt>
                <c:pt idx="3607">
                  <c:v>42958</c:v>
                </c:pt>
                <c:pt idx="3608">
                  <c:v>42959</c:v>
                </c:pt>
                <c:pt idx="3609">
                  <c:v>42960</c:v>
                </c:pt>
                <c:pt idx="3610">
                  <c:v>42961</c:v>
                </c:pt>
                <c:pt idx="3611">
                  <c:v>42962</c:v>
                </c:pt>
                <c:pt idx="3612">
                  <c:v>42963</c:v>
                </c:pt>
                <c:pt idx="3613">
                  <c:v>42964</c:v>
                </c:pt>
                <c:pt idx="3614">
                  <c:v>42965</c:v>
                </c:pt>
                <c:pt idx="3615">
                  <c:v>42966</c:v>
                </c:pt>
                <c:pt idx="3616">
                  <c:v>42967</c:v>
                </c:pt>
                <c:pt idx="3617">
                  <c:v>42968</c:v>
                </c:pt>
                <c:pt idx="3618">
                  <c:v>42969</c:v>
                </c:pt>
                <c:pt idx="3619">
                  <c:v>42970</c:v>
                </c:pt>
                <c:pt idx="3620">
                  <c:v>42971</c:v>
                </c:pt>
                <c:pt idx="3621">
                  <c:v>42972</c:v>
                </c:pt>
                <c:pt idx="3622">
                  <c:v>42973</c:v>
                </c:pt>
                <c:pt idx="3623">
                  <c:v>42974</c:v>
                </c:pt>
                <c:pt idx="3624">
                  <c:v>42975</c:v>
                </c:pt>
                <c:pt idx="3625">
                  <c:v>42976</c:v>
                </c:pt>
                <c:pt idx="3626">
                  <c:v>42977</c:v>
                </c:pt>
                <c:pt idx="3627">
                  <c:v>42978</c:v>
                </c:pt>
                <c:pt idx="3628">
                  <c:v>42979</c:v>
                </c:pt>
                <c:pt idx="3629">
                  <c:v>42980</c:v>
                </c:pt>
                <c:pt idx="3630">
                  <c:v>42981</c:v>
                </c:pt>
                <c:pt idx="3631">
                  <c:v>42982</c:v>
                </c:pt>
                <c:pt idx="3632">
                  <c:v>42983</c:v>
                </c:pt>
                <c:pt idx="3633">
                  <c:v>42984</c:v>
                </c:pt>
                <c:pt idx="3634">
                  <c:v>42985</c:v>
                </c:pt>
                <c:pt idx="3635">
                  <c:v>42986</c:v>
                </c:pt>
                <c:pt idx="3636">
                  <c:v>42987</c:v>
                </c:pt>
                <c:pt idx="3637">
                  <c:v>42988</c:v>
                </c:pt>
                <c:pt idx="3638">
                  <c:v>42989</c:v>
                </c:pt>
                <c:pt idx="3639">
                  <c:v>42990</c:v>
                </c:pt>
                <c:pt idx="3640">
                  <c:v>42991</c:v>
                </c:pt>
                <c:pt idx="3641">
                  <c:v>42992</c:v>
                </c:pt>
                <c:pt idx="3642">
                  <c:v>42993</c:v>
                </c:pt>
                <c:pt idx="3643">
                  <c:v>42994</c:v>
                </c:pt>
                <c:pt idx="3644">
                  <c:v>42995</c:v>
                </c:pt>
                <c:pt idx="3645">
                  <c:v>42996</c:v>
                </c:pt>
                <c:pt idx="3646">
                  <c:v>42997</c:v>
                </c:pt>
                <c:pt idx="3647">
                  <c:v>42998</c:v>
                </c:pt>
                <c:pt idx="3648">
                  <c:v>42999</c:v>
                </c:pt>
                <c:pt idx="3649">
                  <c:v>43000</c:v>
                </c:pt>
                <c:pt idx="3650">
                  <c:v>43001</c:v>
                </c:pt>
                <c:pt idx="3651">
                  <c:v>43002</c:v>
                </c:pt>
                <c:pt idx="3652">
                  <c:v>43003</c:v>
                </c:pt>
                <c:pt idx="3653">
                  <c:v>43004</c:v>
                </c:pt>
                <c:pt idx="3654">
                  <c:v>43005</c:v>
                </c:pt>
                <c:pt idx="3655">
                  <c:v>43006</c:v>
                </c:pt>
                <c:pt idx="3656">
                  <c:v>43007</c:v>
                </c:pt>
                <c:pt idx="3657">
                  <c:v>43008</c:v>
                </c:pt>
                <c:pt idx="3658">
                  <c:v>43009</c:v>
                </c:pt>
                <c:pt idx="3659">
                  <c:v>43010</c:v>
                </c:pt>
                <c:pt idx="3660">
                  <c:v>43011</c:v>
                </c:pt>
                <c:pt idx="3661">
                  <c:v>43012</c:v>
                </c:pt>
                <c:pt idx="3662">
                  <c:v>43013</c:v>
                </c:pt>
                <c:pt idx="3663">
                  <c:v>43014</c:v>
                </c:pt>
                <c:pt idx="3664">
                  <c:v>43015</c:v>
                </c:pt>
                <c:pt idx="3665">
                  <c:v>43016</c:v>
                </c:pt>
                <c:pt idx="3666">
                  <c:v>43017</c:v>
                </c:pt>
                <c:pt idx="3667">
                  <c:v>43018</c:v>
                </c:pt>
                <c:pt idx="3668">
                  <c:v>43019</c:v>
                </c:pt>
                <c:pt idx="3669">
                  <c:v>43020</c:v>
                </c:pt>
                <c:pt idx="3670">
                  <c:v>43021</c:v>
                </c:pt>
                <c:pt idx="3671">
                  <c:v>43022</c:v>
                </c:pt>
                <c:pt idx="3672">
                  <c:v>43023</c:v>
                </c:pt>
                <c:pt idx="3673">
                  <c:v>43024</c:v>
                </c:pt>
                <c:pt idx="3674">
                  <c:v>43025</c:v>
                </c:pt>
                <c:pt idx="3675">
                  <c:v>43026</c:v>
                </c:pt>
                <c:pt idx="3676">
                  <c:v>43027</c:v>
                </c:pt>
                <c:pt idx="3677">
                  <c:v>43028</c:v>
                </c:pt>
                <c:pt idx="3678">
                  <c:v>43029</c:v>
                </c:pt>
                <c:pt idx="3679">
                  <c:v>43030</c:v>
                </c:pt>
                <c:pt idx="3680">
                  <c:v>43031</c:v>
                </c:pt>
                <c:pt idx="3681">
                  <c:v>43032</c:v>
                </c:pt>
                <c:pt idx="3682">
                  <c:v>43033</c:v>
                </c:pt>
                <c:pt idx="3683">
                  <c:v>43034</c:v>
                </c:pt>
                <c:pt idx="3684">
                  <c:v>43035</c:v>
                </c:pt>
                <c:pt idx="3685">
                  <c:v>43036</c:v>
                </c:pt>
                <c:pt idx="3686">
                  <c:v>43037</c:v>
                </c:pt>
                <c:pt idx="3687">
                  <c:v>43038</c:v>
                </c:pt>
                <c:pt idx="3688">
                  <c:v>43039</c:v>
                </c:pt>
                <c:pt idx="3689">
                  <c:v>43040</c:v>
                </c:pt>
                <c:pt idx="3690">
                  <c:v>43041</c:v>
                </c:pt>
                <c:pt idx="3691">
                  <c:v>43042</c:v>
                </c:pt>
                <c:pt idx="3692">
                  <c:v>43043</c:v>
                </c:pt>
                <c:pt idx="3693">
                  <c:v>43044</c:v>
                </c:pt>
                <c:pt idx="3694">
                  <c:v>43045</c:v>
                </c:pt>
                <c:pt idx="3695">
                  <c:v>43046</c:v>
                </c:pt>
                <c:pt idx="3696">
                  <c:v>43047</c:v>
                </c:pt>
                <c:pt idx="3697">
                  <c:v>43048</c:v>
                </c:pt>
                <c:pt idx="3698">
                  <c:v>43049</c:v>
                </c:pt>
                <c:pt idx="3699">
                  <c:v>43050</c:v>
                </c:pt>
                <c:pt idx="3700">
                  <c:v>43051</c:v>
                </c:pt>
                <c:pt idx="3701">
                  <c:v>43052</c:v>
                </c:pt>
                <c:pt idx="3702">
                  <c:v>43053</c:v>
                </c:pt>
                <c:pt idx="3703">
                  <c:v>43054</c:v>
                </c:pt>
                <c:pt idx="3704">
                  <c:v>43055</c:v>
                </c:pt>
                <c:pt idx="3705">
                  <c:v>43056</c:v>
                </c:pt>
                <c:pt idx="3706">
                  <c:v>43057</c:v>
                </c:pt>
                <c:pt idx="3707">
                  <c:v>43058</c:v>
                </c:pt>
                <c:pt idx="3708">
                  <c:v>43059</c:v>
                </c:pt>
                <c:pt idx="3709">
                  <c:v>43060</c:v>
                </c:pt>
                <c:pt idx="3710">
                  <c:v>43061</c:v>
                </c:pt>
                <c:pt idx="3711">
                  <c:v>43062</c:v>
                </c:pt>
                <c:pt idx="3712">
                  <c:v>43063</c:v>
                </c:pt>
                <c:pt idx="3713">
                  <c:v>43064</c:v>
                </c:pt>
                <c:pt idx="3714">
                  <c:v>43065</c:v>
                </c:pt>
                <c:pt idx="3715">
                  <c:v>43066</c:v>
                </c:pt>
                <c:pt idx="3716">
                  <c:v>43067</c:v>
                </c:pt>
                <c:pt idx="3717">
                  <c:v>43068</c:v>
                </c:pt>
                <c:pt idx="3718">
                  <c:v>43069</c:v>
                </c:pt>
                <c:pt idx="3719">
                  <c:v>43070</c:v>
                </c:pt>
                <c:pt idx="3720">
                  <c:v>43071</c:v>
                </c:pt>
                <c:pt idx="3721">
                  <c:v>43072</c:v>
                </c:pt>
                <c:pt idx="3722">
                  <c:v>43073</c:v>
                </c:pt>
                <c:pt idx="3723">
                  <c:v>43074</c:v>
                </c:pt>
                <c:pt idx="3724">
                  <c:v>43075</c:v>
                </c:pt>
                <c:pt idx="3725">
                  <c:v>43076</c:v>
                </c:pt>
                <c:pt idx="3726">
                  <c:v>43077</c:v>
                </c:pt>
                <c:pt idx="3727">
                  <c:v>43078</c:v>
                </c:pt>
                <c:pt idx="3728">
                  <c:v>43079</c:v>
                </c:pt>
                <c:pt idx="3729">
                  <c:v>43080</c:v>
                </c:pt>
                <c:pt idx="3730">
                  <c:v>43081</c:v>
                </c:pt>
                <c:pt idx="3731">
                  <c:v>43082</c:v>
                </c:pt>
                <c:pt idx="3732">
                  <c:v>43083</c:v>
                </c:pt>
                <c:pt idx="3733">
                  <c:v>43084</c:v>
                </c:pt>
                <c:pt idx="3734">
                  <c:v>43085</c:v>
                </c:pt>
                <c:pt idx="3735">
                  <c:v>43086</c:v>
                </c:pt>
                <c:pt idx="3736">
                  <c:v>43087</c:v>
                </c:pt>
                <c:pt idx="3737">
                  <c:v>43088</c:v>
                </c:pt>
                <c:pt idx="3738">
                  <c:v>43089</c:v>
                </c:pt>
                <c:pt idx="3739">
                  <c:v>43090</c:v>
                </c:pt>
                <c:pt idx="3740">
                  <c:v>43091</c:v>
                </c:pt>
                <c:pt idx="3741">
                  <c:v>43092</c:v>
                </c:pt>
                <c:pt idx="3742">
                  <c:v>43093</c:v>
                </c:pt>
                <c:pt idx="3743">
                  <c:v>43094</c:v>
                </c:pt>
                <c:pt idx="3744">
                  <c:v>43095</c:v>
                </c:pt>
                <c:pt idx="3745">
                  <c:v>43096</c:v>
                </c:pt>
                <c:pt idx="3746">
                  <c:v>43097</c:v>
                </c:pt>
                <c:pt idx="3747">
                  <c:v>43098</c:v>
                </c:pt>
                <c:pt idx="3748">
                  <c:v>43099</c:v>
                </c:pt>
                <c:pt idx="3749">
                  <c:v>43100</c:v>
                </c:pt>
                <c:pt idx="3750">
                  <c:v>43101</c:v>
                </c:pt>
                <c:pt idx="3751">
                  <c:v>43102</c:v>
                </c:pt>
                <c:pt idx="3752">
                  <c:v>43103</c:v>
                </c:pt>
                <c:pt idx="3753">
                  <c:v>43104</c:v>
                </c:pt>
                <c:pt idx="3754">
                  <c:v>43105</c:v>
                </c:pt>
                <c:pt idx="3755">
                  <c:v>43106</c:v>
                </c:pt>
                <c:pt idx="3756">
                  <c:v>43107</c:v>
                </c:pt>
                <c:pt idx="3757">
                  <c:v>43108</c:v>
                </c:pt>
                <c:pt idx="3758">
                  <c:v>43109</c:v>
                </c:pt>
                <c:pt idx="3759">
                  <c:v>43110</c:v>
                </c:pt>
                <c:pt idx="3760">
                  <c:v>43111</c:v>
                </c:pt>
                <c:pt idx="3761">
                  <c:v>43112</c:v>
                </c:pt>
                <c:pt idx="3762">
                  <c:v>43113</c:v>
                </c:pt>
                <c:pt idx="3763">
                  <c:v>43114</c:v>
                </c:pt>
                <c:pt idx="3764">
                  <c:v>43115</c:v>
                </c:pt>
                <c:pt idx="3765">
                  <c:v>43116</c:v>
                </c:pt>
                <c:pt idx="3766">
                  <c:v>43117</c:v>
                </c:pt>
                <c:pt idx="3767">
                  <c:v>43118</c:v>
                </c:pt>
                <c:pt idx="3768">
                  <c:v>43119</c:v>
                </c:pt>
                <c:pt idx="3769">
                  <c:v>43120</c:v>
                </c:pt>
                <c:pt idx="3770">
                  <c:v>43121</c:v>
                </c:pt>
                <c:pt idx="3771">
                  <c:v>43122</c:v>
                </c:pt>
                <c:pt idx="3772">
                  <c:v>43123</c:v>
                </c:pt>
                <c:pt idx="3773">
                  <c:v>43124</c:v>
                </c:pt>
                <c:pt idx="3774">
                  <c:v>43125</c:v>
                </c:pt>
                <c:pt idx="3775">
                  <c:v>43126</c:v>
                </c:pt>
                <c:pt idx="3776">
                  <c:v>43127</c:v>
                </c:pt>
                <c:pt idx="3777">
                  <c:v>43128</c:v>
                </c:pt>
                <c:pt idx="3778">
                  <c:v>43129</c:v>
                </c:pt>
                <c:pt idx="3779">
                  <c:v>43130</c:v>
                </c:pt>
                <c:pt idx="3780">
                  <c:v>43131</c:v>
                </c:pt>
                <c:pt idx="3781">
                  <c:v>43132</c:v>
                </c:pt>
                <c:pt idx="3782">
                  <c:v>43133</c:v>
                </c:pt>
                <c:pt idx="3783">
                  <c:v>43134</c:v>
                </c:pt>
                <c:pt idx="3784">
                  <c:v>43135</c:v>
                </c:pt>
                <c:pt idx="3785">
                  <c:v>43136</c:v>
                </c:pt>
                <c:pt idx="3786">
                  <c:v>43137</c:v>
                </c:pt>
                <c:pt idx="3787">
                  <c:v>43138</c:v>
                </c:pt>
                <c:pt idx="3788">
                  <c:v>43139</c:v>
                </c:pt>
                <c:pt idx="3789">
                  <c:v>43140</c:v>
                </c:pt>
                <c:pt idx="3790">
                  <c:v>43141</c:v>
                </c:pt>
                <c:pt idx="3791">
                  <c:v>43142</c:v>
                </c:pt>
                <c:pt idx="3792">
                  <c:v>43143</c:v>
                </c:pt>
                <c:pt idx="3793">
                  <c:v>43144</c:v>
                </c:pt>
                <c:pt idx="3794">
                  <c:v>43145</c:v>
                </c:pt>
                <c:pt idx="3795">
                  <c:v>43146</c:v>
                </c:pt>
                <c:pt idx="3796">
                  <c:v>43147</c:v>
                </c:pt>
                <c:pt idx="3797">
                  <c:v>43148</c:v>
                </c:pt>
                <c:pt idx="3798">
                  <c:v>43149</c:v>
                </c:pt>
                <c:pt idx="3799">
                  <c:v>43150</c:v>
                </c:pt>
                <c:pt idx="3800">
                  <c:v>43151</c:v>
                </c:pt>
                <c:pt idx="3801">
                  <c:v>43152</c:v>
                </c:pt>
                <c:pt idx="3802">
                  <c:v>43153</c:v>
                </c:pt>
                <c:pt idx="3803">
                  <c:v>43154</c:v>
                </c:pt>
                <c:pt idx="3804">
                  <c:v>43155</c:v>
                </c:pt>
                <c:pt idx="3805">
                  <c:v>43156</c:v>
                </c:pt>
                <c:pt idx="3806">
                  <c:v>43157</c:v>
                </c:pt>
                <c:pt idx="3807">
                  <c:v>43158</c:v>
                </c:pt>
                <c:pt idx="3808">
                  <c:v>43159</c:v>
                </c:pt>
                <c:pt idx="3809">
                  <c:v>43160</c:v>
                </c:pt>
                <c:pt idx="3810">
                  <c:v>43161</c:v>
                </c:pt>
                <c:pt idx="3811">
                  <c:v>43162</c:v>
                </c:pt>
                <c:pt idx="3812">
                  <c:v>43163</c:v>
                </c:pt>
                <c:pt idx="3813">
                  <c:v>43164</c:v>
                </c:pt>
                <c:pt idx="3814">
                  <c:v>43165</c:v>
                </c:pt>
                <c:pt idx="3815">
                  <c:v>43166</c:v>
                </c:pt>
                <c:pt idx="3816">
                  <c:v>43167</c:v>
                </c:pt>
                <c:pt idx="3817">
                  <c:v>43168</c:v>
                </c:pt>
                <c:pt idx="3818">
                  <c:v>43169</c:v>
                </c:pt>
                <c:pt idx="3819">
                  <c:v>43170</c:v>
                </c:pt>
                <c:pt idx="3820">
                  <c:v>43171</c:v>
                </c:pt>
                <c:pt idx="3821">
                  <c:v>43172</c:v>
                </c:pt>
                <c:pt idx="3822">
                  <c:v>43173</c:v>
                </c:pt>
                <c:pt idx="3823">
                  <c:v>43174</c:v>
                </c:pt>
                <c:pt idx="3824">
                  <c:v>43175</c:v>
                </c:pt>
                <c:pt idx="3825">
                  <c:v>43176</c:v>
                </c:pt>
                <c:pt idx="3826">
                  <c:v>43177</c:v>
                </c:pt>
                <c:pt idx="3827">
                  <c:v>43178</c:v>
                </c:pt>
                <c:pt idx="3828">
                  <c:v>43179</c:v>
                </c:pt>
                <c:pt idx="3829">
                  <c:v>43180</c:v>
                </c:pt>
                <c:pt idx="3830">
                  <c:v>43181</c:v>
                </c:pt>
                <c:pt idx="3831">
                  <c:v>43182</c:v>
                </c:pt>
                <c:pt idx="3832">
                  <c:v>43183</c:v>
                </c:pt>
                <c:pt idx="3833">
                  <c:v>43184</c:v>
                </c:pt>
                <c:pt idx="3834">
                  <c:v>43185</c:v>
                </c:pt>
                <c:pt idx="3835">
                  <c:v>43186</c:v>
                </c:pt>
                <c:pt idx="3836">
                  <c:v>43187</c:v>
                </c:pt>
                <c:pt idx="3837">
                  <c:v>43188</c:v>
                </c:pt>
                <c:pt idx="3838">
                  <c:v>43189</c:v>
                </c:pt>
                <c:pt idx="3839">
                  <c:v>43190</c:v>
                </c:pt>
                <c:pt idx="3840">
                  <c:v>43191</c:v>
                </c:pt>
                <c:pt idx="3841">
                  <c:v>43192</c:v>
                </c:pt>
                <c:pt idx="3842">
                  <c:v>43193</c:v>
                </c:pt>
                <c:pt idx="3843">
                  <c:v>43194</c:v>
                </c:pt>
                <c:pt idx="3844">
                  <c:v>43195</c:v>
                </c:pt>
                <c:pt idx="3845">
                  <c:v>43196</c:v>
                </c:pt>
                <c:pt idx="3846">
                  <c:v>43197</c:v>
                </c:pt>
                <c:pt idx="3847">
                  <c:v>43198</c:v>
                </c:pt>
                <c:pt idx="3848">
                  <c:v>43199</c:v>
                </c:pt>
                <c:pt idx="3849">
                  <c:v>43200</c:v>
                </c:pt>
                <c:pt idx="3850">
                  <c:v>43201</c:v>
                </c:pt>
                <c:pt idx="3851">
                  <c:v>43202</c:v>
                </c:pt>
                <c:pt idx="3852">
                  <c:v>43203</c:v>
                </c:pt>
                <c:pt idx="3853">
                  <c:v>43204</c:v>
                </c:pt>
                <c:pt idx="3854">
                  <c:v>43205</c:v>
                </c:pt>
                <c:pt idx="3855">
                  <c:v>43206</c:v>
                </c:pt>
                <c:pt idx="3856">
                  <c:v>43207</c:v>
                </c:pt>
                <c:pt idx="3857">
                  <c:v>43208</c:v>
                </c:pt>
                <c:pt idx="3858">
                  <c:v>43209</c:v>
                </c:pt>
                <c:pt idx="3859">
                  <c:v>43210</c:v>
                </c:pt>
                <c:pt idx="3860">
                  <c:v>43211</c:v>
                </c:pt>
                <c:pt idx="3861">
                  <c:v>43212</c:v>
                </c:pt>
                <c:pt idx="3862">
                  <c:v>43213</c:v>
                </c:pt>
                <c:pt idx="3863">
                  <c:v>43214</c:v>
                </c:pt>
                <c:pt idx="3864">
                  <c:v>43215</c:v>
                </c:pt>
                <c:pt idx="3865">
                  <c:v>43216</c:v>
                </c:pt>
                <c:pt idx="3866">
                  <c:v>43217</c:v>
                </c:pt>
                <c:pt idx="3867">
                  <c:v>43218</c:v>
                </c:pt>
                <c:pt idx="3868">
                  <c:v>43219</c:v>
                </c:pt>
                <c:pt idx="3869">
                  <c:v>43220</c:v>
                </c:pt>
                <c:pt idx="3870">
                  <c:v>43221</c:v>
                </c:pt>
                <c:pt idx="3871">
                  <c:v>43222</c:v>
                </c:pt>
                <c:pt idx="3872">
                  <c:v>43223</c:v>
                </c:pt>
                <c:pt idx="3873">
                  <c:v>43224</c:v>
                </c:pt>
                <c:pt idx="3874">
                  <c:v>43225</c:v>
                </c:pt>
                <c:pt idx="3875">
                  <c:v>43226</c:v>
                </c:pt>
                <c:pt idx="3876">
                  <c:v>43227</c:v>
                </c:pt>
                <c:pt idx="3877">
                  <c:v>43228</c:v>
                </c:pt>
                <c:pt idx="3878">
                  <c:v>43229</c:v>
                </c:pt>
                <c:pt idx="3879">
                  <c:v>43230</c:v>
                </c:pt>
                <c:pt idx="3880">
                  <c:v>43231</c:v>
                </c:pt>
                <c:pt idx="3881">
                  <c:v>43232</c:v>
                </c:pt>
                <c:pt idx="3882">
                  <c:v>43233</c:v>
                </c:pt>
                <c:pt idx="3883">
                  <c:v>43234</c:v>
                </c:pt>
                <c:pt idx="3884">
                  <c:v>43235</c:v>
                </c:pt>
                <c:pt idx="3885">
                  <c:v>43236</c:v>
                </c:pt>
                <c:pt idx="3886">
                  <c:v>43237</c:v>
                </c:pt>
                <c:pt idx="3887">
                  <c:v>43238</c:v>
                </c:pt>
                <c:pt idx="3888">
                  <c:v>43239</c:v>
                </c:pt>
                <c:pt idx="3889">
                  <c:v>43240</c:v>
                </c:pt>
                <c:pt idx="3890">
                  <c:v>43241</c:v>
                </c:pt>
                <c:pt idx="3891">
                  <c:v>43242</c:v>
                </c:pt>
                <c:pt idx="3892">
                  <c:v>43243</c:v>
                </c:pt>
                <c:pt idx="3893">
                  <c:v>43244</c:v>
                </c:pt>
                <c:pt idx="3894">
                  <c:v>43245</c:v>
                </c:pt>
                <c:pt idx="3895">
                  <c:v>43246</c:v>
                </c:pt>
                <c:pt idx="3896">
                  <c:v>43247</c:v>
                </c:pt>
                <c:pt idx="3897">
                  <c:v>43248</c:v>
                </c:pt>
                <c:pt idx="3898">
                  <c:v>43249</c:v>
                </c:pt>
                <c:pt idx="3899">
                  <c:v>43250</c:v>
                </c:pt>
                <c:pt idx="3900">
                  <c:v>43251</c:v>
                </c:pt>
                <c:pt idx="3901">
                  <c:v>43252</c:v>
                </c:pt>
                <c:pt idx="3902">
                  <c:v>43253</c:v>
                </c:pt>
                <c:pt idx="3903">
                  <c:v>43254</c:v>
                </c:pt>
                <c:pt idx="3904">
                  <c:v>43255</c:v>
                </c:pt>
                <c:pt idx="3905">
                  <c:v>43256</c:v>
                </c:pt>
                <c:pt idx="3906">
                  <c:v>43257</c:v>
                </c:pt>
                <c:pt idx="3907">
                  <c:v>43258</c:v>
                </c:pt>
                <c:pt idx="3908">
                  <c:v>43259</c:v>
                </c:pt>
                <c:pt idx="3909">
                  <c:v>43260</c:v>
                </c:pt>
                <c:pt idx="3910">
                  <c:v>43261</c:v>
                </c:pt>
                <c:pt idx="3911">
                  <c:v>43262</c:v>
                </c:pt>
                <c:pt idx="3912">
                  <c:v>43263</c:v>
                </c:pt>
                <c:pt idx="3913">
                  <c:v>43264</c:v>
                </c:pt>
                <c:pt idx="3914">
                  <c:v>43265</c:v>
                </c:pt>
                <c:pt idx="3915">
                  <c:v>43266</c:v>
                </c:pt>
                <c:pt idx="3916">
                  <c:v>43267</c:v>
                </c:pt>
                <c:pt idx="3917">
                  <c:v>43268</c:v>
                </c:pt>
                <c:pt idx="3918">
                  <c:v>43269</c:v>
                </c:pt>
                <c:pt idx="3919">
                  <c:v>43270</c:v>
                </c:pt>
                <c:pt idx="3920">
                  <c:v>43271</c:v>
                </c:pt>
                <c:pt idx="3921">
                  <c:v>43272</c:v>
                </c:pt>
                <c:pt idx="3922">
                  <c:v>43273</c:v>
                </c:pt>
                <c:pt idx="3923">
                  <c:v>43274</c:v>
                </c:pt>
                <c:pt idx="3924">
                  <c:v>43275</c:v>
                </c:pt>
                <c:pt idx="3925">
                  <c:v>43276</c:v>
                </c:pt>
                <c:pt idx="3926">
                  <c:v>43277</c:v>
                </c:pt>
                <c:pt idx="3927">
                  <c:v>43278</c:v>
                </c:pt>
                <c:pt idx="3928">
                  <c:v>43279</c:v>
                </c:pt>
                <c:pt idx="3929">
                  <c:v>43280</c:v>
                </c:pt>
                <c:pt idx="3930">
                  <c:v>43281</c:v>
                </c:pt>
                <c:pt idx="3931">
                  <c:v>43282</c:v>
                </c:pt>
                <c:pt idx="3932">
                  <c:v>43283</c:v>
                </c:pt>
                <c:pt idx="3933">
                  <c:v>43284</c:v>
                </c:pt>
                <c:pt idx="3934">
                  <c:v>43285</c:v>
                </c:pt>
                <c:pt idx="3935">
                  <c:v>43286</c:v>
                </c:pt>
                <c:pt idx="3936">
                  <c:v>43287</c:v>
                </c:pt>
                <c:pt idx="3937">
                  <c:v>43288</c:v>
                </c:pt>
                <c:pt idx="3938">
                  <c:v>43289</c:v>
                </c:pt>
                <c:pt idx="3939">
                  <c:v>43290</c:v>
                </c:pt>
                <c:pt idx="3940">
                  <c:v>43291</c:v>
                </c:pt>
                <c:pt idx="3941">
                  <c:v>43292</c:v>
                </c:pt>
                <c:pt idx="3942">
                  <c:v>43293</c:v>
                </c:pt>
                <c:pt idx="3943">
                  <c:v>43294</c:v>
                </c:pt>
                <c:pt idx="3944">
                  <c:v>43295</c:v>
                </c:pt>
                <c:pt idx="3945">
                  <c:v>43296</c:v>
                </c:pt>
                <c:pt idx="3946">
                  <c:v>43297</c:v>
                </c:pt>
                <c:pt idx="3947">
                  <c:v>43298</c:v>
                </c:pt>
                <c:pt idx="3948">
                  <c:v>43299</c:v>
                </c:pt>
                <c:pt idx="3949">
                  <c:v>43300</c:v>
                </c:pt>
                <c:pt idx="3950">
                  <c:v>43301</c:v>
                </c:pt>
                <c:pt idx="3951">
                  <c:v>43302</c:v>
                </c:pt>
                <c:pt idx="3952">
                  <c:v>43303</c:v>
                </c:pt>
                <c:pt idx="3953">
                  <c:v>43304</c:v>
                </c:pt>
                <c:pt idx="3954">
                  <c:v>43305</c:v>
                </c:pt>
                <c:pt idx="3955">
                  <c:v>43306</c:v>
                </c:pt>
                <c:pt idx="3956">
                  <c:v>43307</c:v>
                </c:pt>
                <c:pt idx="3957">
                  <c:v>43308</c:v>
                </c:pt>
                <c:pt idx="3958">
                  <c:v>43309</c:v>
                </c:pt>
                <c:pt idx="3959">
                  <c:v>43310</c:v>
                </c:pt>
                <c:pt idx="3960">
                  <c:v>43311</c:v>
                </c:pt>
                <c:pt idx="3961">
                  <c:v>43312</c:v>
                </c:pt>
                <c:pt idx="3962">
                  <c:v>43313</c:v>
                </c:pt>
                <c:pt idx="3963">
                  <c:v>43314</c:v>
                </c:pt>
                <c:pt idx="3964">
                  <c:v>43315</c:v>
                </c:pt>
                <c:pt idx="3965">
                  <c:v>43316</c:v>
                </c:pt>
                <c:pt idx="3966">
                  <c:v>43317</c:v>
                </c:pt>
                <c:pt idx="3967">
                  <c:v>43318</c:v>
                </c:pt>
                <c:pt idx="3968">
                  <c:v>43319</c:v>
                </c:pt>
                <c:pt idx="3969">
                  <c:v>43320</c:v>
                </c:pt>
                <c:pt idx="3970">
                  <c:v>43321</c:v>
                </c:pt>
                <c:pt idx="3971">
                  <c:v>43322</c:v>
                </c:pt>
                <c:pt idx="3972">
                  <c:v>43323</c:v>
                </c:pt>
                <c:pt idx="3973">
                  <c:v>43324</c:v>
                </c:pt>
                <c:pt idx="3974">
                  <c:v>43325</c:v>
                </c:pt>
                <c:pt idx="3975">
                  <c:v>43326</c:v>
                </c:pt>
                <c:pt idx="3976">
                  <c:v>43327</c:v>
                </c:pt>
                <c:pt idx="3977">
                  <c:v>43328</c:v>
                </c:pt>
                <c:pt idx="3978">
                  <c:v>43329</c:v>
                </c:pt>
                <c:pt idx="3979">
                  <c:v>43330</c:v>
                </c:pt>
                <c:pt idx="3980">
                  <c:v>43331</c:v>
                </c:pt>
                <c:pt idx="3981">
                  <c:v>43332</c:v>
                </c:pt>
                <c:pt idx="3982">
                  <c:v>43333</c:v>
                </c:pt>
                <c:pt idx="3983">
                  <c:v>43334</c:v>
                </c:pt>
                <c:pt idx="3984">
                  <c:v>43335</c:v>
                </c:pt>
                <c:pt idx="3985">
                  <c:v>43336</c:v>
                </c:pt>
                <c:pt idx="3986">
                  <c:v>43337</c:v>
                </c:pt>
                <c:pt idx="3987">
                  <c:v>43338</c:v>
                </c:pt>
                <c:pt idx="3988">
                  <c:v>43339</c:v>
                </c:pt>
                <c:pt idx="3989">
                  <c:v>43340</c:v>
                </c:pt>
                <c:pt idx="3990">
                  <c:v>43341</c:v>
                </c:pt>
                <c:pt idx="3991">
                  <c:v>43342</c:v>
                </c:pt>
                <c:pt idx="3992">
                  <c:v>43343</c:v>
                </c:pt>
                <c:pt idx="3993">
                  <c:v>43344</c:v>
                </c:pt>
                <c:pt idx="3994">
                  <c:v>43345</c:v>
                </c:pt>
                <c:pt idx="3995">
                  <c:v>43346</c:v>
                </c:pt>
                <c:pt idx="3996">
                  <c:v>43347</c:v>
                </c:pt>
                <c:pt idx="3997">
                  <c:v>43348</c:v>
                </c:pt>
                <c:pt idx="3998">
                  <c:v>43349</c:v>
                </c:pt>
                <c:pt idx="3999">
                  <c:v>43350</c:v>
                </c:pt>
                <c:pt idx="4000">
                  <c:v>43351</c:v>
                </c:pt>
                <c:pt idx="4001">
                  <c:v>43352</c:v>
                </c:pt>
                <c:pt idx="4002">
                  <c:v>43353</c:v>
                </c:pt>
                <c:pt idx="4003">
                  <c:v>43354</c:v>
                </c:pt>
                <c:pt idx="4004">
                  <c:v>43355</c:v>
                </c:pt>
                <c:pt idx="4005">
                  <c:v>43356</c:v>
                </c:pt>
                <c:pt idx="4006">
                  <c:v>43357</c:v>
                </c:pt>
                <c:pt idx="4007">
                  <c:v>43358</c:v>
                </c:pt>
                <c:pt idx="4008">
                  <c:v>43359</c:v>
                </c:pt>
                <c:pt idx="4009">
                  <c:v>43360</c:v>
                </c:pt>
                <c:pt idx="4010">
                  <c:v>43361</c:v>
                </c:pt>
                <c:pt idx="4011">
                  <c:v>43362</c:v>
                </c:pt>
                <c:pt idx="4012">
                  <c:v>43363</c:v>
                </c:pt>
                <c:pt idx="4013">
                  <c:v>43364</c:v>
                </c:pt>
                <c:pt idx="4014">
                  <c:v>43365</c:v>
                </c:pt>
                <c:pt idx="4015">
                  <c:v>43366</c:v>
                </c:pt>
                <c:pt idx="4016">
                  <c:v>43367</c:v>
                </c:pt>
                <c:pt idx="4017">
                  <c:v>43368</c:v>
                </c:pt>
                <c:pt idx="4018">
                  <c:v>43369</c:v>
                </c:pt>
                <c:pt idx="4019">
                  <c:v>43370</c:v>
                </c:pt>
                <c:pt idx="4020">
                  <c:v>43371</c:v>
                </c:pt>
                <c:pt idx="4021">
                  <c:v>43372</c:v>
                </c:pt>
                <c:pt idx="4022">
                  <c:v>43373</c:v>
                </c:pt>
                <c:pt idx="4023">
                  <c:v>43374</c:v>
                </c:pt>
                <c:pt idx="4024">
                  <c:v>43375</c:v>
                </c:pt>
                <c:pt idx="4025">
                  <c:v>43376</c:v>
                </c:pt>
                <c:pt idx="4026">
                  <c:v>43377</c:v>
                </c:pt>
                <c:pt idx="4027">
                  <c:v>43378</c:v>
                </c:pt>
                <c:pt idx="4028">
                  <c:v>43379</c:v>
                </c:pt>
                <c:pt idx="4029">
                  <c:v>43380</c:v>
                </c:pt>
                <c:pt idx="4030">
                  <c:v>43381</c:v>
                </c:pt>
                <c:pt idx="4031">
                  <c:v>43382</c:v>
                </c:pt>
                <c:pt idx="4032">
                  <c:v>43383</c:v>
                </c:pt>
                <c:pt idx="4033">
                  <c:v>43384</c:v>
                </c:pt>
                <c:pt idx="4034">
                  <c:v>43385</c:v>
                </c:pt>
                <c:pt idx="4035">
                  <c:v>43386</c:v>
                </c:pt>
                <c:pt idx="4036">
                  <c:v>43387</c:v>
                </c:pt>
                <c:pt idx="4037">
                  <c:v>43388</c:v>
                </c:pt>
                <c:pt idx="4038">
                  <c:v>43389</c:v>
                </c:pt>
                <c:pt idx="4039">
                  <c:v>43390</c:v>
                </c:pt>
                <c:pt idx="4040">
                  <c:v>43391</c:v>
                </c:pt>
                <c:pt idx="4041">
                  <c:v>43392</c:v>
                </c:pt>
                <c:pt idx="4042">
                  <c:v>43393</c:v>
                </c:pt>
                <c:pt idx="4043">
                  <c:v>43394</c:v>
                </c:pt>
                <c:pt idx="4044">
                  <c:v>43395</c:v>
                </c:pt>
                <c:pt idx="4045">
                  <c:v>43396</c:v>
                </c:pt>
                <c:pt idx="4046">
                  <c:v>43397</c:v>
                </c:pt>
                <c:pt idx="4047">
                  <c:v>43398</c:v>
                </c:pt>
                <c:pt idx="4048">
                  <c:v>43399</c:v>
                </c:pt>
                <c:pt idx="4049">
                  <c:v>43400</c:v>
                </c:pt>
                <c:pt idx="4050">
                  <c:v>43401</c:v>
                </c:pt>
                <c:pt idx="4051">
                  <c:v>43402</c:v>
                </c:pt>
                <c:pt idx="4052">
                  <c:v>43403</c:v>
                </c:pt>
                <c:pt idx="4053">
                  <c:v>43404</c:v>
                </c:pt>
                <c:pt idx="4054">
                  <c:v>43405</c:v>
                </c:pt>
                <c:pt idx="4055">
                  <c:v>43406</c:v>
                </c:pt>
                <c:pt idx="4056">
                  <c:v>43407</c:v>
                </c:pt>
                <c:pt idx="4057">
                  <c:v>43408</c:v>
                </c:pt>
                <c:pt idx="4058">
                  <c:v>43409</c:v>
                </c:pt>
                <c:pt idx="4059">
                  <c:v>43410</c:v>
                </c:pt>
                <c:pt idx="4060">
                  <c:v>43411</c:v>
                </c:pt>
                <c:pt idx="4061">
                  <c:v>43412</c:v>
                </c:pt>
                <c:pt idx="4062">
                  <c:v>43413</c:v>
                </c:pt>
                <c:pt idx="4063">
                  <c:v>43414</c:v>
                </c:pt>
                <c:pt idx="4064">
                  <c:v>43415</c:v>
                </c:pt>
                <c:pt idx="4065">
                  <c:v>43416</c:v>
                </c:pt>
                <c:pt idx="4066">
                  <c:v>43417</c:v>
                </c:pt>
                <c:pt idx="4067">
                  <c:v>43418</c:v>
                </c:pt>
                <c:pt idx="4068">
                  <c:v>43419</c:v>
                </c:pt>
                <c:pt idx="4069">
                  <c:v>43420</c:v>
                </c:pt>
                <c:pt idx="4070">
                  <c:v>43421</c:v>
                </c:pt>
                <c:pt idx="4071">
                  <c:v>43422</c:v>
                </c:pt>
                <c:pt idx="4072">
                  <c:v>43423</c:v>
                </c:pt>
                <c:pt idx="4073">
                  <c:v>43424</c:v>
                </c:pt>
                <c:pt idx="4074">
                  <c:v>43425</c:v>
                </c:pt>
                <c:pt idx="4075">
                  <c:v>43426</c:v>
                </c:pt>
                <c:pt idx="4076">
                  <c:v>43427</c:v>
                </c:pt>
                <c:pt idx="4077">
                  <c:v>43428</c:v>
                </c:pt>
                <c:pt idx="4078">
                  <c:v>43429</c:v>
                </c:pt>
                <c:pt idx="4079">
                  <c:v>43430</c:v>
                </c:pt>
                <c:pt idx="4080">
                  <c:v>43431</c:v>
                </c:pt>
                <c:pt idx="4081">
                  <c:v>43432</c:v>
                </c:pt>
                <c:pt idx="4082">
                  <c:v>43433</c:v>
                </c:pt>
                <c:pt idx="4083">
                  <c:v>43434</c:v>
                </c:pt>
                <c:pt idx="4084">
                  <c:v>43435</c:v>
                </c:pt>
                <c:pt idx="4085">
                  <c:v>43436</c:v>
                </c:pt>
                <c:pt idx="4086">
                  <c:v>43437</c:v>
                </c:pt>
                <c:pt idx="4087">
                  <c:v>43438</c:v>
                </c:pt>
                <c:pt idx="4088">
                  <c:v>43439</c:v>
                </c:pt>
                <c:pt idx="4089">
                  <c:v>43440</c:v>
                </c:pt>
                <c:pt idx="4090">
                  <c:v>43441</c:v>
                </c:pt>
                <c:pt idx="4091">
                  <c:v>43442</c:v>
                </c:pt>
                <c:pt idx="4092">
                  <c:v>43443</c:v>
                </c:pt>
                <c:pt idx="4093">
                  <c:v>43444</c:v>
                </c:pt>
                <c:pt idx="4094">
                  <c:v>43445</c:v>
                </c:pt>
                <c:pt idx="4095">
                  <c:v>43446</c:v>
                </c:pt>
                <c:pt idx="4096">
                  <c:v>43447</c:v>
                </c:pt>
                <c:pt idx="4097">
                  <c:v>43448</c:v>
                </c:pt>
                <c:pt idx="4098">
                  <c:v>43449</c:v>
                </c:pt>
                <c:pt idx="4099">
                  <c:v>43450</c:v>
                </c:pt>
                <c:pt idx="4100">
                  <c:v>43451</c:v>
                </c:pt>
                <c:pt idx="4101">
                  <c:v>43452</c:v>
                </c:pt>
                <c:pt idx="4102">
                  <c:v>43453</c:v>
                </c:pt>
                <c:pt idx="4103">
                  <c:v>43454</c:v>
                </c:pt>
                <c:pt idx="4104">
                  <c:v>43455</c:v>
                </c:pt>
                <c:pt idx="4105">
                  <c:v>43456</c:v>
                </c:pt>
                <c:pt idx="4106">
                  <c:v>43457</c:v>
                </c:pt>
                <c:pt idx="4107">
                  <c:v>43458</c:v>
                </c:pt>
                <c:pt idx="4108">
                  <c:v>43459</c:v>
                </c:pt>
                <c:pt idx="4109">
                  <c:v>43460</c:v>
                </c:pt>
                <c:pt idx="4110">
                  <c:v>43461</c:v>
                </c:pt>
                <c:pt idx="4111">
                  <c:v>43462</c:v>
                </c:pt>
                <c:pt idx="4112">
                  <c:v>43463</c:v>
                </c:pt>
                <c:pt idx="4113">
                  <c:v>43464</c:v>
                </c:pt>
                <c:pt idx="4114">
                  <c:v>43465</c:v>
                </c:pt>
                <c:pt idx="4115">
                  <c:v>43466</c:v>
                </c:pt>
                <c:pt idx="4116">
                  <c:v>43467</c:v>
                </c:pt>
                <c:pt idx="4117">
                  <c:v>43468</c:v>
                </c:pt>
                <c:pt idx="4118">
                  <c:v>43469</c:v>
                </c:pt>
                <c:pt idx="4119">
                  <c:v>43470</c:v>
                </c:pt>
                <c:pt idx="4120">
                  <c:v>43471</c:v>
                </c:pt>
                <c:pt idx="4121">
                  <c:v>43472</c:v>
                </c:pt>
                <c:pt idx="4122">
                  <c:v>43473</c:v>
                </c:pt>
                <c:pt idx="4123">
                  <c:v>43474</c:v>
                </c:pt>
                <c:pt idx="4124">
                  <c:v>43475</c:v>
                </c:pt>
                <c:pt idx="4125">
                  <c:v>43476</c:v>
                </c:pt>
                <c:pt idx="4126">
                  <c:v>43477</c:v>
                </c:pt>
                <c:pt idx="4127">
                  <c:v>43478</c:v>
                </c:pt>
                <c:pt idx="4128">
                  <c:v>43479</c:v>
                </c:pt>
                <c:pt idx="4129">
                  <c:v>43480</c:v>
                </c:pt>
                <c:pt idx="4130">
                  <c:v>43481</c:v>
                </c:pt>
                <c:pt idx="4131">
                  <c:v>43482</c:v>
                </c:pt>
                <c:pt idx="4132">
                  <c:v>43483</c:v>
                </c:pt>
                <c:pt idx="4133">
                  <c:v>43484</c:v>
                </c:pt>
                <c:pt idx="4134">
                  <c:v>43485</c:v>
                </c:pt>
                <c:pt idx="4135">
                  <c:v>43486</c:v>
                </c:pt>
                <c:pt idx="4136">
                  <c:v>43487</c:v>
                </c:pt>
                <c:pt idx="4137">
                  <c:v>43488</c:v>
                </c:pt>
                <c:pt idx="4138">
                  <c:v>43489</c:v>
                </c:pt>
                <c:pt idx="4139">
                  <c:v>43490</c:v>
                </c:pt>
                <c:pt idx="4140">
                  <c:v>43491</c:v>
                </c:pt>
                <c:pt idx="4141">
                  <c:v>43492</c:v>
                </c:pt>
                <c:pt idx="4142">
                  <c:v>43493</c:v>
                </c:pt>
                <c:pt idx="4143">
                  <c:v>43494</c:v>
                </c:pt>
                <c:pt idx="4144">
                  <c:v>43495</c:v>
                </c:pt>
                <c:pt idx="4145">
                  <c:v>43496</c:v>
                </c:pt>
                <c:pt idx="4146">
                  <c:v>43497</c:v>
                </c:pt>
                <c:pt idx="4147">
                  <c:v>43498</c:v>
                </c:pt>
                <c:pt idx="4148">
                  <c:v>43499</c:v>
                </c:pt>
                <c:pt idx="4149">
                  <c:v>43500</c:v>
                </c:pt>
                <c:pt idx="4150">
                  <c:v>43501</c:v>
                </c:pt>
                <c:pt idx="4151">
                  <c:v>43502</c:v>
                </c:pt>
                <c:pt idx="4152">
                  <c:v>43503</c:v>
                </c:pt>
                <c:pt idx="4153">
                  <c:v>43504</c:v>
                </c:pt>
                <c:pt idx="4154">
                  <c:v>43505</c:v>
                </c:pt>
                <c:pt idx="4155">
                  <c:v>43506</c:v>
                </c:pt>
                <c:pt idx="4156">
                  <c:v>43507</c:v>
                </c:pt>
                <c:pt idx="4157">
                  <c:v>43508</c:v>
                </c:pt>
                <c:pt idx="4158">
                  <c:v>43509</c:v>
                </c:pt>
                <c:pt idx="4159">
                  <c:v>43510</c:v>
                </c:pt>
                <c:pt idx="4160">
                  <c:v>43511</c:v>
                </c:pt>
                <c:pt idx="4161">
                  <c:v>43512</c:v>
                </c:pt>
                <c:pt idx="4162">
                  <c:v>43513</c:v>
                </c:pt>
                <c:pt idx="4163">
                  <c:v>43514</c:v>
                </c:pt>
                <c:pt idx="4164">
                  <c:v>43515</c:v>
                </c:pt>
                <c:pt idx="4165">
                  <c:v>43516</c:v>
                </c:pt>
                <c:pt idx="4166">
                  <c:v>43517</c:v>
                </c:pt>
                <c:pt idx="4167">
                  <c:v>43518</c:v>
                </c:pt>
                <c:pt idx="4168">
                  <c:v>43519</c:v>
                </c:pt>
                <c:pt idx="4169">
                  <c:v>43520</c:v>
                </c:pt>
                <c:pt idx="4170">
                  <c:v>43521</c:v>
                </c:pt>
                <c:pt idx="4171">
                  <c:v>43522</c:v>
                </c:pt>
                <c:pt idx="4172">
                  <c:v>43523</c:v>
                </c:pt>
              </c:numCache>
            </c:numRef>
          </c:cat>
          <c:val>
            <c:numRef>
              <c:f>Sheet1!$B$4:$FDN$4</c:f>
              <c:numCache>
                <c:formatCode>General</c:formatCode>
                <c:ptCount val="4173"/>
                <c:pt idx="0">
                  <c:v>54.344200000000001</c:v>
                </c:pt>
                <c:pt idx="1">
                  <c:v>54.344200000000001</c:v>
                </c:pt>
                <c:pt idx="2">
                  <c:v>54.344200000000001</c:v>
                </c:pt>
                <c:pt idx="3">
                  <c:v>54.344200000000001</c:v>
                </c:pt>
                <c:pt idx="4">
                  <c:v>53.210700000000003</c:v>
                </c:pt>
                <c:pt idx="5">
                  <c:v>53.210700000000003</c:v>
                </c:pt>
                <c:pt idx="6">
                  <c:v>53.210700000000003</c:v>
                </c:pt>
                <c:pt idx="7">
                  <c:v>53.210700000000003</c:v>
                </c:pt>
                <c:pt idx="8">
                  <c:v>53.210700000000003</c:v>
                </c:pt>
                <c:pt idx="9">
                  <c:v>53.210700000000003</c:v>
                </c:pt>
                <c:pt idx="10">
                  <c:v>53.210700000000003</c:v>
                </c:pt>
                <c:pt idx="11">
                  <c:v>53.210700000000003</c:v>
                </c:pt>
                <c:pt idx="12">
                  <c:v>53.210700000000003</c:v>
                </c:pt>
                <c:pt idx="13">
                  <c:v>53.210700000000003</c:v>
                </c:pt>
                <c:pt idx="14">
                  <c:v>53.210700000000003</c:v>
                </c:pt>
                <c:pt idx="15">
                  <c:v>53.210700000000003</c:v>
                </c:pt>
                <c:pt idx="16">
                  <c:v>53.210700000000003</c:v>
                </c:pt>
                <c:pt idx="17">
                  <c:v>53.210700000000003</c:v>
                </c:pt>
                <c:pt idx="18">
                  <c:v>53.210700000000003</c:v>
                </c:pt>
                <c:pt idx="19">
                  <c:v>53.210700000000003</c:v>
                </c:pt>
                <c:pt idx="20">
                  <c:v>53.210700000000003</c:v>
                </c:pt>
                <c:pt idx="21">
                  <c:v>53.210700000000003</c:v>
                </c:pt>
                <c:pt idx="22">
                  <c:v>53.210700000000003</c:v>
                </c:pt>
                <c:pt idx="23">
                  <c:v>53.210700000000003</c:v>
                </c:pt>
                <c:pt idx="24">
                  <c:v>53.210700000000003</c:v>
                </c:pt>
                <c:pt idx="25">
                  <c:v>53.210700000000003</c:v>
                </c:pt>
                <c:pt idx="26">
                  <c:v>53.210700000000003</c:v>
                </c:pt>
                <c:pt idx="27">
                  <c:v>53.210700000000003</c:v>
                </c:pt>
                <c:pt idx="28">
                  <c:v>53.210700000000003</c:v>
                </c:pt>
                <c:pt idx="29">
                  <c:v>53.210700000000003</c:v>
                </c:pt>
                <c:pt idx="30">
                  <c:v>53.210700000000003</c:v>
                </c:pt>
                <c:pt idx="31">
                  <c:v>53.210700000000003</c:v>
                </c:pt>
                <c:pt idx="32">
                  <c:v>53.210700000000003</c:v>
                </c:pt>
                <c:pt idx="33">
                  <c:v>53.210700000000003</c:v>
                </c:pt>
                <c:pt idx="34">
                  <c:v>53.210700000000003</c:v>
                </c:pt>
                <c:pt idx="35">
                  <c:v>51.520899999999997</c:v>
                </c:pt>
                <c:pt idx="36">
                  <c:v>51.520899999999997</c:v>
                </c:pt>
                <c:pt idx="37">
                  <c:v>51.520899999999997</c:v>
                </c:pt>
                <c:pt idx="38">
                  <c:v>51.520899999999997</c:v>
                </c:pt>
                <c:pt idx="39">
                  <c:v>51.520899999999997</c:v>
                </c:pt>
                <c:pt idx="40">
                  <c:v>51.520899999999997</c:v>
                </c:pt>
                <c:pt idx="41">
                  <c:v>51.520899999999997</c:v>
                </c:pt>
                <c:pt idx="42">
                  <c:v>51.520899999999997</c:v>
                </c:pt>
                <c:pt idx="43">
                  <c:v>51.520899999999997</c:v>
                </c:pt>
                <c:pt idx="44">
                  <c:v>51.520899999999997</c:v>
                </c:pt>
                <c:pt idx="45">
                  <c:v>51.520899999999997</c:v>
                </c:pt>
                <c:pt idx="46">
                  <c:v>51.520899999999997</c:v>
                </c:pt>
                <c:pt idx="47">
                  <c:v>51.520899999999997</c:v>
                </c:pt>
                <c:pt idx="48">
                  <c:v>51.520899999999997</c:v>
                </c:pt>
                <c:pt idx="49">
                  <c:v>51.520899999999997</c:v>
                </c:pt>
                <c:pt idx="50">
                  <c:v>51.520899999999997</c:v>
                </c:pt>
                <c:pt idx="51">
                  <c:v>51.520899999999997</c:v>
                </c:pt>
                <c:pt idx="52">
                  <c:v>51.520899999999997</c:v>
                </c:pt>
                <c:pt idx="53">
                  <c:v>51.520899999999997</c:v>
                </c:pt>
                <c:pt idx="54">
                  <c:v>51.520899999999997</c:v>
                </c:pt>
                <c:pt idx="55">
                  <c:v>51.520899999999997</c:v>
                </c:pt>
                <c:pt idx="56">
                  <c:v>51.520899999999997</c:v>
                </c:pt>
                <c:pt idx="57">
                  <c:v>51.520899999999997</c:v>
                </c:pt>
                <c:pt idx="58">
                  <c:v>51.520899999999997</c:v>
                </c:pt>
                <c:pt idx="59">
                  <c:v>51.520899999999997</c:v>
                </c:pt>
                <c:pt idx="60">
                  <c:v>51.520899999999997</c:v>
                </c:pt>
                <c:pt idx="61">
                  <c:v>51.520899999999997</c:v>
                </c:pt>
                <c:pt idx="62">
                  <c:v>51.520899999999997</c:v>
                </c:pt>
                <c:pt idx="63">
                  <c:v>51.520899999999997</c:v>
                </c:pt>
                <c:pt idx="64">
                  <c:v>51.520899999999997</c:v>
                </c:pt>
                <c:pt idx="65">
                  <c:v>52.796199999999999</c:v>
                </c:pt>
                <c:pt idx="66">
                  <c:v>52.796199999999999</c:v>
                </c:pt>
                <c:pt idx="67">
                  <c:v>52.796199999999999</c:v>
                </c:pt>
                <c:pt idx="68">
                  <c:v>52.796199999999999</c:v>
                </c:pt>
                <c:pt idx="69">
                  <c:v>52.796199999999999</c:v>
                </c:pt>
                <c:pt idx="70">
                  <c:v>52.796199999999999</c:v>
                </c:pt>
                <c:pt idx="71">
                  <c:v>52.796199999999999</c:v>
                </c:pt>
                <c:pt idx="72">
                  <c:v>52.796199999999999</c:v>
                </c:pt>
                <c:pt idx="73">
                  <c:v>52.796199999999999</c:v>
                </c:pt>
                <c:pt idx="74">
                  <c:v>52.796199999999999</c:v>
                </c:pt>
                <c:pt idx="75">
                  <c:v>52.796199999999999</c:v>
                </c:pt>
                <c:pt idx="76">
                  <c:v>52.796199999999999</c:v>
                </c:pt>
                <c:pt idx="77">
                  <c:v>52.796199999999999</c:v>
                </c:pt>
                <c:pt idx="78">
                  <c:v>52.796199999999999</c:v>
                </c:pt>
                <c:pt idx="79">
                  <c:v>52.796199999999999</c:v>
                </c:pt>
                <c:pt idx="80">
                  <c:v>52.796199999999999</c:v>
                </c:pt>
                <c:pt idx="81">
                  <c:v>52.796199999999999</c:v>
                </c:pt>
                <c:pt idx="82">
                  <c:v>52.796199999999999</c:v>
                </c:pt>
                <c:pt idx="83">
                  <c:v>52.796199999999999</c:v>
                </c:pt>
                <c:pt idx="84">
                  <c:v>52.796199999999999</c:v>
                </c:pt>
                <c:pt idx="85">
                  <c:v>52.796199999999999</c:v>
                </c:pt>
                <c:pt idx="86">
                  <c:v>52.796199999999999</c:v>
                </c:pt>
                <c:pt idx="87">
                  <c:v>52.796199999999999</c:v>
                </c:pt>
                <c:pt idx="88">
                  <c:v>52.796199999999999</c:v>
                </c:pt>
                <c:pt idx="89">
                  <c:v>52.796199999999999</c:v>
                </c:pt>
                <c:pt idx="90">
                  <c:v>52.796199999999999</c:v>
                </c:pt>
                <c:pt idx="91">
                  <c:v>52.796199999999999</c:v>
                </c:pt>
                <c:pt idx="92">
                  <c:v>52.796199999999999</c:v>
                </c:pt>
                <c:pt idx="93">
                  <c:v>52.796199999999999</c:v>
                </c:pt>
                <c:pt idx="94">
                  <c:v>52.796199999999999</c:v>
                </c:pt>
                <c:pt idx="95">
                  <c:v>52.796199999999999</c:v>
                </c:pt>
                <c:pt idx="96">
                  <c:v>52.557699999999997</c:v>
                </c:pt>
                <c:pt idx="97">
                  <c:v>52.557699999999997</c:v>
                </c:pt>
                <c:pt idx="98">
                  <c:v>52.557699999999997</c:v>
                </c:pt>
                <c:pt idx="99">
                  <c:v>52.557699999999997</c:v>
                </c:pt>
                <c:pt idx="100">
                  <c:v>52.557699999999997</c:v>
                </c:pt>
                <c:pt idx="101">
                  <c:v>52.557699999999997</c:v>
                </c:pt>
                <c:pt idx="102">
                  <c:v>52.557699999999997</c:v>
                </c:pt>
                <c:pt idx="103">
                  <c:v>52.557699999999997</c:v>
                </c:pt>
                <c:pt idx="104">
                  <c:v>52.557699999999997</c:v>
                </c:pt>
                <c:pt idx="105">
                  <c:v>52.557699999999997</c:v>
                </c:pt>
                <c:pt idx="106">
                  <c:v>52.557699999999997</c:v>
                </c:pt>
                <c:pt idx="107">
                  <c:v>52.557699999999997</c:v>
                </c:pt>
                <c:pt idx="108">
                  <c:v>52.557699999999997</c:v>
                </c:pt>
                <c:pt idx="109">
                  <c:v>52.557699999999997</c:v>
                </c:pt>
                <c:pt idx="110">
                  <c:v>52.557699999999997</c:v>
                </c:pt>
                <c:pt idx="111">
                  <c:v>52.557699999999997</c:v>
                </c:pt>
                <c:pt idx="112">
                  <c:v>52.557699999999997</c:v>
                </c:pt>
                <c:pt idx="113">
                  <c:v>52.557699999999997</c:v>
                </c:pt>
                <c:pt idx="114">
                  <c:v>52.557699999999997</c:v>
                </c:pt>
                <c:pt idx="115">
                  <c:v>52.557699999999997</c:v>
                </c:pt>
                <c:pt idx="116">
                  <c:v>52.557699999999997</c:v>
                </c:pt>
                <c:pt idx="117">
                  <c:v>52.557699999999997</c:v>
                </c:pt>
                <c:pt idx="118">
                  <c:v>52.557699999999997</c:v>
                </c:pt>
                <c:pt idx="119">
                  <c:v>52.557699999999997</c:v>
                </c:pt>
                <c:pt idx="120">
                  <c:v>52.557699999999997</c:v>
                </c:pt>
                <c:pt idx="121">
                  <c:v>52.557699999999997</c:v>
                </c:pt>
                <c:pt idx="122">
                  <c:v>52.557699999999997</c:v>
                </c:pt>
                <c:pt idx="123">
                  <c:v>52.557699999999997</c:v>
                </c:pt>
                <c:pt idx="124">
                  <c:v>52.557699999999997</c:v>
                </c:pt>
                <c:pt idx="125">
                  <c:v>52.557699999999997</c:v>
                </c:pt>
                <c:pt idx="126">
                  <c:v>52.557699999999997</c:v>
                </c:pt>
                <c:pt idx="127">
                  <c:v>52.772100000000002</c:v>
                </c:pt>
                <c:pt idx="128">
                  <c:v>52.772100000000002</c:v>
                </c:pt>
                <c:pt idx="129">
                  <c:v>52.772100000000002</c:v>
                </c:pt>
                <c:pt idx="130">
                  <c:v>52.772100000000002</c:v>
                </c:pt>
                <c:pt idx="131">
                  <c:v>52.772100000000002</c:v>
                </c:pt>
                <c:pt idx="132">
                  <c:v>52.772100000000002</c:v>
                </c:pt>
                <c:pt idx="133">
                  <c:v>52.772100000000002</c:v>
                </c:pt>
                <c:pt idx="134">
                  <c:v>52.772100000000002</c:v>
                </c:pt>
                <c:pt idx="135">
                  <c:v>52.772100000000002</c:v>
                </c:pt>
                <c:pt idx="136">
                  <c:v>52.772100000000002</c:v>
                </c:pt>
                <c:pt idx="137">
                  <c:v>52.772100000000002</c:v>
                </c:pt>
                <c:pt idx="138">
                  <c:v>52.772100000000002</c:v>
                </c:pt>
                <c:pt idx="139">
                  <c:v>52.772100000000002</c:v>
                </c:pt>
                <c:pt idx="140">
                  <c:v>52.772100000000002</c:v>
                </c:pt>
                <c:pt idx="141">
                  <c:v>52.772100000000002</c:v>
                </c:pt>
                <c:pt idx="142">
                  <c:v>52.772100000000002</c:v>
                </c:pt>
                <c:pt idx="143">
                  <c:v>52.772100000000002</c:v>
                </c:pt>
                <c:pt idx="144">
                  <c:v>52.772100000000002</c:v>
                </c:pt>
                <c:pt idx="145">
                  <c:v>52.772100000000002</c:v>
                </c:pt>
                <c:pt idx="146">
                  <c:v>52.772100000000002</c:v>
                </c:pt>
                <c:pt idx="147">
                  <c:v>52.772100000000002</c:v>
                </c:pt>
                <c:pt idx="148">
                  <c:v>52.772100000000002</c:v>
                </c:pt>
                <c:pt idx="149">
                  <c:v>52.772100000000002</c:v>
                </c:pt>
                <c:pt idx="150">
                  <c:v>52.772100000000002</c:v>
                </c:pt>
                <c:pt idx="151">
                  <c:v>52.772100000000002</c:v>
                </c:pt>
                <c:pt idx="152">
                  <c:v>52.772100000000002</c:v>
                </c:pt>
                <c:pt idx="153">
                  <c:v>52.772100000000002</c:v>
                </c:pt>
                <c:pt idx="154">
                  <c:v>52.772100000000002</c:v>
                </c:pt>
                <c:pt idx="155">
                  <c:v>52.772100000000002</c:v>
                </c:pt>
                <c:pt idx="156">
                  <c:v>52.3446</c:v>
                </c:pt>
                <c:pt idx="157">
                  <c:v>52.3446</c:v>
                </c:pt>
                <c:pt idx="158">
                  <c:v>52.3446</c:v>
                </c:pt>
                <c:pt idx="159">
                  <c:v>52.3446</c:v>
                </c:pt>
                <c:pt idx="160">
                  <c:v>52.3446</c:v>
                </c:pt>
                <c:pt idx="161">
                  <c:v>52.3446</c:v>
                </c:pt>
                <c:pt idx="162">
                  <c:v>52.3446</c:v>
                </c:pt>
                <c:pt idx="163">
                  <c:v>52.3446</c:v>
                </c:pt>
                <c:pt idx="164">
                  <c:v>52.3446</c:v>
                </c:pt>
                <c:pt idx="165">
                  <c:v>52.3446</c:v>
                </c:pt>
                <c:pt idx="166">
                  <c:v>52.3446</c:v>
                </c:pt>
                <c:pt idx="167">
                  <c:v>52.3446</c:v>
                </c:pt>
                <c:pt idx="168">
                  <c:v>52.3446</c:v>
                </c:pt>
                <c:pt idx="169">
                  <c:v>52.3446</c:v>
                </c:pt>
                <c:pt idx="170">
                  <c:v>52.3446</c:v>
                </c:pt>
                <c:pt idx="171">
                  <c:v>52.3446</c:v>
                </c:pt>
                <c:pt idx="172">
                  <c:v>52.3446</c:v>
                </c:pt>
                <c:pt idx="173">
                  <c:v>52.3446</c:v>
                </c:pt>
                <c:pt idx="174">
                  <c:v>52.3446</c:v>
                </c:pt>
                <c:pt idx="175">
                  <c:v>52.3446</c:v>
                </c:pt>
                <c:pt idx="176">
                  <c:v>52.3446</c:v>
                </c:pt>
                <c:pt idx="177">
                  <c:v>52.3446</c:v>
                </c:pt>
                <c:pt idx="178">
                  <c:v>52.3446</c:v>
                </c:pt>
                <c:pt idx="179">
                  <c:v>52.3446</c:v>
                </c:pt>
                <c:pt idx="180">
                  <c:v>52.3446</c:v>
                </c:pt>
                <c:pt idx="181">
                  <c:v>52.3446</c:v>
                </c:pt>
                <c:pt idx="182">
                  <c:v>52.3446</c:v>
                </c:pt>
                <c:pt idx="183">
                  <c:v>52.3446</c:v>
                </c:pt>
                <c:pt idx="184">
                  <c:v>52.3446</c:v>
                </c:pt>
                <c:pt idx="185">
                  <c:v>52.3446</c:v>
                </c:pt>
                <c:pt idx="186">
                  <c:v>52.3446</c:v>
                </c:pt>
                <c:pt idx="187">
                  <c:v>52.034700000000001</c:v>
                </c:pt>
                <c:pt idx="188">
                  <c:v>52.034700000000001</c:v>
                </c:pt>
                <c:pt idx="189">
                  <c:v>52.034700000000001</c:v>
                </c:pt>
                <c:pt idx="190">
                  <c:v>52.034700000000001</c:v>
                </c:pt>
                <c:pt idx="191">
                  <c:v>52.034700000000001</c:v>
                </c:pt>
                <c:pt idx="192">
                  <c:v>52.034700000000001</c:v>
                </c:pt>
                <c:pt idx="193">
                  <c:v>52.034700000000001</c:v>
                </c:pt>
                <c:pt idx="194">
                  <c:v>52.034700000000001</c:v>
                </c:pt>
                <c:pt idx="195">
                  <c:v>52.034700000000001</c:v>
                </c:pt>
                <c:pt idx="196">
                  <c:v>52.034700000000001</c:v>
                </c:pt>
                <c:pt idx="197">
                  <c:v>52.034700000000001</c:v>
                </c:pt>
                <c:pt idx="198">
                  <c:v>52.034700000000001</c:v>
                </c:pt>
                <c:pt idx="199">
                  <c:v>52.034700000000001</c:v>
                </c:pt>
                <c:pt idx="200">
                  <c:v>52.034700000000001</c:v>
                </c:pt>
                <c:pt idx="201">
                  <c:v>52.034700000000001</c:v>
                </c:pt>
                <c:pt idx="202">
                  <c:v>52.034700000000001</c:v>
                </c:pt>
                <c:pt idx="203">
                  <c:v>52.034700000000001</c:v>
                </c:pt>
                <c:pt idx="204">
                  <c:v>52.034700000000001</c:v>
                </c:pt>
                <c:pt idx="205">
                  <c:v>52.034700000000001</c:v>
                </c:pt>
                <c:pt idx="206">
                  <c:v>52.034700000000001</c:v>
                </c:pt>
                <c:pt idx="207">
                  <c:v>52.034700000000001</c:v>
                </c:pt>
                <c:pt idx="208">
                  <c:v>52.034700000000001</c:v>
                </c:pt>
                <c:pt idx="209">
                  <c:v>52.034700000000001</c:v>
                </c:pt>
                <c:pt idx="210">
                  <c:v>52.034700000000001</c:v>
                </c:pt>
                <c:pt idx="211">
                  <c:v>52.034700000000001</c:v>
                </c:pt>
                <c:pt idx="212">
                  <c:v>52.034700000000001</c:v>
                </c:pt>
                <c:pt idx="213">
                  <c:v>52.034700000000001</c:v>
                </c:pt>
                <c:pt idx="214">
                  <c:v>52.034700000000001</c:v>
                </c:pt>
                <c:pt idx="215">
                  <c:v>52.034700000000001</c:v>
                </c:pt>
                <c:pt idx="216">
                  <c:v>52.034700000000001</c:v>
                </c:pt>
                <c:pt idx="217">
                  <c:v>50.735300000000002</c:v>
                </c:pt>
                <c:pt idx="218">
                  <c:v>50.735300000000002</c:v>
                </c:pt>
                <c:pt idx="219">
                  <c:v>50.735300000000002</c:v>
                </c:pt>
                <c:pt idx="220">
                  <c:v>50.735300000000002</c:v>
                </c:pt>
                <c:pt idx="221">
                  <c:v>50.735300000000002</c:v>
                </c:pt>
                <c:pt idx="222">
                  <c:v>50.735300000000002</c:v>
                </c:pt>
                <c:pt idx="223">
                  <c:v>50.735300000000002</c:v>
                </c:pt>
                <c:pt idx="224">
                  <c:v>50.735300000000002</c:v>
                </c:pt>
                <c:pt idx="225">
                  <c:v>50.735300000000002</c:v>
                </c:pt>
                <c:pt idx="226">
                  <c:v>50.735300000000002</c:v>
                </c:pt>
                <c:pt idx="227">
                  <c:v>50.735300000000002</c:v>
                </c:pt>
                <c:pt idx="228">
                  <c:v>50.735300000000002</c:v>
                </c:pt>
                <c:pt idx="229">
                  <c:v>50.735300000000002</c:v>
                </c:pt>
                <c:pt idx="230">
                  <c:v>50.735300000000002</c:v>
                </c:pt>
                <c:pt idx="231">
                  <c:v>50.735300000000002</c:v>
                </c:pt>
                <c:pt idx="232">
                  <c:v>50.735300000000002</c:v>
                </c:pt>
                <c:pt idx="233">
                  <c:v>50.735300000000002</c:v>
                </c:pt>
                <c:pt idx="234">
                  <c:v>50.735300000000002</c:v>
                </c:pt>
                <c:pt idx="235">
                  <c:v>50.735300000000002</c:v>
                </c:pt>
                <c:pt idx="236">
                  <c:v>50.735300000000002</c:v>
                </c:pt>
                <c:pt idx="237">
                  <c:v>50.735300000000002</c:v>
                </c:pt>
                <c:pt idx="238">
                  <c:v>50.735300000000002</c:v>
                </c:pt>
                <c:pt idx="239">
                  <c:v>50.735300000000002</c:v>
                </c:pt>
                <c:pt idx="240">
                  <c:v>50.735300000000002</c:v>
                </c:pt>
                <c:pt idx="241">
                  <c:v>50.735300000000002</c:v>
                </c:pt>
                <c:pt idx="242">
                  <c:v>50.735300000000002</c:v>
                </c:pt>
                <c:pt idx="243">
                  <c:v>50.735300000000002</c:v>
                </c:pt>
                <c:pt idx="244">
                  <c:v>50.735300000000002</c:v>
                </c:pt>
                <c:pt idx="245">
                  <c:v>50.735300000000002</c:v>
                </c:pt>
                <c:pt idx="246">
                  <c:v>50.735300000000002</c:v>
                </c:pt>
                <c:pt idx="247">
                  <c:v>50.735300000000002</c:v>
                </c:pt>
                <c:pt idx="248">
                  <c:v>50.6038</c:v>
                </c:pt>
                <c:pt idx="249">
                  <c:v>50.6038</c:v>
                </c:pt>
                <c:pt idx="250">
                  <c:v>50.6038</c:v>
                </c:pt>
                <c:pt idx="251">
                  <c:v>50.6038</c:v>
                </c:pt>
                <c:pt idx="252">
                  <c:v>50.6038</c:v>
                </c:pt>
                <c:pt idx="253">
                  <c:v>50.6038</c:v>
                </c:pt>
                <c:pt idx="254">
                  <c:v>50.6038</c:v>
                </c:pt>
                <c:pt idx="255">
                  <c:v>50.6038</c:v>
                </c:pt>
                <c:pt idx="256">
                  <c:v>50.6038</c:v>
                </c:pt>
                <c:pt idx="257">
                  <c:v>50.6038</c:v>
                </c:pt>
                <c:pt idx="258">
                  <c:v>50.6038</c:v>
                </c:pt>
                <c:pt idx="259">
                  <c:v>50.6038</c:v>
                </c:pt>
                <c:pt idx="260">
                  <c:v>50.6038</c:v>
                </c:pt>
                <c:pt idx="261">
                  <c:v>50.6038</c:v>
                </c:pt>
                <c:pt idx="262">
                  <c:v>50.6038</c:v>
                </c:pt>
                <c:pt idx="263">
                  <c:v>50.6038</c:v>
                </c:pt>
                <c:pt idx="264">
                  <c:v>50.6038</c:v>
                </c:pt>
                <c:pt idx="265">
                  <c:v>50.6038</c:v>
                </c:pt>
                <c:pt idx="266">
                  <c:v>50.6038</c:v>
                </c:pt>
                <c:pt idx="267">
                  <c:v>50.6038</c:v>
                </c:pt>
                <c:pt idx="268">
                  <c:v>50.6038</c:v>
                </c:pt>
                <c:pt idx="269">
                  <c:v>50.6038</c:v>
                </c:pt>
                <c:pt idx="270">
                  <c:v>50.6038</c:v>
                </c:pt>
                <c:pt idx="271">
                  <c:v>50.6038</c:v>
                </c:pt>
                <c:pt idx="272">
                  <c:v>50.6038</c:v>
                </c:pt>
                <c:pt idx="273">
                  <c:v>50.6038</c:v>
                </c:pt>
                <c:pt idx="274">
                  <c:v>50.6038</c:v>
                </c:pt>
                <c:pt idx="275">
                  <c:v>50.6038</c:v>
                </c:pt>
                <c:pt idx="276">
                  <c:v>50.6038</c:v>
                </c:pt>
                <c:pt idx="277">
                  <c:v>50.6038</c:v>
                </c:pt>
                <c:pt idx="278">
                  <c:v>49.163499999999999</c:v>
                </c:pt>
                <c:pt idx="279">
                  <c:v>49.163499999999999</c:v>
                </c:pt>
                <c:pt idx="280">
                  <c:v>49.163499999999999</c:v>
                </c:pt>
                <c:pt idx="281">
                  <c:v>49.163499999999999</c:v>
                </c:pt>
                <c:pt idx="282">
                  <c:v>49.163499999999999</c:v>
                </c:pt>
                <c:pt idx="283">
                  <c:v>49.163499999999999</c:v>
                </c:pt>
                <c:pt idx="284">
                  <c:v>49.163499999999999</c:v>
                </c:pt>
                <c:pt idx="285">
                  <c:v>49.163499999999999</c:v>
                </c:pt>
                <c:pt idx="286">
                  <c:v>49.163499999999999</c:v>
                </c:pt>
                <c:pt idx="287">
                  <c:v>49.163499999999999</c:v>
                </c:pt>
                <c:pt idx="288">
                  <c:v>49.163499999999999</c:v>
                </c:pt>
                <c:pt idx="289">
                  <c:v>49.163499999999999</c:v>
                </c:pt>
                <c:pt idx="290">
                  <c:v>49.163499999999999</c:v>
                </c:pt>
                <c:pt idx="291">
                  <c:v>49.163499999999999</c:v>
                </c:pt>
                <c:pt idx="292">
                  <c:v>49.163499999999999</c:v>
                </c:pt>
                <c:pt idx="293">
                  <c:v>49.163499999999999</c:v>
                </c:pt>
                <c:pt idx="294">
                  <c:v>49.163499999999999</c:v>
                </c:pt>
                <c:pt idx="295">
                  <c:v>49.163499999999999</c:v>
                </c:pt>
                <c:pt idx="296">
                  <c:v>49.163499999999999</c:v>
                </c:pt>
                <c:pt idx="297">
                  <c:v>49.163499999999999</c:v>
                </c:pt>
                <c:pt idx="298">
                  <c:v>49.163499999999999</c:v>
                </c:pt>
                <c:pt idx="299">
                  <c:v>49.163499999999999</c:v>
                </c:pt>
                <c:pt idx="300">
                  <c:v>49.163499999999999</c:v>
                </c:pt>
                <c:pt idx="301">
                  <c:v>49.163499999999999</c:v>
                </c:pt>
                <c:pt idx="302">
                  <c:v>49.163499999999999</c:v>
                </c:pt>
                <c:pt idx="303">
                  <c:v>49.163499999999999</c:v>
                </c:pt>
                <c:pt idx="304">
                  <c:v>49.163499999999999</c:v>
                </c:pt>
                <c:pt idx="305">
                  <c:v>49.163499999999999</c:v>
                </c:pt>
                <c:pt idx="306">
                  <c:v>49.163499999999999</c:v>
                </c:pt>
                <c:pt idx="307">
                  <c:v>49.163499999999999</c:v>
                </c:pt>
                <c:pt idx="308">
                  <c:v>49.163499999999999</c:v>
                </c:pt>
                <c:pt idx="309">
                  <c:v>47.379399999999997</c:v>
                </c:pt>
                <c:pt idx="310">
                  <c:v>47.379399999999997</c:v>
                </c:pt>
                <c:pt idx="311">
                  <c:v>47.379399999999997</c:v>
                </c:pt>
                <c:pt idx="312">
                  <c:v>47.379399999999997</c:v>
                </c:pt>
                <c:pt idx="313">
                  <c:v>47.379399999999997</c:v>
                </c:pt>
                <c:pt idx="314">
                  <c:v>47.379399999999997</c:v>
                </c:pt>
                <c:pt idx="315">
                  <c:v>47.379399999999997</c:v>
                </c:pt>
                <c:pt idx="316">
                  <c:v>47.379399999999997</c:v>
                </c:pt>
                <c:pt idx="317">
                  <c:v>47.379399999999997</c:v>
                </c:pt>
                <c:pt idx="318">
                  <c:v>47.379399999999997</c:v>
                </c:pt>
                <c:pt idx="319">
                  <c:v>47.379399999999997</c:v>
                </c:pt>
                <c:pt idx="320">
                  <c:v>47.379399999999997</c:v>
                </c:pt>
                <c:pt idx="321">
                  <c:v>47.379399999999997</c:v>
                </c:pt>
                <c:pt idx="322">
                  <c:v>47.379399999999997</c:v>
                </c:pt>
                <c:pt idx="323">
                  <c:v>47.379399999999997</c:v>
                </c:pt>
                <c:pt idx="324">
                  <c:v>47.379399999999997</c:v>
                </c:pt>
                <c:pt idx="325">
                  <c:v>47.379399999999997</c:v>
                </c:pt>
                <c:pt idx="326">
                  <c:v>47.379399999999997</c:v>
                </c:pt>
                <c:pt idx="327">
                  <c:v>47.379399999999997</c:v>
                </c:pt>
                <c:pt idx="328">
                  <c:v>47.379399999999997</c:v>
                </c:pt>
                <c:pt idx="329">
                  <c:v>47.379399999999997</c:v>
                </c:pt>
                <c:pt idx="330">
                  <c:v>47.379399999999997</c:v>
                </c:pt>
                <c:pt idx="331">
                  <c:v>47.379399999999997</c:v>
                </c:pt>
                <c:pt idx="332">
                  <c:v>47.379399999999997</c:v>
                </c:pt>
                <c:pt idx="333">
                  <c:v>47.379399999999997</c:v>
                </c:pt>
                <c:pt idx="334">
                  <c:v>47.379399999999997</c:v>
                </c:pt>
                <c:pt idx="335">
                  <c:v>47.379399999999997</c:v>
                </c:pt>
                <c:pt idx="336">
                  <c:v>47.379399999999997</c:v>
                </c:pt>
                <c:pt idx="337">
                  <c:v>47.379399999999997</c:v>
                </c:pt>
                <c:pt idx="338">
                  <c:v>47.379399999999997</c:v>
                </c:pt>
                <c:pt idx="339">
                  <c:v>47.379399999999997</c:v>
                </c:pt>
                <c:pt idx="340">
                  <c:v>47.551400000000001</c:v>
                </c:pt>
                <c:pt idx="341">
                  <c:v>47.551400000000001</c:v>
                </c:pt>
                <c:pt idx="342">
                  <c:v>47.551400000000001</c:v>
                </c:pt>
                <c:pt idx="343">
                  <c:v>47.551400000000001</c:v>
                </c:pt>
                <c:pt idx="344">
                  <c:v>47.551400000000001</c:v>
                </c:pt>
                <c:pt idx="345">
                  <c:v>47.551400000000001</c:v>
                </c:pt>
                <c:pt idx="346">
                  <c:v>47.551400000000001</c:v>
                </c:pt>
                <c:pt idx="347">
                  <c:v>47.551400000000001</c:v>
                </c:pt>
                <c:pt idx="348">
                  <c:v>47.551400000000001</c:v>
                </c:pt>
                <c:pt idx="349">
                  <c:v>47.551400000000001</c:v>
                </c:pt>
                <c:pt idx="350">
                  <c:v>47.551400000000001</c:v>
                </c:pt>
                <c:pt idx="351">
                  <c:v>47.551400000000001</c:v>
                </c:pt>
                <c:pt idx="352">
                  <c:v>47.551400000000001</c:v>
                </c:pt>
                <c:pt idx="353">
                  <c:v>47.551400000000001</c:v>
                </c:pt>
                <c:pt idx="354">
                  <c:v>47.551400000000001</c:v>
                </c:pt>
                <c:pt idx="355">
                  <c:v>47.551400000000001</c:v>
                </c:pt>
                <c:pt idx="356">
                  <c:v>47.551400000000001</c:v>
                </c:pt>
                <c:pt idx="357">
                  <c:v>47.551400000000001</c:v>
                </c:pt>
                <c:pt idx="358">
                  <c:v>47.551400000000001</c:v>
                </c:pt>
                <c:pt idx="359">
                  <c:v>47.551400000000001</c:v>
                </c:pt>
                <c:pt idx="360">
                  <c:v>47.551400000000001</c:v>
                </c:pt>
                <c:pt idx="361">
                  <c:v>47.551400000000001</c:v>
                </c:pt>
                <c:pt idx="362">
                  <c:v>47.551400000000001</c:v>
                </c:pt>
                <c:pt idx="363">
                  <c:v>47.551400000000001</c:v>
                </c:pt>
                <c:pt idx="364">
                  <c:v>47.551400000000001</c:v>
                </c:pt>
                <c:pt idx="365">
                  <c:v>47.551400000000001</c:v>
                </c:pt>
                <c:pt idx="366">
                  <c:v>47.551400000000001</c:v>
                </c:pt>
                <c:pt idx="367">
                  <c:v>47.551400000000001</c:v>
                </c:pt>
                <c:pt idx="368">
                  <c:v>47.551400000000001</c:v>
                </c:pt>
                <c:pt idx="369">
                  <c:v>47.551400000000001</c:v>
                </c:pt>
                <c:pt idx="370">
                  <c:v>44.968200000000003</c:v>
                </c:pt>
                <c:pt idx="371">
                  <c:v>44.968200000000003</c:v>
                </c:pt>
                <c:pt idx="372">
                  <c:v>44.968200000000003</c:v>
                </c:pt>
                <c:pt idx="373">
                  <c:v>44.968200000000003</c:v>
                </c:pt>
                <c:pt idx="374">
                  <c:v>44.968200000000003</c:v>
                </c:pt>
                <c:pt idx="375">
                  <c:v>44.968200000000003</c:v>
                </c:pt>
                <c:pt idx="376">
                  <c:v>44.968200000000003</c:v>
                </c:pt>
                <c:pt idx="377">
                  <c:v>44.968200000000003</c:v>
                </c:pt>
                <c:pt idx="378">
                  <c:v>44.968200000000003</c:v>
                </c:pt>
                <c:pt idx="379">
                  <c:v>44.968200000000003</c:v>
                </c:pt>
                <c:pt idx="380">
                  <c:v>44.968200000000003</c:v>
                </c:pt>
                <c:pt idx="381">
                  <c:v>44.968200000000003</c:v>
                </c:pt>
                <c:pt idx="382">
                  <c:v>44.968200000000003</c:v>
                </c:pt>
                <c:pt idx="383">
                  <c:v>44.968200000000003</c:v>
                </c:pt>
                <c:pt idx="384">
                  <c:v>44.968200000000003</c:v>
                </c:pt>
                <c:pt idx="385">
                  <c:v>44.968200000000003</c:v>
                </c:pt>
                <c:pt idx="386">
                  <c:v>44.968200000000003</c:v>
                </c:pt>
                <c:pt idx="387">
                  <c:v>44.968200000000003</c:v>
                </c:pt>
                <c:pt idx="388">
                  <c:v>44.968200000000003</c:v>
                </c:pt>
                <c:pt idx="389">
                  <c:v>44.968200000000003</c:v>
                </c:pt>
                <c:pt idx="390">
                  <c:v>44.968200000000003</c:v>
                </c:pt>
                <c:pt idx="391">
                  <c:v>44.968200000000003</c:v>
                </c:pt>
                <c:pt idx="392">
                  <c:v>44.968200000000003</c:v>
                </c:pt>
                <c:pt idx="393">
                  <c:v>44.968200000000003</c:v>
                </c:pt>
                <c:pt idx="394">
                  <c:v>44.968200000000003</c:v>
                </c:pt>
                <c:pt idx="395">
                  <c:v>44.968200000000003</c:v>
                </c:pt>
                <c:pt idx="396">
                  <c:v>44.968200000000003</c:v>
                </c:pt>
                <c:pt idx="397">
                  <c:v>44.968200000000003</c:v>
                </c:pt>
                <c:pt idx="398">
                  <c:v>44.968200000000003</c:v>
                </c:pt>
                <c:pt idx="399">
                  <c:v>44.968200000000003</c:v>
                </c:pt>
                <c:pt idx="400">
                  <c:v>44.968200000000003</c:v>
                </c:pt>
                <c:pt idx="401">
                  <c:v>41.101999999999997</c:v>
                </c:pt>
                <c:pt idx="402">
                  <c:v>41.101999999999997</c:v>
                </c:pt>
                <c:pt idx="403">
                  <c:v>41.101999999999997</c:v>
                </c:pt>
                <c:pt idx="404">
                  <c:v>41.101999999999997</c:v>
                </c:pt>
                <c:pt idx="405">
                  <c:v>41.101999999999997</c:v>
                </c:pt>
                <c:pt idx="406">
                  <c:v>41.101999999999997</c:v>
                </c:pt>
                <c:pt idx="407">
                  <c:v>41.101999999999997</c:v>
                </c:pt>
                <c:pt idx="408">
                  <c:v>41.101999999999997</c:v>
                </c:pt>
                <c:pt idx="409">
                  <c:v>41.101999999999997</c:v>
                </c:pt>
                <c:pt idx="410">
                  <c:v>41.101999999999997</c:v>
                </c:pt>
                <c:pt idx="411">
                  <c:v>41.101999999999997</c:v>
                </c:pt>
                <c:pt idx="412">
                  <c:v>41.101999999999997</c:v>
                </c:pt>
                <c:pt idx="413">
                  <c:v>41.101999999999997</c:v>
                </c:pt>
                <c:pt idx="414">
                  <c:v>41.101999999999997</c:v>
                </c:pt>
                <c:pt idx="415">
                  <c:v>41.101999999999997</c:v>
                </c:pt>
                <c:pt idx="416">
                  <c:v>41.101999999999997</c:v>
                </c:pt>
                <c:pt idx="417">
                  <c:v>41.101999999999997</c:v>
                </c:pt>
                <c:pt idx="418">
                  <c:v>41.101999999999997</c:v>
                </c:pt>
                <c:pt idx="419">
                  <c:v>41.101999999999997</c:v>
                </c:pt>
                <c:pt idx="420">
                  <c:v>41.101999999999997</c:v>
                </c:pt>
                <c:pt idx="421">
                  <c:v>41.101999999999997</c:v>
                </c:pt>
                <c:pt idx="422">
                  <c:v>41.101999999999997</c:v>
                </c:pt>
                <c:pt idx="423">
                  <c:v>41.101999999999997</c:v>
                </c:pt>
                <c:pt idx="424">
                  <c:v>41.101999999999997</c:v>
                </c:pt>
                <c:pt idx="425">
                  <c:v>41.101999999999997</c:v>
                </c:pt>
                <c:pt idx="426">
                  <c:v>41.101999999999997</c:v>
                </c:pt>
                <c:pt idx="427">
                  <c:v>41.101999999999997</c:v>
                </c:pt>
                <c:pt idx="428">
                  <c:v>41.101999999999997</c:v>
                </c:pt>
                <c:pt idx="429">
                  <c:v>41.101999999999997</c:v>
                </c:pt>
                <c:pt idx="430">
                  <c:v>41.101999999999997</c:v>
                </c:pt>
                <c:pt idx="431">
                  <c:v>35.58</c:v>
                </c:pt>
                <c:pt idx="432">
                  <c:v>35.58</c:v>
                </c:pt>
                <c:pt idx="433">
                  <c:v>35.58</c:v>
                </c:pt>
                <c:pt idx="434">
                  <c:v>35.58</c:v>
                </c:pt>
                <c:pt idx="435">
                  <c:v>35.58</c:v>
                </c:pt>
                <c:pt idx="436">
                  <c:v>35.58</c:v>
                </c:pt>
                <c:pt idx="437">
                  <c:v>35.58</c:v>
                </c:pt>
                <c:pt idx="438">
                  <c:v>35.58</c:v>
                </c:pt>
                <c:pt idx="439">
                  <c:v>35.58</c:v>
                </c:pt>
                <c:pt idx="440">
                  <c:v>35.58</c:v>
                </c:pt>
                <c:pt idx="441">
                  <c:v>35.58</c:v>
                </c:pt>
                <c:pt idx="442">
                  <c:v>35.58</c:v>
                </c:pt>
                <c:pt idx="443">
                  <c:v>35.58</c:v>
                </c:pt>
                <c:pt idx="444">
                  <c:v>35.58</c:v>
                </c:pt>
                <c:pt idx="445">
                  <c:v>35.58</c:v>
                </c:pt>
                <c:pt idx="446">
                  <c:v>35.58</c:v>
                </c:pt>
                <c:pt idx="447">
                  <c:v>35.58</c:v>
                </c:pt>
                <c:pt idx="448">
                  <c:v>35.58</c:v>
                </c:pt>
                <c:pt idx="449">
                  <c:v>35.58</c:v>
                </c:pt>
                <c:pt idx="450">
                  <c:v>35.58</c:v>
                </c:pt>
                <c:pt idx="451">
                  <c:v>35.58</c:v>
                </c:pt>
                <c:pt idx="452">
                  <c:v>35.58</c:v>
                </c:pt>
                <c:pt idx="453">
                  <c:v>35.58</c:v>
                </c:pt>
                <c:pt idx="454">
                  <c:v>35.58</c:v>
                </c:pt>
                <c:pt idx="455">
                  <c:v>35.58</c:v>
                </c:pt>
                <c:pt idx="456">
                  <c:v>35.58</c:v>
                </c:pt>
                <c:pt idx="457">
                  <c:v>35.58</c:v>
                </c:pt>
                <c:pt idx="458">
                  <c:v>35.58</c:v>
                </c:pt>
                <c:pt idx="459">
                  <c:v>35.58</c:v>
                </c:pt>
                <c:pt idx="460">
                  <c:v>35.58</c:v>
                </c:pt>
                <c:pt idx="461">
                  <c:v>35.58</c:v>
                </c:pt>
                <c:pt idx="462">
                  <c:v>33.865699999999997</c:v>
                </c:pt>
                <c:pt idx="463">
                  <c:v>33.865699999999997</c:v>
                </c:pt>
                <c:pt idx="464">
                  <c:v>33.865699999999997</c:v>
                </c:pt>
                <c:pt idx="465">
                  <c:v>33.865699999999997</c:v>
                </c:pt>
                <c:pt idx="466">
                  <c:v>33.865699999999997</c:v>
                </c:pt>
                <c:pt idx="467">
                  <c:v>33.865699999999997</c:v>
                </c:pt>
                <c:pt idx="468">
                  <c:v>33.865699999999997</c:v>
                </c:pt>
                <c:pt idx="469">
                  <c:v>33.865699999999997</c:v>
                </c:pt>
                <c:pt idx="470">
                  <c:v>33.865699999999997</c:v>
                </c:pt>
                <c:pt idx="471">
                  <c:v>33.865699999999997</c:v>
                </c:pt>
                <c:pt idx="472">
                  <c:v>33.865699999999997</c:v>
                </c:pt>
                <c:pt idx="473">
                  <c:v>33.865699999999997</c:v>
                </c:pt>
                <c:pt idx="474">
                  <c:v>33.865699999999997</c:v>
                </c:pt>
                <c:pt idx="475">
                  <c:v>33.865699999999997</c:v>
                </c:pt>
                <c:pt idx="476">
                  <c:v>33.865699999999997</c:v>
                </c:pt>
                <c:pt idx="477">
                  <c:v>33.865699999999997</c:v>
                </c:pt>
                <c:pt idx="478">
                  <c:v>33.865699999999997</c:v>
                </c:pt>
                <c:pt idx="479">
                  <c:v>33.865699999999997</c:v>
                </c:pt>
                <c:pt idx="480">
                  <c:v>33.865699999999997</c:v>
                </c:pt>
                <c:pt idx="481">
                  <c:v>33.865699999999997</c:v>
                </c:pt>
                <c:pt idx="482">
                  <c:v>33.865699999999997</c:v>
                </c:pt>
                <c:pt idx="483">
                  <c:v>33.865699999999997</c:v>
                </c:pt>
                <c:pt idx="484">
                  <c:v>33.865699999999997</c:v>
                </c:pt>
                <c:pt idx="485">
                  <c:v>33.865699999999997</c:v>
                </c:pt>
                <c:pt idx="486">
                  <c:v>33.865699999999997</c:v>
                </c:pt>
                <c:pt idx="487">
                  <c:v>33.865699999999997</c:v>
                </c:pt>
                <c:pt idx="488">
                  <c:v>33.865699999999997</c:v>
                </c:pt>
                <c:pt idx="489">
                  <c:v>33.865699999999997</c:v>
                </c:pt>
                <c:pt idx="490">
                  <c:v>33.865699999999997</c:v>
                </c:pt>
                <c:pt idx="491">
                  <c:v>33.865699999999997</c:v>
                </c:pt>
                <c:pt idx="492">
                  <c:v>33.865699999999997</c:v>
                </c:pt>
                <c:pt idx="493">
                  <c:v>34.420299999999997</c:v>
                </c:pt>
                <c:pt idx="494">
                  <c:v>34.420299999999997</c:v>
                </c:pt>
                <c:pt idx="495">
                  <c:v>34.420299999999997</c:v>
                </c:pt>
                <c:pt idx="496">
                  <c:v>34.420299999999997</c:v>
                </c:pt>
                <c:pt idx="497">
                  <c:v>34.420299999999997</c:v>
                </c:pt>
                <c:pt idx="498">
                  <c:v>34.420299999999997</c:v>
                </c:pt>
                <c:pt idx="499">
                  <c:v>34.420299999999997</c:v>
                </c:pt>
                <c:pt idx="500">
                  <c:v>34.420299999999997</c:v>
                </c:pt>
                <c:pt idx="501">
                  <c:v>34.420299999999997</c:v>
                </c:pt>
                <c:pt idx="502">
                  <c:v>34.420299999999997</c:v>
                </c:pt>
                <c:pt idx="503">
                  <c:v>34.420299999999997</c:v>
                </c:pt>
                <c:pt idx="504">
                  <c:v>34.420299999999997</c:v>
                </c:pt>
                <c:pt idx="505">
                  <c:v>34.420299999999997</c:v>
                </c:pt>
                <c:pt idx="506">
                  <c:v>34.420299999999997</c:v>
                </c:pt>
                <c:pt idx="507">
                  <c:v>34.420299999999997</c:v>
                </c:pt>
                <c:pt idx="508">
                  <c:v>34.420299999999997</c:v>
                </c:pt>
                <c:pt idx="509">
                  <c:v>34.420299999999997</c:v>
                </c:pt>
                <c:pt idx="510">
                  <c:v>34.420299999999997</c:v>
                </c:pt>
                <c:pt idx="511">
                  <c:v>34.420299999999997</c:v>
                </c:pt>
                <c:pt idx="512">
                  <c:v>34.420299999999997</c:v>
                </c:pt>
                <c:pt idx="513">
                  <c:v>34.420299999999997</c:v>
                </c:pt>
                <c:pt idx="514">
                  <c:v>34.420299999999997</c:v>
                </c:pt>
                <c:pt idx="515">
                  <c:v>34.420299999999997</c:v>
                </c:pt>
                <c:pt idx="516">
                  <c:v>34.420299999999997</c:v>
                </c:pt>
                <c:pt idx="517">
                  <c:v>34.420299999999997</c:v>
                </c:pt>
                <c:pt idx="518">
                  <c:v>34.420299999999997</c:v>
                </c:pt>
                <c:pt idx="519">
                  <c:v>34.420299999999997</c:v>
                </c:pt>
                <c:pt idx="520">
                  <c:v>34.420299999999997</c:v>
                </c:pt>
                <c:pt idx="521">
                  <c:v>33.549399999999999</c:v>
                </c:pt>
                <c:pt idx="522">
                  <c:v>33.549399999999999</c:v>
                </c:pt>
                <c:pt idx="523">
                  <c:v>33.549399999999999</c:v>
                </c:pt>
                <c:pt idx="524">
                  <c:v>33.549399999999999</c:v>
                </c:pt>
                <c:pt idx="525">
                  <c:v>33.549399999999999</c:v>
                </c:pt>
                <c:pt idx="526">
                  <c:v>33.549399999999999</c:v>
                </c:pt>
                <c:pt idx="527">
                  <c:v>33.549399999999999</c:v>
                </c:pt>
                <c:pt idx="528">
                  <c:v>33.549399999999999</c:v>
                </c:pt>
                <c:pt idx="529">
                  <c:v>33.549399999999999</c:v>
                </c:pt>
                <c:pt idx="530">
                  <c:v>33.549399999999999</c:v>
                </c:pt>
                <c:pt idx="531">
                  <c:v>33.549399999999999</c:v>
                </c:pt>
                <c:pt idx="532">
                  <c:v>33.549399999999999</c:v>
                </c:pt>
                <c:pt idx="533">
                  <c:v>33.549399999999999</c:v>
                </c:pt>
                <c:pt idx="534">
                  <c:v>33.549399999999999</c:v>
                </c:pt>
                <c:pt idx="535">
                  <c:v>33.549399999999999</c:v>
                </c:pt>
                <c:pt idx="536">
                  <c:v>33.549399999999999</c:v>
                </c:pt>
                <c:pt idx="537">
                  <c:v>33.549399999999999</c:v>
                </c:pt>
                <c:pt idx="538">
                  <c:v>33.549399999999999</c:v>
                </c:pt>
                <c:pt idx="539">
                  <c:v>33.549399999999999</c:v>
                </c:pt>
                <c:pt idx="540">
                  <c:v>33.549399999999999</c:v>
                </c:pt>
                <c:pt idx="541">
                  <c:v>33.549399999999999</c:v>
                </c:pt>
                <c:pt idx="542">
                  <c:v>33.549399999999999</c:v>
                </c:pt>
                <c:pt idx="543">
                  <c:v>33.549399999999999</c:v>
                </c:pt>
                <c:pt idx="544">
                  <c:v>33.549399999999999</c:v>
                </c:pt>
                <c:pt idx="545">
                  <c:v>33.549399999999999</c:v>
                </c:pt>
                <c:pt idx="546">
                  <c:v>33.549399999999999</c:v>
                </c:pt>
                <c:pt idx="547">
                  <c:v>33.549399999999999</c:v>
                </c:pt>
                <c:pt idx="548">
                  <c:v>33.549399999999999</c:v>
                </c:pt>
                <c:pt idx="549">
                  <c:v>33.549399999999999</c:v>
                </c:pt>
                <c:pt idx="550">
                  <c:v>33.549399999999999</c:v>
                </c:pt>
                <c:pt idx="551">
                  <c:v>33.549399999999999</c:v>
                </c:pt>
                <c:pt idx="552">
                  <c:v>33.9285</c:v>
                </c:pt>
                <c:pt idx="553">
                  <c:v>33.9285</c:v>
                </c:pt>
                <c:pt idx="554">
                  <c:v>33.9285</c:v>
                </c:pt>
                <c:pt idx="555">
                  <c:v>33.9285</c:v>
                </c:pt>
                <c:pt idx="556">
                  <c:v>33.9285</c:v>
                </c:pt>
                <c:pt idx="557">
                  <c:v>33.9285</c:v>
                </c:pt>
                <c:pt idx="558">
                  <c:v>33.9285</c:v>
                </c:pt>
                <c:pt idx="559">
                  <c:v>33.9285</c:v>
                </c:pt>
                <c:pt idx="560">
                  <c:v>33.9285</c:v>
                </c:pt>
                <c:pt idx="561">
                  <c:v>33.9285</c:v>
                </c:pt>
                <c:pt idx="562">
                  <c:v>33.9285</c:v>
                </c:pt>
                <c:pt idx="563">
                  <c:v>33.9285</c:v>
                </c:pt>
                <c:pt idx="564">
                  <c:v>33.9285</c:v>
                </c:pt>
                <c:pt idx="565">
                  <c:v>33.9285</c:v>
                </c:pt>
                <c:pt idx="566">
                  <c:v>33.9285</c:v>
                </c:pt>
                <c:pt idx="567">
                  <c:v>33.9285</c:v>
                </c:pt>
                <c:pt idx="568">
                  <c:v>33.9285</c:v>
                </c:pt>
                <c:pt idx="569">
                  <c:v>33.9285</c:v>
                </c:pt>
                <c:pt idx="570">
                  <c:v>33.9285</c:v>
                </c:pt>
                <c:pt idx="571">
                  <c:v>33.9285</c:v>
                </c:pt>
                <c:pt idx="572">
                  <c:v>33.9285</c:v>
                </c:pt>
                <c:pt idx="573">
                  <c:v>33.9285</c:v>
                </c:pt>
                <c:pt idx="574">
                  <c:v>33.9285</c:v>
                </c:pt>
                <c:pt idx="575">
                  <c:v>33.9285</c:v>
                </c:pt>
                <c:pt idx="576">
                  <c:v>33.9285</c:v>
                </c:pt>
                <c:pt idx="577">
                  <c:v>33.9285</c:v>
                </c:pt>
                <c:pt idx="578">
                  <c:v>33.9285</c:v>
                </c:pt>
                <c:pt idx="579">
                  <c:v>33.9285</c:v>
                </c:pt>
                <c:pt idx="580">
                  <c:v>33.9285</c:v>
                </c:pt>
                <c:pt idx="581">
                  <c:v>33.9285</c:v>
                </c:pt>
                <c:pt idx="582">
                  <c:v>36.834200000000003</c:v>
                </c:pt>
                <c:pt idx="583">
                  <c:v>36.834200000000003</c:v>
                </c:pt>
                <c:pt idx="584">
                  <c:v>36.834200000000003</c:v>
                </c:pt>
                <c:pt idx="585">
                  <c:v>36.834200000000003</c:v>
                </c:pt>
                <c:pt idx="586">
                  <c:v>36.834200000000003</c:v>
                </c:pt>
                <c:pt idx="587">
                  <c:v>36.834200000000003</c:v>
                </c:pt>
                <c:pt idx="588">
                  <c:v>36.834200000000003</c:v>
                </c:pt>
                <c:pt idx="589">
                  <c:v>36.834200000000003</c:v>
                </c:pt>
                <c:pt idx="590">
                  <c:v>36.834200000000003</c:v>
                </c:pt>
                <c:pt idx="591">
                  <c:v>36.834200000000003</c:v>
                </c:pt>
                <c:pt idx="592">
                  <c:v>36.834200000000003</c:v>
                </c:pt>
                <c:pt idx="593">
                  <c:v>36.834200000000003</c:v>
                </c:pt>
                <c:pt idx="594">
                  <c:v>36.834200000000003</c:v>
                </c:pt>
                <c:pt idx="595">
                  <c:v>36.834200000000003</c:v>
                </c:pt>
                <c:pt idx="596">
                  <c:v>36.834200000000003</c:v>
                </c:pt>
                <c:pt idx="597">
                  <c:v>36.834200000000003</c:v>
                </c:pt>
                <c:pt idx="598">
                  <c:v>36.834200000000003</c:v>
                </c:pt>
                <c:pt idx="599">
                  <c:v>36.834200000000003</c:v>
                </c:pt>
                <c:pt idx="600">
                  <c:v>36.834200000000003</c:v>
                </c:pt>
                <c:pt idx="601">
                  <c:v>36.834200000000003</c:v>
                </c:pt>
                <c:pt idx="602">
                  <c:v>36.834200000000003</c:v>
                </c:pt>
                <c:pt idx="603">
                  <c:v>36.834200000000003</c:v>
                </c:pt>
                <c:pt idx="604">
                  <c:v>36.834200000000003</c:v>
                </c:pt>
                <c:pt idx="605">
                  <c:v>36.834200000000003</c:v>
                </c:pt>
                <c:pt idx="606">
                  <c:v>36.834200000000003</c:v>
                </c:pt>
                <c:pt idx="607">
                  <c:v>36.834200000000003</c:v>
                </c:pt>
                <c:pt idx="608">
                  <c:v>36.834200000000003</c:v>
                </c:pt>
                <c:pt idx="609">
                  <c:v>36.834200000000003</c:v>
                </c:pt>
                <c:pt idx="610">
                  <c:v>36.834200000000003</c:v>
                </c:pt>
                <c:pt idx="611">
                  <c:v>36.834200000000003</c:v>
                </c:pt>
                <c:pt idx="612">
                  <c:v>36.834200000000003</c:v>
                </c:pt>
                <c:pt idx="613">
                  <c:v>40.676099999999998</c:v>
                </c:pt>
                <c:pt idx="614">
                  <c:v>40.676099999999998</c:v>
                </c:pt>
                <c:pt idx="615">
                  <c:v>40.676099999999998</c:v>
                </c:pt>
                <c:pt idx="616">
                  <c:v>40.676099999999998</c:v>
                </c:pt>
                <c:pt idx="617">
                  <c:v>40.676099999999998</c:v>
                </c:pt>
                <c:pt idx="618">
                  <c:v>40.676099999999998</c:v>
                </c:pt>
                <c:pt idx="619">
                  <c:v>40.676099999999998</c:v>
                </c:pt>
                <c:pt idx="620">
                  <c:v>40.676099999999998</c:v>
                </c:pt>
                <c:pt idx="621">
                  <c:v>40.676099999999998</c:v>
                </c:pt>
                <c:pt idx="622">
                  <c:v>40.676099999999998</c:v>
                </c:pt>
                <c:pt idx="623">
                  <c:v>40.676099999999998</c:v>
                </c:pt>
                <c:pt idx="624">
                  <c:v>40.676099999999998</c:v>
                </c:pt>
                <c:pt idx="625">
                  <c:v>40.676099999999998</c:v>
                </c:pt>
                <c:pt idx="626">
                  <c:v>40.676099999999998</c:v>
                </c:pt>
                <c:pt idx="627">
                  <c:v>40.676099999999998</c:v>
                </c:pt>
                <c:pt idx="628">
                  <c:v>40.676099999999998</c:v>
                </c:pt>
                <c:pt idx="629">
                  <c:v>40.676099999999998</c:v>
                </c:pt>
                <c:pt idx="630">
                  <c:v>40.676099999999998</c:v>
                </c:pt>
                <c:pt idx="631">
                  <c:v>40.676099999999998</c:v>
                </c:pt>
                <c:pt idx="632">
                  <c:v>40.676099999999998</c:v>
                </c:pt>
                <c:pt idx="633">
                  <c:v>40.676099999999998</c:v>
                </c:pt>
                <c:pt idx="634">
                  <c:v>40.676099999999998</c:v>
                </c:pt>
                <c:pt idx="635">
                  <c:v>40.676099999999998</c:v>
                </c:pt>
                <c:pt idx="636">
                  <c:v>40.676099999999998</c:v>
                </c:pt>
                <c:pt idx="637">
                  <c:v>40.676099999999998</c:v>
                </c:pt>
                <c:pt idx="638">
                  <c:v>40.676099999999998</c:v>
                </c:pt>
                <c:pt idx="639">
                  <c:v>40.676099999999998</c:v>
                </c:pt>
                <c:pt idx="640">
                  <c:v>40.676099999999998</c:v>
                </c:pt>
                <c:pt idx="641">
                  <c:v>40.676099999999998</c:v>
                </c:pt>
                <c:pt idx="642">
                  <c:v>40.676099999999998</c:v>
                </c:pt>
                <c:pt idx="643">
                  <c:v>42.616599999999998</c:v>
                </c:pt>
                <c:pt idx="644">
                  <c:v>42.616599999999998</c:v>
                </c:pt>
                <c:pt idx="645">
                  <c:v>42.616599999999998</c:v>
                </c:pt>
                <c:pt idx="646">
                  <c:v>42.616599999999998</c:v>
                </c:pt>
                <c:pt idx="647">
                  <c:v>42.616599999999998</c:v>
                </c:pt>
                <c:pt idx="648">
                  <c:v>42.616599999999998</c:v>
                </c:pt>
                <c:pt idx="649">
                  <c:v>42.616599999999998</c:v>
                </c:pt>
                <c:pt idx="650">
                  <c:v>42.616599999999998</c:v>
                </c:pt>
                <c:pt idx="651">
                  <c:v>42.616599999999998</c:v>
                </c:pt>
                <c:pt idx="652">
                  <c:v>42.616599999999998</c:v>
                </c:pt>
                <c:pt idx="653">
                  <c:v>42.616599999999998</c:v>
                </c:pt>
                <c:pt idx="654">
                  <c:v>42.616599999999998</c:v>
                </c:pt>
                <c:pt idx="655">
                  <c:v>42.616599999999998</c:v>
                </c:pt>
                <c:pt idx="656">
                  <c:v>42.616599999999998</c:v>
                </c:pt>
                <c:pt idx="657">
                  <c:v>42.616599999999998</c:v>
                </c:pt>
                <c:pt idx="658">
                  <c:v>42.616599999999998</c:v>
                </c:pt>
                <c:pt idx="659">
                  <c:v>42.616599999999998</c:v>
                </c:pt>
                <c:pt idx="660">
                  <c:v>42.616599999999998</c:v>
                </c:pt>
                <c:pt idx="661">
                  <c:v>42.616599999999998</c:v>
                </c:pt>
                <c:pt idx="662">
                  <c:v>42.616599999999998</c:v>
                </c:pt>
                <c:pt idx="663">
                  <c:v>42.616599999999998</c:v>
                </c:pt>
                <c:pt idx="664">
                  <c:v>42.616599999999998</c:v>
                </c:pt>
                <c:pt idx="665">
                  <c:v>42.616599999999998</c:v>
                </c:pt>
                <c:pt idx="666">
                  <c:v>42.616599999999998</c:v>
                </c:pt>
                <c:pt idx="667">
                  <c:v>42.616599999999998</c:v>
                </c:pt>
                <c:pt idx="668">
                  <c:v>42.616599999999998</c:v>
                </c:pt>
                <c:pt idx="669">
                  <c:v>42.616599999999998</c:v>
                </c:pt>
                <c:pt idx="670">
                  <c:v>42.616599999999998</c:v>
                </c:pt>
                <c:pt idx="671">
                  <c:v>42.616599999999998</c:v>
                </c:pt>
                <c:pt idx="672">
                  <c:v>42.616599999999998</c:v>
                </c:pt>
                <c:pt idx="673">
                  <c:v>42.616599999999998</c:v>
                </c:pt>
                <c:pt idx="674">
                  <c:v>46.246299999999998</c:v>
                </c:pt>
                <c:pt idx="675">
                  <c:v>46.246299999999998</c:v>
                </c:pt>
                <c:pt idx="676">
                  <c:v>46.246299999999998</c:v>
                </c:pt>
                <c:pt idx="677">
                  <c:v>46.246299999999998</c:v>
                </c:pt>
                <c:pt idx="678">
                  <c:v>46.246299999999998</c:v>
                </c:pt>
                <c:pt idx="679">
                  <c:v>46.246299999999998</c:v>
                </c:pt>
                <c:pt idx="680">
                  <c:v>46.246299999999998</c:v>
                </c:pt>
                <c:pt idx="681">
                  <c:v>46.246299999999998</c:v>
                </c:pt>
                <c:pt idx="682">
                  <c:v>46.246299999999998</c:v>
                </c:pt>
                <c:pt idx="683">
                  <c:v>46.246299999999998</c:v>
                </c:pt>
                <c:pt idx="684">
                  <c:v>46.246299999999998</c:v>
                </c:pt>
                <c:pt idx="685">
                  <c:v>46.246299999999998</c:v>
                </c:pt>
                <c:pt idx="686">
                  <c:v>46.246299999999998</c:v>
                </c:pt>
                <c:pt idx="687">
                  <c:v>46.246299999999998</c:v>
                </c:pt>
                <c:pt idx="688">
                  <c:v>46.246299999999998</c:v>
                </c:pt>
                <c:pt idx="689">
                  <c:v>46.246299999999998</c:v>
                </c:pt>
                <c:pt idx="690">
                  <c:v>46.246299999999998</c:v>
                </c:pt>
                <c:pt idx="691">
                  <c:v>46.246299999999998</c:v>
                </c:pt>
                <c:pt idx="692">
                  <c:v>46.246299999999998</c:v>
                </c:pt>
                <c:pt idx="693">
                  <c:v>46.246299999999998</c:v>
                </c:pt>
                <c:pt idx="694">
                  <c:v>46.246299999999998</c:v>
                </c:pt>
                <c:pt idx="695">
                  <c:v>46.246299999999998</c:v>
                </c:pt>
                <c:pt idx="696">
                  <c:v>46.246299999999998</c:v>
                </c:pt>
                <c:pt idx="697">
                  <c:v>46.246299999999998</c:v>
                </c:pt>
                <c:pt idx="698">
                  <c:v>46.246299999999998</c:v>
                </c:pt>
                <c:pt idx="699">
                  <c:v>46.246299999999998</c:v>
                </c:pt>
                <c:pt idx="700">
                  <c:v>46.246299999999998</c:v>
                </c:pt>
                <c:pt idx="701">
                  <c:v>46.246299999999998</c:v>
                </c:pt>
                <c:pt idx="702">
                  <c:v>46.246299999999998</c:v>
                </c:pt>
                <c:pt idx="703">
                  <c:v>46.246299999999998</c:v>
                </c:pt>
                <c:pt idx="704">
                  <c:v>46.246299999999998</c:v>
                </c:pt>
                <c:pt idx="705">
                  <c:v>48.239100000000001</c:v>
                </c:pt>
                <c:pt idx="706">
                  <c:v>48.239100000000001</c:v>
                </c:pt>
                <c:pt idx="707">
                  <c:v>48.239100000000001</c:v>
                </c:pt>
                <c:pt idx="708">
                  <c:v>48.239100000000001</c:v>
                </c:pt>
                <c:pt idx="709">
                  <c:v>48.239100000000001</c:v>
                </c:pt>
                <c:pt idx="710">
                  <c:v>48.239100000000001</c:v>
                </c:pt>
                <c:pt idx="711">
                  <c:v>48.239100000000001</c:v>
                </c:pt>
                <c:pt idx="712">
                  <c:v>48.239100000000001</c:v>
                </c:pt>
                <c:pt idx="713">
                  <c:v>48.239100000000001</c:v>
                </c:pt>
                <c:pt idx="714">
                  <c:v>48.239100000000001</c:v>
                </c:pt>
                <c:pt idx="715">
                  <c:v>48.239100000000001</c:v>
                </c:pt>
                <c:pt idx="716">
                  <c:v>48.239100000000001</c:v>
                </c:pt>
                <c:pt idx="717">
                  <c:v>48.239100000000001</c:v>
                </c:pt>
                <c:pt idx="718">
                  <c:v>48.239100000000001</c:v>
                </c:pt>
                <c:pt idx="719">
                  <c:v>48.239100000000001</c:v>
                </c:pt>
                <c:pt idx="720">
                  <c:v>48.239100000000001</c:v>
                </c:pt>
                <c:pt idx="721">
                  <c:v>48.239100000000001</c:v>
                </c:pt>
                <c:pt idx="722">
                  <c:v>48.239100000000001</c:v>
                </c:pt>
                <c:pt idx="723">
                  <c:v>48.239100000000001</c:v>
                </c:pt>
                <c:pt idx="724">
                  <c:v>48.239100000000001</c:v>
                </c:pt>
                <c:pt idx="725">
                  <c:v>48.239100000000001</c:v>
                </c:pt>
                <c:pt idx="726">
                  <c:v>48.239100000000001</c:v>
                </c:pt>
                <c:pt idx="727">
                  <c:v>48.239100000000001</c:v>
                </c:pt>
                <c:pt idx="728">
                  <c:v>48.239100000000001</c:v>
                </c:pt>
                <c:pt idx="729">
                  <c:v>48.239100000000001</c:v>
                </c:pt>
                <c:pt idx="730">
                  <c:v>48.239100000000001</c:v>
                </c:pt>
                <c:pt idx="731">
                  <c:v>48.239100000000001</c:v>
                </c:pt>
                <c:pt idx="732">
                  <c:v>48.239100000000001</c:v>
                </c:pt>
                <c:pt idx="733">
                  <c:v>48.239100000000001</c:v>
                </c:pt>
                <c:pt idx="734">
                  <c:v>48.239100000000001</c:v>
                </c:pt>
                <c:pt idx="735">
                  <c:v>49.294699999999999</c:v>
                </c:pt>
                <c:pt idx="736">
                  <c:v>49.294699999999999</c:v>
                </c:pt>
                <c:pt idx="737">
                  <c:v>49.294699999999999</c:v>
                </c:pt>
                <c:pt idx="738">
                  <c:v>49.294699999999999</c:v>
                </c:pt>
                <c:pt idx="739">
                  <c:v>49.294699999999999</c:v>
                </c:pt>
                <c:pt idx="740">
                  <c:v>49.294699999999999</c:v>
                </c:pt>
                <c:pt idx="741">
                  <c:v>49.294699999999999</c:v>
                </c:pt>
                <c:pt idx="742">
                  <c:v>49.294699999999999</c:v>
                </c:pt>
                <c:pt idx="743">
                  <c:v>49.294699999999999</c:v>
                </c:pt>
                <c:pt idx="744">
                  <c:v>49.294699999999999</c:v>
                </c:pt>
                <c:pt idx="745">
                  <c:v>49.294699999999999</c:v>
                </c:pt>
                <c:pt idx="746">
                  <c:v>49.294699999999999</c:v>
                </c:pt>
                <c:pt idx="747">
                  <c:v>49.294699999999999</c:v>
                </c:pt>
                <c:pt idx="748">
                  <c:v>49.294699999999999</c:v>
                </c:pt>
                <c:pt idx="749">
                  <c:v>49.294699999999999</c:v>
                </c:pt>
                <c:pt idx="750">
                  <c:v>49.294699999999999</c:v>
                </c:pt>
                <c:pt idx="751">
                  <c:v>49.294699999999999</c:v>
                </c:pt>
                <c:pt idx="752">
                  <c:v>49.294699999999999</c:v>
                </c:pt>
                <c:pt idx="753">
                  <c:v>49.294699999999999</c:v>
                </c:pt>
                <c:pt idx="754">
                  <c:v>49.294699999999999</c:v>
                </c:pt>
                <c:pt idx="755">
                  <c:v>49.294699999999999</c:v>
                </c:pt>
                <c:pt idx="756">
                  <c:v>49.294699999999999</c:v>
                </c:pt>
                <c:pt idx="757">
                  <c:v>49.294699999999999</c:v>
                </c:pt>
                <c:pt idx="758">
                  <c:v>49.294699999999999</c:v>
                </c:pt>
                <c:pt idx="759">
                  <c:v>49.294699999999999</c:v>
                </c:pt>
                <c:pt idx="760">
                  <c:v>49.294699999999999</c:v>
                </c:pt>
                <c:pt idx="761">
                  <c:v>49.294699999999999</c:v>
                </c:pt>
                <c:pt idx="762">
                  <c:v>49.294699999999999</c:v>
                </c:pt>
                <c:pt idx="763">
                  <c:v>49.294699999999999</c:v>
                </c:pt>
                <c:pt idx="764">
                  <c:v>49.294699999999999</c:v>
                </c:pt>
                <c:pt idx="765">
                  <c:v>49.294699999999999</c:v>
                </c:pt>
                <c:pt idx="766">
                  <c:v>50.733199999999997</c:v>
                </c:pt>
                <c:pt idx="767">
                  <c:v>50.733199999999997</c:v>
                </c:pt>
                <c:pt idx="768">
                  <c:v>50.733199999999997</c:v>
                </c:pt>
                <c:pt idx="769">
                  <c:v>50.733199999999997</c:v>
                </c:pt>
                <c:pt idx="770">
                  <c:v>50.733199999999997</c:v>
                </c:pt>
                <c:pt idx="771">
                  <c:v>50.733199999999997</c:v>
                </c:pt>
                <c:pt idx="772">
                  <c:v>50.733199999999997</c:v>
                </c:pt>
                <c:pt idx="773">
                  <c:v>50.733199999999997</c:v>
                </c:pt>
                <c:pt idx="774">
                  <c:v>50.733199999999997</c:v>
                </c:pt>
                <c:pt idx="775">
                  <c:v>50.733199999999997</c:v>
                </c:pt>
                <c:pt idx="776">
                  <c:v>50.733199999999997</c:v>
                </c:pt>
                <c:pt idx="777">
                  <c:v>50.733199999999997</c:v>
                </c:pt>
                <c:pt idx="778">
                  <c:v>50.733199999999997</c:v>
                </c:pt>
                <c:pt idx="779">
                  <c:v>50.733199999999997</c:v>
                </c:pt>
                <c:pt idx="780">
                  <c:v>50.733199999999997</c:v>
                </c:pt>
                <c:pt idx="781">
                  <c:v>50.733199999999997</c:v>
                </c:pt>
                <c:pt idx="782">
                  <c:v>50.733199999999997</c:v>
                </c:pt>
                <c:pt idx="783">
                  <c:v>50.733199999999997</c:v>
                </c:pt>
                <c:pt idx="784">
                  <c:v>50.733199999999997</c:v>
                </c:pt>
                <c:pt idx="785">
                  <c:v>50.733199999999997</c:v>
                </c:pt>
                <c:pt idx="786">
                  <c:v>50.733199999999997</c:v>
                </c:pt>
                <c:pt idx="787">
                  <c:v>50.733199999999997</c:v>
                </c:pt>
                <c:pt idx="788">
                  <c:v>50.733199999999997</c:v>
                </c:pt>
                <c:pt idx="789">
                  <c:v>50.733199999999997</c:v>
                </c:pt>
                <c:pt idx="790">
                  <c:v>50.733199999999997</c:v>
                </c:pt>
                <c:pt idx="791">
                  <c:v>50.733199999999997</c:v>
                </c:pt>
                <c:pt idx="792">
                  <c:v>50.733199999999997</c:v>
                </c:pt>
                <c:pt idx="793">
                  <c:v>50.733199999999997</c:v>
                </c:pt>
                <c:pt idx="794">
                  <c:v>50.733199999999997</c:v>
                </c:pt>
                <c:pt idx="795">
                  <c:v>50.733199999999997</c:v>
                </c:pt>
                <c:pt idx="796">
                  <c:v>51.195099999999996</c:v>
                </c:pt>
                <c:pt idx="797">
                  <c:v>51.195099999999996</c:v>
                </c:pt>
                <c:pt idx="798">
                  <c:v>51.195099999999996</c:v>
                </c:pt>
                <c:pt idx="799">
                  <c:v>51.195099999999996</c:v>
                </c:pt>
                <c:pt idx="800">
                  <c:v>51.195099999999996</c:v>
                </c:pt>
                <c:pt idx="801">
                  <c:v>51.195099999999996</c:v>
                </c:pt>
                <c:pt idx="802">
                  <c:v>51.195099999999996</c:v>
                </c:pt>
                <c:pt idx="803">
                  <c:v>51.195099999999996</c:v>
                </c:pt>
                <c:pt idx="804">
                  <c:v>51.195099999999996</c:v>
                </c:pt>
                <c:pt idx="805">
                  <c:v>51.195099999999996</c:v>
                </c:pt>
                <c:pt idx="806">
                  <c:v>51.195099999999996</c:v>
                </c:pt>
                <c:pt idx="807">
                  <c:v>51.195099999999996</c:v>
                </c:pt>
                <c:pt idx="808">
                  <c:v>51.195099999999996</c:v>
                </c:pt>
                <c:pt idx="809">
                  <c:v>51.195099999999996</c:v>
                </c:pt>
                <c:pt idx="810">
                  <c:v>51.195099999999996</c:v>
                </c:pt>
                <c:pt idx="811">
                  <c:v>51.195099999999996</c:v>
                </c:pt>
                <c:pt idx="812">
                  <c:v>51.195099999999996</c:v>
                </c:pt>
                <c:pt idx="813">
                  <c:v>51.195099999999996</c:v>
                </c:pt>
                <c:pt idx="814">
                  <c:v>51.195099999999996</c:v>
                </c:pt>
                <c:pt idx="815">
                  <c:v>51.195099999999996</c:v>
                </c:pt>
                <c:pt idx="816">
                  <c:v>51.195099999999996</c:v>
                </c:pt>
                <c:pt idx="817">
                  <c:v>51.195099999999996</c:v>
                </c:pt>
                <c:pt idx="818">
                  <c:v>51.195099999999996</c:v>
                </c:pt>
                <c:pt idx="819">
                  <c:v>51.195099999999996</c:v>
                </c:pt>
                <c:pt idx="820">
                  <c:v>51.195099999999996</c:v>
                </c:pt>
                <c:pt idx="821">
                  <c:v>51.195099999999996</c:v>
                </c:pt>
                <c:pt idx="822">
                  <c:v>51.195099999999996</c:v>
                </c:pt>
                <c:pt idx="823">
                  <c:v>51.195099999999996</c:v>
                </c:pt>
                <c:pt idx="824">
                  <c:v>51.195099999999996</c:v>
                </c:pt>
                <c:pt idx="825">
                  <c:v>51.195099999999996</c:v>
                </c:pt>
                <c:pt idx="826">
                  <c:v>51.195099999999996</c:v>
                </c:pt>
                <c:pt idx="827">
                  <c:v>51.591099999999997</c:v>
                </c:pt>
                <c:pt idx="828">
                  <c:v>51.591099999999997</c:v>
                </c:pt>
                <c:pt idx="829">
                  <c:v>51.591099999999997</c:v>
                </c:pt>
                <c:pt idx="830">
                  <c:v>51.591099999999997</c:v>
                </c:pt>
                <c:pt idx="831">
                  <c:v>51.591099999999997</c:v>
                </c:pt>
                <c:pt idx="832">
                  <c:v>51.591099999999997</c:v>
                </c:pt>
                <c:pt idx="833">
                  <c:v>51.591099999999997</c:v>
                </c:pt>
                <c:pt idx="834">
                  <c:v>51.591099999999997</c:v>
                </c:pt>
                <c:pt idx="835">
                  <c:v>51.591099999999997</c:v>
                </c:pt>
                <c:pt idx="836">
                  <c:v>51.591099999999997</c:v>
                </c:pt>
                <c:pt idx="837">
                  <c:v>51.591099999999997</c:v>
                </c:pt>
                <c:pt idx="838">
                  <c:v>51.591099999999997</c:v>
                </c:pt>
                <c:pt idx="839">
                  <c:v>51.591099999999997</c:v>
                </c:pt>
                <c:pt idx="840">
                  <c:v>51.591099999999997</c:v>
                </c:pt>
                <c:pt idx="841">
                  <c:v>51.591099999999997</c:v>
                </c:pt>
                <c:pt idx="842">
                  <c:v>51.591099999999997</c:v>
                </c:pt>
                <c:pt idx="843">
                  <c:v>51.591099999999997</c:v>
                </c:pt>
                <c:pt idx="844">
                  <c:v>51.591099999999997</c:v>
                </c:pt>
                <c:pt idx="845">
                  <c:v>51.591099999999997</c:v>
                </c:pt>
                <c:pt idx="846">
                  <c:v>51.591099999999997</c:v>
                </c:pt>
                <c:pt idx="847">
                  <c:v>51.591099999999997</c:v>
                </c:pt>
                <c:pt idx="848">
                  <c:v>51.591099999999997</c:v>
                </c:pt>
                <c:pt idx="849">
                  <c:v>51.591099999999997</c:v>
                </c:pt>
                <c:pt idx="850">
                  <c:v>51.591099999999997</c:v>
                </c:pt>
                <c:pt idx="851">
                  <c:v>51.591099999999997</c:v>
                </c:pt>
                <c:pt idx="852">
                  <c:v>51.591099999999997</c:v>
                </c:pt>
                <c:pt idx="853">
                  <c:v>51.591099999999997</c:v>
                </c:pt>
                <c:pt idx="854">
                  <c:v>51.591099999999997</c:v>
                </c:pt>
                <c:pt idx="855">
                  <c:v>51.591099999999997</c:v>
                </c:pt>
                <c:pt idx="856">
                  <c:v>51.591099999999997</c:v>
                </c:pt>
                <c:pt idx="857">
                  <c:v>51.591099999999997</c:v>
                </c:pt>
                <c:pt idx="858">
                  <c:v>52.39</c:v>
                </c:pt>
                <c:pt idx="859">
                  <c:v>52.39</c:v>
                </c:pt>
                <c:pt idx="860">
                  <c:v>52.39</c:v>
                </c:pt>
                <c:pt idx="861">
                  <c:v>52.39</c:v>
                </c:pt>
                <c:pt idx="862">
                  <c:v>52.39</c:v>
                </c:pt>
                <c:pt idx="863">
                  <c:v>52.39</c:v>
                </c:pt>
                <c:pt idx="864">
                  <c:v>52.39</c:v>
                </c:pt>
                <c:pt idx="865">
                  <c:v>52.39</c:v>
                </c:pt>
                <c:pt idx="866">
                  <c:v>52.39</c:v>
                </c:pt>
                <c:pt idx="867">
                  <c:v>52.39</c:v>
                </c:pt>
                <c:pt idx="868">
                  <c:v>52.39</c:v>
                </c:pt>
                <c:pt idx="869">
                  <c:v>52.39</c:v>
                </c:pt>
                <c:pt idx="870">
                  <c:v>52.39</c:v>
                </c:pt>
                <c:pt idx="871">
                  <c:v>52.39</c:v>
                </c:pt>
                <c:pt idx="872">
                  <c:v>52.39</c:v>
                </c:pt>
                <c:pt idx="873">
                  <c:v>52.39</c:v>
                </c:pt>
                <c:pt idx="874">
                  <c:v>52.39</c:v>
                </c:pt>
                <c:pt idx="875">
                  <c:v>52.39</c:v>
                </c:pt>
                <c:pt idx="876">
                  <c:v>52.39</c:v>
                </c:pt>
                <c:pt idx="877">
                  <c:v>52.39</c:v>
                </c:pt>
                <c:pt idx="878">
                  <c:v>52.39</c:v>
                </c:pt>
                <c:pt idx="879">
                  <c:v>52.39</c:v>
                </c:pt>
                <c:pt idx="880">
                  <c:v>52.39</c:v>
                </c:pt>
                <c:pt idx="881">
                  <c:v>52.39</c:v>
                </c:pt>
                <c:pt idx="882">
                  <c:v>52.39</c:v>
                </c:pt>
                <c:pt idx="883">
                  <c:v>52.39</c:v>
                </c:pt>
                <c:pt idx="884">
                  <c:v>52.39</c:v>
                </c:pt>
                <c:pt idx="885">
                  <c:v>52.39</c:v>
                </c:pt>
                <c:pt idx="886">
                  <c:v>54.231200000000001</c:v>
                </c:pt>
                <c:pt idx="887">
                  <c:v>54.231200000000001</c:v>
                </c:pt>
                <c:pt idx="888">
                  <c:v>54.231200000000001</c:v>
                </c:pt>
                <c:pt idx="889">
                  <c:v>54.231200000000001</c:v>
                </c:pt>
                <c:pt idx="890">
                  <c:v>54.231200000000001</c:v>
                </c:pt>
                <c:pt idx="891">
                  <c:v>54.231200000000001</c:v>
                </c:pt>
                <c:pt idx="892">
                  <c:v>54.231200000000001</c:v>
                </c:pt>
                <c:pt idx="893">
                  <c:v>54.231200000000001</c:v>
                </c:pt>
                <c:pt idx="894">
                  <c:v>54.231200000000001</c:v>
                </c:pt>
                <c:pt idx="895">
                  <c:v>54.231200000000001</c:v>
                </c:pt>
                <c:pt idx="896">
                  <c:v>54.231200000000001</c:v>
                </c:pt>
                <c:pt idx="897">
                  <c:v>54.231200000000001</c:v>
                </c:pt>
                <c:pt idx="898">
                  <c:v>54.231200000000001</c:v>
                </c:pt>
                <c:pt idx="899">
                  <c:v>54.231200000000001</c:v>
                </c:pt>
                <c:pt idx="900">
                  <c:v>54.231200000000001</c:v>
                </c:pt>
                <c:pt idx="901">
                  <c:v>54.231200000000001</c:v>
                </c:pt>
                <c:pt idx="902">
                  <c:v>54.231200000000001</c:v>
                </c:pt>
                <c:pt idx="903">
                  <c:v>54.231200000000001</c:v>
                </c:pt>
                <c:pt idx="904">
                  <c:v>54.231200000000001</c:v>
                </c:pt>
                <c:pt idx="905">
                  <c:v>54.231200000000001</c:v>
                </c:pt>
                <c:pt idx="906">
                  <c:v>54.231200000000001</c:v>
                </c:pt>
                <c:pt idx="907">
                  <c:v>54.231200000000001</c:v>
                </c:pt>
                <c:pt idx="908">
                  <c:v>54.231200000000001</c:v>
                </c:pt>
                <c:pt idx="909">
                  <c:v>54.231200000000001</c:v>
                </c:pt>
                <c:pt idx="910">
                  <c:v>54.231200000000001</c:v>
                </c:pt>
                <c:pt idx="911">
                  <c:v>54.231200000000001</c:v>
                </c:pt>
                <c:pt idx="912">
                  <c:v>54.231200000000001</c:v>
                </c:pt>
                <c:pt idx="913">
                  <c:v>54.231200000000001</c:v>
                </c:pt>
                <c:pt idx="914">
                  <c:v>54.231200000000001</c:v>
                </c:pt>
                <c:pt idx="915">
                  <c:v>54.231200000000001</c:v>
                </c:pt>
                <c:pt idx="916">
                  <c:v>54.231200000000001</c:v>
                </c:pt>
                <c:pt idx="917">
                  <c:v>56.648299999999999</c:v>
                </c:pt>
                <c:pt idx="918">
                  <c:v>56.648299999999999</c:v>
                </c:pt>
                <c:pt idx="919">
                  <c:v>56.648299999999999</c:v>
                </c:pt>
                <c:pt idx="920">
                  <c:v>56.648299999999999</c:v>
                </c:pt>
                <c:pt idx="921">
                  <c:v>56.648299999999999</c:v>
                </c:pt>
                <c:pt idx="922">
                  <c:v>56.648299999999999</c:v>
                </c:pt>
                <c:pt idx="923">
                  <c:v>56.648299999999999</c:v>
                </c:pt>
                <c:pt idx="924">
                  <c:v>56.648299999999999</c:v>
                </c:pt>
                <c:pt idx="925">
                  <c:v>56.648299999999999</c:v>
                </c:pt>
                <c:pt idx="926">
                  <c:v>56.648299999999999</c:v>
                </c:pt>
                <c:pt idx="927">
                  <c:v>56.648299999999999</c:v>
                </c:pt>
                <c:pt idx="928">
                  <c:v>56.648299999999999</c:v>
                </c:pt>
                <c:pt idx="929">
                  <c:v>56.648299999999999</c:v>
                </c:pt>
                <c:pt idx="930">
                  <c:v>56.648299999999999</c:v>
                </c:pt>
                <c:pt idx="931">
                  <c:v>56.648299999999999</c:v>
                </c:pt>
                <c:pt idx="932">
                  <c:v>56.648299999999999</c:v>
                </c:pt>
                <c:pt idx="933">
                  <c:v>56.648299999999999</c:v>
                </c:pt>
                <c:pt idx="934">
                  <c:v>56.648299999999999</c:v>
                </c:pt>
                <c:pt idx="935">
                  <c:v>56.648299999999999</c:v>
                </c:pt>
                <c:pt idx="936">
                  <c:v>56.648299999999999</c:v>
                </c:pt>
                <c:pt idx="937">
                  <c:v>56.648299999999999</c:v>
                </c:pt>
                <c:pt idx="938">
                  <c:v>56.648299999999999</c:v>
                </c:pt>
                <c:pt idx="939">
                  <c:v>56.648299999999999</c:v>
                </c:pt>
                <c:pt idx="940">
                  <c:v>56.648299999999999</c:v>
                </c:pt>
                <c:pt idx="941">
                  <c:v>56.648299999999999</c:v>
                </c:pt>
                <c:pt idx="942">
                  <c:v>56.648299999999999</c:v>
                </c:pt>
                <c:pt idx="943">
                  <c:v>56.648299999999999</c:v>
                </c:pt>
                <c:pt idx="944">
                  <c:v>56.648299999999999</c:v>
                </c:pt>
                <c:pt idx="945">
                  <c:v>56.648299999999999</c:v>
                </c:pt>
                <c:pt idx="946">
                  <c:v>56.648299999999999</c:v>
                </c:pt>
                <c:pt idx="947">
                  <c:v>57.5745</c:v>
                </c:pt>
                <c:pt idx="948">
                  <c:v>57.5745</c:v>
                </c:pt>
                <c:pt idx="949">
                  <c:v>57.5745</c:v>
                </c:pt>
                <c:pt idx="950">
                  <c:v>57.5745</c:v>
                </c:pt>
                <c:pt idx="951">
                  <c:v>57.5745</c:v>
                </c:pt>
                <c:pt idx="952">
                  <c:v>57.5745</c:v>
                </c:pt>
                <c:pt idx="953">
                  <c:v>57.5745</c:v>
                </c:pt>
                <c:pt idx="954">
                  <c:v>57.5745</c:v>
                </c:pt>
                <c:pt idx="955">
                  <c:v>57.5745</c:v>
                </c:pt>
                <c:pt idx="956">
                  <c:v>57.5745</c:v>
                </c:pt>
                <c:pt idx="957">
                  <c:v>57.5745</c:v>
                </c:pt>
                <c:pt idx="958">
                  <c:v>57.5745</c:v>
                </c:pt>
                <c:pt idx="959">
                  <c:v>57.5745</c:v>
                </c:pt>
                <c:pt idx="960">
                  <c:v>57.5745</c:v>
                </c:pt>
                <c:pt idx="961">
                  <c:v>57.5745</c:v>
                </c:pt>
                <c:pt idx="962">
                  <c:v>57.5745</c:v>
                </c:pt>
                <c:pt idx="963">
                  <c:v>57.5745</c:v>
                </c:pt>
                <c:pt idx="964">
                  <c:v>57.5745</c:v>
                </c:pt>
                <c:pt idx="965">
                  <c:v>57.5745</c:v>
                </c:pt>
                <c:pt idx="966">
                  <c:v>57.5745</c:v>
                </c:pt>
                <c:pt idx="967">
                  <c:v>57.5745</c:v>
                </c:pt>
                <c:pt idx="968">
                  <c:v>57.5745</c:v>
                </c:pt>
                <c:pt idx="969">
                  <c:v>57.5745</c:v>
                </c:pt>
                <c:pt idx="970">
                  <c:v>57.5745</c:v>
                </c:pt>
                <c:pt idx="971">
                  <c:v>57.5745</c:v>
                </c:pt>
                <c:pt idx="972">
                  <c:v>57.5745</c:v>
                </c:pt>
                <c:pt idx="973">
                  <c:v>57.5745</c:v>
                </c:pt>
                <c:pt idx="974">
                  <c:v>57.5745</c:v>
                </c:pt>
                <c:pt idx="975">
                  <c:v>57.5745</c:v>
                </c:pt>
                <c:pt idx="976">
                  <c:v>57.5745</c:v>
                </c:pt>
                <c:pt idx="977">
                  <c:v>57.5745</c:v>
                </c:pt>
                <c:pt idx="978">
                  <c:v>55.841099999999997</c:v>
                </c:pt>
                <c:pt idx="979">
                  <c:v>55.841099999999997</c:v>
                </c:pt>
                <c:pt idx="980">
                  <c:v>55.841099999999997</c:v>
                </c:pt>
                <c:pt idx="981">
                  <c:v>55.841099999999997</c:v>
                </c:pt>
                <c:pt idx="982">
                  <c:v>55.841099999999997</c:v>
                </c:pt>
                <c:pt idx="983">
                  <c:v>55.841099999999997</c:v>
                </c:pt>
                <c:pt idx="984">
                  <c:v>55.841099999999997</c:v>
                </c:pt>
                <c:pt idx="985">
                  <c:v>55.841099999999997</c:v>
                </c:pt>
                <c:pt idx="986">
                  <c:v>55.841099999999997</c:v>
                </c:pt>
                <c:pt idx="987">
                  <c:v>55.841099999999997</c:v>
                </c:pt>
                <c:pt idx="988">
                  <c:v>55.841099999999997</c:v>
                </c:pt>
                <c:pt idx="989">
                  <c:v>55.841099999999997</c:v>
                </c:pt>
                <c:pt idx="990">
                  <c:v>55.841099999999997</c:v>
                </c:pt>
                <c:pt idx="991">
                  <c:v>55.841099999999997</c:v>
                </c:pt>
                <c:pt idx="992">
                  <c:v>55.841099999999997</c:v>
                </c:pt>
                <c:pt idx="993">
                  <c:v>55.841099999999997</c:v>
                </c:pt>
                <c:pt idx="994">
                  <c:v>55.841099999999997</c:v>
                </c:pt>
                <c:pt idx="995">
                  <c:v>55.841099999999997</c:v>
                </c:pt>
                <c:pt idx="996">
                  <c:v>55.841099999999997</c:v>
                </c:pt>
                <c:pt idx="997">
                  <c:v>55.841099999999997</c:v>
                </c:pt>
                <c:pt idx="998">
                  <c:v>55.841099999999997</c:v>
                </c:pt>
                <c:pt idx="999">
                  <c:v>55.841099999999997</c:v>
                </c:pt>
                <c:pt idx="1000">
                  <c:v>55.841099999999997</c:v>
                </c:pt>
                <c:pt idx="1001">
                  <c:v>55.841099999999997</c:v>
                </c:pt>
                <c:pt idx="1002">
                  <c:v>55.841099999999997</c:v>
                </c:pt>
                <c:pt idx="1003">
                  <c:v>55.841099999999997</c:v>
                </c:pt>
                <c:pt idx="1004">
                  <c:v>55.841099999999997</c:v>
                </c:pt>
                <c:pt idx="1005">
                  <c:v>55.841099999999997</c:v>
                </c:pt>
                <c:pt idx="1006">
                  <c:v>55.841099999999997</c:v>
                </c:pt>
                <c:pt idx="1007">
                  <c:v>55.841099999999997</c:v>
                </c:pt>
                <c:pt idx="1008">
                  <c:v>55.642099999999999</c:v>
                </c:pt>
                <c:pt idx="1009">
                  <c:v>55.642099999999999</c:v>
                </c:pt>
                <c:pt idx="1010">
                  <c:v>55.642099999999999</c:v>
                </c:pt>
                <c:pt idx="1011">
                  <c:v>55.642099999999999</c:v>
                </c:pt>
                <c:pt idx="1012">
                  <c:v>55.642099999999999</c:v>
                </c:pt>
                <c:pt idx="1013">
                  <c:v>55.642099999999999</c:v>
                </c:pt>
                <c:pt idx="1014">
                  <c:v>55.642099999999999</c:v>
                </c:pt>
                <c:pt idx="1015">
                  <c:v>55.642099999999999</c:v>
                </c:pt>
                <c:pt idx="1016">
                  <c:v>55.642099999999999</c:v>
                </c:pt>
                <c:pt idx="1017">
                  <c:v>55.642099999999999</c:v>
                </c:pt>
                <c:pt idx="1018">
                  <c:v>55.642099999999999</c:v>
                </c:pt>
                <c:pt idx="1019">
                  <c:v>55.642099999999999</c:v>
                </c:pt>
                <c:pt idx="1020">
                  <c:v>55.642099999999999</c:v>
                </c:pt>
                <c:pt idx="1021">
                  <c:v>55.642099999999999</c:v>
                </c:pt>
                <c:pt idx="1022">
                  <c:v>55.642099999999999</c:v>
                </c:pt>
                <c:pt idx="1023">
                  <c:v>55.642099999999999</c:v>
                </c:pt>
                <c:pt idx="1024">
                  <c:v>55.642099999999999</c:v>
                </c:pt>
                <c:pt idx="1025">
                  <c:v>55.642099999999999</c:v>
                </c:pt>
                <c:pt idx="1026">
                  <c:v>55.642099999999999</c:v>
                </c:pt>
                <c:pt idx="1027">
                  <c:v>55.642099999999999</c:v>
                </c:pt>
                <c:pt idx="1028">
                  <c:v>55.642099999999999</c:v>
                </c:pt>
                <c:pt idx="1029">
                  <c:v>55.642099999999999</c:v>
                </c:pt>
                <c:pt idx="1030">
                  <c:v>55.642099999999999</c:v>
                </c:pt>
                <c:pt idx="1031">
                  <c:v>55.642099999999999</c:v>
                </c:pt>
                <c:pt idx="1032">
                  <c:v>55.642099999999999</c:v>
                </c:pt>
                <c:pt idx="1033">
                  <c:v>55.642099999999999</c:v>
                </c:pt>
                <c:pt idx="1034">
                  <c:v>55.642099999999999</c:v>
                </c:pt>
                <c:pt idx="1035">
                  <c:v>55.642099999999999</c:v>
                </c:pt>
                <c:pt idx="1036">
                  <c:v>55.642099999999999</c:v>
                </c:pt>
                <c:pt idx="1037">
                  <c:v>55.642099999999999</c:v>
                </c:pt>
                <c:pt idx="1038">
                  <c:v>55.642099999999999</c:v>
                </c:pt>
                <c:pt idx="1039">
                  <c:v>56.689399999999999</c:v>
                </c:pt>
                <c:pt idx="1040">
                  <c:v>56.689399999999999</c:v>
                </c:pt>
                <c:pt idx="1041">
                  <c:v>56.689399999999999</c:v>
                </c:pt>
                <c:pt idx="1042">
                  <c:v>56.689399999999999</c:v>
                </c:pt>
                <c:pt idx="1043">
                  <c:v>56.689399999999999</c:v>
                </c:pt>
                <c:pt idx="1044">
                  <c:v>56.689399999999999</c:v>
                </c:pt>
                <c:pt idx="1045">
                  <c:v>56.689399999999999</c:v>
                </c:pt>
                <c:pt idx="1046">
                  <c:v>56.689399999999999</c:v>
                </c:pt>
                <c:pt idx="1047">
                  <c:v>56.689399999999999</c:v>
                </c:pt>
                <c:pt idx="1048">
                  <c:v>56.689399999999999</c:v>
                </c:pt>
                <c:pt idx="1049">
                  <c:v>56.689399999999999</c:v>
                </c:pt>
                <c:pt idx="1050">
                  <c:v>56.689399999999999</c:v>
                </c:pt>
                <c:pt idx="1051">
                  <c:v>56.689399999999999</c:v>
                </c:pt>
                <c:pt idx="1052">
                  <c:v>56.689399999999999</c:v>
                </c:pt>
                <c:pt idx="1053">
                  <c:v>56.689399999999999</c:v>
                </c:pt>
                <c:pt idx="1054">
                  <c:v>56.689399999999999</c:v>
                </c:pt>
                <c:pt idx="1055">
                  <c:v>56.689399999999999</c:v>
                </c:pt>
                <c:pt idx="1056">
                  <c:v>56.689399999999999</c:v>
                </c:pt>
                <c:pt idx="1057">
                  <c:v>56.689399999999999</c:v>
                </c:pt>
                <c:pt idx="1058">
                  <c:v>56.689399999999999</c:v>
                </c:pt>
                <c:pt idx="1059">
                  <c:v>56.689399999999999</c:v>
                </c:pt>
                <c:pt idx="1060">
                  <c:v>56.689399999999999</c:v>
                </c:pt>
                <c:pt idx="1061">
                  <c:v>56.689399999999999</c:v>
                </c:pt>
                <c:pt idx="1062">
                  <c:v>56.689399999999999</c:v>
                </c:pt>
                <c:pt idx="1063">
                  <c:v>56.689399999999999</c:v>
                </c:pt>
                <c:pt idx="1064">
                  <c:v>56.689399999999999</c:v>
                </c:pt>
                <c:pt idx="1065">
                  <c:v>56.689399999999999</c:v>
                </c:pt>
                <c:pt idx="1066">
                  <c:v>56.689399999999999</c:v>
                </c:pt>
                <c:pt idx="1067">
                  <c:v>56.689399999999999</c:v>
                </c:pt>
                <c:pt idx="1068">
                  <c:v>56.689399999999999</c:v>
                </c:pt>
                <c:pt idx="1069">
                  <c:v>56.689399999999999</c:v>
                </c:pt>
                <c:pt idx="1070">
                  <c:v>55.097900000000003</c:v>
                </c:pt>
                <c:pt idx="1071">
                  <c:v>55.097900000000003</c:v>
                </c:pt>
                <c:pt idx="1072">
                  <c:v>55.097900000000003</c:v>
                </c:pt>
                <c:pt idx="1073">
                  <c:v>55.097900000000003</c:v>
                </c:pt>
                <c:pt idx="1074">
                  <c:v>55.097900000000003</c:v>
                </c:pt>
                <c:pt idx="1075">
                  <c:v>55.097900000000003</c:v>
                </c:pt>
                <c:pt idx="1076">
                  <c:v>55.097900000000003</c:v>
                </c:pt>
                <c:pt idx="1077">
                  <c:v>55.097900000000003</c:v>
                </c:pt>
                <c:pt idx="1078">
                  <c:v>55.097900000000003</c:v>
                </c:pt>
                <c:pt idx="1079">
                  <c:v>55.097900000000003</c:v>
                </c:pt>
                <c:pt idx="1080">
                  <c:v>55.097900000000003</c:v>
                </c:pt>
                <c:pt idx="1081">
                  <c:v>55.097900000000003</c:v>
                </c:pt>
                <c:pt idx="1082">
                  <c:v>55.097900000000003</c:v>
                </c:pt>
                <c:pt idx="1083">
                  <c:v>55.097900000000003</c:v>
                </c:pt>
                <c:pt idx="1084">
                  <c:v>55.097900000000003</c:v>
                </c:pt>
                <c:pt idx="1085">
                  <c:v>55.097900000000003</c:v>
                </c:pt>
                <c:pt idx="1086">
                  <c:v>55.097900000000003</c:v>
                </c:pt>
                <c:pt idx="1087">
                  <c:v>55.097900000000003</c:v>
                </c:pt>
                <c:pt idx="1088">
                  <c:v>55.097900000000003</c:v>
                </c:pt>
                <c:pt idx="1089">
                  <c:v>55.097900000000003</c:v>
                </c:pt>
                <c:pt idx="1090">
                  <c:v>55.097900000000003</c:v>
                </c:pt>
                <c:pt idx="1091">
                  <c:v>55.097900000000003</c:v>
                </c:pt>
                <c:pt idx="1092">
                  <c:v>55.097900000000003</c:v>
                </c:pt>
                <c:pt idx="1093">
                  <c:v>55.097900000000003</c:v>
                </c:pt>
                <c:pt idx="1094">
                  <c:v>55.097900000000003</c:v>
                </c:pt>
                <c:pt idx="1095">
                  <c:v>55.097900000000003</c:v>
                </c:pt>
                <c:pt idx="1096">
                  <c:v>55.097900000000003</c:v>
                </c:pt>
                <c:pt idx="1097">
                  <c:v>55.097900000000003</c:v>
                </c:pt>
                <c:pt idx="1098">
                  <c:v>55.097900000000003</c:v>
                </c:pt>
                <c:pt idx="1099">
                  <c:v>55.097900000000003</c:v>
                </c:pt>
                <c:pt idx="1100">
                  <c:v>53.662799999999997</c:v>
                </c:pt>
                <c:pt idx="1101">
                  <c:v>53.662799999999997</c:v>
                </c:pt>
                <c:pt idx="1102">
                  <c:v>53.662799999999997</c:v>
                </c:pt>
                <c:pt idx="1103">
                  <c:v>53.662799999999997</c:v>
                </c:pt>
                <c:pt idx="1104">
                  <c:v>53.662799999999997</c:v>
                </c:pt>
                <c:pt idx="1105">
                  <c:v>53.662799999999997</c:v>
                </c:pt>
                <c:pt idx="1106">
                  <c:v>53.662799999999997</c:v>
                </c:pt>
                <c:pt idx="1107">
                  <c:v>53.662799999999997</c:v>
                </c:pt>
                <c:pt idx="1108">
                  <c:v>53.662799999999997</c:v>
                </c:pt>
                <c:pt idx="1109">
                  <c:v>53.662799999999997</c:v>
                </c:pt>
                <c:pt idx="1110">
                  <c:v>53.662799999999997</c:v>
                </c:pt>
                <c:pt idx="1111">
                  <c:v>53.662799999999997</c:v>
                </c:pt>
                <c:pt idx="1112">
                  <c:v>53.662799999999997</c:v>
                </c:pt>
                <c:pt idx="1113">
                  <c:v>53.662799999999997</c:v>
                </c:pt>
                <c:pt idx="1114">
                  <c:v>53.662799999999997</c:v>
                </c:pt>
                <c:pt idx="1115">
                  <c:v>53.662799999999997</c:v>
                </c:pt>
                <c:pt idx="1116">
                  <c:v>53.662799999999997</c:v>
                </c:pt>
                <c:pt idx="1117">
                  <c:v>53.662799999999997</c:v>
                </c:pt>
                <c:pt idx="1118">
                  <c:v>53.662799999999997</c:v>
                </c:pt>
                <c:pt idx="1119">
                  <c:v>53.662799999999997</c:v>
                </c:pt>
                <c:pt idx="1120">
                  <c:v>53.662799999999997</c:v>
                </c:pt>
                <c:pt idx="1121">
                  <c:v>53.662799999999997</c:v>
                </c:pt>
                <c:pt idx="1122">
                  <c:v>53.662799999999997</c:v>
                </c:pt>
                <c:pt idx="1123">
                  <c:v>53.662799999999997</c:v>
                </c:pt>
                <c:pt idx="1124">
                  <c:v>53.662799999999997</c:v>
                </c:pt>
                <c:pt idx="1125">
                  <c:v>53.662799999999997</c:v>
                </c:pt>
                <c:pt idx="1126">
                  <c:v>53.662799999999997</c:v>
                </c:pt>
                <c:pt idx="1127">
                  <c:v>53.662799999999997</c:v>
                </c:pt>
                <c:pt idx="1128">
                  <c:v>53.662799999999997</c:v>
                </c:pt>
                <c:pt idx="1129">
                  <c:v>53.662799999999997</c:v>
                </c:pt>
                <c:pt idx="1130">
                  <c:v>53.662799999999997</c:v>
                </c:pt>
                <c:pt idx="1131">
                  <c:v>54.601300000000002</c:v>
                </c:pt>
                <c:pt idx="1132">
                  <c:v>54.601300000000002</c:v>
                </c:pt>
                <c:pt idx="1133">
                  <c:v>54.601300000000002</c:v>
                </c:pt>
                <c:pt idx="1134">
                  <c:v>54.601300000000002</c:v>
                </c:pt>
                <c:pt idx="1135">
                  <c:v>54.601300000000002</c:v>
                </c:pt>
                <c:pt idx="1136">
                  <c:v>54.601300000000002</c:v>
                </c:pt>
                <c:pt idx="1137">
                  <c:v>54.601300000000002</c:v>
                </c:pt>
                <c:pt idx="1138">
                  <c:v>54.601300000000002</c:v>
                </c:pt>
                <c:pt idx="1139">
                  <c:v>54.601300000000002</c:v>
                </c:pt>
                <c:pt idx="1140">
                  <c:v>54.601300000000002</c:v>
                </c:pt>
                <c:pt idx="1141">
                  <c:v>54.601300000000002</c:v>
                </c:pt>
                <c:pt idx="1142">
                  <c:v>54.601300000000002</c:v>
                </c:pt>
                <c:pt idx="1143">
                  <c:v>54.601300000000002</c:v>
                </c:pt>
                <c:pt idx="1144">
                  <c:v>54.601300000000002</c:v>
                </c:pt>
                <c:pt idx="1145">
                  <c:v>54.601300000000002</c:v>
                </c:pt>
                <c:pt idx="1146">
                  <c:v>54.601300000000002</c:v>
                </c:pt>
                <c:pt idx="1147">
                  <c:v>54.601300000000002</c:v>
                </c:pt>
                <c:pt idx="1148">
                  <c:v>54.601300000000002</c:v>
                </c:pt>
                <c:pt idx="1149">
                  <c:v>54.601300000000002</c:v>
                </c:pt>
                <c:pt idx="1150">
                  <c:v>54.601300000000002</c:v>
                </c:pt>
                <c:pt idx="1151">
                  <c:v>54.601300000000002</c:v>
                </c:pt>
                <c:pt idx="1152">
                  <c:v>54.601300000000002</c:v>
                </c:pt>
                <c:pt idx="1153">
                  <c:v>54.601300000000002</c:v>
                </c:pt>
                <c:pt idx="1154">
                  <c:v>54.601300000000002</c:v>
                </c:pt>
                <c:pt idx="1155">
                  <c:v>54.601300000000002</c:v>
                </c:pt>
                <c:pt idx="1156">
                  <c:v>54.601300000000002</c:v>
                </c:pt>
                <c:pt idx="1157">
                  <c:v>54.601300000000002</c:v>
                </c:pt>
                <c:pt idx="1158">
                  <c:v>54.601300000000002</c:v>
                </c:pt>
                <c:pt idx="1159">
                  <c:v>54.601300000000002</c:v>
                </c:pt>
                <c:pt idx="1160">
                  <c:v>54.601300000000002</c:v>
                </c:pt>
                <c:pt idx="1161">
                  <c:v>55.327399999999997</c:v>
                </c:pt>
                <c:pt idx="1162">
                  <c:v>55.327399999999997</c:v>
                </c:pt>
                <c:pt idx="1163">
                  <c:v>55.327399999999997</c:v>
                </c:pt>
                <c:pt idx="1164">
                  <c:v>55.327399999999997</c:v>
                </c:pt>
                <c:pt idx="1165">
                  <c:v>55.327399999999997</c:v>
                </c:pt>
                <c:pt idx="1166">
                  <c:v>55.327399999999997</c:v>
                </c:pt>
                <c:pt idx="1167">
                  <c:v>55.327399999999997</c:v>
                </c:pt>
                <c:pt idx="1168">
                  <c:v>55.327399999999997</c:v>
                </c:pt>
                <c:pt idx="1169">
                  <c:v>55.327399999999997</c:v>
                </c:pt>
                <c:pt idx="1170">
                  <c:v>55.327399999999997</c:v>
                </c:pt>
                <c:pt idx="1171">
                  <c:v>55.327399999999997</c:v>
                </c:pt>
                <c:pt idx="1172">
                  <c:v>55.327399999999997</c:v>
                </c:pt>
                <c:pt idx="1173">
                  <c:v>55.327399999999997</c:v>
                </c:pt>
                <c:pt idx="1174">
                  <c:v>55.327399999999997</c:v>
                </c:pt>
                <c:pt idx="1175">
                  <c:v>55.327399999999997</c:v>
                </c:pt>
                <c:pt idx="1176">
                  <c:v>55.327399999999997</c:v>
                </c:pt>
                <c:pt idx="1177">
                  <c:v>55.327399999999997</c:v>
                </c:pt>
                <c:pt idx="1178">
                  <c:v>55.327399999999997</c:v>
                </c:pt>
                <c:pt idx="1179">
                  <c:v>55.327399999999997</c:v>
                </c:pt>
                <c:pt idx="1180">
                  <c:v>55.327399999999997</c:v>
                </c:pt>
                <c:pt idx="1181">
                  <c:v>55.327399999999997</c:v>
                </c:pt>
                <c:pt idx="1182">
                  <c:v>55.327399999999997</c:v>
                </c:pt>
                <c:pt idx="1183">
                  <c:v>55.327399999999997</c:v>
                </c:pt>
                <c:pt idx="1184">
                  <c:v>55.327399999999997</c:v>
                </c:pt>
                <c:pt idx="1185">
                  <c:v>55.327399999999997</c:v>
                </c:pt>
                <c:pt idx="1186">
                  <c:v>55.327399999999997</c:v>
                </c:pt>
                <c:pt idx="1187">
                  <c:v>55.327399999999997</c:v>
                </c:pt>
                <c:pt idx="1188">
                  <c:v>55.327399999999997</c:v>
                </c:pt>
                <c:pt idx="1189">
                  <c:v>55.327399999999997</c:v>
                </c:pt>
                <c:pt idx="1190">
                  <c:v>55.327399999999997</c:v>
                </c:pt>
                <c:pt idx="1191">
                  <c:v>55.327399999999997</c:v>
                </c:pt>
                <c:pt idx="1192">
                  <c:v>57.1081</c:v>
                </c:pt>
                <c:pt idx="1193">
                  <c:v>57.1081</c:v>
                </c:pt>
                <c:pt idx="1194">
                  <c:v>57.1081</c:v>
                </c:pt>
                <c:pt idx="1195">
                  <c:v>57.1081</c:v>
                </c:pt>
                <c:pt idx="1196">
                  <c:v>57.1081</c:v>
                </c:pt>
                <c:pt idx="1197">
                  <c:v>57.1081</c:v>
                </c:pt>
                <c:pt idx="1198">
                  <c:v>57.1081</c:v>
                </c:pt>
                <c:pt idx="1199">
                  <c:v>57.1081</c:v>
                </c:pt>
                <c:pt idx="1200">
                  <c:v>57.1081</c:v>
                </c:pt>
                <c:pt idx="1201">
                  <c:v>57.1081</c:v>
                </c:pt>
                <c:pt idx="1202">
                  <c:v>57.1081</c:v>
                </c:pt>
                <c:pt idx="1203">
                  <c:v>57.1081</c:v>
                </c:pt>
                <c:pt idx="1204">
                  <c:v>57.1081</c:v>
                </c:pt>
                <c:pt idx="1205">
                  <c:v>57.1081</c:v>
                </c:pt>
                <c:pt idx="1206">
                  <c:v>57.1081</c:v>
                </c:pt>
                <c:pt idx="1207">
                  <c:v>57.1081</c:v>
                </c:pt>
                <c:pt idx="1208">
                  <c:v>57.1081</c:v>
                </c:pt>
                <c:pt idx="1209">
                  <c:v>57.1081</c:v>
                </c:pt>
                <c:pt idx="1210">
                  <c:v>57.1081</c:v>
                </c:pt>
                <c:pt idx="1211">
                  <c:v>57.1081</c:v>
                </c:pt>
                <c:pt idx="1212">
                  <c:v>57.1081</c:v>
                </c:pt>
                <c:pt idx="1213">
                  <c:v>57.1081</c:v>
                </c:pt>
                <c:pt idx="1214">
                  <c:v>57.1081</c:v>
                </c:pt>
                <c:pt idx="1215">
                  <c:v>57.1081</c:v>
                </c:pt>
                <c:pt idx="1216">
                  <c:v>57.1081</c:v>
                </c:pt>
                <c:pt idx="1217">
                  <c:v>57.1081</c:v>
                </c:pt>
                <c:pt idx="1218">
                  <c:v>57.1081</c:v>
                </c:pt>
                <c:pt idx="1219">
                  <c:v>57.1081</c:v>
                </c:pt>
                <c:pt idx="1220">
                  <c:v>57.1081</c:v>
                </c:pt>
                <c:pt idx="1221">
                  <c:v>57.1081</c:v>
                </c:pt>
                <c:pt idx="1222">
                  <c:v>57.1081</c:v>
                </c:pt>
                <c:pt idx="1223">
                  <c:v>57.292099999999998</c:v>
                </c:pt>
                <c:pt idx="1224">
                  <c:v>57.292099999999998</c:v>
                </c:pt>
                <c:pt idx="1225">
                  <c:v>57.292099999999998</c:v>
                </c:pt>
                <c:pt idx="1226">
                  <c:v>57.292099999999998</c:v>
                </c:pt>
                <c:pt idx="1227">
                  <c:v>57.292099999999998</c:v>
                </c:pt>
                <c:pt idx="1228">
                  <c:v>57.292099999999998</c:v>
                </c:pt>
                <c:pt idx="1229">
                  <c:v>57.292099999999998</c:v>
                </c:pt>
                <c:pt idx="1230">
                  <c:v>57.292099999999998</c:v>
                </c:pt>
                <c:pt idx="1231">
                  <c:v>57.292099999999998</c:v>
                </c:pt>
                <c:pt idx="1232">
                  <c:v>57.292099999999998</c:v>
                </c:pt>
                <c:pt idx="1233">
                  <c:v>57.292099999999998</c:v>
                </c:pt>
                <c:pt idx="1234">
                  <c:v>57.292099999999998</c:v>
                </c:pt>
                <c:pt idx="1235">
                  <c:v>57.292099999999998</c:v>
                </c:pt>
                <c:pt idx="1236">
                  <c:v>57.292099999999998</c:v>
                </c:pt>
                <c:pt idx="1237">
                  <c:v>57.292099999999998</c:v>
                </c:pt>
                <c:pt idx="1238">
                  <c:v>57.292099999999998</c:v>
                </c:pt>
                <c:pt idx="1239">
                  <c:v>57.292099999999998</c:v>
                </c:pt>
                <c:pt idx="1240">
                  <c:v>57.292099999999998</c:v>
                </c:pt>
                <c:pt idx="1241">
                  <c:v>57.292099999999998</c:v>
                </c:pt>
                <c:pt idx="1242">
                  <c:v>57.292099999999998</c:v>
                </c:pt>
                <c:pt idx="1243">
                  <c:v>57.292099999999998</c:v>
                </c:pt>
                <c:pt idx="1244">
                  <c:v>57.292099999999998</c:v>
                </c:pt>
                <c:pt idx="1245">
                  <c:v>57.292099999999998</c:v>
                </c:pt>
                <c:pt idx="1246">
                  <c:v>57.292099999999998</c:v>
                </c:pt>
                <c:pt idx="1247">
                  <c:v>57.292099999999998</c:v>
                </c:pt>
                <c:pt idx="1248">
                  <c:v>57.292099999999998</c:v>
                </c:pt>
                <c:pt idx="1249">
                  <c:v>57.292099999999998</c:v>
                </c:pt>
                <c:pt idx="1250">
                  <c:v>57.292099999999998</c:v>
                </c:pt>
                <c:pt idx="1251">
                  <c:v>59.024900000000002</c:v>
                </c:pt>
                <c:pt idx="1252">
                  <c:v>59.024900000000002</c:v>
                </c:pt>
                <c:pt idx="1253">
                  <c:v>59.024900000000002</c:v>
                </c:pt>
                <c:pt idx="1254">
                  <c:v>59.024900000000002</c:v>
                </c:pt>
                <c:pt idx="1255">
                  <c:v>59.024900000000002</c:v>
                </c:pt>
                <c:pt idx="1256">
                  <c:v>59.024900000000002</c:v>
                </c:pt>
                <c:pt idx="1257">
                  <c:v>59.024900000000002</c:v>
                </c:pt>
                <c:pt idx="1258">
                  <c:v>59.024900000000002</c:v>
                </c:pt>
                <c:pt idx="1259">
                  <c:v>59.024900000000002</c:v>
                </c:pt>
                <c:pt idx="1260">
                  <c:v>59.024900000000002</c:v>
                </c:pt>
                <c:pt idx="1261">
                  <c:v>59.024900000000002</c:v>
                </c:pt>
                <c:pt idx="1262">
                  <c:v>59.024900000000002</c:v>
                </c:pt>
                <c:pt idx="1263">
                  <c:v>59.024900000000002</c:v>
                </c:pt>
                <c:pt idx="1264">
                  <c:v>59.024900000000002</c:v>
                </c:pt>
                <c:pt idx="1265">
                  <c:v>59.024900000000002</c:v>
                </c:pt>
                <c:pt idx="1266">
                  <c:v>59.024900000000002</c:v>
                </c:pt>
                <c:pt idx="1267">
                  <c:v>59.024900000000002</c:v>
                </c:pt>
                <c:pt idx="1268">
                  <c:v>59.024900000000002</c:v>
                </c:pt>
                <c:pt idx="1269">
                  <c:v>59.024900000000002</c:v>
                </c:pt>
                <c:pt idx="1270">
                  <c:v>59.024900000000002</c:v>
                </c:pt>
                <c:pt idx="1271">
                  <c:v>59.024900000000002</c:v>
                </c:pt>
                <c:pt idx="1272">
                  <c:v>59.024900000000002</c:v>
                </c:pt>
                <c:pt idx="1273">
                  <c:v>59.024900000000002</c:v>
                </c:pt>
                <c:pt idx="1274">
                  <c:v>59.024900000000002</c:v>
                </c:pt>
                <c:pt idx="1275">
                  <c:v>59.024900000000002</c:v>
                </c:pt>
                <c:pt idx="1276">
                  <c:v>59.024900000000002</c:v>
                </c:pt>
                <c:pt idx="1277">
                  <c:v>59.024900000000002</c:v>
                </c:pt>
                <c:pt idx="1278">
                  <c:v>59.024900000000002</c:v>
                </c:pt>
                <c:pt idx="1279">
                  <c:v>59.024900000000002</c:v>
                </c:pt>
                <c:pt idx="1280">
                  <c:v>59.024900000000002</c:v>
                </c:pt>
                <c:pt idx="1281">
                  <c:v>59.024900000000002</c:v>
                </c:pt>
                <c:pt idx="1282">
                  <c:v>57.497599999999998</c:v>
                </c:pt>
                <c:pt idx="1283">
                  <c:v>57.497599999999998</c:v>
                </c:pt>
                <c:pt idx="1284">
                  <c:v>57.497599999999998</c:v>
                </c:pt>
                <c:pt idx="1285">
                  <c:v>57.497599999999998</c:v>
                </c:pt>
                <c:pt idx="1286">
                  <c:v>57.497599999999998</c:v>
                </c:pt>
                <c:pt idx="1287">
                  <c:v>57.497599999999998</c:v>
                </c:pt>
                <c:pt idx="1288">
                  <c:v>57.497599999999998</c:v>
                </c:pt>
                <c:pt idx="1289">
                  <c:v>57.497599999999998</c:v>
                </c:pt>
                <c:pt idx="1290">
                  <c:v>57.497599999999998</c:v>
                </c:pt>
                <c:pt idx="1291">
                  <c:v>57.497599999999998</c:v>
                </c:pt>
                <c:pt idx="1292">
                  <c:v>57.497599999999998</c:v>
                </c:pt>
                <c:pt idx="1293">
                  <c:v>57.497599999999998</c:v>
                </c:pt>
                <c:pt idx="1294">
                  <c:v>57.497599999999998</c:v>
                </c:pt>
                <c:pt idx="1295">
                  <c:v>57.497599999999998</c:v>
                </c:pt>
                <c:pt idx="1296">
                  <c:v>57.497599999999998</c:v>
                </c:pt>
                <c:pt idx="1297">
                  <c:v>57.497599999999998</c:v>
                </c:pt>
                <c:pt idx="1298">
                  <c:v>57.497599999999998</c:v>
                </c:pt>
                <c:pt idx="1299">
                  <c:v>57.497599999999998</c:v>
                </c:pt>
                <c:pt idx="1300">
                  <c:v>57.497599999999998</c:v>
                </c:pt>
                <c:pt idx="1301">
                  <c:v>57.497599999999998</c:v>
                </c:pt>
                <c:pt idx="1302">
                  <c:v>57.497599999999998</c:v>
                </c:pt>
                <c:pt idx="1303">
                  <c:v>57.497599999999998</c:v>
                </c:pt>
                <c:pt idx="1304">
                  <c:v>57.497599999999998</c:v>
                </c:pt>
                <c:pt idx="1305">
                  <c:v>57.497599999999998</c:v>
                </c:pt>
                <c:pt idx="1306">
                  <c:v>57.497599999999998</c:v>
                </c:pt>
                <c:pt idx="1307">
                  <c:v>57.497599999999998</c:v>
                </c:pt>
                <c:pt idx="1308">
                  <c:v>57.497599999999998</c:v>
                </c:pt>
                <c:pt idx="1309">
                  <c:v>57.497599999999998</c:v>
                </c:pt>
                <c:pt idx="1310">
                  <c:v>57.497599999999998</c:v>
                </c:pt>
                <c:pt idx="1311">
                  <c:v>57.497599999999998</c:v>
                </c:pt>
                <c:pt idx="1312">
                  <c:v>57.952599999999997</c:v>
                </c:pt>
                <c:pt idx="1313">
                  <c:v>57.952599999999997</c:v>
                </c:pt>
                <c:pt idx="1314">
                  <c:v>57.952599999999997</c:v>
                </c:pt>
                <c:pt idx="1315">
                  <c:v>57.952599999999997</c:v>
                </c:pt>
                <c:pt idx="1316">
                  <c:v>57.952599999999997</c:v>
                </c:pt>
                <c:pt idx="1317">
                  <c:v>57.952599999999997</c:v>
                </c:pt>
                <c:pt idx="1318">
                  <c:v>57.952599999999997</c:v>
                </c:pt>
                <c:pt idx="1319">
                  <c:v>57.952599999999997</c:v>
                </c:pt>
                <c:pt idx="1320">
                  <c:v>57.952599999999997</c:v>
                </c:pt>
                <c:pt idx="1321">
                  <c:v>57.952599999999997</c:v>
                </c:pt>
                <c:pt idx="1322">
                  <c:v>57.952599999999997</c:v>
                </c:pt>
                <c:pt idx="1323">
                  <c:v>57.952599999999997</c:v>
                </c:pt>
                <c:pt idx="1324">
                  <c:v>57.952599999999997</c:v>
                </c:pt>
                <c:pt idx="1325">
                  <c:v>57.952599999999997</c:v>
                </c:pt>
                <c:pt idx="1326">
                  <c:v>57.952599999999997</c:v>
                </c:pt>
                <c:pt idx="1327">
                  <c:v>57.952599999999997</c:v>
                </c:pt>
                <c:pt idx="1328">
                  <c:v>57.952599999999997</c:v>
                </c:pt>
                <c:pt idx="1329">
                  <c:v>57.952599999999997</c:v>
                </c:pt>
                <c:pt idx="1330">
                  <c:v>57.952599999999997</c:v>
                </c:pt>
                <c:pt idx="1331">
                  <c:v>57.952599999999997</c:v>
                </c:pt>
                <c:pt idx="1332">
                  <c:v>57.952599999999997</c:v>
                </c:pt>
                <c:pt idx="1333">
                  <c:v>57.952599999999997</c:v>
                </c:pt>
                <c:pt idx="1334">
                  <c:v>57.952599999999997</c:v>
                </c:pt>
                <c:pt idx="1335">
                  <c:v>57.952599999999997</c:v>
                </c:pt>
                <c:pt idx="1336">
                  <c:v>57.952599999999997</c:v>
                </c:pt>
                <c:pt idx="1337">
                  <c:v>57.952599999999997</c:v>
                </c:pt>
                <c:pt idx="1338">
                  <c:v>57.952599999999997</c:v>
                </c:pt>
                <c:pt idx="1339">
                  <c:v>57.952599999999997</c:v>
                </c:pt>
                <c:pt idx="1340">
                  <c:v>57.952599999999997</c:v>
                </c:pt>
                <c:pt idx="1341">
                  <c:v>57.952599999999997</c:v>
                </c:pt>
                <c:pt idx="1342">
                  <c:v>57.952599999999997</c:v>
                </c:pt>
                <c:pt idx="1343">
                  <c:v>54.643300000000004</c:v>
                </c:pt>
                <c:pt idx="1344">
                  <c:v>54.643300000000004</c:v>
                </c:pt>
                <c:pt idx="1345">
                  <c:v>54.643300000000004</c:v>
                </c:pt>
                <c:pt idx="1346">
                  <c:v>54.643300000000004</c:v>
                </c:pt>
                <c:pt idx="1347">
                  <c:v>54.643300000000004</c:v>
                </c:pt>
                <c:pt idx="1348">
                  <c:v>54.643300000000004</c:v>
                </c:pt>
                <c:pt idx="1349">
                  <c:v>54.643300000000004</c:v>
                </c:pt>
                <c:pt idx="1350">
                  <c:v>54.643300000000004</c:v>
                </c:pt>
                <c:pt idx="1351">
                  <c:v>54.643300000000004</c:v>
                </c:pt>
                <c:pt idx="1352">
                  <c:v>54.643300000000004</c:v>
                </c:pt>
                <c:pt idx="1353">
                  <c:v>54.643300000000004</c:v>
                </c:pt>
                <c:pt idx="1354">
                  <c:v>54.643300000000004</c:v>
                </c:pt>
                <c:pt idx="1355">
                  <c:v>54.643300000000004</c:v>
                </c:pt>
                <c:pt idx="1356">
                  <c:v>54.643300000000004</c:v>
                </c:pt>
                <c:pt idx="1357">
                  <c:v>54.643300000000004</c:v>
                </c:pt>
                <c:pt idx="1358">
                  <c:v>54.643300000000004</c:v>
                </c:pt>
                <c:pt idx="1359">
                  <c:v>54.643300000000004</c:v>
                </c:pt>
                <c:pt idx="1360">
                  <c:v>54.643300000000004</c:v>
                </c:pt>
                <c:pt idx="1361">
                  <c:v>54.643300000000004</c:v>
                </c:pt>
                <c:pt idx="1362">
                  <c:v>54.643300000000004</c:v>
                </c:pt>
                <c:pt idx="1363">
                  <c:v>54.643300000000004</c:v>
                </c:pt>
                <c:pt idx="1364">
                  <c:v>54.643300000000004</c:v>
                </c:pt>
                <c:pt idx="1365">
                  <c:v>54.643300000000004</c:v>
                </c:pt>
                <c:pt idx="1366">
                  <c:v>54.643300000000004</c:v>
                </c:pt>
                <c:pt idx="1367">
                  <c:v>54.643300000000004</c:v>
                </c:pt>
                <c:pt idx="1368">
                  <c:v>54.643300000000004</c:v>
                </c:pt>
                <c:pt idx="1369">
                  <c:v>54.643300000000004</c:v>
                </c:pt>
                <c:pt idx="1370">
                  <c:v>54.643300000000004</c:v>
                </c:pt>
                <c:pt idx="1371">
                  <c:v>54.643300000000004</c:v>
                </c:pt>
                <c:pt idx="1372">
                  <c:v>54.643300000000004</c:v>
                </c:pt>
                <c:pt idx="1373">
                  <c:v>52.043799999999997</c:v>
                </c:pt>
                <c:pt idx="1374">
                  <c:v>52.043799999999997</c:v>
                </c:pt>
                <c:pt idx="1375">
                  <c:v>52.043799999999997</c:v>
                </c:pt>
                <c:pt idx="1376">
                  <c:v>52.043799999999997</c:v>
                </c:pt>
                <c:pt idx="1377">
                  <c:v>52.043799999999997</c:v>
                </c:pt>
                <c:pt idx="1378">
                  <c:v>52.043799999999997</c:v>
                </c:pt>
                <c:pt idx="1379">
                  <c:v>52.043799999999997</c:v>
                </c:pt>
                <c:pt idx="1380">
                  <c:v>52.043799999999997</c:v>
                </c:pt>
                <c:pt idx="1381">
                  <c:v>52.043799999999997</c:v>
                </c:pt>
                <c:pt idx="1382">
                  <c:v>52.043799999999997</c:v>
                </c:pt>
                <c:pt idx="1383">
                  <c:v>52.043799999999997</c:v>
                </c:pt>
                <c:pt idx="1384">
                  <c:v>52.043799999999997</c:v>
                </c:pt>
                <c:pt idx="1385">
                  <c:v>52.043799999999997</c:v>
                </c:pt>
                <c:pt idx="1386">
                  <c:v>52.043799999999997</c:v>
                </c:pt>
                <c:pt idx="1387">
                  <c:v>52.043799999999997</c:v>
                </c:pt>
                <c:pt idx="1388">
                  <c:v>52.043799999999997</c:v>
                </c:pt>
                <c:pt idx="1389">
                  <c:v>52.043799999999997</c:v>
                </c:pt>
                <c:pt idx="1390">
                  <c:v>52.043799999999997</c:v>
                </c:pt>
                <c:pt idx="1391">
                  <c:v>52.043799999999997</c:v>
                </c:pt>
                <c:pt idx="1392">
                  <c:v>52.043799999999997</c:v>
                </c:pt>
                <c:pt idx="1393">
                  <c:v>52.043799999999997</c:v>
                </c:pt>
                <c:pt idx="1394">
                  <c:v>52.043799999999997</c:v>
                </c:pt>
                <c:pt idx="1395">
                  <c:v>52.043799999999997</c:v>
                </c:pt>
                <c:pt idx="1396">
                  <c:v>52.043799999999997</c:v>
                </c:pt>
                <c:pt idx="1397">
                  <c:v>52.043799999999997</c:v>
                </c:pt>
                <c:pt idx="1398">
                  <c:v>52.043799999999997</c:v>
                </c:pt>
                <c:pt idx="1399">
                  <c:v>52.043799999999997</c:v>
                </c:pt>
                <c:pt idx="1400">
                  <c:v>52.043799999999997</c:v>
                </c:pt>
                <c:pt idx="1401">
                  <c:v>52.043799999999997</c:v>
                </c:pt>
                <c:pt idx="1402">
                  <c:v>52.043799999999997</c:v>
                </c:pt>
                <c:pt idx="1403">
                  <c:v>52.043799999999997</c:v>
                </c:pt>
                <c:pt idx="1404">
                  <c:v>50.362900000000003</c:v>
                </c:pt>
                <c:pt idx="1405">
                  <c:v>50.362900000000003</c:v>
                </c:pt>
                <c:pt idx="1406">
                  <c:v>50.362900000000003</c:v>
                </c:pt>
                <c:pt idx="1407">
                  <c:v>50.362900000000003</c:v>
                </c:pt>
                <c:pt idx="1408">
                  <c:v>50.362900000000003</c:v>
                </c:pt>
                <c:pt idx="1409">
                  <c:v>50.362900000000003</c:v>
                </c:pt>
                <c:pt idx="1410">
                  <c:v>50.362900000000003</c:v>
                </c:pt>
                <c:pt idx="1411">
                  <c:v>50.362900000000003</c:v>
                </c:pt>
                <c:pt idx="1412">
                  <c:v>50.362900000000003</c:v>
                </c:pt>
                <c:pt idx="1413">
                  <c:v>50.362900000000003</c:v>
                </c:pt>
                <c:pt idx="1414">
                  <c:v>50.362900000000003</c:v>
                </c:pt>
                <c:pt idx="1415">
                  <c:v>50.362900000000003</c:v>
                </c:pt>
                <c:pt idx="1416">
                  <c:v>50.362900000000003</c:v>
                </c:pt>
                <c:pt idx="1417">
                  <c:v>50.362900000000003</c:v>
                </c:pt>
                <c:pt idx="1418">
                  <c:v>50.362900000000003</c:v>
                </c:pt>
                <c:pt idx="1419">
                  <c:v>50.362900000000003</c:v>
                </c:pt>
                <c:pt idx="1420">
                  <c:v>50.362900000000003</c:v>
                </c:pt>
                <c:pt idx="1421">
                  <c:v>50.362900000000003</c:v>
                </c:pt>
                <c:pt idx="1422">
                  <c:v>50.362900000000003</c:v>
                </c:pt>
                <c:pt idx="1423">
                  <c:v>50.362900000000003</c:v>
                </c:pt>
                <c:pt idx="1424">
                  <c:v>50.362900000000003</c:v>
                </c:pt>
                <c:pt idx="1425">
                  <c:v>50.362900000000003</c:v>
                </c:pt>
                <c:pt idx="1426">
                  <c:v>50.362900000000003</c:v>
                </c:pt>
                <c:pt idx="1427">
                  <c:v>50.362900000000003</c:v>
                </c:pt>
                <c:pt idx="1428">
                  <c:v>50.362900000000003</c:v>
                </c:pt>
                <c:pt idx="1429">
                  <c:v>50.362900000000003</c:v>
                </c:pt>
                <c:pt idx="1430">
                  <c:v>50.362900000000003</c:v>
                </c:pt>
                <c:pt idx="1431">
                  <c:v>50.362900000000003</c:v>
                </c:pt>
                <c:pt idx="1432">
                  <c:v>50.362900000000003</c:v>
                </c:pt>
                <c:pt idx="1433">
                  <c:v>50.362900000000003</c:v>
                </c:pt>
                <c:pt idx="1434">
                  <c:v>50.362900000000003</c:v>
                </c:pt>
                <c:pt idx="1435">
                  <c:v>48.9938</c:v>
                </c:pt>
                <c:pt idx="1436">
                  <c:v>48.9938</c:v>
                </c:pt>
                <c:pt idx="1437">
                  <c:v>48.9938</c:v>
                </c:pt>
                <c:pt idx="1438">
                  <c:v>48.9938</c:v>
                </c:pt>
                <c:pt idx="1439">
                  <c:v>48.9938</c:v>
                </c:pt>
                <c:pt idx="1440">
                  <c:v>48.9938</c:v>
                </c:pt>
                <c:pt idx="1441">
                  <c:v>48.9938</c:v>
                </c:pt>
                <c:pt idx="1442">
                  <c:v>48.9938</c:v>
                </c:pt>
                <c:pt idx="1443">
                  <c:v>48.9938</c:v>
                </c:pt>
                <c:pt idx="1444">
                  <c:v>48.9938</c:v>
                </c:pt>
                <c:pt idx="1445">
                  <c:v>48.9938</c:v>
                </c:pt>
                <c:pt idx="1446">
                  <c:v>48.9938</c:v>
                </c:pt>
                <c:pt idx="1447">
                  <c:v>48.9938</c:v>
                </c:pt>
                <c:pt idx="1448">
                  <c:v>48.9938</c:v>
                </c:pt>
                <c:pt idx="1449">
                  <c:v>48.9938</c:v>
                </c:pt>
                <c:pt idx="1450">
                  <c:v>48.9938</c:v>
                </c:pt>
                <c:pt idx="1451">
                  <c:v>48.9938</c:v>
                </c:pt>
                <c:pt idx="1452">
                  <c:v>48.9938</c:v>
                </c:pt>
                <c:pt idx="1453">
                  <c:v>48.9938</c:v>
                </c:pt>
                <c:pt idx="1454">
                  <c:v>48.9938</c:v>
                </c:pt>
                <c:pt idx="1455">
                  <c:v>48.9938</c:v>
                </c:pt>
                <c:pt idx="1456">
                  <c:v>48.9938</c:v>
                </c:pt>
                <c:pt idx="1457">
                  <c:v>48.9938</c:v>
                </c:pt>
                <c:pt idx="1458">
                  <c:v>48.9938</c:v>
                </c:pt>
                <c:pt idx="1459">
                  <c:v>48.9938</c:v>
                </c:pt>
                <c:pt idx="1460">
                  <c:v>48.9938</c:v>
                </c:pt>
                <c:pt idx="1461">
                  <c:v>48.9938</c:v>
                </c:pt>
                <c:pt idx="1462">
                  <c:v>48.9938</c:v>
                </c:pt>
                <c:pt idx="1463">
                  <c:v>48.9938</c:v>
                </c:pt>
                <c:pt idx="1464">
                  <c:v>48.9938</c:v>
                </c:pt>
                <c:pt idx="1465">
                  <c:v>48.514499999999998</c:v>
                </c:pt>
                <c:pt idx="1466">
                  <c:v>48.514499999999998</c:v>
                </c:pt>
                <c:pt idx="1467">
                  <c:v>48.514499999999998</c:v>
                </c:pt>
                <c:pt idx="1468">
                  <c:v>48.514499999999998</c:v>
                </c:pt>
                <c:pt idx="1469">
                  <c:v>48.514499999999998</c:v>
                </c:pt>
                <c:pt idx="1470">
                  <c:v>48.514499999999998</c:v>
                </c:pt>
                <c:pt idx="1471">
                  <c:v>48.514499999999998</c:v>
                </c:pt>
                <c:pt idx="1472">
                  <c:v>48.514499999999998</c:v>
                </c:pt>
                <c:pt idx="1473">
                  <c:v>48.514499999999998</c:v>
                </c:pt>
                <c:pt idx="1474">
                  <c:v>48.514499999999998</c:v>
                </c:pt>
                <c:pt idx="1475">
                  <c:v>48.514499999999998</c:v>
                </c:pt>
                <c:pt idx="1476">
                  <c:v>48.514499999999998</c:v>
                </c:pt>
                <c:pt idx="1477">
                  <c:v>48.514499999999998</c:v>
                </c:pt>
                <c:pt idx="1478">
                  <c:v>48.514499999999998</c:v>
                </c:pt>
                <c:pt idx="1479">
                  <c:v>48.514499999999998</c:v>
                </c:pt>
                <c:pt idx="1480">
                  <c:v>48.514499999999998</c:v>
                </c:pt>
                <c:pt idx="1481">
                  <c:v>48.514499999999998</c:v>
                </c:pt>
                <c:pt idx="1482">
                  <c:v>48.514499999999998</c:v>
                </c:pt>
                <c:pt idx="1483">
                  <c:v>48.514499999999998</c:v>
                </c:pt>
                <c:pt idx="1484">
                  <c:v>48.514499999999998</c:v>
                </c:pt>
                <c:pt idx="1485">
                  <c:v>48.514499999999998</c:v>
                </c:pt>
                <c:pt idx="1486">
                  <c:v>48.514499999999998</c:v>
                </c:pt>
                <c:pt idx="1487">
                  <c:v>48.514499999999998</c:v>
                </c:pt>
                <c:pt idx="1488">
                  <c:v>48.514499999999998</c:v>
                </c:pt>
                <c:pt idx="1489">
                  <c:v>48.514499999999998</c:v>
                </c:pt>
                <c:pt idx="1490">
                  <c:v>48.514499999999998</c:v>
                </c:pt>
                <c:pt idx="1491">
                  <c:v>48.514499999999998</c:v>
                </c:pt>
                <c:pt idx="1492">
                  <c:v>48.514499999999998</c:v>
                </c:pt>
                <c:pt idx="1493">
                  <c:v>48.514499999999998</c:v>
                </c:pt>
                <c:pt idx="1494">
                  <c:v>48.514499999999998</c:v>
                </c:pt>
                <c:pt idx="1495">
                  <c:v>48.514499999999998</c:v>
                </c:pt>
                <c:pt idx="1496">
                  <c:v>47.089399999999998</c:v>
                </c:pt>
                <c:pt idx="1497">
                  <c:v>47.089399999999998</c:v>
                </c:pt>
                <c:pt idx="1498">
                  <c:v>47.089399999999998</c:v>
                </c:pt>
                <c:pt idx="1499">
                  <c:v>47.089399999999998</c:v>
                </c:pt>
                <c:pt idx="1500">
                  <c:v>47.089399999999998</c:v>
                </c:pt>
                <c:pt idx="1501">
                  <c:v>47.089399999999998</c:v>
                </c:pt>
                <c:pt idx="1502">
                  <c:v>47.089399999999998</c:v>
                </c:pt>
                <c:pt idx="1503">
                  <c:v>47.089399999999998</c:v>
                </c:pt>
                <c:pt idx="1504">
                  <c:v>47.089399999999998</c:v>
                </c:pt>
                <c:pt idx="1505">
                  <c:v>47.089399999999998</c:v>
                </c:pt>
                <c:pt idx="1506">
                  <c:v>47.089399999999998</c:v>
                </c:pt>
                <c:pt idx="1507">
                  <c:v>47.089399999999998</c:v>
                </c:pt>
                <c:pt idx="1508">
                  <c:v>47.089399999999998</c:v>
                </c:pt>
                <c:pt idx="1509">
                  <c:v>47.089399999999998</c:v>
                </c:pt>
                <c:pt idx="1510">
                  <c:v>47.089399999999998</c:v>
                </c:pt>
                <c:pt idx="1511">
                  <c:v>47.089399999999998</c:v>
                </c:pt>
                <c:pt idx="1512">
                  <c:v>47.089399999999998</c:v>
                </c:pt>
                <c:pt idx="1513">
                  <c:v>47.089399999999998</c:v>
                </c:pt>
                <c:pt idx="1514">
                  <c:v>47.089399999999998</c:v>
                </c:pt>
                <c:pt idx="1515">
                  <c:v>47.089399999999998</c:v>
                </c:pt>
                <c:pt idx="1516">
                  <c:v>47.089399999999998</c:v>
                </c:pt>
                <c:pt idx="1517">
                  <c:v>47.089399999999998</c:v>
                </c:pt>
                <c:pt idx="1518">
                  <c:v>47.089399999999998</c:v>
                </c:pt>
                <c:pt idx="1519">
                  <c:v>47.089399999999998</c:v>
                </c:pt>
                <c:pt idx="1520">
                  <c:v>47.089399999999998</c:v>
                </c:pt>
                <c:pt idx="1521">
                  <c:v>47.089399999999998</c:v>
                </c:pt>
                <c:pt idx="1522">
                  <c:v>47.089399999999998</c:v>
                </c:pt>
                <c:pt idx="1523">
                  <c:v>47.089399999999998</c:v>
                </c:pt>
                <c:pt idx="1524">
                  <c:v>47.089399999999998</c:v>
                </c:pt>
                <c:pt idx="1525">
                  <c:v>47.089399999999998</c:v>
                </c:pt>
                <c:pt idx="1526">
                  <c:v>46.365900000000003</c:v>
                </c:pt>
                <c:pt idx="1527">
                  <c:v>46.365900000000003</c:v>
                </c:pt>
                <c:pt idx="1528">
                  <c:v>46.365900000000003</c:v>
                </c:pt>
                <c:pt idx="1529">
                  <c:v>46.365900000000003</c:v>
                </c:pt>
                <c:pt idx="1530">
                  <c:v>46.365900000000003</c:v>
                </c:pt>
                <c:pt idx="1531">
                  <c:v>46.365900000000003</c:v>
                </c:pt>
                <c:pt idx="1532">
                  <c:v>46.365900000000003</c:v>
                </c:pt>
                <c:pt idx="1533">
                  <c:v>46.365900000000003</c:v>
                </c:pt>
                <c:pt idx="1534">
                  <c:v>46.365900000000003</c:v>
                </c:pt>
                <c:pt idx="1535">
                  <c:v>46.365900000000003</c:v>
                </c:pt>
                <c:pt idx="1536">
                  <c:v>46.365900000000003</c:v>
                </c:pt>
                <c:pt idx="1537">
                  <c:v>46.365900000000003</c:v>
                </c:pt>
                <c:pt idx="1538">
                  <c:v>46.365900000000003</c:v>
                </c:pt>
                <c:pt idx="1539">
                  <c:v>46.365900000000003</c:v>
                </c:pt>
                <c:pt idx="1540">
                  <c:v>46.365900000000003</c:v>
                </c:pt>
                <c:pt idx="1541">
                  <c:v>46.365900000000003</c:v>
                </c:pt>
                <c:pt idx="1542">
                  <c:v>46.365900000000003</c:v>
                </c:pt>
                <c:pt idx="1543">
                  <c:v>46.365900000000003</c:v>
                </c:pt>
                <c:pt idx="1544">
                  <c:v>46.365900000000003</c:v>
                </c:pt>
                <c:pt idx="1545">
                  <c:v>46.365900000000003</c:v>
                </c:pt>
                <c:pt idx="1546">
                  <c:v>46.365900000000003</c:v>
                </c:pt>
                <c:pt idx="1547">
                  <c:v>46.365900000000003</c:v>
                </c:pt>
                <c:pt idx="1548">
                  <c:v>46.365900000000003</c:v>
                </c:pt>
                <c:pt idx="1549">
                  <c:v>46.365900000000003</c:v>
                </c:pt>
                <c:pt idx="1550">
                  <c:v>46.365900000000003</c:v>
                </c:pt>
                <c:pt idx="1551">
                  <c:v>46.365900000000003</c:v>
                </c:pt>
                <c:pt idx="1552">
                  <c:v>46.365900000000003</c:v>
                </c:pt>
                <c:pt idx="1553">
                  <c:v>46.365900000000003</c:v>
                </c:pt>
                <c:pt idx="1554">
                  <c:v>46.365900000000003</c:v>
                </c:pt>
                <c:pt idx="1555">
                  <c:v>46.365900000000003</c:v>
                </c:pt>
                <c:pt idx="1556">
                  <c:v>46.365900000000003</c:v>
                </c:pt>
                <c:pt idx="1557">
                  <c:v>46.940800000000003</c:v>
                </c:pt>
                <c:pt idx="1558">
                  <c:v>46.940800000000003</c:v>
                </c:pt>
                <c:pt idx="1559">
                  <c:v>46.940800000000003</c:v>
                </c:pt>
                <c:pt idx="1560">
                  <c:v>46.940800000000003</c:v>
                </c:pt>
                <c:pt idx="1561">
                  <c:v>46.940800000000003</c:v>
                </c:pt>
                <c:pt idx="1562">
                  <c:v>46.940800000000003</c:v>
                </c:pt>
                <c:pt idx="1563">
                  <c:v>46.940800000000003</c:v>
                </c:pt>
                <c:pt idx="1564">
                  <c:v>46.940800000000003</c:v>
                </c:pt>
                <c:pt idx="1565">
                  <c:v>46.940800000000003</c:v>
                </c:pt>
                <c:pt idx="1566">
                  <c:v>46.940800000000003</c:v>
                </c:pt>
                <c:pt idx="1567">
                  <c:v>46.940800000000003</c:v>
                </c:pt>
                <c:pt idx="1568">
                  <c:v>46.940800000000003</c:v>
                </c:pt>
                <c:pt idx="1569">
                  <c:v>46.940800000000003</c:v>
                </c:pt>
                <c:pt idx="1570">
                  <c:v>46.940800000000003</c:v>
                </c:pt>
                <c:pt idx="1571">
                  <c:v>46.940800000000003</c:v>
                </c:pt>
                <c:pt idx="1572">
                  <c:v>46.940800000000003</c:v>
                </c:pt>
                <c:pt idx="1573">
                  <c:v>46.940800000000003</c:v>
                </c:pt>
                <c:pt idx="1574">
                  <c:v>46.940800000000003</c:v>
                </c:pt>
                <c:pt idx="1575">
                  <c:v>46.940800000000003</c:v>
                </c:pt>
                <c:pt idx="1576">
                  <c:v>46.940800000000003</c:v>
                </c:pt>
                <c:pt idx="1577">
                  <c:v>46.940800000000003</c:v>
                </c:pt>
                <c:pt idx="1578">
                  <c:v>46.940800000000003</c:v>
                </c:pt>
                <c:pt idx="1579">
                  <c:v>46.940800000000003</c:v>
                </c:pt>
                <c:pt idx="1580">
                  <c:v>46.940800000000003</c:v>
                </c:pt>
                <c:pt idx="1581">
                  <c:v>46.940800000000003</c:v>
                </c:pt>
                <c:pt idx="1582">
                  <c:v>46.940800000000003</c:v>
                </c:pt>
                <c:pt idx="1583">
                  <c:v>46.940800000000003</c:v>
                </c:pt>
                <c:pt idx="1584">
                  <c:v>46.940800000000003</c:v>
                </c:pt>
                <c:pt idx="1585">
                  <c:v>46.940800000000003</c:v>
                </c:pt>
                <c:pt idx="1586">
                  <c:v>46.940800000000003</c:v>
                </c:pt>
                <c:pt idx="1587">
                  <c:v>46.940800000000003</c:v>
                </c:pt>
                <c:pt idx="1588">
                  <c:v>48.776400000000002</c:v>
                </c:pt>
                <c:pt idx="1589">
                  <c:v>48.776400000000002</c:v>
                </c:pt>
                <c:pt idx="1590">
                  <c:v>48.776400000000002</c:v>
                </c:pt>
                <c:pt idx="1591">
                  <c:v>48.776400000000002</c:v>
                </c:pt>
                <c:pt idx="1592">
                  <c:v>48.776400000000002</c:v>
                </c:pt>
                <c:pt idx="1593">
                  <c:v>48.776400000000002</c:v>
                </c:pt>
                <c:pt idx="1594">
                  <c:v>48.776400000000002</c:v>
                </c:pt>
                <c:pt idx="1595">
                  <c:v>48.776400000000002</c:v>
                </c:pt>
                <c:pt idx="1596">
                  <c:v>48.776400000000002</c:v>
                </c:pt>
                <c:pt idx="1597">
                  <c:v>48.776400000000002</c:v>
                </c:pt>
                <c:pt idx="1598">
                  <c:v>48.776400000000002</c:v>
                </c:pt>
                <c:pt idx="1599">
                  <c:v>48.776400000000002</c:v>
                </c:pt>
                <c:pt idx="1600">
                  <c:v>48.776400000000002</c:v>
                </c:pt>
                <c:pt idx="1601">
                  <c:v>48.776400000000002</c:v>
                </c:pt>
                <c:pt idx="1602">
                  <c:v>48.776400000000002</c:v>
                </c:pt>
                <c:pt idx="1603">
                  <c:v>48.776400000000002</c:v>
                </c:pt>
                <c:pt idx="1604">
                  <c:v>48.776400000000002</c:v>
                </c:pt>
                <c:pt idx="1605">
                  <c:v>48.776400000000002</c:v>
                </c:pt>
                <c:pt idx="1606">
                  <c:v>48.776400000000002</c:v>
                </c:pt>
                <c:pt idx="1607">
                  <c:v>48.776400000000002</c:v>
                </c:pt>
                <c:pt idx="1608">
                  <c:v>48.776400000000002</c:v>
                </c:pt>
                <c:pt idx="1609">
                  <c:v>48.776400000000002</c:v>
                </c:pt>
                <c:pt idx="1610">
                  <c:v>48.776400000000002</c:v>
                </c:pt>
                <c:pt idx="1611">
                  <c:v>48.776400000000002</c:v>
                </c:pt>
                <c:pt idx="1612">
                  <c:v>48.776400000000002</c:v>
                </c:pt>
                <c:pt idx="1613">
                  <c:v>48.776400000000002</c:v>
                </c:pt>
                <c:pt idx="1614">
                  <c:v>48.776400000000002</c:v>
                </c:pt>
                <c:pt idx="1615">
                  <c:v>48.776400000000002</c:v>
                </c:pt>
                <c:pt idx="1616">
                  <c:v>48.776400000000002</c:v>
                </c:pt>
                <c:pt idx="1617">
                  <c:v>48.957799999999999</c:v>
                </c:pt>
                <c:pt idx="1618">
                  <c:v>48.957799999999999</c:v>
                </c:pt>
                <c:pt idx="1619">
                  <c:v>48.957799999999999</c:v>
                </c:pt>
                <c:pt idx="1620">
                  <c:v>48.957799999999999</c:v>
                </c:pt>
                <c:pt idx="1621">
                  <c:v>48.957799999999999</c:v>
                </c:pt>
                <c:pt idx="1622">
                  <c:v>48.957799999999999</c:v>
                </c:pt>
                <c:pt idx="1623">
                  <c:v>48.957799999999999</c:v>
                </c:pt>
                <c:pt idx="1624">
                  <c:v>48.957799999999999</c:v>
                </c:pt>
                <c:pt idx="1625">
                  <c:v>48.957799999999999</c:v>
                </c:pt>
                <c:pt idx="1626">
                  <c:v>48.957799999999999</c:v>
                </c:pt>
                <c:pt idx="1627">
                  <c:v>48.957799999999999</c:v>
                </c:pt>
                <c:pt idx="1628">
                  <c:v>48.957799999999999</c:v>
                </c:pt>
                <c:pt idx="1629">
                  <c:v>48.957799999999999</c:v>
                </c:pt>
                <c:pt idx="1630">
                  <c:v>48.957799999999999</c:v>
                </c:pt>
                <c:pt idx="1631">
                  <c:v>48.957799999999999</c:v>
                </c:pt>
                <c:pt idx="1632">
                  <c:v>48.957799999999999</c:v>
                </c:pt>
                <c:pt idx="1633">
                  <c:v>48.957799999999999</c:v>
                </c:pt>
                <c:pt idx="1634">
                  <c:v>48.957799999999999</c:v>
                </c:pt>
                <c:pt idx="1635">
                  <c:v>48.957799999999999</c:v>
                </c:pt>
                <c:pt idx="1636">
                  <c:v>48.957799999999999</c:v>
                </c:pt>
                <c:pt idx="1637">
                  <c:v>48.957799999999999</c:v>
                </c:pt>
                <c:pt idx="1638">
                  <c:v>48.957799999999999</c:v>
                </c:pt>
                <c:pt idx="1639">
                  <c:v>48.957799999999999</c:v>
                </c:pt>
                <c:pt idx="1640">
                  <c:v>48.957799999999999</c:v>
                </c:pt>
                <c:pt idx="1641">
                  <c:v>48.957799999999999</c:v>
                </c:pt>
                <c:pt idx="1642">
                  <c:v>48.957799999999999</c:v>
                </c:pt>
                <c:pt idx="1643">
                  <c:v>48.957799999999999</c:v>
                </c:pt>
                <c:pt idx="1644">
                  <c:v>48.957799999999999</c:v>
                </c:pt>
                <c:pt idx="1645">
                  <c:v>48.957799999999999</c:v>
                </c:pt>
                <c:pt idx="1646">
                  <c:v>48.957799999999999</c:v>
                </c:pt>
                <c:pt idx="1647">
                  <c:v>48.957799999999999</c:v>
                </c:pt>
                <c:pt idx="1648">
                  <c:v>47.716900000000003</c:v>
                </c:pt>
                <c:pt idx="1649">
                  <c:v>47.716900000000003</c:v>
                </c:pt>
                <c:pt idx="1650">
                  <c:v>47.716900000000003</c:v>
                </c:pt>
                <c:pt idx="1651">
                  <c:v>47.716900000000003</c:v>
                </c:pt>
                <c:pt idx="1652">
                  <c:v>47.716900000000003</c:v>
                </c:pt>
                <c:pt idx="1653">
                  <c:v>47.716900000000003</c:v>
                </c:pt>
                <c:pt idx="1654">
                  <c:v>47.716900000000003</c:v>
                </c:pt>
                <c:pt idx="1655">
                  <c:v>47.716900000000003</c:v>
                </c:pt>
                <c:pt idx="1656">
                  <c:v>47.716900000000003</c:v>
                </c:pt>
                <c:pt idx="1657">
                  <c:v>47.716900000000003</c:v>
                </c:pt>
                <c:pt idx="1658">
                  <c:v>47.716900000000003</c:v>
                </c:pt>
                <c:pt idx="1659">
                  <c:v>47.716900000000003</c:v>
                </c:pt>
                <c:pt idx="1660">
                  <c:v>47.716900000000003</c:v>
                </c:pt>
                <c:pt idx="1661">
                  <c:v>47.716900000000003</c:v>
                </c:pt>
                <c:pt idx="1662">
                  <c:v>47.716900000000003</c:v>
                </c:pt>
                <c:pt idx="1663">
                  <c:v>47.716900000000003</c:v>
                </c:pt>
                <c:pt idx="1664">
                  <c:v>47.716900000000003</c:v>
                </c:pt>
                <c:pt idx="1665">
                  <c:v>47.716900000000003</c:v>
                </c:pt>
                <c:pt idx="1666">
                  <c:v>47.716900000000003</c:v>
                </c:pt>
                <c:pt idx="1667">
                  <c:v>47.716900000000003</c:v>
                </c:pt>
                <c:pt idx="1668">
                  <c:v>47.716900000000003</c:v>
                </c:pt>
                <c:pt idx="1669">
                  <c:v>47.716900000000003</c:v>
                </c:pt>
                <c:pt idx="1670">
                  <c:v>47.716900000000003</c:v>
                </c:pt>
                <c:pt idx="1671">
                  <c:v>47.716900000000003</c:v>
                </c:pt>
                <c:pt idx="1672">
                  <c:v>47.716900000000003</c:v>
                </c:pt>
                <c:pt idx="1673">
                  <c:v>47.716900000000003</c:v>
                </c:pt>
                <c:pt idx="1674">
                  <c:v>47.716900000000003</c:v>
                </c:pt>
                <c:pt idx="1675">
                  <c:v>47.716900000000003</c:v>
                </c:pt>
                <c:pt idx="1676">
                  <c:v>47.716900000000003</c:v>
                </c:pt>
                <c:pt idx="1677">
                  <c:v>47.716900000000003</c:v>
                </c:pt>
                <c:pt idx="1678">
                  <c:v>45.892600000000002</c:v>
                </c:pt>
                <c:pt idx="1679">
                  <c:v>45.892600000000002</c:v>
                </c:pt>
                <c:pt idx="1680">
                  <c:v>45.892600000000002</c:v>
                </c:pt>
                <c:pt idx="1681">
                  <c:v>45.892600000000002</c:v>
                </c:pt>
                <c:pt idx="1682">
                  <c:v>45.892600000000002</c:v>
                </c:pt>
                <c:pt idx="1683">
                  <c:v>45.892600000000002</c:v>
                </c:pt>
                <c:pt idx="1684">
                  <c:v>45.892600000000002</c:v>
                </c:pt>
                <c:pt idx="1685">
                  <c:v>45.892600000000002</c:v>
                </c:pt>
                <c:pt idx="1686">
                  <c:v>45.892600000000002</c:v>
                </c:pt>
                <c:pt idx="1687">
                  <c:v>45.892600000000002</c:v>
                </c:pt>
                <c:pt idx="1688">
                  <c:v>45.892600000000002</c:v>
                </c:pt>
                <c:pt idx="1689">
                  <c:v>45.892600000000002</c:v>
                </c:pt>
                <c:pt idx="1690">
                  <c:v>45.892600000000002</c:v>
                </c:pt>
                <c:pt idx="1691">
                  <c:v>45.892600000000002</c:v>
                </c:pt>
                <c:pt idx="1692">
                  <c:v>45.892600000000002</c:v>
                </c:pt>
                <c:pt idx="1693">
                  <c:v>45.892600000000002</c:v>
                </c:pt>
                <c:pt idx="1694">
                  <c:v>45.892600000000002</c:v>
                </c:pt>
                <c:pt idx="1695">
                  <c:v>45.892600000000002</c:v>
                </c:pt>
                <c:pt idx="1696">
                  <c:v>45.892600000000002</c:v>
                </c:pt>
                <c:pt idx="1697">
                  <c:v>45.892600000000002</c:v>
                </c:pt>
                <c:pt idx="1698">
                  <c:v>45.892600000000002</c:v>
                </c:pt>
                <c:pt idx="1699">
                  <c:v>45.892600000000002</c:v>
                </c:pt>
                <c:pt idx="1700">
                  <c:v>45.892600000000002</c:v>
                </c:pt>
                <c:pt idx="1701">
                  <c:v>45.892600000000002</c:v>
                </c:pt>
                <c:pt idx="1702">
                  <c:v>45.892600000000002</c:v>
                </c:pt>
                <c:pt idx="1703">
                  <c:v>45.892600000000002</c:v>
                </c:pt>
                <c:pt idx="1704">
                  <c:v>45.892600000000002</c:v>
                </c:pt>
                <c:pt idx="1705">
                  <c:v>45.892600000000002</c:v>
                </c:pt>
                <c:pt idx="1706">
                  <c:v>45.892600000000002</c:v>
                </c:pt>
                <c:pt idx="1707">
                  <c:v>45.892600000000002</c:v>
                </c:pt>
                <c:pt idx="1708">
                  <c:v>45.892600000000002</c:v>
                </c:pt>
                <c:pt idx="1709">
                  <c:v>45.1267</c:v>
                </c:pt>
                <c:pt idx="1710">
                  <c:v>45.1267</c:v>
                </c:pt>
                <c:pt idx="1711">
                  <c:v>45.1267</c:v>
                </c:pt>
                <c:pt idx="1712">
                  <c:v>45.1267</c:v>
                </c:pt>
                <c:pt idx="1713">
                  <c:v>45.1267</c:v>
                </c:pt>
                <c:pt idx="1714">
                  <c:v>45.1267</c:v>
                </c:pt>
                <c:pt idx="1715">
                  <c:v>45.1267</c:v>
                </c:pt>
                <c:pt idx="1716">
                  <c:v>45.1267</c:v>
                </c:pt>
                <c:pt idx="1717">
                  <c:v>45.1267</c:v>
                </c:pt>
                <c:pt idx="1718">
                  <c:v>45.1267</c:v>
                </c:pt>
                <c:pt idx="1719">
                  <c:v>45.1267</c:v>
                </c:pt>
                <c:pt idx="1720">
                  <c:v>45.1267</c:v>
                </c:pt>
                <c:pt idx="1721">
                  <c:v>45.1267</c:v>
                </c:pt>
                <c:pt idx="1722">
                  <c:v>45.1267</c:v>
                </c:pt>
                <c:pt idx="1723">
                  <c:v>45.1267</c:v>
                </c:pt>
                <c:pt idx="1724">
                  <c:v>45.1267</c:v>
                </c:pt>
                <c:pt idx="1725">
                  <c:v>45.1267</c:v>
                </c:pt>
                <c:pt idx="1726">
                  <c:v>45.1267</c:v>
                </c:pt>
                <c:pt idx="1727">
                  <c:v>45.1267</c:v>
                </c:pt>
                <c:pt idx="1728">
                  <c:v>45.1267</c:v>
                </c:pt>
                <c:pt idx="1729">
                  <c:v>45.1267</c:v>
                </c:pt>
                <c:pt idx="1730">
                  <c:v>45.1267</c:v>
                </c:pt>
                <c:pt idx="1731">
                  <c:v>45.1267</c:v>
                </c:pt>
                <c:pt idx="1732">
                  <c:v>45.1267</c:v>
                </c:pt>
                <c:pt idx="1733">
                  <c:v>45.1267</c:v>
                </c:pt>
                <c:pt idx="1734">
                  <c:v>45.1267</c:v>
                </c:pt>
                <c:pt idx="1735">
                  <c:v>45.1267</c:v>
                </c:pt>
                <c:pt idx="1736">
                  <c:v>45.1267</c:v>
                </c:pt>
                <c:pt idx="1737">
                  <c:v>45.1267</c:v>
                </c:pt>
                <c:pt idx="1738">
                  <c:v>45.1267</c:v>
                </c:pt>
                <c:pt idx="1739">
                  <c:v>45.073900000000002</c:v>
                </c:pt>
                <c:pt idx="1740">
                  <c:v>45.073900000000002</c:v>
                </c:pt>
                <c:pt idx="1741">
                  <c:v>45.073900000000002</c:v>
                </c:pt>
                <c:pt idx="1742">
                  <c:v>45.073900000000002</c:v>
                </c:pt>
                <c:pt idx="1743">
                  <c:v>45.073900000000002</c:v>
                </c:pt>
                <c:pt idx="1744">
                  <c:v>45.073900000000002</c:v>
                </c:pt>
                <c:pt idx="1745">
                  <c:v>45.073900000000002</c:v>
                </c:pt>
                <c:pt idx="1746">
                  <c:v>45.073900000000002</c:v>
                </c:pt>
                <c:pt idx="1747">
                  <c:v>45.073900000000002</c:v>
                </c:pt>
                <c:pt idx="1748">
                  <c:v>45.073900000000002</c:v>
                </c:pt>
                <c:pt idx="1749">
                  <c:v>45.073900000000002</c:v>
                </c:pt>
                <c:pt idx="1750">
                  <c:v>45.073900000000002</c:v>
                </c:pt>
                <c:pt idx="1751">
                  <c:v>45.073900000000002</c:v>
                </c:pt>
                <c:pt idx="1752">
                  <c:v>45.073900000000002</c:v>
                </c:pt>
                <c:pt idx="1753">
                  <c:v>45.073900000000002</c:v>
                </c:pt>
                <c:pt idx="1754">
                  <c:v>45.073900000000002</c:v>
                </c:pt>
                <c:pt idx="1755">
                  <c:v>45.073900000000002</c:v>
                </c:pt>
                <c:pt idx="1756">
                  <c:v>45.073900000000002</c:v>
                </c:pt>
                <c:pt idx="1757">
                  <c:v>45.073900000000002</c:v>
                </c:pt>
                <c:pt idx="1758">
                  <c:v>45.073900000000002</c:v>
                </c:pt>
                <c:pt idx="1759">
                  <c:v>45.073900000000002</c:v>
                </c:pt>
                <c:pt idx="1760">
                  <c:v>45.073900000000002</c:v>
                </c:pt>
                <c:pt idx="1761">
                  <c:v>45.073900000000002</c:v>
                </c:pt>
                <c:pt idx="1762">
                  <c:v>45.073900000000002</c:v>
                </c:pt>
                <c:pt idx="1763">
                  <c:v>45.073900000000002</c:v>
                </c:pt>
                <c:pt idx="1764">
                  <c:v>45.073900000000002</c:v>
                </c:pt>
                <c:pt idx="1765">
                  <c:v>45.073900000000002</c:v>
                </c:pt>
                <c:pt idx="1766">
                  <c:v>45.073900000000002</c:v>
                </c:pt>
                <c:pt idx="1767">
                  <c:v>45.073900000000002</c:v>
                </c:pt>
                <c:pt idx="1768">
                  <c:v>45.073900000000002</c:v>
                </c:pt>
                <c:pt idx="1769">
                  <c:v>45.073900000000002</c:v>
                </c:pt>
                <c:pt idx="1770">
                  <c:v>43.997199999999999</c:v>
                </c:pt>
                <c:pt idx="1771">
                  <c:v>43.997199999999999</c:v>
                </c:pt>
                <c:pt idx="1772">
                  <c:v>43.997199999999999</c:v>
                </c:pt>
                <c:pt idx="1773">
                  <c:v>43.997199999999999</c:v>
                </c:pt>
                <c:pt idx="1774">
                  <c:v>43.997199999999999</c:v>
                </c:pt>
                <c:pt idx="1775">
                  <c:v>43.997199999999999</c:v>
                </c:pt>
                <c:pt idx="1776">
                  <c:v>43.997199999999999</c:v>
                </c:pt>
                <c:pt idx="1777">
                  <c:v>43.997199999999999</c:v>
                </c:pt>
                <c:pt idx="1778">
                  <c:v>43.997199999999999</c:v>
                </c:pt>
                <c:pt idx="1779">
                  <c:v>43.997199999999999</c:v>
                </c:pt>
                <c:pt idx="1780">
                  <c:v>43.997199999999999</c:v>
                </c:pt>
                <c:pt idx="1781">
                  <c:v>43.997199999999999</c:v>
                </c:pt>
                <c:pt idx="1782">
                  <c:v>43.997199999999999</c:v>
                </c:pt>
                <c:pt idx="1783">
                  <c:v>43.997199999999999</c:v>
                </c:pt>
                <c:pt idx="1784">
                  <c:v>43.997199999999999</c:v>
                </c:pt>
                <c:pt idx="1785">
                  <c:v>43.997199999999999</c:v>
                </c:pt>
                <c:pt idx="1786">
                  <c:v>43.997199999999999</c:v>
                </c:pt>
                <c:pt idx="1787">
                  <c:v>43.997199999999999</c:v>
                </c:pt>
                <c:pt idx="1788">
                  <c:v>43.997199999999999</c:v>
                </c:pt>
                <c:pt idx="1789">
                  <c:v>43.997199999999999</c:v>
                </c:pt>
                <c:pt idx="1790">
                  <c:v>43.997199999999999</c:v>
                </c:pt>
                <c:pt idx="1791">
                  <c:v>43.997199999999999</c:v>
                </c:pt>
                <c:pt idx="1792">
                  <c:v>43.997199999999999</c:v>
                </c:pt>
                <c:pt idx="1793">
                  <c:v>43.997199999999999</c:v>
                </c:pt>
                <c:pt idx="1794">
                  <c:v>43.997199999999999</c:v>
                </c:pt>
                <c:pt idx="1795">
                  <c:v>43.997199999999999</c:v>
                </c:pt>
                <c:pt idx="1796">
                  <c:v>43.997199999999999</c:v>
                </c:pt>
                <c:pt idx="1797">
                  <c:v>43.997199999999999</c:v>
                </c:pt>
                <c:pt idx="1798">
                  <c:v>43.997199999999999</c:v>
                </c:pt>
                <c:pt idx="1799">
                  <c:v>43.997199999999999</c:v>
                </c:pt>
                <c:pt idx="1800">
                  <c:v>43.997199999999999</c:v>
                </c:pt>
                <c:pt idx="1801">
                  <c:v>45.082900000000002</c:v>
                </c:pt>
                <c:pt idx="1802">
                  <c:v>45.082900000000002</c:v>
                </c:pt>
                <c:pt idx="1803">
                  <c:v>45.082900000000002</c:v>
                </c:pt>
                <c:pt idx="1804">
                  <c:v>45.082900000000002</c:v>
                </c:pt>
                <c:pt idx="1805">
                  <c:v>45.082900000000002</c:v>
                </c:pt>
                <c:pt idx="1806">
                  <c:v>45.082900000000002</c:v>
                </c:pt>
                <c:pt idx="1807">
                  <c:v>45.082900000000002</c:v>
                </c:pt>
                <c:pt idx="1808">
                  <c:v>45.082900000000002</c:v>
                </c:pt>
                <c:pt idx="1809">
                  <c:v>45.082900000000002</c:v>
                </c:pt>
                <c:pt idx="1810">
                  <c:v>45.082900000000002</c:v>
                </c:pt>
                <c:pt idx="1811">
                  <c:v>45.082900000000002</c:v>
                </c:pt>
                <c:pt idx="1812">
                  <c:v>45.082900000000002</c:v>
                </c:pt>
                <c:pt idx="1813">
                  <c:v>45.082900000000002</c:v>
                </c:pt>
                <c:pt idx="1814">
                  <c:v>45.082900000000002</c:v>
                </c:pt>
                <c:pt idx="1815">
                  <c:v>45.082900000000002</c:v>
                </c:pt>
                <c:pt idx="1816">
                  <c:v>45.082900000000002</c:v>
                </c:pt>
                <c:pt idx="1817">
                  <c:v>45.082900000000002</c:v>
                </c:pt>
                <c:pt idx="1818">
                  <c:v>45.082900000000002</c:v>
                </c:pt>
                <c:pt idx="1819">
                  <c:v>45.082900000000002</c:v>
                </c:pt>
                <c:pt idx="1820">
                  <c:v>45.082900000000002</c:v>
                </c:pt>
                <c:pt idx="1821">
                  <c:v>45.082900000000002</c:v>
                </c:pt>
                <c:pt idx="1822">
                  <c:v>45.082900000000002</c:v>
                </c:pt>
                <c:pt idx="1823">
                  <c:v>45.082900000000002</c:v>
                </c:pt>
                <c:pt idx="1824">
                  <c:v>45.082900000000002</c:v>
                </c:pt>
                <c:pt idx="1825">
                  <c:v>45.082900000000002</c:v>
                </c:pt>
                <c:pt idx="1826">
                  <c:v>45.082900000000002</c:v>
                </c:pt>
                <c:pt idx="1827">
                  <c:v>45.082900000000002</c:v>
                </c:pt>
                <c:pt idx="1828">
                  <c:v>45.082900000000002</c:v>
                </c:pt>
                <c:pt idx="1829">
                  <c:v>45.082900000000002</c:v>
                </c:pt>
                <c:pt idx="1830">
                  <c:v>45.082900000000002</c:v>
                </c:pt>
                <c:pt idx="1831">
                  <c:v>46.1417</c:v>
                </c:pt>
                <c:pt idx="1832">
                  <c:v>46.1417</c:v>
                </c:pt>
                <c:pt idx="1833">
                  <c:v>46.1417</c:v>
                </c:pt>
                <c:pt idx="1834">
                  <c:v>46.1417</c:v>
                </c:pt>
                <c:pt idx="1835">
                  <c:v>46.1417</c:v>
                </c:pt>
                <c:pt idx="1836">
                  <c:v>46.1417</c:v>
                </c:pt>
                <c:pt idx="1837">
                  <c:v>46.1417</c:v>
                </c:pt>
                <c:pt idx="1838">
                  <c:v>46.1417</c:v>
                </c:pt>
                <c:pt idx="1839">
                  <c:v>46.1417</c:v>
                </c:pt>
                <c:pt idx="1840">
                  <c:v>46.1417</c:v>
                </c:pt>
                <c:pt idx="1841">
                  <c:v>46.1417</c:v>
                </c:pt>
                <c:pt idx="1842">
                  <c:v>46.1417</c:v>
                </c:pt>
                <c:pt idx="1843">
                  <c:v>46.1417</c:v>
                </c:pt>
                <c:pt idx="1844">
                  <c:v>46.1417</c:v>
                </c:pt>
                <c:pt idx="1845">
                  <c:v>46.1417</c:v>
                </c:pt>
                <c:pt idx="1846">
                  <c:v>46.1417</c:v>
                </c:pt>
                <c:pt idx="1847">
                  <c:v>46.1417</c:v>
                </c:pt>
                <c:pt idx="1848">
                  <c:v>46.1417</c:v>
                </c:pt>
                <c:pt idx="1849">
                  <c:v>46.1417</c:v>
                </c:pt>
                <c:pt idx="1850">
                  <c:v>46.1417</c:v>
                </c:pt>
                <c:pt idx="1851">
                  <c:v>46.1417</c:v>
                </c:pt>
                <c:pt idx="1852">
                  <c:v>46.1417</c:v>
                </c:pt>
                <c:pt idx="1853">
                  <c:v>46.1417</c:v>
                </c:pt>
                <c:pt idx="1854">
                  <c:v>46.1417</c:v>
                </c:pt>
                <c:pt idx="1855">
                  <c:v>46.1417</c:v>
                </c:pt>
                <c:pt idx="1856">
                  <c:v>46.1417</c:v>
                </c:pt>
                <c:pt idx="1857">
                  <c:v>46.1417</c:v>
                </c:pt>
                <c:pt idx="1858">
                  <c:v>46.1417</c:v>
                </c:pt>
                <c:pt idx="1859">
                  <c:v>46.1417</c:v>
                </c:pt>
                <c:pt idx="1860">
                  <c:v>46.1417</c:v>
                </c:pt>
                <c:pt idx="1861">
                  <c:v>46.1417</c:v>
                </c:pt>
                <c:pt idx="1862">
                  <c:v>45.448300000000003</c:v>
                </c:pt>
                <c:pt idx="1863">
                  <c:v>45.448300000000003</c:v>
                </c:pt>
                <c:pt idx="1864">
                  <c:v>45.448300000000003</c:v>
                </c:pt>
                <c:pt idx="1865">
                  <c:v>45.448300000000003</c:v>
                </c:pt>
                <c:pt idx="1866">
                  <c:v>45.448300000000003</c:v>
                </c:pt>
                <c:pt idx="1867">
                  <c:v>45.448300000000003</c:v>
                </c:pt>
                <c:pt idx="1868">
                  <c:v>45.448300000000003</c:v>
                </c:pt>
                <c:pt idx="1869">
                  <c:v>45.448300000000003</c:v>
                </c:pt>
                <c:pt idx="1870">
                  <c:v>45.448300000000003</c:v>
                </c:pt>
                <c:pt idx="1871">
                  <c:v>45.448300000000003</c:v>
                </c:pt>
                <c:pt idx="1872">
                  <c:v>45.448300000000003</c:v>
                </c:pt>
                <c:pt idx="1873">
                  <c:v>45.448300000000003</c:v>
                </c:pt>
                <c:pt idx="1874">
                  <c:v>45.448300000000003</c:v>
                </c:pt>
                <c:pt idx="1875">
                  <c:v>45.448300000000003</c:v>
                </c:pt>
                <c:pt idx="1876">
                  <c:v>45.448300000000003</c:v>
                </c:pt>
                <c:pt idx="1877">
                  <c:v>45.448300000000003</c:v>
                </c:pt>
                <c:pt idx="1878">
                  <c:v>45.448300000000003</c:v>
                </c:pt>
                <c:pt idx="1879">
                  <c:v>45.448300000000003</c:v>
                </c:pt>
                <c:pt idx="1880">
                  <c:v>45.448300000000003</c:v>
                </c:pt>
                <c:pt idx="1881">
                  <c:v>45.448300000000003</c:v>
                </c:pt>
                <c:pt idx="1882">
                  <c:v>45.448300000000003</c:v>
                </c:pt>
                <c:pt idx="1883">
                  <c:v>45.448300000000003</c:v>
                </c:pt>
                <c:pt idx="1884">
                  <c:v>45.448300000000003</c:v>
                </c:pt>
                <c:pt idx="1885">
                  <c:v>45.448300000000003</c:v>
                </c:pt>
                <c:pt idx="1886">
                  <c:v>45.448300000000003</c:v>
                </c:pt>
                <c:pt idx="1887">
                  <c:v>45.448300000000003</c:v>
                </c:pt>
                <c:pt idx="1888">
                  <c:v>45.448300000000003</c:v>
                </c:pt>
                <c:pt idx="1889">
                  <c:v>45.448300000000003</c:v>
                </c:pt>
                <c:pt idx="1890">
                  <c:v>45.448300000000003</c:v>
                </c:pt>
                <c:pt idx="1891">
                  <c:v>45.448300000000003</c:v>
                </c:pt>
                <c:pt idx="1892">
                  <c:v>46.160400000000003</c:v>
                </c:pt>
                <c:pt idx="1893">
                  <c:v>46.160400000000003</c:v>
                </c:pt>
                <c:pt idx="1894">
                  <c:v>46.160400000000003</c:v>
                </c:pt>
                <c:pt idx="1895">
                  <c:v>46.160400000000003</c:v>
                </c:pt>
                <c:pt idx="1896">
                  <c:v>46.160400000000003</c:v>
                </c:pt>
                <c:pt idx="1897">
                  <c:v>46.160400000000003</c:v>
                </c:pt>
                <c:pt idx="1898">
                  <c:v>46.160400000000003</c:v>
                </c:pt>
                <c:pt idx="1899">
                  <c:v>46.160400000000003</c:v>
                </c:pt>
                <c:pt idx="1900">
                  <c:v>46.160400000000003</c:v>
                </c:pt>
                <c:pt idx="1901">
                  <c:v>46.160400000000003</c:v>
                </c:pt>
                <c:pt idx="1902">
                  <c:v>46.160400000000003</c:v>
                </c:pt>
                <c:pt idx="1903">
                  <c:v>46.160400000000003</c:v>
                </c:pt>
                <c:pt idx="1904">
                  <c:v>46.160400000000003</c:v>
                </c:pt>
                <c:pt idx="1905">
                  <c:v>46.160400000000003</c:v>
                </c:pt>
                <c:pt idx="1906">
                  <c:v>46.160400000000003</c:v>
                </c:pt>
                <c:pt idx="1907">
                  <c:v>46.160400000000003</c:v>
                </c:pt>
                <c:pt idx="1908">
                  <c:v>46.160400000000003</c:v>
                </c:pt>
                <c:pt idx="1909">
                  <c:v>46.160400000000003</c:v>
                </c:pt>
                <c:pt idx="1910">
                  <c:v>46.160400000000003</c:v>
                </c:pt>
                <c:pt idx="1911">
                  <c:v>46.160400000000003</c:v>
                </c:pt>
                <c:pt idx="1912">
                  <c:v>46.160400000000003</c:v>
                </c:pt>
                <c:pt idx="1913">
                  <c:v>46.160400000000003</c:v>
                </c:pt>
                <c:pt idx="1914">
                  <c:v>46.160400000000003</c:v>
                </c:pt>
                <c:pt idx="1915">
                  <c:v>46.160400000000003</c:v>
                </c:pt>
                <c:pt idx="1916">
                  <c:v>46.160400000000003</c:v>
                </c:pt>
                <c:pt idx="1917">
                  <c:v>46.160400000000003</c:v>
                </c:pt>
                <c:pt idx="1918">
                  <c:v>46.160400000000003</c:v>
                </c:pt>
                <c:pt idx="1919">
                  <c:v>46.160400000000003</c:v>
                </c:pt>
                <c:pt idx="1920">
                  <c:v>46.160400000000003</c:v>
                </c:pt>
                <c:pt idx="1921">
                  <c:v>46.160400000000003</c:v>
                </c:pt>
                <c:pt idx="1922">
                  <c:v>46.160400000000003</c:v>
                </c:pt>
                <c:pt idx="1923">
                  <c:v>46.098100000000002</c:v>
                </c:pt>
                <c:pt idx="1924">
                  <c:v>46.098100000000002</c:v>
                </c:pt>
                <c:pt idx="1925">
                  <c:v>46.098100000000002</c:v>
                </c:pt>
                <c:pt idx="1926">
                  <c:v>46.098100000000002</c:v>
                </c:pt>
                <c:pt idx="1927">
                  <c:v>46.098100000000002</c:v>
                </c:pt>
                <c:pt idx="1928">
                  <c:v>46.098100000000002</c:v>
                </c:pt>
                <c:pt idx="1929">
                  <c:v>46.098100000000002</c:v>
                </c:pt>
                <c:pt idx="1930">
                  <c:v>46.098100000000002</c:v>
                </c:pt>
                <c:pt idx="1931">
                  <c:v>46.098100000000002</c:v>
                </c:pt>
                <c:pt idx="1932">
                  <c:v>46.098100000000002</c:v>
                </c:pt>
                <c:pt idx="1933">
                  <c:v>46.098100000000002</c:v>
                </c:pt>
                <c:pt idx="1934">
                  <c:v>46.098100000000002</c:v>
                </c:pt>
                <c:pt idx="1935">
                  <c:v>46.098100000000002</c:v>
                </c:pt>
                <c:pt idx="1936">
                  <c:v>46.098100000000002</c:v>
                </c:pt>
                <c:pt idx="1937">
                  <c:v>46.098100000000002</c:v>
                </c:pt>
                <c:pt idx="1938">
                  <c:v>46.098100000000002</c:v>
                </c:pt>
                <c:pt idx="1939">
                  <c:v>46.098100000000002</c:v>
                </c:pt>
                <c:pt idx="1940">
                  <c:v>46.098100000000002</c:v>
                </c:pt>
                <c:pt idx="1941">
                  <c:v>46.098100000000002</c:v>
                </c:pt>
                <c:pt idx="1942">
                  <c:v>46.098100000000002</c:v>
                </c:pt>
                <c:pt idx="1943">
                  <c:v>46.098100000000002</c:v>
                </c:pt>
                <c:pt idx="1944">
                  <c:v>46.098100000000002</c:v>
                </c:pt>
                <c:pt idx="1945">
                  <c:v>46.098100000000002</c:v>
                </c:pt>
                <c:pt idx="1946">
                  <c:v>46.098100000000002</c:v>
                </c:pt>
                <c:pt idx="1947">
                  <c:v>46.098100000000002</c:v>
                </c:pt>
                <c:pt idx="1948">
                  <c:v>46.098100000000002</c:v>
                </c:pt>
                <c:pt idx="1949">
                  <c:v>46.098100000000002</c:v>
                </c:pt>
                <c:pt idx="1950">
                  <c:v>46.098100000000002</c:v>
                </c:pt>
                <c:pt idx="1951">
                  <c:v>46.098100000000002</c:v>
                </c:pt>
                <c:pt idx="1952">
                  <c:v>46.098100000000002</c:v>
                </c:pt>
                <c:pt idx="1953">
                  <c:v>46.098100000000002</c:v>
                </c:pt>
                <c:pt idx="1954">
                  <c:v>47.922699999999999</c:v>
                </c:pt>
                <c:pt idx="1955">
                  <c:v>47.922699999999999</c:v>
                </c:pt>
                <c:pt idx="1956">
                  <c:v>47.922699999999999</c:v>
                </c:pt>
                <c:pt idx="1957">
                  <c:v>47.922699999999999</c:v>
                </c:pt>
                <c:pt idx="1958">
                  <c:v>47.922699999999999</c:v>
                </c:pt>
                <c:pt idx="1959">
                  <c:v>47.922699999999999</c:v>
                </c:pt>
                <c:pt idx="1960">
                  <c:v>47.922699999999999</c:v>
                </c:pt>
                <c:pt idx="1961">
                  <c:v>47.922699999999999</c:v>
                </c:pt>
                <c:pt idx="1962">
                  <c:v>47.922699999999999</c:v>
                </c:pt>
                <c:pt idx="1963">
                  <c:v>47.922699999999999</c:v>
                </c:pt>
                <c:pt idx="1964">
                  <c:v>47.922699999999999</c:v>
                </c:pt>
                <c:pt idx="1965">
                  <c:v>47.922699999999999</c:v>
                </c:pt>
                <c:pt idx="1966">
                  <c:v>47.922699999999999</c:v>
                </c:pt>
                <c:pt idx="1967">
                  <c:v>47.922699999999999</c:v>
                </c:pt>
                <c:pt idx="1968">
                  <c:v>47.922699999999999</c:v>
                </c:pt>
                <c:pt idx="1969">
                  <c:v>47.922699999999999</c:v>
                </c:pt>
                <c:pt idx="1970">
                  <c:v>47.922699999999999</c:v>
                </c:pt>
                <c:pt idx="1971">
                  <c:v>47.922699999999999</c:v>
                </c:pt>
                <c:pt idx="1972">
                  <c:v>47.922699999999999</c:v>
                </c:pt>
                <c:pt idx="1973">
                  <c:v>47.922699999999999</c:v>
                </c:pt>
                <c:pt idx="1974">
                  <c:v>47.922699999999999</c:v>
                </c:pt>
                <c:pt idx="1975">
                  <c:v>47.922699999999999</c:v>
                </c:pt>
                <c:pt idx="1976">
                  <c:v>47.922699999999999</c:v>
                </c:pt>
                <c:pt idx="1977">
                  <c:v>47.922699999999999</c:v>
                </c:pt>
                <c:pt idx="1978">
                  <c:v>47.922699999999999</c:v>
                </c:pt>
                <c:pt idx="1979">
                  <c:v>47.922699999999999</c:v>
                </c:pt>
                <c:pt idx="1980">
                  <c:v>47.922699999999999</c:v>
                </c:pt>
                <c:pt idx="1981">
                  <c:v>47.922699999999999</c:v>
                </c:pt>
                <c:pt idx="1982">
                  <c:v>47.933599999999998</c:v>
                </c:pt>
                <c:pt idx="1983">
                  <c:v>47.933599999999998</c:v>
                </c:pt>
                <c:pt idx="1984">
                  <c:v>47.933599999999998</c:v>
                </c:pt>
                <c:pt idx="1985">
                  <c:v>47.933599999999998</c:v>
                </c:pt>
                <c:pt idx="1986">
                  <c:v>47.933599999999998</c:v>
                </c:pt>
                <c:pt idx="1987">
                  <c:v>47.933599999999998</c:v>
                </c:pt>
                <c:pt idx="1988">
                  <c:v>47.933599999999998</c:v>
                </c:pt>
                <c:pt idx="1989">
                  <c:v>47.933599999999998</c:v>
                </c:pt>
                <c:pt idx="1990">
                  <c:v>47.933599999999998</c:v>
                </c:pt>
                <c:pt idx="1991">
                  <c:v>47.933599999999998</c:v>
                </c:pt>
                <c:pt idx="1992">
                  <c:v>47.933599999999998</c:v>
                </c:pt>
                <c:pt idx="1993">
                  <c:v>47.933599999999998</c:v>
                </c:pt>
                <c:pt idx="1994">
                  <c:v>47.933599999999998</c:v>
                </c:pt>
                <c:pt idx="1995">
                  <c:v>47.933599999999998</c:v>
                </c:pt>
                <c:pt idx="1996">
                  <c:v>47.933599999999998</c:v>
                </c:pt>
                <c:pt idx="1997">
                  <c:v>47.933599999999998</c:v>
                </c:pt>
                <c:pt idx="1998">
                  <c:v>47.933599999999998</c:v>
                </c:pt>
                <c:pt idx="1999">
                  <c:v>47.933599999999998</c:v>
                </c:pt>
                <c:pt idx="2000">
                  <c:v>47.933599999999998</c:v>
                </c:pt>
                <c:pt idx="2001">
                  <c:v>47.933599999999998</c:v>
                </c:pt>
                <c:pt idx="2002">
                  <c:v>47.933599999999998</c:v>
                </c:pt>
                <c:pt idx="2003">
                  <c:v>47.933599999999998</c:v>
                </c:pt>
                <c:pt idx="2004">
                  <c:v>47.933599999999998</c:v>
                </c:pt>
                <c:pt idx="2005">
                  <c:v>47.933599999999998</c:v>
                </c:pt>
                <c:pt idx="2006">
                  <c:v>47.933599999999998</c:v>
                </c:pt>
                <c:pt idx="2007">
                  <c:v>47.933599999999998</c:v>
                </c:pt>
                <c:pt idx="2008">
                  <c:v>47.933599999999998</c:v>
                </c:pt>
                <c:pt idx="2009">
                  <c:v>47.933599999999998</c:v>
                </c:pt>
                <c:pt idx="2010">
                  <c:v>47.933599999999998</c:v>
                </c:pt>
                <c:pt idx="2011">
                  <c:v>47.933599999999998</c:v>
                </c:pt>
                <c:pt idx="2012">
                  <c:v>47.933599999999998</c:v>
                </c:pt>
                <c:pt idx="2013">
                  <c:v>46.752899999999997</c:v>
                </c:pt>
                <c:pt idx="2014">
                  <c:v>46.752899999999997</c:v>
                </c:pt>
                <c:pt idx="2015">
                  <c:v>46.752899999999997</c:v>
                </c:pt>
                <c:pt idx="2016">
                  <c:v>46.752899999999997</c:v>
                </c:pt>
                <c:pt idx="2017">
                  <c:v>46.752899999999997</c:v>
                </c:pt>
                <c:pt idx="2018">
                  <c:v>46.752899999999997</c:v>
                </c:pt>
                <c:pt idx="2019">
                  <c:v>46.752899999999997</c:v>
                </c:pt>
                <c:pt idx="2020">
                  <c:v>46.752899999999997</c:v>
                </c:pt>
                <c:pt idx="2021">
                  <c:v>46.752899999999997</c:v>
                </c:pt>
                <c:pt idx="2022">
                  <c:v>46.752899999999997</c:v>
                </c:pt>
                <c:pt idx="2023">
                  <c:v>46.752899999999997</c:v>
                </c:pt>
                <c:pt idx="2024">
                  <c:v>46.752899999999997</c:v>
                </c:pt>
                <c:pt idx="2025">
                  <c:v>46.752899999999997</c:v>
                </c:pt>
                <c:pt idx="2026">
                  <c:v>46.752899999999997</c:v>
                </c:pt>
                <c:pt idx="2027">
                  <c:v>46.752899999999997</c:v>
                </c:pt>
                <c:pt idx="2028">
                  <c:v>46.752899999999997</c:v>
                </c:pt>
                <c:pt idx="2029">
                  <c:v>46.752899999999997</c:v>
                </c:pt>
                <c:pt idx="2030">
                  <c:v>46.752899999999997</c:v>
                </c:pt>
                <c:pt idx="2031">
                  <c:v>46.752899999999997</c:v>
                </c:pt>
                <c:pt idx="2032">
                  <c:v>46.752899999999997</c:v>
                </c:pt>
                <c:pt idx="2033">
                  <c:v>46.752899999999997</c:v>
                </c:pt>
                <c:pt idx="2034">
                  <c:v>46.752899999999997</c:v>
                </c:pt>
                <c:pt idx="2035">
                  <c:v>46.752899999999997</c:v>
                </c:pt>
                <c:pt idx="2036">
                  <c:v>46.752899999999997</c:v>
                </c:pt>
                <c:pt idx="2037">
                  <c:v>46.752899999999997</c:v>
                </c:pt>
                <c:pt idx="2038">
                  <c:v>46.752899999999997</c:v>
                </c:pt>
                <c:pt idx="2039">
                  <c:v>46.752899999999997</c:v>
                </c:pt>
                <c:pt idx="2040">
                  <c:v>46.752899999999997</c:v>
                </c:pt>
                <c:pt idx="2041">
                  <c:v>46.752899999999997</c:v>
                </c:pt>
                <c:pt idx="2042">
                  <c:v>46.752899999999997</c:v>
                </c:pt>
                <c:pt idx="2043">
                  <c:v>46.686</c:v>
                </c:pt>
                <c:pt idx="2044">
                  <c:v>46.686</c:v>
                </c:pt>
                <c:pt idx="2045">
                  <c:v>46.686</c:v>
                </c:pt>
                <c:pt idx="2046">
                  <c:v>46.686</c:v>
                </c:pt>
                <c:pt idx="2047">
                  <c:v>46.686</c:v>
                </c:pt>
                <c:pt idx="2048">
                  <c:v>46.686</c:v>
                </c:pt>
                <c:pt idx="2049">
                  <c:v>46.686</c:v>
                </c:pt>
                <c:pt idx="2050">
                  <c:v>46.686</c:v>
                </c:pt>
                <c:pt idx="2051">
                  <c:v>46.686</c:v>
                </c:pt>
                <c:pt idx="2052">
                  <c:v>46.686</c:v>
                </c:pt>
                <c:pt idx="2053">
                  <c:v>46.686</c:v>
                </c:pt>
                <c:pt idx="2054">
                  <c:v>46.686</c:v>
                </c:pt>
                <c:pt idx="2055">
                  <c:v>46.686</c:v>
                </c:pt>
                <c:pt idx="2056">
                  <c:v>46.686</c:v>
                </c:pt>
                <c:pt idx="2057">
                  <c:v>46.686</c:v>
                </c:pt>
                <c:pt idx="2058">
                  <c:v>46.686</c:v>
                </c:pt>
                <c:pt idx="2059">
                  <c:v>46.686</c:v>
                </c:pt>
                <c:pt idx="2060">
                  <c:v>46.686</c:v>
                </c:pt>
                <c:pt idx="2061">
                  <c:v>46.686</c:v>
                </c:pt>
                <c:pt idx="2062">
                  <c:v>46.686</c:v>
                </c:pt>
                <c:pt idx="2063">
                  <c:v>46.686</c:v>
                </c:pt>
                <c:pt idx="2064">
                  <c:v>46.686</c:v>
                </c:pt>
                <c:pt idx="2065">
                  <c:v>46.686</c:v>
                </c:pt>
                <c:pt idx="2066">
                  <c:v>46.686</c:v>
                </c:pt>
                <c:pt idx="2067">
                  <c:v>46.686</c:v>
                </c:pt>
                <c:pt idx="2068">
                  <c:v>46.686</c:v>
                </c:pt>
                <c:pt idx="2069">
                  <c:v>46.686</c:v>
                </c:pt>
                <c:pt idx="2070">
                  <c:v>46.686</c:v>
                </c:pt>
                <c:pt idx="2071">
                  <c:v>46.686</c:v>
                </c:pt>
                <c:pt idx="2072">
                  <c:v>46.686</c:v>
                </c:pt>
                <c:pt idx="2073">
                  <c:v>46.686</c:v>
                </c:pt>
                <c:pt idx="2074">
                  <c:v>48.319000000000003</c:v>
                </c:pt>
                <c:pt idx="2075">
                  <c:v>48.319000000000003</c:v>
                </c:pt>
                <c:pt idx="2076">
                  <c:v>48.319000000000003</c:v>
                </c:pt>
                <c:pt idx="2077">
                  <c:v>48.319000000000003</c:v>
                </c:pt>
                <c:pt idx="2078">
                  <c:v>48.319000000000003</c:v>
                </c:pt>
                <c:pt idx="2079">
                  <c:v>48.319000000000003</c:v>
                </c:pt>
                <c:pt idx="2080">
                  <c:v>48.319000000000003</c:v>
                </c:pt>
                <c:pt idx="2081">
                  <c:v>48.319000000000003</c:v>
                </c:pt>
                <c:pt idx="2082">
                  <c:v>48.319000000000003</c:v>
                </c:pt>
                <c:pt idx="2083">
                  <c:v>48.319000000000003</c:v>
                </c:pt>
                <c:pt idx="2084">
                  <c:v>48.319000000000003</c:v>
                </c:pt>
                <c:pt idx="2085">
                  <c:v>48.319000000000003</c:v>
                </c:pt>
                <c:pt idx="2086">
                  <c:v>48.319000000000003</c:v>
                </c:pt>
                <c:pt idx="2087">
                  <c:v>48.319000000000003</c:v>
                </c:pt>
                <c:pt idx="2088">
                  <c:v>48.319000000000003</c:v>
                </c:pt>
                <c:pt idx="2089">
                  <c:v>48.319000000000003</c:v>
                </c:pt>
                <c:pt idx="2090">
                  <c:v>48.319000000000003</c:v>
                </c:pt>
                <c:pt idx="2091">
                  <c:v>48.319000000000003</c:v>
                </c:pt>
                <c:pt idx="2092">
                  <c:v>48.319000000000003</c:v>
                </c:pt>
                <c:pt idx="2093">
                  <c:v>48.319000000000003</c:v>
                </c:pt>
                <c:pt idx="2094">
                  <c:v>48.319000000000003</c:v>
                </c:pt>
                <c:pt idx="2095">
                  <c:v>48.319000000000003</c:v>
                </c:pt>
                <c:pt idx="2096">
                  <c:v>48.319000000000003</c:v>
                </c:pt>
                <c:pt idx="2097">
                  <c:v>48.319000000000003</c:v>
                </c:pt>
                <c:pt idx="2098">
                  <c:v>48.319000000000003</c:v>
                </c:pt>
                <c:pt idx="2099">
                  <c:v>48.319000000000003</c:v>
                </c:pt>
                <c:pt idx="2100">
                  <c:v>48.319000000000003</c:v>
                </c:pt>
                <c:pt idx="2101">
                  <c:v>48.319000000000003</c:v>
                </c:pt>
                <c:pt idx="2102">
                  <c:v>48.319000000000003</c:v>
                </c:pt>
                <c:pt idx="2103">
                  <c:v>48.319000000000003</c:v>
                </c:pt>
                <c:pt idx="2104">
                  <c:v>48.824399999999997</c:v>
                </c:pt>
                <c:pt idx="2105">
                  <c:v>48.824399999999997</c:v>
                </c:pt>
                <c:pt idx="2106">
                  <c:v>48.824399999999997</c:v>
                </c:pt>
                <c:pt idx="2107">
                  <c:v>48.824399999999997</c:v>
                </c:pt>
                <c:pt idx="2108">
                  <c:v>48.824399999999997</c:v>
                </c:pt>
                <c:pt idx="2109">
                  <c:v>48.824399999999997</c:v>
                </c:pt>
                <c:pt idx="2110">
                  <c:v>48.824399999999997</c:v>
                </c:pt>
                <c:pt idx="2111">
                  <c:v>48.824399999999997</c:v>
                </c:pt>
                <c:pt idx="2112">
                  <c:v>48.824399999999997</c:v>
                </c:pt>
                <c:pt idx="2113">
                  <c:v>48.824399999999997</c:v>
                </c:pt>
                <c:pt idx="2114">
                  <c:v>48.824399999999997</c:v>
                </c:pt>
                <c:pt idx="2115">
                  <c:v>48.824399999999997</c:v>
                </c:pt>
                <c:pt idx="2116">
                  <c:v>48.824399999999997</c:v>
                </c:pt>
                <c:pt idx="2117">
                  <c:v>48.824399999999997</c:v>
                </c:pt>
                <c:pt idx="2118">
                  <c:v>48.824399999999997</c:v>
                </c:pt>
                <c:pt idx="2119">
                  <c:v>48.824399999999997</c:v>
                </c:pt>
                <c:pt idx="2120">
                  <c:v>48.824399999999997</c:v>
                </c:pt>
                <c:pt idx="2121">
                  <c:v>48.824399999999997</c:v>
                </c:pt>
                <c:pt idx="2122">
                  <c:v>48.824399999999997</c:v>
                </c:pt>
                <c:pt idx="2123">
                  <c:v>48.824399999999997</c:v>
                </c:pt>
                <c:pt idx="2124">
                  <c:v>48.824399999999997</c:v>
                </c:pt>
                <c:pt idx="2125">
                  <c:v>48.824399999999997</c:v>
                </c:pt>
                <c:pt idx="2126">
                  <c:v>48.824399999999997</c:v>
                </c:pt>
                <c:pt idx="2127">
                  <c:v>48.824399999999997</c:v>
                </c:pt>
                <c:pt idx="2128">
                  <c:v>48.824399999999997</c:v>
                </c:pt>
                <c:pt idx="2129">
                  <c:v>48.824399999999997</c:v>
                </c:pt>
                <c:pt idx="2130">
                  <c:v>48.824399999999997</c:v>
                </c:pt>
                <c:pt idx="2131">
                  <c:v>48.824399999999997</c:v>
                </c:pt>
                <c:pt idx="2132">
                  <c:v>48.824399999999997</c:v>
                </c:pt>
                <c:pt idx="2133">
                  <c:v>48.824399999999997</c:v>
                </c:pt>
                <c:pt idx="2134">
                  <c:v>48.824399999999997</c:v>
                </c:pt>
                <c:pt idx="2135">
                  <c:v>50.287799999999997</c:v>
                </c:pt>
                <c:pt idx="2136">
                  <c:v>50.287799999999997</c:v>
                </c:pt>
                <c:pt idx="2137">
                  <c:v>50.287799999999997</c:v>
                </c:pt>
                <c:pt idx="2138">
                  <c:v>50.287799999999997</c:v>
                </c:pt>
                <c:pt idx="2139">
                  <c:v>50.287799999999997</c:v>
                </c:pt>
                <c:pt idx="2140">
                  <c:v>50.287799999999997</c:v>
                </c:pt>
                <c:pt idx="2141">
                  <c:v>50.287799999999997</c:v>
                </c:pt>
                <c:pt idx="2142">
                  <c:v>50.287799999999997</c:v>
                </c:pt>
                <c:pt idx="2143">
                  <c:v>50.287799999999997</c:v>
                </c:pt>
                <c:pt idx="2144">
                  <c:v>50.287799999999997</c:v>
                </c:pt>
                <c:pt idx="2145">
                  <c:v>50.287799999999997</c:v>
                </c:pt>
                <c:pt idx="2146">
                  <c:v>50.287799999999997</c:v>
                </c:pt>
                <c:pt idx="2147">
                  <c:v>50.287799999999997</c:v>
                </c:pt>
                <c:pt idx="2148">
                  <c:v>50.287799999999997</c:v>
                </c:pt>
                <c:pt idx="2149">
                  <c:v>50.287799999999997</c:v>
                </c:pt>
                <c:pt idx="2150">
                  <c:v>50.287799999999997</c:v>
                </c:pt>
                <c:pt idx="2151">
                  <c:v>50.287799999999997</c:v>
                </c:pt>
                <c:pt idx="2152">
                  <c:v>50.287799999999997</c:v>
                </c:pt>
                <c:pt idx="2153">
                  <c:v>50.287799999999997</c:v>
                </c:pt>
                <c:pt idx="2154">
                  <c:v>50.287799999999997</c:v>
                </c:pt>
                <c:pt idx="2155">
                  <c:v>50.287799999999997</c:v>
                </c:pt>
                <c:pt idx="2156">
                  <c:v>50.287799999999997</c:v>
                </c:pt>
                <c:pt idx="2157">
                  <c:v>50.287799999999997</c:v>
                </c:pt>
                <c:pt idx="2158">
                  <c:v>50.287799999999997</c:v>
                </c:pt>
                <c:pt idx="2159">
                  <c:v>50.287799999999997</c:v>
                </c:pt>
                <c:pt idx="2160">
                  <c:v>50.287799999999997</c:v>
                </c:pt>
                <c:pt idx="2161">
                  <c:v>50.287799999999997</c:v>
                </c:pt>
                <c:pt idx="2162">
                  <c:v>50.287799999999997</c:v>
                </c:pt>
                <c:pt idx="2163">
                  <c:v>50.287799999999997</c:v>
                </c:pt>
                <c:pt idx="2164">
                  <c:v>50.287799999999997</c:v>
                </c:pt>
                <c:pt idx="2165">
                  <c:v>50.287799999999997</c:v>
                </c:pt>
                <c:pt idx="2166">
                  <c:v>51.381799999999998</c:v>
                </c:pt>
                <c:pt idx="2167">
                  <c:v>51.381799999999998</c:v>
                </c:pt>
                <c:pt idx="2168">
                  <c:v>51.381799999999998</c:v>
                </c:pt>
                <c:pt idx="2169">
                  <c:v>51.381799999999998</c:v>
                </c:pt>
                <c:pt idx="2170">
                  <c:v>51.381799999999998</c:v>
                </c:pt>
                <c:pt idx="2171">
                  <c:v>51.381799999999998</c:v>
                </c:pt>
                <c:pt idx="2172">
                  <c:v>51.381799999999998</c:v>
                </c:pt>
                <c:pt idx="2173">
                  <c:v>51.381799999999998</c:v>
                </c:pt>
                <c:pt idx="2174">
                  <c:v>51.381799999999998</c:v>
                </c:pt>
                <c:pt idx="2175">
                  <c:v>51.381799999999998</c:v>
                </c:pt>
                <c:pt idx="2176">
                  <c:v>51.381799999999998</c:v>
                </c:pt>
                <c:pt idx="2177">
                  <c:v>51.381799999999998</c:v>
                </c:pt>
                <c:pt idx="2178">
                  <c:v>51.381799999999998</c:v>
                </c:pt>
                <c:pt idx="2179">
                  <c:v>51.381799999999998</c:v>
                </c:pt>
                <c:pt idx="2180">
                  <c:v>51.381799999999998</c:v>
                </c:pt>
                <c:pt idx="2181">
                  <c:v>51.381799999999998</c:v>
                </c:pt>
                <c:pt idx="2182">
                  <c:v>51.381799999999998</c:v>
                </c:pt>
                <c:pt idx="2183">
                  <c:v>51.381799999999998</c:v>
                </c:pt>
                <c:pt idx="2184">
                  <c:v>51.381799999999998</c:v>
                </c:pt>
                <c:pt idx="2185">
                  <c:v>51.381799999999998</c:v>
                </c:pt>
                <c:pt idx="2186">
                  <c:v>51.381799999999998</c:v>
                </c:pt>
                <c:pt idx="2187">
                  <c:v>51.381799999999998</c:v>
                </c:pt>
                <c:pt idx="2188">
                  <c:v>51.381799999999998</c:v>
                </c:pt>
                <c:pt idx="2189">
                  <c:v>51.381799999999998</c:v>
                </c:pt>
                <c:pt idx="2190">
                  <c:v>51.381799999999998</c:v>
                </c:pt>
                <c:pt idx="2191">
                  <c:v>51.381799999999998</c:v>
                </c:pt>
                <c:pt idx="2192">
                  <c:v>51.381799999999998</c:v>
                </c:pt>
                <c:pt idx="2193">
                  <c:v>51.381799999999998</c:v>
                </c:pt>
                <c:pt idx="2194">
                  <c:v>51.381799999999998</c:v>
                </c:pt>
                <c:pt idx="2195">
                  <c:v>51.381799999999998</c:v>
                </c:pt>
                <c:pt idx="2196">
                  <c:v>51.103099999999998</c:v>
                </c:pt>
                <c:pt idx="2197">
                  <c:v>51.103099999999998</c:v>
                </c:pt>
                <c:pt idx="2198">
                  <c:v>51.103099999999998</c:v>
                </c:pt>
                <c:pt idx="2199">
                  <c:v>51.103099999999998</c:v>
                </c:pt>
                <c:pt idx="2200">
                  <c:v>51.103099999999998</c:v>
                </c:pt>
                <c:pt idx="2201">
                  <c:v>51.103099999999998</c:v>
                </c:pt>
                <c:pt idx="2202">
                  <c:v>51.103099999999998</c:v>
                </c:pt>
                <c:pt idx="2203">
                  <c:v>51.103099999999998</c:v>
                </c:pt>
                <c:pt idx="2204">
                  <c:v>51.103099999999998</c:v>
                </c:pt>
                <c:pt idx="2205">
                  <c:v>51.103099999999998</c:v>
                </c:pt>
                <c:pt idx="2206">
                  <c:v>51.103099999999998</c:v>
                </c:pt>
                <c:pt idx="2207">
                  <c:v>51.103099999999998</c:v>
                </c:pt>
                <c:pt idx="2208">
                  <c:v>51.103099999999998</c:v>
                </c:pt>
                <c:pt idx="2209">
                  <c:v>51.103099999999998</c:v>
                </c:pt>
                <c:pt idx="2210">
                  <c:v>51.103099999999998</c:v>
                </c:pt>
                <c:pt idx="2211">
                  <c:v>51.103099999999998</c:v>
                </c:pt>
                <c:pt idx="2212">
                  <c:v>51.103099999999998</c:v>
                </c:pt>
                <c:pt idx="2213">
                  <c:v>51.103099999999998</c:v>
                </c:pt>
                <c:pt idx="2214">
                  <c:v>51.103099999999998</c:v>
                </c:pt>
                <c:pt idx="2215">
                  <c:v>51.103099999999998</c:v>
                </c:pt>
                <c:pt idx="2216">
                  <c:v>51.103099999999998</c:v>
                </c:pt>
                <c:pt idx="2217">
                  <c:v>51.103099999999998</c:v>
                </c:pt>
                <c:pt idx="2218">
                  <c:v>51.103099999999998</c:v>
                </c:pt>
                <c:pt idx="2219">
                  <c:v>51.103099999999998</c:v>
                </c:pt>
                <c:pt idx="2220">
                  <c:v>51.103099999999998</c:v>
                </c:pt>
                <c:pt idx="2221">
                  <c:v>51.103099999999998</c:v>
                </c:pt>
                <c:pt idx="2222">
                  <c:v>51.103099999999998</c:v>
                </c:pt>
                <c:pt idx="2223">
                  <c:v>51.103099999999998</c:v>
                </c:pt>
                <c:pt idx="2224">
                  <c:v>51.103099999999998</c:v>
                </c:pt>
                <c:pt idx="2225">
                  <c:v>51.103099999999998</c:v>
                </c:pt>
                <c:pt idx="2226">
                  <c:v>51.103099999999998</c:v>
                </c:pt>
                <c:pt idx="2227">
                  <c:v>51.298000000000002</c:v>
                </c:pt>
                <c:pt idx="2228">
                  <c:v>51.298000000000002</c:v>
                </c:pt>
                <c:pt idx="2229">
                  <c:v>51.298000000000002</c:v>
                </c:pt>
                <c:pt idx="2230">
                  <c:v>51.298000000000002</c:v>
                </c:pt>
                <c:pt idx="2231">
                  <c:v>51.298000000000002</c:v>
                </c:pt>
                <c:pt idx="2232">
                  <c:v>51.298000000000002</c:v>
                </c:pt>
                <c:pt idx="2233">
                  <c:v>51.298000000000002</c:v>
                </c:pt>
                <c:pt idx="2234">
                  <c:v>51.298000000000002</c:v>
                </c:pt>
                <c:pt idx="2235">
                  <c:v>51.298000000000002</c:v>
                </c:pt>
                <c:pt idx="2236">
                  <c:v>51.298000000000002</c:v>
                </c:pt>
                <c:pt idx="2237">
                  <c:v>51.298000000000002</c:v>
                </c:pt>
                <c:pt idx="2238">
                  <c:v>51.298000000000002</c:v>
                </c:pt>
                <c:pt idx="2239">
                  <c:v>51.298000000000002</c:v>
                </c:pt>
                <c:pt idx="2240">
                  <c:v>51.298000000000002</c:v>
                </c:pt>
                <c:pt idx="2241">
                  <c:v>51.298000000000002</c:v>
                </c:pt>
                <c:pt idx="2242">
                  <c:v>51.298000000000002</c:v>
                </c:pt>
                <c:pt idx="2243">
                  <c:v>51.298000000000002</c:v>
                </c:pt>
                <c:pt idx="2244">
                  <c:v>51.298000000000002</c:v>
                </c:pt>
                <c:pt idx="2245">
                  <c:v>51.298000000000002</c:v>
                </c:pt>
                <c:pt idx="2246">
                  <c:v>51.298000000000002</c:v>
                </c:pt>
                <c:pt idx="2247">
                  <c:v>51.298000000000002</c:v>
                </c:pt>
                <c:pt idx="2248">
                  <c:v>51.298000000000002</c:v>
                </c:pt>
                <c:pt idx="2249">
                  <c:v>51.298000000000002</c:v>
                </c:pt>
                <c:pt idx="2250">
                  <c:v>51.298000000000002</c:v>
                </c:pt>
                <c:pt idx="2251">
                  <c:v>51.298000000000002</c:v>
                </c:pt>
                <c:pt idx="2252">
                  <c:v>51.298000000000002</c:v>
                </c:pt>
                <c:pt idx="2253">
                  <c:v>51.298000000000002</c:v>
                </c:pt>
                <c:pt idx="2254">
                  <c:v>51.298000000000002</c:v>
                </c:pt>
                <c:pt idx="2255">
                  <c:v>51.298000000000002</c:v>
                </c:pt>
                <c:pt idx="2256">
                  <c:v>51.298000000000002</c:v>
                </c:pt>
                <c:pt idx="2257">
                  <c:v>51.620399999999997</c:v>
                </c:pt>
                <c:pt idx="2258">
                  <c:v>51.620399999999997</c:v>
                </c:pt>
                <c:pt idx="2259">
                  <c:v>51.620399999999997</c:v>
                </c:pt>
                <c:pt idx="2260">
                  <c:v>51.620399999999997</c:v>
                </c:pt>
                <c:pt idx="2261">
                  <c:v>51.620399999999997</c:v>
                </c:pt>
                <c:pt idx="2262">
                  <c:v>51.620399999999997</c:v>
                </c:pt>
                <c:pt idx="2263">
                  <c:v>51.620399999999997</c:v>
                </c:pt>
                <c:pt idx="2264">
                  <c:v>51.620399999999997</c:v>
                </c:pt>
                <c:pt idx="2265">
                  <c:v>51.620399999999997</c:v>
                </c:pt>
                <c:pt idx="2266">
                  <c:v>51.620399999999997</c:v>
                </c:pt>
                <c:pt idx="2267">
                  <c:v>51.620399999999997</c:v>
                </c:pt>
                <c:pt idx="2268">
                  <c:v>51.620399999999997</c:v>
                </c:pt>
                <c:pt idx="2269">
                  <c:v>51.620399999999997</c:v>
                </c:pt>
                <c:pt idx="2270">
                  <c:v>51.620399999999997</c:v>
                </c:pt>
                <c:pt idx="2271">
                  <c:v>51.620399999999997</c:v>
                </c:pt>
                <c:pt idx="2272">
                  <c:v>51.620399999999997</c:v>
                </c:pt>
                <c:pt idx="2273">
                  <c:v>51.620399999999997</c:v>
                </c:pt>
                <c:pt idx="2274">
                  <c:v>51.620399999999997</c:v>
                </c:pt>
                <c:pt idx="2275">
                  <c:v>51.620399999999997</c:v>
                </c:pt>
                <c:pt idx="2276">
                  <c:v>51.620399999999997</c:v>
                </c:pt>
                <c:pt idx="2277">
                  <c:v>51.620399999999997</c:v>
                </c:pt>
                <c:pt idx="2278">
                  <c:v>51.620399999999997</c:v>
                </c:pt>
                <c:pt idx="2279">
                  <c:v>51.620399999999997</c:v>
                </c:pt>
                <c:pt idx="2280">
                  <c:v>51.620399999999997</c:v>
                </c:pt>
                <c:pt idx="2281">
                  <c:v>51.620399999999997</c:v>
                </c:pt>
                <c:pt idx="2282">
                  <c:v>51.620399999999997</c:v>
                </c:pt>
                <c:pt idx="2283">
                  <c:v>51.620399999999997</c:v>
                </c:pt>
                <c:pt idx="2284">
                  <c:v>51.620399999999997</c:v>
                </c:pt>
                <c:pt idx="2285">
                  <c:v>51.620399999999997</c:v>
                </c:pt>
                <c:pt idx="2286">
                  <c:v>51.620399999999997</c:v>
                </c:pt>
                <c:pt idx="2287">
                  <c:v>51.620399999999997</c:v>
                </c:pt>
                <c:pt idx="2288">
                  <c:v>52.684800000000003</c:v>
                </c:pt>
                <c:pt idx="2289">
                  <c:v>52.684800000000003</c:v>
                </c:pt>
                <c:pt idx="2290">
                  <c:v>52.684800000000003</c:v>
                </c:pt>
                <c:pt idx="2291">
                  <c:v>52.684800000000003</c:v>
                </c:pt>
                <c:pt idx="2292">
                  <c:v>52.684800000000003</c:v>
                </c:pt>
                <c:pt idx="2293">
                  <c:v>52.684800000000003</c:v>
                </c:pt>
                <c:pt idx="2294">
                  <c:v>52.684800000000003</c:v>
                </c:pt>
                <c:pt idx="2295">
                  <c:v>52.684800000000003</c:v>
                </c:pt>
                <c:pt idx="2296">
                  <c:v>52.684800000000003</c:v>
                </c:pt>
                <c:pt idx="2297">
                  <c:v>52.684800000000003</c:v>
                </c:pt>
                <c:pt idx="2298">
                  <c:v>52.684800000000003</c:v>
                </c:pt>
                <c:pt idx="2299">
                  <c:v>52.684800000000003</c:v>
                </c:pt>
                <c:pt idx="2300">
                  <c:v>52.684800000000003</c:v>
                </c:pt>
                <c:pt idx="2301">
                  <c:v>52.684800000000003</c:v>
                </c:pt>
                <c:pt idx="2302">
                  <c:v>52.684800000000003</c:v>
                </c:pt>
                <c:pt idx="2303">
                  <c:v>52.684800000000003</c:v>
                </c:pt>
                <c:pt idx="2304">
                  <c:v>52.684800000000003</c:v>
                </c:pt>
                <c:pt idx="2305">
                  <c:v>52.684800000000003</c:v>
                </c:pt>
                <c:pt idx="2306">
                  <c:v>52.684800000000003</c:v>
                </c:pt>
                <c:pt idx="2307">
                  <c:v>52.684800000000003</c:v>
                </c:pt>
                <c:pt idx="2308">
                  <c:v>52.684800000000003</c:v>
                </c:pt>
                <c:pt idx="2309">
                  <c:v>52.684800000000003</c:v>
                </c:pt>
                <c:pt idx="2310">
                  <c:v>52.684800000000003</c:v>
                </c:pt>
                <c:pt idx="2311">
                  <c:v>52.684800000000003</c:v>
                </c:pt>
                <c:pt idx="2312">
                  <c:v>52.684800000000003</c:v>
                </c:pt>
                <c:pt idx="2313">
                  <c:v>52.684800000000003</c:v>
                </c:pt>
                <c:pt idx="2314">
                  <c:v>52.684800000000003</c:v>
                </c:pt>
                <c:pt idx="2315">
                  <c:v>52.684800000000003</c:v>
                </c:pt>
                <c:pt idx="2316">
                  <c:v>52.684800000000003</c:v>
                </c:pt>
                <c:pt idx="2317">
                  <c:v>52.684800000000003</c:v>
                </c:pt>
                <c:pt idx="2318">
                  <c:v>52.684800000000003</c:v>
                </c:pt>
                <c:pt idx="2319">
                  <c:v>54.005000000000003</c:v>
                </c:pt>
                <c:pt idx="2320">
                  <c:v>54.005000000000003</c:v>
                </c:pt>
                <c:pt idx="2321">
                  <c:v>54.005000000000003</c:v>
                </c:pt>
                <c:pt idx="2322">
                  <c:v>54.005000000000003</c:v>
                </c:pt>
                <c:pt idx="2323">
                  <c:v>54.005000000000003</c:v>
                </c:pt>
                <c:pt idx="2324">
                  <c:v>54.005000000000003</c:v>
                </c:pt>
                <c:pt idx="2325">
                  <c:v>54.005000000000003</c:v>
                </c:pt>
                <c:pt idx="2326">
                  <c:v>54.005000000000003</c:v>
                </c:pt>
                <c:pt idx="2327">
                  <c:v>54.005000000000003</c:v>
                </c:pt>
                <c:pt idx="2328">
                  <c:v>54.005000000000003</c:v>
                </c:pt>
                <c:pt idx="2329">
                  <c:v>54.005000000000003</c:v>
                </c:pt>
                <c:pt idx="2330">
                  <c:v>54.005000000000003</c:v>
                </c:pt>
                <c:pt idx="2331">
                  <c:v>54.005000000000003</c:v>
                </c:pt>
                <c:pt idx="2332">
                  <c:v>54.005000000000003</c:v>
                </c:pt>
                <c:pt idx="2333">
                  <c:v>54.005000000000003</c:v>
                </c:pt>
                <c:pt idx="2334">
                  <c:v>54.005000000000003</c:v>
                </c:pt>
                <c:pt idx="2335">
                  <c:v>54.005000000000003</c:v>
                </c:pt>
                <c:pt idx="2336">
                  <c:v>54.005000000000003</c:v>
                </c:pt>
                <c:pt idx="2337">
                  <c:v>54.005000000000003</c:v>
                </c:pt>
                <c:pt idx="2338">
                  <c:v>54.005000000000003</c:v>
                </c:pt>
                <c:pt idx="2339">
                  <c:v>54.005000000000003</c:v>
                </c:pt>
                <c:pt idx="2340">
                  <c:v>54.005000000000003</c:v>
                </c:pt>
                <c:pt idx="2341">
                  <c:v>54.005000000000003</c:v>
                </c:pt>
                <c:pt idx="2342">
                  <c:v>54.005000000000003</c:v>
                </c:pt>
                <c:pt idx="2343">
                  <c:v>54.005000000000003</c:v>
                </c:pt>
                <c:pt idx="2344">
                  <c:v>54.005000000000003</c:v>
                </c:pt>
                <c:pt idx="2345">
                  <c:v>54.005000000000003</c:v>
                </c:pt>
                <c:pt idx="2346">
                  <c:v>54.005000000000003</c:v>
                </c:pt>
                <c:pt idx="2347">
                  <c:v>53.173699999999997</c:v>
                </c:pt>
                <c:pt idx="2348">
                  <c:v>53.173699999999997</c:v>
                </c:pt>
                <c:pt idx="2349">
                  <c:v>53.173699999999997</c:v>
                </c:pt>
                <c:pt idx="2350">
                  <c:v>53.173699999999997</c:v>
                </c:pt>
                <c:pt idx="2351">
                  <c:v>53.173699999999997</c:v>
                </c:pt>
                <c:pt idx="2352">
                  <c:v>53.173699999999997</c:v>
                </c:pt>
                <c:pt idx="2353">
                  <c:v>53.173699999999997</c:v>
                </c:pt>
                <c:pt idx="2354">
                  <c:v>53.173699999999997</c:v>
                </c:pt>
                <c:pt idx="2355">
                  <c:v>53.173699999999997</c:v>
                </c:pt>
                <c:pt idx="2356">
                  <c:v>53.173699999999997</c:v>
                </c:pt>
                <c:pt idx="2357">
                  <c:v>53.173699999999997</c:v>
                </c:pt>
                <c:pt idx="2358">
                  <c:v>53.173699999999997</c:v>
                </c:pt>
                <c:pt idx="2359">
                  <c:v>53.173699999999997</c:v>
                </c:pt>
                <c:pt idx="2360">
                  <c:v>53.173699999999997</c:v>
                </c:pt>
                <c:pt idx="2361">
                  <c:v>53.173699999999997</c:v>
                </c:pt>
                <c:pt idx="2362">
                  <c:v>53.173699999999997</c:v>
                </c:pt>
                <c:pt idx="2363">
                  <c:v>53.173699999999997</c:v>
                </c:pt>
                <c:pt idx="2364">
                  <c:v>53.173699999999997</c:v>
                </c:pt>
                <c:pt idx="2365">
                  <c:v>53.173699999999997</c:v>
                </c:pt>
                <c:pt idx="2366">
                  <c:v>53.173699999999997</c:v>
                </c:pt>
                <c:pt idx="2367">
                  <c:v>53.173699999999997</c:v>
                </c:pt>
                <c:pt idx="2368">
                  <c:v>53.173699999999997</c:v>
                </c:pt>
                <c:pt idx="2369">
                  <c:v>53.173699999999997</c:v>
                </c:pt>
                <c:pt idx="2370">
                  <c:v>53.173699999999997</c:v>
                </c:pt>
                <c:pt idx="2371">
                  <c:v>53.173699999999997</c:v>
                </c:pt>
                <c:pt idx="2372">
                  <c:v>53.173699999999997</c:v>
                </c:pt>
                <c:pt idx="2373">
                  <c:v>53.173699999999997</c:v>
                </c:pt>
                <c:pt idx="2374">
                  <c:v>53.173699999999997</c:v>
                </c:pt>
                <c:pt idx="2375">
                  <c:v>53.173699999999997</c:v>
                </c:pt>
                <c:pt idx="2376">
                  <c:v>53.173699999999997</c:v>
                </c:pt>
                <c:pt idx="2377">
                  <c:v>53.173699999999997</c:v>
                </c:pt>
                <c:pt idx="2378">
                  <c:v>53.030200000000001</c:v>
                </c:pt>
                <c:pt idx="2379">
                  <c:v>53.030200000000001</c:v>
                </c:pt>
                <c:pt idx="2380">
                  <c:v>53.030200000000001</c:v>
                </c:pt>
                <c:pt idx="2381">
                  <c:v>53.030200000000001</c:v>
                </c:pt>
                <c:pt idx="2382">
                  <c:v>53.030200000000001</c:v>
                </c:pt>
                <c:pt idx="2383">
                  <c:v>53.030200000000001</c:v>
                </c:pt>
                <c:pt idx="2384">
                  <c:v>53.030200000000001</c:v>
                </c:pt>
                <c:pt idx="2385">
                  <c:v>53.030200000000001</c:v>
                </c:pt>
                <c:pt idx="2386">
                  <c:v>53.030200000000001</c:v>
                </c:pt>
                <c:pt idx="2387">
                  <c:v>53.030200000000001</c:v>
                </c:pt>
                <c:pt idx="2388">
                  <c:v>53.030200000000001</c:v>
                </c:pt>
                <c:pt idx="2389">
                  <c:v>53.030200000000001</c:v>
                </c:pt>
                <c:pt idx="2390">
                  <c:v>53.030200000000001</c:v>
                </c:pt>
                <c:pt idx="2391">
                  <c:v>53.030200000000001</c:v>
                </c:pt>
                <c:pt idx="2392">
                  <c:v>53.030200000000001</c:v>
                </c:pt>
                <c:pt idx="2393">
                  <c:v>53.030200000000001</c:v>
                </c:pt>
                <c:pt idx="2394">
                  <c:v>53.030200000000001</c:v>
                </c:pt>
                <c:pt idx="2395">
                  <c:v>53.030200000000001</c:v>
                </c:pt>
                <c:pt idx="2396">
                  <c:v>53.030200000000001</c:v>
                </c:pt>
                <c:pt idx="2397">
                  <c:v>53.030200000000001</c:v>
                </c:pt>
                <c:pt idx="2398">
                  <c:v>53.030200000000001</c:v>
                </c:pt>
                <c:pt idx="2399">
                  <c:v>53.030200000000001</c:v>
                </c:pt>
                <c:pt idx="2400">
                  <c:v>53.030200000000001</c:v>
                </c:pt>
                <c:pt idx="2401">
                  <c:v>53.030200000000001</c:v>
                </c:pt>
                <c:pt idx="2402">
                  <c:v>53.030200000000001</c:v>
                </c:pt>
                <c:pt idx="2403">
                  <c:v>53.030200000000001</c:v>
                </c:pt>
                <c:pt idx="2404">
                  <c:v>53.030200000000001</c:v>
                </c:pt>
                <c:pt idx="2405">
                  <c:v>53.030200000000001</c:v>
                </c:pt>
                <c:pt idx="2406">
                  <c:v>53.030200000000001</c:v>
                </c:pt>
                <c:pt idx="2407">
                  <c:v>53.030200000000001</c:v>
                </c:pt>
                <c:pt idx="2408">
                  <c:v>53.359699999999997</c:v>
                </c:pt>
                <c:pt idx="2409">
                  <c:v>53.359699999999997</c:v>
                </c:pt>
                <c:pt idx="2410">
                  <c:v>53.359699999999997</c:v>
                </c:pt>
                <c:pt idx="2411">
                  <c:v>53.359699999999997</c:v>
                </c:pt>
                <c:pt idx="2412">
                  <c:v>53.359699999999997</c:v>
                </c:pt>
                <c:pt idx="2413">
                  <c:v>53.359699999999997</c:v>
                </c:pt>
                <c:pt idx="2414">
                  <c:v>53.359699999999997</c:v>
                </c:pt>
                <c:pt idx="2415">
                  <c:v>53.359699999999997</c:v>
                </c:pt>
                <c:pt idx="2416">
                  <c:v>53.359699999999997</c:v>
                </c:pt>
                <c:pt idx="2417">
                  <c:v>53.359699999999997</c:v>
                </c:pt>
                <c:pt idx="2418">
                  <c:v>53.359699999999997</c:v>
                </c:pt>
                <c:pt idx="2419">
                  <c:v>53.359699999999997</c:v>
                </c:pt>
                <c:pt idx="2420">
                  <c:v>53.359699999999997</c:v>
                </c:pt>
                <c:pt idx="2421">
                  <c:v>53.359699999999997</c:v>
                </c:pt>
                <c:pt idx="2422">
                  <c:v>53.359699999999997</c:v>
                </c:pt>
                <c:pt idx="2423">
                  <c:v>53.359699999999997</c:v>
                </c:pt>
                <c:pt idx="2424">
                  <c:v>53.359699999999997</c:v>
                </c:pt>
                <c:pt idx="2425">
                  <c:v>53.359699999999997</c:v>
                </c:pt>
                <c:pt idx="2426">
                  <c:v>53.359699999999997</c:v>
                </c:pt>
                <c:pt idx="2427">
                  <c:v>53.359699999999997</c:v>
                </c:pt>
                <c:pt idx="2428">
                  <c:v>53.359699999999997</c:v>
                </c:pt>
                <c:pt idx="2429">
                  <c:v>53.359699999999997</c:v>
                </c:pt>
                <c:pt idx="2430">
                  <c:v>53.359699999999997</c:v>
                </c:pt>
                <c:pt idx="2431">
                  <c:v>53.359699999999997</c:v>
                </c:pt>
                <c:pt idx="2432">
                  <c:v>53.359699999999997</c:v>
                </c:pt>
                <c:pt idx="2433">
                  <c:v>53.359699999999997</c:v>
                </c:pt>
                <c:pt idx="2434">
                  <c:v>53.359699999999997</c:v>
                </c:pt>
                <c:pt idx="2435">
                  <c:v>53.359699999999997</c:v>
                </c:pt>
                <c:pt idx="2436">
                  <c:v>53.359699999999997</c:v>
                </c:pt>
                <c:pt idx="2437">
                  <c:v>53.359699999999997</c:v>
                </c:pt>
                <c:pt idx="2438">
                  <c:v>53.359699999999997</c:v>
                </c:pt>
                <c:pt idx="2439">
                  <c:v>52.1706</c:v>
                </c:pt>
                <c:pt idx="2440">
                  <c:v>52.1706</c:v>
                </c:pt>
                <c:pt idx="2441">
                  <c:v>52.1706</c:v>
                </c:pt>
                <c:pt idx="2442">
                  <c:v>52.1706</c:v>
                </c:pt>
                <c:pt idx="2443">
                  <c:v>52.1706</c:v>
                </c:pt>
                <c:pt idx="2444">
                  <c:v>52.1706</c:v>
                </c:pt>
                <c:pt idx="2445">
                  <c:v>52.1706</c:v>
                </c:pt>
                <c:pt idx="2446">
                  <c:v>52.1706</c:v>
                </c:pt>
                <c:pt idx="2447">
                  <c:v>52.1706</c:v>
                </c:pt>
                <c:pt idx="2448">
                  <c:v>52.1706</c:v>
                </c:pt>
                <c:pt idx="2449">
                  <c:v>52.1706</c:v>
                </c:pt>
                <c:pt idx="2450">
                  <c:v>52.1706</c:v>
                </c:pt>
                <c:pt idx="2451">
                  <c:v>52.1706</c:v>
                </c:pt>
                <c:pt idx="2452">
                  <c:v>52.1706</c:v>
                </c:pt>
                <c:pt idx="2453">
                  <c:v>52.1706</c:v>
                </c:pt>
                <c:pt idx="2454">
                  <c:v>52.1706</c:v>
                </c:pt>
                <c:pt idx="2455">
                  <c:v>52.1706</c:v>
                </c:pt>
                <c:pt idx="2456">
                  <c:v>52.1706</c:v>
                </c:pt>
                <c:pt idx="2457">
                  <c:v>52.1706</c:v>
                </c:pt>
                <c:pt idx="2458">
                  <c:v>52.1706</c:v>
                </c:pt>
                <c:pt idx="2459">
                  <c:v>52.1706</c:v>
                </c:pt>
                <c:pt idx="2460">
                  <c:v>52.1706</c:v>
                </c:pt>
                <c:pt idx="2461">
                  <c:v>52.1706</c:v>
                </c:pt>
                <c:pt idx="2462">
                  <c:v>52.1706</c:v>
                </c:pt>
                <c:pt idx="2463">
                  <c:v>52.1706</c:v>
                </c:pt>
                <c:pt idx="2464">
                  <c:v>52.1706</c:v>
                </c:pt>
                <c:pt idx="2465">
                  <c:v>52.1706</c:v>
                </c:pt>
                <c:pt idx="2466">
                  <c:v>52.1706</c:v>
                </c:pt>
                <c:pt idx="2467">
                  <c:v>52.1706</c:v>
                </c:pt>
                <c:pt idx="2468">
                  <c:v>52.1706</c:v>
                </c:pt>
                <c:pt idx="2469">
                  <c:v>51.786799999999999</c:v>
                </c:pt>
                <c:pt idx="2470">
                  <c:v>51.786799999999999</c:v>
                </c:pt>
                <c:pt idx="2471">
                  <c:v>51.786799999999999</c:v>
                </c:pt>
                <c:pt idx="2472">
                  <c:v>51.786799999999999</c:v>
                </c:pt>
                <c:pt idx="2473">
                  <c:v>51.786799999999999</c:v>
                </c:pt>
                <c:pt idx="2474">
                  <c:v>51.786799999999999</c:v>
                </c:pt>
                <c:pt idx="2475">
                  <c:v>51.786799999999999</c:v>
                </c:pt>
                <c:pt idx="2476">
                  <c:v>51.786799999999999</c:v>
                </c:pt>
                <c:pt idx="2477">
                  <c:v>51.786799999999999</c:v>
                </c:pt>
                <c:pt idx="2478">
                  <c:v>51.786799999999999</c:v>
                </c:pt>
                <c:pt idx="2479">
                  <c:v>51.786799999999999</c:v>
                </c:pt>
                <c:pt idx="2480">
                  <c:v>51.786799999999999</c:v>
                </c:pt>
                <c:pt idx="2481">
                  <c:v>51.786799999999999</c:v>
                </c:pt>
                <c:pt idx="2482">
                  <c:v>51.786799999999999</c:v>
                </c:pt>
                <c:pt idx="2483">
                  <c:v>51.786799999999999</c:v>
                </c:pt>
                <c:pt idx="2484">
                  <c:v>51.786799999999999</c:v>
                </c:pt>
                <c:pt idx="2485">
                  <c:v>51.786799999999999</c:v>
                </c:pt>
                <c:pt idx="2486">
                  <c:v>51.786799999999999</c:v>
                </c:pt>
                <c:pt idx="2487">
                  <c:v>51.786799999999999</c:v>
                </c:pt>
                <c:pt idx="2488">
                  <c:v>51.786799999999999</c:v>
                </c:pt>
                <c:pt idx="2489">
                  <c:v>51.786799999999999</c:v>
                </c:pt>
                <c:pt idx="2490">
                  <c:v>51.786799999999999</c:v>
                </c:pt>
                <c:pt idx="2491">
                  <c:v>51.786799999999999</c:v>
                </c:pt>
                <c:pt idx="2492">
                  <c:v>51.786799999999999</c:v>
                </c:pt>
                <c:pt idx="2493">
                  <c:v>51.786799999999999</c:v>
                </c:pt>
                <c:pt idx="2494">
                  <c:v>51.786799999999999</c:v>
                </c:pt>
                <c:pt idx="2495">
                  <c:v>51.786799999999999</c:v>
                </c:pt>
                <c:pt idx="2496">
                  <c:v>51.786799999999999</c:v>
                </c:pt>
                <c:pt idx="2497">
                  <c:v>51.786799999999999</c:v>
                </c:pt>
                <c:pt idx="2498">
                  <c:v>51.786799999999999</c:v>
                </c:pt>
                <c:pt idx="2499">
                  <c:v>51.786799999999999</c:v>
                </c:pt>
                <c:pt idx="2500">
                  <c:v>51.7759</c:v>
                </c:pt>
                <c:pt idx="2501">
                  <c:v>51.7759</c:v>
                </c:pt>
                <c:pt idx="2502">
                  <c:v>51.7759</c:v>
                </c:pt>
                <c:pt idx="2503">
                  <c:v>51.7759</c:v>
                </c:pt>
                <c:pt idx="2504">
                  <c:v>51.7759</c:v>
                </c:pt>
                <c:pt idx="2505">
                  <c:v>51.7759</c:v>
                </c:pt>
                <c:pt idx="2506">
                  <c:v>51.7759</c:v>
                </c:pt>
                <c:pt idx="2507">
                  <c:v>51.7759</c:v>
                </c:pt>
                <c:pt idx="2508">
                  <c:v>51.7759</c:v>
                </c:pt>
                <c:pt idx="2509">
                  <c:v>51.7759</c:v>
                </c:pt>
                <c:pt idx="2510">
                  <c:v>51.7759</c:v>
                </c:pt>
                <c:pt idx="2511">
                  <c:v>51.7759</c:v>
                </c:pt>
                <c:pt idx="2512">
                  <c:v>51.7759</c:v>
                </c:pt>
                <c:pt idx="2513">
                  <c:v>51.7759</c:v>
                </c:pt>
                <c:pt idx="2514">
                  <c:v>51.7759</c:v>
                </c:pt>
                <c:pt idx="2515">
                  <c:v>51.7759</c:v>
                </c:pt>
                <c:pt idx="2516">
                  <c:v>51.7759</c:v>
                </c:pt>
                <c:pt idx="2517">
                  <c:v>51.7759</c:v>
                </c:pt>
                <c:pt idx="2518">
                  <c:v>51.7759</c:v>
                </c:pt>
                <c:pt idx="2519">
                  <c:v>51.7759</c:v>
                </c:pt>
                <c:pt idx="2520">
                  <c:v>51.7759</c:v>
                </c:pt>
                <c:pt idx="2521">
                  <c:v>51.7759</c:v>
                </c:pt>
                <c:pt idx="2522">
                  <c:v>51.7759</c:v>
                </c:pt>
                <c:pt idx="2523">
                  <c:v>51.7759</c:v>
                </c:pt>
                <c:pt idx="2524">
                  <c:v>51.7759</c:v>
                </c:pt>
                <c:pt idx="2525">
                  <c:v>51.7759</c:v>
                </c:pt>
                <c:pt idx="2526">
                  <c:v>51.7759</c:v>
                </c:pt>
                <c:pt idx="2527">
                  <c:v>51.7759</c:v>
                </c:pt>
                <c:pt idx="2528">
                  <c:v>51.7759</c:v>
                </c:pt>
                <c:pt idx="2529">
                  <c:v>51.7759</c:v>
                </c:pt>
                <c:pt idx="2530">
                  <c:v>51.7759</c:v>
                </c:pt>
                <c:pt idx="2531">
                  <c:v>50.685099999999998</c:v>
                </c:pt>
                <c:pt idx="2532">
                  <c:v>50.685099999999998</c:v>
                </c:pt>
                <c:pt idx="2533">
                  <c:v>50.685099999999998</c:v>
                </c:pt>
                <c:pt idx="2534">
                  <c:v>50.685099999999998</c:v>
                </c:pt>
                <c:pt idx="2535">
                  <c:v>50.685099999999998</c:v>
                </c:pt>
                <c:pt idx="2536">
                  <c:v>50.685099999999998</c:v>
                </c:pt>
                <c:pt idx="2537">
                  <c:v>50.685099999999998</c:v>
                </c:pt>
                <c:pt idx="2538">
                  <c:v>50.685099999999998</c:v>
                </c:pt>
                <c:pt idx="2539">
                  <c:v>50.685099999999998</c:v>
                </c:pt>
                <c:pt idx="2540">
                  <c:v>50.685099999999998</c:v>
                </c:pt>
                <c:pt idx="2541">
                  <c:v>50.685099999999998</c:v>
                </c:pt>
                <c:pt idx="2542">
                  <c:v>50.685099999999998</c:v>
                </c:pt>
                <c:pt idx="2543">
                  <c:v>50.685099999999998</c:v>
                </c:pt>
                <c:pt idx="2544">
                  <c:v>50.685099999999998</c:v>
                </c:pt>
                <c:pt idx="2545">
                  <c:v>50.685099999999998</c:v>
                </c:pt>
                <c:pt idx="2546">
                  <c:v>50.685099999999998</c:v>
                </c:pt>
                <c:pt idx="2547">
                  <c:v>50.685099999999998</c:v>
                </c:pt>
                <c:pt idx="2548">
                  <c:v>50.685099999999998</c:v>
                </c:pt>
                <c:pt idx="2549">
                  <c:v>50.685099999999998</c:v>
                </c:pt>
                <c:pt idx="2550">
                  <c:v>50.685099999999998</c:v>
                </c:pt>
                <c:pt idx="2551">
                  <c:v>50.685099999999998</c:v>
                </c:pt>
                <c:pt idx="2552">
                  <c:v>50.685099999999998</c:v>
                </c:pt>
                <c:pt idx="2553">
                  <c:v>50.685099999999998</c:v>
                </c:pt>
                <c:pt idx="2554">
                  <c:v>50.685099999999998</c:v>
                </c:pt>
                <c:pt idx="2555">
                  <c:v>50.685099999999998</c:v>
                </c:pt>
                <c:pt idx="2556">
                  <c:v>50.685099999999998</c:v>
                </c:pt>
                <c:pt idx="2557">
                  <c:v>50.685099999999998</c:v>
                </c:pt>
                <c:pt idx="2558">
                  <c:v>50.685099999999998</c:v>
                </c:pt>
                <c:pt idx="2559">
                  <c:v>50.685099999999998</c:v>
                </c:pt>
                <c:pt idx="2560">
                  <c:v>50.685099999999998</c:v>
                </c:pt>
                <c:pt idx="2561">
                  <c:v>50.327300000000001</c:v>
                </c:pt>
                <c:pt idx="2562">
                  <c:v>50.327300000000001</c:v>
                </c:pt>
                <c:pt idx="2563">
                  <c:v>50.327300000000001</c:v>
                </c:pt>
                <c:pt idx="2564">
                  <c:v>50.327300000000001</c:v>
                </c:pt>
                <c:pt idx="2565">
                  <c:v>50.327300000000001</c:v>
                </c:pt>
                <c:pt idx="2566">
                  <c:v>50.327300000000001</c:v>
                </c:pt>
                <c:pt idx="2567">
                  <c:v>50.327300000000001</c:v>
                </c:pt>
                <c:pt idx="2568">
                  <c:v>50.327300000000001</c:v>
                </c:pt>
                <c:pt idx="2569">
                  <c:v>50.327300000000001</c:v>
                </c:pt>
                <c:pt idx="2570">
                  <c:v>50.327300000000001</c:v>
                </c:pt>
                <c:pt idx="2571">
                  <c:v>50.327300000000001</c:v>
                </c:pt>
                <c:pt idx="2572">
                  <c:v>50.327300000000001</c:v>
                </c:pt>
                <c:pt idx="2573">
                  <c:v>50.327300000000001</c:v>
                </c:pt>
                <c:pt idx="2574">
                  <c:v>50.327300000000001</c:v>
                </c:pt>
                <c:pt idx="2575">
                  <c:v>50.327300000000001</c:v>
                </c:pt>
                <c:pt idx="2576">
                  <c:v>50.327300000000001</c:v>
                </c:pt>
                <c:pt idx="2577">
                  <c:v>50.327300000000001</c:v>
                </c:pt>
                <c:pt idx="2578">
                  <c:v>50.327300000000001</c:v>
                </c:pt>
                <c:pt idx="2579">
                  <c:v>50.327300000000001</c:v>
                </c:pt>
                <c:pt idx="2580">
                  <c:v>50.327300000000001</c:v>
                </c:pt>
                <c:pt idx="2581">
                  <c:v>50.327300000000001</c:v>
                </c:pt>
                <c:pt idx="2582">
                  <c:v>50.327300000000001</c:v>
                </c:pt>
                <c:pt idx="2583">
                  <c:v>50.327300000000001</c:v>
                </c:pt>
                <c:pt idx="2584">
                  <c:v>50.327300000000001</c:v>
                </c:pt>
                <c:pt idx="2585">
                  <c:v>50.327300000000001</c:v>
                </c:pt>
                <c:pt idx="2586">
                  <c:v>50.327300000000001</c:v>
                </c:pt>
                <c:pt idx="2587">
                  <c:v>50.327300000000001</c:v>
                </c:pt>
                <c:pt idx="2588">
                  <c:v>50.327300000000001</c:v>
                </c:pt>
                <c:pt idx="2589">
                  <c:v>50.327300000000001</c:v>
                </c:pt>
                <c:pt idx="2590">
                  <c:v>50.327300000000001</c:v>
                </c:pt>
                <c:pt idx="2591">
                  <c:v>50.327300000000001</c:v>
                </c:pt>
                <c:pt idx="2592">
                  <c:v>50.636000000000003</c:v>
                </c:pt>
                <c:pt idx="2593">
                  <c:v>50.636000000000003</c:v>
                </c:pt>
                <c:pt idx="2594">
                  <c:v>50.636000000000003</c:v>
                </c:pt>
                <c:pt idx="2595">
                  <c:v>50.636000000000003</c:v>
                </c:pt>
                <c:pt idx="2596">
                  <c:v>50.636000000000003</c:v>
                </c:pt>
                <c:pt idx="2597">
                  <c:v>50.636000000000003</c:v>
                </c:pt>
                <c:pt idx="2598">
                  <c:v>50.636000000000003</c:v>
                </c:pt>
                <c:pt idx="2599">
                  <c:v>50.636000000000003</c:v>
                </c:pt>
                <c:pt idx="2600">
                  <c:v>50.636000000000003</c:v>
                </c:pt>
                <c:pt idx="2601">
                  <c:v>50.636000000000003</c:v>
                </c:pt>
                <c:pt idx="2602">
                  <c:v>50.636000000000003</c:v>
                </c:pt>
                <c:pt idx="2603">
                  <c:v>50.636000000000003</c:v>
                </c:pt>
                <c:pt idx="2604">
                  <c:v>50.636000000000003</c:v>
                </c:pt>
                <c:pt idx="2605">
                  <c:v>50.636000000000003</c:v>
                </c:pt>
                <c:pt idx="2606">
                  <c:v>50.636000000000003</c:v>
                </c:pt>
                <c:pt idx="2607">
                  <c:v>50.636000000000003</c:v>
                </c:pt>
                <c:pt idx="2608">
                  <c:v>50.636000000000003</c:v>
                </c:pt>
                <c:pt idx="2609">
                  <c:v>50.636000000000003</c:v>
                </c:pt>
                <c:pt idx="2610">
                  <c:v>50.636000000000003</c:v>
                </c:pt>
                <c:pt idx="2611">
                  <c:v>50.636000000000003</c:v>
                </c:pt>
                <c:pt idx="2612">
                  <c:v>50.636000000000003</c:v>
                </c:pt>
                <c:pt idx="2613">
                  <c:v>50.636000000000003</c:v>
                </c:pt>
                <c:pt idx="2614">
                  <c:v>50.636000000000003</c:v>
                </c:pt>
                <c:pt idx="2615">
                  <c:v>50.636000000000003</c:v>
                </c:pt>
                <c:pt idx="2616">
                  <c:v>50.636000000000003</c:v>
                </c:pt>
                <c:pt idx="2617">
                  <c:v>50.636000000000003</c:v>
                </c:pt>
                <c:pt idx="2618">
                  <c:v>50.636000000000003</c:v>
                </c:pt>
                <c:pt idx="2619">
                  <c:v>50.636000000000003</c:v>
                </c:pt>
                <c:pt idx="2620">
                  <c:v>50.636000000000003</c:v>
                </c:pt>
                <c:pt idx="2621">
                  <c:v>50.636000000000003</c:v>
                </c:pt>
                <c:pt idx="2622">
                  <c:v>50.093899999999998</c:v>
                </c:pt>
                <c:pt idx="2623">
                  <c:v>50.093899999999998</c:v>
                </c:pt>
                <c:pt idx="2624">
                  <c:v>50.093899999999998</c:v>
                </c:pt>
                <c:pt idx="2625">
                  <c:v>50.093899999999998</c:v>
                </c:pt>
                <c:pt idx="2626">
                  <c:v>50.093899999999998</c:v>
                </c:pt>
                <c:pt idx="2627">
                  <c:v>50.093899999999998</c:v>
                </c:pt>
                <c:pt idx="2628">
                  <c:v>50.093899999999998</c:v>
                </c:pt>
                <c:pt idx="2629">
                  <c:v>50.093899999999998</c:v>
                </c:pt>
                <c:pt idx="2630">
                  <c:v>50.093899999999998</c:v>
                </c:pt>
                <c:pt idx="2631">
                  <c:v>50.093899999999998</c:v>
                </c:pt>
                <c:pt idx="2632">
                  <c:v>50.093899999999998</c:v>
                </c:pt>
                <c:pt idx="2633">
                  <c:v>50.093899999999998</c:v>
                </c:pt>
                <c:pt idx="2634">
                  <c:v>50.093899999999998</c:v>
                </c:pt>
                <c:pt idx="2635">
                  <c:v>50.093899999999998</c:v>
                </c:pt>
                <c:pt idx="2636">
                  <c:v>50.093899999999998</c:v>
                </c:pt>
                <c:pt idx="2637">
                  <c:v>50.093899999999998</c:v>
                </c:pt>
                <c:pt idx="2638">
                  <c:v>50.093899999999998</c:v>
                </c:pt>
                <c:pt idx="2639">
                  <c:v>50.093899999999998</c:v>
                </c:pt>
                <c:pt idx="2640">
                  <c:v>50.093899999999998</c:v>
                </c:pt>
                <c:pt idx="2641">
                  <c:v>50.093899999999998</c:v>
                </c:pt>
                <c:pt idx="2642">
                  <c:v>50.093899999999998</c:v>
                </c:pt>
                <c:pt idx="2643">
                  <c:v>50.093899999999998</c:v>
                </c:pt>
                <c:pt idx="2644">
                  <c:v>50.093899999999998</c:v>
                </c:pt>
                <c:pt idx="2645">
                  <c:v>50.093899999999998</c:v>
                </c:pt>
                <c:pt idx="2646">
                  <c:v>50.093899999999998</c:v>
                </c:pt>
                <c:pt idx="2647">
                  <c:v>50.093899999999998</c:v>
                </c:pt>
                <c:pt idx="2648">
                  <c:v>50.093899999999998</c:v>
                </c:pt>
                <c:pt idx="2649">
                  <c:v>50.093899999999998</c:v>
                </c:pt>
                <c:pt idx="2650">
                  <c:v>50.093899999999998</c:v>
                </c:pt>
                <c:pt idx="2651">
                  <c:v>50.093899999999998</c:v>
                </c:pt>
                <c:pt idx="2652">
                  <c:v>50.093899999999998</c:v>
                </c:pt>
                <c:pt idx="2653">
                  <c:v>50.550600000000003</c:v>
                </c:pt>
                <c:pt idx="2654">
                  <c:v>50.550600000000003</c:v>
                </c:pt>
                <c:pt idx="2655">
                  <c:v>50.550600000000003</c:v>
                </c:pt>
                <c:pt idx="2656">
                  <c:v>50.550600000000003</c:v>
                </c:pt>
                <c:pt idx="2657">
                  <c:v>50.550600000000003</c:v>
                </c:pt>
                <c:pt idx="2658">
                  <c:v>50.550600000000003</c:v>
                </c:pt>
                <c:pt idx="2659">
                  <c:v>50.550600000000003</c:v>
                </c:pt>
                <c:pt idx="2660">
                  <c:v>50.550600000000003</c:v>
                </c:pt>
                <c:pt idx="2661">
                  <c:v>50.550600000000003</c:v>
                </c:pt>
                <c:pt idx="2662">
                  <c:v>50.550600000000003</c:v>
                </c:pt>
                <c:pt idx="2663">
                  <c:v>50.550600000000003</c:v>
                </c:pt>
                <c:pt idx="2664">
                  <c:v>50.550600000000003</c:v>
                </c:pt>
                <c:pt idx="2665">
                  <c:v>50.550600000000003</c:v>
                </c:pt>
                <c:pt idx="2666">
                  <c:v>50.550600000000003</c:v>
                </c:pt>
                <c:pt idx="2667">
                  <c:v>50.550600000000003</c:v>
                </c:pt>
                <c:pt idx="2668">
                  <c:v>50.550600000000003</c:v>
                </c:pt>
                <c:pt idx="2669">
                  <c:v>50.550600000000003</c:v>
                </c:pt>
                <c:pt idx="2670">
                  <c:v>50.550600000000003</c:v>
                </c:pt>
                <c:pt idx="2671">
                  <c:v>50.550600000000003</c:v>
                </c:pt>
                <c:pt idx="2672">
                  <c:v>50.550600000000003</c:v>
                </c:pt>
                <c:pt idx="2673">
                  <c:v>50.550600000000003</c:v>
                </c:pt>
                <c:pt idx="2674">
                  <c:v>50.550600000000003</c:v>
                </c:pt>
                <c:pt idx="2675">
                  <c:v>50.550600000000003</c:v>
                </c:pt>
                <c:pt idx="2676">
                  <c:v>50.550600000000003</c:v>
                </c:pt>
                <c:pt idx="2677">
                  <c:v>50.550600000000003</c:v>
                </c:pt>
                <c:pt idx="2678">
                  <c:v>50.550600000000003</c:v>
                </c:pt>
                <c:pt idx="2679">
                  <c:v>50.550600000000003</c:v>
                </c:pt>
                <c:pt idx="2680">
                  <c:v>50.550600000000003</c:v>
                </c:pt>
                <c:pt idx="2681">
                  <c:v>50.550600000000003</c:v>
                </c:pt>
                <c:pt idx="2682">
                  <c:v>50.550600000000003</c:v>
                </c:pt>
                <c:pt idx="2683">
                  <c:v>50.550600000000003</c:v>
                </c:pt>
                <c:pt idx="2684">
                  <c:v>50.960500000000003</c:v>
                </c:pt>
                <c:pt idx="2685">
                  <c:v>50.960500000000003</c:v>
                </c:pt>
                <c:pt idx="2686">
                  <c:v>50.960500000000003</c:v>
                </c:pt>
                <c:pt idx="2687">
                  <c:v>50.960500000000003</c:v>
                </c:pt>
                <c:pt idx="2688">
                  <c:v>50.960500000000003</c:v>
                </c:pt>
                <c:pt idx="2689">
                  <c:v>50.960500000000003</c:v>
                </c:pt>
                <c:pt idx="2690">
                  <c:v>50.960500000000003</c:v>
                </c:pt>
                <c:pt idx="2691">
                  <c:v>50.960500000000003</c:v>
                </c:pt>
                <c:pt idx="2692">
                  <c:v>50.960500000000003</c:v>
                </c:pt>
                <c:pt idx="2693">
                  <c:v>50.960500000000003</c:v>
                </c:pt>
                <c:pt idx="2694">
                  <c:v>50.960500000000003</c:v>
                </c:pt>
                <c:pt idx="2695">
                  <c:v>50.960500000000003</c:v>
                </c:pt>
                <c:pt idx="2696">
                  <c:v>50.960500000000003</c:v>
                </c:pt>
                <c:pt idx="2697">
                  <c:v>50.960500000000003</c:v>
                </c:pt>
                <c:pt idx="2698">
                  <c:v>50.960500000000003</c:v>
                </c:pt>
                <c:pt idx="2699">
                  <c:v>50.960500000000003</c:v>
                </c:pt>
                <c:pt idx="2700">
                  <c:v>50.960500000000003</c:v>
                </c:pt>
                <c:pt idx="2701">
                  <c:v>50.960500000000003</c:v>
                </c:pt>
                <c:pt idx="2702">
                  <c:v>50.960500000000003</c:v>
                </c:pt>
                <c:pt idx="2703">
                  <c:v>50.960500000000003</c:v>
                </c:pt>
                <c:pt idx="2704">
                  <c:v>50.960500000000003</c:v>
                </c:pt>
                <c:pt idx="2705">
                  <c:v>50.960500000000003</c:v>
                </c:pt>
                <c:pt idx="2706">
                  <c:v>50.960500000000003</c:v>
                </c:pt>
                <c:pt idx="2707">
                  <c:v>50.960500000000003</c:v>
                </c:pt>
                <c:pt idx="2708">
                  <c:v>50.960500000000003</c:v>
                </c:pt>
                <c:pt idx="2709">
                  <c:v>50.960500000000003</c:v>
                </c:pt>
                <c:pt idx="2710">
                  <c:v>50.960500000000003</c:v>
                </c:pt>
                <c:pt idx="2711">
                  <c:v>50.960500000000003</c:v>
                </c:pt>
                <c:pt idx="2712">
                  <c:v>51.0488</c:v>
                </c:pt>
                <c:pt idx="2713">
                  <c:v>51.0488</c:v>
                </c:pt>
                <c:pt idx="2714">
                  <c:v>51.0488</c:v>
                </c:pt>
                <c:pt idx="2715">
                  <c:v>51.0488</c:v>
                </c:pt>
                <c:pt idx="2716">
                  <c:v>51.0488</c:v>
                </c:pt>
                <c:pt idx="2717">
                  <c:v>51.0488</c:v>
                </c:pt>
                <c:pt idx="2718">
                  <c:v>51.0488</c:v>
                </c:pt>
                <c:pt idx="2719">
                  <c:v>51.0488</c:v>
                </c:pt>
                <c:pt idx="2720">
                  <c:v>51.0488</c:v>
                </c:pt>
                <c:pt idx="2721">
                  <c:v>51.0488</c:v>
                </c:pt>
                <c:pt idx="2722">
                  <c:v>51.0488</c:v>
                </c:pt>
                <c:pt idx="2723">
                  <c:v>51.0488</c:v>
                </c:pt>
                <c:pt idx="2724">
                  <c:v>51.0488</c:v>
                </c:pt>
                <c:pt idx="2725">
                  <c:v>51.0488</c:v>
                </c:pt>
                <c:pt idx="2726">
                  <c:v>51.0488</c:v>
                </c:pt>
                <c:pt idx="2727">
                  <c:v>51.0488</c:v>
                </c:pt>
                <c:pt idx="2728">
                  <c:v>51.0488</c:v>
                </c:pt>
                <c:pt idx="2729">
                  <c:v>51.0488</c:v>
                </c:pt>
                <c:pt idx="2730">
                  <c:v>51.0488</c:v>
                </c:pt>
                <c:pt idx="2731">
                  <c:v>51.0488</c:v>
                </c:pt>
                <c:pt idx="2732">
                  <c:v>51.0488</c:v>
                </c:pt>
                <c:pt idx="2733">
                  <c:v>51.0488</c:v>
                </c:pt>
                <c:pt idx="2734">
                  <c:v>51.0488</c:v>
                </c:pt>
                <c:pt idx="2735">
                  <c:v>51.0488</c:v>
                </c:pt>
                <c:pt idx="2736">
                  <c:v>51.0488</c:v>
                </c:pt>
                <c:pt idx="2737">
                  <c:v>51.0488</c:v>
                </c:pt>
                <c:pt idx="2738">
                  <c:v>51.0488</c:v>
                </c:pt>
                <c:pt idx="2739">
                  <c:v>51.0488</c:v>
                </c:pt>
                <c:pt idx="2740">
                  <c:v>51.0488</c:v>
                </c:pt>
                <c:pt idx="2741">
                  <c:v>51.0488</c:v>
                </c:pt>
                <c:pt idx="2742">
                  <c:v>51.0488</c:v>
                </c:pt>
                <c:pt idx="2743">
                  <c:v>52.197699999999998</c:v>
                </c:pt>
                <c:pt idx="2744">
                  <c:v>52.197699999999998</c:v>
                </c:pt>
                <c:pt idx="2745">
                  <c:v>52.197699999999998</c:v>
                </c:pt>
                <c:pt idx="2746">
                  <c:v>52.197699999999998</c:v>
                </c:pt>
                <c:pt idx="2747">
                  <c:v>52.197699999999998</c:v>
                </c:pt>
                <c:pt idx="2748">
                  <c:v>52.197699999999998</c:v>
                </c:pt>
                <c:pt idx="2749">
                  <c:v>52.197699999999998</c:v>
                </c:pt>
                <c:pt idx="2750">
                  <c:v>52.197699999999998</c:v>
                </c:pt>
                <c:pt idx="2751">
                  <c:v>52.197699999999998</c:v>
                </c:pt>
                <c:pt idx="2752">
                  <c:v>52.197699999999998</c:v>
                </c:pt>
                <c:pt idx="2753">
                  <c:v>52.197699999999998</c:v>
                </c:pt>
                <c:pt idx="2754">
                  <c:v>52.197699999999998</c:v>
                </c:pt>
                <c:pt idx="2755">
                  <c:v>52.197699999999998</c:v>
                </c:pt>
                <c:pt idx="2756">
                  <c:v>52.197699999999998</c:v>
                </c:pt>
                <c:pt idx="2757">
                  <c:v>52.197699999999998</c:v>
                </c:pt>
                <c:pt idx="2758">
                  <c:v>52.197699999999998</c:v>
                </c:pt>
                <c:pt idx="2759">
                  <c:v>52.197699999999998</c:v>
                </c:pt>
                <c:pt idx="2760">
                  <c:v>52.197699999999998</c:v>
                </c:pt>
                <c:pt idx="2761">
                  <c:v>52.197699999999998</c:v>
                </c:pt>
                <c:pt idx="2762">
                  <c:v>52.197699999999998</c:v>
                </c:pt>
                <c:pt idx="2763">
                  <c:v>52.197699999999998</c:v>
                </c:pt>
                <c:pt idx="2764">
                  <c:v>52.197699999999998</c:v>
                </c:pt>
                <c:pt idx="2765">
                  <c:v>52.197699999999998</c:v>
                </c:pt>
                <c:pt idx="2766">
                  <c:v>52.197699999999998</c:v>
                </c:pt>
                <c:pt idx="2767">
                  <c:v>52.197699999999998</c:v>
                </c:pt>
                <c:pt idx="2768">
                  <c:v>52.197699999999998</c:v>
                </c:pt>
                <c:pt idx="2769">
                  <c:v>52.197699999999998</c:v>
                </c:pt>
                <c:pt idx="2770">
                  <c:v>52.197699999999998</c:v>
                </c:pt>
                <c:pt idx="2771">
                  <c:v>52.197699999999998</c:v>
                </c:pt>
                <c:pt idx="2772">
                  <c:v>52.197699999999998</c:v>
                </c:pt>
                <c:pt idx="2773">
                  <c:v>52.014600000000002</c:v>
                </c:pt>
                <c:pt idx="2774">
                  <c:v>52.014600000000002</c:v>
                </c:pt>
                <c:pt idx="2775">
                  <c:v>52.014600000000002</c:v>
                </c:pt>
                <c:pt idx="2776">
                  <c:v>52.014600000000002</c:v>
                </c:pt>
                <c:pt idx="2777">
                  <c:v>52.014600000000002</c:v>
                </c:pt>
                <c:pt idx="2778">
                  <c:v>52.014600000000002</c:v>
                </c:pt>
                <c:pt idx="2779">
                  <c:v>52.014600000000002</c:v>
                </c:pt>
                <c:pt idx="2780">
                  <c:v>52.014600000000002</c:v>
                </c:pt>
                <c:pt idx="2781">
                  <c:v>52.014600000000002</c:v>
                </c:pt>
                <c:pt idx="2782">
                  <c:v>52.014600000000002</c:v>
                </c:pt>
                <c:pt idx="2783">
                  <c:v>52.014600000000002</c:v>
                </c:pt>
                <c:pt idx="2784">
                  <c:v>52.014600000000002</c:v>
                </c:pt>
                <c:pt idx="2785">
                  <c:v>52.014600000000002</c:v>
                </c:pt>
                <c:pt idx="2786">
                  <c:v>52.014600000000002</c:v>
                </c:pt>
                <c:pt idx="2787">
                  <c:v>52.014600000000002</c:v>
                </c:pt>
                <c:pt idx="2788">
                  <c:v>52.014600000000002</c:v>
                </c:pt>
                <c:pt idx="2789">
                  <c:v>52.014600000000002</c:v>
                </c:pt>
                <c:pt idx="2790">
                  <c:v>52.014600000000002</c:v>
                </c:pt>
                <c:pt idx="2791">
                  <c:v>52.014600000000002</c:v>
                </c:pt>
                <c:pt idx="2792">
                  <c:v>52.014600000000002</c:v>
                </c:pt>
                <c:pt idx="2793">
                  <c:v>52.014600000000002</c:v>
                </c:pt>
                <c:pt idx="2794">
                  <c:v>52.014600000000002</c:v>
                </c:pt>
                <c:pt idx="2795">
                  <c:v>52.014600000000002</c:v>
                </c:pt>
                <c:pt idx="2796">
                  <c:v>52.014600000000002</c:v>
                </c:pt>
                <c:pt idx="2797">
                  <c:v>52.014600000000002</c:v>
                </c:pt>
                <c:pt idx="2798">
                  <c:v>52.014600000000002</c:v>
                </c:pt>
                <c:pt idx="2799">
                  <c:v>52.014600000000002</c:v>
                </c:pt>
                <c:pt idx="2800">
                  <c:v>52.014600000000002</c:v>
                </c:pt>
                <c:pt idx="2801">
                  <c:v>52.014600000000002</c:v>
                </c:pt>
                <c:pt idx="2802">
                  <c:v>52.014600000000002</c:v>
                </c:pt>
                <c:pt idx="2803">
                  <c:v>52.014600000000002</c:v>
                </c:pt>
                <c:pt idx="2804">
                  <c:v>52.248699999999999</c:v>
                </c:pt>
                <c:pt idx="2805">
                  <c:v>52.248699999999999</c:v>
                </c:pt>
                <c:pt idx="2806">
                  <c:v>52.248699999999999</c:v>
                </c:pt>
                <c:pt idx="2807">
                  <c:v>52.248699999999999</c:v>
                </c:pt>
                <c:pt idx="2808">
                  <c:v>52.248699999999999</c:v>
                </c:pt>
                <c:pt idx="2809">
                  <c:v>52.248699999999999</c:v>
                </c:pt>
                <c:pt idx="2810">
                  <c:v>52.248699999999999</c:v>
                </c:pt>
                <c:pt idx="2811">
                  <c:v>52.248699999999999</c:v>
                </c:pt>
                <c:pt idx="2812">
                  <c:v>52.248699999999999</c:v>
                </c:pt>
                <c:pt idx="2813">
                  <c:v>52.248699999999999</c:v>
                </c:pt>
                <c:pt idx="2814">
                  <c:v>52.248699999999999</c:v>
                </c:pt>
                <c:pt idx="2815">
                  <c:v>52.248699999999999</c:v>
                </c:pt>
                <c:pt idx="2816">
                  <c:v>52.248699999999999</c:v>
                </c:pt>
                <c:pt idx="2817">
                  <c:v>52.248699999999999</c:v>
                </c:pt>
                <c:pt idx="2818">
                  <c:v>52.248699999999999</c:v>
                </c:pt>
                <c:pt idx="2819">
                  <c:v>52.248699999999999</c:v>
                </c:pt>
                <c:pt idx="2820">
                  <c:v>52.248699999999999</c:v>
                </c:pt>
                <c:pt idx="2821">
                  <c:v>52.248699999999999</c:v>
                </c:pt>
                <c:pt idx="2822">
                  <c:v>52.248699999999999</c:v>
                </c:pt>
                <c:pt idx="2823">
                  <c:v>52.248699999999999</c:v>
                </c:pt>
                <c:pt idx="2824">
                  <c:v>52.248699999999999</c:v>
                </c:pt>
                <c:pt idx="2825">
                  <c:v>52.248699999999999</c:v>
                </c:pt>
                <c:pt idx="2826">
                  <c:v>52.248699999999999</c:v>
                </c:pt>
                <c:pt idx="2827">
                  <c:v>52.248699999999999</c:v>
                </c:pt>
                <c:pt idx="2828">
                  <c:v>52.248699999999999</c:v>
                </c:pt>
                <c:pt idx="2829">
                  <c:v>52.248699999999999</c:v>
                </c:pt>
                <c:pt idx="2830">
                  <c:v>52.248699999999999</c:v>
                </c:pt>
                <c:pt idx="2831">
                  <c:v>52.248699999999999</c:v>
                </c:pt>
                <c:pt idx="2832">
                  <c:v>52.248699999999999</c:v>
                </c:pt>
                <c:pt idx="2833">
                  <c:v>52.248699999999999</c:v>
                </c:pt>
                <c:pt idx="2834">
                  <c:v>52.542900000000003</c:v>
                </c:pt>
                <c:pt idx="2835">
                  <c:v>52.542900000000003</c:v>
                </c:pt>
                <c:pt idx="2836">
                  <c:v>52.542900000000003</c:v>
                </c:pt>
                <c:pt idx="2837">
                  <c:v>52.542900000000003</c:v>
                </c:pt>
                <c:pt idx="2838">
                  <c:v>52.542900000000003</c:v>
                </c:pt>
                <c:pt idx="2839">
                  <c:v>52.542900000000003</c:v>
                </c:pt>
                <c:pt idx="2840">
                  <c:v>52.542900000000003</c:v>
                </c:pt>
                <c:pt idx="2841">
                  <c:v>52.542900000000003</c:v>
                </c:pt>
                <c:pt idx="2842">
                  <c:v>52.542900000000003</c:v>
                </c:pt>
                <c:pt idx="2843">
                  <c:v>52.542900000000003</c:v>
                </c:pt>
                <c:pt idx="2844">
                  <c:v>52.542900000000003</c:v>
                </c:pt>
                <c:pt idx="2845">
                  <c:v>52.542900000000003</c:v>
                </c:pt>
                <c:pt idx="2846">
                  <c:v>52.542900000000003</c:v>
                </c:pt>
                <c:pt idx="2847">
                  <c:v>52.542900000000003</c:v>
                </c:pt>
                <c:pt idx="2848">
                  <c:v>52.542900000000003</c:v>
                </c:pt>
                <c:pt idx="2849">
                  <c:v>52.542900000000003</c:v>
                </c:pt>
                <c:pt idx="2850">
                  <c:v>52.542900000000003</c:v>
                </c:pt>
                <c:pt idx="2851">
                  <c:v>52.542900000000003</c:v>
                </c:pt>
                <c:pt idx="2852">
                  <c:v>52.542900000000003</c:v>
                </c:pt>
                <c:pt idx="2853">
                  <c:v>52.542900000000003</c:v>
                </c:pt>
                <c:pt idx="2854">
                  <c:v>52.542900000000003</c:v>
                </c:pt>
                <c:pt idx="2855">
                  <c:v>52.542900000000003</c:v>
                </c:pt>
                <c:pt idx="2856">
                  <c:v>52.542900000000003</c:v>
                </c:pt>
                <c:pt idx="2857">
                  <c:v>52.542900000000003</c:v>
                </c:pt>
                <c:pt idx="2858">
                  <c:v>52.542900000000003</c:v>
                </c:pt>
                <c:pt idx="2859">
                  <c:v>52.542900000000003</c:v>
                </c:pt>
                <c:pt idx="2860">
                  <c:v>52.542900000000003</c:v>
                </c:pt>
                <c:pt idx="2861">
                  <c:v>52.542900000000003</c:v>
                </c:pt>
                <c:pt idx="2862">
                  <c:v>52.542900000000003</c:v>
                </c:pt>
                <c:pt idx="2863">
                  <c:v>52.542900000000003</c:v>
                </c:pt>
                <c:pt idx="2864">
                  <c:v>52.542900000000003</c:v>
                </c:pt>
                <c:pt idx="2865">
                  <c:v>52.395000000000003</c:v>
                </c:pt>
                <c:pt idx="2866">
                  <c:v>52.395000000000003</c:v>
                </c:pt>
                <c:pt idx="2867">
                  <c:v>52.395000000000003</c:v>
                </c:pt>
                <c:pt idx="2868">
                  <c:v>52.395000000000003</c:v>
                </c:pt>
                <c:pt idx="2869">
                  <c:v>52.395000000000003</c:v>
                </c:pt>
                <c:pt idx="2870">
                  <c:v>52.395000000000003</c:v>
                </c:pt>
                <c:pt idx="2871">
                  <c:v>52.395000000000003</c:v>
                </c:pt>
                <c:pt idx="2872">
                  <c:v>52.395000000000003</c:v>
                </c:pt>
                <c:pt idx="2873">
                  <c:v>52.395000000000003</c:v>
                </c:pt>
                <c:pt idx="2874">
                  <c:v>52.395000000000003</c:v>
                </c:pt>
                <c:pt idx="2875">
                  <c:v>52.395000000000003</c:v>
                </c:pt>
                <c:pt idx="2876">
                  <c:v>52.395000000000003</c:v>
                </c:pt>
                <c:pt idx="2877">
                  <c:v>52.395000000000003</c:v>
                </c:pt>
                <c:pt idx="2878">
                  <c:v>52.395000000000003</c:v>
                </c:pt>
                <c:pt idx="2879">
                  <c:v>52.395000000000003</c:v>
                </c:pt>
                <c:pt idx="2880">
                  <c:v>52.395000000000003</c:v>
                </c:pt>
                <c:pt idx="2881">
                  <c:v>52.395000000000003</c:v>
                </c:pt>
                <c:pt idx="2882">
                  <c:v>52.395000000000003</c:v>
                </c:pt>
                <c:pt idx="2883">
                  <c:v>52.395000000000003</c:v>
                </c:pt>
                <c:pt idx="2884">
                  <c:v>52.395000000000003</c:v>
                </c:pt>
                <c:pt idx="2885">
                  <c:v>52.395000000000003</c:v>
                </c:pt>
                <c:pt idx="2886">
                  <c:v>52.395000000000003</c:v>
                </c:pt>
                <c:pt idx="2887">
                  <c:v>52.395000000000003</c:v>
                </c:pt>
                <c:pt idx="2888">
                  <c:v>52.395000000000003</c:v>
                </c:pt>
                <c:pt idx="2889">
                  <c:v>52.395000000000003</c:v>
                </c:pt>
                <c:pt idx="2890">
                  <c:v>52.395000000000003</c:v>
                </c:pt>
                <c:pt idx="2891">
                  <c:v>52.395000000000003</c:v>
                </c:pt>
                <c:pt idx="2892">
                  <c:v>52.395000000000003</c:v>
                </c:pt>
                <c:pt idx="2893">
                  <c:v>52.395000000000003</c:v>
                </c:pt>
                <c:pt idx="2894">
                  <c:v>52.395000000000003</c:v>
                </c:pt>
                <c:pt idx="2895">
                  <c:v>52.395000000000003</c:v>
                </c:pt>
                <c:pt idx="2896">
                  <c:v>52.333599999999997</c:v>
                </c:pt>
                <c:pt idx="2897">
                  <c:v>52.333599999999997</c:v>
                </c:pt>
                <c:pt idx="2898">
                  <c:v>52.333599999999997</c:v>
                </c:pt>
                <c:pt idx="2899">
                  <c:v>52.333599999999997</c:v>
                </c:pt>
                <c:pt idx="2900">
                  <c:v>52.333599999999997</c:v>
                </c:pt>
                <c:pt idx="2901">
                  <c:v>52.333599999999997</c:v>
                </c:pt>
                <c:pt idx="2902">
                  <c:v>52.333599999999997</c:v>
                </c:pt>
                <c:pt idx="2903">
                  <c:v>52.333599999999997</c:v>
                </c:pt>
                <c:pt idx="2904">
                  <c:v>52.333599999999997</c:v>
                </c:pt>
                <c:pt idx="2905">
                  <c:v>52.333599999999997</c:v>
                </c:pt>
                <c:pt idx="2906">
                  <c:v>52.333599999999997</c:v>
                </c:pt>
                <c:pt idx="2907">
                  <c:v>52.333599999999997</c:v>
                </c:pt>
                <c:pt idx="2908">
                  <c:v>52.333599999999997</c:v>
                </c:pt>
                <c:pt idx="2909">
                  <c:v>52.333599999999997</c:v>
                </c:pt>
                <c:pt idx="2910">
                  <c:v>52.333599999999997</c:v>
                </c:pt>
                <c:pt idx="2911">
                  <c:v>52.333599999999997</c:v>
                </c:pt>
                <c:pt idx="2912">
                  <c:v>52.333599999999997</c:v>
                </c:pt>
                <c:pt idx="2913">
                  <c:v>52.333599999999997</c:v>
                </c:pt>
                <c:pt idx="2914">
                  <c:v>52.333599999999997</c:v>
                </c:pt>
                <c:pt idx="2915">
                  <c:v>52.333599999999997</c:v>
                </c:pt>
                <c:pt idx="2916">
                  <c:v>52.333599999999997</c:v>
                </c:pt>
                <c:pt idx="2917">
                  <c:v>52.333599999999997</c:v>
                </c:pt>
                <c:pt idx="2918">
                  <c:v>52.333599999999997</c:v>
                </c:pt>
                <c:pt idx="2919">
                  <c:v>52.333599999999997</c:v>
                </c:pt>
                <c:pt idx="2920">
                  <c:v>52.333599999999997</c:v>
                </c:pt>
                <c:pt idx="2921">
                  <c:v>52.333599999999997</c:v>
                </c:pt>
                <c:pt idx="2922">
                  <c:v>52.333599999999997</c:v>
                </c:pt>
                <c:pt idx="2923">
                  <c:v>52.333599999999997</c:v>
                </c:pt>
                <c:pt idx="2924">
                  <c:v>52.333599999999997</c:v>
                </c:pt>
                <c:pt idx="2925">
                  <c:v>52.333599999999997</c:v>
                </c:pt>
                <c:pt idx="2926">
                  <c:v>52.0306</c:v>
                </c:pt>
                <c:pt idx="2927">
                  <c:v>52.0306</c:v>
                </c:pt>
                <c:pt idx="2928">
                  <c:v>52.0306</c:v>
                </c:pt>
                <c:pt idx="2929">
                  <c:v>52.0306</c:v>
                </c:pt>
                <c:pt idx="2930">
                  <c:v>52.0306</c:v>
                </c:pt>
                <c:pt idx="2931">
                  <c:v>52.0306</c:v>
                </c:pt>
                <c:pt idx="2932">
                  <c:v>52.0306</c:v>
                </c:pt>
                <c:pt idx="2933">
                  <c:v>52.0306</c:v>
                </c:pt>
                <c:pt idx="2934">
                  <c:v>52.0306</c:v>
                </c:pt>
                <c:pt idx="2935">
                  <c:v>52.0306</c:v>
                </c:pt>
                <c:pt idx="2936">
                  <c:v>52.0306</c:v>
                </c:pt>
                <c:pt idx="2937">
                  <c:v>52.0306</c:v>
                </c:pt>
                <c:pt idx="2938">
                  <c:v>52.0306</c:v>
                </c:pt>
                <c:pt idx="2939">
                  <c:v>52.0306</c:v>
                </c:pt>
                <c:pt idx="2940">
                  <c:v>52.0306</c:v>
                </c:pt>
                <c:pt idx="2941">
                  <c:v>52.0306</c:v>
                </c:pt>
                <c:pt idx="2942">
                  <c:v>52.0306</c:v>
                </c:pt>
                <c:pt idx="2943">
                  <c:v>52.0306</c:v>
                </c:pt>
                <c:pt idx="2944">
                  <c:v>52.0306</c:v>
                </c:pt>
                <c:pt idx="2945">
                  <c:v>52.0306</c:v>
                </c:pt>
                <c:pt idx="2946">
                  <c:v>52.0306</c:v>
                </c:pt>
                <c:pt idx="2947">
                  <c:v>52.0306</c:v>
                </c:pt>
                <c:pt idx="2948">
                  <c:v>52.0306</c:v>
                </c:pt>
                <c:pt idx="2949">
                  <c:v>52.0306</c:v>
                </c:pt>
                <c:pt idx="2950">
                  <c:v>52.0306</c:v>
                </c:pt>
                <c:pt idx="2951">
                  <c:v>52.0306</c:v>
                </c:pt>
                <c:pt idx="2952">
                  <c:v>52.0306</c:v>
                </c:pt>
                <c:pt idx="2953">
                  <c:v>52.0306</c:v>
                </c:pt>
                <c:pt idx="2954">
                  <c:v>52.0306</c:v>
                </c:pt>
                <c:pt idx="2955">
                  <c:v>52.0306</c:v>
                </c:pt>
                <c:pt idx="2956">
                  <c:v>52.0306</c:v>
                </c:pt>
                <c:pt idx="2957">
                  <c:v>52.265500000000003</c:v>
                </c:pt>
                <c:pt idx="2958">
                  <c:v>52.265500000000003</c:v>
                </c:pt>
                <c:pt idx="2959">
                  <c:v>52.265500000000003</c:v>
                </c:pt>
                <c:pt idx="2960">
                  <c:v>52.265500000000003</c:v>
                </c:pt>
                <c:pt idx="2961">
                  <c:v>52.265500000000003</c:v>
                </c:pt>
                <c:pt idx="2962">
                  <c:v>52.265500000000003</c:v>
                </c:pt>
                <c:pt idx="2963">
                  <c:v>52.265500000000003</c:v>
                </c:pt>
                <c:pt idx="2964">
                  <c:v>52.265500000000003</c:v>
                </c:pt>
                <c:pt idx="2965">
                  <c:v>52.265500000000003</c:v>
                </c:pt>
                <c:pt idx="2966">
                  <c:v>52.265500000000003</c:v>
                </c:pt>
                <c:pt idx="2967">
                  <c:v>52.265500000000003</c:v>
                </c:pt>
                <c:pt idx="2968">
                  <c:v>52.265500000000003</c:v>
                </c:pt>
                <c:pt idx="2969">
                  <c:v>52.265500000000003</c:v>
                </c:pt>
                <c:pt idx="2970">
                  <c:v>52.265500000000003</c:v>
                </c:pt>
                <c:pt idx="2971">
                  <c:v>52.265500000000003</c:v>
                </c:pt>
                <c:pt idx="2972">
                  <c:v>52.265500000000003</c:v>
                </c:pt>
                <c:pt idx="2973">
                  <c:v>52.265500000000003</c:v>
                </c:pt>
                <c:pt idx="2974">
                  <c:v>52.265500000000003</c:v>
                </c:pt>
                <c:pt idx="2975">
                  <c:v>52.265500000000003</c:v>
                </c:pt>
                <c:pt idx="2976">
                  <c:v>52.265500000000003</c:v>
                </c:pt>
                <c:pt idx="2977">
                  <c:v>52.265500000000003</c:v>
                </c:pt>
                <c:pt idx="2978">
                  <c:v>52.265500000000003</c:v>
                </c:pt>
                <c:pt idx="2979">
                  <c:v>52.265500000000003</c:v>
                </c:pt>
                <c:pt idx="2980">
                  <c:v>52.265500000000003</c:v>
                </c:pt>
                <c:pt idx="2981">
                  <c:v>52.265500000000003</c:v>
                </c:pt>
                <c:pt idx="2982">
                  <c:v>52.265500000000003</c:v>
                </c:pt>
                <c:pt idx="2983">
                  <c:v>52.265500000000003</c:v>
                </c:pt>
                <c:pt idx="2984">
                  <c:v>52.265500000000003</c:v>
                </c:pt>
                <c:pt idx="2985">
                  <c:v>52.265500000000003</c:v>
                </c:pt>
                <c:pt idx="2986">
                  <c:v>52.265500000000003</c:v>
                </c:pt>
                <c:pt idx="2987">
                  <c:v>52.829099999999997</c:v>
                </c:pt>
                <c:pt idx="2988">
                  <c:v>52.829099999999997</c:v>
                </c:pt>
                <c:pt idx="2989">
                  <c:v>52.829099999999997</c:v>
                </c:pt>
                <c:pt idx="2990">
                  <c:v>52.829099999999997</c:v>
                </c:pt>
                <c:pt idx="2991">
                  <c:v>52.829099999999997</c:v>
                </c:pt>
                <c:pt idx="2992">
                  <c:v>52.829099999999997</c:v>
                </c:pt>
                <c:pt idx="2993">
                  <c:v>52.829099999999997</c:v>
                </c:pt>
                <c:pt idx="2994">
                  <c:v>52.829099999999997</c:v>
                </c:pt>
                <c:pt idx="2995">
                  <c:v>52.829099999999997</c:v>
                </c:pt>
                <c:pt idx="2996">
                  <c:v>52.829099999999997</c:v>
                </c:pt>
                <c:pt idx="2997">
                  <c:v>52.829099999999997</c:v>
                </c:pt>
                <c:pt idx="2998">
                  <c:v>52.829099999999997</c:v>
                </c:pt>
                <c:pt idx="2999">
                  <c:v>52.829099999999997</c:v>
                </c:pt>
                <c:pt idx="3000">
                  <c:v>52.829099999999997</c:v>
                </c:pt>
                <c:pt idx="3001">
                  <c:v>52.829099999999997</c:v>
                </c:pt>
                <c:pt idx="3002">
                  <c:v>52.829099999999997</c:v>
                </c:pt>
                <c:pt idx="3003">
                  <c:v>52.829099999999997</c:v>
                </c:pt>
                <c:pt idx="3004">
                  <c:v>52.829099999999997</c:v>
                </c:pt>
                <c:pt idx="3005">
                  <c:v>52.829099999999997</c:v>
                </c:pt>
                <c:pt idx="3006">
                  <c:v>52.829099999999997</c:v>
                </c:pt>
                <c:pt idx="3007">
                  <c:v>52.829099999999997</c:v>
                </c:pt>
                <c:pt idx="3008">
                  <c:v>52.829099999999997</c:v>
                </c:pt>
                <c:pt idx="3009">
                  <c:v>52.829099999999997</c:v>
                </c:pt>
                <c:pt idx="3010">
                  <c:v>52.829099999999997</c:v>
                </c:pt>
                <c:pt idx="3011">
                  <c:v>52.829099999999997</c:v>
                </c:pt>
                <c:pt idx="3012">
                  <c:v>52.829099999999997</c:v>
                </c:pt>
                <c:pt idx="3013">
                  <c:v>52.829099999999997</c:v>
                </c:pt>
                <c:pt idx="3014">
                  <c:v>52.829099999999997</c:v>
                </c:pt>
                <c:pt idx="3015">
                  <c:v>52.829099999999997</c:v>
                </c:pt>
                <c:pt idx="3016">
                  <c:v>52.829099999999997</c:v>
                </c:pt>
                <c:pt idx="3017">
                  <c:v>52.829099999999997</c:v>
                </c:pt>
                <c:pt idx="3018">
                  <c:v>53.192500000000003</c:v>
                </c:pt>
                <c:pt idx="3019">
                  <c:v>53.192500000000003</c:v>
                </c:pt>
                <c:pt idx="3020">
                  <c:v>53.192500000000003</c:v>
                </c:pt>
                <c:pt idx="3021">
                  <c:v>53.192500000000003</c:v>
                </c:pt>
                <c:pt idx="3022">
                  <c:v>53.192500000000003</c:v>
                </c:pt>
                <c:pt idx="3023">
                  <c:v>53.192500000000003</c:v>
                </c:pt>
                <c:pt idx="3024">
                  <c:v>53.192500000000003</c:v>
                </c:pt>
                <c:pt idx="3025">
                  <c:v>53.192500000000003</c:v>
                </c:pt>
                <c:pt idx="3026">
                  <c:v>53.192500000000003</c:v>
                </c:pt>
                <c:pt idx="3027">
                  <c:v>53.192500000000003</c:v>
                </c:pt>
                <c:pt idx="3028">
                  <c:v>53.192500000000003</c:v>
                </c:pt>
                <c:pt idx="3029">
                  <c:v>53.192500000000003</c:v>
                </c:pt>
                <c:pt idx="3030">
                  <c:v>53.192500000000003</c:v>
                </c:pt>
                <c:pt idx="3031">
                  <c:v>53.192500000000003</c:v>
                </c:pt>
                <c:pt idx="3032">
                  <c:v>53.192500000000003</c:v>
                </c:pt>
                <c:pt idx="3033">
                  <c:v>53.192500000000003</c:v>
                </c:pt>
                <c:pt idx="3034">
                  <c:v>53.192500000000003</c:v>
                </c:pt>
                <c:pt idx="3035">
                  <c:v>53.192500000000003</c:v>
                </c:pt>
                <c:pt idx="3036">
                  <c:v>53.192500000000003</c:v>
                </c:pt>
                <c:pt idx="3037">
                  <c:v>53.192500000000003</c:v>
                </c:pt>
                <c:pt idx="3038">
                  <c:v>53.192500000000003</c:v>
                </c:pt>
                <c:pt idx="3039">
                  <c:v>53.192500000000003</c:v>
                </c:pt>
                <c:pt idx="3040">
                  <c:v>53.192500000000003</c:v>
                </c:pt>
                <c:pt idx="3041">
                  <c:v>53.192500000000003</c:v>
                </c:pt>
                <c:pt idx="3042">
                  <c:v>53.192500000000003</c:v>
                </c:pt>
                <c:pt idx="3043">
                  <c:v>53.192500000000003</c:v>
                </c:pt>
                <c:pt idx="3044">
                  <c:v>53.192500000000003</c:v>
                </c:pt>
                <c:pt idx="3045">
                  <c:v>53.192500000000003</c:v>
                </c:pt>
                <c:pt idx="3046">
                  <c:v>53.192500000000003</c:v>
                </c:pt>
                <c:pt idx="3047">
                  <c:v>53.192500000000003</c:v>
                </c:pt>
                <c:pt idx="3048">
                  <c:v>53.192500000000003</c:v>
                </c:pt>
                <c:pt idx="3049">
                  <c:v>52.339500000000001</c:v>
                </c:pt>
                <c:pt idx="3050">
                  <c:v>52.339500000000001</c:v>
                </c:pt>
                <c:pt idx="3051">
                  <c:v>52.339500000000001</c:v>
                </c:pt>
                <c:pt idx="3052">
                  <c:v>52.339500000000001</c:v>
                </c:pt>
                <c:pt idx="3053">
                  <c:v>52.339500000000001</c:v>
                </c:pt>
                <c:pt idx="3054">
                  <c:v>52.339500000000001</c:v>
                </c:pt>
                <c:pt idx="3055">
                  <c:v>52.339500000000001</c:v>
                </c:pt>
                <c:pt idx="3056">
                  <c:v>52.339500000000001</c:v>
                </c:pt>
                <c:pt idx="3057">
                  <c:v>52.339500000000001</c:v>
                </c:pt>
                <c:pt idx="3058">
                  <c:v>52.339500000000001</c:v>
                </c:pt>
                <c:pt idx="3059">
                  <c:v>52.339500000000001</c:v>
                </c:pt>
                <c:pt idx="3060">
                  <c:v>52.339500000000001</c:v>
                </c:pt>
                <c:pt idx="3061">
                  <c:v>52.339500000000001</c:v>
                </c:pt>
                <c:pt idx="3062">
                  <c:v>52.339500000000001</c:v>
                </c:pt>
                <c:pt idx="3063">
                  <c:v>52.339500000000001</c:v>
                </c:pt>
                <c:pt idx="3064">
                  <c:v>52.339500000000001</c:v>
                </c:pt>
                <c:pt idx="3065">
                  <c:v>52.339500000000001</c:v>
                </c:pt>
                <c:pt idx="3066">
                  <c:v>52.339500000000001</c:v>
                </c:pt>
                <c:pt idx="3067">
                  <c:v>52.339500000000001</c:v>
                </c:pt>
                <c:pt idx="3068">
                  <c:v>52.339500000000001</c:v>
                </c:pt>
                <c:pt idx="3069">
                  <c:v>52.339500000000001</c:v>
                </c:pt>
                <c:pt idx="3070">
                  <c:v>52.339500000000001</c:v>
                </c:pt>
                <c:pt idx="3071">
                  <c:v>52.339500000000001</c:v>
                </c:pt>
                <c:pt idx="3072">
                  <c:v>52.339500000000001</c:v>
                </c:pt>
                <c:pt idx="3073">
                  <c:v>52.339500000000001</c:v>
                </c:pt>
                <c:pt idx="3074">
                  <c:v>52.339500000000001</c:v>
                </c:pt>
                <c:pt idx="3075">
                  <c:v>52.339500000000001</c:v>
                </c:pt>
                <c:pt idx="3076">
                  <c:v>52.339500000000001</c:v>
                </c:pt>
                <c:pt idx="3077">
                  <c:v>52.339500000000001</c:v>
                </c:pt>
                <c:pt idx="3078">
                  <c:v>51.234299999999998</c:v>
                </c:pt>
                <c:pt idx="3079">
                  <c:v>51.234299999999998</c:v>
                </c:pt>
                <c:pt idx="3080">
                  <c:v>51.234299999999998</c:v>
                </c:pt>
                <c:pt idx="3081">
                  <c:v>51.234299999999998</c:v>
                </c:pt>
                <c:pt idx="3082">
                  <c:v>51.234299999999998</c:v>
                </c:pt>
                <c:pt idx="3083">
                  <c:v>51.234299999999998</c:v>
                </c:pt>
                <c:pt idx="3084">
                  <c:v>51.234299999999998</c:v>
                </c:pt>
                <c:pt idx="3085">
                  <c:v>51.234299999999998</c:v>
                </c:pt>
                <c:pt idx="3086">
                  <c:v>51.234299999999998</c:v>
                </c:pt>
                <c:pt idx="3087">
                  <c:v>51.234299999999998</c:v>
                </c:pt>
                <c:pt idx="3088">
                  <c:v>51.234299999999998</c:v>
                </c:pt>
                <c:pt idx="3089">
                  <c:v>51.234299999999998</c:v>
                </c:pt>
                <c:pt idx="3090">
                  <c:v>51.234299999999998</c:v>
                </c:pt>
                <c:pt idx="3091">
                  <c:v>51.234299999999998</c:v>
                </c:pt>
                <c:pt idx="3092">
                  <c:v>51.234299999999998</c:v>
                </c:pt>
                <c:pt idx="3093">
                  <c:v>51.234299999999998</c:v>
                </c:pt>
                <c:pt idx="3094">
                  <c:v>51.234299999999998</c:v>
                </c:pt>
                <c:pt idx="3095">
                  <c:v>51.234299999999998</c:v>
                </c:pt>
                <c:pt idx="3096">
                  <c:v>51.234299999999998</c:v>
                </c:pt>
                <c:pt idx="3097">
                  <c:v>51.234299999999998</c:v>
                </c:pt>
                <c:pt idx="3098">
                  <c:v>51.234299999999998</c:v>
                </c:pt>
                <c:pt idx="3099">
                  <c:v>51.234299999999998</c:v>
                </c:pt>
                <c:pt idx="3100">
                  <c:v>51.234299999999998</c:v>
                </c:pt>
                <c:pt idx="3101">
                  <c:v>51.234299999999998</c:v>
                </c:pt>
                <c:pt idx="3102">
                  <c:v>51.234299999999998</c:v>
                </c:pt>
                <c:pt idx="3103">
                  <c:v>51.234299999999998</c:v>
                </c:pt>
                <c:pt idx="3104">
                  <c:v>51.234299999999998</c:v>
                </c:pt>
                <c:pt idx="3105">
                  <c:v>51.234299999999998</c:v>
                </c:pt>
                <c:pt idx="3106">
                  <c:v>51.234299999999998</c:v>
                </c:pt>
                <c:pt idx="3107">
                  <c:v>51.234299999999998</c:v>
                </c:pt>
                <c:pt idx="3108">
                  <c:v>51.234299999999998</c:v>
                </c:pt>
                <c:pt idx="3109">
                  <c:v>51.572699999999998</c:v>
                </c:pt>
                <c:pt idx="3110">
                  <c:v>51.572699999999998</c:v>
                </c:pt>
                <c:pt idx="3111">
                  <c:v>51.572699999999998</c:v>
                </c:pt>
                <c:pt idx="3112">
                  <c:v>51.572699999999998</c:v>
                </c:pt>
                <c:pt idx="3113">
                  <c:v>51.572699999999998</c:v>
                </c:pt>
                <c:pt idx="3114">
                  <c:v>51.572699999999998</c:v>
                </c:pt>
                <c:pt idx="3115">
                  <c:v>51.572699999999998</c:v>
                </c:pt>
                <c:pt idx="3116">
                  <c:v>51.572699999999998</c:v>
                </c:pt>
                <c:pt idx="3117">
                  <c:v>51.572699999999998</c:v>
                </c:pt>
                <c:pt idx="3118">
                  <c:v>51.572699999999998</c:v>
                </c:pt>
                <c:pt idx="3119">
                  <c:v>51.572699999999998</c:v>
                </c:pt>
                <c:pt idx="3120">
                  <c:v>51.572699999999998</c:v>
                </c:pt>
                <c:pt idx="3121">
                  <c:v>51.572699999999998</c:v>
                </c:pt>
                <c:pt idx="3122">
                  <c:v>51.572699999999998</c:v>
                </c:pt>
                <c:pt idx="3123">
                  <c:v>51.572699999999998</c:v>
                </c:pt>
                <c:pt idx="3124">
                  <c:v>51.572699999999998</c:v>
                </c:pt>
                <c:pt idx="3125">
                  <c:v>51.572699999999998</c:v>
                </c:pt>
                <c:pt idx="3126">
                  <c:v>51.572699999999998</c:v>
                </c:pt>
                <c:pt idx="3127">
                  <c:v>51.572699999999998</c:v>
                </c:pt>
                <c:pt idx="3128">
                  <c:v>51.572699999999998</c:v>
                </c:pt>
                <c:pt idx="3129">
                  <c:v>51.572699999999998</c:v>
                </c:pt>
                <c:pt idx="3130">
                  <c:v>51.572699999999998</c:v>
                </c:pt>
                <c:pt idx="3131">
                  <c:v>51.572699999999998</c:v>
                </c:pt>
                <c:pt idx="3132">
                  <c:v>51.572699999999998</c:v>
                </c:pt>
                <c:pt idx="3133">
                  <c:v>51.572699999999998</c:v>
                </c:pt>
                <c:pt idx="3134">
                  <c:v>51.572699999999998</c:v>
                </c:pt>
                <c:pt idx="3135">
                  <c:v>51.572699999999998</c:v>
                </c:pt>
                <c:pt idx="3136">
                  <c:v>51.572699999999998</c:v>
                </c:pt>
                <c:pt idx="3137">
                  <c:v>51.572699999999998</c:v>
                </c:pt>
                <c:pt idx="3138">
                  <c:v>51.572699999999998</c:v>
                </c:pt>
                <c:pt idx="3139">
                  <c:v>51.710599999999999</c:v>
                </c:pt>
                <c:pt idx="3140">
                  <c:v>51.710599999999999</c:v>
                </c:pt>
                <c:pt idx="3141">
                  <c:v>51.710599999999999</c:v>
                </c:pt>
                <c:pt idx="3142">
                  <c:v>51.710599999999999</c:v>
                </c:pt>
                <c:pt idx="3143">
                  <c:v>51.710599999999999</c:v>
                </c:pt>
                <c:pt idx="3144">
                  <c:v>51.710599999999999</c:v>
                </c:pt>
                <c:pt idx="3145">
                  <c:v>51.710599999999999</c:v>
                </c:pt>
                <c:pt idx="3146">
                  <c:v>51.710599999999999</c:v>
                </c:pt>
                <c:pt idx="3147">
                  <c:v>51.710599999999999</c:v>
                </c:pt>
                <c:pt idx="3148">
                  <c:v>51.710599999999999</c:v>
                </c:pt>
                <c:pt idx="3149">
                  <c:v>51.710599999999999</c:v>
                </c:pt>
                <c:pt idx="3150">
                  <c:v>51.710599999999999</c:v>
                </c:pt>
                <c:pt idx="3151">
                  <c:v>51.710599999999999</c:v>
                </c:pt>
                <c:pt idx="3152">
                  <c:v>51.710599999999999</c:v>
                </c:pt>
                <c:pt idx="3153">
                  <c:v>51.710599999999999</c:v>
                </c:pt>
                <c:pt idx="3154">
                  <c:v>51.710599999999999</c:v>
                </c:pt>
                <c:pt idx="3155">
                  <c:v>51.710599999999999</c:v>
                </c:pt>
                <c:pt idx="3156">
                  <c:v>51.710599999999999</c:v>
                </c:pt>
                <c:pt idx="3157">
                  <c:v>51.710599999999999</c:v>
                </c:pt>
                <c:pt idx="3158">
                  <c:v>51.710599999999999</c:v>
                </c:pt>
                <c:pt idx="3159">
                  <c:v>51.710599999999999</c:v>
                </c:pt>
                <c:pt idx="3160">
                  <c:v>51.710599999999999</c:v>
                </c:pt>
                <c:pt idx="3161">
                  <c:v>51.710599999999999</c:v>
                </c:pt>
                <c:pt idx="3162">
                  <c:v>51.710599999999999</c:v>
                </c:pt>
                <c:pt idx="3163">
                  <c:v>51.710599999999999</c:v>
                </c:pt>
                <c:pt idx="3164">
                  <c:v>51.710599999999999</c:v>
                </c:pt>
                <c:pt idx="3165">
                  <c:v>51.710599999999999</c:v>
                </c:pt>
                <c:pt idx="3166">
                  <c:v>51.710599999999999</c:v>
                </c:pt>
                <c:pt idx="3167">
                  <c:v>51.710599999999999</c:v>
                </c:pt>
                <c:pt idx="3168">
                  <c:v>51.710599999999999</c:v>
                </c:pt>
                <c:pt idx="3169">
                  <c:v>51.710599999999999</c:v>
                </c:pt>
                <c:pt idx="3170">
                  <c:v>51.460099999999997</c:v>
                </c:pt>
                <c:pt idx="3171">
                  <c:v>51.460099999999997</c:v>
                </c:pt>
                <c:pt idx="3172">
                  <c:v>51.460099999999997</c:v>
                </c:pt>
                <c:pt idx="3173">
                  <c:v>51.460099999999997</c:v>
                </c:pt>
                <c:pt idx="3174">
                  <c:v>51.460099999999997</c:v>
                </c:pt>
                <c:pt idx="3175">
                  <c:v>51.460099999999997</c:v>
                </c:pt>
                <c:pt idx="3176">
                  <c:v>51.460099999999997</c:v>
                </c:pt>
                <c:pt idx="3177">
                  <c:v>51.460099999999997</c:v>
                </c:pt>
                <c:pt idx="3178">
                  <c:v>51.460099999999997</c:v>
                </c:pt>
                <c:pt idx="3179">
                  <c:v>51.460099999999997</c:v>
                </c:pt>
                <c:pt idx="3180">
                  <c:v>51.460099999999997</c:v>
                </c:pt>
                <c:pt idx="3181">
                  <c:v>51.460099999999997</c:v>
                </c:pt>
                <c:pt idx="3182">
                  <c:v>51.460099999999997</c:v>
                </c:pt>
                <c:pt idx="3183">
                  <c:v>51.460099999999997</c:v>
                </c:pt>
                <c:pt idx="3184">
                  <c:v>51.460099999999997</c:v>
                </c:pt>
                <c:pt idx="3185">
                  <c:v>51.460099999999997</c:v>
                </c:pt>
                <c:pt idx="3186">
                  <c:v>51.460099999999997</c:v>
                </c:pt>
                <c:pt idx="3187">
                  <c:v>51.460099999999997</c:v>
                </c:pt>
                <c:pt idx="3188">
                  <c:v>51.460099999999997</c:v>
                </c:pt>
                <c:pt idx="3189">
                  <c:v>51.460099999999997</c:v>
                </c:pt>
                <c:pt idx="3190">
                  <c:v>51.460099999999997</c:v>
                </c:pt>
                <c:pt idx="3191">
                  <c:v>51.460099999999997</c:v>
                </c:pt>
                <c:pt idx="3192">
                  <c:v>51.460099999999997</c:v>
                </c:pt>
                <c:pt idx="3193">
                  <c:v>51.460099999999997</c:v>
                </c:pt>
                <c:pt idx="3194">
                  <c:v>51.460099999999997</c:v>
                </c:pt>
                <c:pt idx="3195">
                  <c:v>51.460099999999997</c:v>
                </c:pt>
                <c:pt idx="3196">
                  <c:v>51.460099999999997</c:v>
                </c:pt>
                <c:pt idx="3197">
                  <c:v>51.460099999999997</c:v>
                </c:pt>
                <c:pt idx="3198">
                  <c:v>51.460099999999997</c:v>
                </c:pt>
                <c:pt idx="3199">
                  <c:v>51.460099999999997</c:v>
                </c:pt>
                <c:pt idx="3200">
                  <c:v>52.817599999999999</c:v>
                </c:pt>
                <c:pt idx="3201">
                  <c:v>52.817599999999999</c:v>
                </c:pt>
                <c:pt idx="3202">
                  <c:v>52.817599999999999</c:v>
                </c:pt>
                <c:pt idx="3203">
                  <c:v>52.817599999999999</c:v>
                </c:pt>
                <c:pt idx="3204">
                  <c:v>52.817599999999999</c:v>
                </c:pt>
                <c:pt idx="3205">
                  <c:v>52.817599999999999</c:v>
                </c:pt>
                <c:pt idx="3206">
                  <c:v>52.817599999999999</c:v>
                </c:pt>
                <c:pt idx="3207">
                  <c:v>52.817599999999999</c:v>
                </c:pt>
                <c:pt idx="3208">
                  <c:v>52.817599999999999</c:v>
                </c:pt>
                <c:pt idx="3209">
                  <c:v>52.817599999999999</c:v>
                </c:pt>
                <c:pt idx="3210">
                  <c:v>52.817599999999999</c:v>
                </c:pt>
                <c:pt idx="3211">
                  <c:v>52.817599999999999</c:v>
                </c:pt>
                <c:pt idx="3212">
                  <c:v>52.817599999999999</c:v>
                </c:pt>
                <c:pt idx="3213">
                  <c:v>52.817599999999999</c:v>
                </c:pt>
                <c:pt idx="3214">
                  <c:v>52.817599999999999</c:v>
                </c:pt>
                <c:pt idx="3215">
                  <c:v>52.817599999999999</c:v>
                </c:pt>
                <c:pt idx="3216">
                  <c:v>52.817599999999999</c:v>
                </c:pt>
                <c:pt idx="3217">
                  <c:v>52.817599999999999</c:v>
                </c:pt>
                <c:pt idx="3218">
                  <c:v>52.817599999999999</c:v>
                </c:pt>
                <c:pt idx="3219">
                  <c:v>52.817599999999999</c:v>
                </c:pt>
                <c:pt idx="3220">
                  <c:v>52.817599999999999</c:v>
                </c:pt>
                <c:pt idx="3221">
                  <c:v>52.817599999999999</c:v>
                </c:pt>
                <c:pt idx="3222">
                  <c:v>52.817599999999999</c:v>
                </c:pt>
                <c:pt idx="3223">
                  <c:v>52.817599999999999</c:v>
                </c:pt>
                <c:pt idx="3224">
                  <c:v>52.817599999999999</c:v>
                </c:pt>
                <c:pt idx="3225">
                  <c:v>52.817599999999999</c:v>
                </c:pt>
                <c:pt idx="3226">
                  <c:v>52.817599999999999</c:v>
                </c:pt>
                <c:pt idx="3227">
                  <c:v>52.817599999999999</c:v>
                </c:pt>
                <c:pt idx="3228">
                  <c:v>52.817599999999999</c:v>
                </c:pt>
                <c:pt idx="3229">
                  <c:v>52.817599999999999</c:v>
                </c:pt>
                <c:pt idx="3230">
                  <c:v>52.817599999999999</c:v>
                </c:pt>
                <c:pt idx="3231">
                  <c:v>52.017200000000003</c:v>
                </c:pt>
                <c:pt idx="3232">
                  <c:v>52.017200000000003</c:v>
                </c:pt>
                <c:pt idx="3233">
                  <c:v>52.017200000000003</c:v>
                </c:pt>
                <c:pt idx="3234">
                  <c:v>52.017200000000003</c:v>
                </c:pt>
                <c:pt idx="3235">
                  <c:v>52.017200000000003</c:v>
                </c:pt>
                <c:pt idx="3236">
                  <c:v>52.017200000000003</c:v>
                </c:pt>
                <c:pt idx="3237">
                  <c:v>52.017200000000003</c:v>
                </c:pt>
                <c:pt idx="3238">
                  <c:v>52.017200000000003</c:v>
                </c:pt>
                <c:pt idx="3239">
                  <c:v>52.017200000000003</c:v>
                </c:pt>
                <c:pt idx="3240">
                  <c:v>52.017200000000003</c:v>
                </c:pt>
                <c:pt idx="3241">
                  <c:v>52.017200000000003</c:v>
                </c:pt>
                <c:pt idx="3242">
                  <c:v>52.017200000000003</c:v>
                </c:pt>
                <c:pt idx="3243">
                  <c:v>52.017200000000003</c:v>
                </c:pt>
                <c:pt idx="3244">
                  <c:v>52.017200000000003</c:v>
                </c:pt>
                <c:pt idx="3245">
                  <c:v>52.017200000000003</c:v>
                </c:pt>
                <c:pt idx="3246">
                  <c:v>52.017200000000003</c:v>
                </c:pt>
                <c:pt idx="3247">
                  <c:v>52.017200000000003</c:v>
                </c:pt>
                <c:pt idx="3248">
                  <c:v>52.017200000000003</c:v>
                </c:pt>
                <c:pt idx="3249">
                  <c:v>52.017200000000003</c:v>
                </c:pt>
                <c:pt idx="3250">
                  <c:v>52.017200000000003</c:v>
                </c:pt>
                <c:pt idx="3251">
                  <c:v>52.017200000000003</c:v>
                </c:pt>
                <c:pt idx="3252">
                  <c:v>52.017200000000003</c:v>
                </c:pt>
                <c:pt idx="3253">
                  <c:v>52.017200000000003</c:v>
                </c:pt>
                <c:pt idx="3254">
                  <c:v>52.017200000000003</c:v>
                </c:pt>
                <c:pt idx="3255">
                  <c:v>52.017200000000003</c:v>
                </c:pt>
                <c:pt idx="3256">
                  <c:v>52.017200000000003</c:v>
                </c:pt>
                <c:pt idx="3257">
                  <c:v>52.017200000000003</c:v>
                </c:pt>
                <c:pt idx="3258">
                  <c:v>52.017200000000003</c:v>
                </c:pt>
                <c:pt idx="3259">
                  <c:v>52.017200000000003</c:v>
                </c:pt>
                <c:pt idx="3260">
                  <c:v>52.017200000000003</c:v>
                </c:pt>
                <c:pt idx="3261">
                  <c:v>52.017200000000003</c:v>
                </c:pt>
                <c:pt idx="3262">
                  <c:v>51.6875</c:v>
                </c:pt>
                <c:pt idx="3263">
                  <c:v>51.6875</c:v>
                </c:pt>
                <c:pt idx="3264">
                  <c:v>51.6875</c:v>
                </c:pt>
                <c:pt idx="3265">
                  <c:v>51.6875</c:v>
                </c:pt>
                <c:pt idx="3266">
                  <c:v>51.6875</c:v>
                </c:pt>
                <c:pt idx="3267">
                  <c:v>51.6875</c:v>
                </c:pt>
                <c:pt idx="3268">
                  <c:v>51.6875</c:v>
                </c:pt>
                <c:pt idx="3269">
                  <c:v>51.6875</c:v>
                </c:pt>
                <c:pt idx="3270">
                  <c:v>51.6875</c:v>
                </c:pt>
                <c:pt idx="3271">
                  <c:v>51.6875</c:v>
                </c:pt>
                <c:pt idx="3272">
                  <c:v>51.6875</c:v>
                </c:pt>
                <c:pt idx="3273">
                  <c:v>51.6875</c:v>
                </c:pt>
                <c:pt idx="3274">
                  <c:v>51.6875</c:v>
                </c:pt>
                <c:pt idx="3275">
                  <c:v>51.6875</c:v>
                </c:pt>
                <c:pt idx="3276">
                  <c:v>51.6875</c:v>
                </c:pt>
                <c:pt idx="3277">
                  <c:v>51.6875</c:v>
                </c:pt>
                <c:pt idx="3278">
                  <c:v>51.6875</c:v>
                </c:pt>
                <c:pt idx="3279">
                  <c:v>51.6875</c:v>
                </c:pt>
                <c:pt idx="3280">
                  <c:v>51.6875</c:v>
                </c:pt>
                <c:pt idx="3281">
                  <c:v>51.6875</c:v>
                </c:pt>
                <c:pt idx="3282">
                  <c:v>51.6875</c:v>
                </c:pt>
                <c:pt idx="3283">
                  <c:v>51.6875</c:v>
                </c:pt>
                <c:pt idx="3284">
                  <c:v>51.6875</c:v>
                </c:pt>
                <c:pt idx="3285">
                  <c:v>51.6875</c:v>
                </c:pt>
                <c:pt idx="3286">
                  <c:v>51.6875</c:v>
                </c:pt>
                <c:pt idx="3287">
                  <c:v>51.6875</c:v>
                </c:pt>
                <c:pt idx="3288">
                  <c:v>51.6875</c:v>
                </c:pt>
                <c:pt idx="3289">
                  <c:v>51.6875</c:v>
                </c:pt>
                <c:pt idx="3290">
                  <c:v>51.6875</c:v>
                </c:pt>
                <c:pt idx="3291">
                  <c:v>51.6875</c:v>
                </c:pt>
                <c:pt idx="3292">
                  <c:v>52.587200000000003</c:v>
                </c:pt>
                <c:pt idx="3293">
                  <c:v>52.587200000000003</c:v>
                </c:pt>
                <c:pt idx="3294">
                  <c:v>52.587200000000003</c:v>
                </c:pt>
                <c:pt idx="3295">
                  <c:v>52.587200000000003</c:v>
                </c:pt>
                <c:pt idx="3296">
                  <c:v>52.587200000000003</c:v>
                </c:pt>
                <c:pt idx="3297">
                  <c:v>52.587200000000003</c:v>
                </c:pt>
                <c:pt idx="3298">
                  <c:v>52.587200000000003</c:v>
                </c:pt>
                <c:pt idx="3299">
                  <c:v>52.587200000000003</c:v>
                </c:pt>
                <c:pt idx="3300">
                  <c:v>52.587200000000003</c:v>
                </c:pt>
                <c:pt idx="3301">
                  <c:v>52.587200000000003</c:v>
                </c:pt>
                <c:pt idx="3302">
                  <c:v>52.587200000000003</c:v>
                </c:pt>
                <c:pt idx="3303">
                  <c:v>52.587200000000003</c:v>
                </c:pt>
                <c:pt idx="3304">
                  <c:v>52.587200000000003</c:v>
                </c:pt>
                <c:pt idx="3305">
                  <c:v>52.587200000000003</c:v>
                </c:pt>
                <c:pt idx="3306">
                  <c:v>52.587200000000003</c:v>
                </c:pt>
                <c:pt idx="3307">
                  <c:v>52.587200000000003</c:v>
                </c:pt>
                <c:pt idx="3308">
                  <c:v>52.587200000000003</c:v>
                </c:pt>
                <c:pt idx="3309">
                  <c:v>52.587200000000003</c:v>
                </c:pt>
                <c:pt idx="3310">
                  <c:v>52.587200000000003</c:v>
                </c:pt>
                <c:pt idx="3311">
                  <c:v>52.587200000000003</c:v>
                </c:pt>
                <c:pt idx="3312">
                  <c:v>52.587200000000003</c:v>
                </c:pt>
                <c:pt idx="3313">
                  <c:v>52.587200000000003</c:v>
                </c:pt>
                <c:pt idx="3314">
                  <c:v>52.587200000000003</c:v>
                </c:pt>
                <c:pt idx="3315">
                  <c:v>52.587200000000003</c:v>
                </c:pt>
                <c:pt idx="3316">
                  <c:v>52.587200000000003</c:v>
                </c:pt>
                <c:pt idx="3317">
                  <c:v>52.587200000000003</c:v>
                </c:pt>
                <c:pt idx="3318">
                  <c:v>52.587200000000003</c:v>
                </c:pt>
                <c:pt idx="3319">
                  <c:v>52.587200000000003</c:v>
                </c:pt>
                <c:pt idx="3320">
                  <c:v>52.587200000000003</c:v>
                </c:pt>
                <c:pt idx="3321">
                  <c:v>52.587200000000003</c:v>
                </c:pt>
                <c:pt idx="3322">
                  <c:v>52.587200000000003</c:v>
                </c:pt>
                <c:pt idx="3323">
                  <c:v>53.469799999999999</c:v>
                </c:pt>
                <c:pt idx="3324">
                  <c:v>53.469799999999999</c:v>
                </c:pt>
                <c:pt idx="3325">
                  <c:v>53.469799999999999</c:v>
                </c:pt>
                <c:pt idx="3326">
                  <c:v>53.469799999999999</c:v>
                </c:pt>
                <c:pt idx="3327">
                  <c:v>53.469799999999999</c:v>
                </c:pt>
                <c:pt idx="3328">
                  <c:v>53.469799999999999</c:v>
                </c:pt>
                <c:pt idx="3329">
                  <c:v>53.469799999999999</c:v>
                </c:pt>
                <c:pt idx="3330">
                  <c:v>53.469799999999999</c:v>
                </c:pt>
                <c:pt idx="3331">
                  <c:v>53.469799999999999</c:v>
                </c:pt>
                <c:pt idx="3332">
                  <c:v>53.469799999999999</c:v>
                </c:pt>
                <c:pt idx="3333">
                  <c:v>53.469799999999999</c:v>
                </c:pt>
                <c:pt idx="3334">
                  <c:v>53.469799999999999</c:v>
                </c:pt>
                <c:pt idx="3335">
                  <c:v>53.469799999999999</c:v>
                </c:pt>
                <c:pt idx="3336">
                  <c:v>53.469799999999999</c:v>
                </c:pt>
                <c:pt idx="3337">
                  <c:v>53.469799999999999</c:v>
                </c:pt>
                <c:pt idx="3338">
                  <c:v>53.469799999999999</c:v>
                </c:pt>
                <c:pt idx="3339">
                  <c:v>53.469799999999999</c:v>
                </c:pt>
                <c:pt idx="3340">
                  <c:v>53.469799999999999</c:v>
                </c:pt>
                <c:pt idx="3341">
                  <c:v>53.469799999999999</c:v>
                </c:pt>
                <c:pt idx="3342">
                  <c:v>53.469799999999999</c:v>
                </c:pt>
                <c:pt idx="3343">
                  <c:v>53.469799999999999</c:v>
                </c:pt>
                <c:pt idx="3344">
                  <c:v>53.469799999999999</c:v>
                </c:pt>
                <c:pt idx="3345">
                  <c:v>53.469799999999999</c:v>
                </c:pt>
                <c:pt idx="3346">
                  <c:v>53.469799999999999</c:v>
                </c:pt>
                <c:pt idx="3347">
                  <c:v>53.469799999999999</c:v>
                </c:pt>
                <c:pt idx="3348">
                  <c:v>53.469799999999999</c:v>
                </c:pt>
                <c:pt idx="3349">
                  <c:v>53.469799999999999</c:v>
                </c:pt>
                <c:pt idx="3350">
                  <c:v>53.469799999999999</c:v>
                </c:pt>
                <c:pt idx="3351">
                  <c:v>53.469799999999999</c:v>
                </c:pt>
                <c:pt idx="3352">
                  <c:v>53.469799999999999</c:v>
                </c:pt>
                <c:pt idx="3353">
                  <c:v>53.672499999999999</c:v>
                </c:pt>
                <c:pt idx="3354">
                  <c:v>53.672499999999999</c:v>
                </c:pt>
                <c:pt idx="3355">
                  <c:v>53.672499999999999</c:v>
                </c:pt>
                <c:pt idx="3356">
                  <c:v>53.672499999999999</c:v>
                </c:pt>
                <c:pt idx="3357">
                  <c:v>53.672499999999999</c:v>
                </c:pt>
                <c:pt idx="3358">
                  <c:v>53.672499999999999</c:v>
                </c:pt>
                <c:pt idx="3359">
                  <c:v>53.672499999999999</c:v>
                </c:pt>
                <c:pt idx="3360">
                  <c:v>53.672499999999999</c:v>
                </c:pt>
                <c:pt idx="3361">
                  <c:v>53.672499999999999</c:v>
                </c:pt>
                <c:pt idx="3362">
                  <c:v>53.672499999999999</c:v>
                </c:pt>
                <c:pt idx="3363">
                  <c:v>53.672499999999999</c:v>
                </c:pt>
                <c:pt idx="3364">
                  <c:v>53.672499999999999</c:v>
                </c:pt>
                <c:pt idx="3365">
                  <c:v>53.672499999999999</c:v>
                </c:pt>
                <c:pt idx="3366">
                  <c:v>53.672499999999999</c:v>
                </c:pt>
                <c:pt idx="3367">
                  <c:v>53.672499999999999</c:v>
                </c:pt>
                <c:pt idx="3368">
                  <c:v>53.672499999999999</c:v>
                </c:pt>
                <c:pt idx="3369">
                  <c:v>53.672499999999999</c:v>
                </c:pt>
                <c:pt idx="3370">
                  <c:v>53.672499999999999</c:v>
                </c:pt>
                <c:pt idx="3371">
                  <c:v>53.672499999999999</c:v>
                </c:pt>
                <c:pt idx="3372">
                  <c:v>53.672499999999999</c:v>
                </c:pt>
                <c:pt idx="3373">
                  <c:v>53.672499999999999</c:v>
                </c:pt>
                <c:pt idx="3374">
                  <c:v>53.672499999999999</c:v>
                </c:pt>
                <c:pt idx="3375">
                  <c:v>53.672499999999999</c:v>
                </c:pt>
                <c:pt idx="3376">
                  <c:v>53.672499999999999</c:v>
                </c:pt>
                <c:pt idx="3377">
                  <c:v>53.672499999999999</c:v>
                </c:pt>
                <c:pt idx="3378">
                  <c:v>53.672499999999999</c:v>
                </c:pt>
                <c:pt idx="3379">
                  <c:v>53.672499999999999</c:v>
                </c:pt>
                <c:pt idx="3380">
                  <c:v>53.672499999999999</c:v>
                </c:pt>
                <c:pt idx="3381">
                  <c:v>53.672499999999999</c:v>
                </c:pt>
                <c:pt idx="3382">
                  <c:v>53.672499999999999</c:v>
                </c:pt>
                <c:pt idx="3383">
                  <c:v>53.672499999999999</c:v>
                </c:pt>
                <c:pt idx="3384">
                  <c:v>54.8767</c:v>
                </c:pt>
                <c:pt idx="3385">
                  <c:v>54.8767</c:v>
                </c:pt>
                <c:pt idx="3386">
                  <c:v>54.8767</c:v>
                </c:pt>
                <c:pt idx="3387">
                  <c:v>54.8767</c:v>
                </c:pt>
                <c:pt idx="3388">
                  <c:v>54.8767</c:v>
                </c:pt>
                <c:pt idx="3389">
                  <c:v>54.8767</c:v>
                </c:pt>
                <c:pt idx="3390">
                  <c:v>54.8767</c:v>
                </c:pt>
                <c:pt idx="3391">
                  <c:v>54.8767</c:v>
                </c:pt>
                <c:pt idx="3392">
                  <c:v>54.8767</c:v>
                </c:pt>
                <c:pt idx="3393">
                  <c:v>54.8767</c:v>
                </c:pt>
                <c:pt idx="3394">
                  <c:v>54.8767</c:v>
                </c:pt>
                <c:pt idx="3395">
                  <c:v>54.8767</c:v>
                </c:pt>
                <c:pt idx="3396">
                  <c:v>54.8767</c:v>
                </c:pt>
                <c:pt idx="3397">
                  <c:v>54.8767</c:v>
                </c:pt>
                <c:pt idx="3398">
                  <c:v>54.8767</c:v>
                </c:pt>
                <c:pt idx="3399">
                  <c:v>54.8767</c:v>
                </c:pt>
                <c:pt idx="3400">
                  <c:v>54.8767</c:v>
                </c:pt>
                <c:pt idx="3401">
                  <c:v>54.8767</c:v>
                </c:pt>
                <c:pt idx="3402">
                  <c:v>54.8767</c:v>
                </c:pt>
                <c:pt idx="3403">
                  <c:v>54.8767</c:v>
                </c:pt>
                <c:pt idx="3404">
                  <c:v>54.8767</c:v>
                </c:pt>
                <c:pt idx="3405">
                  <c:v>54.8767</c:v>
                </c:pt>
                <c:pt idx="3406">
                  <c:v>54.8767</c:v>
                </c:pt>
                <c:pt idx="3407">
                  <c:v>54.8767</c:v>
                </c:pt>
                <c:pt idx="3408">
                  <c:v>54.8767</c:v>
                </c:pt>
                <c:pt idx="3409">
                  <c:v>54.8767</c:v>
                </c:pt>
                <c:pt idx="3410">
                  <c:v>54.8767</c:v>
                </c:pt>
                <c:pt idx="3411">
                  <c:v>54.8767</c:v>
                </c:pt>
                <c:pt idx="3412">
                  <c:v>54.8767</c:v>
                </c:pt>
                <c:pt idx="3413">
                  <c:v>54.8767</c:v>
                </c:pt>
                <c:pt idx="3414">
                  <c:v>54.8767</c:v>
                </c:pt>
                <c:pt idx="3415">
                  <c:v>55.2438</c:v>
                </c:pt>
                <c:pt idx="3416">
                  <c:v>55.2438</c:v>
                </c:pt>
                <c:pt idx="3417">
                  <c:v>55.2438</c:v>
                </c:pt>
                <c:pt idx="3418">
                  <c:v>55.2438</c:v>
                </c:pt>
                <c:pt idx="3419">
                  <c:v>55.2438</c:v>
                </c:pt>
                <c:pt idx="3420">
                  <c:v>55.2438</c:v>
                </c:pt>
                <c:pt idx="3421">
                  <c:v>55.2438</c:v>
                </c:pt>
                <c:pt idx="3422">
                  <c:v>55.2438</c:v>
                </c:pt>
                <c:pt idx="3423">
                  <c:v>55.2438</c:v>
                </c:pt>
                <c:pt idx="3424">
                  <c:v>55.2438</c:v>
                </c:pt>
                <c:pt idx="3425">
                  <c:v>55.2438</c:v>
                </c:pt>
                <c:pt idx="3426">
                  <c:v>55.2438</c:v>
                </c:pt>
                <c:pt idx="3427">
                  <c:v>55.2438</c:v>
                </c:pt>
                <c:pt idx="3428">
                  <c:v>55.2438</c:v>
                </c:pt>
                <c:pt idx="3429">
                  <c:v>55.2438</c:v>
                </c:pt>
                <c:pt idx="3430">
                  <c:v>55.2438</c:v>
                </c:pt>
                <c:pt idx="3431">
                  <c:v>55.2438</c:v>
                </c:pt>
                <c:pt idx="3432">
                  <c:v>55.2438</c:v>
                </c:pt>
                <c:pt idx="3433">
                  <c:v>55.2438</c:v>
                </c:pt>
                <c:pt idx="3434">
                  <c:v>55.2438</c:v>
                </c:pt>
                <c:pt idx="3435">
                  <c:v>55.2438</c:v>
                </c:pt>
                <c:pt idx="3436">
                  <c:v>55.2438</c:v>
                </c:pt>
                <c:pt idx="3437">
                  <c:v>55.2438</c:v>
                </c:pt>
                <c:pt idx="3438">
                  <c:v>55.2438</c:v>
                </c:pt>
                <c:pt idx="3439">
                  <c:v>55.2438</c:v>
                </c:pt>
                <c:pt idx="3440">
                  <c:v>55.2438</c:v>
                </c:pt>
                <c:pt idx="3441">
                  <c:v>55.2438</c:v>
                </c:pt>
                <c:pt idx="3442">
                  <c:v>55.2438</c:v>
                </c:pt>
                <c:pt idx="3443">
                  <c:v>55.417999999999999</c:v>
                </c:pt>
                <c:pt idx="3444">
                  <c:v>55.417999999999999</c:v>
                </c:pt>
                <c:pt idx="3445">
                  <c:v>55.417999999999999</c:v>
                </c:pt>
                <c:pt idx="3446">
                  <c:v>55.417999999999999</c:v>
                </c:pt>
                <c:pt idx="3447">
                  <c:v>55.417999999999999</c:v>
                </c:pt>
                <c:pt idx="3448">
                  <c:v>55.417999999999999</c:v>
                </c:pt>
                <c:pt idx="3449">
                  <c:v>55.417999999999999</c:v>
                </c:pt>
                <c:pt idx="3450">
                  <c:v>55.417999999999999</c:v>
                </c:pt>
                <c:pt idx="3451">
                  <c:v>55.417999999999999</c:v>
                </c:pt>
                <c:pt idx="3452">
                  <c:v>55.417999999999999</c:v>
                </c:pt>
                <c:pt idx="3453">
                  <c:v>55.417999999999999</c:v>
                </c:pt>
                <c:pt idx="3454">
                  <c:v>55.417999999999999</c:v>
                </c:pt>
                <c:pt idx="3455">
                  <c:v>55.417999999999999</c:v>
                </c:pt>
                <c:pt idx="3456">
                  <c:v>55.417999999999999</c:v>
                </c:pt>
                <c:pt idx="3457">
                  <c:v>55.417999999999999</c:v>
                </c:pt>
                <c:pt idx="3458">
                  <c:v>55.417999999999999</c:v>
                </c:pt>
                <c:pt idx="3459">
                  <c:v>55.417999999999999</c:v>
                </c:pt>
                <c:pt idx="3460">
                  <c:v>55.417999999999999</c:v>
                </c:pt>
                <c:pt idx="3461">
                  <c:v>55.417999999999999</c:v>
                </c:pt>
                <c:pt idx="3462">
                  <c:v>55.417999999999999</c:v>
                </c:pt>
                <c:pt idx="3463">
                  <c:v>55.417999999999999</c:v>
                </c:pt>
                <c:pt idx="3464">
                  <c:v>55.417999999999999</c:v>
                </c:pt>
                <c:pt idx="3465">
                  <c:v>55.417999999999999</c:v>
                </c:pt>
                <c:pt idx="3466">
                  <c:v>55.417999999999999</c:v>
                </c:pt>
                <c:pt idx="3467">
                  <c:v>55.417999999999999</c:v>
                </c:pt>
                <c:pt idx="3468">
                  <c:v>55.417999999999999</c:v>
                </c:pt>
                <c:pt idx="3469">
                  <c:v>55.417999999999999</c:v>
                </c:pt>
                <c:pt idx="3470">
                  <c:v>55.417999999999999</c:v>
                </c:pt>
                <c:pt idx="3471">
                  <c:v>55.417999999999999</c:v>
                </c:pt>
                <c:pt idx="3472">
                  <c:v>55.417999999999999</c:v>
                </c:pt>
                <c:pt idx="3473">
                  <c:v>55.417999999999999</c:v>
                </c:pt>
                <c:pt idx="3474">
                  <c:v>56.235799999999998</c:v>
                </c:pt>
                <c:pt idx="3475">
                  <c:v>56.235799999999998</c:v>
                </c:pt>
                <c:pt idx="3476">
                  <c:v>56.235799999999998</c:v>
                </c:pt>
                <c:pt idx="3477">
                  <c:v>56.235799999999998</c:v>
                </c:pt>
                <c:pt idx="3478">
                  <c:v>56.235799999999998</c:v>
                </c:pt>
                <c:pt idx="3479">
                  <c:v>56.235799999999998</c:v>
                </c:pt>
                <c:pt idx="3480">
                  <c:v>56.235799999999998</c:v>
                </c:pt>
                <c:pt idx="3481">
                  <c:v>56.235799999999998</c:v>
                </c:pt>
                <c:pt idx="3482">
                  <c:v>56.235799999999998</c:v>
                </c:pt>
                <c:pt idx="3483">
                  <c:v>56.235799999999998</c:v>
                </c:pt>
                <c:pt idx="3484">
                  <c:v>56.235799999999998</c:v>
                </c:pt>
                <c:pt idx="3485">
                  <c:v>56.235799999999998</c:v>
                </c:pt>
                <c:pt idx="3486">
                  <c:v>56.235799999999998</c:v>
                </c:pt>
                <c:pt idx="3487">
                  <c:v>56.235799999999998</c:v>
                </c:pt>
                <c:pt idx="3488">
                  <c:v>56.235799999999998</c:v>
                </c:pt>
                <c:pt idx="3489">
                  <c:v>56.235799999999998</c:v>
                </c:pt>
                <c:pt idx="3490">
                  <c:v>56.235799999999998</c:v>
                </c:pt>
                <c:pt idx="3491">
                  <c:v>56.235799999999998</c:v>
                </c:pt>
                <c:pt idx="3492">
                  <c:v>56.235799999999998</c:v>
                </c:pt>
                <c:pt idx="3493">
                  <c:v>56.235799999999998</c:v>
                </c:pt>
                <c:pt idx="3494">
                  <c:v>56.235799999999998</c:v>
                </c:pt>
                <c:pt idx="3495">
                  <c:v>56.235799999999998</c:v>
                </c:pt>
                <c:pt idx="3496">
                  <c:v>56.235799999999998</c:v>
                </c:pt>
                <c:pt idx="3497">
                  <c:v>56.235799999999998</c:v>
                </c:pt>
                <c:pt idx="3498">
                  <c:v>56.235799999999998</c:v>
                </c:pt>
                <c:pt idx="3499">
                  <c:v>56.235799999999998</c:v>
                </c:pt>
                <c:pt idx="3500">
                  <c:v>56.235799999999998</c:v>
                </c:pt>
                <c:pt idx="3501">
                  <c:v>56.235799999999998</c:v>
                </c:pt>
                <c:pt idx="3502">
                  <c:v>56.235799999999998</c:v>
                </c:pt>
                <c:pt idx="3503">
                  <c:v>56.235799999999998</c:v>
                </c:pt>
                <c:pt idx="3504">
                  <c:v>56.738100000000003</c:v>
                </c:pt>
                <c:pt idx="3505">
                  <c:v>56.738100000000003</c:v>
                </c:pt>
                <c:pt idx="3506">
                  <c:v>56.738100000000003</c:v>
                </c:pt>
                <c:pt idx="3507">
                  <c:v>56.738100000000003</c:v>
                </c:pt>
                <c:pt idx="3508">
                  <c:v>56.738100000000003</c:v>
                </c:pt>
                <c:pt idx="3509">
                  <c:v>56.738100000000003</c:v>
                </c:pt>
                <c:pt idx="3510">
                  <c:v>56.738100000000003</c:v>
                </c:pt>
                <c:pt idx="3511">
                  <c:v>56.738100000000003</c:v>
                </c:pt>
                <c:pt idx="3512">
                  <c:v>56.738100000000003</c:v>
                </c:pt>
                <c:pt idx="3513">
                  <c:v>56.738100000000003</c:v>
                </c:pt>
                <c:pt idx="3514">
                  <c:v>56.738100000000003</c:v>
                </c:pt>
                <c:pt idx="3515">
                  <c:v>56.738100000000003</c:v>
                </c:pt>
                <c:pt idx="3516">
                  <c:v>56.738100000000003</c:v>
                </c:pt>
                <c:pt idx="3517">
                  <c:v>56.738100000000003</c:v>
                </c:pt>
                <c:pt idx="3518">
                  <c:v>56.738100000000003</c:v>
                </c:pt>
                <c:pt idx="3519">
                  <c:v>56.738100000000003</c:v>
                </c:pt>
                <c:pt idx="3520">
                  <c:v>56.738100000000003</c:v>
                </c:pt>
                <c:pt idx="3521">
                  <c:v>56.738100000000003</c:v>
                </c:pt>
                <c:pt idx="3522">
                  <c:v>56.738100000000003</c:v>
                </c:pt>
                <c:pt idx="3523">
                  <c:v>56.738100000000003</c:v>
                </c:pt>
                <c:pt idx="3524">
                  <c:v>56.738100000000003</c:v>
                </c:pt>
                <c:pt idx="3525">
                  <c:v>56.738100000000003</c:v>
                </c:pt>
                <c:pt idx="3526">
                  <c:v>56.738100000000003</c:v>
                </c:pt>
                <c:pt idx="3527">
                  <c:v>56.738100000000003</c:v>
                </c:pt>
                <c:pt idx="3528">
                  <c:v>56.738100000000003</c:v>
                </c:pt>
                <c:pt idx="3529">
                  <c:v>56.738100000000003</c:v>
                </c:pt>
                <c:pt idx="3530">
                  <c:v>56.738100000000003</c:v>
                </c:pt>
                <c:pt idx="3531">
                  <c:v>56.738100000000003</c:v>
                </c:pt>
                <c:pt idx="3532">
                  <c:v>56.738100000000003</c:v>
                </c:pt>
                <c:pt idx="3533">
                  <c:v>56.738100000000003</c:v>
                </c:pt>
                <c:pt idx="3534">
                  <c:v>56.738100000000003</c:v>
                </c:pt>
                <c:pt idx="3535">
                  <c:v>57.024099999999997</c:v>
                </c:pt>
                <c:pt idx="3536">
                  <c:v>57.024099999999997</c:v>
                </c:pt>
                <c:pt idx="3537">
                  <c:v>57.024099999999997</c:v>
                </c:pt>
                <c:pt idx="3538">
                  <c:v>57.024099999999997</c:v>
                </c:pt>
                <c:pt idx="3539">
                  <c:v>57.024099999999997</c:v>
                </c:pt>
                <c:pt idx="3540">
                  <c:v>57.024099999999997</c:v>
                </c:pt>
                <c:pt idx="3541">
                  <c:v>57.024099999999997</c:v>
                </c:pt>
                <c:pt idx="3542">
                  <c:v>57.024099999999997</c:v>
                </c:pt>
                <c:pt idx="3543">
                  <c:v>57.024099999999997</c:v>
                </c:pt>
                <c:pt idx="3544">
                  <c:v>57.024099999999997</c:v>
                </c:pt>
                <c:pt idx="3545">
                  <c:v>57.024099999999997</c:v>
                </c:pt>
                <c:pt idx="3546">
                  <c:v>57.024099999999997</c:v>
                </c:pt>
                <c:pt idx="3547">
                  <c:v>57.024099999999997</c:v>
                </c:pt>
                <c:pt idx="3548">
                  <c:v>57.024099999999997</c:v>
                </c:pt>
                <c:pt idx="3549">
                  <c:v>57.024099999999997</c:v>
                </c:pt>
                <c:pt idx="3550">
                  <c:v>57.024099999999997</c:v>
                </c:pt>
                <c:pt idx="3551">
                  <c:v>57.024099999999997</c:v>
                </c:pt>
                <c:pt idx="3552">
                  <c:v>57.024099999999997</c:v>
                </c:pt>
                <c:pt idx="3553">
                  <c:v>57.024099999999997</c:v>
                </c:pt>
                <c:pt idx="3554">
                  <c:v>57.024099999999997</c:v>
                </c:pt>
                <c:pt idx="3555">
                  <c:v>57.024099999999997</c:v>
                </c:pt>
                <c:pt idx="3556">
                  <c:v>57.024099999999997</c:v>
                </c:pt>
                <c:pt idx="3557">
                  <c:v>57.024099999999997</c:v>
                </c:pt>
                <c:pt idx="3558">
                  <c:v>57.024099999999997</c:v>
                </c:pt>
                <c:pt idx="3559">
                  <c:v>57.024099999999997</c:v>
                </c:pt>
                <c:pt idx="3560">
                  <c:v>57.024099999999997</c:v>
                </c:pt>
                <c:pt idx="3561">
                  <c:v>57.024099999999997</c:v>
                </c:pt>
                <c:pt idx="3562">
                  <c:v>57.024099999999997</c:v>
                </c:pt>
                <c:pt idx="3563">
                  <c:v>57.024099999999997</c:v>
                </c:pt>
                <c:pt idx="3564">
                  <c:v>57.024099999999997</c:v>
                </c:pt>
                <c:pt idx="3565">
                  <c:v>57.351199999999999</c:v>
                </c:pt>
                <c:pt idx="3566">
                  <c:v>57.351199999999999</c:v>
                </c:pt>
                <c:pt idx="3567">
                  <c:v>57.351199999999999</c:v>
                </c:pt>
                <c:pt idx="3568">
                  <c:v>57.351199999999999</c:v>
                </c:pt>
                <c:pt idx="3569">
                  <c:v>57.351199999999999</c:v>
                </c:pt>
                <c:pt idx="3570">
                  <c:v>57.351199999999999</c:v>
                </c:pt>
                <c:pt idx="3571">
                  <c:v>57.351199999999999</c:v>
                </c:pt>
                <c:pt idx="3572">
                  <c:v>57.351199999999999</c:v>
                </c:pt>
                <c:pt idx="3573">
                  <c:v>57.351199999999999</c:v>
                </c:pt>
                <c:pt idx="3574">
                  <c:v>57.351199999999999</c:v>
                </c:pt>
                <c:pt idx="3575">
                  <c:v>57.351199999999999</c:v>
                </c:pt>
                <c:pt idx="3576">
                  <c:v>57.351199999999999</c:v>
                </c:pt>
                <c:pt idx="3577">
                  <c:v>57.351199999999999</c:v>
                </c:pt>
                <c:pt idx="3578">
                  <c:v>57.351199999999999</c:v>
                </c:pt>
                <c:pt idx="3579">
                  <c:v>57.351199999999999</c:v>
                </c:pt>
                <c:pt idx="3580">
                  <c:v>57.351199999999999</c:v>
                </c:pt>
                <c:pt idx="3581">
                  <c:v>57.351199999999999</c:v>
                </c:pt>
                <c:pt idx="3582">
                  <c:v>57.351199999999999</c:v>
                </c:pt>
                <c:pt idx="3583">
                  <c:v>57.351199999999999</c:v>
                </c:pt>
                <c:pt idx="3584">
                  <c:v>57.351199999999999</c:v>
                </c:pt>
                <c:pt idx="3585">
                  <c:v>57.351199999999999</c:v>
                </c:pt>
                <c:pt idx="3586">
                  <c:v>57.351199999999999</c:v>
                </c:pt>
                <c:pt idx="3587">
                  <c:v>57.351199999999999</c:v>
                </c:pt>
                <c:pt idx="3588">
                  <c:v>57.351199999999999</c:v>
                </c:pt>
                <c:pt idx="3589">
                  <c:v>57.351199999999999</c:v>
                </c:pt>
                <c:pt idx="3590">
                  <c:v>57.351199999999999</c:v>
                </c:pt>
                <c:pt idx="3591">
                  <c:v>57.351199999999999</c:v>
                </c:pt>
                <c:pt idx="3592">
                  <c:v>57.351199999999999</c:v>
                </c:pt>
                <c:pt idx="3593">
                  <c:v>57.351199999999999</c:v>
                </c:pt>
                <c:pt idx="3594">
                  <c:v>57.351199999999999</c:v>
                </c:pt>
                <c:pt idx="3595">
                  <c:v>57.351199999999999</c:v>
                </c:pt>
                <c:pt idx="3596">
                  <c:v>56.587299999999999</c:v>
                </c:pt>
                <c:pt idx="3597">
                  <c:v>56.587299999999999</c:v>
                </c:pt>
                <c:pt idx="3598">
                  <c:v>56.587299999999999</c:v>
                </c:pt>
                <c:pt idx="3599">
                  <c:v>56.587299999999999</c:v>
                </c:pt>
                <c:pt idx="3600">
                  <c:v>56.587299999999999</c:v>
                </c:pt>
                <c:pt idx="3601">
                  <c:v>56.587299999999999</c:v>
                </c:pt>
                <c:pt idx="3602">
                  <c:v>56.587299999999999</c:v>
                </c:pt>
                <c:pt idx="3603">
                  <c:v>56.587299999999999</c:v>
                </c:pt>
                <c:pt idx="3604">
                  <c:v>56.587299999999999</c:v>
                </c:pt>
                <c:pt idx="3605">
                  <c:v>56.587299999999999</c:v>
                </c:pt>
                <c:pt idx="3606">
                  <c:v>56.587299999999999</c:v>
                </c:pt>
                <c:pt idx="3607">
                  <c:v>56.587299999999999</c:v>
                </c:pt>
                <c:pt idx="3608">
                  <c:v>56.587299999999999</c:v>
                </c:pt>
                <c:pt idx="3609">
                  <c:v>56.587299999999999</c:v>
                </c:pt>
                <c:pt idx="3610">
                  <c:v>56.587299999999999</c:v>
                </c:pt>
                <c:pt idx="3611">
                  <c:v>56.587299999999999</c:v>
                </c:pt>
                <c:pt idx="3612">
                  <c:v>56.587299999999999</c:v>
                </c:pt>
                <c:pt idx="3613">
                  <c:v>56.587299999999999</c:v>
                </c:pt>
                <c:pt idx="3614">
                  <c:v>56.587299999999999</c:v>
                </c:pt>
                <c:pt idx="3615">
                  <c:v>56.587299999999999</c:v>
                </c:pt>
                <c:pt idx="3616">
                  <c:v>56.587299999999999</c:v>
                </c:pt>
                <c:pt idx="3617">
                  <c:v>56.587299999999999</c:v>
                </c:pt>
                <c:pt idx="3618">
                  <c:v>56.587299999999999</c:v>
                </c:pt>
                <c:pt idx="3619">
                  <c:v>56.587299999999999</c:v>
                </c:pt>
                <c:pt idx="3620">
                  <c:v>56.587299999999999</c:v>
                </c:pt>
                <c:pt idx="3621">
                  <c:v>56.587299999999999</c:v>
                </c:pt>
                <c:pt idx="3622">
                  <c:v>56.587299999999999</c:v>
                </c:pt>
                <c:pt idx="3623">
                  <c:v>56.587299999999999</c:v>
                </c:pt>
                <c:pt idx="3624">
                  <c:v>56.587299999999999</c:v>
                </c:pt>
                <c:pt idx="3625">
                  <c:v>56.587299999999999</c:v>
                </c:pt>
                <c:pt idx="3626">
                  <c:v>56.587299999999999</c:v>
                </c:pt>
                <c:pt idx="3627">
                  <c:v>57.429699999999997</c:v>
                </c:pt>
                <c:pt idx="3628">
                  <c:v>57.429699999999997</c:v>
                </c:pt>
                <c:pt idx="3629">
                  <c:v>57.429699999999997</c:v>
                </c:pt>
                <c:pt idx="3630">
                  <c:v>57.429699999999997</c:v>
                </c:pt>
                <c:pt idx="3631">
                  <c:v>57.429699999999997</c:v>
                </c:pt>
                <c:pt idx="3632">
                  <c:v>57.429699999999997</c:v>
                </c:pt>
                <c:pt idx="3633">
                  <c:v>57.429699999999997</c:v>
                </c:pt>
                <c:pt idx="3634">
                  <c:v>57.429699999999997</c:v>
                </c:pt>
                <c:pt idx="3635">
                  <c:v>57.429699999999997</c:v>
                </c:pt>
                <c:pt idx="3636">
                  <c:v>57.429699999999997</c:v>
                </c:pt>
                <c:pt idx="3637">
                  <c:v>57.429699999999997</c:v>
                </c:pt>
                <c:pt idx="3638">
                  <c:v>57.429699999999997</c:v>
                </c:pt>
                <c:pt idx="3639">
                  <c:v>57.429699999999997</c:v>
                </c:pt>
                <c:pt idx="3640">
                  <c:v>57.429699999999997</c:v>
                </c:pt>
                <c:pt idx="3641">
                  <c:v>57.429699999999997</c:v>
                </c:pt>
                <c:pt idx="3642">
                  <c:v>57.429699999999997</c:v>
                </c:pt>
                <c:pt idx="3643">
                  <c:v>57.429699999999997</c:v>
                </c:pt>
                <c:pt idx="3644">
                  <c:v>57.429699999999997</c:v>
                </c:pt>
                <c:pt idx="3645">
                  <c:v>57.429699999999997</c:v>
                </c:pt>
                <c:pt idx="3646">
                  <c:v>57.429699999999997</c:v>
                </c:pt>
                <c:pt idx="3647">
                  <c:v>57.429699999999997</c:v>
                </c:pt>
                <c:pt idx="3648">
                  <c:v>57.429699999999997</c:v>
                </c:pt>
                <c:pt idx="3649">
                  <c:v>57.429699999999997</c:v>
                </c:pt>
                <c:pt idx="3650">
                  <c:v>57.429699999999997</c:v>
                </c:pt>
                <c:pt idx="3651">
                  <c:v>57.429699999999997</c:v>
                </c:pt>
                <c:pt idx="3652">
                  <c:v>57.429699999999997</c:v>
                </c:pt>
                <c:pt idx="3653">
                  <c:v>57.429699999999997</c:v>
                </c:pt>
                <c:pt idx="3654">
                  <c:v>57.429699999999997</c:v>
                </c:pt>
                <c:pt idx="3655">
                  <c:v>57.429699999999997</c:v>
                </c:pt>
                <c:pt idx="3656">
                  <c:v>57.429699999999997</c:v>
                </c:pt>
                <c:pt idx="3657">
                  <c:v>58.141500000000001</c:v>
                </c:pt>
                <c:pt idx="3658">
                  <c:v>58.141500000000001</c:v>
                </c:pt>
                <c:pt idx="3659">
                  <c:v>58.141500000000001</c:v>
                </c:pt>
                <c:pt idx="3660">
                  <c:v>58.141500000000001</c:v>
                </c:pt>
                <c:pt idx="3661">
                  <c:v>58.141500000000001</c:v>
                </c:pt>
                <c:pt idx="3662">
                  <c:v>58.141500000000001</c:v>
                </c:pt>
                <c:pt idx="3663">
                  <c:v>58.141500000000001</c:v>
                </c:pt>
                <c:pt idx="3664">
                  <c:v>58.141500000000001</c:v>
                </c:pt>
                <c:pt idx="3665">
                  <c:v>58.141500000000001</c:v>
                </c:pt>
                <c:pt idx="3666">
                  <c:v>58.141500000000001</c:v>
                </c:pt>
                <c:pt idx="3667">
                  <c:v>58.141500000000001</c:v>
                </c:pt>
                <c:pt idx="3668">
                  <c:v>58.141500000000001</c:v>
                </c:pt>
                <c:pt idx="3669">
                  <c:v>58.141500000000001</c:v>
                </c:pt>
                <c:pt idx="3670">
                  <c:v>58.141500000000001</c:v>
                </c:pt>
                <c:pt idx="3671">
                  <c:v>58.141500000000001</c:v>
                </c:pt>
                <c:pt idx="3672">
                  <c:v>58.141500000000001</c:v>
                </c:pt>
                <c:pt idx="3673">
                  <c:v>58.141500000000001</c:v>
                </c:pt>
                <c:pt idx="3674">
                  <c:v>58.141500000000001</c:v>
                </c:pt>
                <c:pt idx="3675">
                  <c:v>58.141500000000001</c:v>
                </c:pt>
                <c:pt idx="3676">
                  <c:v>58.141500000000001</c:v>
                </c:pt>
                <c:pt idx="3677">
                  <c:v>58.141500000000001</c:v>
                </c:pt>
                <c:pt idx="3678">
                  <c:v>58.141500000000001</c:v>
                </c:pt>
                <c:pt idx="3679">
                  <c:v>58.141500000000001</c:v>
                </c:pt>
                <c:pt idx="3680">
                  <c:v>58.141500000000001</c:v>
                </c:pt>
                <c:pt idx="3681">
                  <c:v>58.141500000000001</c:v>
                </c:pt>
                <c:pt idx="3682">
                  <c:v>58.141500000000001</c:v>
                </c:pt>
                <c:pt idx="3683">
                  <c:v>58.141500000000001</c:v>
                </c:pt>
                <c:pt idx="3684">
                  <c:v>58.141500000000001</c:v>
                </c:pt>
                <c:pt idx="3685">
                  <c:v>58.141500000000001</c:v>
                </c:pt>
                <c:pt idx="3686">
                  <c:v>58.141500000000001</c:v>
                </c:pt>
                <c:pt idx="3687">
                  <c:v>58.141500000000001</c:v>
                </c:pt>
                <c:pt idx="3688">
                  <c:v>58.511000000000003</c:v>
                </c:pt>
                <c:pt idx="3689">
                  <c:v>58.511000000000003</c:v>
                </c:pt>
                <c:pt idx="3690">
                  <c:v>58.511000000000003</c:v>
                </c:pt>
                <c:pt idx="3691">
                  <c:v>58.511000000000003</c:v>
                </c:pt>
                <c:pt idx="3692">
                  <c:v>58.511000000000003</c:v>
                </c:pt>
                <c:pt idx="3693">
                  <c:v>58.511000000000003</c:v>
                </c:pt>
                <c:pt idx="3694">
                  <c:v>58.511000000000003</c:v>
                </c:pt>
                <c:pt idx="3695">
                  <c:v>58.511000000000003</c:v>
                </c:pt>
                <c:pt idx="3696">
                  <c:v>58.511000000000003</c:v>
                </c:pt>
                <c:pt idx="3697">
                  <c:v>58.511000000000003</c:v>
                </c:pt>
                <c:pt idx="3698">
                  <c:v>58.511000000000003</c:v>
                </c:pt>
                <c:pt idx="3699">
                  <c:v>58.511000000000003</c:v>
                </c:pt>
                <c:pt idx="3700">
                  <c:v>58.511000000000003</c:v>
                </c:pt>
                <c:pt idx="3701">
                  <c:v>58.511000000000003</c:v>
                </c:pt>
                <c:pt idx="3702">
                  <c:v>58.511000000000003</c:v>
                </c:pt>
                <c:pt idx="3703">
                  <c:v>58.511000000000003</c:v>
                </c:pt>
                <c:pt idx="3704">
                  <c:v>58.511000000000003</c:v>
                </c:pt>
                <c:pt idx="3705">
                  <c:v>58.511000000000003</c:v>
                </c:pt>
                <c:pt idx="3706">
                  <c:v>58.511000000000003</c:v>
                </c:pt>
                <c:pt idx="3707">
                  <c:v>58.511000000000003</c:v>
                </c:pt>
                <c:pt idx="3708">
                  <c:v>58.511000000000003</c:v>
                </c:pt>
                <c:pt idx="3709">
                  <c:v>58.511000000000003</c:v>
                </c:pt>
                <c:pt idx="3710">
                  <c:v>58.511000000000003</c:v>
                </c:pt>
                <c:pt idx="3711">
                  <c:v>58.511000000000003</c:v>
                </c:pt>
                <c:pt idx="3712">
                  <c:v>58.511000000000003</c:v>
                </c:pt>
                <c:pt idx="3713">
                  <c:v>58.511000000000003</c:v>
                </c:pt>
                <c:pt idx="3714">
                  <c:v>58.511000000000003</c:v>
                </c:pt>
                <c:pt idx="3715">
                  <c:v>58.511000000000003</c:v>
                </c:pt>
                <c:pt idx="3716">
                  <c:v>58.511000000000003</c:v>
                </c:pt>
                <c:pt idx="3717">
                  <c:v>58.511000000000003</c:v>
                </c:pt>
                <c:pt idx="3718">
                  <c:v>60.070700000000002</c:v>
                </c:pt>
                <c:pt idx="3719">
                  <c:v>60.070700000000002</c:v>
                </c:pt>
                <c:pt idx="3720">
                  <c:v>60.070700000000002</c:v>
                </c:pt>
                <c:pt idx="3721">
                  <c:v>60.070700000000002</c:v>
                </c:pt>
                <c:pt idx="3722">
                  <c:v>60.070700000000002</c:v>
                </c:pt>
                <c:pt idx="3723">
                  <c:v>60.070700000000002</c:v>
                </c:pt>
                <c:pt idx="3724">
                  <c:v>60.070700000000002</c:v>
                </c:pt>
                <c:pt idx="3725">
                  <c:v>60.070700000000002</c:v>
                </c:pt>
                <c:pt idx="3726">
                  <c:v>60.070700000000002</c:v>
                </c:pt>
                <c:pt idx="3727">
                  <c:v>60.070700000000002</c:v>
                </c:pt>
                <c:pt idx="3728">
                  <c:v>60.070700000000002</c:v>
                </c:pt>
                <c:pt idx="3729">
                  <c:v>60.070700000000002</c:v>
                </c:pt>
                <c:pt idx="3730">
                  <c:v>60.070700000000002</c:v>
                </c:pt>
                <c:pt idx="3731">
                  <c:v>60.070700000000002</c:v>
                </c:pt>
                <c:pt idx="3732">
                  <c:v>60.070700000000002</c:v>
                </c:pt>
                <c:pt idx="3733">
                  <c:v>60.070700000000002</c:v>
                </c:pt>
                <c:pt idx="3734">
                  <c:v>60.070700000000002</c:v>
                </c:pt>
                <c:pt idx="3735">
                  <c:v>60.070700000000002</c:v>
                </c:pt>
                <c:pt idx="3736">
                  <c:v>60.070700000000002</c:v>
                </c:pt>
                <c:pt idx="3737">
                  <c:v>60.070700000000002</c:v>
                </c:pt>
                <c:pt idx="3738">
                  <c:v>60.070700000000002</c:v>
                </c:pt>
                <c:pt idx="3739">
                  <c:v>60.070700000000002</c:v>
                </c:pt>
                <c:pt idx="3740">
                  <c:v>60.070700000000002</c:v>
                </c:pt>
                <c:pt idx="3741">
                  <c:v>60.070700000000002</c:v>
                </c:pt>
                <c:pt idx="3742">
                  <c:v>60.070700000000002</c:v>
                </c:pt>
                <c:pt idx="3743">
                  <c:v>60.070700000000002</c:v>
                </c:pt>
                <c:pt idx="3744">
                  <c:v>60.070700000000002</c:v>
                </c:pt>
                <c:pt idx="3745">
                  <c:v>60.070700000000002</c:v>
                </c:pt>
                <c:pt idx="3746">
                  <c:v>60.070700000000002</c:v>
                </c:pt>
                <c:pt idx="3747">
                  <c:v>60.070700000000002</c:v>
                </c:pt>
                <c:pt idx="3748">
                  <c:v>60.070700000000002</c:v>
                </c:pt>
                <c:pt idx="3749">
                  <c:v>60.579099999999997</c:v>
                </c:pt>
                <c:pt idx="3750">
                  <c:v>60.579099999999997</c:v>
                </c:pt>
                <c:pt idx="3751">
                  <c:v>60.579099999999997</c:v>
                </c:pt>
                <c:pt idx="3752">
                  <c:v>60.579099999999997</c:v>
                </c:pt>
                <c:pt idx="3753">
                  <c:v>60.579099999999997</c:v>
                </c:pt>
                <c:pt idx="3754">
                  <c:v>60.579099999999997</c:v>
                </c:pt>
                <c:pt idx="3755">
                  <c:v>60.579099999999997</c:v>
                </c:pt>
                <c:pt idx="3756">
                  <c:v>60.579099999999997</c:v>
                </c:pt>
                <c:pt idx="3757">
                  <c:v>60.579099999999997</c:v>
                </c:pt>
                <c:pt idx="3758">
                  <c:v>60.579099999999997</c:v>
                </c:pt>
                <c:pt idx="3759">
                  <c:v>60.579099999999997</c:v>
                </c:pt>
                <c:pt idx="3760">
                  <c:v>60.579099999999997</c:v>
                </c:pt>
                <c:pt idx="3761">
                  <c:v>60.579099999999997</c:v>
                </c:pt>
                <c:pt idx="3762">
                  <c:v>60.579099999999997</c:v>
                </c:pt>
                <c:pt idx="3763">
                  <c:v>60.579099999999997</c:v>
                </c:pt>
                <c:pt idx="3764">
                  <c:v>60.579099999999997</c:v>
                </c:pt>
                <c:pt idx="3765">
                  <c:v>60.579099999999997</c:v>
                </c:pt>
                <c:pt idx="3766">
                  <c:v>60.579099999999997</c:v>
                </c:pt>
                <c:pt idx="3767">
                  <c:v>60.579099999999997</c:v>
                </c:pt>
                <c:pt idx="3768">
                  <c:v>60.579099999999997</c:v>
                </c:pt>
                <c:pt idx="3769">
                  <c:v>60.579099999999997</c:v>
                </c:pt>
                <c:pt idx="3770">
                  <c:v>60.579099999999997</c:v>
                </c:pt>
                <c:pt idx="3771">
                  <c:v>60.579099999999997</c:v>
                </c:pt>
                <c:pt idx="3772">
                  <c:v>60.579099999999997</c:v>
                </c:pt>
                <c:pt idx="3773">
                  <c:v>60.579099999999997</c:v>
                </c:pt>
                <c:pt idx="3774">
                  <c:v>60.579099999999997</c:v>
                </c:pt>
                <c:pt idx="3775">
                  <c:v>60.579099999999997</c:v>
                </c:pt>
                <c:pt idx="3776">
                  <c:v>60.579099999999997</c:v>
                </c:pt>
                <c:pt idx="3777">
                  <c:v>60.579099999999997</c:v>
                </c:pt>
                <c:pt idx="3778">
                  <c:v>60.579099999999997</c:v>
                </c:pt>
                <c:pt idx="3779">
                  <c:v>60.579099999999997</c:v>
                </c:pt>
                <c:pt idx="3780">
                  <c:v>59.578299999999999</c:v>
                </c:pt>
                <c:pt idx="3781">
                  <c:v>59.578299999999999</c:v>
                </c:pt>
                <c:pt idx="3782">
                  <c:v>59.578299999999999</c:v>
                </c:pt>
                <c:pt idx="3783">
                  <c:v>59.578299999999999</c:v>
                </c:pt>
                <c:pt idx="3784">
                  <c:v>59.578299999999999</c:v>
                </c:pt>
                <c:pt idx="3785">
                  <c:v>59.578299999999999</c:v>
                </c:pt>
                <c:pt idx="3786">
                  <c:v>59.578299999999999</c:v>
                </c:pt>
                <c:pt idx="3787">
                  <c:v>59.578299999999999</c:v>
                </c:pt>
                <c:pt idx="3788">
                  <c:v>59.578299999999999</c:v>
                </c:pt>
                <c:pt idx="3789">
                  <c:v>59.578299999999999</c:v>
                </c:pt>
                <c:pt idx="3790">
                  <c:v>59.578299999999999</c:v>
                </c:pt>
                <c:pt idx="3791">
                  <c:v>59.578299999999999</c:v>
                </c:pt>
                <c:pt idx="3792">
                  <c:v>59.578299999999999</c:v>
                </c:pt>
                <c:pt idx="3793">
                  <c:v>59.578299999999999</c:v>
                </c:pt>
                <c:pt idx="3794">
                  <c:v>59.578299999999999</c:v>
                </c:pt>
                <c:pt idx="3795">
                  <c:v>59.578299999999999</c:v>
                </c:pt>
                <c:pt idx="3796">
                  <c:v>59.578299999999999</c:v>
                </c:pt>
                <c:pt idx="3797">
                  <c:v>59.578299999999999</c:v>
                </c:pt>
                <c:pt idx="3798">
                  <c:v>59.578299999999999</c:v>
                </c:pt>
                <c:pt idx="3799">
                  <c:v>59.578299999999999</c:v>
                </c:pt>
                <c:pt idx="3800">
                  <c:v>59.578299999999999</c:v>
                </c:pt>
                <c:pt idx="3801">
                  <c:v>59.578299999999999</c:v>
                </c:pt>
                <c:pt idx="3802">
                  <c:v>59.578299999999999</c:v>
                </c:pt>
                <c:pt idx="3803">
                  <c:v>59.578299999999999</c:v>
                </c:pt>
                <c:pt idx="3804">
                  <c:v>59.578299999999999</c:v>
                </c:pt>
                <c:pt idx="3805">
                  <c:v>59.578299999999999</c:v>
                </c:pt>
                <c:pt idx="3806">
                  <c:v>59.578299999999999</c:v>
                </c:pt>
                <c:pt idx="3807">
                  <c:v>59.578299999999999</c:v>
                </c:pt>
                <c:pt idx="3808">
                  <c:v>58.582099999999997</c:v>
                </c:pt>
                <c:pt idx="3809">
                  <c:v>58.582099999999997</c:v>
                </c:pt>
                <c:pt idx="3810">
                  <c:v>58.582099999999997</c:v>
                </c:pt>
                <c:pt idx="3811">
                  <c:v>58.582099999999997</c:v>
                </c:pt>
                <c:pt idx="3812">
                  <c:v>58.582099999999997</c:v>
                </c:pt>
                <c:pt idx="3813">
                  <c:v>58.582099999999997</c:v>
                </c:pt>
                <c:pt idx="3814">
                  <c:v>58.582099999999997</c:v>
                </c:pt>
                <c:pt idx="3815">
                  <c:v>58.582099999999997</c:v>
                </c:pt>
                <c:pt idx="3816">
                  <c:v>58.582099999999997</c:v>
                </c:pt>
                <c:pt idx="3817">
                  <c:v>58.582099999999997</c:v>
                </c:pt>
                <c:pt idx="3818">
                  <c:v>58.582099999999997</c:v>
                </c:pt>
                <c:pt idx="3819">
                  <c:v>58.582099999999997</c:v>
                </c:pt>
                <c:pt idx="3820">
                  <c:v>58.582099999999997</c:v>
                </c:pt>
                <c:pt idx="3821">
                  <c:v>58.582099999999997</c:v>
                </c:pt>
                <c:pt idx="3822">
                  <c:v>58.582099999999997</c:v>
                </c:pt>
                <c:pt idx="3823">
                  <c:v>58.582099999999997</c:v>
                </c:pt>
                <c:pt idx="3824">
                  <c:v>58.582099999999997</c:v>
                </c:pt>
                <c:pt idx="3825">
                  <c:v>58.582099999999997</c:v>
                </c:pt>
                <c:pt idx="3826">
                  <c:v>58.582099999999997</c:v>
                </c:pt>
                <c:pt idx="3827">
                  <c:v>58.582099999999997</c:v>
                </c:pt>
                <c:pt idx="3828">
                  <c:v>58.582099999999997</c:v>
                </c:pt>
                <c:pt idx="3829">
                  <c:v>58.582099999999997</c:v>
                </c:pt>
                <c:pt idx="3830">
                  <c:v>58.582099999999997</c:v>
                </c:pt>
                <c:pt idx="3831">
                  <c:v>58.582099999999997</c:v>
                </c:pt>
                <c:pt idx="3832">
                  <c:v>58.582099999999997</c:v>
                </c:pt>
                <c:pt idx="3833">
                  <c:v>58.582099999999997</c:v>
                </c:pt>
                <c:pt idx="3834">
                  <c:v>58.582099999999997</c:v>
                </c:pt>
                <c:pt idx="3835">
                  <c:v>58.582099999999997</c:v>
                </c:pt>
                <c:pt idx="3836">
                  <c:v>58.582099999999997</c:v>
                </c:pt>
                <c:pt idx="3837">
                  <c:v>58.582099999999997</c:v>
                </c:pt>
                <c:pt idx="3838">
                  <c:v>58.582099999999997</c:v>
                </c:pt>
                <c:pt idx="3839">
                  <c:v>56.557400000000001</c:v>
                </c:pt>
                <c:pt idx="3840">
                  <c:v>56.557400000000001</c:v>
                </c:pt>
                <c:pt idx="3841">
                  <c:v>56.557400000000001</c:v>
                </c:pt>
                <c:pt idx="3842">
                  <c:v>56.557400000000001</c:v>
                </c:pt>
                <c:pt idx="3843">
                  <c:v>56.557400000000001</c:v>
                </c:pt>
                <c:pt idx="3844">
                  <c:v>56.557400000000001</c:v>
                </c:pt>
                <c:pt idx="3845">
                  <c:v>56.557400000000001</c:v>
                </c:pt>
                <c:pt idx="3846">
                  <c:v>56.557400000000001</c:v>
                </c:pt>
                <c:pt idx="3847">
                  <c:v>56.557400000000001</c:v>
                </c:pt>
                <c:pt idx="3848">
                  <c:v>56.557400000000001</c:v>
                </c:pt>
                <c:pt idx="3849">
                  <c:v>56.557400000000001</c:v>
                </c:pt>
                <c:pt idx="3850">
                  <c:v>56.557400000000001</c:v>
                </c:pt>
                <c:pt idx="3851">
                  <c:v>56.557400000000001</c:v>
                </c:pt>
                <c:pt idx="3852">
                  <c:v>56.557400000000001</c:v>
                </c:pt>
                <c:pt idx="3853">
                  <c:v>56.557400000000001</c:v>
                </c:pt>
                <c:pt idx="3854">
                  <c:v>56.557400000000001</c:v>
                </c:pt>
                <c:pt idx="3855">
                  <c:v>56.557400000000001</c:v>
                </c:pt>
                <c:pt idx="3856">
                  <c:v>56.557400000000001</c:v>
                </c:pt>
                <c:pt idx="3857">
                  <c:v>56.557400000000001</c:v>
                </c:pt>
                <c:pt idx="3858">
                  <c:v>56.557400000000001</c:v>
                </c:pt>
                <c:pt idx="3859">
                  <c:v>56.557400000000001</c:v>
                </c:pt>
                <c:pt idx="3860">
                  <c:v>56.557400000000001</c:v>
                </c:pt>
                <c:pt idx="3861">
                  <c:v>56.557400000000001</c:v>
                </c:pt>
                <c:pt idx="3862">
                  <c:v>56.557400000000001</c:v>
                </c:pt>
                <c:pt idx="3863">
                  <c:v>56.557400000000001</c:v>
                </c:pt>
                <c:pt idx="3864">
                  <c:v>56.557400000000001</c:v>
                </c:pt>
                <c:pt idx="3865">
                  <c:v>56.557400000000001</c:v>
                </c:pt>
                <c:pt idx="3866">
                  <c:v>56.557400000000001</c:v>
                </c:pt>
                <c:pt idx="3867">
                  <c:v>56.557400000000001</c:v>
                </c:pt>
                <c:pt idx="3868">
                  <c:v>56.557400000000001</c:v>
                </c:pt>
                <c:pt idx="3869">
                  <c:v>56.234999999999999</c:v>
                </c:pt>
                <c:pt idx="3870">
                  <c:v>56.234999999999999</c:v>
                </c:pt>
                <c:pt idx="3871">
                  <c:v>56.234999999999999</c:v>
                </c:pt>
                <c:pt idx="3872">
                  <c:v>56.234999999999999</c:v>
                </c:pt>
                <c:pt idx="3873">
                  <c:v>56.234999999999999</c:v>
                </c:pt>
                <c:pt idx="3874">
                  <c:v>56.234999999999999</c:v>
                </c:pt>
                <c:pt idx="3875">
                  <c:v>56.234999999999999</c:v>
                </c:pt>
                <c:pt idx="3876">
                  <c:v>56.234999999999999</c:v>
                </c:pt>
                <c:pt idx="3877">
                  <c:v>56.234999999999999</c:v>
                </c:pt>
                <c:pt idx="3878">
                  <c:v>56.234999999999999</c:v>
                </c:pt>
                <c:pt idx="3879">
                  <c:v>56.234999999999999</c:v>
                </c:pt>
                <c:pt idx="3880">
                  <c:v>56.234999999999999</c:v>
                </c:pt>
                <c:pt idx="3881">
                  <c:v>56.234999999999999</c:v>
                </c:pt>
                <c:pt idx="3882">
                  <c:v>56.234999999999999</c:v>
                </c:pt>
                <c:pt idx="3883">
                  <c:v>56.234999999999999</c:v>
                </c:pt>
                <c:pt idx="3884">
                  <c:v>56.234999999999999</c:v>
                </c:pt>
                <c:pt idx="3885">
                  <c:v>56.234999999999999</c:v>
                </c:pt>
                <c:pt idx="3886">
                  <c:v>56.234999999999999</c:v>
                </c:pt>
                <c:pt idx="3887">
                  <c:v>56.234999999999999</c:v>
                </c:pt>
                <c:pt idx="3888">
                  <c:v>56.234999999999999</c:v>
                </c:pt>
                <c:pt idx="3889">
                  <c:v>56.234999999999999</c:v>
                </c:pt>
                <c:pt idx="3890">
                  <c:v>56.234999999999999</c:v>
                </c:pt>
                <c:pt idx="3891">
                  <c:v>56.234999999999999</c:v>
                </c:pt>
                <c:pt idx="3892">
                  <c:v>56.234999999999999</c:v>
                </c:pt>
                <c:pt idx="3893">
                  <c:v>56.234999999999999</c:v>
                </c:pt>
                <c:pt idx="3894">
                  <c:v>56.234999999999999</c:v>
                </c:pt>
                <c:pt idx="3895">
                  <c:v>56.234999999999999</c:v>
                </c:pt>
                <c:pt idx="3896">
                  <c:v>56.234999999999999</c:v>
                </c:pt>
                <c:pt idx="3897">
                  <c:v>56.234999999999999</c:v>
                </c:pt>
                <c:pt idx="3898">
                  <c:v>56.234999999999999</c:v>
                </c:pt>
                <c:pt idx="3899">
                  <c:v>56.234999999999999</c:v>
                </c:pt>
                <c:pt idx="3900">
                  <c:v>55.548299999999998</c:v>
                </c:pt>
                <c:pt idx="3901">
                  <c:v>55.548299999999998</c:v>
                </c:pt>
                <c:pt idx="3902">
                  <c:v>55.548299999999998</c:v>
                </c:pt>
                <c:pt idx="3903">
                  <c:v>55.548299999999998</c:v>
                </c:pt>
                <c:pt idx="3904">
                  <c:v>55.548299999999998</c:v>
                </c:pt>
                <c:pt idx="3905">
                  <c:v>55.548299999999998</c:v>
                </c:pt>
                <c:pt idx="3906">
                  <c:v>55.548299999999998</c:v>
                </c:pt>
                <c:pt idx="3907">
                  <c:v>55.548299999999998</c:v>
                </c:pt>
                <c:pt idx="3908">
                  <c:v>55.548299999999998</c:v>
                </c:pt>
                <c:pt idx="3909">
                  <c:v>55.548299999999998</c:v>
                </c:pt>
                <c:pt idx="3910">
                  <c:v>55.548299999999998</c:v>
                </c:pt>
                <c:pt idx="3911">
                  <c:v>55.548299999999998</c:v>
                </c:pt>
                <c:pt idx="3912">
                  <c:v>55.548299999999998</c:v>
                </c:pt>
                <c:pt idx="3913">
                  <c:v>55.548299999999998</c:v>
                </c:pt>
                <c:pt idx="3914">
                  <c:v>55.548299999999998</c:v>
                </c:pt>
                <c:pt idx="3915">
                  <c:v>55.548299999999998</c:v>
                </c:pt>
                <c:pt idx="3916">
                  <c:v>55.548299999999998</c:v>
                </c:pt>
                <c:pt idx="3917">
                  <c:v>55.548299999999998</c:v>
                </c:pt>
                <c:pt idx="3918">
                  <c:v>55.548299999999998</c:v>
                </c:pt>
                <c:pt idx="3919">
                  <c:v>55.548299999999998</c:v>
                </c:pt>
                <c:pt idx="3920">
                  <c:v>55.548299999999998</c:v>
                </c:pt>
                <c:pt idx="3921">
                  <c:v>55.548299999999998</c:v>
                </c:pt>
                <c:pt idx="3922">
                  <c:v>55.548299999999998</c:v>
                </c:pt>
                <c:pt idx="3923">
                  <c:v>55.548299999999998</c:v>
                </c:pt>
                <c:pt idx="3924">
                  <c:v>55.548299999999998</c:v>
                </c:pt>
                <c:pt idx="3925">
                  <c:v>55.548299999999998</c:v>
                </c:pt>
                <c:pt idx="3926">
                  <c:v>55.548299999999998</c:v>
                </c:pt>
                <c:pt idx="3927">
                  <c:v>55.548299999999998</c:v>
                </c:pt>
                <c:pt idx="3928">
                  <c:v>55.548299999999998</c:v>
                </c:pt>
                <c:pt idx="3929">
                  <c:v>55.548299999999998</c:v>
                </c:pt>
                <c:pt idx="3930">
                  <c:v>54.948599999999999</c:v>
                </c:pt>
                <c:pt idx="3931">
                  <c:v>54.948599999999999</c:v>
                </c:pt>
                <c:pt idx="3932">
                  <c:v>54.948599999999999</c:v>
                </c:pt>
                <c:pt idx="3933">
                  <c:v>54.948599999999999</c:v>
                </c:pt>
                <c:pt idx="3934">
                  <c:v>54.948599999999999</c:v>
                </c:pt>
                <c:pt idx="3935">
                  <c:v>54.948599999999999</c:v>
                </c:pt>
                <c:pt idx="3936">
                  <c:v>54.948599999999999</c:v>
                </c:pt>
                <c:pt idx="3937">
                  <c:v>54.948599999999999</c:v>
                </c:pt>
                <c:pt idx="3938">
                  <c:v>54.948599999999999</c:v>
                </c:pt>
                <c:pt idx="3939">
                  <c:v>54.948599999999999</c:v>
                </c:pt>
                <c:pt idx="3940">
                  <c:v>54.948599999999999</c:v>
                </c:pt>
                <c:pt idx="3941">
                  <c:v>54.948599999999999</c:v>
                </c:pt>
                <c:pt idx="3942">
                  <c:v>54.948599999999999</c:v>
                </c:pt>
                <c:pt idx="3943">
                  <c:v>54.948599999999999</c:v>
                </c:pt>
                <c:pt idx="3944">
                  <c:v>54.948599999999999</c:v>
                </c:pt>
                <c:pt idx="3945">
                  <c:v>54.948599999999999</c:v>
                </c:pt>
                <c:pt idx="3946">
                  <c:v>54.948599999999999</c:v>
                </c:pt>
                <c:pt idx="3947">
                  <c:v>54.948599999999999</c:v>
                </c:pt>
                <c:pt idx="3948">
                  <c:v>54.948599999999999</c:v>
                </c:pt>
                <c:pt idx="3949">
                  <c:v>54.948599999999999</c:v>
                </c:pt>
                <c:pt idx="3950">
                  <c:v>54.948599999999999</c:v>
                </c:pt>
                <c:pt idx="3951">
                  <c:v>54.948599999999999</c:v>
                </c:pt>
                <c:pt idx="3952">
                  <c:v>54.948599999999999</c:v>
                </c:pt>
                <c:pt idx="3953">
                  <c:v>54.948599999999999</c:v>
                </c:pt>
                <c:pt idx="3954">
                  <c:v>54.948599999999999</c:v>
                </c:pt>
                <c:pt idx="3955">
                  <c:v>54.948599999999999</c:v>
                </c:pt>
                <c:pt idx="3956">
                  <c:v>54.948599999999999</c:v>
                </c:pt>
                <c:pt idx="3957">
                  <c:v>54.948599999999999</c:v>
                </c:pt>
                <c:pt idx="3958">
                  <c:v>54.948599999999999</c:v>
                </c:pt>
                <c:pt idx="3959">
                  <c:v>54.948599999999999</c:v>
                </c:pt>
                <c:pt idx="3960">
                  <c:v>54.948599999999999</c:v>
                </c:pt>
                <c:pt idx="3961">
                  <c:v>55.073099999999997</c:v>
                </c:pt>
                <c:pt idx="3962">
                  <c:v>55.073099999999997</c:v>
                </c:pt>
                <c:pt idx="3963">
                  <c:v>55.073099999999997</c:v>
                </c:pt>
                <c:pt idx="3964">
                  <c:v>55.073099999999997</c:v>
                </c:pt>
                <c:pt idx="3965">
                  <c:v>55.073099999999997</c:v>
                </c:pt>
                <c:pt idx="3966">
                  <c:v>55.073099999999997</c:v>
                </c:pt>
                <c:pt idx="3967">
                  <c:v>55.073099999999997</c:v>
                </c:pt>
                <c:pt idx="3968">
                  <c:v>55.073099999999997</c:v>
                </c:pt>
                <c:pt idx="3969">
                  <c:v>55.073099999999997</c:v>
                </c:pt>
                <c:pt idx="3970">
                  <c:v>55.073099999999997</c:v>
                </c:pt>
                <c:pt idx="3971">
                  <c:v>55.073099999999997</c:v>
                </c:pt>
                <c:pt idx="3972">
                  <c:v>55.073099999999997</c:v>
                </c:pt>
                <c:pt idx="3973">
                  <c:v>55.073099999999997</c:v>
                </c:pt>
                <c:pt idx="3974">
                  <c:v>55.073099999999997</c:v>
                </c:pt>
                <c:pt idx="3975">
                  <c:v>55.073099999999997</c:v>
                </c:pt>
                <c:pt idx="3976">
                  <c:v>55.073099999999997</c:v>
                </c:pt>
                <c:pt idx="3977">
                  <c:v>55.073099999999997</c:v>
                </c:pt>
                <c:pt idx="3978">
                  <c:v>55.073099999999997</c:v>
                </c:pt>
                <c:pt idx="3979">
                  <c:v>55.073099999999997</c:v>
                </c:pt>
                <c:pt idx="3980">
                  <c:v>55.073099999999997</c:v>
                </c:pt>
                <c:pt idx="3981">
                  <c:v>55.073099999999997</c:v>
                </c:pt>
                <c:pt idx="3982">
                  <c:v>55.073099999999997</c:v>
                </c:pt>
                <c:pt idx="3983">
                  <c:v>55.073099999999997</c:v>
                </c:pt>
                <c:pt idx="3984">
                  <c:v>55.073099999999997</c:v>
                </c:pt>
                <c:pt idx="3985">
                  <c:v>55.073099999999997</c:v>
                </c:pt>
                <c:pt idx="3986">
                  <c:v>55.073099999999997</c:v>
                </c:pt>
                <c:pt idx="3987">
                  <c:v>55.073099999999997</c:v>
                </c:pt>
                <c:pt idx="3988">
                  <c:v>55.073099999999997</c:v>
                </c:pt>
                <c:pt idx="3989">
                  <c:v>55.073099999999997</c:v>
                </c:pt>
                <c:pt idx="3990">
                  <c:v>55.073099999999997</c:v>
                </c:pt>
                <c:pt idx="3991">
                  <c:v>55.073099999999997</c:v>
                </c:pt>
                <c:pt idx="3992">
                  <c:v>54.553100000000001</c:v>
                </c:pt>
                <c:pt idx="3993">
                  <c:v>54.553100000000001</c:v>
                </c:pt>
                <c:pt idx="3994">
                  <c:v>54.553100000000001</c:v>
                </c:pt>
                <c:pt idx="3995">
                  <c:v>54.553100000000001</c:v>
                </c:pt>
                <c:pt idx="3996">
                  <c:v>54.553100000000001</c:v>
                </c:pt>
                <c:pt idx="3997">
                  <c:v>54.553100000000001</c:v>
                </c:pt>
                <c:pt idx="3998">
                  <c:v>54.553100000000001</c:v>
                </c:pt>
                <c:pt idx="3999">
                  <c:v>54.553100000000001</c:v>
                </c:pt>
                <c:pt idx="4000">
                  <c:v>54.553100000000001</c:v>
                </c:pt>
                <c:pt idx="4001">
                  <c:v>54.553100000000001</c:v>
                </c:pt>
                <c:pt idx="4002">
                  <c:v>54.553100000000001</c:v>
                </c:pt>
                <c:pt idx="4003">
                  <c:v>54.553100000000001</c:v>
                </c:pt>
                <c:pt idx="4004">
                  <c:v>54.553100000000001</c:v>
                </c:pt>
                <c:pt idx="4005">
                  <c:v>54.553100000000001</c:v>
                </c:pt>
                <c:pt idx="4006">
                  <c:v>54.553100000000001</c:v>
                </c:pt>
                <c:pt idx="4007">
                  <c:v>54.553100000000001</c:v>
                </c:pt>
                <c:pt idx="4008">
                  <c:v>54.553100000000001</c:v>
                </c:pt>
                <c:pt idx="4009">
                  <c:v>54.553100000000001</c:v>
                </c:pt>
                <c:pt idx="4010">
                  <c:v>54.553100000000001</c:v>
                </c:pt>
                <c:pt idx="4011">
                  <c:v>54.553100000000001</c:v>
                </c:pt>
                <c:pt idx="4012">
                  <c:v>54.553100000000001</c:v>
                </c:pt>
                <c:pt idx="4013">
                  <c:v>54.553100000000001</c:v>
                </c:pt>
                <c:pt idx="4014">
                  <c:v>54.553100000000001</c:v>
                </c:pt>
                <c:pt idx="4015">
                  <c:v>54.553100000000001</c:v>
                </c:pt>
                <c:pt idx="4016">
                  <c:v>54.553100000000001</c:v>
                </c:pt>
                <c:pt idx="4017">
                  <c:v>54.553100000000001</c:v>
                </c:pt>
                <c:pt idx="4018">
                  <c:v>54.553100000000001</c:v>
                </c:pt>
                <c:pt idx="4019">
                  <c:v>54.553100000000001</c:v>
                </c:pt>
                <c:pt idx="4020">
                  <c:v>54.553100000000001</c:v>
                </c:pt>
                <c:pt idx="4021">
                  <c:v>54.553100000000001</c:v>
                </c:pt>
                <c:pt idx="4022">
                  <c:v>53.173999999999999</c:v>
                </c:pt>
                <c:pt idx="4023">
                  <c:v>53.173999999999999</c:v>
                </c:pt>
                <c:pt idx="4024">
                  <c:v>53.173999999999999</c:v>
                </c:pt>
                <c:pt idx="4025">
                  <c:v>53.173999999999999</c:v>
                </c:pt>
                <c:pt idx="4026">
                  <c:v>53.173999999999999</c:v>
                </c:pt>
                <c:pt idx="4027">
                  <c:v>53.173999999999999</c:v>
                </c:pt>
                <c:pt idx="4028">
                  <c:v>53.173999999999999</c:v>
                </c:pt>
                <c:pt idx="4029">
                  <c:v>53.173999999999999</c:v>
                </c:pt>
                <c:pt idx="4030">
                  <c:v>53.173999999999999</c:v>
                </c:pt>
                <c:pt idx="4031">
                  <c:v>53.173999999999999</c:v>
                </c:pt>
                <c:pt idx="4032">
                  <c:v>53.173999999999999</c:v>
                </c:pt>
                <c:pt idx="4033">
                  <c:v>53.173999999999999</c:v>
                </c:pt>
                <c:pt idx="4034">
                  <c:v>53.173999999999999</c:v>
                </c:pt>
                <c:pt idx="4035">
                  <c:v>53.173999999999999</c:v>
                </c:pt>
                <c:pt idx="4036">
                  <c:v>53.173999999999999</c:v>
                </c:pt>
                <c:pt idx="4037">
                  <c:v>53.173999999999999</c:v>
                </c:pt>
                <c:pt idx="4038">
                  <c:v>53.173999999999999</c:v>
                </c:pt>
                <c:pt idx="4039">
                  <c:v>53.173999999999999</c:v>
                </c:pt>
                <c:pt idx="4040">
                  <c:v>53.173999999999999</c:v>
                </c:pt>
                <c:pt idx="4041">
                  <c:v>53.173999999999999</c:v>
                </c:pt>
                <c:pt idx="4042">
                  <c:v>53.173999999999999</c:v>
                </c:pt>
                <c:pt idx="4043">
                  <c:v>53.173999999999999</c:v>
                </c:pt>
                <c:pt idx="4044">
                  <c:v>53.173999999999999</c:v>
                </c:pt>
                <c:pt idx="4045">
                  <c:v>53.173999999999999</c:v>
                </c:pt>
                <c:pt idx="4046">
                  <c:v>53.173999999999999</c:v>
                </c:pt>
                <c:pt idx="4047">
                  <c:v>53.173999999999999</c:v>
                </c:pt>
                <c:pt idx="4048">
                  <c:v>53.173999999999999</c:v>
                </c:pt>
                <c:pt idx="4049">
                  <c:v>53.173999999999999</c:v>
                </c:pt>
                <c:pt idx="4050">
                  <c:v>53.173999999999999</c:v>
                </c:pt>
                <c:pt idx="4051">
                  <c:v>53.173999999999999</c:v>
                </c:pt>
                <c:pt idx="4052">
                  <c:v>53.173999999999999</c:v>
                </c:pt>
                <c:pt idx="4053">
                  <c:v>51.966099999999997</c:v>
                </c:pt>
                <c:pt idx="4054">
                  <c:v>51.966099999999997</c:v>
                </c:pt>
                <c:pt idx="4055">
                  <c:v>51.966099999999997</c:v>
                </c:pt>
                <c:pt idx="4056">
                  <c:v>51.966099999999997</c:v>
                </c:pt>
                <c:pt idx="4057">
                  <c:v>51.966099999999997</c:v>
                </c:pt>
                <c:pt idx="4058">
                  <c:v>51.966099999999997</c:v>
                </c:pt>
                <c:pt idx="4059">
                  <c:v>51.966099999999997</c:v>
                </c:pt>
                <c:pt idx="4060">
                  <c:v>51.966099999999997</c:v>
                </c:pt>
                <c:pt idx="4061">
                  <c:v>51.966099999999997</c:v>
                </c:pt>
                <c:pt idx="4062">
                  <c:v>51.966099999999997</c:v>
                </c:pt>
                <c:pt idx="4063">
                  <c:v>51.966099999999997</c:v>
                </c:pt>
                <c:pt idx="4064">
                  <c:v>51.966099999999997</c:v>
                </c:pt>
                <c:pt idx="4065">
                  <c:v>51.966099999999997</c:v>
                </c:pt>
                <c:pt idx="4066">
                  <c:v>51.966099999999997</c:v>
                </c:pt>
                <c:pt idx="4067">
                  <c:v>51.966099999999997</c:v>
                </c:pt>
                <c:pt idx="4068">
                  <c:v>51.966099999999997</c:v>
                </c:pt>
                <c:pt idx="4069">
                  <c:v>51.966099999999997</c:v>
                </c:pt>
                <c:pt idx="4070">
                  <c:v>51.966099999999997</c:v>
                </c:pt>
                <c:pt idx="4071">
                  <c:v>51.966099999999997</c:v>
                </c:pt>
                <c:pt idx="4072">
                  <c:v>51.966099999999997</c:v>
                </c:pt>
                <c:pt idx="4073">
                  <c:v>51.966099999999997</c:v>
                </c:pt>
                <c:pt idx="4074">
                  <c:v>51.966099999999997</c:v>
                </c:pt>
                <c:pt idx="4075">
                  <c:v>51.966099999999997</c:v>
                </c:pt>
                <c:pt idx="4076">
                  <c:v>51.966099999999997</c:v>
                </c:pt>
                <c:pt idx="4077">
                  <c:v>51.966099999999997</c:v>
                </c:pt>
                <c:pt idx="4078">
                  <c:v>51.966099999999997</c:v>
                </c:pt>
                <c:pt idx="4079">
                  <c:v>51.966099999999997</c:v>
                </c:pt>
                <c:pt idx="4080">
                  <c:v>51.966099999999997</c:v>
                </c:pt>
                <c:pt idx="4081">
                  <c:v>51.966099999999997</c:v>
                </c:pt>
                <c:pt idx="4082">
                  <c:v>51.966099999999997</c:v>
                </c:pt>
                <c:pt idx="4083">
                  <c:v>51.775300000000001</c:v>
                </c:pt>
                <c:pt idx="4084">
                  <c:v>51.775300000000001</c:v>
                </c:pt>
                <c:pt idx="4085">
                  <c:v>51.775300000000001</c:v>
                </c:pt>
                <c:pt idx="4086">
                  <c:v>51.775300000000001</c:v>
                </c:pt>
                <c:pt idx="4087">
                  <c:v>51.775300000000001</c:v>
                </c:pt>
                <c:pt idx="4088">
                  <c:v>51.775300000000001</c:v>
                </c:pt>
                <c:pt idx="4089">
                  <c:v>51.775300000000001</c:v>
                </c:pt>
                <c:pt idx="4090">
                  <c:v>51.775300000000001</c:v>
                </c:pt>
                <c:pt idx="4091">
                  <c:v>51.775300000000001</c:v>
                </c:pt>
                <c:pt idx="4092">
                  <c:v>51.775300000000001</c:v>
                </c:pt>
                <c:pt idx="4093">
                  <c:v>51.775300000000001</c:v>
                </c:pt>
                <c:pt idx="4094">
                  <c:v>51.775300000000001</c:v>
                </c:pt>
                <c:pt idx="4095">
                  <c:v>51.775300000000001</c:v>
                </c:pt>
                <c:pt idx="4096">
                  <c:v>51.775300000000001</c:v>
                </c:pt>
                <c:pt idx="4097">
                  <c:v>51.775300000000001</c:v>
                </c:pt>
                <c:pt idx="4098">
                  <c:v>51.775300000000001</c:v>
                </c:pt>
                <c:pt idx="4099">
                  <c:v>51.775300000000001</c:v>
                </c:pt>
                <c:pt idx="4100">
                  <c:v>51.775300000000001</c:v>
                </c:pt>
                <c:pt idx="4101">
                  <c:v>51.775300000000001</c:v>
                </c:pt>
                <c:pt idx="4102">
                  <c:v>51.775300000000001</c:v>
                </c:pt>
                <c:pt idx="4103">
                  <c:v>51.775300000000001</c:v>
                </c:pt>
                <c:pt idx="4104">
                  <c:v>51.775300000000001</c:v>
                </c:pt>
                <c:pt idx="4105">
                  <c:v>51.775300000000001</c:v>
                </c:pt>
                <c:pt idx="4106">
                  <c:v>51.775300000000001</c:v>
                </c:pt>
                <c:pt idx="4107">
                  <c:v>51.775300000000001</c:v>
                </c:pt>
                <c:pt idx="4108">
                  <c:v>51.775300000000001</c:v>
                </c:pt>
                <c:pt idx="4109">
                  <c:v>51.775300000000001</c:v>
                </c:pt>
                <c:pt idx="4110">
                  <c:v>51.775300000000001</c:v>
                </c:pt>
                <c:pt idx="4111">
                  <c:v>51.775300000000001</c:v>
                </c:pt>
                <c:pt idx="4112">
                  <c:v>51.775300000000001</c:v>
                </c:pt>
                <c:pt idx="4113">
                  <c:v>51.775300000000001</c:v>
                </c:pt>
                <c:pt idx="4114">
                  <c:v>51.389099999999999</c:v>
                </c:pt>
                <c:pt idx="4115">
                  <c:v>51.389099999999999</c:v>
                </c:pt>
                <c:pt idx="4116">
                  <c:v>51.389099999999999</c:v>
                </c:pt>
                <c:pt idx="4117">
                  <c:v>51.389099999999999</c:v>
                </c:pt>
                <c:pt idx="4118">
                  <c:v>51.389099999999999</c:v>
                </c:pt>
                <c:pt idx="4119">
                  <c:v>51.389099999999999</c:v>
                </c:pt>
                <c:pt idx="4120">
                  <c:v>51.389099999999999</c:v>
                </c:pt>
                <c:pt idx="4121">
                  <c:v>51.389099999999999</c:v>
                </c:pt>
                <c:pt idx="4122">
                  <c:v>51.389099999999999</c:v>
                </c:pt>
                <c:pt idx="4123">
                  <c:v>51.389099999999999</c:v>
                </c:pt>
                <c:pt idx="4124">
                  <c:v>51.389099999999999</c:v>
                </c:pt>
                <c:pt idx="4125">
                  <c:v>51.389099999999999</c:v>
                </c:pt>
                <c:pt idx="4126">
                  <c:v>51.389099999999999</c:v>
                </c:pt>
                <c:pt idx="4127">
                  <c:v>51.389099999999999</c:v>
                </c:pt>
                <c:pt idx="4128">
                  <c:v>51.389099999999999</c:v>
                </c:pt>
                <c:pt idx="4129">
                  <c:v>51.389099999999999</c:v>
                </c:pt>
                <c:pt idx="4130">
                  <c:v>51.389099999999999</c:v>
                </c:pt>
                <c:pt idx="4131">
                  <c:v>51.389099999999999</c:v>
                </c:pt>
                <c:pt idx="4132">
                  <c:v>51.389099999999999</c:v>
                </c:pt>
                <c:pt idx="4133">
                  <c:v>51.389099999999999</c:v>
                </c:pt>
                <c:pt idx="4134">
                  <c:v>51.389099999999999</c:v>
                </c:pt>
                <c:pt idx="4135">
                  <c:v>51.389099999999999</c:v>
                </c:pt>
                <c:pt idx="4136">
                  <c:v>51.389099999999999</c:v>
                </c:pt>
                <c:pt idx="4137">
                  <c:v>51.389099999999999</c:v>
                </c:pt>
                <c:pt idx="4138">
                  <c:v>51.389099999999999</c:v>
                </c:pt>
                <c:pt idx="4139">
                  <c:v>51.389099999999999</c:v>
                </c:pt>
                <c:pt idx="4140">
                  <c:v>51.389099999999999</c:v>
                </c:pt>
                <c:pt idx="4141">
                  <c:v>51.389099999999999</c:v>
                </c:pt>
                <c:pt idx="4142">
                  <c:v>51.389099999999999</c:v>
                </c:pt>
                <c:pt idx="4143">
                  <c:v>51.389099999999999</c:v>
                </c:pt>
                <c:pt idx="4144">
                  <c:v>51.389099999999999</c:v>
                </c:pt>
                <c:pt idx="4145">
                  <c:v>50.469799999999999</c:v>
                </c:pt>
                <c:pt idx="4146">
                  <c:v>50.469799999999999</c:v>
                </c:pt>
                <c:pt idx="4147">
                  <c:v>50.469799999999999</c:v>
                </c:pt>
                <c:pt idx="4148">
                  <c:v>50.469799999999999</c:v>
                </c:pt>
                <c:pt idx="4149">
                  <c:v>50.469799999999999</c:v>
                </c:pt>
                <c:pt idx="4150">
                  <c:v>50.469799999999999</c:v>
                </c:pt>
                <c:pt idx="4151">
                  <c:v>50.469799999999999</c:v>
                </c:pt>
                <c:pt idx="4152">
                  <c:v>50.469799999999999</c:v>
                </c:pt>
                <c:pt idx="4153">
                  <c:v>50.469799999999999</c:v>
                </c:pt>
                <c:pt idx="4154">
                  <c:v>50.469799999999999</c:v>
                </c:pt>
                <c:pt idx="4155">
                  <c:v>50.469799999999999</c:v>
                </c:pt>
                <c:pt idx="4156">
                  <c:v>50.469799999999999</c:v>
                </c:pt>
                <c:pt idx="4157">
                  <c:v>50.469799999999999</c:v>
                </c:pt>
                <c:pt idx="4158">
                  <c:v>50.469799999999999</c:v>
                </c:pt>
                <c:pt idx="4159">
                  <c:v>50.469799999999999</c:v>
                </c:pt>
                <c:pt idx="4160">
                  <c:v>50.469799999999999</c:v>
                </c:pt>
                <c:pt idx="4161">
                  <c:v>50.469799999999999</c:v>
                </c:pt>
                <c:pt idx="4162">
                  <c:v>50.469799999999999</c:v>
                </c:pt>
                <c:pt idx="4163">
                  <c:v>50.469799999999999</c:v>
                </c:pt>
                <c:pt idx="4164">
                  <c:v>50.469799999999999</c:v>
                </c:pt>
                <c:pt idx="4165">
                  <c:v>50.469799999999999</c:v>
                </c:pt>
                <c:pt idx="4166">
                  <c:v>50.469799999999999</c:v>
                </c:pt>
                <c:pt idx="4167">
                  <c:v>50.469799999999999</c:v>
                </c:pt>
                <c:pt idx="4168">
                  <c:v>50.469799999999999</c:v>
                </c:pt>
                <c:pt idx="4169">
                  <c:v>50.469799999999999</c:v>
                </c:pt>
                <c:pt idx="4170">
                  <c:v>50.469799999999999</c:v>
                </c:pt>
                <c:pt idx="4171">
                  <c:v>50.469799999999999</c:v>
                </c:pt>
                <c:pt idx="4172">
                  <c:v>50.469799999999999</c:v>
                </c:pt>
              </c:numCache>
            </c:numRef>
          </c:val>
          <c:smooth val="0"/>
        </c:ser>
        <c:dLbls>
          <c:showLegendKey val="0"/>
          <c:showVal val="0"/>
          <c:showCatName val="0"/>
          <c:showSerName val="0"/>
          <c:showPercent val="0"/>
          <c:showBubbleSize val="0"/>
        </c:dLbls>
        <c:marker val="1"/>
        <c:smooth val="0"/>
        <c:axId val="439983104"/>
        <c:axId val="439981184"/>
      </c:lineChart>
      <c:dateAx>
        <c:axId val="439969280"/>
        <c:scaling>
          <c:orientation val="minMax"/>
        </c:scaling>
        <c:delete val="0"/>
        <c:axPos val="b"/>
        <c:numFmt formatCode="mmm\ yy" sourceLinked="0"/>
        <c:majorTickMark val="out"/>
        <c:minorTickMark val="none"/>
        <c:tickLblPos val="low"/>
        <c:spPr>
          <a:ln w="6350">
            <a:solidFill>
              <a:srgbClr val="000000"/>
            </a:solidFill>
          </a:ln>
        </c:spPr>
        <c:txPr>
          <a:bodyPr rot="-2700000"/>
          <a:lstStyle/>
          <a:p>
            <a:pPr>
              <a:defRPr/>
            </a:pPr>
            <a:endParaRPr lang="en-US"/>
          </a:p>
        </c:txPr>
        <c:crossAx val="439970816"/>
        <c:crosses val="autoZero"/>
        <c:auto val="1"/>
        <c:lblOffset val="100"/>
        <c:baseTimeUnit val="days"/>
      </c:dateAx>
      <c:valAx>
        <c:axId val="439970816"/>
        <c:scaling>
          <c:orientation val="minMax"/>
          <c:min val="-0.2"/>
        </c:scaling>
        <c:delete val="0"/>
        <c:axPos val="l"/>
        <c:majorGridlines>
          <c:spPr>
            <a:ln w="6350">
              <a:solidFill>
                <a:srgbClr val="C8C9C7"/>
              </a:solidFill>
            </a:ln>
          </c:spPr>
        </c:majorGridlines>
        <c:title>
          <c:tx>
            <c:rich>
              <a:bodyPr rot="-5400000" vert="horz"/>
              <a:lstStyle/>
              <a:p>
                <a:pPr>
                  <a:defRPr/>
                </a:pPr>
                <a:r>
                  <a:rPr lang="en-GB"/>
                  <a:t>Relative performance %</a:t>
                </a:r>
              </a:p>
            </c:rich>
          </c:tx>
          <c:layout/>
          <c:overlay val="0"/>
        </c:title>
        <c:numFmt formatCode="0%" sourceLinked="0"/>
        <c:majorTickMark val="out"/>
        <c:minorTickMark val="none"/>
        <c:tickLblPos val="nextTo"/>
        <c:spPr>
          <a:ln>
            <a:solidFill>
              <a:sysClr val="windowText" lastClr="000000"/>
            </a:solidFill>
          </a:ln>
        </c:spPr>
        <c:crossAx val="439969280"/>
        <c:crosses val="autoZero"/>
        <c:crossBetween val="between"/>
      </c:valAx>
      <c:valAx>
        <c:axId val="439981184"/>
        <c:scaling>
          <c:orientation val="minMax"/>
          <c:max val="65"/>
          <c:min val="30"/>
        </c:scaling>
        <c:delete val="0"/>
        <c:axPos val="r"/>
        <c:title>
          <c:tx>
            <c:rich>
              <a:bodyPr rot="-5400000" vert="horz"/>
              <a:lstStyle/>
              <a:p>
                <a:pPr>
                  <a:defRPr/>
                </a:pPr>
                <a:r>
                  <a:rPr lang="en-GB"/>
                  <a:t>PMI</a:t>
                </a:r>
              </a:p>
            </c:rich>
          </c:tx>
          <c:layout/>
          <c:overlay val="0"/>
        </c:title>
        <c:numFmt formatCode="General" sourceLinked="1"/>
        <c:majorTickMark val="out"/>
        <c:minorTickMark val="none"/>
        <c:tickLblPos val="nextTo"/>
        <c:spPr>
          <a:ln>
            <a:solidFill>
              <a:sysClr val="windowText" lastClr="000000"/>
            </a:solidFill>
          </a:ln>
        </c:spPr>
        <c:crossAx val="439983104"/>
        <c:crosses val="max"/>
        <c:crossBetween val="between"/>
      </c:valAx>
      <c:dateAx>
        <c:axId val="439983104"/>
        <c:scaling>
          <c:orientation val="minMax"/>
        </c:scaling>
        <c:delete val="1"/>
        <c:axPos val="b"/>
        <c:numFmt formatCode="m/d/yyyy" sourceLinked="1"/>
        <c:majorTickMark val="out"/>
        <c:minorTickMark val="none"/>
        <c:tickLblPos val="nextTo"/>
        <c:crossAx val="439981184"/>
        <c:crosses val="autoZero"/>
        <c:auto val="1"/>
        <c:lblOffset val="100"/>
        <c:baseTimeUnit val="days"/>
      </c:dateAx>
      <c:spPr>
        <a:noFill/>
        <a:ln>
          <a:noFill/>
        </a:ln>
      </c:spPr>
    </c:plotArea>
    <c:legend>
      <c:legendPos val="b"/>
      <c:layout/>
      <c:overlay val="0"/>
    </c:legend>
    <c:plotVisOnly val="1"/>
    <c:dispBlanksAs val="gap"/>
    <c:showDLblsOverMax val="0"/>
  </c:chart>
  <c:spPr>
    <a:noFill/>
    <a:ln>
      <a:noFill/>
    </a:ln>
  </c:spPr>
  <c:txPr>
    <a:bodyPr/>
    <a:lstStyle/>
    <a:p>
      <a:pPr>
        <a:defRPr sz="800">
          <a:solidFill>
            <a:srgbClr val="000000"/>
          </a:solidFill>
          <a:latin typeface="Arial" panose="020B0604020202020204" pitchFamily="34" charset="0"/>
          <a:cs typeface="Arial" panose="020B0604020202020204" pitchFamily="34" charset="0"/>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'Investment Growth(6)'!$B$1</c:f>
              <c:strCache>
                <c:ptCount val="1"/>
                <c:pt idx="0">
                  <c:v>SLI Global Smaller Companies Instl Acc</c:v>
                </c:pt>
              </c:strCache>
            </c:strRef>
          </c:tx>
          <c:spPr>
            <a:ln w="19050">
              <a:solidFill>
                <a:srgbClr val="141E50"/>
              </a:solidFill>
            </a:ln>
          </c:spPr>
          <c:marker>
            <c:symbol val="none"/>
          </c:marker>
          <c:cat>
            <c:numRef>
              <c:f>'Investment Growth(6)'!$A$2:$A$87</c:f>
              <c:numCache>
                <c:formatCode>m/d/yyyy</c:formatCode>
                <c:ptCount val="86"/>
                <c:pt idx="0">
                  <c:v>40927</c:v>
                </c:pt>
                <c:pt idx="1">
                  <c:v>40939</c:v>
                </c:pt>
                <c:pt idx="2">
                  <c:v>40968</c:v>
                </c:pt>
                <c:pt idx="3">
                  <c:v>40999</c:v>
                </c:pt>
                <c:pt idx="4">
                  <c:v>41029</c:v>
                </c:pt>
                <c:pt idx="5">
                  <c:v>41060</c:v>
                </c:pt>
                <c:pt idx="6">
                  <c:v>41090</c:v>
                </c:pt>
                <c:pt idx="7">
                  <c:v>41121</c:v>
                </c:pt>
                <c:pt idx="8">
                  <c:v>41152</c:v>
                </c:pt>
                <c:pt idx="9">
                  <c:v>41182</c:v>
                </c:pt>
                <c:pt idx="10">
                  <c:v>41213</c:v>
                </c:pt>
                <c:pt idx="11">
                  <c:v>41243</c:v>
                </c:pt>
                <c:pt idx="12">
                  <c:v>41274</c:v>
                </c:pt>
                <c:pt idx="13">
                  <c:v>41305</c:v>
                </c:pt>
                <c:pt idx="14">
                  <c:v>41333</c:v>
                </c:pt>
                <c:pt idx="15">
                  <c:v>41364</c:v>
                </c:pt>
                <c:pt idx="16">
                  <c:v>41394</c:v>
                </c:pt>
                <c:pt idx="17">
                  <c:v>41425</c:v>
                </c:pt>
                <c:pt idx="18">
                  <c:v>41455</c:v>
                </c:pt>
                <c:pt idx="19">
                  <c:v>41486</c:v>
                </c:pt>
                <c:pt idx="20">
                  <c:v>41517</c:v>
                </c:pt>
                <c:pt idx="21">
                  <c:v>41547</c:v>
                </c:pt>
                <c:pt idx="22">
                  <c:v>41578</c:v>
                </c:pt>
                <c:pt idx="23">
                  <c:v>41608</c:v>
                </c:pt>
                <c:pt idx="24">
                  <c:v>41639</c:v>
                </c:pt>
                <c:pt idx="25">
                  <c:v>41670</c:v>
                </c:pt>
                <c:pt idx="26">
                  <c:v>41698</c:v>
                </c:pt>
                <c:pt idx="27">
                  <c:v>41729</c:v>
                </c:pt>
                <c:pt idx="28">
                  <c:v>41759</c:v>
                </c:pt>
                <c:pt idx="29">
                  <c:v>41790</c:v>
                </c:pt>
                <c:pt idx="30">
                  <c:v>41820</c:v>
                </c:pt>
                <c:pt idx="31">
                  <c:v>41851</c:v>
                </c:pt>
                <c:pt idx="32">
                  <c:v>41882</c:v>
                </c:pt>
                <c:pt idx="33">
                  <c:v>41912</c:v>
                </c:pt>
                <c:pt idx="34">
                  <c:v>41943</c:v>
                </c:pt>
                <c:pt idx="35">
                  <c:v>41973</c:v>
                </c:pt>
                <c:pt idx="36">
                  <c:v>42004</c:v>
                </c:pt>
                <c:pt idx="37">
                  <c:v>42035</c:v>
                </c:pt>
                <c:pt idx="38">
                  <c:v>42063</c:v>
                </c:pt>
                <c:pt idx="39">
                  <c:v>42094</c:v>
                </c:pt>
                <c:pt idx="40">
                  <c:v>42124</c:v>
                </c:pt>
                <c:pt idx="41">
                  <c:v>42155</c:v>
                </c:pt>
                <c:pt idx="42">
                  <c:v>42185</c:v>
                </c:pt>
                <c:pt idx="43">
                  <c:v>42216</c:v>
                </c:pt>
                <c:pt idx="44">
                  <c:v>42247</c:v>
                </c:pt>
                <c:pt idx="45">
                  <c:v>42277</c:v>
                </c:pt>
                <c:pt idx="46">
                  <c:v>42308</c:v>
                </c:pt>
                <c:pt idx="47">
                  <c:v>42338</c:v>
                </c:pt>
                <c:pt idx="48">
                  <c:v>42369</c:v>
                </c:pt>
                <c:pt idx="49">
                  <c:v>42400</c:v>
                </c:pt>
                <c:pt idx="50">
                  <c:v>42429</c:v>
                </c:pt>
                <c:pt idx="51">
                  <c:v>42460</c:v>
                </c:pt>
                <c:pt idx="52">
                  <c:v>42490</c:v>
                </c:pt>
                <c:pt idx="53">
                  <c:v>42521</c:v>
                </c:pt>
                <c:pt idx="54">
                  <c:v>42551</c:v>
                </c:pt>
                <c:pt idx="55">
                  <c:v>42582</c:v>
                </c:pt>
                <c:pt idx="56">
                  <c:v>42613</c:v>
                </c:pt>
                <c:pt idx="57">
                  <c:v>42643</c:v>
                </c:pt>
                <c:pt idx="58">
                  <c:v>42674</c:v>
                </c:pt>
                <c:pt idx="59">
                  <c:v>42704</c:v>
                </c:pt>
                <c:pt idx="60">
                  <c:v>42735</c:v>
                </c:pt>
                <c:pt idx="61">
                  <c:v>42766</c:v>
                </c:pt>
                <c:pt idx="62">
                  <c:v>42794</c:v>
                </c:pt>
                <c:pt idx="63">
                  <c:v>42825</c:v>
                </c:pt>
                <c:pt idx="64">
                  <c:v>42855</c:v>
                </c:pt>
                <c:pt idx="65">
                  <c:v>42886</c:v>
                </c:pt>
                <c:pt idx="66">
                  <c:v>42916</c:v>
                </c:pt>
                <c:pt idx="67">
                  <c:v>42947</c:v>
                </c:pt>
                <c:pt idx="68">
                  <c:v>42978</c:v>
                </c:pt>
                <c:pt idx="69">
                  <c:v>43008</c:v>
                </c:pt>
                <c:pt idx="70">
                  <c:v>43039</c:v>
                </c:pt>
                <c:pt idx="71">
                  <c:v>43069</c:v>
                </c:pt>
                <c:pt idx="72">
                  <c:v>43100</c:v>
                </c:pt>
                <c:pt idx="73">
                  <c:v>43131</c:v>
                </c:pt>
                <c:pt idx="74">
                  <c:v>43159</c:v>
                </c:pt>
                <c:pt idx="75">
                  <c:v>43190</c:v>
                </c:pt>
                <c:pt idx="76">
                  <c:v>43220</c:v>
                </c:pt>
                <c:pt idx="77">
                  <c:v>43251</c:v>
                </c:pt>
                <c:pt idx="78">
                  <c:v>43281</c:v>
                </c:pt>
                <c:pt idx="79">
                  <c:v>43312</c:v>
                </c:pt>
                <c:pt idx="80">
                  <c:v>43343</c:v>
                </c:pt>
                <c:pt idx="81">
                  <c:v>43373</c:v>
                </c:pt>
                <c:pt idx="82">
                  <c:v>43404</c:v>
                </c:pt>
                <c:pt idx="83">
                  <c:v>43434</c:v>
                </c:pt>
                <c:pt idx="84">
                  <c:v>43465</c:v>
                </c:pt>
                <c:pt idx="85">
                  <c:v>43496</c:v>
                </c:pt>
              </c:numCache>
            </c:numRef>
          </c:cat>
          <c:val>
            <c:numRef>
              <c:f>'Investment Growth(6)'!$B$2:$B$87</c:f>
              <c:numCache>
                <c:formatCode>#,##0.0</c:formatCode>
                <c:ptCount val="86"/>
                <c:pt idx="0">
                  <c:v>100</c:v>
                </c:pt>
                <c:pt idx="1">
                  <c:v>98.9</c:v>
                </c:pt>
                <c:pt idx="2">
                  <c:v>102.98</c:v>
                </c:pt>
                <c:pt idx="3">
                  <c:v>104.24</c:v>
                </c:pt>
                <c:pt idx="4">
                  <c:v>106.78</c:v>
                </c:pt>
                <c:pt idx="5">
                  <c:v>103.58</c:v>
                </c:pt>
                <c:pt idx="6">
                  <c:v>103.9</c:v>
                </c:pt>
                <c:pt idx="7">
                  <c:v>107.16</c:v>
                </c:pt>
                <c:pt idx="8">
                  <c:v>106.54</c:v>
                </c:pt>
                <c:pt idx="9">
                  <c:v>108.28</c:v>
                </c:pt>
                <c:pt idx="10">
                  <c:v>107.18</c:v>
                </c:pt>
                <c:pt idx="11">
                  <c:v>109.8</c:v>
                </c:pt>
                <c:pt idx="12">
                  <c:v>109.54</c:v>
                </c:pt>
                <c:pt idx="13">
                  <c:v>117.84</c:v>
                </c:pt>
                <c:pt idx="14">
                  <c:v>125.04</c:v>
                </c:pt>
                <c:pt idx="15">
                  <c:v>129.48027936</c:v>
                </c:pt>
                <c:pt idx="16">
                  <c:v>126.67984076</c:v>
                </c:pt>
                <c:pt idx="17">
                  <c:v>134.14100934000001</c:v>
                </c:pt>
                <c:pt idx="18">
                  <c:v>132.22070858000001</c:v>
                </c:pt>
                <c:pt idx="19">
                  <c:v>137.34151059999999</c:v>
                </c:pt>
                <c:pt idx="20">
                  <c:v>135.22117852</c:v>
                </c:pt>
                <c:pt idx="21">
                  <c:v>140.4499624</c:v>
                </c:pt>
                <c:pt idx="22">
                  <c:v>147.31435923999999</c:v>
                </c:pt>
                <c:pt idx="23">
                  <c:v>149.4957565</c:v>
                </c:pt>
                <c:pt idx="24">
                  <c:v>152.19748704</c:v>
                </c:pt>
                <c:pt idx="25">
                  <c:v>148.17491046000001</c:v>
                </c:pt>
                <c:pt idx="26">
                  <c:v>152.58259237999999</c:v>
                </c:pt>
                <c:pt idx="27">
                  <c:v>149.6398423</c:v>
                </c:pt>
                <c:pt idx="28">
                  <c:v>140.87164820000001</c:v>
                </c:pt>
                <c:pt idx="29">
                  <c:v>140.49129274000001</c:v>
                </c:pt>
                <c:pt idx="30">
                  <c:v>138.44938452</c:v>
                </c:pt>
                <c:pt idx="31">
                  <c:v>135.52665316</c:v>
                </c:pt>
                <c:pt idx="32">
                  <c:v>140.53133016000001</c:v>
                </c:pt>
                <c:pt idx="33">
                  <c:v>137.88886070000001</c:v>
                </c:pt>
                <c:pt idx="34">
                  <c:v>140.51131143999999</c:v>
                </c:pt>
                <c:pt idx="35">
                  <c:v>147.07744768000001</c:v>
                </c:pt>
                <c:pt idx="36">
                  <c:v>149.67987972</c:v>
                </c:pt>
                <c:pt idx="37">
                  <c:v>148.93918751999999</c:v>
                </c:pt>
                <c:pt idx="38">
                  <c:v>153.94386452000001</c:v>
                </c:pt>
                <c:pt idx="39">
                  <c:v>162.35172188000001</c:v>
                </c:pt>
                <c:pt idx="40">
                  <c:v>159.60915888</c:v>
                </c:pt>
                <c:pt idx="41">
                  <c:v>162.49185284000001</c:v>
                </c:pt>
                <c:pt idx="42">
                  <c:v>159.28885956000099</c:v>
                </c:pt>
                <c:pt idx="43">
                  <c:v>161.53095484000099</c:v>
                </c:pt>
                <c:pt idx="44">
                  <c:v>157.707381620001</c:v>
                </c:pt>
                <c:pt idx="45">
                  <c:v>156.42618429999999</c:v>
                </c:pt>
                <c:pt idx="46">
                  <c:v>164.15340560000001</c:v>
                </c:pt>
                <c:pt idx="47">
                  <c:v>166.11523897999999</c:v>
                </c:pt>
                <c:pt idx="48">
                  <c:v>167.25630534000101</c:v>
                </c:pt>
                <c:pt idx="49">
                  <c:v>158.26790544000099</c:v>
                </c:pt>
                <c:pt idx="50">
                  <c:v>166.23535122000101</c:v>
                </c:pt>
                <c:pt idx="51">
                  <c:v>172.941618400001</c:v>
                </c:pt>
                <c:pt idx="52">
                  <c:v>170.73956052000099</c:v>
                </c:pt>
                <c:pt idx="53">
                  <c:v>175.82431236000099</c:v>
                </c:pt>
                <c:pt idx="54">
                  <c:v>181.329457060001</c:v>
                </c:pt>
                <c:pt idx="55">
                  <c:v>194.46172950000101</c:v>
                </c:pt>
                <c:pt idx="56">
                  <c:v>202.58932496000099</c:v>
                </c:pt>
                <c:pt idx="57">
                  <c:v>206.19269240000099</c:v>
                </c:pt>
                <c:pt idx="58">
                  <c:v>208.995311520001</c:v>
                </c:pt>
                <c:pt idx="59">
                  <c:v>203.99063452000101</c:v>
                </c:pt>
                <c:pt idx="60">
                  <c:v>211.39755648000099</c:v>
                </c:pt>
                <c:pt idx="61">
                  <c:v>215.401298080001</c:v>
                </c:pt>
                <c:pt idx="62">
                  <c:v>225.410652080001</c:v>
                </c:pt>
                <c:pt idx="63">
                  <c:v>228.013084120001</c:v>
                </c:pt>
                <c:pt idx="64">
                  <c:v>228.61364536000099</c:v>
                </c:pt>
                <c:pt idx="65">
                  <c:v>240.02430892000001</c:v>
                </c:pt>
                <c:pt idx="66">
                  <c:v>239.02337352000001</c:v>
                </c:pt>
                <c:pt idx="67">
                  <c:v>253.63703036000001</c:v>
                </c:pt>
                <c:pt idx="68">
                  <c:v>260.84376523999998</c:v>
                </c:pt>
                <c:pt idx="69">
                  <c:v>259.04208152000001</c:v>
                </c:pt>
                <c:pt idx="70">
                  <c:v>267.85031302000101</c:v>
                </c:pt>
                <c:pt idx="71">
                  <c:v>267.449938860001</c:v>
                </c:pt>
                <c:pt idx="72">
                  <c:v>265.04769391999997</c:v>
                </c:pt>
                <c:pt idx="73">
                  <c:v>271.25349338000098</c:v>
                </c:pt>
                <c:pt idx="74">
                  <c:v>271.25349338000001</c:v>
                </c:pt>
                <c:pt idx="75">
                  <c:v>269.85218381999999</c:v>
                </c:pt>
                <c:pt idx="76">
                  <c:v>278.46022826000001</c:v>
                </c:pt>
                <c:pt idx="77">
                  <c:v>299.68005873999999</c:v>
                </c:pt>
                <c:pt idx="78">
                  <c:v>303.68380034000103</c:v>
                </c:pt>
                <c:pt idx="79">
                  <c:v>306.68660654000098</c:v>
                </c:pt>
                <c:pt idx="80">
                  <c:v>323.70250834000097</c:v>
                </c:pt>
                <c:pt idx="81">
                  <c:v>319.69876674000102</c:v>
                </c:pt>
                <c:pt idx="82">
                  <c:v>274.45648666000102</c:v>
                </c:pt>
                <c:pt idx="83">
                  <c:v>278.46022826000001</c:v>
                </c:pt>
                <c:pt idx="84">
                  <c:v>252.03553372000101</c:v>
                </c:pt>
                <c:pt idx="85">
                  <c:v>265.047693920001</c:v>
                </c:pt>
              </c:numCache>
            </c:numRef>
          </c:val>
          <c:smooth val="0"/>
        </c:ser>
        <c:ser>
          <c:idx val="1"/>
          <c:order val="1"/>
          <c:tx>
            <c:strRef>
              <c:f>'Investment Growth(6)'!$C$1</c:f>
              <c:strCache>
                <c:ptCount val="1"/>
                <c:pt idx="0">
                  <c:v>MSCI ACWI Small GR USD</c:v>
                </c:pt>
              </c:strCache>
            </c:strRef>
          </c:tx>
          <c:spPr>
            <a:ln w="19050">
              <a:solidFill>
                <a:srgbClr val="1A9CE3"/>
              </a:solidFill>
            </a:ln>
          </c:spPr>
          <c:marker>
            <c:symbol val="none"/>
          </c:marker>
          <c:cat>
            <c:numRef>
              <c:f>'Investment Growth(6)'!$A$2:$A$87</c:f>
              <c:numCache>
                <c:formatCode>m/d/yyyy</c:formatCode>
                <c:ptCount val="86"/>
                <c:pt idx="0">
                  <c:v>40927</c:v>
                </c:pt>
                <c:pt idx="1">
                  <c:v>40939</c:v>
                </c:pt>
                <c:pt idx="2">
                  <c:v>40968</c:v>
                </c:pt>
                <c:pt idx="3">
                  <c:v>40999</c:v>
                </c:pt>
                <c:pt idx="4">
                  <c:v>41029</c:v>
                </c:pt>
                <c:pt idx="5">
                  <c:v>41060</c:v>
                </c:pt>
                <c:pt idx="6">
                  <c:v>41090</c:v>
                </c:pt>
                <c:pt idx="7">
                  <c:v>41121</c:v>
                </c:pt>
                <c:pt idx="8">
                  <c:v>41152</c:v>
                </c:pt>
                <c:pt idx="9">
                  <c:v>41182</c:v>
                </c:pt>
                <c:pt idx="10">
                  <c:v>41213</c:v>
                </c:pt>
                <c:pt idx="11">
                  <c:v>41243</c:v>
                </c:pt>
                <c:pt idx="12">
                  <c:v>41274</c:v>
                </c:pt>
                <c:pt idx="13">
                  <c:v>41305</c:v>
                </c:pt>
                <c:pt idx="14">
                  <c:v>41333</c:v>
                </c:pt>
                <c:pt idx="15">
                  <c:v>41364</c:v>
                </c:pt>
                <c:pt idx="16">
                  <c:v>41394</c:v>
                </c:pt>
                <c:pt idx="17">
                  <c:v>41425</c:v>
                </c:pt>
                <c:pt idx="18">
                  <c:v>41455</c:v>
                </c:pt>
                <c:pt idx="19">
                  <c:v>41486</c:v>
                </c:pt>
                <c:pt idx="20">
                  <c:v>41517</c:v>
                </c:pt>
                <c:pt idx="21">
                  <c:v>41547</c:v>
                </c:pt>
                <c:pt idx="22">
                  <c:v>41578</c:v>
                </c:pt>
                <c:pt idx="23">
                  <c:v>41608</c:v>
                </c:pt>
                <c:pt idx="24">
                  <c:v>41639</c:v>
                </c:pt>
                <c:pt idx="25">
                  <c:v>41670</c:v>
                </c:pt>
                <c:pt idx="26">
                  <c:v>41698</c:v>
                </c:pt>
                <c:pt idx="27">
                  <c:v>41729</c:v>
                </c:pt>
                <c:pt idx="28">
                  <c:v>41759</c:v>
                </c:pt>
                <c:pt idx="29">
                  <c:v>41790</c:v>
                </c:pt>
                <c:pt idx="30">
                  <c:v>41820</c:v>
                </c:pt>
                <c:pt idx="31">
                  <c:v>41851</c:v>
                </c:pt>
                <c:pt idx="32">
                  <c:v>41882</c:v>
                </c:pt>
                <c:pt idx="33">
                  <c:v>41912</c:v>
                </c:pt>
                <c:pt idx="34">
                  <c:v>41943</c:v>
                </c:pt>
                <c:pt idx="35">
                  <c:v>41973</c:v>
                </c:pt>
                <c:pt idx="36">
                  <c:v>42004</c:v>
                </c:pt>
                <c:pt idx="37">
                  <c:v>42035</c:v>
                </c:pt>
                <c:pt idx="38">
                  <c:v>42063</c:v>
                </c:pt>
                <c:pt idx="39">
                  <c:v>42094</c:v>
                </c:pt>
                <c:pt idx="40">
                  <c:v>42124</c:v>
                </c:pt>
                <c:pt idx="41">
                  <c:v>42155</c:v>
                </c:pt>
                <c:pt idx="42">
                  <c:v>42185</c:v>
                </c:pt>
                <c:pt idx="43">
                  <c:v>42216</c:v>
                </c:pt>
                <c:pt idx="44">
                  <c:v>42247</c:v>
                </c:pt>
                <c:pt idx="45">
                  <c:v>42277</c:v>
                </c:pt>
                <c:pt idx="46">
                  <c:v>42308</c:v>
                </c:pt>
                <c:pt idx="47">
                  <c:v>42338</c:v>
                </c:pt>
                <c:pt idx="48">
                  <c:v>42369</c:v>
                </c:pt>
                <c:pt idx="49">
                  <c:v>42400</c:v>
                </c:pt>
                <c:pt idx="50">
                  <c:v>42429</c:v>
                </c:pt>
                <c:pt idx="51">
                  <c:v>42460</c:v>
                </c:pt>
                <c:pt idx="52">
                  <c:v>42490</c:v>
                </c:pt>
                <c:pt idx="53">
                  <c:v>42521</c:v>
                </c:pt>
                <c:pt idx="54">
                  <c:v>42551</c:v>
                </c:pt>
                <c:pt idx="55">
                  <c:v>42582</c:v>
                </c:pt>
                <c:pt idx="56">
                  <c:v>42613</c:v>
                </c:pt>
                <c:pt idx="57">
                  <c:v>42643</c:v>
                </c:pt>
                <c:pt idx="58">
                  <c:v>42674</c:v>
                </c:pt>
                <c:pt idx="59">
                  <c:v>42704</c:v>
                </c:pt>
                <c:pt idx="60">
                  <c:v>42735</c:v>
                </c:pt>
                <c:pt idx="61">
                  <c:v>42766</c:v>
                </c:pt>
                <c:pt idx="62">
                  <c:v>42794</c:v>
                </c:pt>
                <c:pt idx="63">
                  <c:v>42825</c:v>
                </c:pt>
                <c:pt idx="64">
                  <c:v>42855</c:v>
                </c:pt>
                <c:pt idx="65">
                  <c:v>42886</c:v>
                </c:pt>
                <c:pt idx="66">
                  <c:v>42916</c:v>
                </c:pt>
                <c:pt idx="67">
                  <c:v>42947</c:v>
                </c:pt>
                <c:pt idx="68">
                  <c:v>42978</c:v>
                </c:pt>
                <c:pt idx="69">
                  <c:v>43008</c:v>
                </c:pt>
                <c:pt idx="70">
                  <c:v>43039</c:v>
                </c:pt>
                <c:pt idx="71">
                  <c:v>43069</c:v>
                </c:pt>
                <c:pt idx="72">
                  <c:v>43100</c:v>
                </c:pt>
                <c:pt idx="73">
                  <c:v>43131</c:v>
                </c:pt>
                <c:pt idx="74">
                  <c:v>43159</c:v>
                </c:pt>
                <c:pt idx="75">
                  <c:v>43190</c:v>
                </c:pt>
                <c:pt idx="76">
                  <c:v>43220</c:v>
                </c:pt>
                <c:pt idx="77">
                  <c:v>43251</c:v>
                </c:pt>
                <c:pt idx="78">
                  <c:v>43281</c:v>
                </c:pt>
                <c:pt idx="79">
                  <c:v>43312</c:v>
                </c:pt>
                <c:pt idx="80">
                  <c:v>43343</c:v>
                </c:pt>
                <c:pt idx="81">
                  <c:v>43373</c:v>
                </c:pt>
                <c:pt idx="82">
                  <c:v>43404</c:v>
                </c:pt>
                <c:pt idx="83">
                  <c:v>43434</c:v>
                </c:pt>
                <c:pt idx="84">
                  <c:v>43465</c:v>
                </c:pt>
                <c:pt idx="85">
                  <c:v>43496</c:v>
                </c:pt>
              </c:numCache>
            </c:numRef>
          </c:cat>
          <c:val>
            <c:numRef>
              <c:f>'Investment Growth(6)'!$C$2:$C$87</c:f>
              <c:numCache>
                <c:formatCode>#,##0.0</c:formatCode>
                <c:ptCount val="86"/>
                <c:pt idx="0">
                  <c:v>100</c:v>
                </c:pt>
                <c:pt idx="1">
                  <c:v>99.923576351164897</c:v>
                </c:pt>
                <c:pt idx="2">
                  <c:v>103.68544592095</c:v>
                </c:pt>
                <c:pt idx="3">
                  <c:v>104.213521128596</c:v>
                </c:pt>
                <c:pt idx="4">
                  <c:v>101.706874831712</c:v>
                </c:pt>
                <c:pt idx="5">
                  <c:v>97.780114361707703</c:v>
                </c:pt>
                <c:pt idx="6">
                  <c:v>99.398422818555204</c:v>
                </c:pt>
                <c:pt idx="7">
                  <c:v>99.383550682639694</c:v>
                </c:pt>
                <c:pt idx="8">
                  <c:v>101.180061971074</c:v>
                </c:pt>
                <c:pt idx="9">
                  <c:v>103.343373103121</c:v>
                </c:pt>
                <c:pt idx="10">
                  <c:v>102.89985826384</c:v>
                </c:pt>
                <c:pt idx="11">
                  <c:v>104.58761944243599</c:v>
                </c:pt>
                <c:pt idx="12">
                  <c:v>106.64434103660901</c:v>
                </c:pt>
                <c:pt idx="13">
                  <c:v>115.331738487653</c:v>
                </c:pt>
                <c:pt idx="14">
                  <c:v>121.515288798234</c:v>
                </c:pt>
                <c:pt idx="15">
                  <c:v>125.28577384463701</c:v>
                </c:pt>
                <c:pt idx="16">
                  <c:v>123.882533518187</c:v>
                </c:pt>
                <c:pt idx="17">
                  <c:v>128.31168043115599</c:v>
                </c:pt>
                <c:pt idx="18">
                  <c:v>124.60064489955001</c:v>
                </c:pt>
                <c:pt idx="19">
                  <c:v>131.93135023374501</c:v>
                </c:pt>
                <c:pt idx="20">
                  <c:v>126.665049925082</c:v>
                </c:pt>
                <c:pt idx="21">
                  <c:v>129.35089331221999</c:v>
                </c:pt>
                <c:pt idx="22">
                  <c:v>134.48298238152199</c:v>
                </c:pt>
                <c:pt idx="23">
                  <c:v>133.87198925714699</c:v>
                </c:pt>
                <c:pt idx="24">
                  <c:v>135.198822508928</c:v>
                </c:pt>
                <c:pt idx="25">
                  <c:v>133.63442605920099</c:v>
                </c:pt>
                <c:pt idx="26">
                  <c:v>137.84412820412501</c:v>
                </c:pt>
                <c:pt idx="27">
                  <c:v>138.347714857856</c:v>
                </c:pt>
                <c:pt idx="28">
                  <c:v>134.61930518733101</c:v>
                </c:pt>
                <c:pt idx="29">
                  <c:v>137.353378356202</c:v>
                </c:pt>
                <c:pt idx="30">
                  <c:v>139.78542468499001</c:v>
                </c:pt>
                <c:pt idx="31">
                  <c:v>136.56879828782399</c:v>
                </c:pt>
                <c:pt idx="32">
                  <c:v>143.05108587805199</c:v>
                </c:pt>
                <c:pt idx="33">
                  <c:v>138.576468997425</c:v>
                </c:pt>
                <c:pt idx="34">
                  <c:v>142.31366794342799</c:v>
                </c:pt>
                <c:pt idx="35">
                  <c:v>145.77586792627201</c:v>
                </c:pt>
                <c:pt idx="36">
                  <c:v>146.77074774548899</c:v>
                </c:pt>
                <c:pt idx="37">
                  <c:v>150.14570816932201</c:v>
                </c:pt>
                <c:pt idx="38">
                  <c:v>154.355001966017</c:v>
                </c:pt>
                <c:pt idx="39">
                  <c:v>161.03338614052299</c:v>
                </c:pt>
                <c:pt idx="40">
                  <c:v>158.33937004974899</c:v>
                </c:pt>
                <c:pt idx="41">
                  <c:v>161.66039819646599</c:v>
                </c:pt>
                <c:pt idx="42">
                  <c:v>154.84259772601101</c:v>
                </c:pt>
                <c:pt idx="43">
                  <c:v>154.154394210411</c:v>
                </c:pt>
                <c:pt idx="44">
                  <c:v>147.46892767769299</c:v>
                </c:pt>
                <c:pt idx="45">
                  <c:v>144.03080178850999</c:v>
                </c:pt>
                <c:pt idx="46">
                  <c:v>149.421248734432</c:v>
                </c:pt>
                <c:pt idx="47">
                  <c:v>154.49211405901701</c:v>
                </c:pt>
                <c:pt idx="48">
                  <c:v>154.29845531755299</c:v>
                </c:pt>
                <c:pt idx="49">
                  <c:v>147.88797791763201</c:v>
                </c:pt>
                <c:pt idx="50">
                  <c:v>151.44284707754099</c:v>
                </c:pt>
                <c:pt idx="51">
                  <c:v>159.53165228051199</c:v>
                </c:pt>
                <c:pt idx="52">
                  <c:v>160.11673141159699</c:v>
                </c:pt>
                <c:pt idx="53">
                  <c:v>162.373788890394</c:v>
                </c:pt>
                <c:pt idx="54">
                  <c:v>174.35412581154799</c:v>
                </c:pt>
                <c:pt idx="55">
                  <c:v>185.02959480211001</c:v>
                </c:pt>
                <c:pt idx="56">
                  <c:v>188.25455456783101</c:v>
                </c:pt>
                <c:pt idx="57">
                  <c:v>192.693224736232</c:v>
                </c:pt>
                <c:pt idx="58">
                  <c:v>198.000599522794</c:v>
                </c:pt>
                <c:pt idx="59">
                  <c:v>199.72469113047899</c:v>
                </c:pt>
                <c:pt idx="60">
                  <c:v>206.32372106546501</c:v>
                </c:pt>
                <c:pt idx="61">
                  <c:v>207.830395695654</c:v>
                </c:pt>
                <c:pt idx="62">
                  <c:v>215.30518604976601</c:v>
                </c:pt>
                <c:pt idx="63">
                  <c:v>216.40309139366099</c:v>
                </c:pt>
                <c:pt idx="64">
                  <c:v>213.23247569993899</c:v>
                </c:pt>
                <c:pt idx="65">
                  <c:v>215.18027119910201</c:v>
                </c:pt>
                <c:pt idx="66">
                  <c:v>217.103789166762</c:v>
                </c:pt>
                <c:pt idx="67">
                  <c:v>219.12101319678601</c:v>
                </c:pt>
                <c:pt idx="68">
                  <c:v>224.622020664307</c:v>
                </c:pt>
                <c:pt idx="69">
                  <c:v>223.38186527770901</c:v>
                </c:pt>
                <c:pt idx="70">
                  <c:v>229.50277419935901</c:v>
                </c:pt>
                <c:pt idx="71">
                  <c:v>230.01902838377299</c:v>
                </c:pt>
                <c:pt idx="72">
                  <c:v>234.29406238384999</c:v>
                </c:pt>
                <c:pt idx="73">
                  <c:v>231.37220690118599</c:v>
                </c:pt>
                <c:pt idx="74">
                  <c:v>229.26297654821201</c:v>
                </c:pt>
                <c:pt idx="75">
                  <c:v>225.083884806318</c:v>
                </c:pt>
                <c:pt idx="76">
                  <c:v>231.15991312222599</c:v>
                </c:pt>
                <c:pt idx="77">
                  <c:v>244.474962750196</c:v>
                </c:pt>
                <c:pt idx="78">
                  <c:v>244.12529984040901</c:v>
                </c:pt>
                <c:pt idx="79">
                  <c:v>248.75766760391301</c:v>
                </c:pt>
                <c:pt idx="80">
                  <c:v>255.59903044426801</c:v>
                </c:pt>
                <c:pt idx="81">
                  <c:v>250.77327497755499</c:v>
                </c:pt>
                <c:pt idx="82">
                  <c:v>230.468135148974</c:v>
                </c:pt>
                <c:pt idx="83">
                  <c:v>233.35130374194401</c:v>
                </c:pt>
                <c:pt idx="84">
                  <c:v>213.95298955410701</c:v>
                </c:pt>
                <c:pt idx="85">
                  <c:v>227.46713888308199</c:v>
                </c:pt>
              </c:numCache>
            </c:numRef>
          </c:val>
          <c:smooth val="0"/>
        </c:ser>
        <c:dLbls>
          <c:showLegendKey val="0"/>
          <c:showVal val="0"/>
          <c:showCatName val="0"/>
          <c:showSerName val="0"/>
          <c:showPercent val="0"/>
          <c:showBubbleSize val="0"/>
        </c:dLbls>
        <c:marker val="1"/>
        <c:smooth val="0"/>
        <c:axId val="438898688"/>
        <c:axId val="438900224"/>
      </c:lineChart>
      <c:dateAx>
        <c:axId val="438898688"/>
        <c:scaling>
          <c:orientation val="minMax"/>
          <c:max val="43465"/>
        </c:scaling>
        <c:delete val="0"/>
        <c:axPos val="b"/>
        <c:numFmt formatCode="mmm\ yy" sourceLinked="0"/>
        <c:majorTickMark val="out"/>
        <c:minorTickMark val="none"/>
        <c:tickLblPos val="nextTo"/>
        <c:spPr>
          <a:ln w="6350">
            <a:solidFill>
              <a:srgbClr val="000000"/>
            </a:solidFill>
          </a:ln>
        </c:spPr>
        <c:txPr>
          <a:bodyPr rot="-2700000"/>
          <a:lstStyle/>
          <a:p>
            <a:pPr>
              <a:defRPr/>
            </a:pPr>
            <a:endParaRPr lang="en-US"/>
          </a:p>
        </c:txPr>
        <c:crossAx val="438900224"/>
        <c:crosses val="autoZero"/>
        <c:auto val="1"/>
        <c:lblOffset val="100"/>
        <c:baseTimeUnit val="days"/>
      </c:dateAx>
      <c:valAx>
        <c:axId val="438900224"/>
        <c:scaling>
          <c:orientation val="minMax"/>
          <c:min val="50"/>
        </c:scaling>
        <c:delete val="0"/>
        <c:axPos val="l"/>
        <c:majorGridlines>
          <c:spPr>
            <a:ln w="6350">
              <a:solidFill>
                <a:srgbClr val="C8C9C7"/>
              </a:solidFill>
            </a:ln>
          </c:spPr>
        </c:majorGridlines>
        <c:numFmt formatCode="#,##0.0" sourceLinked="1"/>
        <c:majorTickMark val="out"/>
        <c:minorTickMark val="none"/>
        <c:tickLblPos val="nextTo"/>
        <c:spPr>
          <a:ln>
            <a:noFill/>
          </a:ln>
        </c:spPr>
        <c:crossAx val="438898688"/>
        <c:crosses val="autoZero"/>
        <c:crossBetween val="between"/>
      </c:valAx>
      <c:spPr>
        <a:noFill/>
        <a:ln>
          <a:noFill/>
        </a:ln>
      </c:spPr>
    </c:plotArea>
    <c:legend>
      <c:legendPos val="b"/>
      <c:layout/>
      <c:overlay val="0"/>
    </c:legend>
    <c:plotVisOnly val="1"/>
    <c:dispBlanksAs val="gap"/>
    <c:showDLblsOverMax val="0"/>
  </c:chart>
  <c:spPr>
    <a:noFill/>
    <a:ln>
      <a:noFill/>
    </a:ln>
  </c:spPr>
  <c:txPr>
    <a:bodyPr/>
    <a:lstStyle/>
    <a:p>
      <a:pPr>
        <a:defRPr sz="1000">
          <a:solidFill>
            <a:srgbClr val="000000"/>
          </a:solidFill>
          <a:latin typeface="Arial" panose="020B0604020202020204" pitchFamily="34" charset="0"/>
          <a:cs typeface="Arial" panose="020B0604020202020204" pitchFamily="34" charset="0"/>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spPr>
            <a:solidFill>
              <a:srgbClr val="141E50"/>
            </a:solidFill>
          </c:spPr>
          <c:dPt>
            <c:idx val="0"/>
            <c:bubble3D val="0"/>
            <c:spPr>
              <a:solidFill>
                <a:srgbClr val="1A9CE3"/>
              </a:solidFill>
            </c:spPr>
          </c:dPt>
          <c:dPt>
            <c:idx val="1"/>
            <c:bubble3D val="0"/>
            <c:spPr>
              <a:solidFill>
                <a:srgbClr val="8A8C8E"/>
              </a:solidFill>
            </c:spPr>
          </c:dPt>
          <c:val>
            <c:numRef>
              <c:f>'[Chart in Microsoft PowerPoint]Table Page 1'!$G$7:$H$7</c:f>
              <c:numCache>
                <c:formatCode>General</c:formatCode>
                <c:ptCount val="2"/>
                <c:pt idx="0">
                  <c:v>60</c:v>
                </c:pt>
                <c:pt idx="1">
                  <c:v>40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noFill/>
    <a:ln>
      <a:no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spPr>
            <a:solidFill>
              <a:srgbClr val="54BCEB"/>
            </a:solidFill>
          </c:spPr>
          <c:dPt>
            <c:idx val="0"/>
            <c:bubble3D val="0"/>
            <c:spPr>
              <a:solidFill>
                <a:srgbClr val="141E50"/>
              </a:solidFill>
            </c:spPr>
          </c:dPt>
          <c:dPt>
            <c:idx val="1"/>
            <c:bubble3D val="0"/>
            <c:spPr>
              <a:solidFill>
                <a:srgbClr val="8A8C8E"/>
              </a:solidFill>
            </c:spPr>
          </c:dPt>
          <c:val>
            <c:numRef>
              <c:f>'[Chart in Microsoft PowerPoint]Table Page 1'!$G$3:$H$3</c:f>
              <c:numCache>
                <c:formatCode>General</c:formatCode>
                <c:ptCount val="2"/>
                <c:pt idx="0">
                  <c:v>20</c:v>
                </c:pt>
                <c:pt idx="1">
                  <c:v>80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noFill/>
    <a:ln>
      <a:no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spPr>
            <a:solidFill>
              <a:srgbClr val="54BCEB"/>
            </a:solidFill>
          </c:spPr>
          <c:dPt>
            <c:idx val="0"/>
            <c:bubble3D val="0"/>
            <c:spPr>
              <a:solidFill>
                <a:srgbClr val="141E50"/>
              </a:solidFill>
            </c:spPr>
          </c:dPt>
          <c:dPt>
            <c:idx val="1"/>
            <c:bubble3D val="0"/>
            <c:spPr>
              <a:solidFill>
                <a:srgbClr val="8A8C8E"/>
              </a:solidFill>
            </c:spPr>
          </c:dPt>
          <c:val>
            <c:numRef>
              <c:f>'[Chart in Microsoft PowerPoint]Table Page 1'!$G$5:$H$5</c:f>
              <c:numCache>
                <c:formatCode>General</c:formatCode>
                <c:ptCount val="2"/>
                <c:pt idx="0">
                  <c:v>40</c:v>
                </c:pt>
                <c:pt idx="1">
                  <c:v>60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noFill/>
    <a:ln>
      <a:no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spPr>
            <a:solidFill>
              <a:srgbClr val="141E50"/>
            </a:solidFill>
          </c:spPr>
          <c:dPt>
            <c:idx val="0"/>
            <c:bubble3D val="0"/>
          </c:dPt>
          <c:dPt>
            <c:idx val="1"/>
            <c:bubble3D val="0"/>
            <c:spPr>
              <a:solidFill>
                <a:srgbClr val="8A8C8E"/>
              </a:solidFill>
            </c:spPr>
          </c:dPt>
          <c:val>
            <c:numRef>
              <c:f>'[Chart in Microsoft PowerPoint]Table Page 1'!$G$7:$H$7</c:f>
              <c:numCache>
                <c:formatCode>General</c:formatCode>
                <c:ptCount val="2"/>
                <c:pt idx="0">
                  <c:v>60</c:v>
                </c:pt>
                <c:pt idx="1">
                  <c:v>40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noFill/>
    <a:ln>
      <a:noFill/>
    </a:ln>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spPr>
            <a:solidFill>
              <a:srgbClr val="54BCEB"/>
            </a:solidFill>
          </c:spPr>
          <c:dPt>
            <c:idx val="0"/>
            <c:bubble3D val="0"/>
            <c:spPr>
              <a:solidFill>
                <a:srgbClr val="141E50"/>
              </a:solidFill>
            </c:spPr>
          </c:dPt>
          <c:dPt>
            <c:idx val="1"/>
            <c:bubble3D val="0"/>
            <c:spPr>
              <a:solidFill>
                <a:srgbClr val="8A8C8E"/>
              </a:solidFill>
            </c:spPr>
          </c:dPt>
          <c:val>
            <c:numRef>
              <c:f>'[Chart in Microsoft PowerPoint]Table Page 1'!$G$9:$H$9</c:f>
              <c:numCache>
                <c:formatCode>General</c:formatCode>
                <c:ptCount val="2"/>
                <c:pt idx="0">
                  <c:v>80</c:v>
                </c:pt>
                <c:pt idx="1">
                  <c:v>20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noFill/>
    <a:ln>
      <a:noFill/>
    </a:ln>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spPr>
            <a:solidFill>
              <a:srgbClr val="54BCEB"/>
            </a:solidFill>
          </c:spPr>
          <c:dPt>
            <c:idx val="0"/>
            <c:bubble3D val="0"/>
            <c:spPr>
              <a:solidFill>
                <a:srgbClr val="1A9CE3"/>
              </a:solidFill>
            </c:spPr>
          </c:dPt>
          <c:dPt>
            <c:idx val="1"/>
            <c:bubble3D val="0"/>
            <c:spPr>
              <a:solidFill>
                <a:srgbClr val="8A8C8E"/>
              </a:solidFill>
            </c:spPr>
          </c:dPt>
          <c:val>
            <c:numRef>
              <c:f>'[Chart in Microsoft PowerPoint]Table Page 1'!$G$3:$H$3</c:f>
              <c:numCache>
                <c:formatCode>General</c:formatCode>
                <c:ptCount val="2"/>
                <c:pt idx="0">
                  <c:v>20</c:v>
                </c:pt>
                <c:pt idx="1">
                  <c:v>80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noFill/>
    <a:ln>
      <a:noFill/>
    </a:ln>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spPr>
            <a:solidFill>
              <a:srgbClr val="54BCEB"/>
            </a:solidFill>
          </c:spPr>
          <c:dPt>
            <c:idx val="0"/>
            <c:bubble3D val="0"/>
            <c:spPr>
              <a:solidFill>
                <a:srgbClr val="1A9CE3"/>
              </a:solidFill>
            </c:spPr>
          </c:dPt>
          <c:dPt>
            <c:idx val="1"/>
            <c:bubble3D val="0"/>
            <c:spPr>
              <a:solidFill>
                <a:srgbClr val="8A8C8E"/>
              </a:solidFill>
            </c:spPr>
          </c:dPt>
          <c:val>
            <c:numRef>
              <c:f>'[Chart in Microsoft PowerPoint]Table Page 1'!$G$9:$H$9</c:f>
              <c:numCache>
                <c:formatCode>General</c:formatCode>
                <c:ptCount val="2"/>
                <c:pt idx="0">
                  <c:v>80</c:v>
                </c:pt>
                <c:pt idx="1">
                  <c:v>20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noFill/>
    <a:ln>
      <a:noFill/>
    </a:ln>
  </c:spPr>
  <c:externalData r:id="rId1">
    <c:autoUpdate val="0"/>
  </c:externalData>
</c:chartSpace>
</file>

<file path=ppt/handoutMasters/_rels/handoutMaster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356980" y="9502310"/>
            <a:ext cx="634948" cy="166816"/>
          </a:xfrm>
          <a:prstGeom prst="rect">
            <a:avLst/>
          </a:prstGeom>
        </p:spPr>
        <p:txBody>
          <a:bodyPr vert="horz" lIns="0" tIns="0" rIns="0" bIns="0" rtlCol="0" anchor="b"/>
          <a:lstStyle>
            <a:lvl1pPr algn="r">
              <a:defRPr sz="1200"/>
            </a:lvl1pPr>
          </a:lstStyle>
          <a:p>
            <a:pPr algn="l"/>
            <a:fld id="{00CFC219-75B1-4A49-A0A8-88ED639A3517}" type="slidenum">
              <a:rPr lang="en-US" sz="1000" smtClean="0">
                <a:solidFill>
                  <a:srgbClr val="000000"/>
                </a:solidFill>
                <a:latin typeface="Arial" panose="020B0604020202020204" pitchFamily="34" charset="0"/>
                <a:cs typeface="Arial" panose="020B0604020202020204" pitchFamily="34" charset="0"/>
              </a:rPr>
              <a:pPr algn="l"/>
              <a:t>‹#›</a:t>
            </a:fld>
            <a:endParaRPr lang="en-US" sz="1000" dirty="0">
              <a:solidFill>
                <a:srgbClr val="00000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16277" y="9214992"/>
            <a:ext cx="1801372" cy="423673"/>
          </a:xfrm>
          <a:prstGeom prst="rect">
            <a:avLst/>
          </a:prstGeom>
        </p:spPr>
      </p:pic>
    </p:spTree>
    <p:extLst>
      <p:ext uri="{BB962C8B-B14F-4D97-AF65-F5344CB8AC3E}">
        <p14:creationId xmlns:p14="http://schemas.microsoft.com/office/powerpoint/2010/main" val="7991599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984250" y="1243013"/>
            <a:ext cx="4840288" cy="3352800"/>
          </a:xfrm>
          <a:prstGeom prst="rect">
            <a:avLst/>
          </a:prstGeom>
          <a:noFill/>
          <a:ln w="12700">
            <a:solidFill>
              <a:prstClr val="black"/>
            </a:solidFill>
          </a:ln>
        </p:spPr>
        <p:txBody>
          <a:bodyPr vert="horz" lIns="91557" tIns="45778" rIns="91557" bIns="45778" rtlCol="0" anchor="ctr"/>
          <a:lstStyle/>
          <a:p>
            <a:endParaRPr lang="en-US" dirty="0"/>
          </a:p>
        </p:txBody>
      </p:sp>
      <p:sp>
        <p:nvSpPr>
          <p:cNvPr id="5" name="Notes Placeholder 4"/>
          <p:cNvSpPr>
            <a:spLocks noGrp="1"/>
          </p:cNvSpPr>
          <p:nvPr>
            <p:ph type="body" sz="quarter" idx="3"/>
          </p:nvPr>
        </p:nvSpPr>
        <p:spPr>
          <a:xfrm>
            <a:off x="680880" y="4784070"/>
            <a:ext cx="5447030" cy="3914239"/>
          </a:xfrm>
          <a:prstGeom prst="rect">
            <a:avLst/>
          </a:prstGeom>
        </p:spPr>
        <p:txBody>
          <a:bodyPr vert="horz" lIns="91557" tIns="45778" rIns="91557" bIns="4577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5"/>
          </p:nvPr>
        </p:nvSpPr>
        <p:spPr>
          <a:xfrm>
            <a:off x="304801" y="9360511"/>
            <a:ext cx="634948" cy="153888"/>
          </a:xfrm>
          <a:prstGeom prst="rect">
            <a:avLst/>
          </a:prstGeom>
        </p:spPr>
        <p:txBody>
          <a:bodyPr vert="horz" wrap="square" lIns="0" tIns="0" rIns="0" bIns="0" rtlCol="0" anchor="b">
            <a:spAutoFit/>
          </a:bodyPr>
          <a:lstStyle>
            <a:lvl1pPr algn="l">
              <a:defRPr sz="1000">
                <a:solidFill>
                  <a:srgbClr val="000000"/>
                </a:solidFill>
                <a:latin typeface="Arial" panose="020B0604020202020204" pitchFamily="34" charset="0"/>
                <a:cs typeface="Arial" panose="020B0604020202020204" pitchFamily="34" charset="0"/>
              </a:defRPr>
            </a:lvl1pPr>
          </a:lstStyle>
          <a:p>
            <a:fld id="{67CEEC61-2305-484C-A86C-D11E054D843F}" type="slidenum">
              <a:rPr lang="en-US" smtClean="0"/>
              <a:pPr/>
              <a:t>‹#›</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277" y="9214992"/>
            <a:ext cx="1801372" cy="423673"/>
          </a:xfrm>
          <a:prstGeom prst="rect">
            <a:avLst/>
          </a:prstGeom>
        </p:spPr>
      </p:pic>
    </p:spTree>
    <p:extLst>
      <p:ext uri="{BB962C8B-B14F-4D97-AF65-F5344CB8AC3E}">
        <p14:creationId xmlns:p14="http://schemas.microsoft.com/office/powerpoint/2010/main" val="1953110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746125"/>
            <a:ext cx="5383212" cy="3727450"/>
          </a:xfrm>
        </p:spPr>
      </p:sp>
      <p:sp>
        <p:nvSpPr>
          <p:cNvPr id="3" name="Notes Placeholder 2"/>
          <p:cNvSpPr>
            <a:spLocks noGrp="1"/>
          </p:cNvSpPr>
          <p:nvPr>
            <p:ph type="body" idx="1"/>
          </p:nvPr>
        </p:nvSpPr>
        <p:spPr/>
        <p:txBody>
          <a:bodyPr/>
          <a:lstStyle/>
          <a:p>
            <a:r>
              <a:rPr lang="de-DE" dirty="0"/>
              <a:t>Die Kernfrage ist aber natürlich, warum Small</a:t>
            </a:r>
            <a:r>
              <a:rPr lang="de-DE" baseline="0" dirty="0"/>
              <a:t> Caps gegenüber Trump eine Absicherung liefern könnten. Wir sind davon überzeugt, dass das der Fall ist. </a:t>
            </a:r>
          </a:p>
          <a:p>
            <a:r>
              <a:rPr lang="de-DE" baseline="0" dirty="0"/>
              <a:t>Klar ist aber auch, dass eine globale Rezession, ob von Donald Trump herbeigeführt oder nicht, Small Caps und Aktien insgesamt hart treffen würde. Dagegen sind Small Caps natürlich nicht geschützt.</a:t>
            </a:r>
            <a:endParaRPr lang="en-GB" dirty="0"/>
          </a:p>
        </p:txBody>
      </p:sp>
      <p:sp>
        <p:nvSpPr>
          <p:cNvPr id="4" name="Slide Number Placeholder 3"/>
          <p:cNvSpPr>
            <a:spLocks noGrp="1"/>
          </p:cNvSpPr>
          <p:nvPr>
            <p:ph type="sldNum" sz="quarter" idx="10"/>
          </p:nvPr>
        </p:nvSpPr>
        <p:spPr/>
        <p:txBody>
          <a:bodyPr/>
          <a:lstStyle/>
          <a:p>
            <a:fld id="{67CEEC61-2305-484C-A86C-D11E054D843F}"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428699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4250" y="1243013"/>
            <a:ext cx="4840288" cy="3352800"/>
          </a:xfrm>
        </p:spPr>
      </p:sp>
      <p:sp>
        <p:nvSpPr>
          <p:cNvPr id="3" name="Notes Placeholder 2"/>
          <p:cNvSpPr>
            <a:spLocks noGrp="1"/>
          </p:cNvSpPr>
          <p:nvPr>
            <p:ph type="body" idx="1"/>
          </p:nvPr>
        </p:nvSpPr>
        <p:spPr/>
        <p:txBody>
          <a:bodyPr/>
          <a:lstStyle/>
          <a:p>
            <a:r>
              <a:rPr lang="de-DE" dirty="0" smtClean="0"/>
              <a:t>Was</a:t>
            </a:r>
            <a:r>
              <a:rPr lang="de-DE" baseline="0" dirty="0" smtClean="0"/>
              <a:t> unseren Ansatz auszeichnet sind fünf wesentliche Bausteine:</a:t>
            </a:r>
          </a:p>
          <a:p>
            <a:pPr marL="228600" indent="-228600">
              <a:buAutoNum type="arabicPeriod"/>
            </a:pPr>
            <a:r>
              <a:rPr lang="de-DE" baseline="0" dirty="0" smtClean="0"/>
              <a:t>Wir sind Überzeugungstäter. Uns interessiert nicht die Benchmark, sondern, dass unsere Investmentideen im Portfolio zum Tragen kommen.</a:t>
            </a:r>
          </a:p>
          <a:p>
            <a:pPr marL="228600" indent="-228600">
              <a:buAutoNum type="arabicPeriod"/>
            </a:pPr>
            <a:r>
              <a:rPr lang="de-DE" baseline="0" dirty="0" smtClean="0"/>
              <a:t>Wir sind aktiv. Wir suchen attraktive Unternehmen und keine übergeordneten Faktoren, ob nun regional, </a:t>
            </a:r>
            <a:r>
              <a:rPr lang="de-DE" baseline="0" dirty="0" err="1" smtClean="0"/>
              <a:t>sektoral</a:t>
            </a:r>
            <a:r>
              <a:rPr lang="de-DE" baseline="0" dirty="0" smtClean="0"/>
              <a:t> und </a:t>
            </a:r>
            <a:r>
              <a:rPr lang="de-DE" baseline="0" dirty="0" err="1" smtClean="0"/>
              <a:t>co.</a:t>
            </a:r>
            <a:endParaRPr lang="de-DE" baseline="0" dirty="0" smtClean="0"/>
          </a:p>
          <a:p>
            <a:pPr marL="228600" indent="-228600">
              <a:buAutoNum type="arabicPeriod"/>
            </a:pPr>
            <a:r>
              <a:rPr lang="de-DE" baseline="0" dirty="0" smtClean="0"/>
              <a:t>Für uns ist Qualität wichtig. Wir wollen in ein Top-Management investieren, das mit stabilen und sauberen Bilanzen arbeitet (Hochwertige Unternehmen; hoher ROE, hoher ROC, gutes Management, starke Bilanzen, starke Cashflows). Hochverschuldete Kleinunternehmen finden sie bei uns nicht! </a:t>
            </a:r>
          </a:p>
          <a:p>
            <a:pPr marL="228600" indent="-228600">
              <a:buAutoNum type="arabicPeriod"/>
            </a:pPr>
            <a:r>
              <a:rPr lang="de-DE" baseline="0" dirty="0" smtClean="0"/>
              <a:t>Das weitere Wachstum der Unternehmen muss sichtbar sein. Wir setzen hier gerne auf strukturelle Trends – denken Sie an GRUBHUB – da hier weniger </a:t>
            </a:r>
            <a:r>
              <a:rPr lang="de-DE" baseline="0" dirty="0" err="1" smtClean="0"/>
              <a:t>Zyklik</a:t>
            </a:r>
            <a:r>
              <a:rPr lang="de-DE" baseline="0" dirty="0" smtClean="0"/>
              <a:t> zu finden ist. Gerade in einer Welt der niedrigen Zahlen (Inflation &amp; Zinsen).</a:t>
            </a:r>
          </a:p>
          <a:p>
            <a:pPr marL="228600" indent="-228600">
              <a:buAutoNum type="arabicPeriod"/>
            </a:pPr>
            <a:r>
              <a:rPr lang="de-DE" baseline="0" dirty="0" smtClean="0"/>
              <a:t>Es ist aber nicht nur wichtig eine tolle Idee zu finden, sondern auch den Zeitpunkt zu identifizieren, wann man investiert sein sollte und hier hilft unser </a:t>
            </a:r>
            <a:r>
              <a:rPr lang="de-DE" baseline="0" dirty="0" err="1" smtClean="0"/>
              <a:t>Momentum</a:t>
            </a:r>
            <a:r>
              <a:rPr lang="de-DE" baseline="0" dirty="0" smtClean="0"/>
              <a:t>-Ansatz (</a:t>
            </a:r>
            <a:r>
              <a:rPr lang="de-DE" sz="1200" dirty="0" smtClean="0"/>
              <a:t>Sowohl was den Aktienkurs als auch was das Geschäftsmodell angeht)</a:t>
            </a:r>
            <a:r>
              <a:rPr lang="de-DE" baseline="0" dirty="0" smtClean="0"/>
              <a:t>. </a:t>
            </a:r>
          </a:p>
          <a:p>
            <a:pPr marL="228600" indent="-228600">
              <a:buAutoNum type="arabicPeriod"/>
            </a:pPr>
            <a:endParaRPr lang="en-GB" dirty="0"/>
          </a:p>
        </p:txBody>
      </p:sp>
      <p:sp>
        <p:nvSpPr>
          <p:cNvPr id="4" name="Slide Number Placeholder 3"/>
          <p:cNvSpPr>
            <a:spLocks noGrp="1"/>
          </p:cNvSpPr>
          <p:nvPr>
            <p:ph type="sldNum" sz="quarter" idx="10"/>
          </p:nvPr>
        </p:nvSpPr>
        <p:spPr/>
        <p:txBody>
          <a:bodyPr/>
          <a:lstStyle/>
          <a:p>
            <a:fld id="{67CEEC61-2305-484C-A86C-D11E054D843F}"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625407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Avoid “Blue Sky” and “Deep </a:t>
            </a:r>
            <a:r>
              <a:rPr lang="en-GB" dirty="0" err="1" smtClean="0"/>
              <a:t>Value”Organic</a:t>
            </a:r>
            <a:r>
              <a:rPr lang="en-GB" dirty="0" smtClean="0"/>
              <a:t> growth valued more highly in a low inflation world</a:t>
            </a:r>
          </a:p>
          <a:p>
            <a:pPr marL="0" marR="0" indent="0" algn="l" defTabSz="914400" rtl="0" eaLnBrk="1" fontAlgn="auto" latinLnBrk="0" hangingPunct="1">
              <a:lnSpc>
                <a:spcPct val="100000"/>
              </a:lnSpc>
              <a:spcBef>
                <a:spcPts val="0"/>
              </a:spcBef>
              <a:spcAft>
                <a:spcPts val="0"/>
              </a:spcAft>
              <a:buClrTx/>
              <a:buSzTx/>
              <a:buFontTx/>
              <a:buNone/>
              <a:tabLst/>
              <a:defRPr/>
            </a:pPr>
            <a:endParaRPr lang="de-DE" dirty="0" smtClean="0"/>
          </a:p>
          <a:p>
            <a:pPr lvl="2"/>
            <a:r>
              <a:rPr lang="en-GB" dirty="0" smtClean="0"/>
              <a:t>Highly cyclical earnings</a:t>
            </a:r>
          </a:p>
          <a:p>
            <a:pPr lvl="2"/>
            <a:r>
              <a:rPr lang="en-GB" dirty="0" smtClean="0"/>
              <a:t>Poor execution / track record</a:t>
            </a:r>
          </a:p>
          <a:p>
            <a:pPr lvl="2"/>
            <a:r>
              <a:rPr lang="en-GB" dirty="0" smtClean="0"/>
              <a:t>Loss-making or blue sky</a:t>
            </a:r>
          </a:p>
          <a:p>
            <a:pPr lvl="2"/>
            <a:r>
              <a:rPr lang="en-GB" dirty="0" smtClean="0"/>
              <a:t>Highly leveraged</a:t>
            </a:r>
          </a:p>
          <a:p>
            <a:pPr marL="0" marR="0" indent="0" algn="l" defTabSz="914400" rtl="0" eaLnBrk="1" fontAlgn="auto" latinLnBrk="0" hangingPunct="1">
              <a:lnSpc>
                <a:spcPct val="100000"/>
              </a:lnSpc>
              <a:spcBef>
                <a:spcPts val="0"/>
              </a:spcBef>
              <a:spcAft>
                <a:spcPts val="0"/>
              </a:spcAft>
              <a:buClrTx/>
              <a:buSzTx/>
              <a:buFontTx/>
              <a:buNone/>
              <a:tabLst/>
              <a:defRPr/>
            </a:pPr>
            <a:endParaRPr lang="de-DE" dirty="0" smtClean="0"/>
          </a:p>
          <a:p>
            <a:pPr lvl="2"/>
            <a:r>
              <a:rPr lang="en-GB" dirty="0" smtClean="0"/>
              <a:t>German forklift and warehouse automation</a:t>
            </a:r>
          </a:p>
          <a:p>
            <a:pPr lvl="2"/>
            <a:endParaRPr lang="en-GB" dirty="0" smtClean="0"/>
          </a:p>
          <a:p>
            <a:r>
              <a:rPr lang="en-GB" dirty="0" smtClean="0"/>
              <a:t>Investment case</a:t>
            </a:r>
          </a:p>
          <a:p>
            <a:pPr lvl="2"/>
            <a:r>
              <a:rPr lang="en-GB" dirty="0" smtClean="0"/>
              <a:t>Market leader in forklift trucks and warehouse automation</a:t>
            </a:r>
          </a:p>
          <a:p>
            <a:pPr lvl="2"/>
            <a:r>
              <a:rPr lang="en-GB" dirty="0" smtClean="0"/>
              <a:t>Improving margins and returns</a:t>
            </a:r>
          </a:p>
          <a:p>
            <a:pPr lvl="2"/>
            <a:r>
              <a:rPr lang="en-GB" dirty="0" smtClean="0"/>
              <a:t>Long serving CEO</a:t>
            </a:r>
          </a:p>
          <a:p>
            <a:pPr lvl="2"/>
            <a:r>
              <a:rPr lang="en-GB" dirty="0" smtClean="0"/>
              <a:t>Strong balance sheet</a:t>
            </a:r>
          </a:p>
          <a:p>
            <a:pPr lvl="2"/>
            <a:r>
              <a:rPr lang="en-GB" dirty="0" smtClean="0"/>
              <a:t>Secular growth in the industry</a:t>
            </a:r>
          </a:p>
          <a:p>
            <a:pPr lvl="2"/>
            <a:endParaRPr lang="de-DE" dirty="0" smtClean="0"/>
          </a:p>
          <a:p>
            <a:pPr>
              <a:spcBef>
                <a:spcPts val="600"/>
              </a:spcBef>
            </a:pPr>
            <a:r>
              <a:rPr lang="en-GB" sz="1200" b="1" dirty="0" err="1" smtClean="0"/>
              <a:t>Strukturelle</a:t>
            </a:r>
            <a:r>
              <a:rPr lang="en-GB" sz="1200" b="1" dirty="0" smtClean="0"/>
              <a:t> </a:t>
            </a:r>
            <a:r>
              <a:rPr lang="en-GB" sz="1200" b="1" dirty="0" err="1" smtClean="0"/>
              <a:t>Verzerrungen</a:t>
            </a:r>
            <a:endParaRPr lang="en-GB" sz="1200" b="1" dirty="0" smtClean="0"/>
          </a:p>
          <a:p>
            <a:pPr lvl="1"/>
            <a:r>
              <a:rPr lang="en-GB" sz="1200" dirty="0" smtClean="0"/>
              <a:t>16% der MSCI ACWI Small Caps </a:t>
            </a:r>
            <a:r>
              <a:rPr lang="en-GB" sz="1200" dirty="0" err="1" smtClean="0"/>
              <a:t>sind</a:t>
            </a:r>
            <a:r>
              <a:rPr lang="en-GB" sz="1200" dirty="0" smtClean="0"/>
              <a:t> </a:t>
            </a:r>
            <a:r>
              <a:rPr lang="en-GB" sz="1200" dirty="0" err="1" smtClean="0"/>
              <a:t>verlustbringend</a:t>
            </a:r>
            <a:endParaRPr lang="en-GB" sz="1200" dirty="0" smtClean="0"/>
          </a:p>
          <a:p>
            <a:pPr lvl="1"/>
            <a:r>
              <a:rPr lang="de-DE" sz="1200" dirty="0" smtClean="0"/>
              <a:t>Wir vermeiden Verlustbringer, Blue-Sky-Unternehmen, stark zyklische Erträge, stark fremdfinanzierte Unternehmen. </a:t>
            </a:r>
          </a:p>
          <a:p>
            <a:pPr lvl="1"/>
            <a:r>
              <a:rPr lang="de-DE" sz="1200" dirty="0" smtClean="0"/>
              <a:t>Dies führt dazu, dass wir zyklischere Bereiche des Marktes - Materialien, Energie, </a:t>
            </a:r>
            <a:r>
              <a:rPr lang="de-DE" sz="1200" dirty="0" err="1" smtClean="0"/>
              <a:t>Biotech</a:t>
            </a:r>
            <a:r>
              <a:rPr lang="de-DE" sz="1200" dirty="0" smtClean="0"/>
              <a:t> - </a:t>
            </a:r>
            <a:r>
              <a:rPr lang="de-DE" sz="1200" dirty="0" err="1" smtClean="0"/>
              <a:t>untergewichten</a:t>
            </a:r>
            <a:r>
              <a:rPr lang="de-DE" sz="1200" dirty="0" smtClean="0"/>
              <a:t>, die tendenziell volatiler sind. </a:t>
            </a:r>
            <a:endParaRPr lang="en-GB" dirty="0" smtClean="0"/>
          </a:p>
          <a:p>
            <a:pPr>
              <a:spcBef>
                <a:spcPts val="600"/>
              </a:spcBef>
            </a:pPr>
            <a:endParaRPr lang="en-GB" dirty="0" smtClean="0"/>
          </a:p>
          <a:p>
            <a:pPr>
              <a:spcBef>
                <a:spcPts val="600"/>
              </a:spcBef>
            </a:pPr>
            <a:r>
              <a:rPr lang="en-GB" sz="1200" b="1" dirty="0" err="1" smtClean="0"/>
              <a:t>Wir</a:t>
            </a:r>
            <a:r>
              <a:rPr lang="en-GB" sz="1200" b="1" dirty="0" smtClean="0"/>
              <a:t> </a:t>
            </a:r>
            <a:r>
              <a:rPr lang="en-GB" sz="1200" b="1" dirty="0" err="1" smtClean="0"/>
              <a:t>konzentrieren</a:t>
            </a:r>
            <a:r>
              <a:rPr lang="en-GB" sz="1200" b="1" dirty="0" smtClean="0"/>
              <a:t> </a:t>
            </a:r>
            <a:r>
              <a:rPr lang="en-GB" sz="1200" b="1" dirty="0" err="1" smtClean="0"/>
              <a:t>uns</a:t>
            </a:r>
            <a:r>
              <a:rPr lang="en-GB" sz="1200" b="1" dirty="0" smtClean="0"/>
              <a:t> auf</a:t>
            </a:r>
          </a:p>
          <a:p>
            <a:pPr lvl="1"/>
            <a:r>
              <a:rPr lang="de-DE" sz="1200" dirty="0" smtClean="0"/>
              <a:t>Hochwertige Unternehmen; hoher ROE, hoher ROC, gutes Management, starke Bilanzen, starke Cashflows</a:t>
            </a:r>
          </a:p>
          <a:p>
            <a:pPr lvl="1"/>
            <a:r>
              <a:rPr lang="de-DE" sz="1200" dirty="0" smtClean="0"/>
              <a:t>Nachhaltiges Wachstum - jene seltenen Unternehmen, die ein nachhaltiges und vorhersehbares Wachstum aufweisen</a:t>
            </a:r>
          </a:p>
          <a:p>
            <a:pPr lvl="1"/>
            <a:r>
              <a:rPr lang="de-DE" sz="1200" dirty="0" err="1" smtClean="0"/>
              <a:t>Momentum</a:t>
            </a:r>
            <a:r>
              <a:rPr lang="de-DE" sz="1200" dirty="0" smtClean="0"/>
              <a:t> – Sowohl was den Aktienkurs als auch was das Geschäftsmodell angeht.</a:t>
            </a:r>
            <a:endParaRPr lang="en-GB" dirty="0" smtClean="0"/>
          </a:p>
          <a:p>
            <a:pPr lvl="2"/>
            <a:endParaRPr lang="en-GB" dirty="0" smtClean="0"/>
          </a:p>
        </p:txBody>
      </p:sp>
      <p:sp>
        <p:nvSpPr>
          <p:cNvPr id="4" name="Slide Number Placeholder 3"/>
          <p:cNvSpPr>
            <a:spLocks noGrp="1"/>
          </p:cNvSpPr>
          <p:nvPr>
            <p:ph type="sldNum" sz="quarter" idx="10"/>
          </p:nvPr>
        </p:nvSpPr>
        <p:spPr/>
        <p:txBody>
          <a:bodyPr/>
          <a:lstStyle/>
          <a:p>
            <a:fld id="{67CEEC61-2305-484C-A86C-D11E054D843F}"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1759799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7CEEC61-2305-484C-A86C-D11E054D843F}" type="slidenum">
              <a:rPr lang="en-US" smtClean="0"/>
              <a:pPr/>
              <a:t>13</a:t>
            </a:fld>
            <a:endParaRPr lang="en-US" dirty="0"/>
          </a:p>
        </p:txBody>
      </p:sp>
    </p:spTree>
    <p:extLst>
      <p:ext uri="{BB962C8B-B14F-4D97-AF65-F5344CB8AC3E}">
        <p14:creationId xmlns:p14="http://schemas.microsoft.com/office/powerpoint/2010/main" val="2917493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746125"/>
            <a:ext cx="5383212" cy="3727450"/>
          </a:xfrm>
        </p:spPr>
      </p:sp>
      <p:sp>
        <p:nvSpPr>
          <p:cNvPr id="3" name="Notes Placeholder 2"/>
          <p:cNvSpPr>
            <a:spLocks noGrp="1"/>
          </p:cNvSpPr>
          <p:nvPr>
            <p:ph type="body" idx="1"/>
          </p:nvPr>
        </p:nvSpPr>
        <p:spPr/>
        <p:txBody>
          <a:bodyPr/>
          <a:lstStyle/>
          <a:p>
            <a:r>
              <a:rPr lang="de-DE" dirty="0" smtClean="0"/>
              <a:t>Quelle:</a:t>
            </a:r>
            <a:r>
              <a:rPr lang="de-DE" baseline="0" dirty="0" smtClean="0"/>
              <a:t> Eigene Angaben</a:t>
            </a:r>
            <a:endParaRPr lang="en-GB" dirty="0"/>
          </a:p>
        </p:txBody>
      </p:sp>
      <p:sp>
        <p:nvSpPr>
          <p:cNvPr id="4" name="Slide Number Placeholder 3"/>
          <p:cNvSpPr>
            <a:spLocks noGrp="1"/>
          </p:cNvSpPr>
          <p:nvPr>
            <p:ph type="sldNum" sz="quarter" idx="10"/>
          </p:nvPr>
        </p:nvSpPr>
        <p:spPr/>
        <p:txBody>
          <a:bodyPr/>
          <a:lstStyle/>
          <a:p>
            <a:fld id="{67CEEC61-2305-484C-A86C-D11E054D843F}"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4286997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4250" y="1243013"/>
            <a:ext cx="4840288" cy="3352800"/>
          </a:xfrm>
        </p:spPr>
      </p:sp>
      <p:sp>
        <p:nvSpPr>
          <p:cNvPr id="3" name="Notes Placeholder 2"/>
          <p:cNvSpPr>
            <a:spLocks noGrp="1"/>
          </p:cNvSpPr>
          <p:nvPr>
            <p:ph type="body" idx="1"/>
          </p:nvPr>
        </p:nvSpPr>
        <p:spPr/>
        <p:txBody>
          <a:bodyPr/>
          <a:lstStyle/>
          <a:p>
            <a:pPr lvl="2"/>
            <a:r>
              <a:rPr lang="de-DE" dirty="0" smtClean="0"/>
              <a:t>S</a:t>
            </a:r>
          </a:p>
          <a:p>
            <a:pPr lvl="2"/>
            <a:r>
              <a:rPr lang="de-DE" dirty="0" smtClean="0"/>
              <a:t>Wer ist die nächste </a:t>
            </a:r>
            <a:r>
              <a:rPr lang="de-DE" dirty="0" err="1" smtClean="0"/>
              <a:t>Fever-Tree</a:t>
            </a:r>
            <a:r>
              <a:rPr lang="de-DE" dirty="0" smtClean="0"/>
              <a:t>?</a:t>
            </a:r>
            <a:r>
              <a:rPr lang="en-GB" baseline="0" dirty="0" smtClean="0"/>
              <a:t> </a:t>
            </a:r>
            <a:r>
              <a:rPr lang="en-GB" dirty="0" err="1" smtClean="0"/>
              <a:t>Etablierte</a:t>
            </a:r>
            <a:r>
              <a:rPr lang="en-GB" dirty="0" smtClean="0"/>
              <a:t> die </a:t>
            </a:r>
            <a:r>
              <a:rPr lang="en-GB" dirty="0" err="1" smtClean="0"/>
              <a:t>Idee</a:t>
            </a:r>
            <a:r>
              <a:rPr lang="en-GB" dirty="0" smtClean="0"/>
              <a:t> der Premium </a:t>
            </a:r>
            <a:r>
              <a:rPr lang="en-GB" dirty="0" err="1" smtClean="0"/>
              <a:t>Mischgetränke</a:t>
            </a:r>
            <a:r>
              <a:rPr lang="en-GB" dirty="0" smtClean="0"/>
              <a:t>,</a:t>
            </a:r>
            <a:r>
              <a:rPr lang="en-GB" baseline="0" dirty="0" smtClean="0"/>
              <a:t> </a:t>
            </a:r>
            <a:r>
              <a:rPr lang="en-GB" dirty="0" err="1" smtClean="0"/>
              <a:t>Ausschlließlich</a:t>
            </a:r>
            <a:r>
              <a:rPr lang="en-GB" dirty="0" smtClean="0"/>
              <a:t> </a:t>
            </a:r>
            <a:r>
              <a:rPr lang="en-GB" dirty="0" err="1" smtClean="0"/>
              <a:t>natürliche</a:t>
            </a:r>
            <a:r>
              <a:rPr lang="en-GB" dirty="0" smtClean="0"/>
              <a:t> </a:t>
            </a:r>
            <a:r>
              <a:rPr lang="en-GB" dirty="0" err="1" smtClean="0"/>
              <a:t>Zutaten</a:t>
            </a:r>
            <a:r>
              <a:rPr lang="en-GB" dirty="0" smtClean="0"/>
              <a:t> von </a:t>
            </a:r>
            <a:r>
              <a:rPr lang="en-GB" dirty="0" err="1" smtClean="0"/>
              <a:t>höchster</a:t>
            </a:r>
            <a:r>
              <a:rPr lang="en-GB" dirty="0" smtClean="0"/>
              <a:t> </a:t>
            </a:r>
            <a:r>
              <a:rPr lang="en-GB" dirty="0" err="1" smtClean="0"/>
              <a:t>Qualität</a:t>
            </a:r>
            <a:r>
              <a:rPr lang="en-GB" dirty="0" smtClean="0"/>
              <a:t>,</a:t>
            </a:r>
            <a:r>
              <a:rPr lang="en-GB" baseline="0" dirty="0" smtClean="0"/>
              <a:t> </a:t>
            </a:r>
            <a:r>
              <a:rPr lang="de-DE" dirty="0" smtClean="0"/>
              <a:t>Wiederaufleben von Gin und Tonic als beliebtes Getränk,</a:t>
            </a:r>
            <a:r>
              <a:rPr lang="de-DE" baseline="0" dirty="0" smtClean="0"/>
              <a:t> </a:t>
            </a:r>
            <a:r>
              <a:rPr lang="en-GB" dirty="0" err="1" smtClean="0"/>
              <a:t>Rasantes</a:t>
            </a:r>
            <a:r>
              <a:rPr lang="en-GB" dirty="0" smtClean="0"/>
              <a:t> </a:t>
            </a:r>
            <a:r>
              <a:rPr lang="en-GB" dirty="0" err="1" smtClean="0"/>
              <a:t>Wachstum</a:t>
            </a:r>
            <a:r>
              <a:rPr lang="en-GB" dirty="0" smtClean="0"/>
              <a:t>,</a:t>
            </a:r>
            <a:r>
              <a:rPr lang="en-GB" baseline="0" dirty="0" smtClean="0"/>
              <a:t> </a:t>
            </a:r>
            <a:r>
              <a:rPr lang="en-GB" baseline="0" dirty="0" err="1" smtClean="0"/>
              <a:t>aber</a:t>
            </a:r>
            <a:r>
              <a:rPr lang="en-GB" baseline="0" dirty="0" smtClean="0"/>
              <a:t> </a:t>
            </a:r>
            <a:r>
              <a:rPr lang="en-GB" baseline="0" dirty="0" err="1" smtClean="0"/>
              <a:t>nur</a:t>
            </a:r>
            <a:r>
              <a:rPr lang="en-GB" dirty="0" smtClean="0"/>
              <a:t> &lt;1% des </a:t>
            </a:r>
            <a:r>
              <a:rPr lang="en-GB" dirty="0" err="1" smtClean="0"/>
              <a:t>globales</a:t>
            </a:r>
            <a:r>
              <a:rPr lang="en-GB" dirty="0" smtClean="0"/>
              <a:t> </a:t>
            </a:r>
            <a:r>
              <a:rPr lang="en-GB" dirty="0" err="1" smtClean="0"/>
              <a:t>Mischgetränkemarkets</a:t>
            </a:r>
            <a:r>
              <a:rPr lang="en-GB" dirty="0" smtClean="0"/>
              <a:t>,</a:t>
            </a:r>
            <a:r>
              <a:rPr lang="en-GB" baseline="0" dirty="0" smtClean="0"/>
              <a:t> </a:t>
            </a:r>
            <a:r>
              <a:rPr lang="de-DE" dirty="0" smtClean="0"/>
              <a:t>Trotz hoher Bewertung weitere Phantasie </a:t>
            </a:r>
            <a:r>
              <a:rPr lang="de-DE" dirty="0" smtClean="0"/>
              <a:t>möglich</a:t>
            </a:r>
          </a:p>
          <a:p>
            <a:pPr lvl="2"/>
            <a:endParaRPr lang="de-DE" dirty="0" smtClean="0"/>
          </a:p>
          <a:p>
            <a:pPr lvl="2"/>
            <a:endParaRPr lang="de-DE" dirty="0" smtClean="0"/>
          </a:p>
          <a:p>
            <a:pPr lvl="2"/>
            <a:r>
              <a:rPr lang="en-GB" dirty="0" err="1" smtClean="0"/>
              <a:t>Wichtig</a:t>
            </a:r>
            <a:r>
              <a:rPr lang="en-GB" dirty="0" smtClean="0"/>
              <a:t> </a:t>
            </a:r>
            <a:r>
              <a:rPr lang="en-GB" dirty="0" err="1" smtClean="0"/>
              <a:t>hier</a:t>
            </a:r>
            <a:r>
              <a:rPr lang="en-GB" dirty="0" smtClean="0"/>
              <a:t> </a:t>
            </a:r>
            <a:r>
              <a:rPr lang="en-GB" dirty="0" err="1" smtClean="0"/>
              <a:t>klarzustellen</a:t>
            </a:r>
            <a:r>
              <a:rPr lang="en-GB" dirty="0" smtClean="0"/>
              <a:t>,</a:t>
            </a:r>
            <a:r>
              <a:rPr lang="en-GB" baseline="0" dirty="0" smtClean="0"/>
              <a:t> </a:t>
            </a:r>
            <a:r>
              <a:rPr lang="en-GB" baseline="0" dirty="0" err="1" smtClean="0"/>
              <a:t>dass</a:t>
            </a:r>
            <a:r>
              <a:rPr lang="en-GB" baseline="0" dirty="0" smtClean="0"/>
              <a:t> die Matrix </a:t>
            </a:r>
            <a:r>
              <a:rPr lang="en-GB" baseline="0" dirty="0" err="1" smtClean="0"/>
              <a:t>lediglich</a:t>
            </a:r>
            <a:r>
              <a:rPr lang="en-GB" baseline="0" dirty="0" smtClean="0"/>
              <a:t> </a:t>
            </a:r>
            <a:r>
              <a:rPr lang="en-GB" baseline="0" dirty="0" err="1" smtClean="0"/>
              <a:t>ein</a:t>
            </a:r>
            <a:r>
              <a:rPr lang="en-GB" baseline="0" dirty="0" smtClean="0"/>
              <a:t> Filter </a:t>
            </a:r>
            <a:r>
              <a:rPr lang="en-GB" baseline="0" dirty="0" err="1" smtClean="0"/>
              <a:t>ist</a:t>
            </a:r>
            <a:r>
              <a:rPr lang="en-GB" baseline="0" dirty="0" smtClean="0"/>
              <a:t> und </a:t>
            </a:r>
            <a:r>
              <a:rPr lang="en-GB" baseline="0" dirty="0" err="1" smtClean="0"/>
              <a:t>kein</a:t>
            </a:r>
            <a:r>
              <a:rPr lang="en-GB" baseline="0" dirty="0" smtClean="0"/>
              <a:t> </a:t>
            </a:r>
            <a:r>
              <a:rPr lang="en-GB" baseline="0" dirty="0" err="1" smtClean="0"/>
              <a:t>Quantansatz</a:t>
            </a:r>
            <a:r>
              <a:rPr lang="en-GB" baseline="0" dirty="0" smtClean="0"/>
              <a:t>.</a:t>
            </a:r>
          </a:p>
          <a:p>
            <a:pPr lvl="2"/>
            <a:r>
              <a:rPr lang="en-GB" baseline="0" dirty="0" err="1" smtClean="0"/>
              <a:t>Auch</a:t>
            </a:r>
            <a:r>
              <a:rPr lang="en-GB" baseline="0" dirty="0" smtClean="0"/>
              <a:t> </a:t>
            </a:r>
            <a:r>
              <a:rPr lang="en-GB" baseline="0" dirty="0" err="1" smtClean="0"/>
              <a:t>hier</a:t>
            </a:r>
            <a:r>
              <a:rPr lang="en-GB" baseline="0" dirty="0" smtClean="0"/>
              <a:t> </a:t>
            </a:r>
            <a:r>
              <a:rPr lang="en-GB" baseline="0" dirty="0" err="1" smtClean="0"/>
              <a:t>kann</a:t>
            </a:r>
            <a:r>
              <a:rPr lang="en-GB" baseline="0" dirty="0" smtClean="0"/>
              <a:t> man auf die </a:t>
            </a:r>
            <a:r>
              <a:rPr lang="en-GB" baseline="0" dirty="0" err="1" smtClean="0"/>
              <a:t>Größe</a:t>
            </a:r>
            <a:r>
              <a:rPr lang="en-GB" baseline="0" dirty="0" smtClean="0"/>
              <a:t> </a:t>
            </a:r>
            <a:r>
              <a:rPr lang="en-GB" baseline="0" dirty="0" err="1" smtClean="0"/>
              <a:t>unseres</a:t>
            </a:r>
            <a:r>
              <a:rPr lang="en-GB" baseline="0" dirty="0" smtClean="0"/>
              <a:t> Researches </a:t>
            </a:r>
            <a:r>
              <a:rPr lang="en-GB" baseline="0" dirty="0" err="1" smtClean="0"/>
              <a:t>abstellen</a:t>
            </a:r>
            <a:r>
              <a:rPr lang="en-GB" baseline="0" dirty="0" smtClean="0"/>
              <a:t> und das </a:t>
            </a:r>
            <a:r>
              <a:rPr lang="en-GB" baseline="0" dirty="0" err="1" smtClean="0"/>
              <a:t>Wegfallens</a:t>
            </a:r>
            <a:r>
              <a:rPr lang="en-GB" baseline="0" dirty="0" smtClean="0"/>
              <a:t> von Input </a:t>
            </a:r>
            <a:r>
              <a:rPr lang="en-GB" baseline="0" dirty="0" err="1" smtClean="0"/>
              <a:t>durch</a:t>
            </a:r>
            <a:r>
              <a:rPr lang="en-GB" baseline="0" dirty="0" smtClean="0"/>
              <a:t> </a:t>
            </a:r>
            <a:r>
              <a:rPr lang="en-GB" baseline="0" dirty="0" err="1" smtClean="0"/>
              <a:t>MiFiD</a:t>
            </a:r>
            <a:r>
              <a:rPr lang="en-GB" baseline="0" dirty="0" smtClean="0"/>
              <a:t> II </a:t>
            </a:r>
            <a:r>
              <a:rPr lang="en-GB" baseline="0" dirty="0" err="1" smtClean="0"/>
              <a:t>bei</a:t>
            </a:r>
            <a:r>
              <a:rPr lang="en-GB" baseline="0" dirty="0" smtClean="0"/>
              <a:t> </a:t>
            </a:r>
            <a:r>
              <a:rPr lang="en-GB" baseline="0" dirty="0" err="1" smtClean="0"/>
              <a:t>dem</a:t>
            </a:r>
            <a:r>
              <a:rPr lang="en-GB" baseline="0" dirty="0" smtClean="0"/>
              <a:t> </a:t>
            </a:r>
            <a:r>
              <a:rPr lang="en-GB" baseline="0" dirty="0" err="1" smtClean="0"/>
              <a:t>ein</a:t>
            </a:r>
            <a:r>
              <a:rPr lang="en-GB" baseline="0" dirty="0" smtClean="0"/>
              <a:t> </a:t>
            </a:r>
            <a:r>
              <a:rPr lang="en-GB" baseline="0" dirty="0" err="1" smtClean="0"/>
              <a:t>oder</a:t>
            </a:r>
            <a:r>
              <a:rPr lang="en-GB" baseline="0" dirty="0" smtClean="0"/>
              <a:t> </a:t>
            </a:r>
            <a:r>
              <a:rPr lang="en-GB" baseline="0" dirty="0" err="1" smtClean="0"/>
              <a:t>anderen</a:t>
            </a:r>
            <a:r>
              <a:rPr lang="en-GB" baseline="0" dirty="0" smtClean="0"/>
              <a:t> </a:t>
            </a:r>
            <a:r>
              <a:rPr lang="en-GB" baseline="0" dirty="0" err="1" smtClean="0"/>
              <a:t>Konkurrenten</a:t>
            </a:r>
            <a:r>
              <a:rPr lang="en-GB" baseline="0" dirty="0" smtClean="0"/>
              <a:t>.</a:t>
            </a:r>
          </a:p>
          <a:p>
            <a:pPr lvl="2"/>
            <a:endParaRPr lang="en-GB" baseline="0" dirty="0" smtClean="0"/>
          </a:p>
          <a:p>
            <a:pPr lvl="2"/>
            <a:r>
              <a:rPr lang="en-GB" baseline="0" dirty="0" err="1" smtClean="0"/>
              <a:t>Bei</a:t>
            </a:r>
            <a:r>
              <a:rPr lang="en-GB" baseline="0" dirty="0" smtClean="0"/>
              <a:t> der </a:t>
            </a:r>
            <a:r>
              <a:rPr lang="en-GB" baseline="0" dirty="0" err="1" smtClean="0"/>
              <a:t>Validierung</a:t>
            </a:r>
            <a:r>
              <a:rPr lang="en-GB" baseline="0" dirty="0" smtClean="0"/>
              <a:t> </a:t>
            </a:r>
            <a:r>
              <a:rPr lang="en-GB" baseline="0" dirty="0" err="1" smtClean="0"/>
              <a:t>kann</a:t>
            </a:r>
            <a:r>
              <a:rPr lang="en-GB" baseline="0" dirty="0" smtClean="0"/>
              <a:t> man </a:t>
            </a:r>
            <a:r>
              <a:rPr lang="en-GB" baseline="0" dirty="0" err="1" smtClean="0"/>
              <a:t>gerne</a:t>
            </a:r>
            <a:r>
              <a:rPr lang="en-GB" baseline="0" dirty="0" smtClean="0"/>
              <a:t> auf das Pool und </a:t>
            </a:r>
            <a:r>
              <a:rPr lang="en-GB" baseline="0" dirty="0" err="1" smtClean="0"/>
              <a:t>Hantelbank</a:t>
            </a:r>
            <a:r>
              <a:rPr lang="en-GB" baseline="0" dirty="0" smtClean="0"/>
              <a:t> </a:t>
            </a:r>
            <a:r>
              <a:rPr lang="en-GB" baseline="0" dirty="0" err="1" smtClean="0"/>
              <a:t>Beispiel</a:t>
            </a:r>
            <a:r>
              <a:rPr lang="en-GB" baseline="0" dirty="0" smtClean="0"/>
              <a:t> </a:t>
            </a:r>
            <a:r>
              <a:rPr lang="en-GB" baseline="0" dirty="0" err="1" smtClean="0"/>
              <a:t>vom</a:t>
            </a:r>
            <a:r>
              <a:rPr lang="en-GB" baseline="0" dirty="0" smtClean="0"/>
              <a:t> UK Outsources (</a:t>
            </a:r>
            <a:r>
              <a:rPr lang="en-GB" baseline="0" dirty="0" err="1" smtClean="0"/>
              <a:t>Beispiel</a:t>
            </a:r>
            <a:r>
              <a:rPr lang="en-GB" baseline="0" dirty="0" smtClean="0"/>
              <a:t> von Andrew) </a:t>
            </a:r>
            <a:r>
              <a:rPr lang="en-GB" baseline="0" dirty="0" err="1" smtClean="0"/>
              <a:t>eingehen</a:t>
            </a:r>
            <a:r>
              <a:rPr lang="en-GB" baseline="0" dirty="0" smtClean="0"/>
              <a:t>. </a:t>
            </a:r>
            <a:r>
              <a:rPr lang="en-GB" baseline="0" dirty="0" err="1" smtClean="0"/>
              <a:t>Kommt</a:t>
            </a:r>
            <a:r>
              <a:rPr lang="en-GB" baseline="0" dirty="0" smtClean="0"/>
              <a:t> </a:t>
            </a:r>
            <a:r>
              <a:rPr lang="en-GB" baseline="0" dirty="0" err="1" smtClean="0"/>
              <a:t>immer</a:t>
            </a:r>
            <a:r>
              <a:rPr lang="en-GB" baseline="0" dirty="0" smtClean="0"/>
              <a:t> gut an. Team will </a:t>
            </a:r>
            <a:r>
              <a:rPr lang="en-GB" baseline="0" dirty="0" err="1" smtClean="0"/>
              <a:t>auch</a:t>
            </a:r>
            <a:r>
              <a:rPr lang="en-GB" baseline="0" dirty="0" smtClean="0"/>
              <a:t> </a:t>
            </a:r>
            <a:r>
              <a:rPr lang="en-GB" baseline="0" dirty="0" err="1" smtClean="0"/>
              <a:t>nur</a:t>
            </a:r>
            <a:r>
              <a:rPr lang="en-GB" baseline="0" dirty="0" smtClean="0"/>
              <a:t> das </a:t>
            </a:r>
            <a:r>
              <a:rPr lang="en-GB" baseline="0" dirty="0" err="1" smtClean="0"/>
              <a:t>kaufen</a:t>
            </a:r>
            <a:r>
              <a:rPr lang="en-GB" baseline="0" dirty="0" smtClean="0"/>
              <a:t>, was </a:t>
            </a:r>
            <a:r>
              <a:rPr lang="en-GB" baseline="0" dirty="0" err="1" smtClean="0"/>
              <a:t>es</a:t>
            </a:r>
            <a:r>
              <a:rPr lang="en-GB" baseline="0" dirty="0" smtClean="0"/>
              <a:t> </a:t>
            </a:r>
            <a:r>
              <a:rPr lang="en-GB" baseline="0" dirty="0" err="1" smtClean="0"/>
              <a:t>wirklich</a:t>
            </a:r>
            <a:r>
              <a:rPr lang="en-GB" baseline="0" dirty="0" smtClean="0"/>
              <a:t> </a:t>
            </a:r>
            <a:r>
              <a:rPr lang="en-GB" baseline="0" dirty="0" err="1" smtClean="0"/>
              <a:t>selbst</a:t>
            </a:r>
            <a:r>
              <a:rPr lang="en-GB" baseline="0" dirty="0" smtClean="0"/>
              <a:t> </a:t>
            </a:r>
            <a:r>
              <a:rPr lang="en-GB" baseline="0" dirty="0" err="1" smtClean="0"/>
              <a:t>durchdrungen</a:t>
            </a:r>
            <a:r>
              <a:rPr lang="en-GB" baseline="0" dirty="0" smtClean="0"/>
              <a:t> hat.</a:t>
            </a:r>
          </a:p>
          <a:p>
            <a:pPr lvl="2"/>
            <a:endParaRPr lang="en-GB" baseline="0" dirty="0" smtClean="0"/>
          </a:p>
          <a:p>
            <a:pPr lvl="2"/>
            <a:r>
              <a:rPr lang="en-GB" baseline="0" dirty="0" err="1" smtClean="0"/>
              <a:t>Aktuell</a:t>
            </a:r>
            <a:r>
              <a:rPr lang="en-GB" baseline="0" dirty="0" smtClean="0"/>
              <a:t> </a:t>
            </a:r>
            <a:r>
              <a:rPr lang="en-GB" baseline="0" dirty="0" err="1" smtClean="0"/>
              <a:t>sind</a:t>
            </a:r>
            <a:r>
              <a:rPr lang="en-GB" baseline="0" dirty="0" smtClean="0"/>
              <a:t> </a:t>
            </a:r>
            <a:r>
              <a:rPr lang="en-GB" baseline="0" dirty="0" err="1" smtClean="0"/>
              <a:t>es</a:t>
            </a:r>
            <a:r>
              <a:rPr lang="en-GB" baseline="0" dirty="0" smtClean="0"/>
              <a:t> final 46 </a:t>
            </a:r>
            <a:r>
              <a:rPr lang="en-GB" baseline="0" dirty="0" err="1" smtClean="0"/>
              <a:t>Titel</a:t>
            </a:r>
            <a:r>
              <a:rPr lang="en-GB" baseline="0" dirty="0" smtClean="0"/>
              <a:t>. </a:t>
            </a:r>
            <a:r>
              <a:rPr lang="en-GB" baseline="0" dirty="0" err="1" smtClean="0"/>
              <a:t>Hier</a:t>
            </a:r>
            <a:r>
              <a:rPr lang="en-GB" baseline="0" dirty="0" smtClean="0"/>
              <a:t> Peer Review </a:t>
            </a:r>
            <a:r>
              <a:rPr lang="en-GB" baseline="0" dirty="0" err="1" smtClean="0"/>
              <a:t>als</a:t>
            </a:r>
            <a:r>
              <a:rPr lang="en-GB" baseline="0" dirty="0" smtClean="0"/>
              <a:t> </a:t>
            </a:r>
            <a:r>
              <a:rPr lang="en-GB" baseline="0" dirty="0" err="1" smtClean="0"/>
              <a:t>Teamansatz</a:t>
            </a:r>
            <a:r>
              <a:rPr lang="en-GB" baseline="0" dirty="0" smtClean="0"/>
              <a:t> </a:t>
            </a:r>
            <a:r>
              <a:rPr lang="en-GB" baseline="0" dirty="0" err="1" smtClean="0"/>
              <a:t>zu</a:t>
            </a:r>
            <a:r>
              <a:rPr lang="en-GB" baseline="0" dirty="0" smtClean="0"/>
              <a:t> </a:t>
            </a:r>
            <a:r>
              <a:rPr lang="en-GB" baseline="0" dirty="0" err="1" smtClean="0"/>
              <a:t>betonen</a:t>
            </a:r>
            <a:r>
              <a:rPr lang="en-GB" baseline="0" dirty="0" smtClean="0"/>
              <a:t>. </a:t>
            </a:r>
            <a:r>
              <a:rPr lang="en-GB" baseline="0" dirty="0" err="1" smtClean="0"/>
              <a:t>Alle</a:t>
            </a:r>
            <a:r>
              <a:rPr lang="en-GB" baseline="0" dirty="0" smtClean="0"/>
              <a:t> </a:t>
            </a:r>
            <a:r>
              <a:rPr lang="en-GB" baseline="0" dirty="0" err="1" smtClean="0"/>
              <a:t>Ideen</a:t>
            </a:r>
            <a:r>
              <a:rPr lang="en-GB" baseline="0" dirty="0" smtClean="0"/>
              <a:t> </a:t>
            </a:r>
            <a:r>
              <a:rPr lang="en-GB" baseline="0" dirty="0" err="1" smtClean="0"/>
              <a:t>werden</a:t>
            </a:r>
            <a:r>
              <a:rPr lang="en-GB" baseline="0" dirty="0" smtClean="0"/>
              <a:t> </a:t>
            </a:r>
            <a:r>
              <a:rPr lang="en-GB" baseline="0" dirty="0" err="1" smtClean="0"/>
              <a:t>diskutiert</a:t>
            </a:r>
            <a:r>
              <a:rPr lang="en-GB" baseline="0" dirty="0" smtClean="0"/>
              <a:t>, um </a:t>
            </a:r>
            <a:r>
              <a:rPr lang="en-GB" baseline="0" dirty="0" err="1" smtClean="0"/>
              <a:t>keine</a:t>
            </a:r>
            <a:r>
              <a:rPr lang="en-GB" baseline="0" dirty="0" smtClean="0"/>
              <a:t> </a:t>
            </a:r>
            <a:r>
              <a:rPr lang="en-GB" baseline="0" dirty="0" err="1" smtClean="0"/>
              <a:t>Verliebtheitskäufe</a:t>
            </a:r>
            <a:r>
              <a:rPr lang="en-GB" baseline="0" dirty="0" smtClean="0"/>
              <a:t> </a:t>
            </a:r>
            <a:r>
              <a:rPr lang="en-GB" baseline="0" dirty="0" err="1" smtClean="0"/>
              <a:t>im</a:t>
            </a:r>
            <a:r>
              <a:rPr lang="en-GB" baseline="0" dirty="0" smtClean="0"/>
              <a:t> Portfolio </a:t>
            </a:r>
            <a:r>
              <a:rPr lang="en-GB" baseline="0" dirty="0" err="1" smtClean="0"/>
              <a:t>zu</a:t>
            </a:r>
            <a:r>
              <a:rPr lang="en-GB" baseline="0" dirty="0" smtClean="0"/>
              <a:t> </a:t>
            </a:r>
            <a:r>
              <a:rPr lang="en-GB" baseline="0" dirty="0" err="1" smtClean="0"/>
              <a:t>haben</a:t>
            </a:r>
            <a:r>
              <a:rPr lang="en-GB" baseline="0" dirty="0" smtClean="0"/>
              <a:t>. </a:t>
            </a:r>
            <a:r>
              <a:rPr lang="en-GB" baseline="0" dirty="0" err="1" smtClean="0"/>
              <a:t>Risikomanagement</a:t>
            </a:r>
            <a:r>
              <a:rPr lang="en-GB" baseline="0" dirty="0" smtClean="0"/>
              <a:t> </a:t>
            </a:r>
            <a:r>
              <a:rPr lang="en-GB" baseline="0" dirty="0" err="1" smtClean="0"/>
              <a:t>heißt</a:t>
            </a:r>
            <a:r>
              <a:rPr lang="en-GB" baseline="0" dirty="0" smtClean="0"/>
              <a:t> </a:t>
            </a:r>
            <a:r>
              <a:rPr lang="en-GB" baseline="0" dirty="0" err="1" smtClean="0"/>
              <a:t>Unternehmensrisiken</a:t>
            </a:r>
            <a:r>
              <a:rPr lang="en-GB" baseline="0" dirty="0" smtClean="0"/>
              <a:t> </a:t>
            </a:r>
            <a:r>
              <a:rPr lang="en-GB" baseline="0" dirty="0" err="1" smtClean="0"/>
              <a:t>zu</a:t>
            </a:r>
            <a:r>
              <a:rPr lang="en-GB" baseline="0" dirty="0" smtClean="0"/>
              <a:t> Management. </a:t>
            </a:r>
            <a:r>
              <a:rPr lang="en-GB" baseline="0" dirty="0" err="1" smtClean="0"/>
              <a:t>Sektoren</a:t>
            </a:r>
            <a:r>
              <a:rPr lang="en-GB" baseline="0" dirty="0" smtClean="0"/>
              <a:t>- </a:t>
            </a:r>
            <a:r>
              <a:rPr lang="en-GB" baseline="0" dirty="0" err="1" smtClean="0"/>
              <a:t>oder</a:t>
            </a:r>
            <a:r>
              <a:rPr lang="en-GB" baseline="0" dirty="0" smtClean="0"/>
              <a:t> </a:t>
            </a:r>
            <a:r>
              <a:rPr lang="en-GB" baseline="0" dirty="0" err="1" smtClean="0"/>
              <a:t>Länderabweichungen</a:t>
            </a:r>
            <a:r>
              <a:rPr lang="en-GB" baseline="0" dirty="0" smtClean="0"/>
              <a:t> </a:t>
            </a:r>
            <a:r>
              <a:rPr lang="en-GB" baseline="0" dirty="0" err="1" smtClean="0"/>
              <a:t>sind</a:t>
            </a:r>
            <a:r>
              <a:rPr lang="en-GB" baseline="0" dirty="0" smtClean="0"/>
              <a:t> </a:t>
            </a:r>
            <a:r>
              <a:rPr lang="en-GB" baseline="0" dirty="0" err="1" smtClean="0"/>
              <a:t>nicht</a:t>
            </a:r>
            <a:r>
              <a:rPr lang="en-GB" baseline="0" dirty="0" smtClean="0"/>
              <a:t> das </a:t>
            </a:r>
            <a:r>
              <a:rPr lang="en-GB" baseline="0" dirty="0" err="1" smtClean="0"/>
              <a:t>Thema</a:t>
            </a:r>
            <a:r>
              <a:rPr lang="en-GB" baseline="0" dirty="0" smtClean="0"/>
              <a:t>. </a:t>
            </a:r>
            <a:r>
              <a:rPr lang="en-GB" baseline="0" dirty="0" err="1" smtClean="0"/>
              <a:t>Im</a:t>
            </a:r>
            <a:r>
              <a:rPr lang="en-GB" baseline="0" dirty="0" smtClean="0"/>
              <a:t> Q4 hat das Team </a:t>
            </a:r>
            <a:r>
              <a:rPr lang="en-GB" baseline="0" dirty="0" err="1" smtClean="0"/>
              <a:t>alle</a:t>
            </a:r>
            <a:r>
              <a:rPr lang="en-GB" baseline="0" dirty="0" smtClean="0"/>
              <a:t> </a:t>
            </a:r>
            <a:r>
              <a:rPr lang="en-GB" baseline="0" dirty="0" err="1" smtClean="0"/>
              <a:t>Unternehmen</a:t>
            </a:r>
            <a:r>
              <a:rPr lang="en-GB" baseline="0" dirty="0" smtClean="0"/>
              <a:t> </a:t>
            </a:r>
            <a:r>
              <a:rPr lang="en-GB" baseline="0" dirty="0" err="1" smtClean="0"/>
              <a:t>kontaktiert</a:t>
            </a:r>
            <a:r>
              <a:rPr lang="en-GB" baseline="0" dirty="0" smtClean="0"/>
              <a:t>, um </a:t>
            </a:r>
            <a:r>
              <a:rPr lang="en-GB" baseline="0" dirty="0" err="1" smtClean="0"/>
              <a:t>zu</a:t>
            </a:r>
            <a:r>
              <a:rPr lang="en-GB" baseline="0" dirty="0" smtClean="0"/>
              <a:t> </a:t>
            </a:r>
            <a:r>
              <a:rPr lang="en-GB" baseline="0" dirty="0" err="1" smtClean="0"/>
              <a:t>erfahren</a:t>
            </a:r>
            <a:r>
              <a:rPr lang="en-GB" baseline="0" dirty="0" smtClean="0"/>
              <a:t>, </a:t>
            </a:r>
            <a:r>
              <a:rPr lang="en-GB" baseline="0" dirty="0" err="1" smtClean="0"/>
              <a:t>ob</a:t>
            </a:r>
            <a:r>
              <a:rPr lang="en-GB" baseline="0" dirty="0" smtClean="0"/>
              <a:t> </a:t>
            </a:r>
            <a:r>
              <a:rPr lang="en-GB" baseline="0" dirty="0" err="1" smtClean="0"/>
              <a:t>es</a:t>
            </a:r>
            <a:r>
              <a:rPr lang="en-GB" baseline="0" dirty="0" smtClean="0"/>
              <a:t> </a:t>
            </a:r>
            <a:r>
              <a:rPr lang="en-GB" baseline="0" dirty="0" err="1" smtClean="0"/>
              <a:t>hier</a:t>
            </a:r>
            <a:r>
              <a:rPr lang="en-GB" baseline="0" dirty="0" smtClean="0"/>
              <a:t> </a:t>
            </a:r>
            <a:r>
              <a:rPr lang="en-GB" baseline="0" dirty="0" err="1" smtClean="0"/>
              <a:t>tatsächlich</a:t>
            </a:r>
            <a:r>
              <a:rPr lang="en-GB" baseline="0" dirty="0" smtClean="0"/>
              <a:t> </a:t>
            </a:r>
            <a:r>
              <a:rPr lang="en-GB" baseline="0" dirty="0" err="1" smtClean="0"/>
              <a:t>Effekte</a:t>
            </a:r>
            <a:r>
              <a:rPr lang="en-GB" baseline="0" dirty="0" smtClean="0"/>
              <a:t> auf die </a:t>
            </a:r>
            <a:r>
              <a:rPr lang="en-GB" baseline="0" dirty="0" err="1" smtClean="0"/>
              <a:t>Auftragsbücher</a:t>
            </a:r>
            <a:r>
              <a:rPr lang="en-GB" baseline="0" dirty="0" smtClean="0"/>
              <a:t> etc. </a:t>
            </a:r>
            <a:r>
              <a:rPr lang="en-GB" baseline="0" dirty="0" err="1" smtClean="0"/>
              <a:t>gibt</a:t>
            </a:r>
            <a:r>
              <a:rPr lang="en-GB" baseline="0" dirty="0" smtClean="0"/>
              <a:t>, </a:t>
            </a:r>
            <a:r>
              <a:rPr lang="en-GB" baseline="0" dirty="0" err="1" smtClean="0"/>
              <a:t>ober</a:t>
            </a:r>
            <a:r>
              <a:rPr lang="en-GB" baseline="0" dirty="0" smtClean="0"/>
              <a:t> </a:t>
            </a:r>
            <a:r>
              <a:rPr lang="en-GB" baseline="0" dirty="0" err="1" smtClean="0"/>
              <a:t>ob</a:t>
            </a:r>
            <a:r>
              <a:rPr lang="en-GB" baseline="0" dirty="0" smtClean="0"/>
              <a:t> </a:t>
            </a:r>
            <a:r>
              <a:rPr lang="en-GB" baseline="0" dirty="0" err="1" smtClean="0"/>
              <a:t>alles</a:t>
            </a:r>
            <a:r>
              <a:rPr lang="en-GB" baseline="0" dirty="0" smtClean="0"/>
              <a:t> </a:t>
            </a:r>
            <a:r>
              <a:rPr lang="en-GB" baseline="0" dirty="0" err="1" smtClean="0"/>
              <a:t>seinen</a:t>
            </a:r>
            <a:r>
              <a:rPr lang="en-GB" baseline="0" dirty="0" smtClean="0"/>
              <a:t> </a:t>
            </a:r>
            <a:r>
              <a:rPr lang="en-GB" baseline="0" dirty="0" err="1" smtClean="0"/>
              <a:t>gewohnten</a:t>
            </a:r>
            <a:r>
              <a:rPr lang="en-GB" baseline="0" dirty="0" smtClean="0"/>
              <a:t> Gang </a:t>
            </a:r>
            <a:r>
              <a:rPr lang="en-GB" baseline="0" dirty="0" err="1" smtClean="0"/>
              <a:t>geht</a:t>
            </a:r>
            <a:r>
              <a:rPr lang="en-GB" baseline="0" dirty="0" smtClean="0"/>
              <a:t>. Falls </a:t>
            </a:r>
            <a:r>
              <a:rPr lang="en-GB" baseline="0" dirty="0" err="1" smtClean="0"/>
              <a:t>möglich</a:t>
            </a:r>
            <a:r>
              <a:rPr lang="en-GB" baseline="0" dirty="0" smtClean="0"/>
              <a:t> </a:t>
            </a:r>
            <a:r>
              <a:rPr lang="en-GB" baseline="0" dirty="0" err="1" smtClean="0"/>
              <a:t>nutzen</a:t>
            </a:r>
            <a:r>
              <a:rPr lang="en-GB" baseline="0" dirty="0" smtClean="0"/>
              <a:t> </a:t>
            </a:r>
            <a:r>
              <a:rPr lang="en-GB" baseline="0" dirty="0" err="1" smtClean="0"/>
              <a:t>wir</a:t>
            </a:r>
            <a:r>
              <a:rPr lang="en-GB" baseline="0" dirty="0" smtClean="0"/>
              <a:t> das </a:t>
            </a:r>
            <a:r>
              <a:rPr lang="en-GB" baseline="0" dirty="0" err="1" smtClean="0"/>
              <a:t>dann</a:t>
            </a:r>
            <a:r>
              <a:rPr lang="en-GB" baseline="0" dirty="0" smtClean="0"/>
              <a:t> </a:t>
            </a:r>
            <a:r>
              <a:rPr lang="en-GB" baseline="0" dirty="0" err="1" smtClean="0"/>
              <a:t>als</a:t>
            </a:r>
            <a:r>
              <a:rPr lang="en-GB" baseline="0" dirty="0" smtClean="0"/>
              <a:t> </a:t>
            </a:r>
            <a:r>
              <a:rPr lang="en-GB" baseline="0" dirty="0" err="1" smtClean="0"/>
              <a:t>günstige</a:t>
            </a:r>
            <a:r>
              <a:rPr lang="en-GB" baseline="0" dirty="0" smtClean="0"/>
              <a:t> </a:t>
            </a:r>
            <a:r>
              <a:rPr lang="en-GB" baseline="0" dirty="0" err="1" smtClean="0"/>
              <a:t>Möglichkeit</a:t>
            </a:r>
            <a:r>
              <a:rPr lang="en-GB" baseline="0" dirty="0" smtClean="0"/>
              <a:t> </a:t>
            </a:r>
            <a:r>
              <a:rPr lang="en-GB" baseline="0" dirty="0" err="1" smtClean="0"/>
              <a:t>aufzustocken</a:t>
            </a:r>
            <a:r>
              <a:rPr lang="en-GB" baseline="0" dirty="0" smtClean="0"/>
              <a:t>.</a:t>
            </a:r>
          </a:p>
          <a:p>
            <a:pPr lvl="2"/>
            <a:endParaRPr lang="en-GB" baseline="0" dirty="0" smtClean="0"/>
          </a:p>
          <a:p>
            <a:pPr lvl="2"/>
            <a:r>
              <a:rPr lang="en-GB" baseline="0" dirty="0" smtClean="0"/>
              <a:t>Tilt hat </a:t>
            </a:r>
            <a:r>
              <a:rPr lang="en-GB" baseline="0" dirty="0" err="1" smtClean="0"/>
              <a:t>über</a:t>
            </a:r>
            <a:r>
              <a:rPr lang="en-GB" baseline="0" dirty="0" smtClean="0"/>
              <a:t> die </a:t>
            </a:r>
            <a:r>
              <a:rPr lang="en-GB" baseline="0" dirty="0" err="1" smtClean="0"/>
              <a:t>Zeit</a:t>
            </a:r>
            <a:r>
              <a:rPr lang="en-GB" baseline="0" dirty="0" smtClean="0"/>
              <a:t> </a:t>
            </a:r>
            <a:r>
              <a:rPr lang="en-GB" baseline="0" dirty="0" err="1" smtClean="0"/>
              <a:t>Bestand</a:t>
            </a:r>
            <a:r>
              <a:rPr lang="en-GB" baseline="0" dirty="0" smtClean="0"/>
              <a:t> und </a:t>
            </a:r>
            <a:r>
              <a:rPr lang="en-GB" baseline="0" dirty="0" err="1" smtClean="0"/>
              <a:t>unterscheidet</a:t>
            </a:r>
            <a:r>
              <a:rPr lang="en-GB" baseline="0" dirty="0" smtClean="0"/>
              <a:t> </a:t>
            </a:r>
            <a:r>
              <a:rPr lang="en-GB" baseline="0" dirty="0" err="1" smtClean="0"/>
              <a:t>uns</a:t>
            </a:r>
            <a:r>
              <a:rPr lang="en-GB" baseline="0" dirty="0" smtClean="0"/>
              <a:t> von </a:t>
            </a:r>
            <a:r>
              <a:rPr lang="en-GB" baseline="0" dirty="0" err="1" smtClean="0"/>
              <a:t>dem</a:t>
            </a:r>
            <a:r>
              <a:rPr lang="en-GB" baseline="0" dirty="0" smtClean="0"/>
              <a:t> </a:t>
            </a:r>
            <a:r>
              <a:rPr lang="en-GB" baseline="0" dirty="0" err="1" smtClean="0"/>
              <a:t>ein</a:t>
            </a:r>
            <a:r>
              <a:rPr lang="en-GB" baseline="0" dirty="0" smtClean="0"/>
              <a:t> </a:t>
            </a:r>
            <a:r>
              <a:rPr lang="en-GB" baseline="0" dirty="0" err="1" smtClean="0"/>
              <a:t>oder</a:t>
            </a:r>
            <a:r>
              <a:rPr lang="en-GB" baseline="0" dirty="0" smtClean="0"/>
              <a:t> </a:t>
            </a:r>
            <a:r>
              <a:rPr lang="en-GB" baseline="0" dirty="0" err="1" smtClean="0"/>
              <a:t>anderen</a:t>
            </a:r>
            <a:r>
              <a:rPr lang="en-GB" baseline="0" dirty="0" smtClean="0"/>
              <a:t> </a:t>
            </a:r>
            <a:r>
              <a:rPr lang="en-GB" baseline="0" dirty="0" err="1" smtClean="0"/>
              <a:t>Konkurrenten</a:t>
            </a:r>
            <a:r>
              <a:rPr lang="en-GB" baseline="0" dirty="0" smtClean="0"/>
              <a:t>. </a:t>
            </a:r>
            <a:r>
              <a:rPr lang="en-GB" baseline="0" dirty="0" err="1" smtClean="0"/>
              <a:t>Wir</a:t>
            </a:r>
            <a:r>
              <a:rPr lang="en-GB" baseline="0" dirty="0" smtClean="0"/>
              <a:t> </a:t>
            </a:r>
            <a:r>
              <a:rPr lang="en-GB" baseline="0" dirty="0" err="1" smtClean="0"/>
              <a:t>lieben</a:t>
            </a:r>
            <a:r>
              <a:rPr lang="en-GB" baseline="0" dirty="0" smtClean="0"/>
              <a:t> </a:t>
            </a:r>
            <a:r>
              <a:rPr lang="en-GB" baseline="0" dirty="0" err="1" smtClean="0"/>
              <a:t>saubere</a:t>
            </a:r>
            <a:r>
              <a:rPr lang="en-GB" baseline="0" dirty="0" smtClean="0"/>
              <a:t> und </a:t>
            </a:r>
            <a:r>
              <a:rPr lang="en-GB" baseline="0" dirty="0" err="1" smtClean="0"/>
              <a:t>gute</a:t>
            </a:r>
            <a:r>
              <a:rPr lang="en-GB" baseline="0" dirty="0" smtClean="0"/>
              <a:t> </a:t>
            </a:r>
            <a:r>
              <a:rPr lang="en-GB" baseline="0" dirty="0" err="1" smtClean="0"/>
              <a:t>Bilanzen</a:t>
            </a:r>
            <a:r>
              <a:rPr lang="en-GB" baseline="0" dirty="0" smtClean="0"/>
              <a:t>.</a:t>
            </a:r>
          </a:p>
          <a:p>
            <a:pPr lvl="2"/>
            <a:endParaRPr lang="en-GB" b="1" dirty="0" smtClean="0"/>
          </a:p>
        </p:txBody>
      </p:sp>
      <p:sp>
        <p:nvSpPr>
          <p:cNvPr id="4" name="Slide Number Placeholder 3"/>
          <p:cNvSpPr>
            <a:spLocks noGrp="1"/>
          </p:cNvSpPr>
          <p:nvPr>
            <p:ph type="sldNum" sz="quarter" idx="10"/>
          </p:nvPr>
        </p:nvSpPr>
        <p:spPr/>
        <p:txBody>
          <a:bodyPr/>
          <a:lstStyle/>
          <a:p>
            <a:fld id="{67CEEC61-2305-484C-A86C-D11E054D843F}"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902069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746125"/>
            <a:ext cx="5383212" cy="3727450"/>
          </a:xfrm>
        </p:spPr>
      </p:sp>
      <p:sp>
        <p:nvSpPr>
          <p:cNvPr id="3" name="Notes Placeholder 2"/>
          <p:cNvSpPr>
            <a:spLocks noGrp="1"/>
          </p:cNvSpPr>
          <p:nvPr>
            <p:ph type="body" idx="1"/>
          </p:nvPr>
        </p:nvSpPr>
        <p:spPr/>
        <p:txBody>
          <a:bodyPr/>
          <a:lstStyle/>
          <a:p>
            <a:r>
              <a:rPr lang="de-DE" dirty="0" smtClean="0"/>
              <a:t>Quelle:</a:t>
            </a:r>
            <a:r>
              <a:rPr lang="de-DE" baseline="0" dirty="0" smtClean="0"/>
              <a:t> Eigene Angaben</a:t>
            </a:r>
            <a:endParaRPr lang="en-GB" dirty="0"/>
          </a:p>
        </p:txBody>
      </p:sp>
      <p:sp>
        <p:nvSpPr>
          <p:cNvPr id="4" name="Slide Number Placeholder 3"/>
          <p:cNvSpPr>
            <a:spLocks noGrp="1"/>
          </p:cNvSpPr>
          <p:nvPr>
            <p:ph type="sldNum" sz="quarter" idx="10"/>
          </p:nvPr>
        </p:nvSpPr>
        <p:spPr/>
        <p:txBody>
          <a:bodyPr/>
          <a:lstStyle/>
          <a:p>
            <a:fld id="{67CEEC61-2305-484C-A86C-D11E054D843F}"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428699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Bei</a:t>
            </a:r>
            <a:r>
              <a:rPr lang="en-GB" dirty="0" smtClean="0"/>
              <a:t> </a:t>
            </a:r>
            <a:r>
              <a:rPr lang="en-GB" dirty="0" err="1" smtClean="0"/>
              <a:t>Fevertree</a:t>
            </a:r>
            <a:r>
              <a:rPr lang="en-GB" baseline="0" dirty="0" smtClean="0"/>
              <a:t> </a:t>
            </a:r>
            <a:r>
              <a:rPr lang="en-GB" baseline="0" dirty="0" err="1" smtClean="0"/>
              <a:t>gehe</a:t>
            </a:r>
            <a:r>
              <a:rPr lang="en-GB" baseline="0" dirty="0" smtClean="0"/>
              <a:t> </a:t>
            </a:r>
            <a:r>
              <a:rPr lang="en-GB" baseline="0" dirty="0" err="1" smtClean="0"/>
              <a:t>ich</a:t>
            </a:r>
            <a:r>
              <a:rPr lang="en-GB" baseline="0" dirty="0" smtClean="0"/>
              <a:t> </a:t>
            </a:r>
            <a:r>
              <a:rPr lang="en-GB" baseline="0" dirty="0" err="1" smtClean="0"/>
              <a:t>darauf</a:t>
            </a:r>
            <a:r>
              <a:rPr lang="en-GB" baseline="0" dirty="0" smtClean="0"/>
              <a:t> </a:t>
            </a:r>
            <a:r>
              <a:rPr lang="en-GB" baseline="0" dirty="0" err="1" smtClean="0"/>
              <a:t>ein</a:t>
            </a:r>
            <a:r>
              <a:rPr lang="en-GB" baseline="0" dirty="0" smtClean="0"/>
              <a:t>, </a:t>
            </a:r>
            <a:r>
              <a:rPr lang="en-GB" baseline="0" dirty="0" err="1" smtClean="0"/>
              <a:t>dass</a:t>
            </a:r>
            <a:r>
              <a:rPr lang="en-GB" baseline="0" dirty="0" smtClean="0"/>
              <a:t> </a:t>
            </a:r>
            <a:r>
              <a:rPr lang="en-GB" baseline="0" dirty="0" err="1" smtClean="0"/>
              <a:t>wir</a:t>
            </a:r>
            <a:r>
              <a:rPr lang="en-GB" baseline="0" dirty="0" smtClean="0"/>
              <a:t> </a:t>
            </a:r>
            <a:r>
              <a:rPr lang="en-GB" baseline="0" dirty="0" err="1" smtClean="0"/>
              <a:t>hier</a:t>
            </a:r>
            <a:r>
              <a:rPr lang="en-GB" baseline="0" dirty="0" smtClean="0"/>
              <a:t> </a:t>
            </a:r>
            <a:r>
              <a:rPr lang="en-GB" baseline="0" dirty="0" err="1" smtClean="0"/>
              <a:t>beim</a:t>
            </a:r>
            <a:r>
              <a:rPr lang="en-GB" baseline="0" dirty="0" smtClean="0"/>
              <a:t> IPO </a:t>
            </a:r>
            <a:r>
              <a:rPr lang="en-GB" baseline="0" dirty="0" err="1" smtClean="0"/>
              <a:t>eingestiegen</a:t>
            </a:r>
            <a:r>
              <a:rPr lang="en-GB" baseline="0" dirty="0" smtClean="0"/>
              <a:t> </a:t>
            </a:r>
            <a:r>
              <a:rPr lang="en-GB" baseline="0" dirty="0" err="1" smtClean="0"/>
              <a:t>sind</a:t>
            </a:r>
            <a:r>
              <a:rPr lang="en-GB" baseline="0" dirty="0" smtClean="0"/>
              <a:t>. </a:t>
            </a:r>
            <a:r>
              <a:rPr lang="en-GB" baseline="0" dirty="0" err="1" smtClean="0"/>
              <a:t>Warum</a:t>
            </a:r>
            <a:r>
              <a:rPr lang="en-GB" baseline="0" dirty="0" smtClean="0"/>
              <a:t> sage </a:t>
            </a:r>
            <a:r>
              <a:rPr lang="en-GB" baseline="0" dirty="0" err="1" smtClean="0"/>
              <a:t>ich</a:t>
            </a:r>
            <a:r>
              <a:rPr lang="en-GB" baseline="0" dirty="0" smtClean="0"/>
              <a:t> das? Ganz </a:t>
            </a:r>
            <a:r>
              <a:rPr lang="en-GB" baseline="0" dirty="0" err="1" smtClean="0"/>
              <a:t>einfach</a:t>
            </a:r>
            <a:r>
              <a:rPr lang="en-GB" baseline="0" dirty="0" smtClean="0"/>
              <a:t>, </a:t>
            </a:r>
            <a:r>
              <a:rPr lang="en-GB" baseline="0" dirty="0" err="1" smtClean="0"/>
              <a:t>bei</a:t>
            </a:r>
            <a:r>
              <a:rPr lang="en-GB" baseline="0" dirty="0" smtClean="0"/>
              <a:t> der Analyse der </a:t>
            </a:r>
            <a:r>
              <a:rPr lang="en-GB" baseline="0" dirty="0" err="1" smtClean="0"/>
              <a:t>Unternehmen</a:t>
            </a:r>
            <a:r>
              <a:rPr lang="en-GB" baseline="0" dirty="0" smtClean="0"/>
              <a:t> </a:t>
            </a:r>
            <a:r>
              <a:rPr lang="en-GB" baseline="0" dirty="0" err="1" smtClean="0"/>
              <a:t>wollen</a:t>
            </a:r>
            <a:r>
              <a:rPr lang="en-GB" baseline="0" dirty="0" smtClean="0"/>
              <a:t> </a:t>
            </a:r>
            <a:r>
              <a:rPr lang="en-GB" baseline="0" dirty="0" err="1" smtClean="0"/>
              <a:t>wir</a:t>
            </a:r>
            <a:r>
              <a:rPr lang="en-GB" baseline="0" dirty="0" smtClean="0"/>
              <a:t> </a:t>
            </a:r>
            <a:r>
              <a:rPr lang="en-GB" baseline="0" dirty="0" err="1" smtClean="0"/>
              <a:t>analog</a:t>
            </a:r>
            <a:r>
              <a:rPr lang="en-GB" baseline="0" dirty="0" smtClean="0"/>
              <a:t> </a:t>
            </a:r>
            <a:r>
              <a:rPr lang="en-GB" baseline="0" dirty="0" err="1" smtClean="0"/>
              <a:t>zu</a:t>
            </a:r>
            <a:r>
              <a:rPr lang="en-GB" baseline="0" dirty="0" smtClean="0"/>
              <a:t> </a:t>
            </a:r>
            <a:r>
              <a:rPr lang="en-GB" baseline="0" dirty="0" err="1" smtClean="0"/>
              <a:t>unseren</a:t>
            </a:r>
            <a:r>
              <a:rPr lang="en-GB" baseline="0" dirty="0" smtClean="0"/>
              <a:t> </a:t>
            </a:r>
            <a:r>
              <a:rPr lang="en-GB" baseline="0" dirty="0" err="1" smtClean="0"/>
              <a:t>Investoren</a:t>
            </a:r>
            <a:r>
              <a:rPr lang="en-GB" baseline="0" dirty="0" smtClean="0"/>
              <a:t> </a:t>
            </a:r>
            <a:r>
              <a:rPr lang="en-GB" baseline="0" dirty="0" err="1" smtClean="0"/>
              <a:t>einen</a:t>
            </a:r>
            <a:r>
              <a:rPr lang="en-GB" baseline="0" dirty="0" smtClean="0"/>
              <a:t> </a:t>
            </a:r>
            <a:r>
              <a:rPr lang="en-GB" baseline="0" dirty="0" err="1" smtClean="0"/>
              <a:t>langen</a:t>
            </a:r>
            <a:r>
              <a:rPr lang="en-GB" baseline="0" dirty="0" smtClean="0"/>
              <a:t> Track Record </a:t>
            </a:r>
            <a:r>
              <a:rPr lang="en-GB" baseline="0" dirty="0" err="1" smtClean="0"/>
              <a:t>sehen</a:t>
            </a:r>
            <a:r>
              <a:rPr lang="en-GB" baseline="0" dirty="0" smtClean="0"/>
              <a:t>, um </a:t>
            </a:r>
            <a:r>
              <a:rPr lang="en-GB" baseline="0" dirty="0" err="1" smtClean="0"/>
              <a:t>zu</a:t>
            </a:r>
            <a:r>
              <a:rPr lang="en-GB" baseline="0" dirty="0" smtClean="0"/>
              <a:t> </a:t>
            </a:r>
            <a:r>
              <a:rPr lang="en-GB" baseline="0" dirty="0" err="1" smtClean="0"/>
              <a:t>beurteilen</a:t>
            </a:r>
            <a:r>
              <a:rPr lang="en-GB" baseline="0" dirty="0" smtClean="0"/>
              <a:t>, </a:t>
            </a:r>
            <a:r>
              <a:rPr lang="en-GB" baseline="0" dirty="0" err="1" smtClean="0"/>
              <a:t>ob</a:t>
            </a:r>
            <a:r>
              <a:rPr lang="en-GB" baseline="0" dirty="0" smtClean="0"/>
              <a:t> das Management </a:t>
            </a:r>
            <a:r>
              <a:rPr lang="en-GB" baseline="0" dirty="0" err="1" smtClean="0"/>
              <a:t>auch</a:t>
            </a:r>
            <a:r>
              <a:rPr lang="en-GB" baseline="0" dirty="0" smtClean="0"/>
              <a:t> das </a:t>
            </a:r>
            <a:r>
              <a:rPr lang="en-GB" baseline="0" dirty="0" err="1" smtClean="0"/>
              <a:t>hält</a:t>
            </a:r>
            <a:r>
              <a:rPr lang="en-GB" baseline="0" dirty="0" smtClean="0"/>
              <a:t>, was </a:t>
            </a:r>
            <a:r>
              <a:rPr lang="en-GB" baseline="0" dirty="0" err="1" smtClean="0"/>
              <a:t>es</a:t>
            </a:r>
            <a:r>
              <a:rPr lang="en-GB" baseline="0" dirty="0" smtClean="0"/>
              <a:t> </a:t>
            </a:r>
            <a:r>
              <a:rPr lang="en-GB" baseline="0" dirty="0" err="1" smtClean="0"/>
              <a:t>verspricht</a:t>
            </a:r>
            <a:r>
              <a:rPr lang="en-GB" baseline="0" dirty="0" smtClean="0"/>
              <a:t> und </a:t>
            </a:r>
            <a:r>
              <a:rPr lang="en-GB" baseline="0" dirty="0" err="1" smtClean="0"/>
              <a:t>wie</a:t>
            </a:r>
            <a:r>
              <a:rPr lang="en-GB" baseline="0" dirty="0" smtClean="0"/>
              <a:t> </a:t>
            </a:r>
            <a:r>
              <a:rPr lang="en-GB" baseline="0" dirty="0" err="1" smtClean="0"/>
              <a:t>hier</a:t>
            </a:r>
            <a:r>
              <a:rPr lang="en-GB" baseline="0" dirty="0" smtClean="0"/>
              <a:t> </a:t>
            </a:r>
            <a:r>
              <a:rPr lang="en-GB" baseline="0" dirty="0" err="1" smtClean="0"/>
              <a:t>bilanziert</a:t>
            </a:r>
            <a:r>
              <a:rPr lang="en-GB" baseline="0" dirty="0" smtClean="0"/>
              <a:t> und </a:t>
            </a:r>
            <a:r>
              <a:rPr lang="en-GB" baseline="0" dirty="0" err="1" smtClean="0"/>
              <a:t>agiert</a:t>
            </a:r>
            <a:r>
              <a:rPr lang="en-GB" baseline="0" dirty="0" smtClean="0"/>
              <a:t> </a:t>
            </a:r>
            <a:r>
              <a:rPr lang="en-GB" baseline="0" dirty="0" err="1" smtClean="0"/>
              <a:t>wird</a:t>
            </a:r>
            <a:r>
              <a:rPr lang="en-GB" baseline="0" dirty="0" smtClean="0"/>
              <a:t>. </a:t>
            </a:r>
            <a:r>
              <a:rPr lang="en-GB" baseline="0" dirty="0" err="1" smtClean="0"/>
              <a:t>Daher</a:t>
            </a:r>
            <a:r>
              <a:rPr lang="en-GB" baseline="0" dirty="0" smtClean="0"/>
              <a:t> </a:t>
            </a:r>
            <a:r>
              <a:rPr lang="en-GB" baseline="0" dirty="0" err="1" smtClean="0"/>
              <a:t>sind</a:t>
            </a:r>
            <a:r>
              <a:rPr lang="en-GB" baseline="0" dirty="0" smtClean="0"/>
              <a:t> </a:t>
            </a:r>
            <a:r>
              <a:rPr lang="en-GB" baseline="0" dirty="0" err="1" smtClean="0"/>
              <a:t>wir</a:t>
            </a:r>
            <a:r>
              <a:rPr lang="en-GB" baseline="0" dirty="0" smtClean="0"/>
              <a:t> </a:t>
            </a:r>
            <a:r>
              <a:rPr lang="en-GB" baseline="0" dirty="0" err="1" smtClean="0"/>
              <a:t>meist</a:t>
            </a:r>
            <a:r>
              <a:rPr lang="en-GB" baseline="0" dirty="0" smtClean="0"/>
              <a:t> </a:t>
            </a:r>
            <a:r>
              <a:rPr lang="en-GB" baseline="0" dirty="0" err="1" smtClean="0"/>
              <a:t>erst</a:t>
            </a:r>
            <a:r>
              <a:rPr lang="en-GB" baseline="0" dirty="0" smtClean="0"/>
              <a:t> </a:t>
            </a:r>
            <a:r>
              <a:rPr lang="en-GB" baseline="0" dirty="0" err="1" smtClean="0"/>
              <a:t>bei</a:t>
            </a:r>
            <a:r>
              <a:rPr lang="en-GB" baseline="0" dirty="0" smtClean="0"/>
              <a:t> </a:t>
            </a:r>
            <a:r>
              <a:rPr lang="en-GB" baseline="0" dirty="0" err="1" smtClean="0"/>
              <a:t>Unternehmen</a:t>
            </a:r>
            <a:r>
              <a:rPr lang="en-GB" baseline="0" dirty="0" smtClean="0"/>
              <a:t> </a:t>
            </a:r>
            <a:r>
              <a:rPr lang="en-GB" baseline="0" dirty="0" err="1" smtClean="0"/>
              <a:t>nach</a:t>
            </a:r>
            <a:r>
              <a:rPr lang="en-GB" baseline="0" dirty="0" smtClean="0"/>
              <a:t> </a:t>
            </a:r>
            <a:r>
              <a:rPr lang="en-GB" baseline="0" dirty="0" err="1" smtClean="0"/>
              <a:t>fünf</a:t>
            </a:r>
            <a:r>
              <a:rPr lang="en-GB" baseline="0" dirty="0" smtClean="0"/>
              <a:t> </a:t>
            </a:r>
            <a:r>
              <a:rPr lang="en-GB" baseline="0" dirty="0" err="1" smtClean="0"/>
              <a:t>Jahren</a:t>
            </a:r>
            <a:r>
              <a:rPr lang="en-GB" baseline="0" dirty="0" smtClean="0"/>
              <a:t> </a:t>
            </a:r>
            <a:r>
              <a:rPr lang="en-GB" baseline="0" dirty="0" err="1" smtClean="0"/>
              <a:t>dabei</a:t>
            </a:r>
            <a:r>
              <a:rPr lang="en-GB" baseline="0" dirty="0" smtClean="0"/>
              <a:t>. </a:t>
            </a:r>
            <a:r>
              <a:rPr lang="en-GB" baseline="0" dirty="0" err="1" smtClean="0"/>
              <a:t>Bei</a:t>
            </a:r>
            <a:r>
              <a:rPr lang="en-GB" baseline="0" dirty="0" smtClean="0"/>
              <a:t> </a:t>
            </a:r>
            <a:r>
              <a:rPr lang="en-GB" baseline="0" dirty="0" err="1" smtClean="0"/>
              <a:t>Fevertree</a:t>
            </a:r>
            <a:r>
              <a:rPr lang="en-GB" baseline="0" dirty="0" smtClean="0"/>
              <a:t> </a:t>
            </a:r>
            <a:r>
              <a:rPr lang="en-GB" baseline="0" dirty="0" err="1" smtClean="0"/>
              <a:t>konnten</a:t>
            </a:r>
            <a:r>
              <a:rPr lang="en-GB" baseline="0" dirty="0" smtClean="0"/>
              <a:t> </a:t>
            </a:r>
            <a:r>
              <a:rPr lang="en-GB" baseline="0" dirty="0" err="1" smtClean="0"/>
              <a:t>wir</a:t>
            </a:r>
            <a:r>
              <a:rPr lang="en-GB" baseline="0" dirty="0" smtClean="0"/>
              <a:t> </a:t>
            </a:r>
            <a:r>
              <a:rPr lang="en-GB" baseline="0" dirty="0" err="1" smtClean="0"/>
              <a:t>zum</a:t>
            </a:r>
            <a:r>
              <a:rPr lang="en-GB" baseline="0" dirty="0" smtClean="0"/>
              <a:t> </a:t>
            </a:r>
            <a:r>
              <a:rPr lang="en-GB" baseline="0" dirty="0" err="1" smtClean="0"/>
              <a:t>Glück</a:t>
            </a:r>
            <a:r>
              <a:rPr lang="en-GB" baseline="0" dirty="0" smtClean="0"/>
              <a:t> das </a:t>
            </a:r>
            <a:r>
              <a:rPr lang="en-GB" baseline="0" dirty="0" err="1" smtClean="0"/>
              <a:t>Handeln</a:t>
            </a:r>
            <a:r>
              <a:rPr lang="en-GB" baseline="0" dirty="0" smtClean="0"/>
              <a:t> des Management </a:t>
            </a:r>
            <a:r>
              <a:rPr lang="en-GB" baseline="0" dirty="0" err="1" smtClean="0"/>
              <a:t>auch</a:t>
            </a:r>
            <a:r>
              <a:rPr lang="en-GB" baseline="0" dirty="0" smtClean="0"/>
              <a:t> in </a:t>
            </a:r>
            <a:r>
              <a:rPr lang="en-GB" baseline="0" dirty="0" err="1" smtClean="0"/>
              <a:t>ihrer</a:t>
            </a:r>
            <a:r>
              <a:rPr lang="en-GB" baseline="0" dirty="0" smtClean="0"/>
              <a:t> </a:t>
            </a:r>
            <a:r>
              <a:rPr lang="en-GB" baseline="0" dirty="0" err="1" smtClean="0"/>
              <a:t>Zeit</a:t>
            </a:r>
            <a:r>
              <a:rPr lang="en-GB" baseline="0" dirty="0" smtClean="0"/>
              <a:t> </a:t>
            </a:r>
            <a:r>
              <a:rPr lang="en-GB" baseline="0" dirty="0" err="1" smtClean="0"/>
              <a:t>vor</a:t>
            </a:r>
            <a:r>
              <a:rPr lang="en-GB" baseline="0" dirty="0" smtClean="0"/>
              <a:t> </a:t>
            </a:r>
            <a:r>
              <a:rPr lang="en-GB" baseline="0" dirty="0" err="1" smtClean="0"/>
              <a:t>dem</a:t>
            </a:r>
            <a:r>
              <a:rPr lang="en-GB" baseline="0" dirty="0" smtClean="0"/>
              <a:t> </a:t>
            </a:r>
            <a:r>
              <a:rPr lang="en-GB" baseline="0" dirty="0" err="1" smtClean="0"/>
              <a:t>Börsengang</a:t>
            </a:r>
            <a:r>
              <a:rPr lang="en-GB" baseline="0" dirty="0" smtClean="0"/>
              <a:t> </a:t>
            </a:r>
            <a:r>
              <a:rPr lang="en-GB" baseline="0" dirty="0" err="1" smtClean="0"/>
              <a:t>beurteilen</a:t>
            </a:r>
            <a:r>
              <a:rPr lang="en-GB" baseline="0" dirty="0" smtClean="0"/>
              <a:t>, um </a:t>
            </a:r>
            <a:r>
              <a:rPr lang="en-GB" baseline="0" dirty="0" err="1" smtClean="0"/>
              <a:t>hier</a:t>
            </a:r>
            <a:r>
              <a:rPr lang="en-GB" baseline="0" dirty="0" smtClean="0"/>
              <a:t> </a:t>
            </a:r>
            <a:r>
              <a:rPr lang="en-GB" baseline="0" dirty="0" err="1" smtClean="0"/>
              <a:t>abzuleiten</a:t>
            </a:r>
            <a:r>
              <a:rPr lang="en-GB" baseline="0" dirty="0" smtClean="0"/>
              <a:t> </a:t>
            </a:r>
            <a:r>
              <a:rPr lang="en-GB" baseline="0" dirty="0" err="1" smtClean="0"/>
              <a:t>wie</a:t>
            </a:r>
            <a:r>
              <a:rPr lang="en-GB" baseline="0" dirty="0" smtClean="0"/>
              <a:t> das </a:t>
            </a:r>
            <a:r>
              <a:rPr lang="en-GB" baseline="0" dirty="0" err="1" smtClean="0"/>
              <a:t>Unternehmen</a:t>
            </a:r>
            <a:r>
              <a:rPr lang="en-GB" baseline="0" dirty="0" smtClean="0"/>
              <a:t> </a:t>
            </a:r>
            <a:r>
              <a:rPr lang="en-GB" baseline="0" dirty="0" err="1" smtClean="0"/>
              <a:t>geführt</a:t>
            </a:r>
            <a:r>
              <a:rPr lang="en-GB" baseline="0" dirty="0" smtClean="0"/>
              <a:t> </a:t>
            </a:r>
            <a:r>
              <a:rPr lang="en-GB" baseline="0" dirty="0" err="1" smtClean="0"/>
              <a:t>wird</a:t>
            </a:r>
            <a:r>
              <a:rPr lang="en-GB" baseline="0" dirty="0" smtClean="0"/>
              <a:t>. </a:t>
            </a:r>
          </a:p>
          <a:p>
            <a:endParaRPr lang="en-GB" baseline="0" dirty="0" smtClean="0"/>
          </a:p>
          <a:p>
            <a:r>
              <a:rPr lang="en-GB" baseline="0" dirty="0" err="1" smtClean="0"/>
              <a:t>Außerdem</a:t>
            </a:r>
            <a:r>
              <a:rPr lang="en-GB" baseline="0" dirty="0" smtClean="0"/>
              <a:t> </a:t>
            </a:r>
            <a:r>
              <a:rPr lang="en-GB" baseline="0" dirty="0" err="1" smtClean="0"/>
              <a:t>kann</a:t>
            </a:r>
            <a:r>
              <a:rPr lang="en-GB" baseline="0" dirty="0" smtClean="0"/>
              <a:t> man </a:t>
            </a:r>
            <a:r>
              <a:rPr lang="en-GB" baseline="0" dirty="0" err="1" smtClean="0"/>
              <a:t>hier</a:t>
            </a:r>
            <a:r>
              <a:rPr lang="en-GB" baseline="0" dirty="0" smtClean="0"/>
              <a:t> </a:t>
            </a:r>
            <a:r>
              <a:rPr lang="en-GB" baseline="0" dirty="0" err="1" smtClean="0"/>
              <a:t>nochmal</a:t>
            </a:r>
            <a:r>
              <a:rPr lang="en-GB" baseline="0" dirty="0" smtClean="0"/>
              <a:t> auf die </a:t>
            </a:r>
            <a:r>
              <a:rPr lang="en-GB" baseline="0" dirty="0" err="1" smtClean="0"/>
              <a:t>Bewertung</a:t>
            </a:r>
            <a:r>
              <a:rPr lang="en-GB" baseline="0" dirty="0" smtClean="0"/>
              <a:t> </a:t>
            </a:r>
            <a:r>
              <a:rPr lang="en-GB" baseline="0" dirty="0" err="1" smtClean="0"/>
              <a:t>eingehen</a:t>
            </a:r>
            <a:r>
              <a:rPr lang="en-GB" baseline="0" dirty="0" smtClean="0"/>
              <a:t>, um </a:t>
            </a:r>
            <a:r>
              <a:rPr lang="en-GB" baseline="0" dirty="0" err="1" smtClean="0"/>
              <a:t>zu</a:t>
            </a:r>
            <a:r>
              <a:rPr lang="en-GB" baseline="0" dirty="0" smtClean="0"/>
              <a:t> </a:t>
            </a:r>
            <a:r>
              <a:rPr lang="en-GB" baseline="0" dirty="0" err="1" smtClean="0"/>
              <a:t>betonen</a:t>
            </a:r>
            <a:r>
              <a:rPr lang="en-GB" baseline="0" dirty="0" smtClean="0"/>
              <a:t>, </a:t>
            </a:r>
            <a:r>
              <a:rPr lang="en-GB" baseline="0" dirty="0" err="1" smtClean="0"/>
              <a:t>dass</a:t>
            </a:r>
            <a:r>
              <a:rPr lang="en-GB" baseline="0" dirty="0" smtClean="0"/>
              <a:t> </a:t>
            </a:r>
            <a:r>
              <a:rPr lang="en-GB" baseline="0" dirty="0" err="1" smtClean="0"/>
              <a:t>wir</a:t>
            </a:r>
            <a:r>
              <a:rPr lang="en-GB" baseline="0" dirty="0" smtClean="0"/>
              <a:t> das </a:t>
            </a:r>
            <a:r>
              <a:rPr lang="en-GB" baseline="0" dirty="0" err="1" smtClean="0"/>
              <a:t>Kriterium</a:t>
            </a:r>
            <a:r>
              <a:rPr lang="en-GB" baseline="0" dirty="0" smtClean="0"/>
              <a:t> </a:t>
            </a:r>
            <a:r>
              <a:rPr lang="en-GB" baseline="0" dirty="0" err="1" smtClean="0"/>
              <a:t>mitlaufen</a:t>
            </a:r>
            <a:r>
              <a:rPr lang="en-GB" baseline="0" dirty="0" smtClean="0"/>
              <a:t> </a:t>
            </a:r>
            <a:r>
              <a:rPr lang="en-GB" baseline="0" dirty="0" err="1" smtClean="0"/>
              <a:t>lassen</a:t>
            </a:r>
            <a:r>
              <a:rPr lang="en-GB" baseline="0" dirty="0" smtClean="0"/>
              <a:t>, um die </a:t>
            </a:r>
            <a:r>
              <a:rPr lang="en-GB" baseline="0" dirty="0" err="1" smtClean="0"/>
              <a:t>Positionsgrößen</a:t>
            </a:r>
            <a:r>
              <a:rPr lang="en-GB" baseline="0" dirty="0" smtClean="0"/>
              <a:t> </a:t>
            </a:r>
            <a:r>
              <a:rPr lang="en-GB" baseline="0" dirty="0" err="1" smtClean="0"/>
              <a:t>zu</a:t>
            </a:r>
            <a:r>
              <a:rPr lang="en-GB" baseline="0" dirty="0" smtClean="0"/>
              <a:t> </a:t>
            </a:r>
            <a:r>
              <a:rPr lang="en-GB" baseline="0" dirty="0" err="1" smtClean="0"/>
              <a:t>managen</a:t>
            </a:r>
            <a:r>
              <a:rPr lang="en-GB" baseline="0" dirty="0" smtClean="0"/>
              <a:t>.</a:t>
            </a:r>
          </a:p>
          <a:p>
            <a:endParaRPr lang="en-GB" baseline="0" dirty="0" smtClean="0"/>
          </a:p>
          <a:p>
            <a:r>
              <a:rPr lang="en-GB" baseline="0" dirty="0" smtClean="0"/>
              <a:t>Da </a:t>
            </a:r>
            <a:r>
              <a:rPr lang="en-GB" baseline="0" dirty="0" err="1" smtClean="0"/>
              <a:t>Fevertree</a:t>
            </a:r>
            <a:r>
              <a:rPr lang="en-GB" baseline="0" dirty="0" smtClean="0"/>
              <a:t> “</a:t>
            </a:r>
            <a:r>
              <a:rPr lang="en-GB" baseline="0" dirty="0" err="1" smtClean="0"/>
              <a:t>anfassbar</a:t>
            </a:r>
            <a:r>
              <a:rPr lang="en-GB" baseline="0" dirty="0" smtClean="0"/>
              <a:t>” </a:t>
            </a:r>
            <a:r>
              <a:rPr lang="en-GB" baseline="0" dirty="0" err="1" smtClean="0"/>
              <a:t>ist</a:t>
            </a:r>
            <a:r>
              <a:rPr lang="en-GB" baseline="0" dirty="0" smtClean="0"/>
              <a:t>, </a:t>
            </a:r>
            <a:r>
              <a:rPr lang="en-GB" baseline="0" dirty="0" err="1" smtClean="0"/>
              <a:t>kann</a:t>
            </a:r>
            <a:r>
              <a:rPr lang="en-GB" baseline="0" dirty="0" smtClean="0"/>
              <a:t> man </a:t>
            </a:r>
            <a:r>
              <a:rPr lang="en-GB" baseline="0" dirty="0" err="1" smtClean="0"/>
              <a:t>hier</a:t>
            </a:r>
            <a:r>
              <a:rPr lang="en-GB" baseline="0" dirty="0" smtClean="0"/>
              <a:t> </a:t>
            </a:r>
            <a:r>
              <a:rPr lang="en-GB" baseline="0" dirty="0" err="1" smtClean="0"/>
              <a:t>auch</a:t>
            </a:r>
            <a:r>
              <a:rPr lang="en-GB" baseline="0" dirty="0" smtClean="0"/>
              <a:t> auf die Rum-Expansion </a:t>
            </a:r>
            <a:r>
              <a:rPr lang="en-GB" baseline="0" dirty="0" err="1" smtClean="0"/>
              <a:t>eingehen</a:t>
            </a:r>
            <a:r>
              <a:rPr lang="en-GB" baseline="0" dirty="0" smtClean="0"/>
              <a:t>. </a:t>
            </a:r>
            <a:r>
              <a:rPr lang="en-GB" baseline="0" dirty="0" err="1" smtClean="0"/>
              <a:t>Hierdurch</a:t>
            </a:r>
            <a:r>
              <a:rPr lang="en-GB" baseline="0" dirty="0" smtClean="0"/>
              <a:t> </a:t>
            </a:r>
            <a:r>
              <a:rPr lang="en-GB" baseline="0" dirty="0" err="1" smtClean="0"/>
              <a:t>entsteht</a:t>
            </a:r>
            <a:r>
              <a:rPr lang="en-GB" baseline="0" dirty="0" smtClean="0"/>
              <a:t> </a:t>
            </a:r>
            <a:r>
              <a:rPr lang="en-GB" baseline="0" dirty="0" err="1" smtClean="0"/>
              <a:t>zusätzliche</a:t>
            </a:r>
            <a:r>
              <a:rPr lang="en-GB" baseline="0" dirty="0" smtClean="0"/>
              <a:t> </a:t>
            </a:r>
            <a:r>
              <a:rPr lang="en-GB" baseline="0" dirty="0" err="1" smtClean="0"/>
              <a:t>Phantasie</a:t>
            </a:r>
            <a:r>
              <a:rPr lang="en-GB" baseline="0" dirty="0" smtClean="0"/>
              <a:t>.</a:t>
            </a:r>
            <a:endParaRPr lang="en-GB" dirty="0" smtClean="0"/>
          </a:p>
          <a:p>
            <a:endParaRPr lang="en-GB" dirty="0"/>
          </a:p>
        </p:txBody>
      </p:sp>
      <p:sp>
        <p:nvSpPr>
          <p:cNvPr id="4" name="Slide Number Placeholder 3"/>
          <p:cNvSpPr>
            <a:spLocks noGrp="1"/>
          </p:cNvSpPr>
          <p:nvPr>
            <p:ph type="sldNum" sz="quarter" idx="10"/>
          </p:nvPr>
        </p:nvSpPr>
        <p:spPr/>
        <p:txBody>
          <a:bodyPr/>
          <a:lstStyle/>
          <a:p>
            <a:fld id="{67CEEC61-2305-484C-A86C-D11E054D843F}"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1431037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err="1" smtClean="0"/>
              <a:t>Habe</a:t>
            </a:r>
            <a:r>
              <a:rPr lang="en-GB" baseline="0" dirty="0" smtClean="0"/>
              <a:t> </a:t>
            </a:r>
            <a:r>
              <a:rPr lang="en-GB" baseline="0" dirty="0" err="1" smtClean="0"/>
              <a:t>ich</a:t>
            </a:r>
            <a:r>
              <a:rPr lang="en-GB" baseline="0" dirty="0" smtClean="0"/>
              <a:t> </a:t>
            </a:r>
            <a:r>
              <a:rPr lang="en-GB" baseline="0" dirty="0" err="1" smtClean="0"/>
              <a:t>genutzt</a:t>
            </a:r>
            <a:r>
              <a:rPr lang="en-GB" baseline="0" dirty="0" smtClean="0"/>
              <a:t> </a:t>
            </a:r>
            <a:r>
              <a:rPr lang="en-GB" baseline="0" dirty="0" err="1" smtClean="0"/>
              <a:t>als</a:t>
            </a:r>
            <a:r>
              <a:rPr lang="en-GB" baseline="0" dirty="0" smtClean="0"/>
              <a:t> Gag auf den </a:t>
            </a:r>
            <a:r>
              <a:rPr lang="en-GB" baseline="0" dirty="0" err="1" smtClean="0"/>
              <a:t>Klimawandel</a:t>
            </a:r>
            <a:r>
              <a:rPr lang="en-GB" baseline="0" dirty="0" smtClean="0"/>
              <a:t>. </a:t>
            </a:r>
            <a:r>
              <a:rPr lang="en-GB" baseline="0" dirty="0" err="1" smtClean="0"/>
              <a:t>Profiteur</a:t>
            </a:r>
            <a:r>
              <a:rPr lang="en-GB" baseline="0" dirty="0" smtClean="0"/>
              <a:t> der </a:t>
            </a:r>
            <a:r>
              <a:rPr lang="en-GB" baseline="0" dirty="0" err="1" smtClean="0"/>
              <a:t>zusätzlichen</a:t>
            </a:r>
            <a:r>
              <a:rPr lang="en-GB" baseline="0" dirty="0" smtClean="0"/>
              <a:t> </a:t>
            </a:r>
            <a:r>
              <a:rPr lang="en-GB" baseline="0" dirty="0" err="1" smtClean="0"/>
              <a:t>Ausweitung</a:t>
            </a:r>
            <a:r>
              <a:rPr lang="en-GB" baseline="0" dirty="0" smtClean="0"/>
              <a:t> der </a:t>
            </a:r>
            <a:r>
              <a:rPr lang="en-GB" baseline="0" dirty="0" err="1" smtClean="0"/>
              <a:t>Notwendigkeit</a:t>
            </a:r>
            <a:r>
              <a:rPr lang="en-GB" baseline="0" dirty="0" smtClean="0"/>
              <a:t> der Services </a:t>
            </a:r>
            <a:r>
              <a:rPr lang="en-GB" baseline="0" dirty="0" err="1" smtClean="0"/>
              <a:t>im</a:t>
            </a:r>
            <a:r>
              <a:rPr lang="en-GB" baseline="0" dirty="0" smtClean="0"/>
              <a:t> </a:t>
            </a:r>
            <a:r>
              <a:rPr lang="en-GB" baseline="0" dirty="0" err="1" smtClean="0"/>
              <a:t>Süden</a:t>
            </a:r>
            <a:r>
              <a:rPr lang="en-GB" baseline="0" dirty="0" smtClean="0"/>
              <a:t> der USA.</a:t>
            </a:r>
          </a:p>
          <a:p>
            <a:endParaRPr lang="en-GB" baseline="0" dirty="0" smtClean="0"/>
          </a:p>
          <a:p>
            <a:r>
              <a:rPr lang="en-GB" baseline="0" dirty="0" smtClean="0"/>
              <a:t>Oder man </a:t>
            </a:r>
            <a:r>
              <a:rPr lang="en-GB" baseline="0" dirty="0" err="1" smtClean="0"/>
              <a:t>nimmt</a:t>
            </a:r>
            <a:r>
              <a:rPr lang="en-GB" baseline="0" dirty="0" smtClean="0"/>
              <a:t> </a:t>
            </a:r>
            <a:r>
              <a:rPr lang="en-GB" baseline="0" dirty="0" err="1" smtClean="0"/>
              <a:t>hier</a:t>
            </a:r>
            <a:r>
              <a:rPr lang="en-GB" baseline="0" dirty="0" smtClean="0"/>
              <a:t> das </a:t>
            </a:r>
            <a:r>
              <a:rPr lang="en-GB" baseline="0" dirty="0" err="1" smtClean="0"/>
              <a:t>Zitat</a:t>
            </a:r>
            <a:r>
              <a:rPr lang="en-GB" baseline="0" dirty="0" smtClean="0"/>
              <a:t> des CEOs (</a:t>
            </a:r>
            <a:r>
              <a:rPr lang="en-GB" baseline="0" dirty="0" err="1" smtClean="0"/>
              <a:t>Beispiel</a:t>
            </a:r>
            <a:r>
              <a:rPr lang="en-GB" baseline="0" dirty="0" smtClean="0"/>
              <a:t> von Alan). </a:t>
            </a:r>
            <a:r>
              <a:rPr lang="en-GB" baseline="0" dirty="0" err="1" smtClean="0"/>
              <a:t>Ameisen</a:t>
            </a:r>
            <a:r>
              <a:rPr lang="en-GB" baseline="0" dirty="0" smtClean="0"/>
              <a:t> und </a:t>
            </a:r>
            <a:r>
              <a:rPr lang="en-GB" baseline="0" dirty="0" err="1" smtClean="0"/>
              <a:t>Termiten</a:t>
            </a:r>
            <a:r>
              <a:rPr lang="en-GB" baseline="0" dirty="0" smtClean="0"/>
              <a:t> </a:t>
            </a:r>
            <a:r>
              <a:rPr lang="en-GB" baseline="0" dirty="0" err="1" smtClean="0"/>
              <a:t>lesen</a:t>
            </a:r>
            <a:r>
              <a:rPr lang="en-GB" baseline="0" dirty="0" smtClean="0"/>
              <a:t> </a:t>
            </a:r>
            <a:r>
              <a:rPr lang="en-GB" baseline="0" dirty="0" err="1" smtClean="0"/>
              <a:t>kein</a:t>
            </a:r>
            <a:r>
              <a:rPr lang="en-GB" baseline="0" dirty="0" smtClean="0"/>
              <a:t> </a:t>
            </a:r>
            <a:r>
              <a:rPr lang="en-GB" baseline="0" dirty="0" err="1" smtClean="0"/>
              <a:t>Wallstreet</a:t>
            </a:r>
            <a:r>
              <a:rPr lang="en-GB" baseline="0" dirty="0" smtClean="0"/>
              <a:t> Journal.</a:t>
            </a:r>
            <a:endParaRPr lang="en-GB" dirty="0" smtClean="0"/>
          </a:p>
          <a:p>
            <a:endParaRPr lang="en-GB" dirty="0"/>
          </a:p>
        </p:txBody>
      </p:sp>
      <p:sp>
        <p:nvSpPr>
          <p:cNvPr id="4" name="Slide Number Placeholder 3"/>
          <p:cNvSpPr>
            <a:spLocks noGrp="1"/>
          </p:cNvSpPr>
          <p:nvPr>
            <p:ph type="sldNum" sz="quarter" idx="10"/>
          </p:nvPr>
        </p:nvSpPr>
        <p:spPr/>
        <p:txBody>
          <a:bodyPr/>
          <a:lstStyle/>
          <a:p>
            <a:fld id="{67CEEC61-2305-484C-A86C-D11E054D843F}" type="slidenum">
              <a:rPr lang="en-US" smtClean="0"/>
              <a:pPr/>
              <a:t>19</a:t>
            </a:fld>
            <a:endParaRPr lang="en-US" dirty="0"/>
          </a:p>
        </p:txBody>
      </p:sp>
    </p:spTree>
    <p:extLst>
      <p:ext uri="{BB962C8B-B14F-4D97-AF65-F5344CB8AC3E}">
        <p14:creationId xmlns:p14="http://schemas.microsoft.com/office/powerpoint/2010/main" val="9823295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4250" y="1243013"/>
            <a:ext cx="4840288" cy="3352800"/>
          </a:xfrm>
        </p:spPr>
      </p:sp>
      <p:sp>
        <p:nvSpPr>
          <p:cNvPr id="3" name="Notes Placeholder 2"/>
          <p:cNvSpPr>
            <a:spLocks noGrp="1"/>
          </p:cNvSpPr>
          <p:nvPr>
            <p:ph type="body" idx="1"/>
          </p:nvPr>
        </p:nvSpPr>
        <p:spPr/>
        <p:txBody>
          <a:bodyPr/>
          <a:lstStyle/>
          <a:p>
            <a:pPr lvl="2"/>
            <a:r>
              <a:rPr lang="en-GB" dirty="0" smtClean="0"/>
              <a:t>Market leader in forklift trucks and warehouse automation</a:t>
            </a:r>
          </a:p>
          <a:p>
            <a:pPr lvl="2"/>
            <a:r>
              <a:rPr lang="en-GB" dirty="0" smtClean="0"/>
              <a:t>Improving margins and returns</a:t>
            </a:r>
          </a:p>
          <a:p>
            <a:pPr lvl="2"/>
            <a:r>
              <a:rPr lang="en-GB" dirty="0" smtClean="0"/>
              <a:t>Long serving CEO</a:t>
            </a:r>
          </a:p>
          <a:p>
            <a:pPr lvl="2"/>
            <a:r>
              <a:rPr lang="en-GB" dirty="0" smtClean="0"/>
              <a:t>Strong balance sheet</a:t>
            </a:r>
          </a:p>
          <a:p>
            <a:pPr lvl="2"/>
            <a:r>
              <a:rPr lang="en-GB" dirty="0" smtClean="0"/>
              <a:t>Secular growth in the industry</a:t>
            </a:r>
          </a:p>
          <a:p>
            <a:pPr lvl="2"/>
            <a:endParaRPr lang="en-GB" dirty="0" smtClean="0"/>
          </a:p>
          <a:p>
            <a:pPr lvl="2"/>
            <a:r>
              <a:rPr lang="en-GB" dirty="0" smtClean="0"/>
              <a:t>H</a:t>
            </a:r>
            <a:r>
              <a:rPr lang="de-DE" dirty="0" err="1" smtClean="0"/>
              <a:t>ochwertiges</a:t>
            </a:r>
            <a:r>
              <a:rPr lang="de-DE" dirty="0" smtClean="0"/>
              <a:t> Mittelstandsgeschäft mit langjähriger Wachstums- und Innovationsgeschichte in den Märkten für Gabelstapler und Lagerautomation. Führende Position im europäischen Markt</a:t>
            </a:r>
          </a:p>
          <a:p>
            <a:pPr lvl="2">
              <a:spcAft>
                <a:spcPts val="200"/>
              </a:spcAft>
            </a:pPr>
            <a:r>
              <a:rPr lang="de-DE" dirty="0" smtClean="0"/>
              <a:t>Vom strukturellen Wachstum der Lagerhaltung und der Nachfrage nach Gabelstaplern profitieren, da der Einzelhandel von Ziegelsteinen und Mörtel zu Online-Plattformen (Bricks </a:t>
            </a:r>
            <a:r>
              <a:rPr lang="de-DE" dirty="0" err="1" smtClean="0"/>
              <a:t>to</a:t>
            </a:r>
            <a:r>
              <a:rPr lang="de-DE" dirty="0" smtClean="0"/>
              <a:t> </a:t>
            </a:r>
            <a:r>
              <a:rPr lang="de-DE" dirty="0" err="1" smtClean="0"/>
              <a:t>Clicks</a:t>
            </a:r>
            <a:r>
              <a:rPr lang="de-DE" dirty="0" smtClean="0"/>
              <a:t>) übergeht.</a:t>
            </a:r>
          </a:p>
          <a:p>
            <a:pPr lvl="2">
              <a:spcAft>
                <a:spcPts val="200"/>
              </a:spcAft>
            </a:pPr>
            <a:r>
              <a:rPr lang="de-DE" dirty="0" smtClean="0"/>
              <a:t>Führende Marktposition im Markt der Lagerautomatisierung, die zu deutlichen Effizienzsteigerungen für die Kunden führt.</a:t>
            </a:r>
          </a:p>
          <a:p>
            <a:pPr lvl="2">
              <a:spcAft>
                <a:spcPts val="200"/>
              </a:spcAft>
            </a:pPr>
            <a:r>
              <a:rPr lang="de-DE" dirty="0" smtClean="0"/>
              <a:t>Die mittelfristige Unternehmensprognose von 4 Mrd. € Umsatz bis 2020 erscheint zu konservativ</a:t>
            </a:r>
          </a:p>
        </p:txBody>
      </p:sp>
      <p:sp>
        <p:nvSpPr>
          <p:cNvPr id="4" name="Slide Number Placeholder 3"/>
          <p:cNvSpPr>
            <a:spLocks noGrp="1"/>
          </p:cNvSpPr>
          <p:nvPr>
            <p:ph type="sldNum" sz="quarter" idx="10"/>
          </p:nvPr>
        </p:nvSpPr>
        <p:spPr/>
        <p:txBody>
          <a:bodyPr/>
          <a:lstStyle/>
          <a:p>
            <a:fld id="{67CEEC61-2305-484C-A86C-D11E054D843F}" type="slidenum">
              <a:rPr lang="en-US" smtClean="0"/>
              <a:pPr/>
              <a:t>20</a:t>
            </a:fld>
            <a:endParaRPr lang="en-US" dirty="0"/>
          </a:p>
        </p:txBody>
      </p:sp>
    </p:spTree>
    <p:extLst>
      <p:ext uri="{BB962C8B-B14F-4D97-AF65-F5344CB8AC3E}">
        <p14:creationId xmlns:p14="http://schemas.microsoft.com/office/powerpoint/2010/main" val="982329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744538"/>
            <a:ext cx="5386388" cy="3729037"/>
          </a:xfrm>
        </p:spPr>
      </p:sp>
      <p:sp>
        <p:nvSpPr>
          <p:cNvPr id="3" name="Notes Placeholder 2"/>
          <p:cNvSpPr>
            <a:spLocks noGrp="1"/>
          </p:cNvSpPr>
          <p:nvPr>
            <p:ph type="body" idx="1"/>
          </p:nvPr>
        </p:nvSpPr>
        <p:spPr/>
        <p:txBody>
          <a:bodyPr/>
          <a:lstStyle/>
          <a:p>
            <a:r>
              <a:rPr lang="en-GB" baseline="0" dirty="0" smtClean="0"/>
              <a:t>As at Q3 2018</a:t>
            </a:r>
          </a:p>
          <a:p>
            <a:r>
              <a:rPr lang="en-GB" baseline="0" dirty="0" smtClean="0"/>
              <a:t>Text / Top right matrix is static</a:t>
            </a:r>
          </a:p>
          <a:p>
            <a:r>
              <a:rPr lang="en-GB" baseline="0" smtClean="0"/>
              <a:t>Chart is from Thomson Reuters DataStream (is saved down)</a:t>
            </a:r>
            <a:endParaRPr lang="en-GB" smtClean="0"/>
          </a:p>
          <a:p>
            <a:endParaRPr lang="en-GB"/>
          </a:p>
        </p:txBody>
      </p:sp>
      <p:sp>
        <p:nvSpPr>
          <p:cNvPr id="4" name="Slide Number Placeholder 3"/>
          <p:cNvSpPr>
            <a:spLocks noGrp="1"/>
          </p:cNvSpPr>
          <p:nvPr>
            <p:ph type="sldNum" sz="quarter" idx="10"/>
          </p:nvPr>
        </p:nvSpPr>
        <p:spPr/>
        <p:txBody>
          <a:bodyPr/>
          <a:lstStyle/>
          <a:p>
            <a:fld id="{67CEEC61-2305-484C-A86C-D11E054D843F}" type="slidenum">
              <a:rPr lang="en-US" smtClean="0"/>
              <a:pPr/>
              <a:t>21</a:t>
            </a:fld>
            <a:endParaRPr lang="en-US" dirty="0"/>
          </a:p>
        </p:txBody>
      </p:sp>
    </p:spTree>
    <p:extLst>
      <p:ext uri="{BB962C8B-B14F-4D97-AF65-F5344CB8AC3E}">
        <p14:creationId xmlns:p14="http://schemas.microsoft.com/office/powerpoint/2010/main" val="982329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7CEEC61-2305-484C-A86C-D11E054D843F}" type="slidenum">
              <a:rPr lang="en-US" smtClean="0"/>
              <a:pPr/>
              <a:t>2</a:t>
            </a:fld>
            <a:endParaRPr lang="en-US" dirty="0"/>
          </a:p>
        </p:txBody>
      </p:sp>
    </p:spTree>
    <p:extLst>
      <p:ext uri="{BB962C8B-B14F-4D97-AF65-F5344CB8AC3E}">
        <p14:creationId xmlns:p14="http://schemas.microsoft.com/office/powerpoint/2010/main" val="376196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4250" y="1243013"/>
            <a:ext cx="4840288" cy="3352800"/>
          </a:xfrm>
        </p:spPr>
      </p:sp>
      <p:sp>
        <p:nvSpPr>
          <p:cNvPr id="3" name="Notes Placeholder 2"/>
          <p:cNvSpPr>
            <a:spLocks noGrp="1"/>
          </p:cNvSpPr>
          <p:nvPr>
            <p:ph type="body" idx="1"/>
          </p:nvPr>
        </p:nvSpPr>
        <p:spPr/>
        <p:txBody>
          <a:bodyPr/>
          <a:lstStyle/>
          <a:p>
            <a:pPr lvl="2"/>
            <a:r>
              <a:rPr lang="de-DE" dirty="0" smtClean="0"/>
              <a:t>Deutscher Anbieter von 3D-Design-Software für Architektur- und  Bauunternehmen</a:t>
            </a:r>
          </a:p>
          <a:p>
            <a:pPr lvl="2"/>
            <a:r>
              <a:rPr lang="de-DE" dirty="0" smtClean="0"/>
              <a:t>Marktführer in Europa und mit einer starken Marktposition in Nordamerika. Das Unternehmen hat außerordentliche Wachstumsaussichten, da in diesen Industriebereichen der technologische Wandel stark durch die Vermeidung von Fehlern und eine Erhöhung der Baueffizienz getrieben wird.</a:t>
            </a:r>
          </a:p>
          <a:p>
            <a:pPr lvl="2"/>
            <a:r>
              <a:rPr lang="de-DE" dirty="0" smtClean="0"/>
              <a:t>Unsere Erwartung ist, dass Nemetscheks Umsatz- und Gewinnwachstum sich positiv entwickeln wird.</a:t>
            </a:r>
          </a:p>
        </p:txBody>
      </p:sp>
      <p:sp>
        <p:nvSpPr>
          <p:cNvPr id="4" name="Slide Number Placeholder 3"/>
          <p:cNvSpPr>
            <a:spLocks noGrp="1"/>
          </p:cNvSpPr>
          <p:nvPr>
            <p:ph type="sldNum" sz="quarter" idx="10"/>
          </p:nvPr>
        </p:nvSpPr>
        <p:spPr/>
        <p:txBody>
          <a:bodyPr/>
          <a:lstStyle/>
          <a:p>
            <a:fld id="{67CEEC61-2305-484C-A86C-D11E054D843F}" type="slidenum">
              <a:rPr lang="en-US" smtClean="0"/>
              <a:pPr/>
              <a:t>22</a:t>
            </a:fld>
            <a:endParaRPr lang="en-US" dirty="0"/>
          </a:p>
        </p:txBody>
      </p:sp>
    </p:spTree>
    <p:extLst>
      <p:ext uri="{BB962C8B-B14F-4D97-AF65-F5344CB8AC3E}">
        <p14:creationId xmlns:p14="http://schemas.microsoft.com/office/powerpoint/2010/main" val="9823295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4250" y="1243013"/>
            <a:ext cx="4840288" cy="3352800"/>
          </a:xfrm>
        </p:spPr>
      </p:sp>
      <p:sp>
        <p:nvSpPr>
          <p:cNvPr id="3" name="Notes Placeholder 2"/>
          <p:cNvSpPr>
            <a:spLocks noGrp="1"/>
          </p:cNvSpPr>
          <p:nvPr>
            <p:ph type="body" idx="1"/>
          </p:nvPr>
        </p:nvSpPr>
        <p:spPr/>
        <p:txBody>
          <a:bodyPr/>
          <a:lstStyle/>
          <a:p>
            <a:r>
              <a:rPr lang="de-DE" baseline="0" dirty="0" smtClean="0"/>
              <a:t>Mehrwert das strapazierte Wort: Was heißt es für uns (Zugang zu attraktiven regionalen Geschäftsmodellen, </a:t>
            </a:r>
            <a:r>
              <a:rPr lang="de-DE" baseline="0" dirty="0" err="1" smtClean="0"/>
              <a:t>Downside</a:t>
            </a:r>
            <a:r>
              <a:rPr lang="de-DE" baseline="0" dirty="0" smtClean="0"/>
              <a:t> Capture, </a:t>
            </a:r>
            <a:endParaRPr lang="en-GB" baseline="0" dirty="0" smtClean="0"/>
          </a:p>
        </p:txBody>
      </p:sp>
      <p:sp>
        <p:nvSpPr>
          <p:cNvPr id="4" name="Slide Number Placeholder 3"/>
          <p:cNvSpPr>
            <a:spLocks noGrp="1"/>
          </p:cNvSpPr>
          <p:nvPr>
            <p:ph type="sldNum" sz="quarter" idx="10"/>
          </p:nvPr>
        </p:nvSpPr>
        <p:spPr/>
        <p:txBody>
          <a:bodyPr/>
          <a:lstStyle/>
          <a:p>
            <a:fld id="{67CEEC61-2305-484C-A86C-D11E054D843F}"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9823295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7CEEC61-2305-484C-A86C-D11E054D843F}" type="slidenum">
              <a:rPr lang="en-US" smtClean="0"/>
              <a:pPr/>
              <a:t>25</a:t>
            </a:fld>
            <a:endParaRPr lang="en-US" dirty="0"/>
          </a:p>
        </p:txBody>
      </p:sp>
    </p:spTree>
    <p:extLst>
      <p:ext uri="{BB962C8B-B14F-4D97-AF65-F5344CB8AC3E}">
        <p14:creationId xmlns:p14="http://schemas.microsoft.com/office/powerpoint/2010/main" val="521946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7CEEC61-2305-484C-A86C-D11E054D843F}" type="slidenum">
              <a:rPr lang="en-US" smtClean="0"/>
              <a:pPr/>
              <a:t>26</a:t>
            </a:fld>
            <a:endParaRPr lang="en-US" dirty="0"/>
          </a:p>
        </p:txBody>
      </p:sp>
    </p:spTree>
    <p:extLst>
      <p:ext uri="{BB962C8B-B14F-4D97-AF65-F5344CB8AC3E}">
        <p14:creationId xmlns:p14="http://schemas.microsoft.com/office/powerpoint/2010/main" val="42145276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7CEEC61-2305-484C-A86C-D11E054D843F}" type="slidenum">
              <a:rPr lang="en-US" smtClean="0"/>
              <a:pPr/>
              <a:t>27</a:t>
            </a:fld>
            <a:endParaRPr lang="en-US" dirty="0"/>
          </a:p>
        </p:txBody>
      </p:sp>
    </p:spTree>
    <p:extLst>
      <p:ext uri="{BB962C8B-B14F-4D97-AF65-F5344CB8AC3E}">
        <p14:creationId xmlns:p14="http://schemas.microsoft.com/office/powerpoint/2010/main" val="34647109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7CEEC61-2305-484C-A86C-D11E054D843F}" type="slidenum">
              <a:rPr lang="en-US" smtClean="0"/>
              <a:pPr/>
              <a:t>28</a:t>
            </a:fld>
            <a:endParaRPr lang="en-US" dirty="0"/>
          </a:p>
        </p:txBody>
      </p:sp>
    </p:spTree>
    <p:extLst>
      <p:ext uri="{BB962C8B-B14F-4D97-AF65-F5344CB8AC3E}">
        <p14:creationId xmlns:p14="http://schemas.microsoft.com/office/powerpoint/2010/main" val="629098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Für</a:t>
            </a:r>
            <a:r>
              <a:rPr lang="de-DE" baseline="0" dirty="0" smtClean="0"/>
              <a:t> viele eine sehr spannende Folie, warum? 1. Liefert alleine die Beimischung vom Small Caps Index einen risikominimierenden Effekt (Aktienspezifisches Risiko, lokale </a:t>
            </a:r>
            <a:r>
              <a:rPr lang="de-DE" baseline="0" dirty="0" err="1" smtClean="0"/>
              <a:t>Revenues</a:t>
            </a:r>
            <a:r>
              <a:rPr lang="de-DE" baseline="0" dirty="0" smtClean="0"/>
              <a:t>, etc.). 2. Ist die Gewichtung hier 20% und nicht 5-10% wie bei vielen im Portfolio gemacht. 3. Ein aktiver Fonds wie unser liefert sogar noch bessere Ergebnisse. Entweder man macht </a:t>
            </a:r>
            <a:r>
              <a:rPr lang="de-DE" baseline="0" dirty="0" err="1" smtClean="0"/>
              <a:t>MinVar</a:t>
            </a:r>
            <a:r>
              <a:rPr lang="de-DE" baseline="0" dirty="0" smtClean="0"/>
              <a:t> mit 40% Beimischung (</a:t>
            </a:r>
            <a:r>
              <a:rPr lang="de-DE" baseline="0" dirty="0" err="1" smtClean="0"/>
              <a:t>Downside</a:t>
            </a:r>
            <a:r>
              <a:rPr lang="de-DE" baseline="0" dirty="0" smtClean="0"/>
              <a:t> Capture von 66% durch die Vermeidung von Verlustbringern (</a:t>
            </a:r>
            <a:r>
              <a:rPr lang="de-DE" baseline="0" dirty="0" err="1" smtClean="0"/>
              <a:t>Tail</a:t>
            </a:r>
            <a:r>
              <a:rPr lang="de-DE" baseline="0" dirty="0" smtClean="0"/>
              <a:t> Risiken, etc.)) oder man mischt beim gleichen Risiko wie beim reinen Large Cap Index über 90% bei, und erhält mal schlappe 6% mehr…</a:t>
            </a:r>
          </a:p>
        </p:txBody>
      </p:sp>
      <p:sp>
        <p:nvSpPr>
          <p:cNvPr id="4" name="Slide Number Placeholder 3"/>
          <p:cNvSpPr>
            <a:spLocks noGrp="1"/>
          </p:cNvSpPr>
          <p:nvPr>
            <p:ph type="sldNum" sz="quarter" idx="10"/>
          </p:nvPr>
        </p:nvSpPr>
        <p:spPr/>
        <p:txBody>
          <a:bodyPr/>
          <a:lstStyle/>
          <a:p>
            <a:fld id="{73D3869B-EF49-4FAB-9AB0-565B5C29D68C}" type="slidenum">
              <a:rPr lang="en-GB" smtClean="0"/>
              <a:pPr/>
              <a:t>3</a:t>
            </a:fld>
            <a:endParaRPr lang="en-GB"/>
          </a:p>
        </p:txBody>
      </p:sp>
    </p:spTree>
    <p:extLst>
      <p:ext uri="{BB962C8B-B14F-4D97-AF65-F5344CB8AC3E}">
        <p14:creationId xmlns:p14="http://schemas.microsoft.com/office/powerpoint/2010/main" val="1944849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2663" y="1243013"/>
            <a:ext cx="4843462" cy="33528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CEEC61-2305-484C-A86C-D11E054D843F}" type="slidenum">
              <a:rPr lang="en-US" smtClean="0"/>
              <a:t>4</a:t>
            </a:fld>
            <a:endParaRPr lang="en-US" dirty="0"/>
          </a:p>
        </p:txBody>
      </p:sp>
    </p:spTree>
    <p:extLst>
      <p:ext uri="{BB962C8B-B14F-4D97-AF65-F5344CB8AC3E}">
        <p14:creationId xmlns:p14="http://schemas.microsoft.com/office/powerpoint/2010/main" val="1428699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7CEEC61-2305-484C-A86C-D11E054D843F}" type="slidenum">
              <a:rPr lang="en-US" smtClean="0"/>
              <a:pPr/>
              <a:t>5</a:t>
            </a:fld>
            <a:endParaRPr lang="en-US" dirty="0"/>
          </a:p>
        </p:txBody>
      </p:sp>
    </p:spTree>
    <p:extLst>
      <p:ext uri="{BB962C8B-B14F-4D97-AF65-F5344CB8AC3E}">
        <p14:creationId xmlns:p14="http://schemas.microsoft.com/office/powerpoint/2010/main" val="2917951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Gezeigte</a:t>
            </a:r>
            <a:r>
              <a:rPr lang="de-DE" baseline="0" dirty="0" smtClean="0"/>
              <a:t> Aufteilung die MSCI Zerlegungslogik.</a:t>
            </a:r>
          </a:p>
          <a:p>
            <a:r>
              <a:rPr lang="de-DE" baseline="0" dirty="0" smtClean="0"/>
              <a:t>Laut Aussage von </a:t>
            </a:r>
            <a:r>
              <a:rPr lang="de-DE" baseline="0" dirty="0" err="1" smtClean="0"/>
              <a:t>Chern</a:t>
            </a:r>
            <a:r>
              <a:rPr lang="de-DE" baseline="0" dirty="0" smtClean="0"/>
              <a:t> gibt es Small Caps mit einer Market Cap von 2 Mrd. Dollar, die aktuell keine </a:t>
            </a:r>
            <a:r>
              <a:rPr lang="de-DE" baseline="0" dirty="0" err="1" smtClean="0"/>
              <a:t>Coverage</a:t>
            </a:r>
            <a:r>
              <a:rPr lang="de-DE" baseline="0" dirty="0" smtClean="0"/>
              <a:t> haben.</a:t>
            </a:r>
          </a:p>
          <a:p>
            <a:r>
              <a:rPr lang="de-DE" baseline="0" dirty="0" smtClean="0"/>
              <a:t>Durch </a:t>
            </a:r>
            <a:r>
              <a:rPr lang="de-DE" baseline="0" dirty="0" err="1" smtClean="0"/>
              <a:t>MiFiD</a:t>
            </a:r>
            <a:r>
              <a:rPr lang="de-DE" baseline="0" dirty="0" smtClean="0"/>
              <a:t> II wird die </a:t>
            </a:r>
            <a:r>
              <a:rPr lang="de-DE" baseline="0" dirty="0" err="1" smtClean="0"/>
              <a:t>Coverage</a:t>
            </a:r>
            <a:r>
              <a:rPr lang="de-DE" baseline="0" dirty="0" smtClean="0"/>
              <a:t> sich weiter verschlechtern, da die Art von Brokerservices kein großes Geschäftsmodell mehr bietet. Was fällt weg? Small Caps, da hier die Tickets auch nicht so groß sind und über die Large Caps weiter berichtet werden muss (Aktuelles Beispiel wie </a:t>
            </a:r>
            <a:r>
              <a:rPr lang="de-DE" baseline="0" dirty="0" err="1" smtClean="0"/>
              <a:t>Deuba</a:t>
            </a:r>
            <a:r>
              <a:rPr lang="de-DE" baseline="0" dirty="0" smtClean="0"/>
              <a:t> </a:t>
            </a:r>
            <a:r>
              <a:rPr lang="de-DE" baseline="0" dirty="0" err="1" smtClean="0"/>
              <a:t>Coba</a:t>
            </a:r>
            <a:r>
              <a:rPr lang="de-DE" baseline="0" dirty="0" smtClean="0"/>
              <a:t> zur Verdeutlichung nutzen)</a:t>
            </a:r>
          </a:p>
          <a:p>
            <a:r>
              <a:rPr lang="de-DE" baseline="0" dirty="0" smtClean="0"/>
              <a:t>Aber eine geringe </a:t>
            </a:r>
            <a:r>
              <a:rPr lang="de-DE" baseline="0" dirty="0" err="1" smtClean="0"/>
              <a:t>Coverage</a:t>
            </a:r>
            <a:r>
              <a:rPr lang="de-DE" baseline="0" dirty="0" smtClean="0"/>
              <a:t> ist nicht nur gut. Wenn man reiner Value Investor ist und herausgefunden hat, dass 80% Cash auf dem Balance Sheet liegt, dann ist das super. Auf der anderen Seite bekommt das ohne weitere </a:t>
            </a:r>
            <a:r>
              <a:rPr lang="de-DE" baseline="0" dirty="0" err="1" smtClean="0"/>
              <a:t>Coverage</a:t>
            </a:r>
            <a:r>
              <a:rPr lang="de-DE" baseline="0" dirty="0" smtClean="0"/>
              <a:t> auch niemand anders mit. Für Edinburgh-Team weniger ein Faktor aufgrund des </a:t>
            </a:r>
            <a:r>
              <a:rPr lang="de-DE" baseline="0" dirty="0" err="1" smtClean="0"/>
              <a:t>Momentum</a:t>
            </a:r>
            <a:r>
              <a:rPr lang="de-DE" baseline="0" dirty="0" smtClean="0"/>
              <a:t>-Ansatzes. Dafür könnte man aber wieder argumentieren, dass die Matrix schlechter global „gefüttert“ wird. Hier hilft aber das Argument, dass wir laut Dale das drittgrößte Fundamental Equity Haus der Welt sind. Wir machen ja eigenes Research und Unternehmensbesuche und daher sind wir von anderen Analysten weniger abhängig, können als die Ineffizienz die zunehmen wird sehr gut ausnutzen (Alpha für </a:t>
            </a:r>
            <a:r>
              <a:rPr lang="de-DE" baseline="0" dirty="0" err="1" smtClean="0"/>
              <a:t>Stockpicker</a:t>
            </a:r>
            <a:r>
              <a:rPr lang="de-DE" baseline="0" dirty="0" smtClean="0"/>
              <a:t>).</a:t>
            </a:r>
          </a:p>
          <a:p>
            <a:endParaRPr lang="de-DE" dirty="0"/>
          </a:p>
        </p:txBody>
      </p:sp>
      <p:sp>
        <p:nvSpPr>
          <p:cNvPr id="4" name="Slide Number Placeholder 3"/>
          <p:cNvSpPr>
            <a:spLocks noGrp="1"/>
          </p:cNvSpPr>
          <p:nvPr>
            <p:ph type="sldNum" sz="quarter" idx="10"/>
          </p:nvPr>
        </p:nvSpPr>
        <p:spPr/>
        <p:txBody>
          <a:bodyPr/>
          <a:lstStyle/>
          <a:p>
            <a:fld id="{73D3869B-EF49-4FAB-9AB0-565B5C29D68C}" type="slidenum">
              <a:rPr lang="en-GB" smtClean="0"/>
              <a:pPr/>
              <a:t>6</a:t>
            </a:fld>
            <a:endParaRPr lang="en-GB"/>
          </a:p>
        </p:txBody>
      </p:sp>
    </p:spTree>
    <p:extLst>
      <p:ext uri="{BB962C8B-B14F-4D97-AF65-F5344CB8AC3E}">
        <p14:creationId xmlns:p14="http://schemas.microsoft.com/office/powerpoint/2010/main" val="3111744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729">
              <a:defRPr/>
            </a:pPr>
            <a:r>
              <a:rPr lang="en-US" altLang="en-US" dirty="0" smtClean="0">
                <a:latin typeface="Arial" pitchFamily="34" charset="0"/>
              </a:rPr>
              <a:t>As at Q3 2017</a:t>
            </a:r>
          </a:p>
          <a:p>
            <a:pPr defTabSz="908729">
              <a:defRPr/>
            </a:pPr>
            <a:r>
              <a:rPr lang="en-US" altLang="en-US" dirty="0" smtClean="0">
                <a:latin typeface="Arial" pitchFamily="34" charset="0"/>
              </a:rPr>
              <a:t>Q1 2017</a:t>
            </a:r>
            <a:r>
              <a:rPr lang="en-US" altLang="en-US" baseline="0" dirty="0" smtClean="0">
                <a:latin typeface="Arial" pitchFamily="34" charset="0"/>
              </a:rPr>
              <a:t> notes:</a:t>
            </a:r>
          </a:p>
          <a:p>
            <a:pPr eaLnBrk="1" hangingPunct="1"/>
            <a:r>
              <a:rPr lang="en-GB" altLang="en-US" baseline="0" dirty="0" smtClean="0">
                <a:latin typeface="Arial" pitchFamily="34" charset="0"/>
              </a:rPr>
              <a:t>Updated annually and a small cap team member will send you the report to get the revised chart from</a:t>
            </a:r>
          </a:p>
          <a:p>
            <a:endParaRPr lang="en-GB" dirty="0"/>
          </a:p>
        </p:txBody>
      </p:sp>
      <p:sp>
        <p:nvSpPr>
          <p:cNvPr id="4" name="Slide Number Placeholder 3"/>
          <p:cNvSpPr>
            <a:spLocks noGrp="1"/>
          </p:cNvSpPr>
          <p:nvPr>
            <p:ph type="sldNum" sz="quarter" idx="10"/>
          </p:nvPr>
        </p:nvSpPr>
        <p:spPr/>
        <p:txBody>
          <a:bodyPr/>
          <a:lstStyle/>
          <a:p>
            <a:fld id="{67CEEC61-2305-484C-A86C-D11E054D843F}" type="slidenum">
              <a:rPr lang="en-US" smtClean="0"/>
              <a:pPr/>
              <a:t>7</a:t>
            </a:fld>
            <a:endParaRPr lang="en-US" dirty="0"/>
          </a:p>
        </p:txBody>
      </p:sp>
    </p:spTree>
    <p:extLst>
      <p:ext uri="{BB962C8B-B14F-4D97-AF65-F5344CB8AC3E}">
        <p14:creationId xmlns:p14="http://schemas.microsoft.com/office/powerpoint/2010/main" val="2076924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746125"/>
            <a:ext cx="5383212" cy="3727450"/>
          </a:xfrm>
        </p:spPr>
      </p:sp>
      <p:sp>
        <p:nvSpPr>
          <p:cNvPr id="3" name="Notes Placeholder 2"/>
          <p:cNvSpPr>
            <a:spLocks noGrp="1"/>
          </p:cNvSpPr>
          <p:nvPr>
            <p:ph type="body" idx="1"/>
          </p:nvPr>
        </p:nvSpPr>
        <p:spPr/>
        <p:txBody>
          <a:bodyPr/>
          <a:lstStyle/>
          <a:p>
            <a:r>
              <a:rPr lang="de-DE" dirty="0" smtClean="0"/>
              <a:t>Quelle:</a:t>
            </a:r>
            <a:r>
              <a:rPr lang="de-DE" baseline="0" dirty="0" smtClean="0"/>
              <a:t> Eigene Angaben</a:t>
            </a:r>
            <a:endParaRPr lang="en-GB" dirty="0"/>
          </a:p>
        </p:txBody>
      </p:sp>
      <p:sp>
        <p:nvSpPr>
          <p:cNvPr id="4" name="Slide Number Placeholder 3"/>
          <p:cNvSpPr>
            <a:spLocks noGrp="1"/>
          </p:cNvSpPr>
          <p:nvPr>
            <p:ph type="sldNum" sz="quarter" idx="10"/>
          </p:nvPr>
        </p:nvSpPr>
        <p:spPr/>
        <p:txBody>
          <a:bodyPr/>
          <a:lstStyle/>
          <a:p>
            <a:fld id="{67CEEC61-2305-484C-A86C-D11E054D843F}"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1428699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7CEEC61-2305-484C-A86C-D11E054D843F}" type="slidenum">
              <a:rPr lang="en-US" smtClean="0"/>
              <a:pPr/>
              <a:t>9</a:t>
            </a:fld>
            <a:endParaRPr lang="en-US" dirty="0"/>
          </a:p>
        </p:txBody>
      </p:sp>
    </p:spTree>
    <p:extLst>
      <p:ext uri="{BB962C8B-B14F-4D97-AF65-F5344CB8AC3E}">
        <p14:creationId xmlns:p14="http://schemas.microsoft.com/office/powerpoint/2010/main" val="42688520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9" hasCustomPrompt="1"/>
          </p:nvPr>
        </p:nvSpPr>
        <p:spPr>
          <a:xfrm>
            <a:off x="1" y="1676400"/>
            <a:ext cx="6463683" cy="4114800"/>
          </a:xfrm>
          <a:custGeom>
            <a:avLst/>
            <a:gdLst/>
            <a:ahLst/>
            <a:cxnLst/>
            <a:rect l="l" t="t" r="r" b="b"/>
            <a:pathLst>
              <a:path w="6463683" h="4114800">
                <a:moveTo>
                  <a:pt x="0" y="0"/>
                </a:moveTo>
                <a:lnTo>
                  <a:pt x="6463683" y="0"/>
                </a:lnTo>
                <a:lnTo>
                  <a:pt x="4367087" y="4114800"/>
                </a:lnTo>
                <a:lnTo>
                  <a:pt x="0" y="4114800"/>
                </a:lnTo>
                <a:close/>
              </a:path>
            </a:pathLst>
          </a:custGeom>
          <a:solidFill>
            <a:srgbClr val="141E50"/>
          </a:solidFill>
          <a:ln>
            <a:noFill/>
          </a:ln>
        </p:spPr>
        <p:txBody>
          <a:bodyPr/>
          <a:lstStyle>
            <a:lvl1pPr>
              <a:defRPr>
                <a:solidFill>
                  <a:srgbClr val="141E50"/>
                </a:solidFill>
              </a:defRPr>
            </a:lvl1pPr>
          </a:lstStyle>
          <a:p>
            <a:pPr lvl="0"/>
            <a:r>
              <a:rPr lang="en-US" dirty="0" smtClean="0"/>
              <a:t> </a:t>
            </a:r>
          </a:p>
        </p:txBody>
      </p:sp>
      <p:sp>
        <p:nvSpPr>
          <p:cNvPr id="7" name="Text Placeholder 6"/>
          <p:cNvSpPr>
            <a:spLocks noGrp="1"/>
          </p:cNvSpPr>
          <p:nvPr>
            <p:ph type="body" sz="quarter" idx="16" hasCustomPrompt="1"/>
          </p:nvPr>
        </p:nvSpPr>
        <p:spPr>
          <a:xfrm>
            <a:off x="306390" y="1924401"/>
            <a:ext cx="3784598" cy="288147"/>
          </a:xfrm>
        </p:spPr>
        <p:txBody>
          <a:bodyPr wrap="square" tIns="36000" bIns="36000" anchor="b">
            <a:spAutoFit/>
          </a:bodyPr>
          <a:lstStyle>
            <a:lvl1pPr>
              <a:defRPr sz="1400" b="0" baseline="0">
                <a:solidFill>
                  <a:schemeClr val="bg1"/>
                </a:solidFill>
              </a:defRPr>
            </a:lvl1pPr>
          </a:lstStyle>
          <a:p>
            <a:pPr lvl="0"/>
            <a:r>
              <a:rPr lang="en-GB" noProof="0" dirty="0" smtClean="0"/>
              <a:t>Click to edit date (DD/MM/YYYY)</a:t>
            </a:r>
            <a:endParaRPr lang="en-GB" noProof="0" dirty="0"/>
          </a:p>
        </p:txBody>
      </p:sp>
      <p:sp>
        <p:nvSpPr>
          <p:cNvPr id="10" name="Text Placeholder 31"/>
          <p:cNvSpPr>
            <a:spLocks noGrp="1"/>
          </p:cNvSpPr>
          <p:nvPr>
            <p:ph type="body" sz="quarter" idx="11" hasCustomPrompt="1"/>
          </p:nvPr>
        </p:nvSpPr>
        <p:spPr>
          <a:xfrm>
            <a:off x="306388" y="3755504"/>
            <a:ext cx="3784599" cy="288147"/>
          </a:xfrm>
        </p:spPr>
        <p:txBody>
          <a:bodyPr wrap="square" tIns="36000" bIns="36000">
            <a:spAutoFit/>
          </a:bodyPr>
          <a:lstStyle>
            <a:lvl1pPr>
              <a:defRPr sz="1400" b="0" baseline="0">
                <a:solidFill>
                  <a:schemeClr val="bg1"/>
                </a:solidFill>
              </a:defRPr>
            </a:lvl1pPr>
            <a:lvl2pPr>
              <a:defRPr b="0">
                <a:solidFill>
                  <a:schemeClr val="accent3"/>
                </a:solidFill>
              </a:defRPr>
            </a:lvl2pPr>
            <a:lvl3pPr>
              <a:defRPr b="0">
                <a:solidFill>
                  <a:schemeClr val="accent3"/>
                </a:solidFill>
              </a:defRPr>
            </a:lvl3pPr>
            <a:lvl4pPr>
              <a:defRPr b="0">
                <a:solidFill>
                  <a:schemeClr val="accent3"/>
                </a:solidFill>
              </a:defRPr>
            </a:lvl4pPr>
            <a:lvl5pPr>
              <a:defRPr b="0">
                <a:solidFill>
                  <a:schemeClr val="accent3"/>
                </a:solidFill>
              </a:defRPr>
            </a:lvl5pPr>
          </a:lstStyle>
          <a:p>
            <a:pPr lvl="0"/>
            <a:r>
              <a:rPr lang="en-GB" noProof="0" dirty="0" smtClean="0"/>
              <a:t>Click to edit subtitle</a:t>
            </a:r>
          </a:p>
        </p:txBody>
      </p:sp>
      <p:sp>
        <p:nvSpPr>
          <p:cNvPr id="171" name="Text Placeholder 170"/>
          <p:cNvSpPr>
            <a:spLocks noGrp="1"/>
          </p:cNvSpPr>
          <p:nvPr>
            <p:ph type="body" sz="quarter" idx="20" hasCustomPrompt="1"/>
          </p:nvPr>
        </p:nvSpPr>
        <p:spPr>
          <a:xfrm>
            <a:off x="306389" y="2393508"/>
            <a:ext cx="4572000" cy="657479"/>
          </a:xfrm>
        </p:spPr>
        <p:txBody>
          <a:bodyPr wrap="square" tIns="36000" bIns="36000">
            <a:spAutoFit/>
          </a:bodyPr>
          <a:lstStyle>
            <a:lvl1pPr>
              <a:defRPr sz="3800" b="0" baseline="0">
                <a:solidFill>
                  <a:schemeClr val="bg1"/>
                </a:solidFill>
              </a:defRPr>
            </a:lvl1pPr>
            <a:lvl2pPr>
              <a:defRPr sz="3800" b="0">
                <a:solidFill>
                  <a:schemeClr val="bg1"/>
                </a:solidFill>
              </a:defRPr>
            </a:lvl2pPr>
            <a:lvl3pPr>
              <a:defRPr sz="3800" b="0">
                <a:solidFill>
                  <a:schemeClr val="bg1"/>
                </a:solidFill>
              </a:defRPr>
            </a:lvl3pPr>
            <a:lvl4pPr>
              <a:defRPr sz="3800" b="0">
                <a:solidFill>
                  <a:schemeClr val="bg1"/>
                </a:solidFill>
              </a:defRPr>
            </a:lvl4pPr>
            <a:lvl5pPr>
              <a:defRPr sz="3800" b="0">
                <a:solidFill>
                  <a:schemeClr val="bg1"/>
                </a:solidFill>
              </a:defRPr>
            </a:lvl5pPr>
          </a:lstStyle>
          <a:p>
            <a:pPr lvl="0"/>
            <a:r>
              <a:rPr lang="en-GB" noProof="0" dirty="0" smtClean="0"/>
              <a:t>Click to edit title</a:t>
            </a:r>
            <a:endParaRPr lang="en-GB" noProof="0" dirty="0"/>
          </a:p>
        </p:txBody>
      </p:sp>
      <p:sp>
        <p:nvSpPr>
          <p:cNvPr id="251" name="Text Placeholder 12"/>
          <p:cNvSpPr>
            <a:spLocks noGrp="1"/>
          </p:cNvSpPr>
          <p:nvPr>
            <p:ph type="body" sz="quarter" idx="21" hasCustomPrompt="1"/>
          </p:nvPr>
        </p:nvSpPr>
        <p:spPr>
          <a:xfrm>
            <a:off x="306387" y="6240593"/>
            <a:ext cx="7721601" cy="226591"/>
          </a:xfrm>
        </p:spPr>
        <p:txBody>
          <a:bodyPr wrap="square" tIns="36000" bIns="36000" anchor="b">
            <a:spAutoFit/>
          </a:bodyPr>
          <a:lstStyle>
            <a:lvl1pPr>
              <a:lnSpc>
                <a:spcPct val="100000"/>
              </a:lnSpc>
              <a:spcBef>
                <a:spcPts val="0"/>
              </a:spcBef>
              <a:spcAft>
                <a:spcPts val="0"/>
              </a:spcAft>
              <a:defRPr sz="1000" b="1" baseline="0">
                <a:solidFill>
                  <a:srgbClr val="00000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smtClean="0"/>
              <a:t>Click to edit audience statement</a:t>
            </a:r>
          </a:p>
        </p:txBody>
      </p:sp>
      <p:pic>
        <p:nvPicPr>
          <p:cNvPr id="565" name="Picture 56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83261" y="391898"/>
            <a:ext cx="2528253" cy="594085"/>
          </a:xfrm>
          <a:prstGeom prst="rect">
            <a:avLst/>
          </a:prstGeom>
        </p:spPr>
      </p:pic>
      <p:sp>
        <p:nvSpPr>
          <p:cNvPr id="9" name="Text Placeholder 12"/>
          <p:cNvSpPr>
            <a:spLocks noGrp="1"/>
          </p:cNvSpPr>
          <p:nvPr>
            <p:ph type="body" sz="quarter" idx="17" hasCustomPrompt="1"/>
          </p:nvPr>
        </p:nvSpPr>
        <p:spPr>
          <a:xfrm>
            <a:off x="306388" y="5022238"/>
            <a:ext cx="3784600" cy="226591"/>
          </a:xfrm>
        </p:spPr>
        <p:txBody>
          <a:bodyPr tIns="36000" bIns="36000" anchor="b">
            <a:spAutoFit/>
          </a:bodyPr>
          <a:lstStyle>
            <a:lvl1pPr>
              <a:lnSpc>
                <a:spcPct val="100000"/>
              </a:lnSpc>
              <a:spcBef>
                <a:spcPts val="300"/>
              </a:spcBef>
              <a:spcAft>
                <a:spcPts val="300"/>
              </a:spcAft>
              <a:defRPr sz="1000" b="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smtClean="0"/>
              <a:t>Presented by Name, Surname</a:t>
            </a:r>
          </a:p>
        </p:txBody>
      </p:sp>
      <p:sp>
        <p:nvSpPr>
          <p:cNvPr id="11" name="Text Placeholder 12"/>
          <p:cNvSpPr>
            <a:spLocks noGrp="1"/>
          </p:cNvSpPr>
          <p:nvPr>
            <p:ph type="body" sz="quarter" idx="22" hasCustomPrompt="1"/>
          </p:nvPr>
        </p:nvSpPr>
        <p:spPr>
          <a:xfrm>
            <a:off x="306388" y="6506782"/>
            <a:ext cx="7721600" cy="153888"/>
          </a:xfrm>
        </p:spPr>
        <p:txBody>
          <a:bodyPr wrap="square" tIns="0" bIns="0" anchor="t" anchorCtr="0">
            <a:spAutoFit/>
          </a:bodyPr>
          <a:lstStyle>
            <a:lvl1pPr>
              <a:lnSpc>
                <a:spcPct val="100000"/>
              </a:lnSpc>
              <a:spcBef>
                <a:spcPts val="0"/>
              </a:spcBef>
              <a:spcAft>
                <a:spcPts val="0"/>
              </a:spcAft>
              <a:defRPr sz="1000" b="0" spc="0" baseline="0">
                <a:solidFill>
                  <a:srgbClr val="00000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smtClean="0"/>
              <a:t>Aberdeen Standard Investments is a brand of the investment businesses of Aberdeen Asset Management and Standard Life Investments.</a:t>
            </a:r>
          </a:p>
        </p:txBody>
      </p:sp>
    </p:spTree>
    <p:extLst>
      <p:ext uri="{BB962C8B-B14F-4D97-AF65-F5344CB8AC3E}">
        <p14:creationId xmlns:p14="http://schemas.microsoft.com/office/powerpoint/2010/main" val="3097785798"/>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2x Column">
    <p:spTree>
      <p:nvGrpSpPr>
        <p:cNvPr id="1" name=""/>
        <p:cNvGrpSpPr/>
        <p:nvPr/>
      </p:nvGrpSpPr>
      <p:grpSpPr>
        <a:xfrm>
          <a:off x="0" y="0"/>
          <a:ext cx="0" cy="0"/>
          <a:chOff x="0" y="0"/>
          <a:chExt cx="0" cy="0"/>
        </a:xfrm>
      </p:grpSpPr>
      <p:sp>
        <p:nvSpPr>
          <p:cNvPr id="6" name="Content Placeholder 3"/>
          <p:cNvSpPr>
            <a:spLocks noGrp="1"/>
          </p:cNvSpPr>
          <p:nvPr>
            <p:ph sz="quarter" idx="13"/>
          </p:nvPr>
        </p:nvSpPr>
        <p:spPr>
          <a:xfrm>
            <a:off x="304800" y="1222375"/>
            <a:ext cx="4573588" cy="4724400"/>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3"/>
          <p:cNvSpPr>
            <a:spLocks noGrp="1" noChangeAspect="1"/>
          </p:cNvSpPr>
          <p:nvPr>
            <p:ph sz="quarter" idx="14"/>
          </p:nvPr>
        </p:nvSpPr>
        <p:spPr>
          <a:xfrm>
            <a:off x="5030788" y="1222376"/>
            <a:ext cx="4569786" cy="4724400"/>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2" name="Title 1"/>
          <p:cNvSpPr>
            <a:spLocks noGrp="1"/>
          </p:cNvSpPr>
          <p:nvPr>
            <p:ph type="title" hasCustomPrompt="1"/>
          </p:nvPr>
        </p:nvSpPr>
        <p:spPr/>
        <p:txBody>
          <a:bodyPr/>
          <a:lstStyle/>
          <a:p>
            <a:r>
              <a:rPr lang="en-GB" noProof="0" dirty="0" smtClean="0"/>
              <a:t>Click to edit slide title</a:t>
            </a:r>
            <a:endParaRPr lang="en-GB" noProof="0" dirty="0"/>
          </a:p>
        </p:txBody>
      </p:sp>
      <p:sp>
        <p:nvSpPr>
          <p:cNvPr id="11" name="TextBox 10"/>
          <p:cNvSpPr txBox="1"/>
          <p:nvPr userDrawn="1"/>
        </p:nvSpPr>
        <p:spPr>
          <a:xfrm>
            <a:off x="304800" y="6416417"/>
            <a:ext cx="209994" cy="123111"/>
          </a:xfrm>
          <a:prstGeom prst="rect">
            <a:avLst/>
          </a:prstGeom>
          <a:noFill/>
        </p:spPr>
        <p:txBody>
          <a:bodyPr wrap="square" lIns="0" tIns="0" rIns="0" bIns="0" rtlCol="0" anchor="b">
            <a:spAutoFit/>
          </a:bodyPr>
          <a:lstStyle/>
          <a:p>
            <a:pPr algn="l"/>
            <a:fld id="{A0DB0D94-07DB-854F-B844-BBD5CA70EC48}" type="slidenum">
              <a:rPr lang="en-GB" sz="800" noProof="0" smtClean="0">
                <a:solidFill>
                  <a:schemeClr val="tx1"/>
                </a:solidFill>
                <a:latin typeface="Arial" panose="020B0604020202020204" pitchFamily="34" charset="0"/>
                <a:cs typeface="Arial" panose="020B0604020202020204" pitchFamily="34" charset="0"/>
              </a:rPr>
              <a:pPr algn="l"/>
              <a:t>‹#›</a:t>
            </a:fld>
            <a:endParaRPr lang="en-GB" sz="800" noProof="0" dirty="0" smtClean="0">
              <a:solidFill>
                <a:schemeClr val="tx1"/>
              </a:solidFill>
              <a:latin typeface="Arial" panose="020B0604020202020204" pitchFamily="34" charset="0"/>
              <a:cs typeface="Arial" panose="020B0604020202020204" pitchFamily="34" charset="0"/>
            </a:endParaRPr>
          </a:p>
        </p:txBody>
      </p:sp>
      <p:cxnSp>
        <p:nvCxnSpPr>
          <p:cNvPr id="17" name="Straight Connector 16"/>
          <p:cNvCxnSpPr/>
          <p:nvPr userDrawn="1"/>
        </p:nvCxnSpPr>
        <p:spPr>
          <a:xfrm>
            <a:off x="304800" y="6096000"/>
            <a:ext cx="9295774" cy="0"/>
          </a:xfrm>
          <a:prstGeom prst="line">
            <a:avLst/>
          </a:prstGeom>
          <a:ln w="6350">
            <a:solidFill>
              <a:srgbClr val="1A9CE3"/>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08887" y="6251598"/>
            <a:ext cx="1801372" cy="423673"/>
          </a:xfrm>
          <a:prstGeom prst="rect">
            <a:avLst/>
          </a:prstGeom>
        </p:spPr>
      </p:pic>
      <p:sp>
        <p:nvSpPr>
          <p:cNvPr id="16" name="Text Placeholder 2"/>
          <p:cNvSpPr>
            <a:spLocks noGrp="1"/>
          </p:cNvSpPr>
          <p:nvPr>
            <p:ph type="body" sz="quarter" idx="11" hasCustomPrompt="1"/>
          </p:nvPr>
        </p:nvSpPr>
        <p:spPr>
          <a:xfrm>
            <a:off x="306389" y="714088"/>
            <a:ext cx="9294186" cy="256480"/>
          </a:xfrm>
        </p:spPr>
        <p:txBody>
          <a:bodyPr wrap="square" tIns="0" bIns="0" anchor="t" anchorCtr="0">
            <a:spAutoFit/>
          </a:bodyPr>
          <a:lstStyle>
            <a:lvl1pPr>
              <a:lnSpc>
                <a:spcPts val="2000"/>
              </a:lnSpc>
              <a:defRPr sz="1800" b="0" baseline="0">
                <a:solidFill>
                  <a:srgbClr val="1A9CE3"/>
                </a:solidFill>
              </a:defRPr>
            </a:lvl1pPr>
          </a:lstStyle>
          <a:p>
            <a:pPr lvl="0"/>
            <a:r>
              <a:rPr lang="en-GB" noProof="0" dirty="0" smtClean="0"/>
              <a:t>Click to edit subtitle/strapline</a:t>
            </a:r>
          </a:p>
        </p:txBody>
      </p:sp>
      <p:sp>
        <p:nvSpPr>
          <p:cNvPr id="19" name="Text Placeholder 3"/>
          <p:cNvSpPr>
            <a:spLocks noGrp="1"/>
          </p:cNvSpPr>
          <p:nvPr>
            <p:ph type="body" sz="quarter" idx="34" hasCustomPrompt="1"/>
          </p:nvPr>
        </p:nvSpPr>
        <p:spPr>
          <a:xfrm>
            <a:off x="304801" y="5750961"/>
            <a:ext cx="4573587" cy="195814"/>
          </a:xfrm>
        </p:spPr>
        <p:txBody>
          <a:bodyPr wrap="square" tIns="36000" bIns="36000" anchor="b" anchorCtr="0">
            <a:spAutoFit/>
          </a:bodyPr>
          <a:lstStyle>
            <a:lvl1pPr>
              <a:spcBef>
                <a:spcPts val="0"/>
              </a:spcBef>
              <a:spcAft>
                <a:spcPts val="0"/>
              </a:spcAft>
              <a:defRPr sz="800" b="0" baseline="0">
                <a:solidFill>
                  <a:srgbClr val="000000"/>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noProof="0" dirty="0" smtClean="0"/>
              <a:t>Click to edit source text</a:t>
            </a:r>
          </a:p>
        </p:txBody>
      </p:sp>
      <p:sp>
        <p:nvSpPr>
          <p:cNvPr id="20" name="Text Placeholder 3"/>
          <p:cNvSpPr>
            <a:spLocks noGrp="1"/>
          </p:cNvSpPr>
          <p:nvPr>
            <p:ph type="body" sz="quarter" idx="35" hasCustomPrompt="1"/>
          </p:nvPr>
        </p:nvSpPr>
        <p:spPr>
          <a:xfrm>
            <a:off x="5030788" y="5750961"/>
            <a:ext cx="4569787" cy="195814"/>
          </a:xfrm>
        </p:spPr>
        <p:txBody>
          <a:bodyPr wrap="square" tIns="36000" bIns="36000" anchor="b" anchorCtr="0">
            <a:spAutoFit/>
          </a:bodyPr>
          <a:lstStyle>
            <a:lvl1pPr>
              <a:spcBef>
                <a:spcPts val="0"/>
              </a:spcBef>
              <a:spcAft>
                <a:spcPts val="0"/>
              </a:spcAft>
              <a:defRPr sz="800" b="0" baseline="0">
                <a:solidFill>
                  <a:srgbClr val="000000"/>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noProof="0" dirty="0" smtClean="0"/>
              <a:t>Click to edit source text</a:t>
            </a:r>
          </a:p>
        </p:txBody>
      </p:sp>
    </p:spTree>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2x Column Large Text">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304800" y="1222375"/>
            <a:ext cx="4573588" cy="4724401"/>
          </a:xfrm>
        </p:spPr>
        <p:txBody>
          <a:bodyPr/>
          <a:lstStyle>
            <a:lvl1pPr>
              <a:defRPr sz="1600"/>
            </a:lvl1pPr>
            <a:lvl2pPr>
              <a:defRPr sz="1600"/>
            </a:lvl2pPr>
            <a:lvl3pPr>
              <a:defRPr sz="1600"/>
            </a:lvl3pPr>
            <a:lvl4pPr>
              <a:defRPr sz="1600"/>
            </a:lvl4pPr>
            <a:lvl5pPr>
              <a:defRPr sz="16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6" name="Content Placeholder 5"/>
          <p:cNvSpPr>
            <a:spLocks noGrp="1"/>
          </p:cNvSpPr>
          <p:nvPr>
            <p:ph sz="quarter" idx="14"/>
          </p:nvPr>
        </p:nvSpPr>
        <p:spPr>
          <a:xfrm>
            <a:off x="5030788" y="1222375"/>
            <a:ext cx="4569785" cy="4724401"/>
          </a:xfrm>
        </p:spPr>
        <p:txBody>
          <a:bodyPr/>
          <a:lstStyle>
            <a:lvl1pPr>
              <a:defRPr sz="1600"/>
            </a:lvl1pPr>
            <a:lvl2pPr>
              <a:defRPr sz="1600"/>
            </a:lvl2pPr>
            <a:lvl3pPr>
              <a:defRPr sz="1600"/>
            </a:lvl3pPr>
            <a:lvl4pPr>
              <a:defRPr sz="1600"/>
            </a:lvl4pPr>
            <a:lvl5pPr>
              <a:defRPr sz="16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2" name="Title 1"/>
          <p:cNvSpPr>
            <a:spLocks noGrp="1"/>
          </p:cNvSpPr>
          <p:nvPr>
            <p:ph type="title" hasCustomPrompt="1"/>
          </p:nvPr>
        </p:nvSpPr>
        <p:spPr/>
        <p:txBody>
          <a:bodyPr/>
          <a:lstStyle/>
          <a:p>
            <a:r>
              <a:rPr lang="en-GB" noProof="0" dirty="0" smtClean="0"/>
              <a:t>Click to edit slide title</a:t>
            </a:r>
            <a:endParaRPr lang="en-GB" noProof="0" dirty="0"/>
          </a:p>
        </p:txBody>
      </p:sp>
      <p:sp>
        <p:nvSpPr>
          <p:cNvPr id="14" name="TextBox 13"/>
          <p:cNvSpPr txBox="1"/>
          <p:nvPr userDrawn="1"/>
        </p:nvSpPr>
        <p:spPr>
          <a:xfrm>
            <a:off x="304800" y="6416417"/>
            <a:ext cx="209994" cy="123111"/>
          </a:xfrm>
          <a:prstGeom prst="rect">
            <a:avLst/>
          </a:prstGeom>
          <a:noFill/>
        </p:spPr>
        <p:txBody>
          <a:bodyPr wrap="square" lIns="0" tIns="0" rIns="0" bIns="0" rtlCol="0" anchor="b">
            <a:spAutoFit/>
          </a:bodyPr>
          <a:lstStyle/>
          <a:p>
            <a:pPr algn="l"/>
            <a:fld id="{A0DB0D94-07DB-854F-B844-BBD5CA70EC48}" type="slidenum">
              <a:rPr lang="en-GB" sz="800" noProof="0" smtClean="0">
                <a:solidFill>
                  <a:schemeClr val="tx1"/>
                </a:solidFill>
                <a:latin typeface="Arial" panose="020B0604020202020204" pitchFamily="34" charset="0"/>
                <a:cs typeface="Arial" panose="020B0604020202020204" pitchFamily="34" charset="0"/>
              </a:rPr>
              <a:pPr algn="l"/>
              <a:t>‹#›</a:t>
            </a:fld>
            <a:endParaRPr lang="en-GB" sz="800" noProof="0" dirty="0" smtClean="0">
              <a:solidFill>
                <a:schemeClr val="tx1"/>
              </a:solidFill>
              <a:latin typeface="Arial" panose="020B0604020202020204" pitchFamily="34" charset="0"/>
              <a:cs typeface="Arial" panose="020B0604020202020204" pitchFamily="34" charset="0"/>
            </a:endParaRPr>
          </a:p>
        </p:txBody>
      </p:sp>
      <p:cxnSp>
        <p:nvCxnSpPr>
          <p:cNvPr id="11" name="Straight Connector 10"/>
          <p:cNvCxnSpPr/>
          <p:nvPr userDrawn="1"/>
        </p:nvCxnSpPr>
        <p:spPr>
          <a:xfrm>
            <a:off x="304800" y="6096000"/>
            <a:ext cx="9295774" cy="0"/>
          </a:xfrm>
          <a:prstGeom prst="line">
            <a:avLst/>
          </a:prstGeom>
          <a:ln w="6350">
            <a:solidFill>
              <a:srgbClr val="1A9CE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04800" y="6096000"/>
            <a:ext cx="9295774" cy="0"/>
          </a:xfrm>
          <a:prstGeom prst="line">
            <a:avLst/>
          </a:prstGeom>
          <a:ln w="6350">
            <a:solidFill>
              <a:srgbClr val="1A9CE3"/>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08887" y="6251598"/>
            <a:ext cx="1801372" cy="423673"/>
          </a:xfrm>
          <a:prstGeom prst="rect">
            <a:avLst/>
          </a:prstGeom>
        </p:spPr>
      </p:pic>
      <p:sp>
        <p:nvSpPr>
          <p:cNvPr id="18" name="Text Placeholder 2"/>
          <p:cNvSpPr>
            <a:spLocks noGrp="1"/>
          </p:cNvSpPr>
          <p:nvPr>
            <p:ph type="body" sz="quarter" idx="11" hasCustomPrompt="1"/>
          </p:nvPr>
        </p:nvSpPr>
        <p:spPr>
          <a:xfrm>
            <a:off x="306389" y="714088"/>
            <a:ext cx="9294186" cy="256480"/>
          </a:xfrm>
        </p:spPr>
        <p:txBody>
          <a:bodyPr wrap="square" tIns="0" bIns="0" anchor="t" anchorCtr="0">
            <a:spAutoFit/>
          </a:bodyPr>
          <a:lstStyle>
            <a:lvl1pPr>
              <a:lnSpc>
                <a:spcPts val="2000"/>
              </a:lnSpc>
              <a:defRPr sz="1800" b="0" baseline="0">
                <a:solidFill>
                  <a:srgbClr val="1A9CE3"/>
                </a:solidFill>
              </a:defRPr>
            </a:lvl1pPr>
          </a:lstStyle>
          <a:p>
            <a:pPr lvl="0"/>
            <a:r>
              <a:rPr lang="en-GB" noProof="0" dirty="0" smtClean="0"/>
              <a:t>Click to edit subtitle/strapline</a:t>
            </a:r>
          </a:p>
        </p:txBody>
      </p:sp>
      <p:sp>
        <p:nvSpPr>
          <p:cNvPr id="20" name="Text Placeholder 3"/>
          <p:cNvSpPr>
            <a:spLocks noGrp="1"/>
          </p:cNvSpPr>
          <p:nvPr>
            <p:ph type="body" sz="quarter" idx="34" hasCustomPrompt="1"/>
          </p:nvPr>
        </p:nvSpPr>
        <p:spPr>
          <a:xfrm>
            <a:off x="304801" y="5750961"/>
            <a:ext cx="4573587" cy="195814"/>
          </a:xfrm>
        </p:spPr>
        <p:txBody>
          <a:bodyPr wrap="square" tIns="36000" bIns="36000" anchor="b" anchorCtr="0">
            <a:spAutoFit/>
          </a:bodyPr>
          <a:lstStyle>
            <a:lvl1pPr>
              <a:spcBef>
                <a:spcPts val="0"/>
              </a:spcBef>
              <a:spcAft>
                <a:spcPts val="0"/>
              </a:spcAft>
              <a:defRPr sz="800" b="0" baseline="0">
                <a:solidFill>
                  <a:srgbClr val="000000"/>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noProof="0" dirty="0" smtClean="0"/>
              <a:t>Click to edit source text</a:t>
            </a:r>
          </a:p>
        </p:txBody>
      </p:sp>
      <p:sp>
        <p:nvSpPr>
          <p:cNvPr id="21" name="Text Placeholder 3"/>
          <p:cNvSpPr>
            <a:spLocks noGrp="1"/>
          </p:cNvSpPr>
          <p:nvPr>
            <p:ph type="body" sz="quarter" idx="35" hasCustomPrompt="1"/>
          </p:nvPr>
        </p:nvSpPr>
        <p:spPr>
          <a:xfrm>
            <a:off x="5030788" y="5750961"/>
            <a:ext cx="4569787" cy="195814"/>
          </a:xfrm>
        </p:spPr>
        <p:txBody>
          <a:bodyPr wrap="square" tIns="36000" bIns="36000" anchor="b" anchorCtr="0">
            <a:spAutoFit/>
          </a:bodyPr>
          <a:lstStyle>
            <a:lvl1pPr>
              <a:spcBef>
                <a:spcPts val="0"/>
              </a:spcBef>
              <a:spcAft>
                <a:spcPts val="0"/>
              </a:spcAft>
              <a:defRPr sz="800" b="0" baseline="0">
                <a:solidFill>
                  <a:srgbClr val="000000"/>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noProof="0" dirty="0" smtClean="0"/>
              <a:t>Click to edit source text</a:t>
            </a:r>
          </a:p>
        </p:txBody>
      </p:sp>
    </p:spTree>
    <p:extLst>
      <p:ext uri="{BB962C8B-B14F-4D97-AF65-F5344CB8AC3E}">
        <p14:creationId xmlns:p14="http://schemas.microsoft.com/office/powerpoint/2010/main" val="628293210"/>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3x Column">
    <p:spTree>
      <p:nvGrpSpPr>
        <p:cNvPr id="1" name=""/>
        <p:cNvGrpSpPr/>
        <p:nvPr/>
      </p:nvGrpSpPr>
      <p:grpSpPr>
        <a:xfrm>
          <a:off x="0" y="0"/>
          <a:ext cx="0" cy="0"/>
          <a:chOff x="0" y="0"/>
          <a:chExt cx="0" cy="0"/>
        </a:xfrm>
      </p:grpSpPr>
      <p:sp>
        <p:nvSpPr>
          <p:cNvPr id="7" name="Content Placeholder 3"/>
          <p:cNvSpPr>
            <a:spLocks noGrp="1"/>
          </p:cNvSpPr>
          <p:nvPr>
            <p:ph sz="quarter" idx="14"/>
          </p:nvPr>
        </p:nvSpPr>
        <p:spPr>
          <a:xfrm>
            <a:off x="304801" y="1222375"/>
            <a:ext cx="3000374" cy="4724399"/>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8" name="Content Placeholder 3"/>
          <p:cNvSpPr>
            <a:spLocks noGrp="1"/>
          </p:cNvSpPr>
          <p:nvPr>
            <p:ph sz="quarter" idx="15"/>
          </p:nvPr>
        </p:nvSpPr>
        <p:spPr>
          <a:xfrm>
            <a:off x="3459163" y="1222375"/>
            <a:ext cx="2994025" cy="4724399"/>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Content Placeholder 3"/>
          <p:cNvSpPr>
            <a:spLocks noGrp="1"/>
          </p:cNvSpPr>
          <p:nvPr>
            <p:ph sz="quarter" idx="16"/>
          </p:nvPr>
        </p:nvSpPr>
        <p:spPr>
          <a:xfrm>
            <a:off x="6608763" y="1222376"/>
            <a:ext cx="2991811" cy="4724399"/>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2" name="Title 1"/>
          <p:cNvSpPr>
            <a:spLocks noGrp="1"/>
          </p:cNvSpPr>
          <p:nvPr>
            <p:ph type="title" hasCustomPrompt="1"/>
          </p:nvPr>
        </p:nvSpPr>
        <p:spPr/>
        <p:txBody>
          <a:bodyPr/>
          <a:lstStyle/>
          <a:p>
            <a:r>
              <a:rPr lang="en-GB" noProof="0" dirty="0" smtClean="0"/>
              <a:t>Click to edit slide title</a:t>
            </a:r>
            <a:endParaRPr lang="en-GB" noProof="0" dirty="0"/>
          </a:p>
        </p:txBody>
      </p:sp>
      <p:sp>
        <p:nvSpPr>
          <p:cNvPr id="12" name="TextBox 11"/>
          <p:cNvSpPr txBox="1"/>
          <p:nvPr userDrawn="1"/>
        </p:nvSpPr>
        <p:spPr>
          <a:xfrm>
            <a:off x="304800" y="6416417"/>
            <a:ext cx="209994" cy="123111"/>
          </a:xfrm>
          <a:prstGeom prst="rect">
            <a:avLst/>
          </a:prstGeom>
          <a:noFill/>
        </p:spPr>
        <p:txBody>
          <a:bodyPr wrap="square" lIns="0" tIns="0" rIns="0" bIns="0" rtlCol="0" anchor="b">
            <a:spAutoFit/>
          </a:bodyPr>
          <a:lstStyle/>
          <a:p>
            <a:pPr algn="l"/>
            <a:fld id="{A0DB0D94-07DB-854F-B844-BBD5CA70EC48}" type="slidenum">
              <a:rPr lang="en-GB" sz="800" noProof="0" smtClean="0">
                <a:solidFill>
                  <a:schemeClr val="tx1"/>
                </a:solidFill>
                <a:latin typeface="Arial" panose="020B0604020202020204" pitchFamily="34" charset="0"/>
                <a:cs typeface="Arial" panose="020B0604020202020204" pitchFamily="34" charset="0"/>
              </a:rPr>
              <a:pPr algn="l"/>
              <a:t>‹#›</a:t>
            </a:fld>
            <a:endParaRPr lang="en-GB" sz="800" noProof="0" dirty="0" smtClean="0">
              <a:solidFill>
                <a:schemeClr val="tx1"/>
              </a:solidFill>
              <a:latin typeface="Arial" panose="020B0604020202020204" pitchFamily="34" charset="0"/>
              <a:cs typeface="Arial" panose="020B0604020202020204" pitchFamily="34" charset="0"/>
            </a:endParaRPr>
          </a:p>
        </p:txBody>
      </p:sp>
      <p:cxnSp>
        <p:nvCxnSpPr>
          <p:cNvPr id="15" name="Straight Connector 14"/>
          <p:cNvCxnSpPr/>
          <p:nvPr userDrawn="1"/>
        </p:nvCxnSpPr>
        <p:spPr>
          <a:xfrm>
            <a:off x="304800" y="6096000"/>
            <a:ext cx="9295774" cy="0"/>
          </a:xfrm>
          <a:prstGeom prst="line">
            <a:avLst/>
          </a:prstGeom>
          <a:ln w="6350">
            <a:solidFill>
              <a:srgbClr val="1A9CE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304800" y="6096000"/>
            <a:ext cx="9295774" cy="0"/>
          </a:xfrm>
          <a:prstGeom prst="line">
            <a:avLst/>
          </a:prstGeom>
          <a:ln w="6350">
            <a:solidFill>
              <a:srgbClr val="1A9CE3"/>
            </a:solidFill>
          </a:ln>
        </p:spPr>
        <p:style>
          <a:lnRef idx="1">
            <a:schemeClr val="accent1"/>
          </a:lnRef>
          <a:fillRef idx="0">
            <a:schemeClr val="accent1"/>
          </a:fillRef>
          <a:effectRef idx="0">
            <a:schemeClr val="accent1"/>
          </a:effectRef>
          <a:fontRef idx="minor">
            <a:schemeClr val="tx1"/>
          </a:fontRef>
        </p:style>
      </p:cxnSp>
      <p:sp>
        <p:nvSpPr>
          <p:cNvPr id="16" name="Text Placeholder 3"/>
          <p:cNvSpPr>
            <a:spLocks noGrp="1"/>
          </p:cNvSpPr>
          <p:nvPr>
            <p:ph type="body" sz="quarter" idx="34" hasCustomPrompt="1"/>
          </p:nvPr>
        </p:nvSpPr>
        <p:spPr>
          <a:xfrm>
            <a:off x="304801" y="5750961"/>
            <a:ext cx="3000374" cy="195814"/>
          </a:xfrm>
        </p:spPr>
        <p:txBody>
          <a:bodyPr wrap="square" tIns="36000" bIns="36000" anchor="b" anchorCtr="0">
            <a:spAutoFit/>
          </a:bodyPr>
          <a:lstStyle>
            <a:lvl1pPr>
              <a:spcBef>
                <a:spcPts val="0"/>
              </a:spcBef>
              <a:spcAft>
                <a:spcPts val="0"/>
              </a:spcAft>
              <a:defRPr sz="800" b="0" baseline="0">
                <a:solidFill>
                  <a:srgbClr val="000000"/>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noProof="0" dirty="0" smtClean="0"/>
              <a:t>Click to edit source text</a:t>
            </a:r>
          </a:p>
        </p:txBody>
      </p:sp>
      <p:sp>
        <p:nvSpPr>
          <p:cNvPr id="19" name="Text Placeholder 3"/>
          <p:cNvSpPr>
            <a:spLocks noGrp="1"/>
          </p:cNvSpPr>
          <p:nvPr>
            <p:ph type="body" sz="quarter" idx="35" hasCustomPrompt="1"/>
          </p:nvPr>
        </p:nvSpPr>
        <p:spPr>
          <a:xfrm>
            <a:off x="3459162" y="5750961"/>
            <a:ext cx="2994025" cy="195814"/>
          </a:xfrm>
        </p:spPr>
        <p:txBody>
          <a:bodyPr wrap="square" tIns="36000" bIns="36000" anchor="b" anchorCtr="0">
            <a:spAutoFit/>
          </a:bodyPr>
          <a:lstStyle>
            <a:lvl1pPr>
              <a:spcBef>
                <a:spcPts val="0"/>
              </a:spcBef>
              <a:spcAft>
                <a:spcPts val="0"/>
              </a:spcAft>
              <a:defRPr sz="800" b="0" baseline="0">
                <a:solidFill>
                  <a:srgbClr val="000000"/>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noProof="0" dirty="0" smtClean="0"/>
              <a:t>Click to edit source text</a:t>
            </a:r>
          </a:p>
        </p:txBody>
      </p:sp>
      <p:sp>
        <p:nvSpPr>
          <p:cNvPr id="20" name="Text Placeholder 3"/>
          <p:cNvSpPr>
            <a:spLocks noGrp="1"/>
          </p:cNvSpPr>
          <p:nvPr>
            <p:ph type="body" sz="quarter" idx="36" hasCustomPrompt="1"/>
          </p:nvPr>
        </p:nvSpPr>
        <p:spPr>
          <a:xfrm>
            <a:off x="6608763" y="5750961"/>
            <a:ext cx="3001496" cy="195814"/>
          </a:xfrm>
        </p:spPr>
        <p:txBody>
          <a:bodyPr wrap="square" tIns="36000" bIns="36000" anchor="b" anchorCtr="0">
            <a:spAutoFit/>
          </a:bodyPr>
          <a:lstStyle>
            <a:lvl1pPr>
              <a:spcBef>
                <a:spcPts val="0"/>
              </a:spcBef>
              <a:spcAft>
                <a:spcPts val="0"/>
              </a:spcAft>
              <a:defRPr sz="800" b="0" baseline="0">
                <a:solidFill>
                  <a:srgbClr val="000000"/>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noProof="0" dirty="0" smtClean="0"/>
              <a:t>Click to edit source text</a:t>
            </a:r>
          </a:p>
        </p:txBody>
      </p:sp>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08887" y="6251598"/>
            <a:ext cx="1801372" cy="423673"/>
          </a:xfrm>
          <a:prstGeom prst="rect">
            <a:avLst/>
          </a:prstGeom>
        </p:spPr>
      </p:pic>
      <p:sp>
        <p:nvSpPr>
          <p:cNvPr id="18" name="Text Placeholder 2"/>
          <p:cNvSpPr>
            <a:spLocks noGrp="1"/>
          </p:cNvSpPr>
          <p:nvPr>
            <p:ph type="body" sz="quarter" idx="11" hasCustomPrompt="1"/>
          </p:nvPr>
        </p:nvSpPr>
        <p:spPr>
          <a:xfrm>
            <a:off x="306389" y="714088"/>
            <a:ext cx="9294186" cy="256480"/>
          </a:xfrm>
        </p:spPr>
        <p:txBody>
          <a:bodyPr wrap="square" tIns="0" bIns="0" anchor="t" anchorCtr="0">
            <a:spAutoFit/>
          </a:bodyPr>
          <a:lstStyle>
            <a:lvl1pPr>
              <a:lnSpc>
                <a:spcPts val="2000"/>
              </a:lnSpc>
              <a:defRPr sz="1800" b="0" baseline="0">
                <a:solidFill>
                  <a:srgbClr val="1A9CE3"/>
                </a:solidFill>
              </a:defRPr>
            </a:lvl1pPr>
          </a:lstStyle>
          <a:p>
            <a:pPr lvl="0"/>
            <a:r>
              <a:rPr lang="en-GB" noProof="0" dirty="0" smtClean="0"/>
              <a:t>Click to edit subtitle/strapline</a:t>
            </a:r>
          </a:p>
        </p:txBody>
      </p:sp>
    </p:spTree>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4x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dirty="0" smtClean="0"/>
              <a:t>Click to edit slide title</a:t>
            </a:r>
            <a:endParaRPr lang="en-GB" noProof="0" dirty="0"/>
          </a:p>
        </p:txBody>
      </p:sp>
      <p:sp>
        <p:nvSpPr>
          <p:cNvPr id="8" name="Content Placeholder 3"/>
          <p:cNvSpPr>
            <a:spLocks noGrp="1"/>
          </p:cNvSpPr>
          <p:nvPr>
            <p:ph sz="quarter" idx="13"/>
          </p:nvPr>
        </p:nvSpPr>
        <p:spPr>
          <a:xfrm>
            <a:off x="304801" y="1222375"/>
            <a:ext cx="4573587" cy="2282825"/>
          </a:xfrm>
        </p:spPr>
        <p:txBody>
          <a:bodyPr/>
          <a:lstStyle>
            <a:lvl1pPr>
              <a:spcBef>
                <a:spcPts val="300"/>
              </a:spcBef>
              <a:spcAft>
                <a:spcPts val="300"/>
              </a:spcAft>
              <a:defRPr/>
            </a:lvl1pPr>
            <a:lvl2pPr>
              <a:spcBef>
                <a:spcPts val="300"/>
              </a:spcBef>
              <a:spcAft>
                <a:spcPts val="300"/>
              </a:spcAft>
              <a:defRPr/>
            </a:lvl2pPr>
            <a:lvl3pPr>
              <a:spcBef>
                <a:spcPts val="300"/>
              </a:spcBef>
              <a:spcAft>
                <a:spcPts val="300"/>
              </a:spcAft>
              <a:defRPr/>
            </a:lvl3pPr>
            <a:lvl4pPr>
              <a:spcBef>
                <a:spcPts val="300"/>
              </a:spcBef>
              <a:spcAft>
                <a:spcPts val="300"/>
              </a:spcAft>
              <a:defRPr/>
            </a:lvl4pPr>
            <a:lvl5pPr>
              <a:spcBef>
                <a:spcPts val="300"/>
              </a:spcBef>
              <a:spcAft>
                <a:spcPts val="300"/>
              </a:spcAft>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10" name="Content Placeholder 3"/>
          <p:cNvSpPr>
            <a:spLocks noGrp="1"/>
          </p:cNvSpPr>
          <p:nvPr>
            <p:ph sz="quarter" idx="14"/>
          </p:nvPr>
        </p:nvSpPr>
        <p:spPr>
          <a:xfrm>
            <a:off x="5030790" y="1222375"/>
            <a:ext cx="4569784" cy="2282825"/>
          </a:xfrm>
        </p:spPr>
        <p:txBody>
          <a:bodyPr/>
          <a:lstStyle>
            <a:lvl1pPr>
              <a:spcBef>
                <a:spcPts val="300"/>
              </a:spcBef>
              <a:spcAft>
                <a:spcPts val="300"/>
              </a:spcAft>
              <a:defRPr/>
            </a:lvl1pPr>
            <a:lvl2pPr>
              <a:spcBef>
                <a:spcPts val="300"/>
              </a:spcBef>
              <a:spcAft>
                <a:spcPts val="300"/>
              </a:spcAft>
              <a:defRPr/>
            </a:lvl2pPr>
            <a:lvl3pPr>
              <a:spcBef>
                <a:spcPts val="300"/>
              </a:spcBef>
              <a:spcAft>
                <a:spcPts val="300"/>
              </a:spcAft>
              <a:defRPr/>
            </a:lvl3pPr>
            <a:lvl4pPr>
              <a:spcBef>
                <a:spcPts val="300"/>
              </a:spcBef>
              <a:spcAft>
                <a:spcPts val="300"/>
              </a:spcAft>
              <a:defRPr/>
            </a:lvl4pPr>
            <a:lvl5pPr>
              <a:spcBef>
                <a:spcPts val="300"/>
              </a:spcBef>
              <a:spcAft>
                <a:spcPts val="300"/>
              </a:spcAft>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13" name="TextBox 12"/>
          <p:cNvSpPr txBox="1"/>
          <p:nvPr userDrawn="1"/>
        </p:nvSpPr>
        <p:spPr>
          <a:xfrm>
            <a:off x="304800" y="6416417"/>
            <a:ext cx="209994" cy="123111"/>
          </a:xfrm>
          <a:prstGeom prst="rect">
            <a:avLst/>
          </a:prstGeom>
          <a:noFill/>
        </p:spPr>
        <p:txBody>
          <a:bodyPr wrap="square" lIns="0" tIns="0" rIns="0" bIns="0" rtlCol="0" anchor="b">
            <a:spAutoFit/>
          </a:bodyPr>
          <a:lstStyle/>
          <a:p>
            <a:pPr algn="l"/>
            <a:fld id="{A0DB0D94-07DB-854F-B844-BBD5CA70EC48}" type="slidenum">
              <a:rPr lang="en-GB" sz="800" noProof="0" smtClean="0">
                <a:solidFill>
                  <a:schemeClr val="tx1"/>
                </a:solidFill>
                <a:latin typeface="Arial" panose="020B0604020202020204" pitchFamily="34" charset="0"/>
                <a:cs typeface="Arial" panose="020B0604020202020204" pitchFamily="34" charset="0"/>
              </a:rPr>
              <a:pPr algn="l"/>
              <a:t>‹#›</a:t>
            </a:fld>
            <a:endParaRPr lang="en-GB" sz="800" noProof="0" dirty="0" smtClean="0">
              <a:solidFill>
                <a:schemeClr val="tx1"/>
              </a:solidFill>
              <a:latin typeface="Arial" panose="020B0604020202020204" pitchFamily="34" charset="0"/>
              <a:cs typeface="Arial" panose="020B0604020202020204" pitchFamily="34" charset="0"/>
            </a:endParaRPr>
          </a:p>
        </p:txBody>
      </p:sp>
      <p:cxnSp>
        <p:nvCxnSpPr>
          <p:cNvPr id="17" name="Straight Connector 16"/>
          <p:cNvCxnSpPr/>
          <p:nvPr userDrawn="1"/>
        </p:nvCxnSpPr>
        <p:spPr>
          <a:xfrm>
            <a:off x="304800" y="6096000"/>
            <a:ext cx="9295774" cy="0"/>
          </a:xfrm>
          <a:prstGeom prst="line">
            <a:avLst/>
          </a:prstGeom>
          <a:ln w="6350">
            <a:solidFill>
              <a:srgbClr val="1A9CE3"/>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08887" y="6251598"/>
            <a:ext cx="1801372" cy="423673"/>
          </a:xfrm>
          <a:prstGeom prst="rect">
            <a:avLst/>
          </a:prstGeom>
        </p:spPr>
      </p:pic>
      <p:sp>
        <p:nvSpPr>
          <p:cNvPr id="16" name="Text Placeholder 2"/>
          <p:cNvSpPr>
            <a:spLocks noGrp="1"/>
          </p:cNvSpPr>
          <p:nvPr>
            <p:ph type="body" sz="quarter" idx="11" hasCustomPrompt="1"/>
          </p:nvPr>
        </p:nvSpPr>
        <p:spPr>
          <a:xfrm>
            <a:off x="306389" y="714088"/>
            <a:ext cx="9294186" cy="256480"/>
          </a:xfrm>
        </p:spPr>
        <p:txBody>
          <a:bodyPr wrap="square" tIns="0" bIns="0" anchor="t" anchorCtr="0">
            <a:spAutoFit/>
          </a:bodyPr>
          <a:lstStyle>
            <a:lvl1pPr>
              <a:lnSpc>
                <a:spcPts val="2000"/>
              </a:lnSpc>
              <a:defRPr sz="1800" b="0" baseline="0">
                <a:solidFill>
                  <a:srgbClr val="1A9CE3"/>
                </a:solidFill>
              </a:defRPr>
            </a:lvl1pPr>
          </a:lstStyle>
          <a:p>
            <a:pPr lvl="0"/>
            <a:r>
              <a:rPr lang="en-GB" noProof="0" dirty="0" smtClean="0"/>
              <a:t>Click to edit subtitle/strapline</a:t>
            </a:r>
          </a:p>
        </p:txBody>
      </p:sp>
      <p:sp>
        <p:nvSpPr>
          <p:cNvPr id="82" name="Content Placeholder 3"/>
          <p:cNvSpPr>
            <a:spLocks noGrp="1"/>
          </p:cNvSpPr>
          <p:nvPr>
            <p:ph sz="quarter" idx="15"/>
          </p:nvPr>
        </p:nvSpPr>
        <p:spPr>
          <a:xfrm>
            <a:off x="304801" y="3663950"/>
            <a:ext cx="4573587" cy="2282825"/>
          </a:xfrm>
        </p:spPr>
        <p:txBody>
          <a:bodyPr/>
          <a:lstStyle>
            <a:lvl1pPr>
              <a:spcBef>
                <a:spcPts val="300"/>
              </a:spcBef>
              <a:spcAft>
                <a:spcPts val="300"/>
              </a:spcAft>
              <a:defRPr/>
            </a:lvl1pPr>
            <a:lvl2pPr>
              <a:spcBef>
                <a:spcPts val="300"/>
              </a:spcBef>
              <a:spcAft>
                <a:spcPts val="300"/>
              </a:spcAft>
              <a:defRPr/>
            </a:lvl2pPr>
            <a:lvl3pPr>
              <a:spcBef>
                <a:spcPts val="300"/>
              </a:spcBef>
              <a:spcAft>
                <a:spcPts val="300"/>
              </a:spcAft>
              <a:defRPr/>
            </a:lvl3pPr>
            <a:lvl4pPr>
              <a:spcBef>
                <a:spcPts val="300"/>
              </a:spcBef>
              <a:spcAft>
                <a:spcPts val="300"/>
              </a:spcAft>
              <a:defRPr/>
            </a:lvl4pPr>
            <a:lvl5pPr>
              <a:spcBef>
                <a:spcPts val="300"/>
              </a:spcBef>
              <a:spcAft>
                <a:spcPts val="300"/>
              </a:spcAft>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83" name="Content Placeholder 3"/>
          <p:cNvSpPr>
            <a:spLocks noGrp="1"/>
          </p:cNvSpPr>
          <p:nvPr>
            <p:ph sz="quarter" idx="16"/>
          </p:nvPr>
        </p:nvSpPr>
        <p:spPr>
          <a:xfrm>
            <a:off x="5030790" y="3663950"/>
            <a:ext cx="4569784" cy="2282825"/>
          </a:xfrm>
        </p:spPr>
        <p:txBody>
          <a:bodyPr/>
          <a:lstStyle>
            <a:lvl1pPr>
              <a:spcBef>
                <a:spcPts val="300"/>
              </a:spcBef>
              <a:spcAft>
                <a:spcPts val="300"/>
              </a:spcAft>
              <a:defRPr/>
            </a:lvl1pPr>
            <a:lvl2pPr>
              <a:spcBef>
                <a:spcPts val="300"/>
              </a:spcBef>
              <a:spcAft>
                <a:spcPts val="300"/>
              </a:spcAft>
              <a:defRPr/>
            </a:lvl2pPr>
            <a:lvl3pPr>
              <a:spcBef>
                <a:spcPts val="300"/>
              </a:spcBef>
              <a:spcAft>
                <a:spcPts val="300"/>
              </a:spcAft>
              <a:defRPr/>
            </a:lvl3pPr>
            <a:lvl4pPr>
              <a:spcBef>
                <a:spcPts val="300"/>
              </a:spcBef>
              <a:spcAft>
                <a:spcPts val="300"/>
              </a:spcAft>
              <a:defRPr/>
            </a:lvl4pPr>
            <a:lvl5pPr>
              <a:spcBef>
                <a:spcPts val="300"/>
              </a:spcBef>
              <a:spcAft>
                <a:spcPts val="300"/>
              </a:spcAft>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Tree>
    <p:extLst>
      <p:ext uri="{BB962C8B-B14F-4D97-AF65-F5344CB8AC3E}">
        <p14:creationId xmlns:p14="http://schemas.microsoft.com/office/powerpoint/2010/main" val="555847758"/>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 Small Chart">
    <p:spTree>
      <p:nvGrpSpPr>
        <p:cNvPr id="1" name=""/>
        <p:cNvGrpSpPr/>
        <p:nvPr/>
      </p:nvGrpSpPr>
      <p:grpSpPr>
        <a:xfrm>
          <a:off x="0" y="0"/>
          <a:ext cx="0" cy="0"/>
          <a:chOff x="0" y="0"/>
          <a:chExt cx="0" cy="0"/>
        </a:xfrm>
      </p:grpSpPr>
      <p:sp>
        <p:nvSpPr>
          <p:cNvPr id="4" name="Content Placeholder 3"/>
          <p:cNvSpPr>
            <a:spLocks noGrp="1"/>
          </p:cNvSpPr>
          <p:nvPr>
            <p:ph sz="quarter" idx="35"/>
          </p:nvPr>
        </p:nvSpPr>
        <p:spPr>
          <a:xfrm>
            <a:off x="304800" y="1222375"/>
            <a:ext cx="4573588" cy="4724399"/>
          </a:xfrm>
        </p:spPr>
        <p:txBody>
          <a:bodyPr/>
          <a:lstStyle>
            <a:lvl1pPr>
              <a:defRPr sz="1000"/>
            </a:lvl1pPr>
            <a:lvl2pPr>
              <a:defRPr sz="1000"/>
            </a:lvl2pPr>
            <a:lvl3pPr>
              <a:defRPr sz="1000"/>
            </a:lvl3pPr>
            <a:lvl4pPr>
              <a:defRPr sz="1000"/>
            </a:lvl4pPr>
            <a:lvl5pPr>
              <a:defRPr sz="1000"/>
            </a:lvl5pPr>
            <a:lvl6pPr>
              <a:defRPr sz="100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grpSp>
        <p:nvGrpSpPr>
          <p:cNvPr id="30" name="Group 29"/>
          <p:cNvGrpSpPr/>
          <p:nvPr userDrawn="1"/>
        </p:nvGrpSpPr>
        <p:grpSpPr>
          <a:xfrm>
            <a:off x="5030788" y="1222375"/>
            <a:ext cx="4569785" cy="4724399"/>
            <a:chOff x="353632" y="1647825"/>
            <a:chExt cx="4527550" cy="1911081"/>
          </a:xfrm>
        </p:grpSpPr>
        <p:sp>
          <p:nvSpPr>
            <p:cNvPr id="31" name="Rectangle 30"/>
            <p:cNvSpPr/>
            <p:nvPr/>
          </p:nvSpPr>
          <p:spPr>
            <a:xfrm>
              <a:off x="353632" y="1647826"/>
              <a:ext cx="4527550" cy="191108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noProof="0" dirty="0" smtClean="0"/>
            </a:p>
          </p:txBody>
        </p:sp>
        <p:cxnSp>
          <p:nvCxnSpPr>
            <p:cNvPr id="32" name="Straight Connector 31"/>
            <p:cNvCxnSpPr/>
            <p:nvPr/>
          </p:nvCxnSpPr>
          <p:spPr>
            <a:xfrm>
              <a:off x="353632" y="1647825"/>
              <a:ext cx="452755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userDrawn="1">
            <p:ph type="title" hasCustomPrompt="1"/>
          </p:nvPr>
        </p:nvSpPr>
        <p:spPr/>
        <p:txBody>
          <a:bodyPr/>
          <a:lstStyle/>
          <a:p>
            <a:r>
              <a:rPr lang="en-GB" noProof="0" dirty="0" smtClean="0"/>
              <a:t>Click to edit slide title</a:t>
            </a:r>
            <a:endParaRPr lang="en-GB" noProof="0" dirty="0"/>
          </a:p>
        </p:txBody>
      </p:sp>
      <p:sp>
        <p:nvSpPr>
          <p:cNvPr id="16" name="TextBox 15"/>
          <p:cNvSpPr txBox="1"/>
          <p:nvPr userDrawn="1"/>
        </p:nvSpPr>
        <p:spPr>
          <a:xfrm>
            <a:off x="304800" y="6416417"/>
            <a:ext cx="209994" cy="123111"/>
          </a:xfrm>
          <a:prstGeom prst="rect">
            <a:avLst/>
          </a:prstGeom>
          <a:noFill/>
        </p:spPr>
        <p:txBody>
          <a:bodyPr wrap="square" lIns="0" tIns="0" rIns="0" bIns="0" rtlCol="0" anchor="b">
            <a:spAutoFit/>
          </a:bodyPr>
          <a:lstStyle/>
          <a:p>
            <a:pPr algn="l"/>
            <a:fld id="{A0DB0D94-07DB-854F-B844-BBD5CA70EC48}" type="slidenum">
              <a:rPr lang="en-GB" sz="800" noProof="0" smtClean="0">
                <a:solidFill>
                  <a:schemeClr val="tx1"/>
                </a:solidFill>
                <a:latin typeface="Arial" panose="020B0604020202020204" pitchFamily="34" charset="0"/>
                <a:cs typeface="Arial" panose="020B0604020202020204" pitchFamily="34" charset="0"/>
              </a:rPr>
              <a:pPr algn="l"/>
              <a:t>‹#›</a:t>
            </a:fld>
            <a:endParaRPr lang="en-GB" sz="800" noProof="0" dirty="0" smtClean="0">
              <a:solidFill>
                <a:schemeClr val="tx1"/>
              </a:solidFill>
              <a:latin typeface="Arial" panose="020B0604020202020204" pitchFamily="34" charset="0"/>
              <a:cs typeface="Arial" panose="020B0604020202020204" pitchFamily="34" charset="0"/>
            </a:endParaRPr>
          </a:p>
        </p:txBody>
      </p:sp>
      <p:sp>
        <p:nvSpPr>
          <p:cNvPr id="27" name="Text Placeholder 3"/>
          <p:cNvSpPr>
            <a:spLocks noGrp="1"/>
          </p:cNvSpPr>
          <p:nvPr>
            <p:ph type="body" sz="quarter" idx="32" hasCustomPrompt="1"/>
          </p:nvPr>
        </p:nvSpPr>
        <p:spPr>
          <a:xfrm>
            <a:off x="5176867" y="5675804"/>
            <a:ext cx="4271306" cy="195814"/>
          </a:xfrm>
        </p:spPr>
        <p:txBody>
          <a:bodyPr tIns="36000" bIns="36000" anchor="b" anchorCtr="0">
            <a:spAutoFit/>
          </a:bodyPr>
          <a:lstStyle>
            <a:lvl1pPr>
              <a:spcBef>
                <a:spcPts val="0"/>
              </a:spcBef>
              <a:spcAft>
                <a:spcPts val="0"/>
              </a:spcAft>
              <a:defRPr sz="800" b="0" baseline="0">
                <a:solidFill>
                  <a:srgbClr val="000000"/>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noProof="0" dirty="0" smtClean="0"/>
              <a:t>Click to edit source text</a:t>
            </a:r>
          </a:p>
        </p:txBody>
      </p:sp>
      <p:sp>
        <p:nvSpPr>
          <p:cNvPr id="28" name="Chart Placeholder 6"/>
          <p:cNvSpPr>
            <a:spLocks noGrp="1"/>
          </p:cNvSpPr>
          <p:nvPr>
            <p:ph type="chart" sz="quarter" idx="33"/>
          </p:nvPr>
        </p:nvSpPr>
        <p:spPr>
          <a:xfrm>
            <a:off x="5176867" y="1676401"/>
            <a:ext cx="4271307" cy="3810000"/>
          </a:xfrm>
        </p:spPr>
        <p:txBody>
          <a:bodyPr/>
          <a:lstStyle>
            <a:lvl1pPr>
              <a:defRPr sz="1200"/>
            </a:lvl1pPr>
          </a:lstStyle>
          <a:p>
            <a:r>
              <a:rPr lang="en-US" noProof="0" smtClean="0"/>
              <a:t>Click icon to add chart</a:t>
            </a:r>
            <a:endParaRPr lang="en-GB" noProof="0" dirty="0"/>
          </a:p>
        </p:txBody>
      </p:sp>
      <p:sp>
        <p:nvSpPr>
          <p:cNvPr id="29" name="Text Placeholder 3"/>
          <p:cNvSpPr>
            <a:spLocks noGrp="1"/>
          </p:cNvSpPr>
          <p:nvPr>
            <p:ph type="body" sz="quarter" idx="28" hasCustomPrompt="1"/>
          </p:nvPr>
        </p:nvSpPr>
        <p:spPr>
          <a:xfrm>
            <a:off x="5176867" y="1342420"/>
            <a:ext cx="4271306" cy="257369"/>
          </a:xfrm>
        </p:spPr>
        <p:txBody>
          <a:bodyPr tIns="36000" bIns="36000">
            <a:spAutoFit/>
          </a:bodyPr>
          <a:lstStyle>
            <a:lvl1pPr>
              <a:defRPr sz="1200" baseline="0">
                <a:solidFill>
                  <a:srgbClr val="000000"/>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noProof="0" dirty="0" smtClean="0"/>
              <a:t>Click to edit chart title</a:t>
            </a:r>
          </a:p>
        </p:txBody>
      </p:sp>
      <p:cxnSp>
        <p:nvCxnSpPr>
          <p:cNvPr id="19" name="Straight Connector 18"/>
          <p:cNvCxnSpPr/>
          <p:nvPr userDrawn="1"/>
        </p:nvCxnSpPr>
        <p:spPr>
          <a:xfrm>
            <a:off x="304800" y="6096000"/>
            <a:ext cx="9295774" cy="0"/>
          </a:xfrm>
          <a:prstGeom prst="line">
            <a:avLst/>
          </a:prstGeom>
          <a:ln w="6350">
            <a:solidFill>
              <a:srgbClr val="1A9CE3"/>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08887" y="6251598"/>
            <a:ext cx="1801372" cy="423673"/>
          </a:xfrm>
          <a:prstGeom prst="rect">
            <a:avLst/>
          </a:prstGeom>
        </p:spPr>
      </p:pic>
      <p:sp>
        <p:nvSpPr>
          <p:cNvPr id="22" name="Text Placeholder 2"/>
          <p:cNvSpPr>
            <a:spLocks noGrp="1"/>
          </p:cNvSpPr>
          <p:nvPr>
            <p:ph type="body" sz="quarter" idx="11" hasCustomPrompt="1"/>
          </p:nvPr>
        </p:nvSpPr>
        <p:spPr>
          <a:xfrm>
            <a:off x="306389" y="714088"/>
            <a:ext cx="9294186" cy="256480"/>
          </a:xfrm>
        </p:spPr>
        <p:txBody>
          <a:bodyPr wrap="square" tIns="0" bIns="0" anchor="t" anchorCtr="0">
            <a:spAutoFit/>
          </a:bodyPr>
          <a:lstStyle>
            <a:lvl1pPr>
              <a:lnSpc>
                <a:spcPts val="2000"/>
              </a:lnSpc>
              <a:defRPr sz="1800" b="0" baseline="0">
                <a:solidFill>
                  <a:srgbClr val="1A9CE3"/>
                </a:solidFill>
              </a:defRPr>
            </a:lvl1pPr>
          </a:lstStyle>
          <a:p>
            <a:pPr lvl="0"/>
            <a:r>
              <a:rPr lang="en-GB" noProof="0" dirty="0" smtClean="0"/>
              <a:t>Click to edit subtitle/strapline</a:t>
            </a:r>
          </a:p>
        </p:txBody>
      </p:sp>
      <p:sp>
        <p:nvSpPr>
          <p:cNvPr id="24" name="Text Placeholder 3"/>
          <p:cNvSpPr>
            <a:spLocks noGrp="1"/>
          </p:cNvSpPr>
          <p:nvPr>
            <p:ph type="body" sz="quarter" idx="34" hasCustomPrompt="1"/>
          </p:nvPr>
        </p:nvSpPr>
        <p:spPr>
          <a:xfrm>
            <a:off x="304801" y="5750961"/>
            <a:ext cx="4573587" cy="195814"/>
          </a:xfrm>
        </p:spPr>
        <p:txBody>
          <a:bodyPr wrap="square" tIns="36000" bIns="36000" anchor="b" anchorCtr="0">
            <a:spAutoFit/>
          </a:bodyPr>
          <a:lstStyle>
            <a:lvl1pPr>
              <a:spcBef>
                <a:spcPts val="0"/>
              </a:spcBef>
              <a:spcAft>
                <a:spcPts val="0"/>
              </a:spcAft>
              <a:defRPr sz="800" b="0" baseline="0">
                <a:solidFill>
                  <a:srgbClr val="000000"/>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noProof="0" dirty="0" smtClean="0"/>
              <a:t>Click to edit source text</a:t>
            </a:r>
          </a:p>
        </p:txBody>
      </p:sp>
    </p:spTree>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Small Chart+Strap">
    <p:spTree>
      <p:nvGrpSpPr>
        <p:cNvPr id="1" name=""/>
        <p:cNvGrpSpPr/>
        <p:nvPr/>
      </p:nvGrpSpPr>
      <p:grpSpPr>
        <a:xfrm>
          <a:off x="0" y="0"/>
          <a:ext cx="0" cy="0"/>
          <a:chOff x="0" y="0"/>
          <a:chExt cx="0" cy="0"/>
        </a:xfrm>
      </p:grpSpPr>
      <p:sp>
        <p:nvSpPr>
          <p:cNvPr id="4" name="Content Placeholder 3"/>
          <p:cNvSpPr>
            <a:spLocks noGrp="1"/>
          </p:cNvSpPr>
          <p:nvPr>
            <p:ph sz="quarter" idx="35"/>
          </p:nvPr>
        </p:nvSpPr>
        <p:spPr>
          <a:xfrm>
            <a:off x="304800" y="1222375"/>
            <a:ext cx="4573588" cy="4163357"/>
          </a:xfrm>
        </p:spPr>
        <p:txBody>
          <a:bodyPr>
            <a:normAutofit/>
          </a:bodyPr>
          <a:lstStyle>
            <a:lvl1pPr>
              <a:defRPr sz="1000"/>
            </a:lvl1pPr>
            <a:lvl2pPr>
              <a:defRPr sz="1000"/>
            </a:lvl2pPr>
            <a:lvl3pPr>
              <a:defRPr sz="1000"/>
            </a:lvl3pPr>
            <a:lvl4pPr>
              <a:defRPr sz="1000"/>
            </a:lvl4pPr>
            <a:lvl5pPr>
              <a:defRPr sz="1000"/>
            </a:lvl5pPr>
            <a:lvl6pPr>
              <a:defRPr sz="100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grpSp>
        <p:nvGrpSpPr>
          <p:cNvPr id="30" name="Group 29"/>
          <p:cNvGrpSpPr/>
          <p:nvPr userDrawn="1"/>
        </p:nvGrpSpPr>
        <p:grpSpPr>
          <a:xfrm>
            <a:off x="5030788" y="1222375"/>
            <a:ext cx="4569785" cy="4163357"/>
            <a:chOff x="353632" y="1647825"/>
            <a:chExt cx="4527550" cy="1911081"/>
          </a:xfrm>
        </p:grpSpPr>
        <p:sp>
          <p:nvSpPr>
            <p:cNvPr id="31" name="Rectangle 30"/>
            <p:cNvSpPr/>
            <p:nvPr/>
          </p:nvSpPr>
          <p:spPr>
            <a:xfrm>
              <a:off x="353632" y="1647826"/>
              <a:ext cx="4527550" cy="191108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noProof="0" dirty="0" smtClean="0"/>
            </a:p>
          </p:txBody>
        </p:sp>
        <p:cxnSp>
          <p:nvCxnSpPr>
            <p:cNvPr id="32" name="Straight Connector 31"/>
            <p:cNvCxnSpPr/>
            <p:nvPr/>
          </p:nvCxnSpPr>
          <p:spPr>
            <a:xfrm>
              <a:off x="353632" y="1647825"/>
              <a:ext cx="452755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userDrawn="1">
            <p:ph type="title" hasCustomPrompt="1"/>
          </p:nvPr>
        </p:nvSpPr>
        <p:spPr/>
        <p:txBody>
          <a:bodyPr/>
          <a:lstStyle/>
          <a:p>
            <a:r>
              <a:rPr lang="en-GB" noProof="0" dirty="0" smtClean="0"/>
              <a:t>Click to edit slide title</a:t>
            </a:r>
            <a:endParaRPr lang="en-GB" noProof="0" dirty="0"/>
          </a:p>
        </p:txBody>
      </p:sp>
      <p:sp>
        <p:nvSpPr>
          <p:cNvPr id="16" name="TextBox 15"/>
          <p:cNvSpPr txBox="1"/>
          <p:nvPr userDrawn="1"/>
        </p:nvSpPr>
        <p:spPr>
          <a:xfrm>
            <a:off x="304800" y="6416417"/>
            <a:ext cx="209994" cy="123111"/>
          </a:xfrm>
          <a:prstGeom prst="rect">
            <a:avLst/>
          </a:prstGeom>
          <a:noFill/>
        </p:spPr>
        <p:txBody>
          <a:bodyPr wrap="square" lIns="0" tIns="0" rIns="0" bIns="0" rtlCol="0" anchor="b">
            <a:spAutoFit/>
          </a:bodyPr>
          <a:lstStyle/>
          <a:p>
            <a:pPr algn="l"/>
            <a:fld id="{A0DB0D94-07DB-854F-B844-BBD5CA70EC48}" type="slidenum">
              <a:rPr lang="en-GB" sz="800" noProof="0" smtClean="0">
                <a:solidFill>
                  <a:schemeClr val="tx1"/>
                </a:solidFill>
                <a:latin typeface="Arial" panose="020B0604020202020204" pitchFamily="34" charset="0"/>
                <a:cs typeface="Arial" panose="020B0604020202020204" pitchFamily="34" charset="0"/>
              </a:rPr>
              <a:pPr algn="l"/>
              <a:t>‹#›</a:t>
            </a:fld>
            <a:endParaRPr lang="en-GB" sz="800" noProof="0" dirty="0" smtClean="0">
              <a:solidFill>
                <a:schemeClr val="tx1"/>
              </a:solidFill>
              <a:latin typeface="Arial" panose="020B0604020202020204" pitchFamily="34" charset="0"/>
              <a:cs typeface="Arial" panose="020B0604020202020204" pitchFamily="34" charset="0"/>
            </a:endParaRPr>
          </a:p>
        </p:txBody>
      </p:sp>
      <p:sp>
        <p:nvSpPr>
          <p:cNvPr id="28" name="Chart Placeholder 6"/>
          <p:cNvSpPr>
            <a:spLocks noGrp="1"/>
          </p:cNvSpPr>
          <p:nvPr>
            <p:ph type="chart" sz="quarter" idx="33"/>
          </p:nvPr>
        </p:nvSpPr>
        <p:spPr>
          <a:xfrm>
            <a:off x="5176867" y="1676401"/>
            <a:ext cx="4271307" cy="3617052"/>
          </a:xfrm>
        </p:spPr>
        <p:txBody>
          <a:bodyPr/>
          <a:lstStyle>
            <a:lvl1pPr>
              <a:defRPr sz="1200"/>
            </a:lvl1pPr>
          </a:lstStyle>
          <a:p>
            <a:r>
              <a:rPr lang="en-US" noProof="0" smtClean="0"/>
              <a:t>Click icon to add chart</a:t>
            </a:r>
            <a:endParaRPr lang="en-GB" noProof="0" dirty="0"/>
          </a:p>
        </p:txBody>
      </p:sp>
      <p:sp>
        <p:nvSpPr>
          <p:cNvPr id="29" name="Text Placeholder 3"/>
          <p:cNvSpPr>
            <a:spLocks noGrp="1"/>
          </p:cNvSpPr>
          <p:nvPr>
            <p:ph type="body" sz="quarter" idx="28" hasCustomPrompt="1"/>
          </p:nvPr>
        </p:nvSpPr>
        <p:spPr>
          <a:xfrm>
            <a:off x="5176867" y="1342420"/>
            <a:ext cx="4271306" cy="257369"/>
          </a:xfrm>
        </p:spPr>
        <p:txBody>
          <a:bodyPr tIns="36000" bIns="36000">
            <a:spAutoFit/>
          </a:bodyPr>
          <a:lstStyle>
            <a:lvl1pPr>
              <a:defRPr sz="1200" baseline="0">
                <a:solidFill>
                  <a:srgbClr val="000000"/>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noProof="0" dirty="0" smtClean="0"/>
              <a:t>Click to edit chart title</a:t>
            </a:r>
          </a:p>
        </p:txBody>
      </p:sp>
      <p:cxnSp>
        <p:nvCxnSpPr>
          <p:cNvPr id="19" name="Straight Connector 18"/>
          <p:cNvCxnSpPr/>
          <p:nvPr userDrawn="1"/>
        </p:nvCxnSpPr>
        <p:spPr>
          <a:xfrm>
            <a:off x="304800" y="6096000"/>
            <a:ext cx="9295774" cy="0"/>
          </a:xfrm>
          <a:prstGeom prst="line">
            <a:avLst/>
          </a:prstGeom>
          <a:ln w="6350">
            <a:solidFill>
              <a:srgbClr val="1A9CE3"/>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08887" y="6251598"/>
            <a:ext cx="1801372" cy="423673"/>
          </a:xfrm>
          <a:prstGeom prst="rect">
            <a:avLst/>
          </a:prstGeom>
        </p:spPr>
      </p:pic>
      <p:sp>
        <p:nvSpPr>
          <p:cNvPr id="22" name="Text Placeholder 2"/>
          <p:cNvSpPr>
            <a:spLocks noGrp="1"/>
          </p:cNvSpPr>
          <p:nvPr>
            <p:ph type="body" sz="quarter" idx="11" hasCustomPrompt="1"/>
          </p:nvPr>
        </p:nvSpPr>
        <p:spPr>
          <a:xfrm>
            <a:off x="306389" y="714088"/>
            <a:ext cx="9294186" cy="256480"/>
          </a:xfrm>
        </p:spPr>
        <p:txBody>
          <a:bodyPr wrap="square" tIns="0" bIns="0" anchor="t" anchorCtr="0">
            <a:spAutoFit/>
          </a:bodyPr>
          <a:lstStyle>
            <a:lvl1pPr>
              <a:lnSpc>
                <a:spcPts val="2000"/>
              </a:lnSpc>
              <a:defRPr sz="1800" b="0" baseline="0">
                <a:solidFill>
                  <a:srgbClr val="1A9CE3"/>
                </a:solidFill>
              </a:defRPr>
            </a:lvl1pPr>
          </a:lstStyle>
          <a:p>
            <a:pPr lvl="0"/>
            <a:r>
              <a:rPr lang="en-GB" noProof="0" dirty="0" smtClean="0"/>
              <a:t>Click to edit subtitle/strapline</a:t>
            </a:r>
          </a:p>
        </p:txBody>
      </p:sp>
      <p:sp>
        <p:nvSpPr>
          <p:cNvPr id="17" name="Text Placeholder 3"/>
          <p:cNvSpPr>
            <a:spLocks noGrp="1"/>
          </p:cNvSpPr>
          <p:nvPr>
            <p:ph type="body" sz="quarter" idx="34" hasCustomPrompt="1"/>
          </p:nvPr>
        </p:nvSpPr>
        <p:spPr>
          <a:xfrm>
            <a:off x="304800" y="5658628"/>
            <a:ext cx="9295774" cy="288147"/>
          </a:xfrm>
        </p:spPr>
        <p:txBody>
          <a:bodyPr wrap="square" tIns="36000" bIns="36000" anchor="b" anchorCtr="0">
            <a:spAutoFit/>
          </a:bodyPr>
          <a:lstStyle>
            <a:lvl1pPr>
              <a:spcBef>
                <a:spcPts val="0"/>
              </a:spcBef>
              <a:spcAft>
                <a:spcPts val="0"/>
              </a:spcAft>
              <a:defRPr lang="en-GB" sz="1400" b="1" kern="1200" noProof="0" dirty="0" smtClean="0">
                <a:solidFill>
                  <a:srgbClr val="1A9CE3"/>
                </a:solidFill>
                <a:latin typeface="Arial" panose="020B0604020202020204" pitchFamily="34" charset="0"/>
                <a:ea typeface="+mn-ea"/>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noProof="0" dirty="0" smtClean="0"/>
              <a:t>Click to edit source text</a:t>
            </a:r>
          </a:p>
        </p:txBody>
      </p:sp>
      <p:sp>
        <p:nvSpPr>
          <p:cNvPr id="18" name="Text Placeholder 3"/>
          <p:cNvSpPr>
            <a:spLocks noGrp="1"/>
          </p:cNvSpPr>
          <p:nvPr>
            <p:ph type="body" sz="quarter" idx="36" hasCustomPrompt="1"/>
          </p:nvPr>
        </p:nvSpPr>
        <p:spPr>
          <a:xfrm>
            <a:off x="314485" y="5440569"/>
            <a:ext cx="9295774" cy="195814"/>
          </a:xfrm>
        </p:spPr>
        <p:txBody>
          <a:bodyPr wrap="square" tIns="36000" bIns="36000" anchor="b" anchorCtr="0">
            <a:spAutoFit/>
          </a:bodyPr>
          <a:lstStyle>
            <a:lvl1pPr>
              <a:spcBef>
                <a:spcPts val="0"/>
              </a:spcBef>
              <a:spcAft>
                <a:spcPts val="0"/>
              </a:spcAft>
              <a:defRPr sz="800" b="0" baseline="0">
                <a:solidFill>
                  <a:srgbClr val="000000"/>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noProof="0" dirty="0" smtClean="0"/>
              <a:t>Click to edit source text</a:t>
            </a:r>
          </a:p>
        </p:txBody>
      </p:sp>
    </p:spTree>
    <p:extLst>
      <p:ext uri="{BB962C8B-B14F-4D97-AF65-F5344CB8AC3E}">
        <p14:creationId xmlns:p14="http://schemas.microsoft.com/office/powerpoint/2010/main" val="2184879166"/>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Large Chart">
    <p:spTree>
      <p:nvGrpSpPr>
        <p:cNvPr id="1" name=""/>
        <p:cNvGrpSpPr/>
        <p:nvPr/>
      </p:nvGrpSpPr>
      <p:grpSpPr>
        <a:xfrm>
          <a:off x="0" y="0"/>
          <a:ext cx="0" cy="0"/>
          <a:chOff x="0" y="0"/>
          <a:chExt cx="0" cy="0"/>
        </a:xfrm>
      </p:grpSpPr>
      <p:sp>
        <p:nvSpPr>
          <p:cNvPr id="34" name="Content Placeholder 3"/>
          <p:cNvSpPr>
            <a:spLocks noGrp="1"/>
          </p:cNvSpPr>
          <p:nvPr>
            <p:ph sz="quarter" idx="35"/>
          </p:nvPr>
        </p:nvSpPr>
        <p:spPr>
          <a:xfrm>
            <a:off x="304800" y="1222375"/>
            <a:ext cx="3786188" cy="4724399"/>
          </a:xfrm>
        </p:spPr>
        <p:txBody>
          <a:bodyPr/>
          <a:lstStyle>
            <a:lvl1pPr>
              <a:defRPr sz="1000"/>
            </a:lvl1pPr>
            <a:lvl2pPr>
              <a:defRPr sz="1000"/>
            </a:lvl2pPr>
            <a:lvl3pPr>
              <a:defRPr sz="1000"/>
            </a:lvl3pPr>
            <a:lvl4pPr>
              <a:defRPr sz="1000"/>
            </a:lvl4pPr>
            <a:lvl5pPr>
              <a:defRPr sz="1000"/>
            </a:lvl5pPr>
            <a:lvl6pPr>
              <a:defRPr sz="100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grpSp>
        <p:nvGrpSpPr>
          <p:cNvPr id="28" name="Group 27"/>
          <p:cNvGrpSpPr/>
          <p:nvPr userDrawn="1"/>
        </p:nvGrpSpPr>
        <p:grpSpPr>
          <a:xfrm>
            <a:off x="4243388" y="1222375"/>
            <a:ext cx="5357186" cy="4724399"/>
            <a:chOff x="353632" y="1647825"/>
            <a:chExt cx="4527550" cy="1911081"/>
          </a:xfrm>
        </p:grpSpPr>
        <p:sp>
          <p:nvSpPr>
            <p:cNvPr id="32" name="Rectangle 31"/>
            <p:cNvSpPr/>
            <p:nvPr/>
          </p:nvSpPr>
          <p:spPr>
            <a:xfrm>
              <a:off x="353632" y="1647826"/>
              <a:ext cx="4527550" cy="191108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noProof="0" dirty="0" smtClean="0"/>
            </a:p>
          </p:txBody>
        </p:sp>
        <p:cxnSp>
          <p:nvCxnSpPr>
            <p:cNvPr id="33" name="Straight Connector 32"/>
            <p:cNvCxnSpPr/>
            <p:nvPr/>
          </p:nvCxnSpPr>
          <p:spPr>
            <a:xfrm>
              <a:off x="353632" y="1647825"/>
              <a:ext cx="452755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4" name="Title 3"/>
          <p:cNvSpPr>
            <a:spLocks noGrp="1"/>
          </p:cNvSpPr>
          <p:nvPr userDrawn="1">
            <p:ph type="title" hasCustomPrompt="1"/>
          </p:nvPr>
        </p:nvSpPr>
        <p:spPr/>
        <p:txBody>
          <a:bodyPr/>
          <a:lstStyle/>
          <a:p>
            <a:r>
              <a:rPr lang="en-GB" noProof="0" dirty="0" smtClean="0"/>
              <a:t>Click to edit slide title</a:t>
            </a:r>
            <a:endParaRPr lang="en-GB" noProof="0" dirty="0"/>
          </a:p>
        </p:txBody>
      </p:sp>
      <p:sp>
        <p:nvSpPr>
          <p:cNvPr id="21" name="TextBox 20"/>
          <p:cNvSpPr txBox="1"/>
          <p:nvPr userDrawn="1"/>
        </p:nvSpPr>
        <p:spPr>
          <a:xfrm>
            <a:off x="304800" y="6416417"/>
            <a:ext cx="209994" cy="123111"/>
          </a:xfrm>
          <a:prstGeom prst="rect">
            <a:avLst/>
          </a:prstGeom>
          <a:noFill/>
        </p:spPr>
        <p:txBody>
          <a:bodyPr wrap="square" lIns="0" tIns="0" rIns="0" bIns="0" rtlCol="0" anchor="b">
            <a:spAutoFit/>
          </a:bodyPr>
          <a:lstStyle/>
          <a:p>
            <a:pPr algn="l"/>
            <a:fld id="{A0DB0D94-07DB-854F-B844-BBD5CA70EC48}" type="slidenum">
              <a:rPr lang="en-GB" sz="800" noProof="0" smtClean="0">
                <a:solidFill>
                  <a:schemeClr val="tx1"/>
                </a:solidFill>
                <a:latin typeface="Arial" panose="020B0604020202020204" pitchFamily="34" charset="0"/>
                <a:cs typeface="Arial" panose="020B0604020202020204" pitchFamily="34" charset="0"/>
              </a:rPr>
              <a:pPr algn="l"/>
              <a:t>‹#›</a:t>
            </a:fld>
            <a:endParaRPr lang="en-GB" sz="800" noProof="0" dirty="0" smtClean="0">
              <a:solidFill>
                <a:schemeClr val="tx1"/>
              </a:solidFill>
              <a:latin typeface="Arial" panose="020B0604020202020204" pitchFamily="34" charset="0"/>
              <a:cs typeface="Arial" panose="020B0604020202020204" pitchFamily="34" charset="0"/>
            </a:endParaRPr>
          </a:p>
        </p:txBody>
      </p:sp>
      <p:sp>
        <p:nvSpPr>
          <p:cNvPr id="29" name="Text Placeholder 3"/>
          <p:cNvSpPr>
            <a:spLocks noGrp="1"/>
          </p:cNvSpPr>
          <p:nvPr>
            <p:ph type="body" sz="quarter" idx="32" hasCustomPrompt="1"/>
          </p:nvPr>
        </p:nvSpPr>
        <p:spPr>
          <a:xfrm>
            <a:off x="4393268" y="5675804"/>
            <a:ext cx="5054906" cy="195814"/>
          </a:xfrm>
        </p:spPr>
        <p:txBody>
          <a:bodyPr wrap="square" tIns="36000" bIns="36000" anchor="b" anchorCtr="0">
            <a:spAutoFit/>
          </a:bodyPr>
          <a:lstStyle>
            <a:lvl1pPr>
              <a:spcBef>
                <a:spcPts val="0"/>
              </a:spcBef>
              <a:spcAft>
                <a:spcPts val="0"/>
              </a:spcAft>
              <a:defRPr sz="800" b="0" baseline="0">
                <a:solidFill>
                  <a:srgbClr val="000000"/>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noProof="0" dirty="0" smtClean="0"/>
              <a:t>Click to edit source text</a:t>
            </a:r>
          </a:p>
        </p:txBody>
      </p:sp>
      <p:sp>
        <p:nvSpPr>
          <p:cNvPr id="30" name="Chart Placeholder 6"/>
          <p:cNvSpPr>
            <a:spLocks noGrp="1"/>
          </p:cNvSpPr>
          <p:nvPr>
            <p:ph type="chart" sz="quarter" idx="33"/>
          </p:nvPr>
        </p:nvSpPr>
        <p:spPr>
          <a:xfrm>
            <a:off x="4393268" y="1676400"/>
            <a:ext cx="5054906" cy="3810000"/>
          </a:xfrm>
        </p:spPr>
        <p:txBody>
          <a:bodyPr/>
          <a:lstStyle>
            <a:lvl1pPr>
              <a:defRPr sz="1200"/>
            </a:lvl1pPr>
          </a:lstStyle>
          <a:p>
            <a:r>
              <a:rPr lang="en-US" noProof="0" smtClean="0"/>
              <a:t>Click icon to add chart</a:t>
            </a:r>
            <a:endParaRPr lang="en-GB" noProof="0" dirty="0"/>
          </a:p>
        </p:txBody>
      </p:sp>
      <p:sp>
        <p:nvSpPr>
          <p:cNvPr id="31" name="Text Placeholder 3"/>
          <p:cNvSpPr>
            <a:spLocks noGrp="1"/>
          </p:cNvSpPr>
          <p:nvPr>
            <p:ph type="body" sz="quarter" idx="28" hasCustomPrompt="1"/>
          </p:nvPr>
        </p:nvSpPr>
        <p:spPr>
          <a:xfrm>
            <a:off x="4393268" y="1342420"/>
            <a:ext cx="5054906" cy="257369"/>
          </a:xfrm>
        </p:spPr>
        <p:txBody>
          <a:bodyPr wrap="square" tIns="36000" bIns="36000">
            <a:spAutoFit/>
          </a:bodyPr>
          <a:lstStyle>
            <a:lvl1pPr>
              <a:defRPr sz="1200" baseline="0">
                <a:solidFill>
                  <a:srgbClr val="000000"/>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noProof="0" dirty="0" smtClean="0"/>
              <a:t>Click to edit chart title</a:t>
            </a:r>
          </a:p>
        </p:txBody>
      </p:sp>
      <p:cxnSp>
        <p:nvCxnSpPr>
          <p:cNvPr id="16" name="Straight Connector 15"/>
          <p:cNvCxnSpPr/>
          <p:nvPr userDrawn="1"/>
        </p:nvCxnSpPr>
        <p:spPr>
          <a:xfrm>
            <a:off x="304800" y="6096000"/>
            <a:ext cx="9295774" cy="0"/>
          </a:xfrm>
          <a:prstGeom prst="line">
            <a:avLst/>
          </a:prstGeom>
          <a:ln w="6350">
            <a:solidFill>
              <a:srgbClr val="1A9CE3"/>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08887" y="6251598"/>
            <a:ext cx="1801372" cy="423673"/>
          </a:xfrm>
          <a:prstGeom prst="rect">
            <a:avLst/>
          </a:prstGeom>
        </p:spPr>
      </p:pic>
      <p:sp>
        <p:nvSpPr>
          <p:cNvPr id="22" name="Text Placeholder 2"/>
          <p:cNvSpPr>
            <a:spLocks noGrp="1"/>
          </p:cNvSpPr>
          <p:nvPr>
            <p:ph type="body" sz="quarter" idx="11" hasCustomPrompt="1"/>
          </p:nvPr>
        </p:nvSpPr>
        <p:spPr>
          <a:xfrm>
            <a:off x="306389" y="714088"/>
            <a:ext cx="9294186" cy="256480"/>
          </a:xfrm>
        </p:spPr>
        <p:txBody>
          <a:bodyPr wrap="square" tIns="0" bIns="0" anchor="t" anchorCtr="0">
            <a:spAutoFit/>
          </a:bodyPr>
          <a:lstStyle>
            <a:lvl1pPr>
              <a:lnSpc>
                <a:spcPts val="2000"/>
              </a:lnSpc>
              <a:defRPr sz="1800" b="0" baseline="0">
                <a:solidFill>
                  <a:srgbClr val="1A9CE3"/>
                </a:solidFill>
              </a:defRPr>
            </a:lvl1pPr>
          </a:lstStyle>
          <a:p>
            <a:pPr lvl="0"/>
            <a:r>
              <a:rPr lang="en-GB" noProof="0" dirty="0" smtClean="0"/>
              <a:t>Click to edit subtitle/strapline</a:t>
            </a:r>
          </a:p>
        </p:txBody>
      </p:sp>
      <p:sp>
        <p:nvSpPr>
          <p:cNvPr id="27" name="Text Placeholder 3"/>
          <p:cNvSpPr>
            <a:spLocks noGrp="1"/>
          </p:cNvSpPr>
          <p:nvPr>
            <p:ph type="body" sz="quarter" idx="34" hasCustomPrompt="1"/>
          </p:nvPr>
        </p:nvSpPr>
        <p:spPr>
          <a:xfrm>
            <a:off x="304801" y="5750961"/>
            <a:ext cx="3786187" cy="195814"/>
          </a:xfrm>
        </p:spPr>
        <p:txBody>
          <a:bodyPr wrap="square" tIns="36000" bIns="36000" anchor="b" anchorCtr="0">
            <a:spAutoFit/>
          </a:bodyPr>
          <a:lstStyle>
            <a:lvl1pPr>
              <a:spcBef>
                <a:spcPts val="0"/>
              </a:spcBef>
              <a:spcAft>
                <a:spcPts val="0"/>
              </a:spcAft>
              <a:defRPr sz="800" b="0" baseline="0">
                <a:solidFill>
                  <a:srgbClr val="000000"/>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noProof="0" dirty="0" smtClean="0"/>
              <a:t>Click to edit source text</a:t>
            </a:r>
          </a:p>
        </p:txBody>
      </p:sp>
    </p:spTree>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ngle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dirty="0" smtClean="0"/>
              <a:t>Click to edit slide title</a:t>
            </a:r>
            <a:endParaRPr lang="en-GB" noProof="0" dirty="0"/>
          </a:p>
        </p:txBody>
      </p:sp>
      <p:sp>
        <p:nvSpPr>
          <p:cNvPr id="17" name="TextBox 16"/>
          <p:cNvSpPr txBox="1"/>
          <p:nvPr userDrawn="1"/>
        </p:nvSpPr>
        <p:spPr>
          <a:xfrm>
            <a:off x="304800" y="6416417"/>
            <a:ext cx="209994" cy="123111"/>
          </a:xfrm>
          <a:prstGeom prst="rect">
            <a:avLst/>
          </a:prstGeom>
          <a:noFill/>
        </p:spPr>
        <p:txBody>
          <a:bodyPr wrap="square" lIns="0" tIns="0" rIns="0" bIns="0" rtlCol="0" anchor="b">
            <a:spAutoFit/>
          </a:bodyPr>
          <a:lstStyle/>
          <a:p>
            <a:pPr algn="l"/>
            <a:fld id="{A0DB0D94-07DB-854F-B844-BBD5CA70EC48}" type="slidenum">
              <a:rPr lang="en-GB" sz="800" noProof="0" smtClean="0">
                <a:solidFill>
                  <a:schemeClr val="tx1"/>
                </a:solidFill>
                <a:latin typeface="Arial" panose="020B0604020202020204" pitchFamily="34" charset="0"/>
                <a:cs typeface="Arial" panose="020B0604020202020204" pitchFamily="34" charset="0"/>
              </a:rPr>
              <a:pPr algn="l"/>
              <a:t>‹#›</a:t>
            </a:fld>
            <a:endParaRPr lang="en-GB" sz="800" noProof="0" dirty="0" smtClean="0">
              <a:solidFill>
                <a:schemeClr val="tx1"/>
              </a:solidFill>
              <a:latin typeface="Arial" panose="020B0604020202020204" pitchFamily="34" charset="0"/>
              <a:cs typeface="Arial" panose="020B0604020202020204" pitchFamily="34" charset="0"/>
            </a:endParaRPr>
          </a:p>
        </p:txBody>
      </p:sp>
      <p:grpSp>
        <p:nvGrpSpPr>
          <p:cNvPr id="36" name="Group 35"/>
          <p:cNvGrpSpPr/>
          <p:nvPr userDrawn="1"/>
        </p:nvGrpSpPr>
        <p:grpSpPr>
          <a:xfrm>
            <a:off x="304800" y="1222375"/>
            <a:ext cx="9295774" cy="4724399"/>
            <a:chOff x="353632" y="1647825"/>
            <a:chExt cx="4527550" cy="1911081"/>
          </a:xfrm>
        </p:grpSpPr>
        <p:sp>
          <p:nvSpPr>
            <p:cNvPr id="37" name="Rectangle 36"/>
            <p:cNvSpPr/>
            <p:nvPr/>
          </p:nvSpPr>
          <p:spPr>
            <a:xfrm>
              <a:off x="353632" y="1647826"/>
              <a:ext cx="4527550" cy="191108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noProof="0" dirty="0" smtClean="0"/>
            </a:p>
          </p:txBody>
        </p:sp>
        <p:cxnSp>
          <p:nvCxnSpPr>
            <p:cNvPr id="38" name="Straight Connector 37"/>
            <p:cNvCxnSpPr/>
            <p:nvPr/>
          </p:nvCxnSpPr>
          <p:spPr>
            <a:xfrm>
              <a:off x="353632" y="1647825"/>
              <a:ext cx="452755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39" name="Text Placeholder 3"/>
          <p:cNvSpPr>
            <a:spLocks noGrp="1"/>
          </p:cNvSpPr>
          <p:nvPr>
            <p:ph type="body" sz="quarter" idx="34" hasCustomPrompt="1"/>
          </p:nvPr>
        </p:nvSpPr>
        <p:spPr>
          <a:xfrm>
            <a:off x="454680" y="5675804"/>
            <a:ext cx="8992533" cy="195814"/>
          </a:xfrm>
        </p:spPr>
        <p:txBody>
          <a:bodyPr wrap="square" tIns="36000" bIns="36000" anchor="b" anchorCtr="0">
            <a:spAutoFit/>
          </a:bodyPr>
          <a:lstStyle>
            <a:lvl1pPr>
              <a:spcBef>
                <a:spcPts val="0"/>
              </a:spcBef>
              <a:spcAft>
                <a:spcPts val="0"/>
              </a:spcAft>
              <a:defRPr sz="800" b="0" baseline="0">
                <a:solidFill>
                  <a:srgbClr val="000000"/>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noProof="0" dirty="0" smtClean="0"/>
              <a:t>Click to edit source text</a:t>
            </a:r>
          </a:p>
        </p:txBody>
      </p:sp>
      <p:sp>
        <p:nvSpPr>
          <p:cNvPr id="40" name="Chart Placeholder 6"/>
          <p:cNvSpPr>
            <a:spLocks noGrp="1"/>
          </p:cNvSpPr>
          <p:nvPr>
            <p:ph type="chart" sz="quarter" idx="35"/>
          </p:nvPr>
        </p:nvSpPr>
        <p:spPr>
          <a:xfrm>
            <a:off x="454681" y="1676400"/>
            <a:ext cx="8992532" cy="3810000"/>
          </a:xfrm>
        </p:spPr>
        <p:txBody>
          <a:bodyPr/>
          <a:lstStyle>
            <a:lvl1pPr>
              <a:defRPr sz="1200"/>
            </a:lvl1pPr>
          </a:lstStyle>
          <a:p>
            <a:r>
              <a:rPr lang="en-US" noProof="0" smtClean="0"/>
              <a:t>Click icon to add chart</a:t>
            </a:r>
            <a:endParaRPr lang="en-GB" noProof="0" dirty="0"/>
          </a:p>
        </p:txBody>
      </p:sp>
      <p:sp>
        <p:nvSpPr>
          <p:cNvPr id="41" name="Text Placeholder 3"/>
          <p:cNvSpPr>
            <a:spLocks noGrp="1"/>
          </p:cNvSpPr>
          <p:nvPr>
            <p:ph type="body" sz="quarter" idx="36" hasCustomPrompt="1"/>
          </p:nvPr>
        </p:nvSpPr>
        <p:spPr>
          <a:xfrm>
            <a:off x="454681" y="1342420"/>
            <a:ext cx="8992532" cy="257369"/>
          </a:xfrm>
        </p:spPr>
        <p:txBody>
          <a:bodyPr wrap="square" tIns="36000" bIns="36000">
            <a:spAutoFit/>
          </a:bodyPr>
          <a:lstStyle>
            <a:lvl1pPr>
              <a:defRPr sz="1200" baseline="0">
                <a:solidFill>
                  <a:srgbClr val="000000"/>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noProof="0" dirty="0" smtClean="0"/>
              <a:t>Click to edit chart title</a:t>
            </a:r>
          </a:p>
        </p:txBody>
      </p:sp>
      <p:cxnSp>
        <p:nvCxnSpPr>
          <p:cNvPr id="21" name="Straight Connector 20"/>
          <p:cNvCxnSpPr/>
          <p:nvPr userDrawn="1"/>
        </p:nvCxnSpPr>
        <p:spPr>
          <a:xfrm>
            <a:off x="304800" y="6096000"/>
            <a:ext cx="9295774" cy="0"/>
          </a:xfrm>
          <a:prstGeom prst="line">
            <a:avLst/>
          </a:prstGeom>
          <a:ln w="6350">
            <a:solidFill>
              <a:srgbClr val="1A9CE3"/>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08887" y="6251598"/>
            <a:ext cx="1801372" cy="423673"/>
          </a:xfrm>
          <a:prstGeom prst="rect">
            <a:avLst/>
          </a:prstGeom>
        </p:spPr>
      </p:pic>
      <p:sp>
        <p:nvSpPr>
          <p:cNvPr id="15" name="Text Placeholder 2"/>
          <p:cNvSpPr>
            <a:spLocks noGrp="1"/>
          </p:cNvSpPr>
          <p:nvPr>
            <p:ph type="body" sz="quarter" idx="11" hasCustomPrompt="1"/>
          </p:nvPr>
        </p:nvSpPr>
        <p:spPr>
          <a:xfrm>
            <a:off x="306389" y="714088"/>
            <a:ext cx="9294186" cy="256480"/>
          </a:xfrm>
        </p:spPr>
        <p:txBody>
          <a:bodyPr wrap="square" tIns="0" bIns="0" anchor="t" anchorCtr="0">
            <a:spAutoFit/>
          </a:bodyPr>
          <a:lstStyle>
            <a:lvl1pPr>
              <a:lnSpc>
                <a:spcPts val="2000"/>
              </a:lnSpc>
              <a:defRPr sz="1800" b="0" baseline="0">
                <a:solidFill>
                  <a:srgbClr val="1A9CE3"/>
                </a:solidFill>
              </a:defRPr>
            </a:lvl1pPr>
          </a:lstStyle>
          <a:p>
            <a:pPr lvl="0"/>
            <a:r>
              <a:rPr lang="en-GB" noProof="0" dirty="0" smtClean="0"/>
              <a:t>Click to edit subtitle/strapline</a:t>
            </a:r>
          </a:p>
        </p:txBody>
      </p:sp>
    </p:spTree>
    <p:extLst>
      <p:ext uri="{BB962C8B-B14F-4D97-AF65-F5344CB8AC3E}">
        <p14:creationId xmlns:p14="http://schemas.microsoft.com/office/powerpoint/2010/main" val="3482397021"/>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x Chart">
    <p:spTree>
      <p:nvGrpSpPr>
        <p:cNvPr id="1" name=""/>
        <p:cNvGrpSpPr/>
        <p:nvPr/>
      </p:nvGrpSpPr>
      <p:grpSpPr>
        <a:xfrm>
          <a:off x="0" y="0"/>
          <a:ext cx="0" cy="0"/>
          <a:chOff x="0" y="0"/>
          <a:chExt cx="0" cy="0"/>
        </a:xfrm>
      </p:grpSpPr>
      <p:grpSp>
        <p:nvGrpSpPr>
          <p:cNvPr id="29" name="Group 28"/>
          <p:cNvGrpSpPr/>
          <p:nvPr userDrawn="1"/>
        </p:nvGrpSpPr>
        <p:grpSpPr>
          <a:xfrm>
            <a:off x="304800" y="1222375"/>
            <a:ext cx="4573587" cy="4724399"/>
            <a:chOff x="353632" y="1647825"/>
            <a:chExt cx="4527550" cy="1911081"/>
          </a:xfrm>
        </p:grpSpPr>
        <p:sp>
          <p:nvSpPr>
            <p:cNvPr id="30" name="Rectangle 29"/>
            <p:cNvSpPr/>
            <p:nvPr/>
          </p:nvSpPr>
          <p:spPr>
            <a:xfrm>
              <a:off x="353632" y="1647826"/>
              <a:ext cx="4527550" cy="191108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noProof="0" dirty="0" smtClean="0"/>
            </a:p>
          </p:txBody>
        </p:sp>
        <p:cxnSp>
          <p:nvCxnSpPr>
            <p:cNvPr id="34" name="Straight Connector 33"/>
            <p:cNvCxnSpPr/>
            <p:nvPr/>
          </p:nvCxnSpPr>
          <p:spPr>
            <a:xfrm>
              <a:off x="353632" y="1647825"/>
              <a:ext cx="452755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userDrawn="1"/>
        </p:nvGrpSpPr>
        <p:grpSpPr>
          <a:xfrm>
            <a:off x="5030788" y="1222375"/>
            <a:ext cx="4569785" cy="4724399"/>
            <a:chOff x="353632" y="1647825"/>
            <a:chExt cx="4527550" cy="1911081"/>
          </a:xfrm>
        </p:grpSpPr>
        <p:sp>
          <p:nvSpPr>
            <p:cNvPr id="27" name="Rectangle 26"/>
            <p:cNvSpPr/>
            <p:nvPr/>
          </p:nvSpPr>
          <p:spPr>
            <a:xfrm>
              <a:off x="353632" y="1647826"/>
              <a:ext cx="4527550" cy="191108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noProof="0" dirty="0" smtClean="0"/>
            </a:p>
          </p:txBody>
        </p:sp>
        <p:cxnSp>
          <p:nvCxnSpPr>
            <p:cNvPr id="28" name="Straight Connector 27"/>
            <p:cNvCxnSpPr/>
            <p:nvPr/>
          </p:nvCxnSpPr>
          <p:spPr>
            <a:xfrm>
              <a:off x="353632" y="1647825"/>
              <a:ext cx="452755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hasCustomPrompt="1"/>
          </p:nvPr>
        </p:nvSpPr>
        <p:spPr/>
        <p:txBody>
          <a:bodyPr/>
          <a:lstStyle/>
          <a:p>
            <a:r>
              <a:rPr lang="en-GB" noProof="0" dirty="0" smtClean="0"/>
              <a:t>Click to edit slide title</a:t>
            </a:r>
            <a:endParaRPr lang="en-GB" noProof="0" dirty="0"/>
          </a:p>
        </p:txBody>
      </p:sp>
      <p:sp>
        <p:nvSpPr>
          <p:cNvPr id="17" name="TextBox 16"/>
          <p:cNvSpPr txBox="1"/>
          <p:nvPr userDrawn="1"/>
        </p:nvSpPr>
        <p:spPr>
          <a:xfrm>
            <a:off x="304800" y="6416417"/>
            <a:ext cx="209994" cy="123111"/>
          </a:xfrm>
          <a:prstGeom prst="rect">
            <a:avLst/>
          </a:prstGeom>
          <a:noFill/>
        </p:spPr>
        <p:txBody>
          <a:bodyPr wrap="square" lIns="0" tIns="0" rIns="0" bIns="0" rtlCol="0" anchor="b">
            <a:spAutoFit/>
          </a:bodyPr>
          <a:lstStyle/>
          <a:p>
            <a:pPr algn="l"/>
            <a:fld id="{A0DB0D94-07DB-854F-B844-BBD5CA70EC48}" type="slidenum">
              <a:rPr lang="en-GB" sz="800" noProof="0" smtClean="0">
                <a:solidFill>
                  <a:schemeClr val="tx1"/>
                </a:solidFill>
                <a:latin typeface="Arial" panose="020B0604020202020204" pitchFamily="34" charset="0"/>
                <a:cs typeface="Arial" panose="020B0604020202020204" pitchFamily="34" charset="0"/>
              </a:rPr>
              <a:pPr algn="l"/>
              <a:t>‹#›</a:t>
            </a:fld>
            <a:endParaRPr lang="en-GB" sz="800" noProof="0" dirty="0" smtClean="0">
              <a:solidFill>
                <a:schemeClr val="tx1"/>
              </a:solidFill>
              <a:latin typeface="Arial" panose="020B0604020202020204" pitchFamily="34" charset="0"/>
              <a:cs typeface="Arial" panose="020B0604020202020204" pitchFamily="34" charset="0"/>
            </a:endParaRPr>
          </a:p>
        </p:txBody>
      </p:sp>
      <p:sp>
        <p:nvSpPr>
          <p:cNvPr id="32" name="Text Placeholder 3"/>
          <p:cNvSpPr>
            <a:spLocks noGrp="1"/>
          </p:cNvSpPr>
          <p:nvPr>
            <p:ph type="body" sz="quarter" idx="32" hasCustomPrompt="1"/>
          </p:nvPr>
        </p:nvSpPr>
        <p:spPr>
          <a:xfrm>
            <a:off x="5176867" y="5675804"/>
            <a:ext cx="4271306" cy="195814"/>
          </a:xfrm>
        </p:spPr>
        <p:txBody>
          <a:bodyPr tIns="36000" bIns="36000" anchor="b" anchorCtr="0">
            <a:spAutoFit/>
          </a:bodyPr>
          <a:lstStyle>
            <a:lvl1pPr>
              <a:spcBef>
                <a:spcPts val="0"/>
              </a:spcBef>
              <a:spcAft>
                <a:spcPts val="0"/>
              </a:spcAft>
              <a:defRPr sz="800" b="0" baseline="0">
                <a:solidFill>
                  <a:srgbClr val="000000"/>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noProof="0" dirty="0" smtClean="0"/>
              <a:t>Click to edit source text</a:t>
            </a:r>
          </a:p>
        </p:txBody>
      </p:sp>
      <p:sp>
        <p:nvSpPr>
          <p:cNvPr id="33" name="Chart Placeholder 6"/>
          <p:cNvSpPr>
            <a:spLocks noGrp="1"/>
          </p:cNvSpPr>
          <p:nvPr>
            <p:ph type="chart" sz="quarter" idx="33"/>
          </p:nvPr>
        </p:nvSpPr>
        <p:spPr>
          <a:xfrm>
            <a:off x="5176867" y="1676400"/>
            <a:ext cx="4271307" cy="3810000"/>
          </a:xfrm>
        </p:spPr>
        <p:txBody>
          <a:bodyPr/>
          <a:lstStyle>
            <a:lvl1pPr>
              <a:defRPr sz="1200"/>
            </a:lvl1pPr>
          </a:lstStyle>
          <a:p>
            <a:r>
              <a:rPr lang="en-US" noProof="0" smtClean="0"/>
              <a:t>Click icon to add chart</a:t>
            </a:r>
            <a:endParaRPr lang="en-GB" noProof="0" dirty="0"/>
          </a:p>
        </p:txBody>
      </p:sp>
      <p:sp>
        <p:nvSpPr>
          <p:cNvPr id="35" name="Text Placeholder 3"/>
          <p:cNvSpPr>
            <a:spLocks noGrp="1"/>
          </p:cNvSpPr>
          <p:nvPr>
            <p:ph type="body" sz="quarter" idx="28" hasCustomPrompt="1"/>
          </p:nvPr>
        </p:nvSpPr>
        <p:spPr>
          <a:xfrm>
            <a:off x="5176867" y="1342420"/>
            <a:ext cx="4271306" cy="257369"/>
          </a:xfrm>
        </p:spPr>
        <p:txBody>
          <a:bodyPr tIns="36000" bIns="36000">
            <a:spAutoFit/>
          </a:bodyPr>
          <a:lstStyle>
            <a:lvl1pPr>
              <a:defRPr sz="1200" baseline="0">
                <a:solidFill>
                  <a:srgbClr val="000000"/>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noProof="0" dirty="0" smtClean="0"/>
              <a:t>Click to edit chart title</a:t>
            </a:r>
          </a:p>
        </p:txBody>
      </p:sp>
      <p:sp>
        <p:nvSpPr>
          <p:cNvPr id="39" name="Text Placeholder 3"/>
          <p:cNvSpPr>
            <a:spLocks noGrp="1"/>
          </p:cNvSpPr>
          <p:nvPr>
            <p:ph type="body" sz="quarter" idx="34" hasCustomPrompt="1"/>
          </p:nvPr>
        </p:nvSpPr>
        <p:spPr>
          <a:xfrm>
            <a:off x="454681" y="5675804"/>
            <a:ext cx="4271306" cy="195814"/>
          </a:xfrm>
        </p:spPr>
        <p:txBody>
          <a:bodyPr tIns="36000" bIns="36000" anchor="b" anchorCtr="0">
            <a:spAutoFit/>
          </a:bodyPr>
          <a:lstStyle>
            <a:lvl1pPr>
              <a:spcBef>
                <a:spcPts val="0"/>
              </a:spcBef>
              <a:spcAft>
                <a:spcPts val="0"/>
              </a:spcAft>
              <a:defRPr sz="800" b="0" baseline="0">
                <a:solidFill>
                  <a:srgbClr val="000000"/>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noProof="0" dirty="0" smtClean="0"/>
              <a:t>Click to edit source text</a:t>
            </a:r>
          </a:p>
        </p:txBody>
      </p:sp>
      <p:sp>
        <p:nvSpPr>
          <p:cNvPr id="40" name="Chart Placeholder 6"/>
          <p:cNvSpPr>
            <a:spLocks noGrp="1"/>
          </p:cNvSpPr>
          <p:nvPr>
            <p:ph type="chart" sz="quarter" idx="35"/>
          </p:nvPr>
        </p:nvSpPr>
        <p:spPr>
          <a:xfrm>
            <a:off x="454681" y="1676400"/>
            <a:ext cx="4271307" cy="3810000"/>
          </a:xfrm>
        </p:spPr>
        <p:txBody>
          <a:bodyPr/>
          <a:lstStyle>
            <a:lvl1pPr>
              <a:defRPr sz="1200"/>
            </a:lvl1pPr>
          </a:lstStyle>
          <a:p>
            <a:r>
              <a:rPr lang="en-US" noProof="0" smtClean="0"/>
              <a:t>Click icon to add chart</a:t>
            </a:r>
            <a:endParaRPr lang="en-GB" noProof="0" dirty="0"/>
          </a:p>
        </p:txBody>
      </p:sp>
      <p:sp>
        <p:nvSpPr>
          <p:cNvPr id="41" name="Text Placeholder 3"/>
          <p:cNvSpPr>
            <a:spLocks noGrp="1"/>
          </p:cNvSpPr>
          <p:nvPr>
            <p:ph type="body" sz="quarter" idx="36" hasCustomPrompt="1"/>
          </p:nvPr>
        </p:nvSpPr>
        <p:spPr>
          <a:xfrm>
            <a:off x="454681" y="1342420"/>
            <a:ext cx="4271306" cy="257369"/>
          </a:xfrm>
        </p:spPr>
        <p:txBody>
          <a:bodyPr tIns="36000" bIns="36000">
            <a:spAutoFit/>
          </a:bodyPr>
          <a:lstStyle>
            <a:lvl1pPr>
              <a:defRPr sz="1200" baseline="0">
                <a:solidFill>
                  <a:srgbClr val="000000"/>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noProof="0" dirty="0" smtClean="0"/>
              <a:t>Click to edit chart title</a:t>
            </a:r>
          </a:p>
        </p:txBody>
      </p:sp>
      <p:cxnSp>
        <p:nvCxnSpPr>
          <p:cNvPr id="21" name="Straight Connector 20"/>
          <p:cNvCxnSpPr/>
          <p:nvPr userDrawn="1"/>
        </p:nvCxnSpPr>
        <p:spPr>
          <a:xfrm>
            <a:off x="304800" y="6096000"/>
            <a:ext cx="9295774" cy="0"/>
          </a:xfrm>
          <a:prstGeom prst="line">
            <a:avLst/>
          </a:prstGeom>
          <a:ln w="6350">
            <a:solidFill>
              <a:srgbClr val="1A9CE3"/>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08887" y="6251598"/>
            <a:ext cx="1801372" cy="423673"/>
          </a:xfrm>
          <a:prstGeom prst="rect">
            <a:avLst/>
          </a:prstGeom>
        </p:spPr>
      </p:pic>
      <p:sp>
        <p:nvSpPr>
          <p:cNvPr id="25" name="Text Placeholder 2"/>
          <p:cNvSpPr>
            <a:spLocks noGrp="1"/>
          </p:cNvSpPr>
          <p:nvPr>
            <p:ph type="body" sz="quarter" idx="11" hasCustomPrompt="1"/>
          </p:nvPr>
        </p:nvSpPr>
        <p:spPr>
          <a:xfrm>
            <a:off x="306389" y="714088"/>
            <a:ext cx="9294186" cy="256480"/>
          </a:xfrm>
        </p:spPr>
        <p:txBody>
          <a:bodyPr wrap="square" tIns="0" bIns="0" anchor="t" anchorCtr="0">
            <a:spAutoFit/>
          </a:bodyPr>
          <a:lstStyle>
            <a:lvl1pPr>
              <a:lnSpc>
                <a:spcPts val="2000"/>
              </a:lnSpc>
              <a:defRPr sz="1800" b="0" baseline="0">
                <a:solidFill>
                  <a:srgbClr val="1A9CE3"/>
                </a:solidFill>
              </a:defRPr>
            </a:lvl1pPr>
          </a:lstStyle>
          <a:p>
            <a:pPr lvl="0"/>
            <a:r>
              <a:rPr lang="en-GB" noProof="0" dirty="0" smtClean="0"/>
              <a:t>Click to edit subtitle/strapline</a:t>
            </a:r>
          </a:p>
        </p:txBody>
      </p:sp>
    </p:spTree>
    <p:extLst>
      <p:ext uri="{BB962C8B-B14F-4D97-AF65-F5344CB8AC3E}">
        <p14:creationId xmlns:p14="http://schemas.microsoft.com/office/powerpoint/2010/main" val="978754278"/>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x Chart">
    <p:spTree>
      <p:nvGrpSpPr>
        <p:cNvPr id="1" name=""/>
        <p:cNvGrpSpPr/>
        <p:nvPr/>
      </p:nvGrpSpPr>
      <p:grpSpPr>
        <a:xfrm>
          <a:off x="0" y="0"/>
          <a:ext cx="0" cy="0"/>
          <a:chOff x="0" y="0"/>
          <a:chExt cx="0" cy="0"/>
        </a:xfrm>
      </p:grpSpPr>
      <p:grpSp>
        <p:nvGrpSpPr>
          <p:cNvPr id="44" name="Group 43"/>
          <p:cNvGrpSpPr/>
          <p:nvPr userDrawn="1"/>
        </p:nvGrpSpPr>
        <p:grpSpPr>
          <a:xfrm>
            <a:off x="304800" y="1222376"/>
            <a:ext cx="4573587" cy="2282824"/>
            <a:chOff x="353632" y="1647825"/>
            <a:chExt cx="4527550" cy="1911081"/>
          </a:xfrm>
        </p:grpSpPr>
        <p:sp>
          <p:nvSpPr>
            <p:cNvPr id="45" name="Rectangle 44"/>
            <p:cNvSpPr/>
            <p:nvPr/>
          </p:nvSpPr>
          <p:spPr>
            <a:xfrm>
              <a:off x="353632" y="1647826"/>
              <a:ext cx="4527550" cy="191108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noProof="0" dirty="0" smtClean="0"/>
            </a:p>
          </p:txBody>
        </p:sp>
        <p:cxnSp>
          <p:nvCxnSpPr>
            <p:cNvPr id="46" name="Straight Connector 45"/>
            <p:cNvCxnSpPr/>
            <p:nvPr/>
          </p:nvCxnSpPr>
          <p:spPr>
            <a:xfrm>
              <a:off x="353632" y="1647825"/>
              <a:ext cx="452755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userDrawn="1"/>
        </p:nvGrpSpPr>
        <p:grpSpPr>
          <a:xfrm>
            <a:off x="5030788" y="1222376"/>
            <a:ext cx="4569785" cy="2282824"/>
            <a:chOff x="353632" y="1647825"/>
            <a:chExt cx="4527550" cy="1911081"/>
          </a:xfrm>
        </p:grpSpPr>
        <p:sp>
          <p:nvSpPr>
            <p:cNvPr id="48" name="Rectangle 47"/>
            <p:cNvSpPr/>
            <p:nvPr/>
          </p:nvSpPr>
          <p:spPr>
            <a:xfrm>
              <a:off x="353632" y="1647826"/>
              <a:ext cx="4527550" cy="191108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noProof="0" dirty="0" smtClean="0"/>
            </a:p>
          </p:txBody>
        </p:sp>
        <p:cxnSp>
          <p:nvCxnSpPr>
            <p:cNvPr id="49" name="Straight Connector 48"/>
            <p:cNvCxnSpPr/>
            <p:nvPr/>
          </p:nvCxnSpPr>
          <p:spPr>
            <a:xfrm>
              <a:off x="353632" y="1647825"/>
              <a:ext cx="452755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94" name="Group 193"/>
          <p:cNvGrpSpPr/>
          <p:nvPr userDrawn="1"/>
        </p:nvGrpSpPr>
        <p:grpSpPr>
          <a:xfrm>
            <a:off x="304800" y="3663951"/>
            <a:ext cx="4573587" cy="2282824"/>
            <a:chOff x="353632" y="1647825"/>
            <a:chExt cx="4527550" cy="1911081"/>
          </a:xfrm>
        </p:grpSpPr>
        <p:sp>
          <p:nvSpPr>
            <p:cNvPr id="195" name="Rectangle 194"/>
            <p:cNvSpPr/>
            <p:nvPr/>
          </p:nvSpPr>
          <p:spPr>
            <a:xfrm>
              <a:off x="353632" y="1647826"/>
              <a:ext cx="4527550" cy="191108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noProof="0" dirty="0" smtClean="0"/>
            </a:p>
          </p:txBody>
        </p:sp>
        <p:cxnSp>
          <p:nvCxnSpPr>
            <p:cNvPr id="196" name="Straight Connector 195"/>
            <p:cNvCxnSpPr/>
            <p:nvPr/>
          </p:nvCxnSpPr>
          <p:spPr>
            <a:xfrm>
              <a:off x="353632" y="1647825"/>
              <a:ext cx="452755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97" name="Group 196"/>
          <p:cNvGrpSpPr/>
          <p:nvPr userDrawn="1"/>
        </p:nvGrpSpPr>
        <p:grpSpPr>
          <a:xfrm>
            <a:off x="5030788" y="3663951"/>
            <a:ext cx="4569785" cy="2282824"/>
            <a:chOff x="353632" y="1647825"/>
            <a:chExt cx="4527550" cy="1911081"/>
          </a:xfrm>
        </p:grpSpPr>
        <p:sp>
          <p:nvSpPr>
            <p:cNvPr id="198" name="Rectangle 197"/>
            <p:cNvSpPr/>
            <p:nvPr/>
          </p:nvSpPr>
          <p:spPr>
            <a:xfrm>
              <a:off x="353632" y="1647826"/>
              <a:ext cx="4527550" cy="191108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noProof="0" dirty="0" smtClean="0"/>
            </a:p>
          </p:txBody>
        </p:sp>
        <p:cxnSp>
          <p:nvCxnSpPr>
            <p:cNvPr id="199" name="Straight Connector 198"/>
            <p:cNvCxnSpPr/>
            <p:nvPr/>
          </p:nvCxnSpPr>
          <p:spPr>
            <a:xfrm>
              <a:off x="353632" y="1647825"/>
              <a:ext cx="452755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hasCustomPrompt="1"/>
          </p:nvPr>
        </p:nvSpPr>
        <p:spPr/>
        <p:txBody>
          <a:bodyPr/>
          <a:lstStyle/>
          <a:p>
            <a:r>
              <a:rPr lang="en-GB" noProof="0" dirty="0" smtClean="0"/>
              <a:t>Click to edit slide title</a:t>
            </a:r>
            <a:endParaRPr lang="en-GB" noProof="0" dirty="0"/>
          </a:p>
        </p:txBody>
      </p:sp>
      <p:sp>
        <p:nvSpPr>
          <p:cNvPr id="25" name="TextBox 24"/>
          <p:cNvSpPr txBox="1"/>
          <p:nvPr userDrawn="1"/>
        </p:nvSpPr>
        <p:spPr>
          <a:xfrm>
            <a:off x="304800" y="6416417"/>
            <a:ext cx="209994" cy="123111"/>
          </a:xfrm>
          <a:prstGeom prst="rect">
            <a:avLst/>
          </a:prstGeom>
          <a:noFill/>
        </p:spPr>
        <p:txBody>
          <a:bodyPr wrap="square" lIns="0" tIns="0" rIns="0" bIns="0" rtlCol="0" anchor="b">
            <a:spAutoFit/>
          </a:bodyPr>
          <a:lstStyle/>
          <a:p>
            <a:pPr algn="l"/>
            <a:fld id="{A0DB0D94-07DB-854F-B844-BBD5CA70EC48}" type="slidenum">
              <a:rPr lang="en-GB" sz="800" noProof="0" smtClean="0">
                <a:solidFill>
                  <a:schemeClr val="tx1"/>
                </a:solidFill>
                <a:latin typeface="Arial" panose="020B0604020202020204" pitchFamily="34" charset="0"/>
                <a:cs typeface="Arial" panose="020B0604020202020204" pitchFamily="34" charset="0"/>
              </a:rPr>
              <a:pPr algn="l"/>
              <a:t>‹#›</a:t>
            </a:fld>
            <a:endParaRPr lang="en-GB" sz="800" noProof="0" dirty="0" smtClean="0">
              <a:solidFill>
                <a:schemeClr val="tx1"/>
              </a:solidFill>
              <a:latin typeface="Arial" panose="020B0604020202020204" pitchFamily="34" charset="0"/>
              <a:cs typeface="Arial" panose="020B0604020202020204" pitchFamily="34" charset="0"/>
            </a:endParaRPr>
          </a:p>
        </p:txBody>
      </p:sp>
      <p:sp>
        <p:nvSpPr>
          <p:cNvPr id="4" name="Text Placeholder 3"/>
          <p:cNvSpPr>
            <a:spLocks noGrp="1"/>
          </p:cNvSpPr>
          <p:nvPr>
            <p:ph type="body" sz="quarter" idx="22" hasCustomPrompt="1"/>
          </p:nvPr>
        </p:nvSpPr>
        <p:spPr>
          <a:xfrm>
            <a:off x="454681" y="1342420"/>
            <a:ext cx="4271306" cy="257369"/>
          </a:xfrm>
        </p:spPr>
        <p:txBody>
          <a:bodyPr tIns="36000" bIns="36000">
            <a:spAutoFit/>
          </a:bodyPr>
          <a:lstStyle>
            <a:lvl1pPr>
              <a:defRPr sz="1200" baseline="0">
                <a:solidFill>
                  <a:srgbClr val="000000"/>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noProof="0" dirty="0" smtClean="0"/>
              <a:t>Click to edit chart title</a:t>
            </a:r>
          </a:p>
        </p:txBody>
      </p:sp>
      <p:sp>
        <p:nvSpPr>
          <p:cNvPr id="52" name="Text Placeholder 3"/>
          <p:cNvSpPr>
            <a:spLocks noGrp="1"/>
          </p:cNvSpPr>
          <p:nvPr>
            <p:ph type="body" sz="quarter" idx="23" hasCustomPrompt="1"/>
          </p:nvPr>
        </p:nvSpPr>
        <p:spPr>
          <a:xfrm>
            <a:off x="454681" y="3234230"/>
            <a:ext cx="4271306" cy="195814"/>
          </a:xfrm>
        </p:spPr>
        <p:txBody>
          <a:bodyPr tIns="36000" bIns="36000" anchor="b" anchorCtr="0">
            <a:spAutoFit/>
          </a:bodyPr>
          <a:lstStyle>
            <a:lvl1pPr>
              <a:spcBef>
                <a:spcPts val="0"/>
              </a:spcBef>
              <a:spcAft>
                <a:spcPts val="0"/>
              </a:spcAft>
              <a:defRPr sz="800" b="0" baseline="0">
                <a:solidFill>
                  <a:srgbClr val="000000"/>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noProof="0" dirty="0" smtClean="0"/>
              <a:t>Click to edit source text</a:t>
            </a:r>
          </a:p>
        </p:txBody>
      </p:sp>
      <p:sp>
        <p:nvSpPr>
          <p:cNvPr id="7" name="Chart Placeholder 6"/>
          <p:cNvSpPr>
            <a:spLocks noGrp="1"/>
          </p:cNvSpPr>
          <p:nvPr>
            <p:ph type="chart" sz="quarter" idx="24"/>
          </p:nvPr>
        </p:nvSpPr>
        <p:spPr>
          <a:xfrm>
            <a:off x="454681" y="1676401"/>
            <a:ext cx="4271307" cy="1471809"/>
          </a:xfrm>
        </p:spPr>
        <p:txBody>
          <a:bodyPr/>
          <a:lstStyle>
            <a:lvl1pPr>
              <a:defRPr sz="1200"/>
            </a:lvl1pPr>
          </a:lstStyle>
          <a:p>
            <a:r>
              <a:rPr lang="en-US" noProof="0" smtClean="0"/>
              <a:t>Click icon to add chart</a:t>
            </a:r>
            <a:endParaRPr lang="en-GB" noProof="0" dirty="0"/>
          </a:p>
        </p:txBody>
      </p:sp>
      <p:sp>
        <p:nvSpPr>
          <p:cNvPr id="59" name="Text Placeholder 3"/>
          <p:cNvSpPr>
            <a:spLocks noGrp="1"/>
          </p:cNvSpPr>
          <p:nvPr>
            <p:ph type="body" sz="quarter" idx="25" hasCustomPrompt="1"/>
          </p:nvPr>
        </p:nvSpPr>
        <p:spPr>
          <a:xfrm>
            <a:off x="454681" y="3781603"/>
            <a:ext cx="4271306" cy="257369"/>
          </a:xfrm>
        </p:spPr>
        <p:txBody>
          <a:bodyPr tIns="36000" bIns="36000">
            <a:spAutoFit/>
          </a:bodyPr>
          <a:lstStyle>
            <a:lvl1pPr>
              <a:defRPr sz="1200" baseline="0">
                <a:solidFill>
                  <a:srgbClr val="000000"/>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noProof="0" dirty="0" smtClean="0"/>
              <a:t>Click to edit chart title</a:t>
            </a:r>
          </a:p>
        </p:txBody>
      </p:sp>
      <p:sp>
        <p:nvSpPr>
          <p:cNvPr id="64" name="Chart Placeholder 6"/>
          <p:cNvSpPr>
            <a:spLocks noGrp="1"/>
          </p:cNvSpPr>
          <p:nvPr>
            <p:ph type="chart" sz="quarter" idx="27"/>
          </p:nvPr>
        </p:nvSpPr>
        <p:spPr>
          <a:xfrm>
            <a:off x="454681" y="4114801"/>
            <a:ext cx="4271307" cy="1471808"/>
          </a:xfrm>
        </p:spPr>
        <p:txBody>
          <a:bodyPr/>
          <a:lstStyle>
            <a:lvl1pPr>
              <a:defRPr sz="1200"/>
            </a:lvl1pPr>
          </a:lstStyle>
          <a:p>
            <a:r>
              <a:rPr lang="en-US" noProof="0" smtClean="0"/>
              <a:t>Click icon to add chart</a:t>
            </a:r>
            <a:endParaRPr lang="en-GB" noProof="0" dirty="0"/>
          </a:p>
        </p:txBody>
      </p:sp>
      <p:sp>
        <p:nvSpPr>
          <p:cNvPr id="71" name="Text Placeholder 3"/>
          <p:cNvSpPr>
            <a:spLocks noGrp="1"/>
          </p:cNvSpPr>
          <p:nvPr>
            <p:ph type="body" sz="quarter" idx="28" hasCustomPrompt="1"/>
          </p:nvPr>
        </p:nvSpPr>
        <p:spPr>
          <a:xfrm>
            <a:off x="5176867" y="1342421"/>
            <a:ext cx="4271306" cy="257369"/>
          </a:xfrm>
        </p:spPr>
        <p:txBody>
          <a:bodyPr tIns="36000" bIns="36000">
            <a:spAutoFit/>
          </a:bodyPr>
          <a:lstStyle>
            <a:lvl1pPr>
              <a:defRPr sz="1200" baseline="0">
                <a:solidFill>
                  <a:srgbClr val="000000"/>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noProof="0" dirty="0" smtClean="0"/>
              <a:t>Click to edit chart title</a:t>
            </a:r>
          </a:p>
        </p:txBody>
      </p:sp>
      <p:sp>
        <p:nvSpPr>
          <p:cNvPr id="72" name="Text Placeholder 3"/>
          <p:cNvSpPr>
            <a:spLocks noGrp="1"/>
          </p:cNvSpPr>
          <p:nvPr>
            <p:ph type="body" sz="quarter" idx="29" hasCustomPrompt="1"/>
          </p:nvPr>
        </p:nvSpPr>
        <p:spPr>
          <a:xfrm>
            <a:off x="5176867" y="3234230"/>
            <a:ext cx="4271306" cy="195814"/>
          </a:xfrm>
        </p:spPr>
        <p:txBody>
          <a:bodyPr tIns="36000" bIns="36000" anchor="b" anchorCtr="0">
            <a:spAutoFit/>
          </a:bodyPr>
          <a:lstStyle>
            <a:lvl1pPr>
              <a:spcBef>
                <a:spcPts val="0"/>
              </a:spcBef>
              <a:spcAft>
                <a:spcPts val="0"/>
              </a:spcAft>
              <a:defRPr sz="800" b="0" baseline="0">
                <a:solidFill>
                  <a:srgbClr val="000000"/>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noProof="0" dirty="0" smtClean="0"/>
              <a:t>Click to edit source text</a:t>
            </a:r>
          </a:p>
        </p:txBody>
      </p:sp>
      <p:sp>
        <p:nvSpPr>
          <p:cNvPr id="73" name="Chart Placeholder 6"/>
          <p:cNvSpPr>
            <a:spLocks noGrp="1"/>
          </p:cNvSpPr>
          <p:nvPr>
            <p:ph type="chart" sz="quarter" idx="30"/>
          </p:nvPr>
        </p:nvSpPr>
        <p:spPr>
          <a:xfrm>
            <a:off x="5176867" y="1676401"/>
            <a:ext cx="4271307" cy="1471808"/>
          </a:xfrm>
        </p:spPr>
        <p:txBody>
          <a:bodyPr/>
          <a:lstStyle>
            <a:lvl1pPr>
              <a:defRPr sz="1200"/>
            </a:lvl1pPr>
          </a:lstStyle>
          <a:p>
            <a:r>
              <a:rPr lang="en-US" noProof="0" smtClean="0"/>
              <a:t>Click icon to add chart</a:t>
            </a:r>
            <a:endParaRPr lang="en-GB" noProof="0" dirty="0"/>
          </a:p>
        </p:txBody>
      </p:sp>
      <p:sp>
        <p:nvSpPr>
          <p:cNvPr id="74" name="Text Placeholder 3"/>
          <p:cNvSpPr>
            <a:spLocks noGrp="1"/>
          </p:cNvSpPr>
          <p:nvPr>
            <p:ph type="body" sz="quarter" idx="31" hasCustomPrompt="1"/>
          </p:nvPr>
        </p:nvSpPr>
        <p:spPr>
          <a:xfrm>
            <a:off x="5176867" y="3781603"/>
            <a:ext cx="4271306" cy="257369"/>
          </a:xfrm>
        </p:spPr>
        <p:txBody>
          <a:bodyPr tIns="36000" bIns="36000">
            <a:spAutoFit/>
          </a:bodyPr>
          <a:lstStyle>
            <a:lvl1pPr>
              <a:defRPr sz="1200" baseline="0">
                <a:solidFill>
                  <a:srgbClr val="000000"/>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noProof="0" dirty="0" smtClean="0"/>
              <a:t>Click to edit chart title</a:t>
            </a:r>
          </a:p>
        </p:txBody>
      </p:sp>
      <p:sp>
        <p:nvSpPr>
          <p:cNvPr id="76" name="Chart Placeholder 6"/>
          <p:cNvSpPr>
            <a:spLocks noGrp="1"/>
          </p:cNvSpPr>
          <p:nvPr>
            <p:ph type="chart" sz="quarter" idx="33"/>
          </p:nvPr>
        </p:nvSpPr>
        <p:spPr>
          <a:xfrm>
            <a:off x="5176867" y="4114801"/>
            <a:ext cx="4271307" cy="1471807"/>
          </a:xfrm>
        </p:spPr>
        <p:txBody>
          <a:bodyPr/>
          <a:lstStyle>
            <a:lvl1pPr>
              <a:defRPr sz="1200"/>
            </a:lvl1pPr>
          </a:lstStyle>
          <a:p>
            <a:r>
              <a:rPr lang="en-US" noProof="0" smtClean="0"/>
              <a:t>Click icon to add chart</a:t>
            </a:r>
            <a:endParaRPr lang="en-GB" noProof="0" dirty="0"/>
          </a:p>
        </p:txBody>
      </p:sp>
      <p:cxnSp>
        <p:nvCxnSpPr>
          <p:cNvPr id="37" name="Straight Connector 36"/>
          <p:cNvCxnSpPr/>
          <p:nvPr userDrawn="1"/>
        </p:nvCxnSpPr>
        <p:spPr>
          <a:xfrm>
            <a:off x="304800" y="6096000"/>
            <a:ext cx="9295774" cy="0"/>
          </a:xfrm>
          <a:prstGeom prst="line">
            <a:avLst/>
          </a:prstGeom>
          <a:ln w="6350">
            <a:solidFill>
              <a:srgbClr val="1A9CE3"/>
            </a:solidFill>
          </a:ln>
        </p:spPr>
        <p:style>
          <a:lnRef idx="1">
            <a:schemeClr val="accent1"/>
          </a:lnRef>
          <a:fillRef idx="0">
            <a:schemeClr val="accent1"/>
          </a:fillRef>
          <a:effectRef idx="0">
            <a:schemeClr val="accent1"/>
          </a:effectRef>
          <a:fontRef idx="minor">
            <a:schemeClr val="tx1"/>
          </a:fontRef>
        </p:style>
      </p:cxnSp>
      <p:sp>
        <p:nvSpPr>
          <p:cNvPr id="42" name="Text Placeholder 3"/>
          <p:cNvSpPr>
            <a:spLocks noGrp="1"/>
          </p:cNvSpPr>
          <p:nvPr>
            <p:ph type="body" sz="quarter" idx="32" hasCustomPrompt="1"/>
          </p:nvPr>
        </p:nvSpPr>
        <p:spPr>
          <a:xfrm>
            <a:off x="5176867" y="5675805"/>
            <a:ext cx="4271306" cy="195814"/>
          </a:xfrm>
        </p:spPr>
        <p:txBody>
          <a:bodyPr tIns="36000" bIns="36000" anchor="b" anchorCtr="0">
            <a:spAutoFit/>
          </a:bodyPr>
          <a:lstStyle>
            <a:lvl1pPr>
              <a:spcBef>
                <a:spcPts val="0"/>
              </a:spcBef>
              <a:spcAft>
                <a:spcPts val="0"/>
              </a:spcAft>
              <a:defRPr sz="800" b="0" baseline="0">
                <a:solidFill>
                  <a:srgbClr val="000000"/>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noProof="0" dirty="0" smtClean="0"/>
              <a:t>Click to edit source text</a:t>
            </a:r>
          </a:p>
        </p:txBody>
      </p:sp>
      <p:sp>
        <p:nvSpPr>
          <p:cNvPr id="43" name="Text Placeholder 3"/>
          <p:cNvSpPr>
            <a:spLocks noGrp="1"/>
          </p:cNvSpPr>
          <p:nvPr>
            <p:ph type="body" sz="quarter" idx="34" hasCustomPrompt="1"/>
          </p:nvPr>
        </p:nvSpPr>
        <p:spPr>
          <a:xfrm>
            <a:off x="454681" y="5675805"/>
            <a:ext cx="4271306" cy="195814"/>
          </a:xfrm>
        </p:spPr>
        <p:txBody>
          <a:bodyPr tIns="36000" bIns="36000" anchor="b" anchorCtr="0">
            <a:spAutoFit/>
          </a:bodyPr>
          <a:lstStyle>
            <a:lvl1pPr>
              <a:spcBef>
                <a:spcPts val="0"/>
              </a:spcBef>
              <a:spcAft>
                <a:spcPts val="0"/>
              </a:spcAft>
              <a:defRPr sz="800" b="0" baseline="0">
                <a:solidFill>
                  <a:srgbClr val="000000"/>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noProof="0" dirty="0" smtClean="0"/>
              <a:t>Click to edit source text</a:t>
            </a:r>
          </a:p>
        </p:txBody>
      </p:sp>
      <p:pic>
        <p:nvPicPr>
          <p:cNvPr id="36" name="Picture 3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08887" y="6251598"/>
            <a:ext cx="1801372" cy="423673"/>
          </a:xfrm>
          <a:prstGeom prst="rect">
            <a:avLst/>
          </a:prstGeom>
        </p:spPr>
      </p:pic>
      <p:sp>
        <p:nvSpPr>
          <p:cNvPr id="41" name="Text Placeholder 2"/>
          <p:cNvSpPr>
            <a:spLocks noGrp="1"/>
          </p:cNvSpPr>
          <p:nvPr>
            <p:ph type="body" sz="quarter" idx="11" hasCustomPrompt="1"/>
          </p:nvPr>
        </p:nvSpPr>
        <p:spPr>
          <a:xfrm>
            <a:off x="306389" y="714088"/>
            <a:ext cx="9294186" cy="256480"/>
          </a:xfrm>
        </p:spPr>
        <p:txBody>
          <a:bodyPr wrap="square" tIns="0" bIns="0" anchor="t" anchorCtr="0">
            <a:spAutoFit/>
          </a:bodyPr>
          <a:lstStyle>
            <a:lvl1pPr>
              <a:lnSpc>
                <a:spcPts val="2000"/>
              </a:lnSpc>
              <a:defRPr sz="1800" b="0" baseline="0">
                <a:solidFill>
                  <a:srgbClr val="1A9CE3"/>
                </a:solidFill>
              </a:defRPr>
            </a:lvl1pPr>
          </a:lstStyle>
          <a:p>
            <a:pPr lvl="0"/>
            <a:r>
              <a:rPr lang="en-GB" noProof="0" dirty="0" smtClean="0"/>
              <a:t>Click to edit subtitle/strapline</a:t>
            </a:r>
          </a:p>
        </p:txBody>
      </p:sp>
    </p:spTree>
    <p:extLst>
      <p:ext uri="{BB962C8B-B14F-4D97-AF65-F5344CB8AC3E}">
        <p14:creationId xmlns:p14="http://schemas.microsoft.com/office/powerpoint/2010/main" val="3525505790"/>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Image">
    <p:bg>
      <p:bgPr>
        <a:solidFill>
          <a:schemeClr val="bg1"/>
        </a:solidFill>
        <a:effectLst/>
      </p:bgPr>
    </p:bg>
    <p:spTree>
      <p:nvGrpSpPr>
        <p:cNvPr id="1" name=""/>
        <p:cNvGrpSpPr/>
        <p:nvPr/>
      </p:nvGrpSpPr>
      <p:grpSpPr>
        <a:xfrm>
          <a:off x="0" y="0"/>
          <a:ext cx="0" cy="0"/>
          <a:chOff x="0" y="0"/>
          <a:chExt cx="0" cy="0"/>
        </a:xfrm>
      </p:grpSpPr>
      <p:sp>
        <p:nvSpPr>
          <p:cNvPr id="8" name="Picture Placeholder 2"/>
          <p:cNvSpPr>
            <a:spLocks noGrp="1"/>
          </p:cNvSpPr>
          <p:nvPr>
            <p:ph type="pic" sz="quarter" idx="18" hasCustomPrompt="1"/>
          </p:nvPr>
        </p:nvSpPr>
        <p:spPr>
          <a:xfrm>
            <a:off x="0" y="0"/>
            <a:ext cx="9906000" cy="6858000"/>
          </a:xfrm>
          <a:solidFill>
            <a:schemeClr val="bg1">
              <a:lumMod val="95000"/>
            </a:schemeClr>
          </a:solidFill>
        </p:spPr>
        <p:txBody>
          <a:bodyPr lIns="284400" tIns="900000" rIns="5148000"/>
          <a:lstStyle>
            <a:lvl1pPr algn="l">
              <a:lnSpc>
                <a:spcPts val="1800"/>
              </a:lnSpc>
              <a:defRPr sz="1400" b="1" baseline="0"/>
            </a:lvl1pPr>
          </a:lstStyle>
          <a:p>
            <a:r>
              <a:rPr lang="en-GB" noProof="0" dirty="0" smtClean="0"/>
              <a:t>To add an image: click on the grey area, select ‘Insert &gt; Picture’ and choose desired image from file</a:t>
            </a:r>
          </a:p>
        </p:txBody>
      </p:sp>
      <p:sp>
        <p:nvSpPr>
          <p:cNvPr id="5" name="Text Placeholder 4"/>
          <p:cNvSpPr>
            <a:spLocks noGrp="1"/>
          </p:cNvSpPr>
          <p:nvPr>
            <p:ph type="body" sz="quarter" idx="19" hasCustomPrompt="1"/>
          </p:nvPr>
        </p:nvSpPr>
        <p:spPr>
          <a:xfrm>
            <a:off x="1" y="1676400"/>
            <a:ext cx="6463683" cy="4114800"/>
          </a:xfrm>
          <a:custGeom>
            <a:avLst/>
            <a:gdLst/>
            <a:ahLst/>
            <a:cxnLst/>
            <a:rect l="l" t="t" r="r" b="b"/>
            <a:pathLst>
              <a:path w="6463683" h="4114800">
                <a:moveTo>
                  <a:pt x="0" y="0"/>
                </a:moveTo>
                <a:lnTo>
                  <a:pt x="6463683" y="0"/>
                </a:lnTo>
                <a:lnTo>
                  <a:pt x="4367087" y="4114800"/>
                </a:lnTo>
                <a:lnTo>
                  <a:pt x="0" y="4114800"/>
                </a:lnTo>
                <a:close/>
              </a:path>
            </a:pathLst>
          </a:custGeom>
          <a:solidFill>
            <a:srgbClr val="141E50"/>
          </a:solidFill>
          <a:ln>
            <a:noFill/>
          </a:ln>
        </p:spPr>
        <p:txBody>
          <a:bodyPr/>
          <a:lstStyle>
            <a:lvl1pPr>
              <a:defRPr>
                <a:solidFill>
                  <a:srgbClr val="141E50"/>
                </a:solidFill>
              </a:defRPr>
            </a:lvl1pPr>
          </a:lstStyle>
          <a:p>
            <a:pPr lvl="0"/>
            <a:r>
              <a:rPr lang="en-US" dirty="0" smtClean="0"/>
              <a:t> </a:t>
            </a:r>
          </a:p>
        </p:txBody>
      </p:sp>
      <p:sp>
        <p:nvSpPr>
          <p:cNvPr id="7" name="Text Placeholder 6"/>
          <p:cNvSpPr>
            <a:spLocks noGrp="1"/>
          </p:cNvSpPr>
          <p:nvPr>
            <p:ph type="body" sz="quarter" idx="16" hasCustomPrompt="1"/>
          </p:nvPr>
        </p:nvSpPr>
        <p:spPr>
          <a:xfrm>
            <a:off x="306390" y="1924401"/>
            <a:ext cx="3784598" cy="288147"/>
          </a:xfrm>
        </p:spPr>
        <p:txBody>
          <a:bodyPr wrap="square" tIns="36000" bIns="36000" anchor="b">
            <a:spAutoFit/>
          </a:bodyPr>
          <a:lstStyle>
            <a:lvl1pPr>
              <a:defRPr sz="1400" b="0" baseline="0">
                <a:solidFill>
                  <a:schemeClr val="bg1"/>
                </a:solidFill>
              </a:defRPr>
            </a:lvl1pPr>
          </a:lstStyle>
          <a:p>
            <a:pPr lvl="0"/>
            <a:r>
              <a:rPr lang="en-GB" noProof="0" dirty="0" smtClean="0"/>
              <a:t>Click to edit date (DD/MM/YYYY)</a:t>
            </a:r>
            <a:endParaRPr lang="en-GB" noProof="0" dirty="0"/>
          </a:p>
        </p:txBody>
      </p:sp>
      <p:sp>
        <p:nvSpPr>
          <p:cNvPr id="10" name="Text Placeholder 31"/>
          <p:cNvSpPr>
            <a:spLocks noGrp="1"/>
          </p:cNvSpPr>
          <p:nvPr>
            <p:ph type="body" sz="quarter" idx="11" hasCustomPrompt="1"/>
          </p:nvPr>
        </p:nvSpPr>
        <p:spPr>
          <a:xfrm>
            <a:off x="306388" y="3755504"/>
            <a:ext cx="3784599" cy="288147"/>
          </a:xfrm>
        </p:spPr>
        <p:txBody>
          <a:bodyPr wrap="square" tIns="36000" bIns="36000">
            <a:spAutoFit/>
          </a:bodyPr>
          <a:lstStyle>
            <a:lvl1pPr>
              <a:defRPr sz="1400" b="0" baseline="0">
                <a:solidFill>
                  <a:schemeClr val="bg1"/>
                </a:solidFill>
              </a:defRPr>
            </a:lvl1pPr>
            <a:lvl2pPr>
              <a:defRPr b="0">
                <a:solidFill>
                  <a:schemeClr val="accent3"/>
                </a:solidFill>
              </a:defRPr>
            </a:lvl2pPr>
            <a:lvl3pPr>
              <a:defRPr b="0">
                <a:solidFill>
                  <a:schemeClr val="accent3"/>
                </a:solidFill>
              </a:defRPr>
            </a:lvl3pPr>
            <a:lvl4pPr>
              <a:defRPr b="0">
                <a:solidFill>
                  <a:schemeClr val="accent3"/>
                </a:solidFill>
              </a:defRPr>
            </a:lvl4pPr>
            <a:lvl5pPr>
              <a:defRPr b="0">
                <a:solidFill>
                  <a:schemeClr val="accent3"/>
                </a:solidFill>
              </a:defRPr>
            </a:lvl5pPr>
          </a:lstStyle>
          <a:p>
            <a:pPr lvl="0"/>
            <a:r>
              <a:rPr lang="en-GB" noProof="0" dirty="0" smtClean="0"/>
              <a:t>Click to edit subtitle</a:t>
            </a:r>
          </a:p>
        </p:txBody>
      </p:sp>
      <p:sp>
        <p:nvSpPr>
          <p:cNvPr id="12" name="Text Placeholder 12"/>
          <p:cNvSpPr>
            <a:spLocks noGrp="1"/>
          </p:cNvSpPr>
          <p:nvPr>
            <p:ph type="body" sz="quarter" idx="17" hasCustomPrompt="1"/>
          </p:nvPr>
        </p:nvSpPr>
        <p:spPr>
          <a:xfrm>
            <a:off x="306388" y="5022238"/>
            <a:ext cx="3784600" cy="226591"/>
          </a:xfrm>
        </p:spPr>
        <p:txBody>
          <a:bodyPr tIns="36000" bIns="36000" anchor="b">
            <a:spAutoFit/>
          </a:bodyPr>
          <a:lstStyle>
            <a:lvl1pPr>
              <a:lnSpc>
                <a:spcPct val="100000"/>
              </a:lnSpc>
              <a:spcBef>
                <a:spcPts val="300"/>
              </a:spcBef>
              <a:spcAft>
                <a:spcPts val="300"/>
              </a:spcAft>
              <a:defRPr sz="1000" b="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smtClean="0"/>
              <a:t>Presented by Name, Surname</a:t>
            </a:r>
          </a:p>
        </p:txBody>
      </p:sp>
      <p:sp>
        <p:nvSpPr>
          <p:cNvPr id="171" name="Text Placeholder 170"/>
          <p:cNvSpPr>
            <a:spLocks noGrp="1"/>
          </p:cNvSpPr>
          <p:nvPr>
            <p:ph type="body" sz="quarter" idx="20" hasCustomPrompt="1"/>
          </p:nvPr>
        </p:nvSpPr>
        <p:spPr>
          <a:xfrm>
            <a:off x="306389" y="2393508"/>
            <a:ext cx="4572000" cy="657479"/>
          </a:xfrm>
        </p:spPr>
        <p:txBody>
          <a:bodyPr wrap="square" tIns="36000" bIns="36000">
            <a:spAutoFit/>
          </a:bodyPr>
          <a:lstStyle>
            <a:lvl1pPr>
              <a:defRPr sz="3800" b="0" baseline="0">
                <a:solidFill>
                  <a:schemeClr val="bg1"/>
                </a:solidFill>
              </a:defRPr>
            </a:lvl1pPr>
            <a:lvl2pPr>
              <a:defRPr sz="3800" b="0">
                <a:solidFill>
                  <a:schemeClr val="bg1"/>
                </a:solidFill>
              </a:defRPr>
            </a:lvl2pPr>
            <a:lvl3pPr>
              <a:defRPr sz="3800" b="0">
                <a:solidFill>
                  <a:schemeClr val="bg1"/>
                </a:solidFill>
              </a:defRPr>
            </a:lvl3pPr>
            <a:lvl4pPr>
              <a:defRPr sz="3800" b="0">
                <a:solidFill>
                  <a:schemeClr val="bg1"/>
                </a:solidFill>
              </a:defRPr>
            </a:lvl4pPr>
            <a:lvl5pPr>
              <a:defRPr sz="3800" b="0">
                <a:solidFill>
                  <a:schemeClr val="bg1"/>
                </a:solidFill>
              </a:defRPr>
            </a:lvl5pPr>
          </a:lstStyle>
          <a:p>
            <a:pPr lvl="0"/>
            <a:r>
              <a:rPr lang="en-GB" noProof="0" dirty="0" smtClean="0"/>
              <a:t>Click to edit title</a:t>
            </a:r>
            <a:endParaRPr lang="en-GB" noProof="0" dirty="0"/>
          </a:p>
        </p:txBody>
      </p:sp>
      <p:pic>
        <p:nvPicPr>
          <p:cNvPr id="565" name="Picture 56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83261" y="391898"/>
            <a:ext cx="2528253" cy="594085"/>
          </a:xfrm>
          <a:prstGeom prst="rect">
            <a:avLst/>
          </a:prstGeom>
        </p:spPr>
      </p:pic>
      <p:sp>
        <p:nvSpPr>
          <p:cNvPr id="11" name="Text Placeholder 12"/>
          <p:cNvSpPr>
            <a:spLocks noGrp="1"/>
          </p:cNvSpPr>
          <p:nvPr>
            <p:ph type="body" sz="quarter" idx="21" hasCustomPrompt="1"/>
          </p:nvPr>
        </p:nvSpPr>
        <p:spPr>
          <a:xfrm>
            <a:off x="306387" y="6240593"/>
            <a:ext cx="7721601" cy="226591"/>
          </a:xfrm>
        </p:spPr>
        <p:txBody>
          <a:bodyPr wrap="square" tIns="36000" bIns="36000" anchor="b">
            <a:spAutoFit/>
          </a:bodyPr>
          <a:lstStyle>
            <a:lvl1pPr>
              <a:lnSpc>
                <a:spcPct val="100000"/>
              </a:lnSpc>
              <a:spcBef>
                <a:spcPts val="0"/>
              </a:spcBef>
              <a:spcAft>
                <a:spcPts val="0"/>
              </a:spcAft>
              <a:defRPr sz="1000" b="1" baseline="0">
                <a:solidFill>
                  <a:srgbClr val="00000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smtClean="0"/>
              <a:t>Click to edit audience statement</a:t>
            </a:r>
          </a:p>
        </p:txBody>
      </p:sp>
      <p:sp>
        <p:nvSpPr>
          <p:cNvPr id="14" name="Text Placeholder 12"/>
          <p:cNvSpPr>
            <a:spLocks noGrp="1"/>
          </p:cNvSpPr>
          <p:nvPr>
            <p:ph type="body" sz="quarter" idx="22" hasCustomPrompt="1"/>
          </p:nvPr>
        </p:nvSpPr>
        <p:spPr>
          <a:xfrm>
            <a:off x="306388" y="6506782"/>
            <a:ext cx="7721600" cy="153888"/>
          </a:xfrm>
        </p:spPr>
        <p:txBody>
          <a:bodyPr wrap="square" tIns="0" bIns="0" anchor="t" anchorCtr="0">
            <a:spAutoFit/>
          </a:bodyPr>
          <a:lstStyle>
            <a:lvl1pPr>
              <a:lnSpc>
                <a:spcPct val="100000"/>
              </a:lnSpc>
              <a:spcBef>
                <a:spcPts val="0"/>
              </a:spcBef>
              <a:spcAft>
                <a:spcPts val="0"/>
              </a:spcAft>
              <a:defRPr sz="1000" b="0" spc="0" baseline="0">
                <a:solidFill>
                  <a:srgbClr val="00000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smtClean="0"/>
              <a:t>Aberdeen Standard Investments is a brand of the investment businesses of Aberdeen Asset Management and Standard Life Investments.</a:t>
            </a:r>
          </a:p>
        </p:txBody>
      </p:sp>
    </p:spTree>
    <p:extLst>
      <p:ext uri="{BB962C8B-B14F-4D97-AF65-F5344CB8AC3E}">
        <p14:creationId xmlns:p14="http://schemas.microsoft.com/office/powerpoint/2010/main" val="2228102001"/>
      </p:ext>
    </p:extLst>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 Small Image">
    <p:spTree>
      <p:nvGrpSpPr>
        <p:cNvPr id="1" name=""/>
        <p:cNvGrpSpPr/>
        <p:nvPr/>
      </p:nvGrpSpPr>
      <p:grpSpPr>
        <a:xfrm>
          <a:off x="0" y="0"/>
          <a:ext cx="0" cy="0"/>
          <a:chOff x="0" y="0"/>
          <a:chExt cx="0" cy="0"/>
        </a:xfrm>
      </p:grpSpPr>
      <p:sp>
        <p:nvSpPr>
          <p:cNvPr id="18" name="Content Placeholder 3"/>
          <p:cNvSpPr>
            <a:spLocks noGrp="1"/>
          </p:cNvSpPr>
          <p:nvPr>
            <p:ph sz="quarter" idx="36"/>
          </p:nvPr>
        </p:nvSpPr>
        <p:spPr>
          <a:xfrm>
            <a:off x="304799" y="1222375"/>
            <a:ext cx="5362575" cy="4724399"/>
          </a:xfrm>
        </p:spPr>
        <p:txBody>
          <a:bodyPr/>
          <a:lstStyle>
            <a:lvl1pPr>
              <a:defRPr sz="1600"/>
            </a:lvl1pPr>
            <a:lvl2pPr>
              <a:defRPr sz="1600"/>
            </a:lvl2pPr>
            <a:lvl3pPr>
              <a:defRPr sz="1600"/>
            </a:lvl3pPr>
            <a:lvl4pPr>
              <a:defRPr sz="1600"/>
            </a:lvl4pPr>
            <a:lvl5pPr>
              <a:defRPr sz="1600"/>
            </a:lvl5pPr>
            <a:lvl6pPr>
              <a:defRPr sz="160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Picture Placeholder 7"/>
          <p:cNvSpPr>
            <a:spLocks noGrp="1"/>
          </p:cNvSpPr>
          <p:nvPr>
            <p:ph type="pic" sz="quarter" idx="11" hasCustomPrompt="1"/>
          </p:nvPr>
        </p:nvSpPr>
        <p:spPr>
          <a:xfrm>
            <a:off x="5821363" y="1222376"/>
            <a:ext cx="3779211" cy="4724400"/>
          </a:xfrm>
          <a:solidFill>
            <a:srgbClr val="F2F2F2"/>
          </a:solidFill>
        </p:spPr>
        <p:txBody>
          <a:bodyPr tIns="1224000"/>
          <a:lstStyle>
            <a:lvl1pPr algn="ctr">
              <a:defRPr sz="1200" b="1">
                <a:solidFill>
                  <a:srgbClr val="1A9CE3"/>
                </a:solidFill>
              </a:defRPr>
            </a:lvl1pPr>
          </a:lstStyle>
          <a:p>
            <a:r>
              <a:rPr lang="en-US" noProof="0" dirty="0" smtClean="0"/>
              <a:t>Click icon to add image</a:t>
            </a:r>
            <a:endParaRPr lang="en-GB" noProof="0" dirty="0"/>
          </a:p>
        </p:txBody>
      </p:sp>
      <p:sp>
        <p:nvSpPr>
          <p:cNvPr id="2" name="Title 1"/>
          <p:cNvSpPr>
            <a:spLocks noGrp="1"/>
          </p:cNvSpPr>
          <p:nvPr>
            <p:ph type="title" hasCustomPrompt="1"/>
          </p:nvPr>
        </p:nvSpPr>
        <p:spPr/>
        <p:txBody>
          <a:bodyPr/>
          <a:lstStyle/>
          <a:p>
            <a:r>
              <a:rPr lang="en-GB" noProof="0" dirty="0" smtClean="0"/>
              <a:t>Click to edit slide title</a:t>
            </a:r>
            <a:endParaRPr lang="en-GB" noProof="0" dirty="0"/>
          </a:p>
        </p:txBody>
      </p:sp>
      <p:sp>
        <p:nvSpPr>
          <p:cNvPr id="11" name="TextBox 10"/>
          <p:cNvSpPr txBox="1"/>
          <p:nvPr userDrawn="1"/>
        </p:nvSpPr>
        <p:spPr>
          <a:xfrm>
            <a:off x="304800" y="6416417"/>
            <a:ext cx="209994" cy="123111"/>
          </a:xfrm>
          <a:prstGeom prst="rect">
            <a:avLst/>
          </a:prstGeom>
          <a:noFill/>
        </p:spPr>
        <p:txBody>
          <a:bodyPr wrap="square" lIns="0" tIns="0" rIns="0" bIns="0" rtlCol="0" anchor="b">
            <a:spAutoFit/>
          </a:bodyPr>
          <a:lstStyle/>
          <a:p>
            <a:pPr algn="l"/>
            <a:fld id="{A0DB0D94-07DB-854F-B844-BBD5CA70EC48}" type="slidenum">
              <a:rPr lang="en-GB" sz="800" noProof="0" smtClean="0">
                <a:solidFill>
                  <a:schemeClr val="tx1"/>
                </a:solidFill>
                <a:latin typeface="Arial" panose="020B0604020202020204" pitchFamily="34" charset="0"/>
                <a:cs typeface="Arial" panose="020B0604020202020204" pitchFamily="34" charset="0"/>
              </a:rPr>
              <a:pPr algn="l"/>
              <a:t>‹#›</a:t>
            </a:fld>
            <a:endParaRPr lang="en-GB" sz="800" noProof="0" dirty="0" smtClean="0">
              <a:solidFill>
                <a:schemeClr val="tx1"/>
              </a:solidFill>
              <a:latin typeface="Arial" panose="020B0604020202020204" pitchFamily="34" charset="0"/>
              <a:cs typeface="Arial" panose="020B0604020202020204" pitchFamily="34" charset="0"/>
            </a:endParaRPr>
          </a:p>
        </p:txBody>
      </p:sp>
      <p:cxnSp>
        <p:nvCxnSpPr>
          <p:cNvPr id="15" name="Straight Connector 14"/>
          <p:cNvCxnSpPr/>
          <p:nvPr userDrawn="1"/>
        </p:nvCxnSpPr>
        <p:spPr>
          <a:xfrm>
            <a:off x="304800" y="6096000"/>
            <a:ext cx="9295774" cy="0"/>
          </a:xfrm>
          <a:prstGeom prst="line">
            <a:avLst/>
          </a:prstGeom>
          <a:ln w="6350">
            <a:solidFill>
              <a:srgbClr val="1A9CE3"/>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08887" y="6251598"/>
            <a:ext cx="1801372" cy="423673"/>
          </a:xfrm>
          <a:prstGeom prst="rect">
            <a:avLst/>
          </a:prstGeom>
        </p:spPr>
      </p:pic>
      <p:sp>
        <p:nvSpPr>
          <p:cNvPr id="14" name="Text Placeholder 2"/>
          <p:cNvSpPr>
            <a:spLocks noGrp="1"/>
          </p:cNvSpPr>
          <p:nvPr>
            <p:ph type="body" sz="quarter" idx="35" hasCustomPrompt="1"/>
          </p:nvPr>
        </p:nvSpPr>
        <p:spPr>
          <a:xfrm>
            <a:off x="306389" y="714088"/>
            <a:ext cx="9294186" cy="256480"/>
          </a:xfrm>
        </p:spPr>
        <p:txBody>
          <a:bodyPr wrap="square" tIns="0" bIns="0" anchor="t" anchorCtr="0">
            <a:spAutoFit/>
          </a:bodyPr>
          <a:lstStyle>
            <a:lvl1pPr>
              <a:lnSpc>
                <a:spcPts val="2000"/>
              </a:lnSpc>
              <a:defRPr sz="1800" b="0" baseline="0">
                <a:solidFill>
                  <a:srgbClr val="1A9CE3"/>
                </a:solidFill>
              </a:defRPr>
            </a:lvl1pPr>
          </a:lstStyle>
          <a:p>
            <a:pPr lvl="0"/>
            <a:r>
              <a:rPr lang="en-GB" noProof="0" dirty="0" smtClean="0"/>
              <a:t>Click to edit subtitle/strapline</a:t>
            </a:r>
          </a:p>
        </p:txBody>
      </p:sp>
      <p:sp>
        <p:nvSpPr>
          <p:cNvPr id="16" name="Text Placeholder 3"/>
          <p:cNvSpPr>
            <a:spLocks noGrp="1"/>
          </p:cNvSpPr>
          <p:nvPr>
            <p:ph type="body" sz="quarter" idx="34" hasCustomPrompt="1"/>
          </p:nvPr>
        </p:nvSpPr>
        <p:spPr>
          <a:xfrm>
            <a:off x="304801" y="5750961"/>
            <a:ext cx="5362574" cy="195814"/>
          </a:xfrm>
        </p:spPr>
        <p:txBody>
          <a:bodyPr wrap="square" tIns="36000" bIns="36000" anchor="b" anchorCtr="0">
            <a:spAutoFit/>
          </a:bodyPr>
          <a:lstStyle>
            <a:lvl1pPr>
              <a:spcBef>
                <a:spcPts val="0"/>
              </a:spcBef>
              <a:spcAft>
                <a:spcPts val="0"/>
              </a:spcAft>
              <a:defRPr sz="800" b="0" baseline="0">
                <a:solidFill>
                  <a:srgbClr val="000000"/>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noProof="0" dirty="0" smtClean="0"/>
              <a:t>Click to edit source text</a:t>
            </a:r>
          </a:p>
        </p:txBody>
      </p:sp>
    </p:spTree>
    <p:extLst>
      <p:ext uri="{BB962C8B-B14F-4D97-AF65-F5344CB8AC3E}">
        <p14:creationId xmlns:p14="http://schemas.microsoft.com/office/powerpoint/2010/main" val="596354410"/>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 Large Image">
    <p:spTree>
      <p:nvGrpSpPr>
        <p:cNvPr id="1" name=""/>
        <p:cNvGrpSpPr/>
        <p:nvPr/>
      </p:nvGrpSpPr>
      <p:grpSpPr>
        <a:xfrm>
          <a:off x="0" y="0"/>
          <a:ext cx="0" cy="0"/>
          <a:chOff x="0" y="0"/>
          <a:chExt cx="0" cy="0"/>
        </a:xfrm>
      </p:grpSpPr>
      <p:sp>
        <p:nvSpPr>
          <p:cNvPr id="18" name="Content Placeholder 3"/>
          <p:cNvSpPr>
            <a:spLocks noGrp="1"/>
          </p:cNvSpPr>
          <p:nvPr>
            <p:ph sz="quarter" idx="36"/>
          </p:nvPr>
        </p:nvSpPr>
        <p:spPr>
          <a:xfrm>
            <a:off x="304799" y="1222375"/>
            <a:ext cx="3786189" cy="4724399"/>
          </a:xfrm>
        </p:spPr>
        <p:txBody>
          <a:bodyPr/>
          <a:lstStyle>
            <a:lvl1pPr>
              <a:defRPr sz="1600"/>
            </a:lvl1pPr>
            <a:lvl2pPr>
              <a:defRPr sz="1600"/>
            </a:lvl2pPr>
            <a:lvl3pPr>
              <a:defRPr sz="1600"/>
            </a:lvl3pPr>
            <a:lvl4pPr>
              <a:defRPr sz="1600"/>
            </a:lvl4pPr>
            <a:lvl5pPr>
              <a:defRPr sz="1600"/>
            </a:lvl5pPr>
            <a:lvl6pPr>
              <a:defRPr sz="160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9" name="Picture Placeholder 7"/>
          <p:cNvSpPr>
            <a:spLocks noGrp="1"/>
          </p:cNvSpPr>
          <p:nvPr>
            <p:ph type="pic" sz="quarter" idx="14" hasCustomPrompt="1"/>
          </p:nvPr>
        </p:nvSpPr>
        <p:spPr>
          <a:xfrm>
            <a:off x="4243388" y="1234902"/>
            <a:ext cx="5357185" cy="4724400"/>
          </a:xfrm>
          <a:solidFill>
            <a:srgbClr val="F2F2F2"/>
          </a:solidFill>
        </p:spPr>
        <p:txBody>
          <a:bodyPr tIns="1224000"/>
          <a:lstStyle>
            <a:lvl1pPr algn="ctr">
              <a:defRPr sz="1200" b="1">
                <a:solidFill>
                  <a:srgbClr val="1A9CE3"/>
                </a:solidFill>
              </a:defRPr>
            </a:lvl1pPr>
          </a:lstStyle>
          <a:p>
            <a:r>
              <a:rPr lang="en-GB" noProof="0" dirty="0" smtClean="0"/>
              <a:t>Click icon to add image</a:t>
            </a:r>
          </a:p>
        </p:txBody>
      </p:sp>
      <p:sp>
        <p:nvSpPr>
          <p:cNvPr id="2" name="Title 1"/>
          <p:cNvSpPr>
            <a:spLocks noGrp="1"/>
          </p:cNvSpPr>
          <p:nvPr>
            <p:ph type="title" hasCustomPrompt="1"/>
          </p:nvPr>
        </p:nvSpPr>
        <p:spPr/>
        <p:txBody>
          <a:bodyPr/>
          <a:lstStyle/>
          <a:p>
            <a:r>
              <a:rPr lang="en-GB" noProof="0" dirty="0" smtClean="0"/>
              <a:t>Click to edit slide title</a:t>
            </a:r>
            <a:endParaRPr lang="en-GB" noProof="0" dirty="0"/>
          </a:p>
        </p:txBody>
      </p:sp>
      <p:sp>
        <p:nvSpPr>
          <p:cNvPr id="12" name="TextBox 11"/>
          <p:cNvSpPr txBox="1"/>
          <p:nvPr userDrawn="1"/>
        </p:nvSpPr>
        <p:spPr>
          <a:xfrm>
            <a:off x="304800" y="6416417"/>
            <a:ext cx="209994" cy="123111"/>
          </a:xfrm>
          <a:prstGeom prst="rect">
            <a:avLst/>
          </a:prstGeom>
          <a:noFill/>
        </p:spPr>
        <p:txBody>
          <a:bodyPr wrap="square" lIns="0" tIns="0" rIns="0" bIns="0" rtlCol="0" anchor="b">
            <a:spAutoFit/>
          </a:bodyPr>
          <a:lstStyle/>
          <a:p>
            <a:pPr algn="l"/>
            <a:fld id="{A0DB0D94-07DB-854F-B844-BBD5CA70EC48}" type="slidenum">
              <a:rPr lang="en-GB" sz="800" noProof="0" smtClean="0">
                <a:solidFill>
                  <a:schemeClr val="tx1"/>
                </a:solidFill>
                <a:latin typeface="Arial" panose="020B0604020202020204" pitchFamily="34" charset="0"/>
                <a:cs typeface="Arial" panose="020B0604020202020204" pitchFamily="34" charset="0"/>
              </a:rPr>
              <a:pPr algn="l"/>
              <a:t>‹#›</a:t>
            </a:fld>
            <a:endParaRPr lang="en-GB" sz="800" noProof="0" dirty="0" smtClean="0">
              <a:solidFill>
                <a:schemeClr val="tx1"/>
              </a:solidFill>
              <a:latin typeface="Arial" panose="020B0604020202020204" pitchFamily="34" charset="0"/>
              <a:cs typeface="Arial" panose="020B0604020202020204" pitchFamily="34" charset="0"/>
            </a:endParaRPr>
          </a:p>
        </p:txBody>
      </p:sp>
      <p:cxnSp>
        <p:nvCxnSpPr>
          <p:cNvPr id="16" name="Straight Connector 15"/>
          <p:cNvCxnSpPr/>
          <p:nvPr userDrawn="1"/>
        </p:nvCxnSpPr>
        <p:spPr>
          <a:xfrm>
            <a:off x="304800" y="6096000"/>
            <a:ext cx="9295774" cy="0"/>
          </a:xfrm>
          <a:prstGeom prst="line">
            <a:avLst/>
          </a:prstGeom>
          <a:ln w="6350">
            <a:solidFill>
              <a:srgbClr val="1A9CE3"/>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08887" y="6251598"/>
            <a:ext cx="1801372" cy="423673"/>
          </a:xfrm>
          <a:prstGeom prst="rect">
            <a:avLst/>
          </a:prstGeom>
        </p:spPr>
      </p:pic>
      <p:sp>
        <p:nvSpPr>
          <p:cNvPr id="15" name="Text Placeholder 2"/>
          <p:cNvSpPr>
            <a:spLocks noGrp="1"/>
          </p:cNvSpPr>
          <p:nvPr>
            <p:ph type="body" sz="quarter" idx="11" hasCustomPrompt="1"/>
          </p:nvPr>
        </p:nvSpPr>
        <p:spPr>
          <a:xfrm>
            <a:off x="306389" y="714088"/>
            <a:ext cx="9294186" cy="256480"/>
          </a:xfrm>
        </p:spPr>
        <p:txBody>
          <a:bodyPr wrap="square" tIns="0" bIns="0" anchor="t" anchorCtr="0">
            <a:spAutoFit/>
          </a:bodyPr>
          <a:lstStyle>
            <a:lvl1pPr>
              <a:lnSpc>
                <a:spcPts val="2000"/>
              </a:lnSpc>
              <a:defRPr sz="1800" b="0" baseline="0">
                <a:solidFill>
                  <a:srgbClr val="1A9CE3"/>
                </a:solidFill>
              </a:defRPr>
            </a:lvl1pPr>
          </a:lstStyle>
          <a:p>
            <a:pPr lvl="0"/>
            <a:r>
              <a:rPr lang="en-GB" noProof="0" dirty="0" smtClean="0"/>
              <a:t>Click to edit subtitle/strapline</a:t>
            </a:r>
          </a:p>
        </p:txBody>
      </p:sp>
      <p:sp>
        <p:nvSpPr>
          <p:cNvPr id="17" name="Text Placeholder 3"/>
          <p:cNvSpPr>
            <a:spLocks noGrp="1"/>
          </p:cNvSpPr>
          <p:nvPr>
            <p:ph type="body" sz="quarter" idx="34" hasCustomPrompt="1"/>
          </p:nvPr>
        </p:nvSpPr>
        <p:spPr>
          <a:xfrm>
            <a:off x="304801" y="5750961"/>
            <a:ext cx="3786187" cy="195814"/>
          </a:xfrm>
        </p:spPr>
        <p:txBody>
          <a:bodyPr wrap="square" tIns="36000" bIns="36000" anchor="b" anchorCtr="0">
            <a:spAutoFit/>
          </a:bodyPr>
          <a:lstStyle>
            <a:lvl1pPr>
              <a:spcBef>
                <a:spcPts val="0"/>
              </a:spcBef>
              <a:spcAft>
                <a:spcPts val="0"/>
              </a:spcAft>
              <a:defRPr sz="800" b="0" baseline="0">
                <a:solidFill>
                  <a:srgbClr val="000000"/>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noProof="0" dirty="0" smtClean="0"/>
              <a:t>Click to edit source text</a:t>
            </a:r>
          </a:p>
        </p:txBody>
      </p:sp>
    </p:spTree>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 3x Image">
    <p:spTree>
      <p:nvGrpSpPr>
        <p:cNvPr id="1" name=""/>
        <p:cNvGrpSpPr/>
        <p:nvPr/>
      </p:nvGrpSpPr>
      <p:grpSpPr>
        <a:xfrm>
          <a:off x="0" y="0"/>
          <a:ext cx="0" cy="0"/>
          <a:chOff x="0" y="0"/>
          <a:chExt cx="0" cy="0"/>
        </a:xfrm>
      </p:grpSpPr>
      <p:sp>
        <p:nvSpPr>
          <p:cNvPr id="19" name="Content Placeholder 3"/>
          <p:cNvSpPr>
            <a:spLocks noGrp="1"/>
          </p:cNvSpPr>
          <p:nvPr>
            <p:ph sz="quarter" idx="36"/>
          </p:nvPr>
        </p:nvSpPr>
        <p:spPr>
          <a:xfrm>
            <a:off x="304800" y="1222375"/>
            <a:ext cx="3786188" cy="4724399"/>
          </a:xfrm>
        </p:spPr>
        <p:txBody>
          <a:bodyPr/>
          <a:lstStyle>
            <a:lvl1pPr>
              <a:defRPr sz="1000"/>
            </a:lvl1pPr>
            <a:lvl2pPr>
              <a:defRPr sz="1000"/>
            </a:lvl2pPr>
            <a:lvl3pPr>
              <a:defRPr sz="1000"/>
            </a:lvl3pPr>
            <a:lvl4pPr>
              <a:defRPr sz="1000"/>
            </a:lvl4pPr>
            <a:lvl5pPr>
              <a:defRPr sz="1000"/>
            </a:lvl5pPr>
            <a:lvl6pPr>
              <a:defRPr sz="100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Picture Placeholder 7"/>
          <p:cNvSpPr>
            <a:spLocks noGrp="1"/>
          </p:cNvSpPr>
          <p:nvPr>
            <p:ph type="pic" sz="quarter" idx="11" hasCustomPrompt="1"/>
          </p:nvPr>
        </p:nvSpPr>
        <p:spPr>
          <a:xfrm>
            <a:off x="6608763" y="1222375"/>
            <a:ext cx="2991811" cy="1825626"/>
          </a:xfrm>
          <a:solidFill>
            <a:schemeClr val="bg1">
              <a:lumMod val="95000"/>
            </a:schemeClr>
          </a:solidFill>
        </p:spPr>
        <p:txBody>
          <a:bodyPr tIns="1224000"/>
          <a:lstStyle>
            <a:lvl1pPr algn="ctr">
              <a:defRPr sz="1200" b="1">
                <a:solidFill>
                  <a:srgbClr val="1A9CE3"/>
                </a:solidFill>
              </a:defRPr>
            </a:lvl1pPr>
          </a:lstStyle>
          <a:p>
            <a:r>
              <a:rPr lang="en-US" noProof="0" dirty="0" smtClean="0"/>
              <a:t>Click icon to add image</a:t>
            </a:r>
            <a:endParaRPr lang="en-GB" noProof="0" dirty="0"/>
          </a:p>
        </p:txBody>
      </p:sp>
      <p:sp>
        <p:nvSpPr>
          <p:cNvPr id="9" name="Picture Placeholder 7"/>
          <p:cNvSpPr>
            <a:spLocks noGrp="1"/>
          </p:cNvSpPr>
          <p:nvPr>
            <p:ph type="pic" sz="quarter" idx="12" hasCustomPrompt="1"/>
          </p:nvPr>
        </p:nvSpPr>
        <p:spPr>
          <a:xfrm>
            <a:off x="6608762" y="3200400"/>
            <a:ext cx="2991812" cy="2746376"/>
          </a:xfrm>
          <a:solidFill>
            <a:schemeClr val="bg1">
              <a:lumMod val="95000"/>
            </a:schemeClr>
          </a:solidFill>
        </p:spPr>
        <p:txBody>
          <a:bodyPr tIns="720000"/>
          <a:lstStyle>
            <a:lvl1pPr algn="ctr">
              <a:defRPr sz="1200" b="1">
                <a:solidFill>
                  <a:srgbClr val="1A9CE3"/>
                </a:solidFill>
              </a:defRPr>
            </a:lvl1pPr>
          </a:lstStyle>
          <a:p>
            <a:r>
              <a:rPr lang="en-GB" noProof="0" dirty="0" smtClean="0"/>
              <a:t>Click icon to add image</a:t>
            </a:r>
          </a:p>
        </p:txBody>
      </p:sp>
      <p:sp>
        <p:nvSpPr>
          <p:cNvPr id="11" name="Picture Placeholder 7"/>
          <p:cNvSpPr>
            <a:spLocks noGrp="1"/>
          </p:cNvSpPr>
          <p:nvPr>
            <p:ph type="pic" sz="quarter" idx="13" hasCustomPrompt="1"/>
          </p:nvPr>
        </p:nvSpPr>
        <p:spPr>
          <a:xfrm>
            <a:off x="4243388" y="1222375"/>
            <a:ext cx="2209800" cy="4724402"/>
          </a:xfrm>
          <a:solidFill>
            <a:schemeClr val="bg1">
              <a:lumMod val="95000"/>
            </a:schemeClr>
          </a:solidFill>
        </p:spPr>
        <p:txBody>
          <a:bodyPr tIns="1224000"/>
          <a:lstStyle>
            <a:lvl1pPr algn="ctr">
              <a:defRPr sz="1200" b="1">
                <a:solidFill>
                  <a:srgbClr val="1A9CE3"/>
                </a:solidFill>
              </a:defRPr>
            </a:lvl1pPr>
          </a:lstStyle>
          <a:p>
            <a:r>
              <a:rPr lang="en-GB" noProof="0" dirty="0" smtClean="0"/>
              <a:t>Click icon to add image</a:t>
            </a:r>
          </a:p>
        </p:txBody>
      </p:sp>
      <p:sp>
        <p:nvSpPr>
          <p:cNvPr id="2" name="Title 1"/>
          <p:cNvSpPr>
            <a:spLocks noGrp="1"/>
          </p:cNvSpPr>
          <p:nvPr>
            <p:ph type="title" hasCustomPrompt="1"/>
          </p:nvPr>
        </p:nvSpPr>
        <p:spPr/>
        <p:txBody>
          <a:bodyPr/>
          <a:lstStyle/>
          <a:p>
            <a:r>
              <a:rPr lang="en-GB" noProof="0" dirty="0" smtClean="0"/>
              <a:t>Click to edit slide title</a:t>
            </a:r>
            <a:endParaRPr lang="en-GB" noProof="0" dirty="0"/>
          </a:p>
        </p:txBody>
      </p:sp>
      <p:sp>
        <p:nvSpPr>
          <p:cNvPr id="13" name="TextBox 12"/>
          <p:cNvSpPr txBox="1"/>
          <p:nvPr userDrawn="1"/>
        </p:nvSpPr>
        <p:spPr>
          <a:xfrm>
            <a:off x="304800" y="6416417"/>
            <a:ext cx="209994" cy="123111"/>
          </a:xfrm>
          <a:prstGeom prst="rect">
            <a:avLst/>
          </a:prstGeom>
          <a:noFill/>
        </p:spPr>
        <p:txBody>
          <a:bodyPr wrap="square" lIns="0" tIns="0" rIns="0" bIns="0" rtlCol="0" anchor="b">
            <a:spAutoFit/>
          </a:bodyPr>
          <a:lstStyle/>
          <a:p>
            <a:pPr algn="l"/>
            <a:fld id="{A0DB0D94-07DB-854F-B844-BBD5CA70EC48}" type="slidenum">
              <a:rPr lang="en-GB" sz="800" noProof="0" smtClean="0">
                <a:solidFill>
                  <a:schemeClr val="tx1"/>
                </a:solidFill>
                <a:latin typeface="Arial" panose="020B0604020202020204" pitchFamily="34" charset="0"/>
                <a:cs typeface="Arial" panose="020B0604020202020204" pitchFamily="34" charset="0"/>
              </a:rPr>
              <a:pPr algn="l"/>
              <a:t>‹#›</a:t>
            </a:fld>
            <a:endParaRPr lang="en-GB" sz="800" noProof="0" dirty="0" smtClean="0">
              <a:solidFill>
                <a:schemeClr val="tx1"/>
              </a:solidFill>
              <a:latin typeface="Arial" panose="020B0604020202020204" pitchFamily="34" charset="0"/>
              <a:cs typeface="Arial" panose="020B0604020202020204" pitchFamily="34" charset="0"/>
            </a:endParaRPr>
          </a:p>
        </p:txBody>
      </p:sp>
      <p:cxnSp>
        <p:nvCxnSpPr>
          <p:cNvPr id="17" name="Straight Connector 16"/>
          <p:cNvCxnSpPr/>
          <p:nvPr userDrawn="1"/>
        </p:nvCxnSpPr>
        <p:spPr>
          <a:xfrm>
            <a:off x="304800" y="6096000"/>
            <a:ext cx="9295774" cy="0"/>
          </a:xfrm>
          <a:prstGeom prst="line">
            <a:avLst/>
          </a:prstGeom>
          <a:ln w="6350">
            <a:solidFill>
              <a:srgbClr val="1A9CE3"/>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08887" y="6251598"/>
            <a:ext cx="1801372" cy="423673"/>
          </a:xfrm>
          <a:prstGeom prst="rect">
            <a:avLst/>
          </a:prstGeom>
        </p:spPr>
      </p:pic>
      <p:sp>
        <p:nvSpPr>
          <p:cNvPr id="16" name="Text Placeholder 2"/>
          <p:cNvSpPr>
            <a:spLocks noGrp="1"/>
          </p:cNvSpPr>
          <p:nvPr>
            <p:ph type="body" sz="quarter" idx="35" hasCustomPrompt="1"/>
          </p:nvPr>
        </p:nvSpPr>
        <p:spPr>
          <a:xfrm>
            <a:off x="306389" y="714088"/>
            <a:ext cx="9294186" cy="256480"/>
          </a:xfrm>
        </p:spPr>
        <p:txBody>
          <a:bodyPr wrap="square" tIns="0" bIns="0" anchor="t" anchorCtr="0">
            <a:spAutoFit/>
          </a:bodyPr>
          <a:lstStyle>
            <a:lvl1pPr>
              <a:lnSpc>
                <a:spcPts val="2000"/>
              </a:lnSpc>
              <a:defRPr sz="1800" b="0" baseline="0">
                <a:solidFill>
                  <a:srgbClr val="1A9CE3"/>
                </a:solidFill>
              </a:defRPr>
            </a:lvl1pPr>
          </a:lstStyle>
          <a:p>
            <a:pPr lvl="0"/>
            <a:r>
              <a:rPr lang="en-GB" noProof="0" dirty="0" smtClean="0"/>
              <a:t>Click to edit subtitle/strapline</a:t>
            </a:r>
          </a:p>
        </p:txBody>
      </p:sp>
      <p:sp>
        <p:nvSpPr>
          <p:cNvPr id="18" name="Text Placeholder 3"/>
          <p:cNvSpPr>
            <a:spLocks noGrp="1"/>
          </p:cNvSpPr>
          <p:nvPr>
            <p:ph type="body" sz="quarter" idx="34" hasCustomPrompt="1"/>
          </p:nvPr>
        </p:nvSpPr>
        <p:spPr>
          <a:xfrm>
            <a:off x="304801" y="5750961"/>
            <a:ext cx="3786187" cy="195814"/>
          </a:xfrm>
        </p:spPr>
        <p:txBody>
          <a:bodyPr wrap="square" tIns="36000" bIns="36000" anchor="b" anchorCtr="0">
            <a:spAutoFit/>
          </a:bodyPr>
          <a:lstStyle>
            <a:lvl1pPr>
              <a:spcBef>
                <a:spcPts val="0"/>
              </a:spcBef>
              <a:spcAft>
                <a:spcPts val="0"/>
              </a:spcAft>
              <a:defRPr sz="800" b="0" baseline="0">
                <a:solidFill>
                  <a:srgbClr val="000000"/>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noProof="0" dirty="0" smtClean="0"/>
              <a:t>Click to edit source text</a:t>
            </a:r>
          </a:p>
        </p:txBody>
      </p:sp>
    </p:spTree>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GREEN">
    <p:spTree>
      <p:nvGrpSpPr>
        <p:cNvPr id="1" name=""/>
        <p:cNvGrpSpPr/>
        <p:nvPr/>
      </p:nvGrpSpPr>
      <p:grpSpPr>
        <a:xfrm>
          <a:off x="0" y="0"/>
          <a:ext cx="0" cy="0"/>
          <a:chOff x="0" y="0"/>
          <a:chExt cx="0" cy="0"/>
        </a:xfrm>
      </p:grpSpPr>
      <p:sp>
        <p:nvSpPr>
          <p:cNvPr id="6" name="Rectangle 5"/>
          <p:cNvSpPr/>
          <p:nvPr userDrawn="1"/>
        </p:nvSpPr>
        <p:spPr>
          <a:xfrm>
            <a:off x="1" y="1676400"/>
            <a:ext cx="6457781" cy="3505200"/>
          </a:xfrm>
          <a:custGeom>
            <a:avLst/>
            <a:gdLst/>
            <a:ahLst/>
            <a:cxnLst/>
            <a:rect l="l" t="t" r="r" b="b"/>
            <a:pathLst>
              <a:path w="6457781" h="3505200">
                <a:moveTo>
                  <a:pt x="0" y="0"/>
                </a:moveTo>
                <a:lnTo>
                  <a:pt x="6457781" y="0"/>
                </a:lnTo>
                <a:lnTo>
                  <a:pt x="4671792" y="3505200"/>
                </a:lnTo>
                <a:lnTo>
                  <a:pt x="0" y="3505200"/>
                </a:lnTo>
                <a:close/>
              </a:path>
            </a:pathLst>
          </a:custGeom>
          <a:solidFill>
            <a:srgbClr val="92D050"/>
          </a:solidFill>
        </p:spPr>
        <p:txBody>
          <a:bodyPr vert="horz" wrap="square" lIns="306000" tIns="360000" rIns="3600000" bIns="144000" rtlCol="0">
            <a:noAutofit/>
          </a:bodyPr>
          <a:lstStyle/>
          <a:p>
            <a:pPr lvl="0" indent="0">
              <a:lnSpc>
                <a:spcPct val="90000"/>
              </a:lnSpc>
              <a:spcBef>
                <a:spcPts val="1000"/>
              </a:spcBef>
              <a:buFont typeface="Arial" charset="0"/>
              <a:buNone/>
            </a:pPr>
            <a:endParaRPr lang="en-GB" sz="1400" b="0" i="0" spc="110" baseline="0" dirty="0" smtClean="0">
              <a:solidFill>
                <a:schemeClr val="bg1"/>
              </a:solidFill>
              <a:latin typeface="Arial" charset="0"/>
              <a:ea typeface="Arial" charset="0"/>
              <a:cs typeface="Arial" charset="0"/>
            </a:endParaRPr>
          </a:p>
        </p:txBody>
      </p:sp>
      <p:sp>
        <p:nvSpPr>
          <p:cNvPr id="8" name="Title 3"/>
          <p:cNvSpPr>
            <a:spLocks noGrp="1"/>
          </p:cNvSpPr>
          <p:nvPr>
            <p:ph type="title" hasCustomPrompt="1"/>
          </p:nvPr>
        </p:nvSpPr>
        <p:spPr>
          <a:xfrm>
            <a:off x="304800" y="2235937"/>
            <a:ext cx="4573587" cy="472813"/>
          </a:xfrm>
        </p:spPr>
        <p:txBody>
          <a:bodyPr/>
          <a:lstStyle>
            <a:lvl1pPr>
              <a:defRPr sz="2600">
                <a:solidFill>
                  <a:schemeClr val="bg1"/>
                </a:solidFill>
              </a:defRPr>
            </a:lvl1pPr>
          </a:lstStyle>
          <a:p>
            <a:r>
              <a:rPr lang="en-GB" noProof="0" dirty="0" smtClean="0"/>
              <a:t>Insert your quote or </a:t>
            </a:r>
            <a:r>
              <a:rPr lang="en-GB" noProof="0" dirty="0" err="1" smtClean="0"/>
              <a:t>pullout</a:t>
            </a:r>
            <a:r>
              <a:rPr lang="en-GB" noProof="0" dirty="0" smtClean="0"/>
              <a:t> here</a:t>
            </a:r>
            <a:endParaRPr lang="en-GB" noProof="0" dirty="0"/>
          </a:p>
        </p:txBody>
      </p:sp>
      <p:sp>
        <p:nvSpPr>
          <p:cNvPr id="9" name="Text Placeholder 4"/>
          <p:cNvSpPr>
            <a:spLocks noGrp="1"/>
          </p:cNvSpPr>
          <p:nvPr>
            <p:ph type="body" sz="quarter" idx="10" hasCustomPrompt="1"/>
          </p:nvPr>
        </p:nvSpPr>
        <p:spPr>
          <a:xfrm>
            <a:off x="304800" y="3781060"/>
            <a:ext cx="3786187" cy="269459"/>
          </a:xfrm>
        </p:spPr>
        <p:txBody>
          <a:bodyPr tIns="36000" bIns="36000"/>
          <a:lstStyle>
            <a:lvl1pPr>
              <a:defRPr sz="1200" baseline="0">
                <a:solidFill>
                  <a:schemeClr val="bg1"/>
                </a:solidFill>
              </a:defRPr>
            </a:lvl1pPr>
          </a:lstStyle>
          <a:p>
            <a:pPr lvl="0"/>
            <a:r>
              <a:rPr lang="en-GB" noProof="0" dirty="0" smtClean="0"/>
              <a:t>Click to edit subtitle</a:t>
            </a:r>
          </a:p>
        </p:txBody>
      </p:sp>
      <p:sp>
        <p:nvSpPr>
          <p:cNvPr id="171" name="TextBox 170"/>
          <p:cNvSpPr txBox="1"/>
          <p:nvPr userDrawn="1"/>
        </p:nvSpPr>
        <p:spPr>
          <a:xfrm>
            <a:off x="304800" y="6416417"/>
            <a:ext cx="209994" cy="123111"/>
          </a:xfrm>
          <a:prstGeom prst="rect">
            <a:avLst/>
          </a:prstGeom>
          <a:noFill/>
        </p:spPr>
        <p:txBody>
          <a:bodyPr wrap="square" lIns="0" tIns="0" rIns="0" bIns="0" rtlCol="0" anchor="b">
            <a:spAutoFit/>
          </a:bodyPr>
          <a:lstStyle/>
          <a:p>
            <a:pPr algn="l"/>
            <a:fld id="{A0DB0D94-07DB-854F-B844-BBD5CA70EC48}" type="slidenum">
              <a:rPr lang="en-GB" sz="800" noProof="0" smtClean="0">
                <a:solidFill>
                  <a:schemeClr val="tx1"/>
                </a:solidFill>
                <a:latin typeface="Arial" panose="020B0604020202020204" pitchFamily="34" charset="0"/>
                <a:cs typeface="Arial" panose="020B0604020202020204" pitchFamily="34" charset="0"/>
              </a:rPr>
              <a:pPr algn="l"/>
              <a:t>‹#›</a:t>
            </a:fld>
            <a:endParaRPr lang="en-GB" sz="800" noProof="0" dirty="0" smtClean="0">
              <a:solidFill>
                <a:schemeClr val="tx1"/>
              </a:solidFill>
              <a:latin typeface="Arial" panose="020B0604020202020204" pitchFamily="34" charset="0"/>
              <a:cs typeface="Arial" panose="020B0604020202020204" pitchFamily="34" charset="0"/>
            </a:endParaRP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08887" y="6251598"/>
            <a:ext cx="1801372" cy="423673"/>
          </a:xfrm>
          <a:prstGeom prst="rect">
            <a:avLst/>
          </a:prstGeom>
        </p:spPr>
      </p:pic>
    </p:spTree>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ORANGE">
    <p:spTree>
      <p:nvGrpSpPr>
        <p:cNvPr id="1" name=""/>
        <p:cNvGrpSpPr/>
        <p:nvPr/>
      </p:nvGrpSpPr>
      <p:grpSpPr>
        <a:xfrm>
          <a:off x="0" y="0"/>
          <a:ext cx="0" cy="0"/>
          <a:chOff x="0" y="0"/>
          <a:chExt cx="0" cy="0"/>
        </a:xfrm>
      </p:grpSpPr>
      <p:sp>
        <p:nvSpPr>
          <p:cNvPr id="10" name="Rectangle 5"/>
          <p:cNvSpPr/>
          <p:nvPr userDrawn="1"/>
        </p:nvSpPr>
        <p:spPr>
          <a:xfrm>
            <a:off x="1" y="1676400"/>
            <a:ext cx="6457781" cy="3505200"/>
          </a:xfrm>
          <a:custGeom>
            <a:avLst/>
            <a:gdLst/>
            <a:ahLst/>
            <a:cxnLst/>
            <a:rect l="l" t="t" r="r" b="b"/>
            <a:pathLst>
              <a:path w="6457781" h="3505200">
                <a:moveTo>
                  <a:pt x="0" y="0"/>
                </a:moveTo>
                <a:lnTo>
                  <a:pt x="6457781" y="0"/>
                </a:lnTo>
                <a:lnTo>
                  <a:pt x="4671792" y="3505200"/>
                </a:lnTo>
                <a:lnTo>
                  <a:pt x="0" y="3505200"/>
                </a:lnTo>
                <a:close/>
              </a:path>
            </a:pathLst>
          </a:custGeom>
          <a:solidFill>
            <a:srgbClr val="FFA300"/>
          </a:solidFill>
        </p:spPr>
        <p:txBody>
          <a:bodyPr vert="horz" wrap="square" lIns="306000" tIns="360000" rIns="3600000" bIns="144000" rtlCol="0">
            <a:noAutofit/>
          </a:bodyPr>
          <a:lstStyle/>
          <a:p>
            <a:pPr lvl="0" indent="0">
              <a:lnSpc>
                <a:spcPct val="90000"/>
              </a:lnSpc>
              <a:spcBef>
                <a:spcPts val="1000"/>
              </a:spcBef>
              <a:buFont typeface="Arial" charset="0"/>
              <a:buNone/>
            </a:pPr>
            <a:endParaRPr lang="en-GB" sz="1400" b="0" i="0" spc="110" baseline="0" dirty="0" smtClean="0">
              <a:solidFill>
                <a:schemeClr val="bg1"/>
              </a:solidFill>
              <a:latin typeface="Arial" charset="0"/>
              <a:ea typeface="Arial" charset="0"/>
              <a:cs typeface="Arial" charset="0"/>
            </a:endParaRPr>
          </a:p>
        </p:txBody>
      </p:sp>
      <p:sp>
        <p:nvSpPr>
          <p:cNvPr id="14" name="Title 3"/>
          <p:cNvSpPr>
            <a:spLocks noGrp="1"/>
          </p:cNvSpPr>
          <p:nvPr>
            <p:ph type="title" hasCustomPrompt="1"/>
          </p:nvPr>
        </p:nvSpPr>
        <p:spPr>
          <a:xfrm>
            <a:off x="304800" y="2235937"/>
            <a:ext cx="4573587" cy="472813"/>
          </a:xfrm>
        </p:spPr>
        <p:txBody>
          <a:bodyPr/>
          <a:lstStyle>
            <a:lvl1pPr>
              <a:defRPr sz="2600">
                <a:solidFill>
                  <a:schemeClr val="bg1"/>
                </a:solidFill>
              </a:defRPr>
            </a:lvl1pPr>
          </a:lstStyle>
          <a:p>
            <a:r>
              <a:rPr lang="en-GB" noProof="0" dirty="0" smtClean="0"/>
              <a:t>Insert your quote or </a:t>
            </a:r>
            <a:r>
              <a:rPr lang="en-GB" noProof="0" dirty="0" err="1" smtClean="0"/>
              <a:t>pullout</a:t>
            </a:r>
            <a:r>
              <a:rPr lang="en-GB" noProof="0" dirty="0" smtClean="0"/>
              <a:t> here</a:t>
            </a:r>
            <a:endParaRPr lang="en-GB" noProof="0" dirty="0"/>
          </a:p>
        </p:txBody>
      </p:sp>
      <p:sp>
        <p:nvSpPr>
          <p:cNvPr id="15" name="Text Placeholder 4"/>
          <p:cNvSpPr>
            <a:spLocks noGrp="1"/>
          </p:cNvSpPr>
          <p:nvPr>
            <p:ph type="body" sz="quarter" idx="10" hasCustomPrompt="1"/>
          </p:nvPr>
        </p:nvSpPr>
        <p:spPr>
          <a:xfrm>
            <a:off x="304800" y="3781060"/>
            <a:ext cx="3786187" cy="269459"/>
          </a:xfrm>
        </p:spPr>
        <p:txBody>
          <a:bodyPr tIns="36000" bIns="36000"/>
          <a:lstStyle>
            <a:lvl1pPr>
              <a:defRPr sz="1200">
                <a:solidFill>
                  <a:schemeClr val="bg1"/>
                </a:solidFill>
              </a:defRPr>
            </a:lvl1pPr>
          </a:lstStyle>
          <a:p>
            <a:pPr lvl="0"/>
            <a:r>
              <a:rPr lang="en-GB" noProof="0" dirty="0" smtClean="0"/>
              <a:t>Click to edit subtitle</a:t>
            </a:r>
          </a:p>
        </p:txBody>
      </p:sp>
      <p:sp>
        <p:nvSpPr>
          <p:cNvPr id="20" name="TextBox 19"/>
          <p:cNvSpPr txBox="1"/>
          <p:nvPr userDrawn="1"/>
        </p:nvSpPr>
        <p:spPr>
          <a:xfrm>
            <a:off x="304800" y="6416417"/>
            <a:ext cx="209994" cy="123111"/>
          </a:xfrm>
          <a:prstGeom prst="rect">
            <a:avLst/>
          </a:prstGeom>
          <a:noFill/>
        </p:spPr>
        <p:txBody>
          <a:bodyPr wrap="square" lIns="0" tIns="0" rIns="0" bIns="0" rtlCol="0" anchor="b">
            <a:spAutoFit/>
          </a:bodyPr>
          <a:lstStyle/>
          <a:p>
            <a:pPr algn="l"/>
            <a:fld id="{A0DB0D94-07DB-854F-B844-BBD5CA70EC48}" type="slidenum">
              <a:rPr lang="en-GB" sz="800" noProof="0" smtClean="0">
                <a:solidFill>
                  <a:schemeClr val="tx1"/>
                </a:solidFill>
                <a:latin typeface="Arial" panose="020B0604020202020204" pitchFamily="34" charset="0"/>
                <a:cs typeface="Arial" panose="020B0604020202020204" pitchFamily="34" charset="0"/>
              </a:rPr>
              <a:pPr algn="l"/>
              <a:t>‹#›</a:t>
            </a:fld>
            <a:endParaRPr lang="en-GB" sz="800" noProof="0" dirty="0" smtClean="0">
              <a:solidFill>
                <a:schemeClr val="tx1"/>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08887" y="6251598"/>
            <a:ext cx="1801372" cy="423673"/>
          </a:xfrm>
          <a:prstGeom prst="rect">
            <a:avLst/>
          </a:prstGeom>
        </p:spPr>
      </p:pic>
    </p:spTree>
    <p:extLst>
      <p:ext uri="{BB962C8B-B14F-4D97-AF65-F5344CB8AC3E}">
        <p14:creationId xmlns:p14="http://schemas.microsoft.com/office/powerpoint/2010/main" val="3853152801"/>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Front Cov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0810" y="2825031"/>
            <a:ext cx="6961375" cy="533727"/>
          </a:xfrm>
        </p:spPr>
        <p:txBody>
          <a:bodyPr tIns="36000" bIns="36000" anchor="t" anchorCtr="0"/>
          <a:lstStyle>
            <a:lvl1pPr>
              <a:lnSpc>
                <a:spcPct val="107000"/>
              </a:lnSpc>
              <a:defRPr sz="2800" baseline="0">
                <a:solidFill>
                  <a:srgbClr val="141E50"/>
                </a:solidFill>
                <a:latin typeface="Arial" panose="020B0604020202020204" pitchFamily="34" charset="0"/>
                <a:cs typeface="Arial" panose="020B0604020202020204" pitchFamily="34" charset="0"/>
              </a:defRPr>
            </a:lvl1pPr>
          </a:lstStyle>
          <a:p>
            <a:r>
              <a:rPr lang="en-GB" noProof="0" dirty="0" smtClean="0"/>
              <a:t>Click to edit presentation title</a:t>
            </a:r>
            <a:endParaRPr lang="en-GB" noProof="0" dirty="0"/>
          </a:p>
        </p:txBody>
      </p:sp>
      <p:cxnSp>
        <p:nvCxnSpPr>
          <p:cNvPr id="64" name="Straight Connector 63"/>
          <p:cNvCxnSpPr/>
          <p:nvPr userDrawn="1"/>
        </p:nvCxnSpPr>
        <p:spPr>
          <a:xfrm>
            <a:off x="306389" y="1524000"/>
            <a:ext cx="9295200" cy="0"/>
          </a:xfrm>
          <a:prstGeom prst="line">
            <a:avLst/>
          </a:prstGeom>
          <a:ln w="9525">
            <a:solidFill>
              <a:srgbClr val="878787"/>
            </a:solidFill>
          </a:ln>
        </p:spPr>
        <p:style>
          <a:lnRef idx="1">
            <a:schemeClr val="accent1"/>
          </a:lnRef>
          <a:fillRef idx="0">
            <a:schemeClr val="accent1"/>
          </a:fillRef>
          <a:effectRef idx="0">
            <a:schemeClr val="accent1"/>
          </a:effectRef>
          <a:fontRef idx="minor">
            <a:schemeClr val="tx1"/>
          </a:fontRef>
        </p:style>
      </p:cxnSp>
      <p:sp>
        <p:nvSpPr>
          <p:cNvPr id="112" name="Text Placeholder 6"/>
          <p:cNvSpPr>
            <a:spLocks noGrp="1"/>
          </p:cNvSpPr>
          <p:nvPr>
            <p:ph type="body" sz="quarter" idx="16" hasCustomPrompt="1"/>
          </p:nvPr>
        </p:nvSpPr>
        <p:spPr>
          <a:xfrm>
            <a:off x="280810" y="2021350"/>
            <a:ext cx="6961375" cy="382660"/>
          </a:xfrm>
        </p:spPr>
        <p:txBody>
          <a:bodyPr wrap="square" tIns="36000" bIns="36000">
            <a:spAutoFit/>
          </a:bodyPr>
          <a:lstStyle>
            <a:lvl1pPr marL="0" indent="0">
              <a:lnSpc>
                <a:spcPct val="106000"/>
              </a:lnSpc>
              <a:spcAft>
                <a:spcPts val="0"/>
              </a:spcAft>
              <a:buNone/>
              <a:defRPr sz="1900" b="1" baseline="0">
                <a:solidFill>
                  <a:srgbClr val="1A9CE3"/>
                </a:solidFill>
                <a:latin typeface="Arial" panose="020B0604020202020204" pitchFamily="34" charset="0"/>
                <a:cs typeface="Arial" panose="020B0604020202020204" pitchFamily="34" charset="0"/>
              </a:defRPr>
            </a:lvl1pPr>
          </a:lstStyle>
          <a:p>
            <a:pPr lvl="0"/>
            <a:r>
              <a:rPr lang="en-GB" dirty="0" smtClean="0"/>
              <a:t>Click to edit client name</a:t>
            </a:r>
            <a:endParaRPr lang="en-GB" dirty="0"/>
          </a:p>
        </p:txBody>
      </p:sp>
      <p:sp>
        <p:nvSpPr>
          <p:cNvPr id="212" name="Text Placeholder 211"/>
          <p:cNvSpPr>
            <a:spLocks noGrp="1"/>
          </p:cNvSpPr>
          <p:nvPr>
            <p:ph type="body" sz="quarter" idx="19" hasCustomPrompt="1"/>
          </p:nvPr>
        </p:nvSpPr>
        <p:spPr>
          <a:xfrm>
            <a:off x="297730" y="5152105"/>
            <a:ext cx="4582244" cy="257369"/>
          </a:xfrm>
        </p:spPr>
        <p:txBody>
          <a:bodyPr wrap="square" tIns="36000" bIns="36000">
            <a:spAutoFit/>
          </a:bodyPr>
          <a:lstStyle>
            <a:lvl1pPr marL="0" indent="0">
              <a:lnSpc>
                <a:spcPct val="100000"/>
              </a:lnSpc>
              <a:spcAft>
                <a:spcPts val="0"/>
              </a:spcAft>
              <a:buNone/>
              <a:defRPr sz="1200" b="1" baseline="0">
                <a:solidFill>
                  <a:srgbClr val="878787"/>
                </a:solidFill>
                <a:latin typeface="Arial" panose="020B0604020202020204" pitchFamily="34" charset="0"/>
                <a:cs typeface="Arial" panose="020B0604020202020204" pitchFamily="34" charset="0"/>
              </a:defRPr>
            </a:lvl1pPr>
          </a:lstStyle>
          <a:p>
            <a:pPr lvl="0"/>
            <a:r>
              <a:rPr lang="en-GB" dirty="0" smtClean="0"/>
              <a:t>[Insert Date]</a:t>
            </a:r>
            <a:endParaRPr lang="en-GB" dirty="0"/>
          </a:p>
        </p:txBody>
      </p:sp>
      <p:sp>
        <p:nvSpPr>
          <p:cNvPr id="4" name="Text Placeholder 3"/>
          <p:cNvSpPr>
            <a:spLocks noGrp="1"/>
          </p:cNvSpPr>
          <p:nvPr>
            <p:ph type="body" sz="quarter" idx="20" hasCustomPrompt="1"/>
          </p:nvPr>
        </p:nvSpPr>
        <p:spPr>
          <a:xfrm>
            <a:off x="301628" y="5953645"/>
            <a:ext cx="4578349" cy="220436"/>
          </a:xfrm>
        </p:spPr>
        <p:txBody>
          <a:bodyPr wrap="square" tIns="36000" bIns="36000">
            <a:spAutoFit/>
          </a:bodyPr>
          <a:lstStyle>
            <a:lvl1pPr marL="0" indent="0">
              <a:spcAft>
                <a:spcPts val="0"/>
              </a:spcAft>
              <a:buNone/>
              <a:defRPr sz="800" b="1" baseline="0">
                <a:solidFill>
                  <a:srgbClr val="878787"/>
                </a:solidFill>
                <a:latin typeface="Arial" panose="020B0604020202020204" pitchFamily="34" charset="0"/>
                <a:cs typeface="Arial" panose="020B0604020202020204" pitchFamily="34" charset="0"/>
              </a:defRPr>
            </a:lvl1pPr>
          </a:lstStyle>
          <a:p>
            <a:pPr lvl="0"/>
            <a:r>
              <a:rPr lang="en-GB" dirty="0" smtClean="0"/>
              <a:t>[Insert Disclaimer Text]</a:t>
            </a:r>
            <a:endParaRPr lang="en-GB" dirty="0"/>
          </a:p>
        </p:txBody>
      </p:sp>
      <p:sp>
        <p:nvSpPr>
          <p:cNvPr id="105" name="Text Placeholder 104"/>
          <p:cNvSpPr>
            <a:spLocks noGrp="1"/>
          </p:cNvSpPr>
          <p:nvPr>
            <p:ph type="body" sz="quarter" idx="21" hasCustomPrompt="1"/>
          </p:nvPr>
        </p:nvSpPr>
        <p:spPr>
          <a:xfrm>
            <a:off x="297731" y="4367869"/>
            <a:ext cx="6944444" cy="303536"/>
          </a:xfrm>
        </p:spPr>
        <p:txBody>
          <a:bodyPr wrap="square" tIns="36000" bIns="36000">
            <a:spAutoFit/>
          </a:bodyPr>
          <a:lstStyle>
            <a:lvl1pPr marL="0" indent="0">
              <a:lnSpc>
                <a:spcPct val="125000"/>
              </a:lnSpc>
              <a:spcAft>
                <a:spcPts val="0"/>
              </a:spcAft>
              <a:buNone/>
              <a:defRPr sz="1200" b="1" baseline="0">
                <a:solidFill>
                  <a:srgbClr val="141E50"/>
                </a:solidFill>
                <a:latin typeface="Arial" panose="020B0604020202020204" pitchFamily="34" charset="0"/>
                <a:cs typeface="Arial" panose="020B0604020202020204" pitchFamily="34" charset="0"/>
              </a:defRPr>
            </a:lvl1pPr>
          </a:lstStyle>
          <a:p>
            <a:pPr lvl="0"/>
            <a:r>
              <a:rPr lang="en-GB" dirty="0" smtClean="0"/>
              <a:t>[Insert Presenter Name(s), Job Title]</a:t>
            </a:r>
            <a:endParaRPr lang="en-GB" dirty="0"/>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82068" y="457625"/>
            <a:ext cx="2595600" cy="610729"/>
          </a:xfrm>
          <a:prstGeom prst="rect">
            <a:avLst/>
          </a:prstGeom>
        </p:spPr>
      </p:pic>
    </p:spTree>
    <p:extLst>
      <p:ext uri="{BB962C8B-B14F-4D97-AF65-F5344CB8AC3E}">
        <p14:creationId xmlns:p14="http://schemas.microsoft.com/office/powerpoint/2010/main" val="2835115749"/>
      </p:ext>
    </p:extLst>
  </p:cSld>
  <p:clrMapOvr>
    <a:masterClrMapping/>
  </p:clrMapOvr>
  <p:transition>
    <p:fade/>
  </p:transition>
  <p:timing>
    <p:tnLst>
      <p:par>
        <p:cTn id="1" dur="indefinite" restart="never" nodeType="tmRoot"/>
      </p:par>
    </p:tnLst>
  </p:timing>
  <p:extLst mod="1">
    <p:ext uri="{DCECCB84-F9BA-43D5-87BE-67443E8EF086}">
      <p15:sldGuideLst xmlns="" xmlns:p15="http://schemas.microsoft.com/office/powerpoint/2012/main">
        <p15:guide id="1" pos="312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3" name="Straight Connector 2"/>
          <p:cNvCxnSpPr/>
          <p:nvPr userDrawn="1"/>
        </p:nvCxnSpPr>
        <p:spPr>
          <a:xfrm>
            <a:off x="306389" y="762000"/>
            <a:ext cx="9295200" cy="0"/>
          </a:xfrm>
          <a:prstGeom prst="line">
            <a:avLst/>
          </a:prstGeom>
          <a:ln w="9525">
            <a:solidFill>
              <a:srgbClr val="878787"/>
            </a:solidFill>
          </a:ln>
        </p:spPr>
        <p:style>
          <a:lnRef idx="1">
            <a:schemeClr val="accent1"/>
          </a:lnRef>
          <a:fillRef idx="0">
            <a:schemeClr val="accent1"/>
          </a:fillRef>
          <a:effectRef idx="0">
            <a:schemeClr val="accent1"/>
          </a:effectRef>
          <a:fontRef idx="minor">
            <a:schemeClr val="tx1"/>
          </a:fontRef>
        </p:style>
      </p:cxnSp>
      <p:sp>
        <p:nvSpPr>
          <p:cNvPr id="6" name="Text Placeholder 5"/>
          <p:cNvSpPr>
            <a:spLocks noGrp="1"/>
          </p:cNvSpPr>
          <p:nvPr>
            <p:ph type="body" sz="quarter" idx="10" hasCustomPrompt="1"/>
          </p:nvPr>
        </p:nvSpPr>
        <p:spPr>
          <a:xfrm>
            <a:off x="2670210" y="6507388"/>
            <a:ext cx="5745163" cy="180425"/>
          </a:xfrm>
        </p:spPr>
        <p:txBody>
          <a:bodyPr wrap="square" tIns="36000" rIns="0" bIns="36000" anchor="b" anchorCtr="0">
            <a:spAutoFit/>
          </a:bodyPr>
          <a:lstStyle>
            <a:lvl1pPr marL="0" marR="0" indent="0" algn="l" defTabSz="914400" rtl="0" eaLnBrk="1" fontAlgn="base" latinLnBrk="0" hangingPunct="1">
              <a:lnSpc>
                <a:spcPct val="100000"/>
              </a:lnSpc>
              <a:spcBef>
                <a:spcPct val="0"/>
              </a:spcBef>
              <a:spcAft>
                <a:spcPts val="0"/>
              </a:spcAft>
              <a:buClr>
                <a:srgbClr val="1A9CE3"/>
              </a:buClr>
              <a:buSzPct val="100000"/>
              <a:buFont typeface="Arial" panose="020B0604020202020204" pitchFamily="34" charset="0"/>
              <a:buNone/>
              <a:tabLst/>
              <a:defRPr sz="700" b="0" baseline="0">
                <a:solidFill>
                  <a:srgbClr val="878787"/>
                </a:solidFill>
              </a:defRPr>
            </a:lvl1pPr>
          </a:lstStyle>
          <a:p>
            <a:pPr marL="0" marR="0" lvl="0" indent="0" algn="l" defTabSz="914400" rtl="0" eaLnBrk="1" fontAlgn="base" latinLnBrk="0" hangingPunct="1">
              <a:lnSpc>
                <a:spcPct val="100000"/>
              </a:lnSpc>
              <a:spcBef>
                <a:spcPct val="0"/>
              </a:spcBef>
              <a:spcAft>
                <a:spcPts val="0"/>
              </a:spcAft>
              <a:buClr>
                <a:srgbClr val="1A9CE3"/>
              </a:buClr>
              <a:buSzPct val="100000"/>
              <a:buFont typeface="Arial" panose="020B0604020202020204" pitchFamily="34" charset="0"/>
              <a:buNone/>
              <a:tabLst/>
              <a:defRPr/>
            </a:pPr>
            <a:r>
              <a:rPr lang="en-GB" dirty="0" smtClean="0"/>
              <a:t>Click to edit source</a:t>
            </a:r>
          </a:p>
        </p:txBody>
      </p:sp>
      <p:pic>
        <p:nvPicPr>
          <p:cNvPr id="65" name="Picture 6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05354" y="6284942"/>
            <a:ext cx="1800000" cy="423529"/>
          </a:xfrm>
          <a:prstGeom prst="rect">
            <a:avLst/>
          </a:prstGeom>
        </p:spPr>
      </p:pic>
      <p:sp>
        <p:nvSpPr>
          <p:cNvPr id="66" name="Title 65"/>
          <p:cNvSpPr>
            <a:spLocks noGrp="1"/>
          </p:cNvSpPr>
          <p:nvPr>
            <p:ph type="title"/>
          </p:nvPr>
        </p:nvSpPr>
        <p:spPr/>
        <p:txBody>
          <a:bodyPr/>
          <a:lstStyle/>
          <a:p>
            <a:r>
              <a:rPr lang="en-GB" noProof="0" dirty="0" smtClean="0"/>
              <a:t>Click to edit Master title style</a:t>
            </a:r>
            <a:endParaRPr lang="en-GB" noProof="0" dirty="0"/>
          </a:p>
        </p:txBody>
      </p:sp>
    </p:spTree>
    <p:extLst>
      <p:ext uri="{BB962C8B-B14F-4D97-AF65-F5344CB8AC3E}">
        <p14:creationId xmlns:p14="http://schemas.microsoft.com/office/powerpoint/2010/main" val="2792820669"/>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 Content">
    <p:spTree>
      <p:nvGrpSpPr>
        <p:cNvPr id="1" name=""/>
        <p:cNvGrpSpPr/>
        <p:nvPr/>
      </p:nvGrpSpPr>
      <p:grpSpPr>
        <a:xfrm>
          <a:off x="0" y="0"/>
          <a:ext cx="0" cy="0"/>
          <a:chOff x="0" y="0"/>
          <a:chExt cx="0" cy="0"/>
        </a:xfrm>
      </p:grpSpPr>
      <p:cxnSp>
        <p:nvCxnSpPr>
          <p:cNvPr id="5" name="Straight Connector 4"/>
          <p:cNvCxnSpPr/>
          <p:nvPr userDrawn="1"/>
        </p:nvCxnSpPr>
        <p:spPr>
          <a:xfrm>
            <a:off x="306389" y="762000"/>
            <a:ext cx="9295200" cy="0"/>
          </a:xfrm>
          <a:prstGeom prst="line">
            <a:avLst/>
          </a:prstGeom>
          <a:ln w="9525">
            <a:solidFill>
              <a:srgbClr val="878787"/>
            </a:solidFill>
          </a:ln>
        </p:spPr>
        <p:style>
          <a:lnRef idx="1">
            <a:schemeClr val="accent1"/>
          </a:lnRef>
          <a:fillRef idx="0">
            <a:schemeClr val="accent1"/>
          </a:fillRef>
          <a:effectRef idx="0">
            <a:schemeClr val="accent1"/>
          </a:effectRef>
          <a:fontRef idx="minor">
            <a:schemeClr val="tx1"/>
          </a:fontRef>
        </p:style>
      </p:cxnSp>
      <p:sp>
        <p:nvSpPr>
          <p:cNvPr id="10" name="Content Placeholder 9"/>
          <p:cNvSpPr>
            <a:spLocks noGrp="1"/>
          </p:cNvSpPr>
          <p:nvPr>
            <p:ph sz="quarter" idx="13"/>
          </p:nvPr>
        </p:nvSpPr>
        <p:spPr>
          <a:xfrm>
            <a:off x="306398" y="1068392"/>
            <a:ext cx="9297987" cy="5030787"/>
          </a:xfrm>
        </p:spPr>
        <p:txBody>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p:txBody>
      </p:sp>
      <p:sp>
        <p:nvSpPr>
          <p:cNvPr id="7" name="Text Placeholder 5"/>
          <p:cNvSpPr>
            <a:spLocks noGrp="1"/>
          </p:cNvSpPr>
          <p:nvPr>
            <p:ph type="body" sz="quarter" idx="10" hasCustomPrompt="1"/>
          </p:nvPr>
        </p:nvSpPr>
        <p:spPr>
          <a:xfrm>
            <a:off x="2670210" y="6507388"/>
            <a:ext cx="5745163" cy="180425"/>
          </a:xfrm>
        </p:spPr>
        <p:txBody>
          <a:bodyPr wrap="square" tIns="36000" rIns="0" bIns="36000" anchor="b" anchorCtr="0">
            <a:spAutoFit/>
          </a:bodyPr>
          <a:lstStyle>
            <a:lvl1pPr marL="0" marR="0" indent="0" algn="l" defTabSz="914400" rtl="0" eaLnBrk="1" fontAlgn="base" latinLnBrk="0" hangingPunct="1">
              <a:lnSpc>
                <a:spcPct val="100000"/>
              </a:lnSpc>
              <a:spcBef>
                <a:spcPct val="0"/>
              </a:spcBef>
              <a:spcAft>
                <a:spcPts val="0"/>
              </a:spcAft>
              <a:buClr>
                <a:srgbClr val="1A9CE3"/>
              </a:buClr>
              <a:buSzPct val="100000"/>
              <a:buFont typeface="Arial" panose="020B0604020202020204" pitchFamily="34" charset="0"/>
              <a:buNone/>
              <a:tabLst/>
              <a:defRPr sz="700" b="0" baseline="0">
                <a:solidFill>
                  <a:srgbClr val="878787"/>
                </a:solidFill>
              </a:defRPr>
            </a:lvl1pPr>
          </a:lstStyle>
          <a:p>
            <a:pPr marL="0" marR="0" lvl="0" indent="0" algn="l" defTabSz="914400" rtl="0" eaLnBrk="1" fontAlgn="base" latinLnBrk="0" hangingPunct="1">
              <a:lnSpc>
                <a:spcPct val="100000"/>
              </a:lnSpc>
              <a:spcBef>
                <a:spcPct val="0"/>
              </a:spcBef>
              <a:spcAft>
                <a:spcPts val="0"/>
              </a:spcAft>
              <a:buClr>
                <a:srgbClr val="1A9CE3"/>
              </a:buClr>
              <a:buSzPct val="100000"/>
              <a:buFont typeface="Arial" panose="020B0604020202020204" pitchFamily="34" charset="0"/>
              <a:buNone/>
              <a:tabLst/>
              <a:defRPr/>
            </a:pPr>
            <a:r>
              <a:rPr lang="en-GB" dirty="0" smtClean="0"/>
              <a:t>Click to edit source</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05354" y="6284942"/>
            <a:ext cx="1800000" cy="423529"/>
          </a:xfrm>
          <a:prstGeom prst="rect">
            <a:avLst/>
          </a:prstGeom>
        </p:spPr>
      </p:pic>
      <p:sp>
        <p:nvSpPr>
          <p:cNvPr id="4" name="Title 3"/>
          <p:cNvSpPr>
            <a:spLocks noGrp="1"/>
          </p:cNvSpPr>
          <p:nvPr>
            <p:ph type="title"/>
          </p:nvPr>
        </p:nvSpPr>
        <p:spPr/>
        <p:txBody>
          <a:bodyPr/>
          <a:lstStyle/>
          <a:p>
            <a:r>
              <a:rPr lang="en-GB" noProof="0" dirty="0" smtClean="0"/>
              <a:t>Click to edit Master title style</a:t>
            </a:r>
            <a:endParaRPr lang="en-GB" noProof="0" dirty="0"/>
          </a:p>
        </p:txBody>
      </p:sp>
    </p:spTree>
    <p:extLst>
      <p:ext uri="{BB962C8B-B14F-4D97-AF65-F5344CB8AC3E}">
        <p14:creationId xmlns:p14="http://schemas.microsoft.com/office/powerpoint/2010/main" val="3265021368"/>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 Content, Sub &amp; Strap">
    <p:spTree>
      <p:nvGrpSpPr>
        <p:cNvPr id="1" name=""/>
        <p:cNvGrpSpPr/>
        <p:nvPr/>
      </p:nvGrpSpPr>
      <p:grpSpPr>
        <a:xfrm>
          <a:off x="0" y="0"/>
          <a:ext cx="0" cy="0"/>
          <a:chOff x="0" y="0"/>
          <a:chExt cx="0" cy="0"/>
        </a:xfrm>
      </p:grpSpPr>
      <p:cxnSp>
        <p:nvCxnSpPr>
          <p:cNvPr id="7" name="Straight Connector 6"/>
          <p:cNvCxnSpPr/>
          <p:nvPr userDrawn="1"/>
        </p:nvCxnSpPr>
        <p:spPr>
          <a:xfrm>
            <a:off x="306389" y="762000"/>
            <a:ext cx="9295200" cy="0"/>
          </a:xfrm>
          <a:prstGeom prst="line">
            <a:avLst/>
          </a:prstGeom>
          <a:ln w="9525">
            <a:solidFill>
              <a:srgbClr val="878787"/>
            </a:solidFill>
          </a:ln>
        </p:spPr>
        <p:style>
          <a:lnRef idx="1">
            <a:schemeClr val="accent1"/>
          </a:lnRef>
          <a:fillRef idx="0">
            <a:schemeClr val="accent1"/>
          </a:fillRef>
          <a:effectRef idx="0">
            <a:schemeClr val="accent1"/>
          </a:effectRef>
          <a:fontRef idx="minor">
            <a:schemeClr val="tx1"/>
          </a:fontRef>
        </p:style>
      </p:cxnSp>
      <p:sp>
        <p:nvSpPr>
          <p:cNvPr id="12" name="Text Placeholder 3"/>
          <p:cNvSpPr>
            <a:spLocks noGrp="1"/>
          </p:cNvSpPr>
          <p:nvPr>
            <p:ph type="body" sz="quarter" idx="14" hasCustomPrompt="1"/>
          </p:nvPr>
        </p:nvSpPr>
        <p:spPr>
          <a:xfrm>
            <a:off x="306389" y="1068388"/>
            <a:ext cx="9295200" cy="318924"/>
          </a:xfrm>
        </p:spPr>
        <p:txBody>
          <a:bodyPr wrap="square" tIns="36000" bIns="36000">
            <a:spAutoFit/>
          </a:bodyPr>
          <a:lstStyle>
            <a:lvl1pPr marL="0" indent="0">
              <a:lnSpc>
                <a:spcPct val="100000"/>
              </a:lnSpc>
              <a:spcAft>
                <a:spcPts val="0"/>
              </a:spcAft>
              <a:buNone/>
              <a:defRPr sz="1600" b="1" baseline="0">
                <a:solidFill>
                  <a:srgbClr val="1A9CE3"/>
                </a:solidFill>
                <a:latin typeface="Arial" panose="020B0604020202020204" pitchFamily="34" charset="0"/>
                <a:cs typeface="Arial" panose="020B0604020202020204" pitchFamily="34" charset="0"/>
              </a:defRPr>
            </a:lvl1pPr>
          </a:lstStyle>
          <a:p>
            <a:pPr lvl="0"/>
            <a:r>
              <a:rPr lang="en-GB" dirty="0" smtClean="0"/>
              <a:t>Click to edit subheading</a:t>
            </a:r>
            <a:endParaRPr lang="en-GB" dirty="0"/>
          </a:p>
        </p:txBody>
      </p:sp>
      <p:sp>
        <p:nvSpPr>
          <p:cNvPr id="13" name="Text Placeholder 3"/>
          <p:cNvSpPr>
            <a:spLocks noGrp="1"/>
          </p:cNvSpPr>
          <p:nvPr>
            <p:ph type="body" sz="quarter" idx="22" hasCustomPrompt="1"/>
          </p:nvPr>
        </p:nvSpPr>
        <p:spPr>
          <a:xfrm>
            <a:off x="306394" y="5780251"/>
            <a:ext cx="4573587" cy="318924"/>
          </a:xfrm>
        </p:spPr>
        <p:txBody>
          <a:bodyPr wrap="square" tIns="36000" bIns="36000" anchor="b">
            <a:spAutoFit/>
          </a:bodyPr>
          <a:lstStyle>
            <a:lvl1pPr marL="0" indent="0">
              <a:lnSpc>
                <a:spcPct val="100000"/>
              </a:lnSpc>
              <a:spcAft>
                <a:spcPts val="0"/>
              </a:spcAft>
              <a:buNone/>
              <a:defRPr sz="1600" b="1" baseline="0">
                <a:solidFill>
                  <a:srgbClr val="1A9CE3"/>
                </a:solidFill>
                <a:latin typeface="Arial" panose="020B0604020202020204" pitchFamily="34" charset="0"/>
                <a:cs typeface="Arial" panose="020B0604020202020204" pitchFamily="34" charset="0"/>
              </a:defRPr>
            </a:lvl1pPr>
          </a:lstStyle>
          <a:p>
            <a:pPr lvl="0"/>
            <a:r>
              <a:rPr lang="en-GB" dirty="0" smtClean="0"/>
              <a:t>Click to edit strapline</a:t>
            </a:r>
            <a:endParaRPr lang="en-GB" dirty="0"/>
          </a:p>
        </p:txBody>
      </p:sp>
      <p:sp>
        <p:nvSpPr>
          <p:cNvPr id="5" name="Content Placeholder 4"/>
          <p:cNvSpPr>
            <a:spLocks noGrp="1"/>
          </p:cNvSpPr>
          <p:nvPr>
            <p:ph sz="quarter" idx="23"/>
          </p:nvPr>
        </p:nvSpPr>
        <p:spPr>
          <a:xfrm>
            <a:off x="309563" y="1524000"/>
            <a:ext cx="9294812" cy="4114800"/>
          </a:xfrm>
        </p:spPr>
        <p:txBody>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p:txBody>
      </p:sp>
      <p:sp>
        <p:nvSpPr>
          <p:cNvPr id="9" name="Text Placeholder 5"/>
          <p:cNvSpPr>
            <a:spLocks noGrp="1"/>
          </p:cNvSpPr>
          <p:nvPr>
            <p:ph type="body" sz="quarter" idx="10" hasCustomPrompt="1"/>
          </p:nvPr>
        </p:nvSpPr>
        <p:spPr>
          <a:xfrm>
            <a:off x="2670210" y="6507388"/>
            <a:ext cx="5745163" cy="180425"/>
          </a:xfrm>
        </p:spPr>
        <p:txBody>
          <a:bodyPr wrap="square" tIns="36000" rIns="0" bIns="36000" anchor="b" anchorCtr="0">
            <a:spAutoFit/>
          </a:bodyPr>
          <a:lstStyle>
            <a:lvl1pPr marL="0" marR="0" indent="0" algn="l" defTabSz="914400" rtl="0" eaLnBrk="1" fontAlgn="base" latinLnBrk="0" hangingPunct="1">
              <a:lnSpc>
                <a:spcPct val="100000"/>
              </a:lnSpc>
              <a:spcBef>
                <a:spcPct val="0"/>
              </a:spcBef>
              <a:spcAft>
                <a:spcPts val="0"/>
              </a:spcAft>
              <a:buClr>
                <a:srgbClr val="1A9CE3"/>
              </a:buClr>
              <a:buSzPct val="100000"/>
              <a:buFont typeface="Arial" panose="020B0604020202020204" pitchFamily="34" charset="0"/>
              <a:buNone/>
              <a:tabLst/>
              <a:defRPr sz="700" b="0" baseline="0">
                <a:solidFill>
                  <a:srgbClr val="878787"/>
                </a:solidFill>
              </a:defRPr>
            </a:lvl1pPr>
          </a:lstStyle>
          <a:p>
            <a:pPr marL="0" marR="0" lvl="0" indent="0" algn="l" defTabSz="914400" rtl="0" eaLnBrk="1" fontAlgn="base" latinLnBrk="0" hangingPunct="1">
              <a:lnSpc>
                <a:spcPct val="100000"/>
              </a:lnSpc>
              <a:spcBef>
                <a:spcPct val="0"/>
              </a:spcBef>
              <a:spcAft>
                <a:spcPts val="0"/>
              </a:spcAft>
              <a:buClr>
                <a:srgbClr val="1A9CE3"/>
              </a:buClr>
              <a:buSzPct val="100000"/>
              <a:buFont typeface="Arial" panose="020B0604020202020204" pitchFamily="34" charset="0"/>
              <a:buNone/>
              <a:tabLst/>
              <a:defRPr/>
            </a:pPr>
            <a:r>
              <a:rPr lang="en-GB" dirty="0" smtClean="0"/>
              <a:t>Click to edit source</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05354" y="6284942"/>
            <a:ext cx="1800000" cy="423529"/>
          </a:xfrm>
          <a:prstGeom prst="rect">
            <a:avLst/>
          </a:prstGeom>
        </p:spPr>
      </p:pic>
      <p:sp>
        <p:nvSpPr>
          <p:cNvPr id="4" name="Title 3"/>
          <p:cNvSpPr>
            <a:spLocks noGrp="1"/>
          </p:cNvSpPr>
          <p:nvPr>
            <p:ph type="title"/>
          </p:nvPr>
        </p:nvSpPr>
        <p:spPr/>
        <p:txBody>
          <a:bodyPr/>
          <a:lstStyle/>
          <a:p>
            <a:r>
              <a:rPr lang="en-GB" noProof="0" dirty="0" smtClean="0"/>
              <a:t>Click to edit Master title style</a:t>
            </a:r>
            <a:endParaRPr lang="en-GB" noProof="0" dirty="0"/>
          </a:p>
        </p:txBody>
      </p:sp>
    </p:spTree>
    <p:extLst>
      <p:ext uri="{BB962C8B-B14F-4D97-AF65-F5344CB8AC3E}">
        <p14:creationId xmlns:p14="http://schemas.microsoft.com/office/powerpoint/2010/main" val="3084564581"/>
      </p:ext>
    </p:extLst>
  </p:cSld>
  <p:clrMapOvr>
    <a:masterClrMapping/>
  </p:clrMapOvr>
  <p:transition>
    <p:fade/>
  </p:transition>
  <p:timing>
    <p:tnLst>
      <p:par>
        <p:cTn id="1" dur="indefinite" restart="never" nodeType="tmRoot"/>
      </p:par>
    </p:tnLst>
  </p:timing>
  <p:extLst mod="1">
    <p:ext uri="{DCECCB84-F9BA-43D5-87BE-67443E8EF086}">
      <p15:sldGuideLst xmlns="" xmlns:p15="http://schemas.microsoft.com/office/powerpoint/2012/main">
        <p15:guide id="1" orient="horz" pos="917"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 Content &amp; Subheading">
    <p:spTree>
      <p:nvGrpSpPr>
        <p:cNvPr id="1" name=""/>
        <p:cNvGrpSpPr/>
        <p:nvPr/>
      </p:nvGrpSpPr>
      <p:grpSpPr>
        <a:xfrm>
          <a:off x="0" y="0"/>
          <a:ext cx="0" cy="0"/>
          <a:chOff x="0" y="0"/>
          <a:chExt cx="0" cy="0"/>
        </a:xfrm>
      </p:grpSpPr>
      <p:cxnSp>
        <p:nvCxnSpPr>
          <p:cNvPr id="9" name="Straight Connector 8"/>
          <p:cNvCxnSpPr/>
          <p:nvPr userDrawn="1"/>
        </p:nvCxnSpPr>
        <p:spPr>
          <a:xfrm>
            <a:off x="306389" y="762000"/>
            <a:ext cx="9295200" cy="0"/>
          </a:xfrm>
          <a:prstGeom prst="line">
            <a:avLst/>
          </a:prstGeom>
          <a:ln w="9525">
            <a:solidFill>
              <a:srgbClr val="878787"/>
            </a:solidFill>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14" hasCustomPrompt="1"/>
          </p:nvPr>
        </p:nvSpPr>
        <p:spPr>
          <a:xfrm>
            <a:off x="306389" y="1068388"/>
            <a:ext cx="9295200" cy="318924"/>
          </a:xfrm>
        </p:spPr>
        <p:txBody>
          <a:bodyPr wrap="square" tIns="36000" bIns="36000">
            <a:spAutoFit/>
          </a:bodyPr>
          <a:lstStyle>
            <a:lvl1pPr marL="0" indent="0">
              <a:lnSpc>
                <a:spcPct val="100000"/>
              </a:lnSpc>
              <a:spcAft>
                <a:spcPts val="0"/>
              </a:spcAft>
              <a:buNone/>
              <a:defRPr sz="1600" b="1" baseline="0">
                <a:solidFill>
                  <a:srgbClr val="1A9CE3"/>
                </a:solidFill>
                <a:latin typeface="Arial" panose="020B0604020202020204" pitchFamily="34" charset="0"/>
                <a:cs typeface="Arial" panose="020B0604020202020204" pitchFamily="34" charset="0"/>
              </a:defRPr>
            </a:lvl1pPr>
          </a:lstStyle>
          <a:p>
            <a:pPr lvl="0"/>
            <a:r>
              <a:rPr lang="en-GB" dirty="0" smtClean="0"/>
              <a:t>Click to edit subheading</a:t>
            </a:r>
            <a:endParaRPr lang="en-GB" dirty="0"/>
          </a:p>
        </p:txBody>
      </p:sp>
      <p:sp>
        <p:nvSpPr>
          <p:cNvPr id="10" name="Text Placeholder 5"/>
          <p:cNvSpPr>
            <a:spLocks noGrp="1"/>
          </p:cNvSpPr>
          <p:nvPr>
            <p:ph type="body" sz="quarter" idx="10" hasCustomPrompt="1"/>
          </p:nvPr>
        </p:nvSpPr>
        <p:spPr>
          <a:xfrm>
            <a:off x="2670210" y="6507388"/>
            <a:ext cx="5745163" cy="180425"/>
          </a:xfrm>
        </p:spPr>
        <p:txBody>
          <a:bodyPr wrap="square" tIns="36000" rIns="0" bIns="36000" anchor="b" anchorCtr="0">
            <a:spAutoFit/>
          </a:bodyPr>
          <a:lstStyle>
            <a:lvl1pPr marL="0" marR="0" indent="0" algn="l" defTabSz="914400" rtl="0" eaLnBrk="1" fontAlgn="base" latinLnBrk="0" hangingPunct="1">
              <a:lnSpc>
                <a:spcPct val="100000"/>
              </a:lnSpc>
              <a:spcBef>
                <a:spcPct val="0"/>
              </a:spcBef>
              <a:spcAft>
                <a:spcPts val="0"/>
              </a:spcAft>
              <a:buClr>
                <a:srgbClr val="1A9CE3"/>
              </a:buClr>
              <a:buSzPct val="100000"/>
              <a:buFont typeface="Arial" panose="020B0604020202020204" pitchFamily="34" charset="0"/>
              <a:buNone/>
              <a:tabLst/>
              <a:defRPr sz="700" b="0" baseline="0">
                <a:solidFill>
                  <a:srgbClr val="878787"/>
                </a:solidFill>
              </a:defRPr>
            </a:lvl1pPr>
          </a:lstStyle>
          <a:p>
            <a:pPr marL="0" marR="0" lvl="0" indent="0" algn="l" defTabSz="914400" rtl="0" eaLnBrk="1" fontAlgn="base" latinLnBrk="0" hangingPunct="1">
              <a:lnSpc>
                <a:spcPct val="100000"/>
              </a:lnSpc>
              <a:spcBef>
                <a:spcPct val="0"/>
              </a:spcBef>
              <a:spcAft>
                <a:spcPts val="0"/>
              </a:spcAft>
              <a:buClr>
                <a:srgbClr val="1A9CE3"/>
              </a:buClr>
              <a:buSzPct val="100000"/>
              <a:buFont typeface="Arial" panose="020B0604020202020204" pitchFamily="34" charset="0"/>
              <a:buNone/>
              <a:tabLst/>
              <a:defRPr/>
            </a:pPr>
            <a:r>
              <a:rPr lang="en-GB" dirty="0" smtClean="0"/>
              <a:t>Click to edit source</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05354" y="6284942"/>
            <a:ext cx="1800000" cy="423529"/>
          </a:xfrm>
          <a:prstGeom prst="rect">
            <a:avLst/>
          </a:prstGeom>
        </p:spPr>
      </p:pic>
      <p:sp>
        <p:nvSpPr>
          <p:cNvPr id="5" name="Title 4"/>
          <p:cNvSpPr>
            <a:spLocks noGrp="1"/>
          </p:cNvSpPr>
          <p:nvPr>
            <p:ph type="title"/>
          </p:nvPr>
        </p:nvSpPr>
        <p:spPr/>
        <p:txBody>
          <a:bodyPr/>
          <a:lstStyle/>
          <a:p>
            <a:r>
              <a:rPr lang="en-GB" noProof="0" dirty="0" smtClean="0"/>
              <a:t>Click to edit Master title style</a:t>
            </a:r>
            <a:endParaRPr lang="en-GB" noProof="0" dirty="0"/>
          </a:p>
        </p:txBody>
      </p:sp>
      <p:sp>
        <p:nvSpPr>
          <p:cNvPr id="3" name="Content Placeholder 2"/>
          <p:cNvSpPr>
            <a:spLocks noGrp="1"/>
          </p:cNvSpPr>
          <p:nvPr>
            <p:ph sz="quarter" idx="16"/>
          </p:nvPr>
        </p:nvSpPr>
        <p:spPr>
          <a:xfrm>
            <a:off x="305354" y="1523999"/>
            <a:ext cx="9296234" cy="4575176"/>
          </a:xfrm>
        </p:spPr>
        <p:txBody>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p:txBody>
      </p:sp>
    </p:spTree>
    <p:extLst>
      <p:ext uri="{BB962C8B-B14F-4D97-AF65-F5344CB8AC3E}">
        <p14:creationId xmlns:p14="http://schemas.microsoft.com/office/powerpoint/2010/main" val="2656941917"/>
      </p:ext>
    </p:extLst>
  </p:cSld>
  <p:clrMapOvr>
    <a:masterClrMapping/>
  </p:clrMapOvr>
  <p:transition>
    <p:fade/>
  </p:transition>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ng Title">
    <p:bg>
      <p:bgPr>
        <a:solidFill>
          <a:schemeClr val="bg1"/>
        </a:solidFill>
        <a:effectLst/>
      </p:bgPr>
    </p:bg>
    <p:spTree>
      <p:nvGrpSpPr>
        <p:cNvPr id="1" name=""/>
        <p:cNvGrpSpPr/>
        <p:nvPr/>
      </p:nvGrpSpPr>
      <p:grpSpPr>
        <a:xfrm>
          <a:off x="0" y="0"/>
          <a:ext cx="0" cy="0"/>
          <a:chOff x="0" y="0"/>
          <a:chExt cx="0" cy="0"/>
        </a:xfrm>
      </p:grpSpPr>
      <p:pic>
        <p:nvPicPr>
          <p:cNvPr id="103" name="Picture 10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83261" y="391898"/>
            <a:ext cx="2528253" cy="594085"/>
          </a:xfrm>
          <a:prstGeom prst="rect">
            <a:avLst/>
          </a:prstGeom>
        </p:spPr>
      </p:pic>
      <p:sp>
        <p:nvSpPr>
          <p:cNvPr id="9" name="Text Placeholder 4"/>
          <p:cNvSpPr>
            <a:spLocks noGrp="1"/>
          </p:cNvSpPr>
          <p:nvPr>
            <p:ph type="body" sz="quarter" idx="20" hasCustomPrompt="1"/>
          </p:nvPr>
        </p:nvSpPr>
        <p:spPr>
          <a:xfrm>
            <a:off x="1" y="1676400"/>
            <a:ext cx="8017768" cy="4114800"/>
          </a:xfrm>
          <a:custGeom>
            <a:avLst/>
            <a:gdLst/>
            <a:ahLst/>
            <a:cxnLst/>
            <a:rect l="l" t="t" r="r" b="b"/>
            <a:pathLst>
              <a:path w="8017768" h="4114800">
                <a:moveTo>
                  <a:pt x="0" y="0"/>
                </a:moveTo>
                <a:lnTo>
                  <a:pt x="8017768" y="0"/>
                </a:lnTo>
                <a:lnTo>
                  <a:pt x="5921172" y="4114800"/>
                </a:lnTo>
                <a:lnTo>
                  <a:pt x="0" y="4114800"/>
                </a:lnTo>
                <a:close/>
              </a:path>
            </a:pathLst>
          </a:custGeom>
          <a:solidFill>
            <a:srgbClr val="1A9CE3"/>
          </a:solidFill>
          <a:ln>
            <a:noFill/>
          </a:ln>
        </p:spPr>
        <p:txBody>
          <a:bodyPr/>
          <a:lstStyle>
            <a:lvl1pPr>
              <a:defRPr baseline="0">
                <a:solidFill>
                  <a:srgbClr val="1A9CE3"/>
                </a:solidFill>
              </a:defRPr>
            </a:lvl1pPr>
          </a:lstStyle>
          <a:p>
            <a:pPr lvl="0"/>
            <a:r>
              <a:rPr lang="en-US" dirty="0" smtClean="0"/>
              <a:t> </a:t>
            </a:r>
          </a:p>
        </p:txBody>
      </p:sp>
      <p:sp>
        <p:nvSpPr>
          <p:cNvPr id="99" name="Text Placeholder 6"/>
          <p:cNvSpPr>
            <a:spLocks noGrp="1"/>
          </p:cNvSpPr>
          <p:nvPr>
            <p:ph type="body" sz="quarter" idx="16" hasCustomPrompt="1"/>
          </p:nvPr>
        </p:nvSpPr>
        <p:spPr>
          <a:xfrm>
            <a:off x="306389" y="1924401"/>
            <a:ext cx="5360985" cy="288147"/>
          </a:xfrm>
        </p:spPr>
        <p:txBody>
          <a:bodyPr wrap="square" tIns="36000" bIns="36000" anchor="b">
            <a:spAutoFit/>
          </a:bodyPr>
          <a:lstStyle>
            <a:lvl1pPr>
              <a:defRPr sz="1400" b="0" baseline="0">
                <a:solidFill>
                  <a:schemeClr val="bg1"/>
                </a:solidFill>
              </a:defRPr>
            </a:lvl1pPr>
          </a:lstStyle>
          <a:p>
            <a:pPr lvl="0"/>
            <a:r>
              <a:rPr lang="en-GB" noProof="0" dirty="0" smtClean="0"/>
              <a:t>Click to edit date (DD/MM/YYYY)</a:t>
            </a:r>
            <a:endParaRPr lang="en-GB" noProof="0" dirty="0"/>
          </a:p>
        </p:txBody>
      </p:sp>
      <p:sp>
        <p:nvSpPr>
          <p:cNvPr id="100" name="Text Placeholder 31"/>
          <p:cNvSpPr>
            <a:spLocks noGrp="1"/>
          </p:cNvSpPr>
          <p:nvPr>
            <p:ph type="body" sz="quarter" idx="11" hasCustomPrompt="1"/>
          </p:nvPr>
        </p:nvSpPr>
        <p:spPr>
          <a:xfrm>
            <a:off x="306388" y="4368976"/>
            <a:ext cx="5360986" cy="288147"/>
          </a:xfrm>
        </p:spPr>
        <p:txBody>
          <a:bodyPr wrap="square" tIns="36000" bIns="36000">
            <a:spAutoFit/>
          </a:bodyPr>
          <a:lstStyle>
            <a:lvl1pPr>
              <a:defRPr sz="1400" b="0" baseline="0">
                <a:solidFill>
                  <a:schemeClr val="bg1"/>
                </a:solidFill>
              </a:defRPr>
            </a:lvl1pPr>
            <a:lvl2pPr>
              <a:defRPr b="0">
                <a:solidFill>
                  <a:schemeClr val="accent3"/>
                </a:solidFill>
              </a:defRPr>
            </a:lvl2pPr>
            <a:lvl3pPr>
              <a:defRPr b="0">
                <a:solidFill>
                  <a:schemeClr val="accent3"/>
                </a:solidFill>
              </a:defRPr>
            </a:lvl3pPr>
            <a:lvl4pPr>
              <a:defRPr b="0">
                <a:solidFill>
                  <a:schemeClr val="accent3"/>
                </a:solidFill>
              </a:defRPr>
            </a:lvl4pPr>
            <a:lvl5pPr>
              <a:defRPr b="0">
                <a:solidFill>
                  <a:schemeClr val="accent3"/>
                </a:solidFill>
              </a:defRPr>
            </a:lvl5pPr>
          </a:lstStyle>
          <a:p>
            <a:pPr lvl="0"/>
            <a:r>
              <a:rPr lang="en-GB" noProof="0" dirty="0" smtClean="0"/>
              <a:t>Click to edit subtitle</a:t>
            </a:r>
          </a:p>
        </p:txBody>
      </p:sp>
      <p:sp>
        <p:nvSpPr>
          <p:cNvPr id="102" name="Text Placeholder 170"/>
          <p:cNvSpPr>
            <a:spLocks noGrp="1"/>
          </p:cNvSpPr>
          <p:nvPr>
            <p:ph type="body" sz="quarter" idx="23" hasCustomPrompt="1"/>
          </p:nvPr>
        </p:nvSpPr>
        <p:spPr>
          <a:xfrm>
            <a:off x="306388" y="2393508"/>
            <a:ext cx="6146799" cy="657479"/>
          </a:xfrm>
        </p:spPr>
        <p:txBody>
          <a:bodyPr wrap="square" tIns="36000" bIns="36000">
            <a:spAutoFit/>
          </a:bodyPr>
          <a:lstStyle>
            <a:lvl1pPr>
              <a:defRPr sz="3800" b="0" baseline="0">
                <a:solidFill>
                  <a:schemeClr val="bg1"/>
                </a:solidFill>
              </a:defRPr>
            </a:lvl1pPr>
            <a:lvl2pPr>
              <a:defRPr sz="3800" b="0">
                <a:solidFill>
                  <a:schemeClr val="bg1"/>
                </a:solidFill>
              </a:defRPr>
            </a:lvl2pPr>
            <a:lvl3pPr>
              <a:defRPr sz="3800" b="0">
                <a:solidFill>
                  <a:schemeClr val="bg1"/>
                </a:solidFill>
              </a:defRPr>
            </a:lvl3pPr>
            <a:lvl4pPr>
              <a:defRPr sz="3800" b="0">
                <a:solidFill>
                  <a:schemeClr val="bg1"/>
                </a:solidFill>
              </a:defRPr>
            </a:lvl4pPr>
            <a:lvl5pPr>
              <a:defRPr sz="3800" b="0">
                <a:solidFill>
                  <a:schemeClr val="bg1"/>
                </a:solidFill>
              </a:defRPr>
            </a:lvl5pPr>
          </a:lstStyle>
          <a:p>
            <a:pPr lvl="0"/>
            <a:r>
              <a:rPr lang="en-GB" noProof="0" dirty="0" smtClean="0"/>
              <a:t>Click to edit title</a:t>
            </a:r>
            <a:endParaRPr lang="en-GB" noProof="0" dirty="0"/>
          </a:p>
        </p:txBody>
      </p:sp>
      <p:sp>
        <p:nvSpPr>
          <p:cNvPr id="10" name="Text Placeholder 12"/>
          <p:cNvSpPr>
            <a:spLocks noGrp="1"/>
          </p:cNvSpPr>
          <p:nvPr>
            <p:ph type="body" sz="quarter" idx="17" hasCustomPrompt="1"/>
          </p:nvPr>
        </p:nvSpPr>
        <p:spPr>
          <a:xfrm>
            <a:off x="306387" y="5022238"/>
            <a:ext cx="5360987" cy="226591"/>
          </a:xfrm>
        </p:spPr>
        <p:txBody>
          <a:bodyPr wrap="square" tIns="36000" bIns="36000" anchor="b">
            <a:spAutoFit/>
          </a:bodyPr>
          <a:lstStyle>
            <a:lvl1pPr>
              <a:lnSpc>
                <a:spcPct val="100000"/>
              </a:lnSpc>
              <a:spcBef>
                <a:spcPts val="300"/>
              </a:spcBef>
              <a:spcAft>
                <a:spcPts val="300"/>
              </a:spcAft>
              <a:defRPr sz="1000" b="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smtClean="0"/>
              <a:t>Presented by Name, Surname</a:t>
            </a:r>
          </a:p>
        </p:txBody>
      </p:sp>
      <p:sp>
        <p:nvSpPr>
          <p:cNvPr id="11" name="Text Placeholder 12"/>
          <p:cNvSpPr>
            <a:spLocks noGrp="1"/>
          </p:cNvSpPr>
          <p:nvPr>
            <p:ph type="body" sz="quarter" idx="21" hasCustomPrompt="1"/>
          </p:nvPr>
        </p:nvSpPr>
        <p:spPr>
          <a:xfrm>
            <a:off x="306387" y="6240593"/>
            <a:ext cx="7721601" cy="226591"/>
          </a:xfrm>
        </p:spPr>
        <p:txBody>
          <a:bodyPr wrap="square" tIns="36000" bIns="36000" anchor="b">
            <a:spAutoFit/>
          </a:bodyPr>
          <a:lstStyle>
            <a:lvl1pPr>
              <a:lnSpc>
                <a:spcPct val="100000"/>
              </a:lnSpc>
              <a:spcBef>
                <a:spcPts val="0"/>
              </a:spcBef>
              <a:spcAft>
                <a:spcPts val="0"/>
              </a:spcAft>
              <a:defRPr sz="1000" b="1" baseline="0">
                <a:solidFill>
                  <a:srgbClr val="00000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smtClean="0"/>
              <a:t>Click to edit audience statement</a:t>
            </a:r>
          </a:p>
        </p:txBody>
      </p:sp>
      <p:sp>
        <p:nvSpPr>
          <p:cNvPr id="12" name="Text Placeholder 12"/>
          <p:cNvSpPr>
            <a:spLocks noGrp="1"/>
          </p:cNvSpPr>
          <p:nvPr>
            <p:ph type="body" sz="quarter" idx="22" hasCustomPrompt="1"/>
          </p:nvPr>
        </p:nvSpPr>
        <p:spPr>
          <a:xfrm>
            <a:off x="306388" y="6506782"/>
            <a:ext cx="7721600" cy="153888"/>
          </a:xfrm>
        </p:spPr>
        <p:txBody>
          <a:bodyPr wrap="square" tIns="0" bIns="0" anchor="t" anchorCtr="0">
            <a:spAutoFit/>
          </a:bodyPr>
          <a:lstStyle>
            <a:lvl1pPr>
              <a:lnSpc>
                <a:spcPct val="100000"/>
              </a:lnSpc>
              <a:spcBef>
                <a:spcPts val="0"/>
              </a:spcBef>
              <a:spcAft>
                <a:spcPts val="0"/>
              </a:spcAft>
              <a:defRPr sz="1000" b="0" spc="0" baseline="0">
                <a:solidFill>
                  <a:srgbClr val="00000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smtClean="0"/>
              <a:t>[All legal copy must be signed off and approved by compliance]</a:t>
            </a:r>
          </a:p>
        </p:txBody>
      </p:sp>
    </p:spTree>
    <p:extLst>
      <p:ext uri="{BB962C8B-B14F-4D97-AF65-F5344CB8AC3E}">
        <p14:creationId xmlns:p14="http://schemas.microsoft.com/office/powerpoint/2010/main" val="1414985041"/>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 Content &amp; Strap">
    <p:spTree>
      <p:nvGrpSpPr>
        <p:cNvPr id="1" name=""/>
        <p:cNvGrpSpPr/>
        <p:nvPr/>
      </p:nvGrpSpPr>
      <p:grpSpPr>
        <a:xfrm>
          <a:off x="0" y="0"/>
          <a:ext cx="0" cy="0"/>
          <a:chOff x="0" y="0"/>
          <a:chExt cx="0" cy="0"/>
        </a:xfrm>
      </p:grpSpPr>
      <p:cxnSp>
        <p:nvCxnSpPr>
          <p:cNvPr id="6" name="Straight Connector 5"/>
          <p:cNvCxnSpPr/>
          <p:nvPr userDrawn="1"/>
        </p:nvCxnSpPr>
        <p:spPr>
          <a:xfrm>
            <a:off x="306389" y="762000"/>
            <a:ext cx="9295200" cy="0"/>
          </a:xfrm>
          <a:prstGeom prst="line">
            <a:avLst/>
          </a:prstGeom>
          <a:ln w="9525">
            <a:solidFill>
              <a:srgbClr val="878787"/>
            </a:solidFill>
          </a:ln>
        </p:spPr>
        <p:style>
          <a:lnRef idx="1">
            <a:schemeClr val="accent1"/>
          </a:lnRef>
          <a:fillRef idx="0">
            <a:schemeClr val="accent1"/>
          </a:fillRef>
          <a:effectRef idx="0">
            <a:schemeClr val="accent1"/>
          </a:effectRef>
          <a:fontRef idx="minor">
            <a:schemeClr val="tx1"/>
          </a:fontRef>
        </p:style>
      </p:cxnSp>
      <p:sp>
        <p:nvSpPr>
          <p:cNvPr id="9" name="Text Placeholder 3"/>
          <p:cNvSpPr>
            <a:spLocks noGrp="1"/>
          </p:cNvSpPr>
          <p:nvPr>
            <p:ph type="body" sz="quarter" idx="22" hasCustomPrompt="1"/>
          </p:nvPr>
        </p:nvSpPr>
        <p:spPr>
          <a:xfrm>
            <a:off x="306394" y="5780251"/>
            <a:ext cx="4573587" cy="318924"/>
          </a:xfrm>
        </p:spPr>
        <p:txBody>
          <a:bodyPr wrap="square" tIns="36000" bIns="36000" anchor="b">
            <a:spAutoFit/>
          </a:bodyPr>
          <a:lstStyle>
            <a:lvl1pPr marL="0" indent="0">
              <a:lnSpc>
                <a:spcPct val="100000"/>
              </a:lnSpc>
              <a:spcAft>
                <a:spcPts val="0"/>
              </a:spcAft>
              <a:buNone/>
              <a:defRPr sz="1600" b="1" baseline="0">
                <a:solidFill>
                  <a:srgbClr val="1A9CE3"/>
                </a:solidFill>
                <a:latin typeface="Arial" panose="020B0604020202020204" pitchFamily="34" charset="0"/>
                <a:cs typeface="Arial" panose="020B0604020202020204" pitchFamily="34" charset="0"/>
              </a:defRPr>
            </a:lvl1pPr>
          </a:lstStyle>
          <a:p>
            <a:pPr lvl="0"/>
            <a:r>
              <a:rPr lang="en-GB" dirty="0" smtClean="0"/>
              <a:t>Click to edit strapline</a:t>
            </a:r>
            <a:endParaRPr lang="en-GB" dirty="0"/>
          </a:p>
        </p:txBody>
      </p:sp>
      <p:sp>
        <p:nvSpPr>
          <p:cNvPr id="10" name="Content Placeholder 9"/>
          <p:cNvSpPr>
            <a:spLocks noGrp="1"/>
          </p:cNvSpPr>
          <p:nvPr>
            <p:ph sz="quarter" idx="23"/>
          </p:nvPr>
        </p:nvSpPr>
        <p:spPr>
          <a:xfrm>
            <a:off x="306398" y="1068388"/>
            <a:ext cx="9297987" cy="4570412"/>
          </a:xfrm>
        </p:spPr>
        <p:txBody>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p:txBody>
      </p:sp>
      <p:sp>
        <p:nvSpPr>
          <p:cNvPr id="8" name="Text Placeholder 5"/>
          <p:cNvSpPr>
            <a:spLocks noGrp="1"/>
          </p:cNvSpPr>
          <p:nvPr>
            <p:ph type="body" sz="quarter" idx="10" hasCustomPrompt="1"/>
          </p:nvPr>
        </p:nvSpPr>
        <p:spPr>
          <a:xfrm>
            <a:off x="2670210" y="6507388"/>
            <a:ext cx="5745163" cy="180425"/>
          </a:xfrm>
        </p:spPr>
        <p:txBody>
          <a:bodyPr wrap="square" tIns="36000" rIns="0" bIns="36000" anchor="b" anchorCtr="0">
            <a:spAutoFit/>
          </a:bodyPr>
          <a:lstStyle>
            <a:lvl1pPr marL="0" marR="0" indent="0" algn="l" defTabSz="914400" rtl="0" eaLnBrk="1" fontAlgn="base" latinLnBrk="0" hangingPunct="1">
              <a:lnSpc>
                <a:spcPct val="100000"/>
              </a:lnSpc>
              <a:spcBef>
                <a:spcPct val="0"/>
              </a:spcBef>
              <a:spcAft>
                <a:spcPts val="0"/>
              </a:spcAft>
              <a:buClr>
                <a:srgbClr val="1A9CE3"/>
              </a:buClr>
              <a:buSzPct val="100000"/>
              <a:buFont typeface="Arial" panose="020B0604020202020204" pitchFamily="34" charset="0"/>
              <a:buNone/>
              <a:tabLst/>
              <a:defRPr sz="700" b="0" baseline="0">
                <a:solidFill>
                  <a:srgbClr val="878787"/>
                </a:solidFill>
              </a:defRPr>
            </a:lvl1pPr>
          </a:lstStyle>
          <a:p>
            <a:pPr marL="0" marR="0" lvl="0" indent="0" algn="l" defTabSz="914400" rtl="0" eaLnBrk="1" fontAlgn="base" latinLnBrk="0" hangingPunct="1">
              <a:lnSpc>
                <a:spcPct val="100000"/>
              </a:lnSpc>
              <a:spcBef>
                <a:spcPct val="0"/>
              </a:spcBef>
              <a:spcAft>
                <a:spcPts val="0"/>
              </a:spcAft>
              <a:buClr>
                <a:srgbClr val="1A9CE3"/>
              </a:buClr>
              <a:buSzPct val="100000"/>
              <a:buFont typeface="Arial" panose="020B0604020202020204" pitchFamily="34" charset="0"/>
              <a:buNone/>
              <a:tabLst/>
              <a:defRPr/>
            </a:pPr>
            <a:r>
              <a:rPr lang="en-GB" dirty="0" smtClean="0"/>
              <a:t>Click to edit source</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05354" y="6284942"/>
            <a:ext cx="1800000" cy="423529"/>
          </a:xfrm>
          <a:prstGeom prst="rect">
            <a:avLst/>
          </a:prstGeom>
        </p:spPr>
      </p:pic>
      <p:sp>
        <p:nvSpPr>
          <p:cNvPr id="4" name="Title 3"/>
          <p:cNvSpPr>
            <a:spLocks noGrp="1"/>
          </p:cNvSpPr>
          <p:nvPr>
            <p:ph type="title"/>
          </p:nvPr>
        </p:nvSpPr>
        <p:spPr/>
        <p:txBody>
          <a:bodyPr/>
          <a:lstStyle/>
          <a:p>
            <a:r>
              <a:rPr lang="en-GB" noProof="0" dirty="0" smtClean="0"/>
              <a:t>Click to edit Master title style</a:t>
            </a:r>
            <a:endParaRPr lang="en-GB" noProof="0" dirty="0"/>
          </a:p>
        </p:txBody>
      </p:sp>
    </p:spTree>
    <p:extLst>
      <p:ext uri="{BB962C8B-B14F-4D97-AF65-F5344CB8AC3E}">
        <p14:creationId xmlns:p14="http://schemas.microsoft.com/office/powerpoint/2010/main" val="4024764413"/>
      </p:ext>
    </p:extLst>
  </p:cSld>
  <p:clrMapOvr>
    <a:masterClrMapping/>
  </p:clrMapOvr>
  <p:transition>
    <p:fade/>
  </p:transition>
  <p:timing>
    <p:tnLst>
      <p:par>
        <p:cTn id="1" dur="indefinite" restart="never" nodeType="tmRoot"/>
      </p:par>
    </p:tnLst>
  </p:timing>
  <p:extLst mod="1">
    <p:ext uri="{DCECCB84-F9BA-43D5-87BE-67443E8EF086}">
      <p15:sldGuideLst xmlns="" xmlns:p15="http://schemas.microsoft.com/office/powerpoint/2012/main">
        <p15:guide id="1" pos="3120" userDrawn="1">
          <p15:clr>
            <a:srgbClr val="FBAE40"/>
          </p15:clr>
        </p15:guide>
        <p15:guide id="2" pos="322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Content">
    <p:spTree>
      <p:nvGrpSpPr>
        <p:cNvPr id="1" name=""/>
        <p:cNvGrpSpPr/>
        <p:nvPr/>
      </p:nvGrpSpPr>
      <p:grpSpPr>
        <a:xfrm>
          <a:off x="0" y="0"/>
          <a:ext cx="0" cy="0"/>
          <a:chOff x="0" y="0"/>
          <a:chExt cx="0" cy="0"/>
        </a:xfrm>
      </p:grpSpPr>
      <p:cxnSp>
        <p:nvCxnSpPr>
          <p:cNvPr id="7" name="Straight Connector 6"/>
          <p:cNvCxnSpPr/>
          <p:nvPr userDrawn="1"/>
        </p:nvCxnSpPr>
        <p:spPr>
          <a:xfrm>
            <a:off x="306389" y="762000"/>
            <a:ext cx="9295200" cy="0"/>
          </a:xfrm>
          <a:prstGeom prst="line">
            <a:avLst/>
          </a:prstGeom>
          <a:ln w="9525">
            <a:solidFill>
              <a:srgbClr val="878787"/>
            </a:solidFill>
          </a:ln>
        </p:spPr>
        <p:style>
          <a:lnRef idx="1">
            <a:schemeClr val="accent1"/>
          </a:lnRef>
          <a:fillRef idx="0">
            <a:schemeClr val="accent1"/>
          </a:fillRef>
          <a:effectRef idx="0">
            <a:schemeClr val="accent1"/>
          </a:effectRef>
          <a:fontRef idx="minor">
            <a:schemeClr val="tx1"/>
          </a:fontRef>
        </p:style>
      </p:cxnSp>
      <p:sp>
        <p:nvSpPr>
          <p:cNvPr id="5" name="Content Placeholder 4"/>
          <p:cNvSpPr>
            <a:spLocks noGrp="1"/>
          </p:cNvSpPr>
          <p:nvPr>
            <p:ph sz="quarter" idx="13"/>
          </p:nvPr>
        </p:nvSpPr>
        <p:spPr>
          <a:xfrm>
            <a:off x="306394" y="1068392"/>
            <a:ext cx="4573587" cy="5030787"/>
          </a:xfrm>
        </p:spPr>
        <p:txBody>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p:txBody>
      </p:sp>
      <p:sp>
        <p:nvSpPr>
          <p:cNvPr id="11" name="Content Placeholder 10"/>
          <p:cNvSpPr>
            <a:spLocks noGrp="1"/>
          </p:cNvSpPr>
          <p:nvPr>
            <p:ph sz="quarter" idx="14"/>
          </p:nvPr>
        </p:nvSpPr>
        <p:spPr>
          <a:xfrm>
            <a:off x="5032410" y="1068389"/>
            <a:ext cx="4569213" cy="5030786"/>
          </a:xfrm>
        </p:spPr>
        <p:txBody>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p:txBody>
      </p:sp>
      <p:sp>
        <p:nvSpPr>
          <p:cNvPr id="8" name="Text Placeholder 5"/>
          <p:cNvSpPr>
            <a:spLocks noGrp="1"/>
          </p:cNvSpPr>
          <p:nvPr>
            <p:ph type="body" sz="quarter" idx="10" hasCustomPrompt="1"/>
          </p:nvPr>
        </p:nvSpPr>
        <p:spPr>
          <a:xfrm>
            <a:off x="2670210" y="6507388"/>
            <a:ext cx="5745163" cy="180425"/>
          </a:xfrm>
        </p:spPr>
        <p:txBody>
          <a:bodyPr wrap="square" tIns="36000" rIns="0" bIns="36000" anchor="b" anchorCtr="0">
            <a:spAutoFit/>
          </a:bodyPr>
          <a:lstStyle>
            <a:lvl1pPr marL="0" marR="0" indent="0" algn="l" defTabSz="914400" rtl="0" eaLnBrk="1" fontAlgn="base" latinLnBrk="0" hangingPunct="1">
              <a:lnSpc>
                <a:spcPct val="100000"/>
              </a:lnSpc>
              <a:spcBef>
                <a:spcPct val="0"/>
              </a:spcBef>
              <a:spcAft>
                <a:spcPts val="0"/>
              </a:spcAft>
              <a:buClr>
                <a:srgbClr val="1A9CE3"/>
              </a:buClr>
              <a:buSzPct val="100000"/>
              <a:buFont typeface="Arial" panose="020B0604020202020204" pitchFamily="34" charset="0"/>
              <a:buNone/>
              <a:tabLst/>
              <a:defRPr sz="700" b="0" baseline="0">
                <a:solidFill>
                  <a:srgbClr val="878787"/>
                </a:solidFill>
              </a:defRPr>
            </a:lvl1pPr>
          </a:lstStyle>
          <a:p>
            <a:pPr marL="0" marR="0" lvl="0" indent="0" algn="l" defTabSz="914400" rtl="0" eaLnBrk="1" fontAlgn="base" latinLnBrk="0" hangingPunct="1">
              <a:lnSpc>
                <a:spcPct val="100000"/>
              </a:lnSpc>
              <a:spcBef>
                <a:spcPct val="0"/>
              </a:spcBef>
              <a:spcAft>
                <a:spcPts val="0"/>
              </a:spcAft>
              <a:buClr>
                <a:srgbClr val="1A9CE3"/>
              </a:buClr>
              <a:buSzPct val="100000"/>
              <a:buFont typeface="Arial" panose="020B0604020202020204" pitchFamily="34" charset="0"/>
              <a:buNone/>
              <a:tabLst/>
              <a:defRPr/>
            </a:pPr>
            <a:r>
              <a:rPr lang="en-GB" dirty="0" smtClean="0"/>
              <a:t>Click to edit source</a:t>
            </a: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05354" y="6284942"/>
            <a:ext cx="1800000" cy="423529"/>
          </a:xfrm>
          <a:prstGeom prst="rect">
            <a:avLst/>
          </a:prstGeom>
        </p:spPr>
      </p:pic>
      <p:sp>
        <p:nvSpPr>
          <p:cNvPr id="4" name="Title 3"/>
          <p:cNvSpPr>
            <a:spLocks noGrp="1"/>
          </p:cNvSpPr>
          <p:nvPr>
            <p:ph type="title"/>
          </p:nvPr>
        </p:nvSpPr>
        <p:spPr/>
        <p:txBody>
          <a:bodyPr/>
          <a:lstStyle/>
          <a:p>
            <a:r>
              <a:rPr lang="en-GB" noProof="0" dirty="0" smtClean="0"/>
              <a:t>Click to edit Master title style</a:t>
            </a:r>
            <a:endParaRPr lang="en-GB" noProof="0" dirty="0"/>
          </a:p>
        </p:txBody>
      </p:sp>
    </p:spTree>
    <p:extLst>
      <p:ext uri="{BB962C8B-B14F-4D97-AF65-F5344CB8AC3E}">
        <p14:creationId xmlns:p14="http://schemas.microsoft.com/office/powerpoint/2010/main" val="2940013923"/>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2 Content">
    <p:spTree>
      <p:nvGrpSpPr>
        <p:cNvPr id="1" name=""/>
        <p:cNvGrpSpPr/>
        <p:nvPr/>
      </p:nvGrpSpPr>
      <p:grpSpPr>
        <a:xfrm>
          <a:off x="0" y="0"/>
          <a:ext cx="0" cy="0"/>
          <a:chOff x="0" y="0"/>
          <a:chExt cx="0" cy="0"/>
        </a:xfrm>
      </p:grpSpPr>
      <p:cxnSp>
        <p:nvCxnSpPr>
          <p:cNvPr id="7" name="Straight Connector 6"/>
          <p:cNvCxnSpPr/>
          <p:nvPr userDrawn="1"/>
        </p:nvCxnSpPr>
        <p:spPr>
          <a:xfrm>
            <a:off x="306389" y="762000"/>
            <a:ext cx="9295200" cy="0"/>
          </a:xfrm>
          <a:prstGeom prst="line">
            <a:avLst/>
          </a:prstGeom>
          <a:ln w="9525">
            <a:solidFill>
              <a:srgbClr val="878787"/>
            </a:solidFill>
          </a:ln>
        </p:spPr>
        <p:style>
          <a:lnRef idx="1">
            <a:schemeClr val="accent1"/>
          </a:lnRef>
          <a:fillRef idx="0">
            <a:schemeClr val="accent1"/>
          </a:fillRef>
          <a:effectRef idx="0">
            <a:schemeClr val="accent1"/>
          </a:effectRef>
          <a:fontRef idx="minor">
            <a:schemeClr val="tx1"/>
          </a:fontRef>
        </p:style>
      </p:cxnSp>
      <p:sp>
        <p:nvSpPr>
          <p:cNvPr id="5" name="Content Placeholder 4"/>
          <p:cNvSpPr>
            <a:spLocks noGrp="1"/>
          </p:cNvSpPr>
          <p:nvPr>
            <p:ph sz="quarter" idx="13"/>
          </p:nvPr>
        </p:nvSpPr>
        <p:spPr>
          <a:xfrm>
            <a:off x="306394" y="1068392"/>
            <a:ext cx="4573587" cy="5030787"/>
          </a:xfrm>
        </p:spPr>
        <p:txBody>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p:txBody>
      </p:sp>
      <p:sp>
        <p:nvSpPr>
          <p:cNvPr id="8" name="Text Placeholder 5"/>
          <p:cNvSpPr>
            <a:spLocks noGrp="1"/>
          </p:cNvSpPr>
          <p:nvPr>
            <p:ph type="body" sz="quarter" idx="10" hasCustomPrompt="1"/>
          </p:nvPr>
        </p:nvSpPr>
        <p:spPr>
          <a:xfrm>
            <a:off x="2670210" y="6507388"/>
            <a:ext cx="5745163" cy="180425"/>
          </a:xfrm>
        </p:spPr>
        <p:txBody>
          <a:bodyPr wrap="square" tIns="36000" rIns="0" bIns="36000" anchor="b" anchorCtr="0">
            <a:spAutoFit/>
          </a:bodyPr>
          <a:lstStyle>
            <a:lvl1pPr marL="0" marR="0" indent="0" algn="l" defTabSz="914400" rtl="0" eaLnBrk="1" fontAlgn="base" latinLnBrk="0" hangingPunct="1">
              <a:lnSpc>
                <a:spcPct val="100000"/>
              </a:lnSpc>
              <a:spcBef>
                <a:spcPct val="0"/>
              </a:spcBef>
              <a:spcAft>
                <a:spcPts val="0"/>
              </a:spcAft>
              <a:buClr>
                <a:srgbClr val="1A9CE3"/>
              </a:buClr>
              <a:buSzPct val="100000"/>
              <a:buFont typeface="Arial" panose="020B0604020202020204" pitchFamily="34" charset="0"/>
              <a:buNone/>
              <a:tabLst/>
              <a:defRPr sz="700" b="0" baseline="0">
                <a:solidFill>
                  <a:srgbClr val="878787"/>
                </a:solidFill>
              </a:defRPr>
            </a:lvl1pPr>
          </a:lstStyle>
          <a:p>
            <a:pPr marL="0" marR="0" lvl="0" indent="0" algn="l" defTabSz="914400" rtl="0" eaLnBrk="1" fontAlgn="base" latinLnBrk="0" hangingPunct="1">
              <a:lnSpc>
                <a:spcPct val="100000"/>
              </a:lnSpc>
              <a:spcBef>
                <a:spcPct val="0"/>
              </a:spcBef>
              <a:spcAft>
                <a:spcPts val="0"/>
              </a:spcAft>
              <a:buClr>
                <a:srgbClr val="1A9CE3"/>
              </a:buClr>
              <a:buSzPct val="100000"/>
              <a:buFont typeface="Arial" panose="020B0604020202020204" pitchFamily="34" charset="0"/>
              <a:buNone/>
              <a:tabLst/>
              <a:defRPr/>
            </a:pPr>
            <a:r>
              <a:rPr lang="en-GB" dirty="0" smtClean="0"/>
              <a:t>Click to edit source</a:t>
            </a: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05354" y="6284942"/>
            <a:ext cx="1800000" cy="423529"/>
          </a:xfrm>
          <a:prstGeom prst="rect">
            <a:avLst/>
          </a:prstGeom>
        </p:spPr>
      </p:pic>
      <p:sp>
        <p:nvSpPr>
          <p:cNvPr id="4" name="Title 3"/>
          <p:cNvSpPr>
            <a:spLocks noGrp="1"/>
          </p:cNvSpPr>
          <p:nvPr>
            <p:ph type="title"/>
          </p:nvPr>
        </p:nvSpPr>
        <p:spPr/>
        <p:txBody>
          <a:bodyPr/>
          <a:lstStyle/>
          <a:p>
            <a:r>
              <a:rPr lang="en-GB" noProof="0" dirty="0" smtClean="0"/>
              <a:t>Click to edit Master title style</a:t>
            </a:r>
            <a:endParaRPr lang="en-GB" noProof="0" dirty="0"/>
          </a:p>
        </p:txBody>
      </p:sp>
      <p:sp>
        <p:nvSpPr>
          <p:cNvPr id="9" name="Content Placeholder 14"/>
          <p:cNvSpPr>
            <a:spLocks noGrp="1"/>
          </p:cNvSpPr>
          <p:nvPr>
            <p:ph sz="quarter" idx="14"/>
          </p:nvPr>
        </p:nvSpPr>
        <p:spPr>
          <a:xfrm>
            <a:off x="5032410" y="1068391"/>
            <a:ext cx="4569213" cy="2439193"/>
          </a:xfrm>
        </p:spPr>
        <p:txBody>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p:txBody>
      </p:sp>
      <p:sp>
        <p:nvSpPr>
          <p:cNvPr id="12" name="Content Placeholder 16"/>
          <p:cNvSpPr>
            <a:spLocks noGrp="1"/>
          </p:cNvSpPr>
          <p:nvPr>
            <p:ph sz="quarter" idx="15"/>
          </p:nvPr>
        </p:nvSpPr>
        <p:spPr>
          <a:xfrm>
            <a:off x="5032410" y="3659984"/>
            <a:ext cx="4569213" cy="2439193"/>
          </a:xfrm>
        </p:spPr>
        <p:txBody>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p:txBody>
      </p:sp>
    </p:spTree>
    <p:extLst>
      <p:ext uri="{BB962C8B-B14F-4D97-AF65-F5344CB8AC3E}">
        <p14:creationId xmlns:p14="http://schemas.microsoft.com/office/powerpoint/2010/main" val="1890634913"/>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Content &amp; Subheading">
    <p:spTree>
      <p:nvGrpSpPr>
        <p:cNvPr id="1" name=""/>
        <p:cNvGrpSpPr/>
        <p:nvPr/>
      </p:nvGrpSpPr>
      <p:grpSpPr>
        <a:xfrm>
          <a:off x="0" y="0"/>
          <a:ext cx="0" cy="0"/>
          <a:chOff x="0" y="0"/>
          <a:chExt cx="0" cy="0"/>
        </a:xfrm>
      </p:grpSpPr>
      <p:cxnSp>
        <p:nvCxnSpPr>
          <p:cNvPr id="7" name="Straight Connector 6"/>
          <p:cNvCxnSpPr/>
          <p:nvPr userDrawn="1"/>
        </p:nvCxnSpPr>
        <p:spPr>
          <a:xfrm>
            <a:off x="306389" y="762000"/>
            <a:ext cx="9295200" cy="0"/>
          </a:xfrm>
          <a:prstGeom prst="line">
            <a:avLst/>
          </a:prstGeom>
          <a:ln w="9525">
            <a:solidFill>
              <a:srgbClr val="878787"/>
            </a:solidFill>
          </a:ln>
        </p:spPr>
        <p:style>
          <a:lnRef idx="1">
            <a:schemeClr val="accent1"/>
          </a:lnRef>
          <a:fillRef idx="0">
            <a:schemeClr val="accent1"/>
          </a:fillRef>
          <a:effectRef idx="0">
            <a:schemeClr val="accent1"/>
          </a:effectRef>
          <a:fontRef idx="minor">
            <a:schemeClr val="tx1"/>
          </a:fontRef>
        </p:style>
      </p:cxnSp>
      <p:sp>
        <p:nvSpPr>
          <p:cNvPr id="5" name="Content Placeholder 4"/>
          <p:cNvSpPr>
            <a:spLocks noGrp="1"/>
          </p:cNvSpPr>
          <p:nvPr>
            <p:ph sz="quarter" idx="13"/>
          </p:nvPr>
        </p:nvSpPr>
        <p:spPr>
          <a:xfrm>
            <a:off x="306394" y="1524000"/>
            <a:ext cx="4573587" cy="4575175"/>
          </a:xfrm>
        </p:spPr>
        <p:txBody>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p:txBody>
      </p:sp>
      <p:sp>
        <p:nvSpPr>
          <p:cNvPr id="11" name="Content Placeholder 10"/>
          <p:cNvSpPr>
            <a:spLocks noGrp="1"/>
          </p:cNvSpPr>
          <p:nvPr>
            <p:ph sz="quarter" idx="14"/>
          </p:nvPr>
        </p:nvSpPr>
        <p:spPr>
          <a:xfrm>
            <a:off x="5032410" y="1524001"/>
            <a:ext cx="4569213" cy="4575174"/>
          </a:xfrm>
        </p:spPr>
        <p:txBody>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p:txBody>
      </p:sp>
      <p:sp>
        <p:nvSpPr>
          <p:cNvPr id="8" name="Text Placeholder 5"/>
          <p:cNvSpPr>
            <a:spLocks noGrp="1"/>
          </p:cNvSpPr>
          <p:nvPr>
            <p:ph type="body" sz="quarter" idx="10" hasCustomPrompt="1"/>
          </p:nvPr>
        </p:nvSpPr>
        <p:spPr>
          <a:xfrm>
            <a:off x="2670210" y="6507388"/>
            <a:ext cx="5745163" cy="180425"/>
          </a:xfrm>
        </p:spPr>
        <p:txBody>
          <a:bodyPr wrap="square" tIns="36000" rIns="0" bIns="36000" anchor="b" anchorCtr="0">
            <a:spAutoFit/>
          </a:bodyPr>
          <a:lstStyle>
            <a:lvl1pPr marL="0" marR="0" indent="0" algn="l" defTabSz="914400" rtl="0" eaLnBrk="1" fontAlgn="base" latinLnBrk="0" hangingPunct="1">
              <a:lnSpc>
                <a:spcPct val="100000"/>
              </a:lnSpc>
              <a:spcBef>
                <a:spcPct val="0"/>
              </a:spcBef>
              <a:spcAft>
                <a:spcPts val="0"/>
              </a:spcAft>
              <a:buClr>
                <a:srgbClr val="1A9CE3"/>
              </a:buClr>
              <a:buSzPct val="100000"/>
              <a:buFont typeface="Arial" panose="020B0604020202020204" pitchFamily="34" charset="0"/>
              <a:buNone/>
              <a:tabLst/>
              <a:defRPr sz="700" b="0" baseline="0">
                <a:solidFill>
                  <a:srgbClr val="878787"/>
                </a:solidFill>
              </a:defRPr>
            </a:lvl1pPr>
          </a:lstStyle>
          <a:p>
            <a:pPr marL="0" marR="0" lvl="0" indent="0" algn="l" defTabSz="914400" rtl="0" eaLnBrk="1" fontAlgn="base" latinLnBrk="0" hangingPunct="1">
              <a:lnSpc>
                <a:spcPct val="100000"/>
              </a:lnSpc>
              <a:spcBef>
                <a:spcPct val="0"/>
              </a:spcBef>
              <a:spcAft>
                <a:spcPts val="0"/>
              </a:spcAft>
              <a:buClr>
                <a:srgbClr val="1A9CE3"/>
              </a:buClr>
              <a:buSzPct val="100000"/>
              <a:buFont typeface="Arial" panose="020B0604020202020204" pitchFamily="34" charset="0"/>
              <a:buNone/>
              <a:tabLst/>
              <a:defRPr/>
            </a:pPr>
            <a:r>
              <a:rPr lang="en-GB" dirty="0" smtClean="0"/>
              <a:t>Click to edit source</a:t>
            </a: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05354" y="6284942"/>
            <a:ext cx="1800000" cy="423529"/>
          </a:xfrm>
          <a:prstGeom prst="rect">
            <a:avLst/>
          </a:prstGeom>
        </p:spPr>
      </p:pic>
      <p:sp>
        <p:nvSpPr>
          <p:cNvPr id="4" name="Title 3"/>
          <p:cNvSpPr>
            <a:spLocks noGrp="1"/>
          </p:cNvSpPr>
          <p:nvPr>
            <p:ph type="title"/>
          </p:nvPr>
        </p:nvSpPr>
        <p:spPr/>
        <p:txBody>
          <a:bodyPr/>
          <a:lstStyle/>
          <a:p>
            <a:r>
              <a:rPr lang="en-GB" noProof="0" dirty="0" smtClean="0"/>
              <a:t>Click to edit Master title style</a:t>
            </a:r>
            <a:endParaRPr lang="en-GB" noProof="0" dirty="0"/>
          </a:p>
        </p:txBody>
      </p:sp>
      <p:sp>
        <p:nvSpPr>
          <p:cNvPr id="9" name="Text Placeholder 3"/>
          <p:cNvSpPr>
            <a:spLocks noGrp="1"/>
          </p:cNvSpPr>
          <p:nvPr>
            <p:ph type="body" sz="quarter" idx="20" hasCustomPrompt="1"/>
          </p:nvPr>
        </p:nvSpPr>
        <p:spPr>
          <a:xfrm>
            <a:off x="306394" y="1068388"/>
            <a:ext cx="4573587" cy="318924"/>
          </a:xfrm>
        </p:spPr>
        <p:txBody>
          <a:bodyPr wrap="square" tIns="36000" bIns="36000">
            <a:spAutoFit/>
          </a:bodyPr>
          <a:lstStyle>
            <a:lvl1pPr marL="0" indent="0">
              <a:lnSpc>
                <a:spcPct val="100000"/>
              </a:lnSpc>
              <a:spcAft>
                <a:spcPts val="0"/>
              </a:spcAft>
              <a:buNone/>
              <a:defRPr sz="1600" b="1" baseline="0">
                <a:solidFill>
                  <a:srgbClr val="1A9CE3"/>
                </a:solidFill>
                <a:latin typeface="Arial" panose="020B0604020202020204" pitchFamily="34" charset="0"/>
                <a:cs typeface="Arial" panose="020B0604020202020204" pitchFamily="34" charset="0"/>
              </a:defRPr>
            </a:lvl1pPr>
          </a:lstStyle>
          <a:p>
            <a:pPr lvl="0"/>
            <a:r>
              <a:rPr lang="en-GB" dirty="0" smtClean="0"/>
              <a:t>Click to edit subheading</a:t>
            </a:r>
            <a:endParaRPr lang="en-GB" dirty="0"/>
          </a:p>
        </p:txBody>
      </p:sp>
      <p:sp>
        <p:nvSpPr>
          <p:cNvPr id="13" name="Text Placeholder 3"/>
          <p:cNvSpPr>
            <a:spLocks noGrp="1"/>
          </p:cNvSpPr>
          <p:nvPr>
            <p:ph type="body" sz="quarter" idx="21" hasCustomPrompt="1"/>
          </p:nvPr>
        </p:nvSpPr>
        <p:spPr>
          <a:xfrm>
            <a:off x="5030823" y="1068388"/>
            <a:ext cx="4573587" cy="318924"/>
          </a:xfrm>
        </p:spPr>
        <p:txBody>
          <a:bodyPr wrap="square" tIns="36000" bIns="36000">
            <a:spAutoFit/>
          </a:bodyPr>
          <a:lstStyle>
            <a:lvl1pPr marL="0" indent="0">
              <a:lnSpc>
                <a:spcPct val="100000"/>
              </a:lnSpc>
              <a:spcAft>
                <a:spcPts val="0"/>
              </a:spcAft>
              <a:buNone/>
              <a:defRPr sz="1600" b="1" baseline="0">
                <a:solidFill>
                  <a:srgbClr val="1A9CE3"/>
                </a:solidFill>
                <a:latin typeface="Arial" panose="020B0604020202020204" pitchFamily="34" charset="0"/>
                <a:cs typeface="Arial" panose="020B0604020202020204" pitchFamily="34" charset="0"/>
              </a:defRPr>
            </a:lvl1pPr>
          </a:lstStyle>
          <a:p>
            <a:pPr lvl="0"/>
            <a:r>
              <a:rPr lang="en-GB" dirty="0" smtClean="0"/>
              <a:t>Click to edit subheading</a:t>
            </a:r>
            <a:endParaRPr lang="en-GB" dirty="0"/>
          </a:p>
        </p:txBody>
      </p:sp>
    </p:spTree>
    <p:extLst>
      <p:ext uri="{BB962C8B-B14F-4D97-AF65-F5344CB8AC3E}">
        <p14:creationId xmlns:p14="http://schemas.microsoft.com/office/powerpoint/2010/main" val="36629660"/>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Content">
    <p:spTree>
      <p:nvGrpSpPr>
        <p:cNvPr id="1" name=""/>
        <p:cNvGrpSpPr/>
        <p:nvPr/>
      </p:nvGrpSpPr>
      <p:grpSpPr>
        <a:xfrm>
          <a:off x="0" y="0"/>
          <a:ext cx="0" cy="0"/>
          <a:chOff x="0" y="0"/>
          <a:chExt cx="0" cy="0"/>
        </a:xfrm>
      </p:grpSpPr>
      <p:cxnSp>
        <p:nvCxnSpPr>
          <p:cNvPr id="8" name="Straight Connector 7"/>
          <p:cNvCxnSpPr/>
          <p:nvPr userDrawn="1"/>
        </p:nvCxnSpPr>
        <p:spPr>
          <a:xfrm>
            <a:off x="306389" y="762000"/>
            <a:ext cx="9295200" cy="0"/>
          </a:xfrm>
          <a:prstGeom prst="line">
            <a:avLst/>
          </a:prstGeom>
          <a:ln w="9525">
            <a:solidFill>
              <a:srgbClr val="878787"/>
            </a:solidFill>
          </a:ln>
        </p:spPr>
        <p:style>
          <a:lnRef idx="1">
            <a:schemeClr val="accent1"/>
          </a:lnRef>
          <a:fillRef idx="0">
            <a:schemeClr val="accent1"/>
          </a:fillRef>
          <a:effectRef idx="0">
            <a:schemeClr val="accent1"/>
          </a:effectRef>
          <a:fontRef idx="minor">
            <a:schemeClr val="tx1"/>
          </a:fontRef>
        </p:style>
      </p:cxnSp>
      <p:sp>
        <p:nvSpPr>
          <p:cNvPr id="7" name="Content Placeholder 6"/>
          <p:cNvSpPr>
            <a:spLocks noGrp="1"/>
          </p:cNvSpPr>
          <p:nvPr>
            <p:ph sz="quarter" idx="13"/>
          </p:nvPr>
        </p:nvSpPr>
        <p:spPr>
          <a:xfrm>
            <a:off x="306389" y="1068391"/>
            <a:ext cx="4573586" cy="2439193"/>
          </a:xfrm>
        </p:spPr>
        <p:txBody>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p:txBody>
      </p:sp>
      <p:sp>
        <p:nvSpPr>
          <p:cNvPr id="15" name="Content Placeholder 14"/>
          <p:cNvSpPr>
            <a:spLocks noGrp="1"/>
          </p:cNvSpPr>
          <p:nvPr>
            <p:ph sz="quarter" idx="14"/>
          </p:nvPr>
        </p:nvSpPr>
        <p:spPr>
          <a:xfrm>
            <a:off x="5032410" y="1068391"/>
            <a:ext cx="4569213" cy="2439193"/>
          </a:xfrm>
        </p:spPr>
        <p:txBody>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p:txBody>
      </p:sp>
      <p:sp>
        <p:nvSpPr>
          <p:cNvPr id="17" name="Content Placeholder 16"/>
          <p:cNvSpPr>
            <a:spLocks noGrp="1"/>
          </p:cNvSpPr>
          <p:nvPr>
            <p:ph sz="quarter" idx="15"/>
          </p:nvPr>
        </p:nvSpPr>
        <p:spPr>
          <a:xfrm>
            <a:off x="5032410" y="3659984"/>
            <a:ext cx="4569213" cy="2439193"/>
          </a:xfrm>
        </p:spPr>
        <p:txBody>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p:txBody>
      </p:sp>
      <p:sp>
        <p:nvSpPr>
          <p:cNvPr id="19" name="Content Placeholder 18"/>
          <p:cNvSpPr>
            <a:spLocks noGrp="1"/>
          </p:cNvSpPr>
          <p:nvPr>
            <p:ph sz="quarter" idx="16"/>
          </p:nvPr>
        </p:nvSpPr>
        <p:spPr>
          <a:xfrm>
            <a:off x="306394" y="3659983"/>
            <a:ext cx="4573587" cy="2439192"/>
          </a:xfrm>
        </p:spPr>
        <p:txBody>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p:txBody>
      </p:sp>
      <p:sp>
        <p:nvSpPr>
          <p:cNvPr id="10" name="Text Placeholder 5"/>
          <p:cNvSpPr>
            <a:spLocks noGrp="1"/>
          </p:cNvSpPr>
          <p:nvPr>
            <p:ph type="body" sz="quarter" idx="10" hasCustomPrompt="1"/>
          </p:nvPr>
        </p:nvSpPr>
        <p:spPr>
          <a:xfrm>
            <a:off x="2670210" y="6507388"/>
            <a:ext cx="5745163" cy="180425"/>
          </a:xfrm>
        </p:spPr>
        <p:txBody>
          <a:bodyPr wrap="square" tIns="36000" rIns="0" bIns="36000" anchor="b" anchorCtr="0">
            <a:spAutoFit/>
          </a:bodyPr>
          <a:lstStyle>
            <a:lvl1pPr marL="0" marR="0" indent="0" algn="l" defTabSz="914400" rtl="0" eaLnBrk="1" fontAlgn="base" latinLnBrk="0" hangingPunct="1">
              <a:lnSpc>
                <a:spcPct val="100000"/>
              </a:lnSpc>
              <a:spcBef>
                <a:spcPct val="0"/>
              </a:spcBef>
              <a:spcAft>
                <a:spcPts val="0"/>
              </a:spcAft>
              <a:buClr>
                <a:srgbClr val="1A9CE3"/>
              </a:buClr>
              <a:buSzPct val="100000"/>
              <a:buFont typeface="Arial" panose="020B0604020202020204" pitchFamily="34" charset="0"/>
              <a:buNone/>
              <a:tabLst/>
              <a:defRPr sz="700" b="0" baseline="0">
                <a:solidFill>
                  <a:srgbClr val="878787"/>
                </a:solidFill>
              </a:defRPr>
            </a:lvl1pPr>
          </a:lstStyle>
          <a:p>
            <a:pPr marL="0" marR="0" lvl="0" indent="0" algn="l" defTabSz="914400" rtl="0" eaLnBrk="1" fontAlgn="base" latinLnBrk="0" hangingPunct="1">
              <a:lnSpc>
                <a:spcPct val="100000"/>
              </a:lnSpc>
              <a:spcBef>
                <a:spcPct val="0"/>
              </a:spcBef>
              <a:spcAft>
                <a:spcPts val="0"/>
              </a:spcAft>
              <a:buClr>
                <a:srgbClr val="1A9CE3"/>
              </a:buClr>
              <a:buSzPct val="100000"/>
              <a:buFont typeface="Arial" panose="020B0604020202020204" pitchFamily="34" charset="0"/>
              <a:buNone/>
              <a:tabLst/>
              <a:defRPr/>
            </a:pPr>
            <a:r>
              <a:rPr lang="en-GB" dirty="0" smtClean="0"/>
              <a:t>Click to edit source</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05354" y="6284942"/>
            <a:ext cx="1800000" cy="423529"/>
          </a:xfrm>
          <a:prstGeom prst="rect">
            <a:avLst/>
          </a:prstGeom>
        </p:spPr>
      </p:pic>
      <p:sp>
        <p:nvSpPr>
          <p:cNvPr id="4" name="Title 3"/>
          <p:cNvSpPr>
            <a:spLocks noGrp="1"/>
          </p:cNvSpPr>
          <p:nvPr>
            <p:ph type="title"/>
          </p:nvPr>
        </p:nvSpPr>
        <p:spPr/>
        <p:txBody>
          <a:bodyPr/>
          <a:lstStyle/>
          <a:p>
            <a:r>
              <a:rPr lang="en-GB" noProof="0" dirty="0" smtClean="0"/>
              <a:t>Click to edit Master title style</a:t>
            </a:r>
            <a:endParaRPr lang="en-GB" noProof="0" dirty="0"/>
          </a:p>
        </p:txBody>
      </p:sp>
    </p:spTree>
    <p:extLst>
      <p:ext uri="{BB962C8B-B14F-4D97-AF65-F5344CB8AC3E}">
        <p14:creationId xmlns:p14="http://schemas.microsoft.com/office/powerpoint/2010/main" val="2896759898"/>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 Content &amp; Subheading">
    <p:spTree>
      <p:nvGrpSpPr>
        <p:cNvPr id="1" name=""/>
        <p:cNvGrpSpPr/>
        <p:nvPr/>
      </p:nvGrpSpPr>
      <p:grpSpPr>
        <a:xfrm>
          <a:off x="0" y="0"/>
          <a:ext cx="0" cy="0"/>
          <a:chOff x="0" y="0"/>
          <a:chExt cx="0" cy="0"/>
        </a:xfrm>
      </p:grpSpPr>
      <p:cxnSp>
        <p:nvCxnSpPr>
          <p:cNvPr id="9" name="Straight Connector 8"/>
          <p:cNvCxnSpPr/>
          <p:nvPr userDrawn="1"/>
        </p:nvCxnSpPr>
        <p:spPr>
          <a:xfrm>
            <a:off x="306389" y="762000"/>
            <a:ext cx="9295200" cy="0"/>
          </a:xfrm>
          <a:prstGeom prst="line">
            <a:avLst/>
          </a:prstGeom>
          <a:ln w="9525">
            <a:solidFill>
              <a:srgbClr val="878787"/>
            </a:solidFill>
          </a:ln>
        </p:spPr>
        <p:style>
          <a:lnRef idx="1">
            <a:schemeClr val="accent1"/>
          </a:lnRef>
          <a:fillRef idx="0">
            <a:schemeClr val="accent1"/>
          </a:fillRef>
          <a:effectRef idx="0">
            <a:schemeClr val="accent1"/>
          </a:effectRef>
          <a:fontRef idx="minor">
            <a:schemeClr val="tx1"/>
          </a:fontRef>
        </p:style>
      </p:cxnSp>
      <p:sp>
        <p:nvSpPr>
          <p:cNvPr id="14" name="Text Placeholder 3"/>
          <p:cNvSpPr>
            <a:spLocks noGrp="1"/>
          </p:cNvSpPr>
          <p:nvPr>
            <p:ph type="body" sz="quarter" idx="20" hasCustomPrompt="1"/>
          </p:nvPr>
        </p:nvSpPr>
        <p:spPr>
          <a:xfrm>
            <a:off x="306389" y="1068388"/>
            <a:ext cx="9295200" cy="318924"/>
          </a:xfrm>
        </p:spPr>
        <p:txBody>
          <a:bodyPr wrap="square" tIns="36000" bIns="36000">
            <a:spAutoFit/>
          </a:bodyPr>
          <a:lstStyle>
            <a:lvl1pPr marL="0" indent="0">
              <a:lnSpc>
                <a:spcPct val="100000"/>
              </a:lnSpc>
              <a:spcAft>
                <a:spcPts val="0"/>
              </a:spcAft>
              <a:buNone/>
              <a:defRPr sz="1600" b="1" baseline="0">
                <a:solidFill>
                  <a:srgbClr val="1A9CE3"/>
                </a:solidFill>
                <a:latin typeface="Arial" panose="020B0604020202020204" pitchFamily="34" charset="0"/>
                <a:cs typeface="Arial" panose="020B0604020202020204" pitchFamily="34" charset="0"/>
              </a:defRPr>
            </a:lvl1pPr>
          </a:lstStyle>
          <a:p>
            <a:pPr lvl="0"/>
            <a:r>
              <a:rPr lang="en-GB" dirty="0" smtClean="0"/>
              <a:t>Click to edit subheading</a:t>
            </a:r>
            <a:endParaRPr lang="en-GB" dirty="0"/>
          </a:p>
        </p:txBody>
      </p:sp>
      <p:sp>
        <p:nvSpPr>
          <p:cNvPr id="7" name="Content Placeholder 6"/>
          <p:cNvSpPr>
            <a:spLocks noGrp="1"/>
          </p:cNvSpPr>
          <p:nvPr>
            <p:ph sz="quarter" idx="21"/>
          </p:nvPr>
        </p:nvSpPr>
        <p:spPr>
          <a:xfrm>
            <a:off x="306394" y="1524002"/>
            <a:ext cx="4573587" cy="2211387"/>
          </a:xfrm>
        </p:spPr>
        <p:txBody>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p:txBody>
      </p:sp>
      <p:sp>
        <p:nvSpPr>
          <p:cNvPr id="10" name="Content Placeholder 9"/>
          <p:cNvSpPr>
            <a:spLocks noGrp="1"/>
          </p:cNvSpPr>
          <p:nvPr>
            <p:ph sz="quarter" idx="22"/>
          </p:nvPr>
        </p:nvSpPr>
        <p:spPr>
          <a:xfrm>
            <a:off x="5032375" y="1524002"/>
            <a:ext cx="4572000" cy="2211387"/>
          </a:xfrm>
        </p:spPr>
        <p:txBody>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p:txBody>
      </p:sp>
      <p:sp>
        <p:nvSpPr>
          <p:cNvPr id="66" name="Content Placeholder 65"/>
          <p:cNvSpPr>
            <a:spLocks noGrp="1"/>
          </p:cNvSpPr>
          <p:nvPr>
            <p:ph sz="quarter" idx="23"/>
          </p:nvPr>
        </p:nvSpPr>
        <p:spPr>
          <a:xfrm>
            <a:off x="306394" y="3887789"/>
            <a:ext cx="4573587" cy="2211386"/>
          </a:xfrm>
        </p:spPr>
        <p:txBody>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p:txBody>
      </p:sp>
      <p:sp>
        <p:nvSpPr>
          <p:cNvPr id="68" name="Content Placeholder 67"/>
          <p:cNvSpPr>
            <a:spLocks noGrp="1"/>
          </p:cNvSpPr>
          <p:nvPr>
            <p:ph sz="quarter" idx="24"/>
          </p:nvPr>
        </p:nvSpPr>
        <p:spPr>
          <a:xfrm>
            <a:off x="5032375" y="3887789"/>
            <a:ext cx="4572000" cy="2211386"/>
          </a:xfrm>
        </p:spPr>
        <p:txBody>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p:txBody>
      </p:sp>
      <p:sp>
        <p:nvSpPr>
          <p:cNvPr id="11" name="Text Placeholder 5"/>
          <p:cNvSpPr>
            <a:spLocks noGrp="1"/>
          </p:cNvSpPr>
          <p:nvPr>
            <p:ph type="body" sz="quarter" idx="10" hasCustomPrompt="1"/>
          </p:nvPr>
        </p:nvSpPr>
        <p:spPr>
          <a:xfrm>
            <a:off x="2670210" y="6507388"/>
            <a:ext cx="5745163" cy="180425"/>
          </a:xfrm>
        </p:spPr>
        <p:txBody>
          <a:bodyPr wrap="square" tIns="36000" rIns="0" bIns="36000" anchor="b" anchorCtr="0">
            <a:spAutoFit/>
          </a:bodyPr>
          <a:lstStyle>
            <a:lvl1pPr marL="0" marR="0" indent="0" algn="l" defTabSz="914400" rtl="0" eaLnBrk="1" fontAlgn="base" latinLnBrk="0" hangingPunct="1">
              <a:lnSpc>
                <a:spcPct val="100000"/>
              </a:lnSpc>
              <a:spcBef>
                <a:spcPct val="0"/>
              </a:spcBef>
              <a:spcAft>
                <a:spcPts val="0"/>
              </a:spcAft>
              <a:buClr>
                <a:srgbClr val="1A9CE3"/>
              </a:buClr>
              <a:buSzPct val="100000"/>
              <a:buFont typeface="Arial" panose="020B0604020202020204" pitchFamily="34" charset="0"/>
              <a:buNone/>
              <a:tabLst/>
              <a:defRPr sz="700" b="0" baseline="0">
                <a:solidFill>
                  <a:srgbClr val="878787"/>
                </a:solidFill>
              </a:defRPr>
            </a:lvl1pPr>
          </a:lstStyle>
          <a:p>
            <a:pPr marL="0" marR="0" lvl="0" indent="0" algn="l" defTabSz="914400" rtl="0" eaLnBrk="1" fontAlgn="base" latinLnBrk="0" hangingPunct="1">
              <a:lnSpc>
                <a:spcPct val="100000"/>
              </a:lnSpc>
              <a:spcBef>
                <a:spcPct val="0"/>
              </a:spcBef>
              <a:spcAft>
                <a:spcPts val="0"/>
              </a:spcAft>
              <a:buClr>
                <a:srgbClr val="1A9CE3"/>
              </a:buClr>
              <a:buSzPct val="100000"/>
              <a:buFont typeface="Arial" panose="020B0604020202020204" pitchFamily="34" charset="0"/>
              <a:buNone/>
              <a:tabLst/>
              <a:defRPr/>
            </a:pPr>
            <a:r>
              <a:rPr lang="en-GB" dirty="0" smtClean="0"/>
              <a:t>Click to edit source</a:t>
            </a:r>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05354" y="6284942"/>
            <a:ext cx="1800000" cy="423529"/>
          </a:xfrm>
          <a:prstGeom prst="rect">
            <a:avLst/>
          </a:prstGeom>
        </p:spPr>
      </p:pic>
      <p:sp>
        <p:nvSpPr>
          <p:cNvPr id="4" name="Title 3"/>
          <p:cNvSpPr>
            <a:spLocks noGrp="1"/>
          </p:cNvSpPr>
          <p:nvPr>
            <p:ph type="title"/>
          </p:nvPr>
        </p:nvSpPr>
        <p:spPr/>
        <p:txBody>
          <a:bodyPr/>
          <a:lstStyle/>
          <a:p>
            <a:r>
              <a:rPr lang="en-GB" noProof="0" dirty="0" smtClean="0"/>
              <a:t>Click to edit Master title style</a:t>
            </a:r>
            <a:endParaRPr lang="en-GB" noProof="0" dirty="0"/>
          </a:p>
        </p:txBody>
      </p:sp>
    </p:spTree>
    <p:extLst>
      <p:ext uri="{BB962C8B-B14F-4D97-AF65-F5344CB8AC3E}">
        <p14:creationId xmlns:p14="http://schemas.microsoft.com/office/powerpoint/2010/main" val="2250587117"/>
      </p:ext>
    </p:extLst>
  </p:cSld>
  <p:clrMapOvr>
    <a:masterClrMapping/>
  </p:clrMapOvr>
  <p:transition>
    <p:fade/>
  </p:transition>
  <p:timing>
    <p:tnLst>
      <p:par>
        <p:cTn id="1" dur="indefinite" restart="never" nodeType="tmRoot"/>
      </p:par>
    </p:tnLst>
  </p:timing>
  <p:extLst mod="1">
    <p:ext uri="{DCECCB84-F9BA-43D5-87BE-67443E8EF086}">
      <p15:sldGuideLst xmlns="" xmlns:p15="http://schemas.microsoft.com/office/powerpoint/2012/main">
        <p15:guide id="1" orient="horz" pos="1104" userDrawn="1">
          <p15:clr>
            <a:srgbClr val="FBAE40"/>
          </p15:clr>
        </p15:guide>
        <p15:guide id="2" orient="horz" pos="2496"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Content &amp; Source">
    <p:spTree>
      <p:nvGrpSpPr>
        <p:cNvPr id="1" name=""/>
        <p:cNvGrpSpPr/>
        <p:nvPr/>
      </p:nvGrpSpPr>
      <p:grpSpPr>
        <a:xfrm>
          <a:off x="0" y="0"/>
          <a:ext cx="0" cy="0"/>
          <a:chOff x="0" y="0"/>
          <a:chExt cx="0" cy="0"/>
        </a:xfrm>
      </p:grpSpPr>
      <p:cxnSp>
        <p:nvCxnSpPr>
          <p:cNvPr id="8" name="Straight Connector 7"/>
          <p:cNvCxnSpPr/>
          <p:nvPr userDrawn="1"/>
        </p:nvCxnSpPr>
        <p:spPr>
          <a:xfrm>
            <a:off x="306389" y="762000"/>
            <a:ext cx="9295200" cy="0"/>
          </a:xfrm>
          <a:prstGeom prst="line">
            <a:avLst/>
          </a:prstGeom>
          <a:ln w="9525">
            <a:solidFill>
              <a:srgbClr val="878787"/>
            </a:solidFill>
          </a:ln>
        </p:spPr>
        <p:style>
          <a:lnRef idx="1">
            <a:schemeClr val="accent1"/>
          </a:lnRef>
          <a:fillRef idx="0">
            <a:schemeClr val="accent1"/>
          </a:fillRef>
          <a:effectRef idx="0">
            <a:schemeClr val="accent1"/>
          </a:effectRef>
          <a:fontRef idx="minor">
            <a:schemeClr val="tx1"/>
          </a:fontRef>
        </p:style>
      </p:cxnSp>
      <p:sp>
        <p:nvSpPr>
          <p:cNvPr id="7" name="Content Placeholder 6"/>
          <p:cNvSpPr>
            <a:spLocks noGrp="1"/>
          </p:cNvSpPr>
          <p:nvPr>
            <p:ph sz="quarter" idx="13"/>
          </p:nvPr>
        </p:nvSpPr>
        <p:spPr>
          <a:xfrm>
            <a:off x="306389" y="1068389"/>
            <a:ext cx="4573586" cy="2132012"/>
          </a:xfrm>
        </p:spPr>
        <p:txBody>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p:txBody>
      </p:sp>
      <p:sp>
        <p:nvSpPr>
          <p:cNvPr id="15" name="Content Placeholder 14"/>
          <p:cNvSpPr>
            <a:spLocks noGrp="1"/>
          </p:cNvSpPr>
          <p:nvPr>
            <p:ph sz="quarter" idx="14"/>
          </p:nvPr>
        </p:nvSpPr>
        <p:spPr>
          <a:xfrm>
            <a:off x="5032410" y="1068389"/>
            <a:ext cx="4569213" cy="2132012"/>
          </a:xfrm>
        </p:spPr>
        <p:txBody>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p:txBody>
      </p:sp>
      <p:sp>
        <p:nvSpPr>
          <p:cNvPr id="17" name="Content Placeholder 16"/>
          <p:cNvSpPr>
            <a:spLocks noGrp="1"/>
          </p:cNvSpPr>
          <p:nvPr>
            <p:ph sz="quarter" idx="15"/>
          </p:nvPr>
        </p:nvSpPr>
        <p:spPr>
          <a:xfrm>
            <a:off x="5032410" y="3659983"/>
            <a:ext cx="4569213" cy="2131218"/>
          </a:xfrm>
        </p:spPr>
        <p:txBody>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p:txBody>
      </p:sp>
      <p:sp>
        <p:nvSpPr>
          <p:cNvPr id="19" name="Content Placeholder 18"/>
          <p:cNvSpPr>
            <a:spLocks noGrp="1"/>
          </p:cNvSpPr>
          <p:nvPr>
            <p:ph sz="quarter" idx="16"/>
          </p:nvPr>
        </p:nvSpPr>
        <p:spPr>
          <a:xfrm>
            <a:off x="306394" y="3659985"/>
            <a:ext cx="4573587" cy="2131217"/>
          </a:xfrm>
        </p:spPr>
        <p:txBody>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p:txBody>
      </p:sp>
      <p:sp>
        <p:nvSpPr>
          <p:cNvPr id="9" name="Text Placeholder 5"/>
          <p:cNvSpPr>
            <a:spLocks noGrp="1"/>
          </p:cNvSpPr>
          <p:nvPr>
            <p:ph type="body" sz="quarter" idx="17" hasCustomPrompt="1"/>
          </p:nvPr>
        </p:nvSpPr>
        <p:spPr>
          <a:xfrm>
            <a:off x="306389" y="3327220"/>
            <a:ext cx="4573586" cy="180425"/>
          </a:xfrm>
        </p:spPr>
        <p:txBody>
          <a:bodyPr wrap="square" tIns="36000" rIns="0" bIns="36000" anchor="t" anchorCtr="0">
            <a:spAutoFit/>
          </a:bodyPr>
          <a:lstStyle>
            <a:lvl1pPr marL="0" indent="0">
              <a:lnSpc>
                <a:spcPct val="100000"/>
              </a:lnSpc>
              <a:spcBef>
                <a:spcPts val="0"/>
              </a:spcBef>
              <a:spcAft>
                <a:spcPts val="0"/>
              </a:spcAft>
              <a:buNone/>
              <a:defRPr sz="700" b="0" baseline="0">
                <a:solidFill>
                  <a:srgbClr val="878787"/>
                </a:solidFill>
              </a:defRPr>
            </a:lvl1pPr>
          </a:lstStyle>
          <a:p>
            <a:pPr lvl="0"/>
            <a:r>
              <a:rPr lang="en-GB" dirty="0" smtClean="0"/>
              <a:t>Click to edit source</a:t>
            </a:r>
            <a:endParaRPr lang="en-GB" dirty="0"/>
          </a:p>
        </p:txBody>
      </p:sp>
      <p:sp>
        <p:nvSpPr>
          <p:cNvPr id="12" name="Text Placeholder 5"/>
          <p:cNvSpPr>
            <a:spLocks noGrp="1"/>
          </p:cNvSpPr>
          <p:nvPr>
            <p:ph type="body" sz="quarter" idx="10" hasCustomPrompt="1"/>
          </p:nvPr>
        </p:nvSpPr>
        <p:spPr>
          <a:xfrm>
            <a:off x="2670210" y="6507388"/>
            <a:ext cx="5745163" cy="180425"/>
          </a:xfrm>
        </p:spPr>
        <p:txBody>
          <a:bodyPr wrap="square" tIns="36000" rIns="0" bIns="36000" anchor="b" anchorCtr="0">
            <a:spAutoFit/>
          </a:bodyPr>
          <a:lstStyle>
            <a:lvl1pPr marL="0" marR="0" indent="0" algn="l" defTabSz="914400" rtl="0" eaLnBrk="1" fontAlgn="base" latinLnBrk="0" hangingPunct="1">
              <a:lnSpc>
                <a:spcPct val="100000"/>
              </a:lnSpc>
              <a:spcBef>
                <a:spcPct val="0"/>
              </a:spcBef>
              <a:spcAft>
                <a:spcPts val="0"/>
              </a:spcAft>
              <a:buClr>
                <a:srgbClr val="1A9CE3"/>
              </a:buClr>
              <a:buSzPct val="100000"/>
              <a:buFont typeface="Arial" panose="020B0604020202020204" pitchFamily="34" charset="0"/>
              <a:buNone/>
              <a:tabLst/>
              <a:defRPr sz="700" b="0" baseline="0">
                <a:solidFill>
                  <a:srgbClr val="878787"/>
                </a:solidFill>
              </a:defRPr>
            </a:lvl1pPr>
          </a:lstStyle>
          <a:p>
            <a:pPr marL="0" marR="0" lvl="0" indent="0" algn="l" defTabSz="914400" rtl="0" eaLnBrk="1" fontAlgn="base" latinLnBrk="0" hangingPunct="1">
              <a:lnSpc>
                <a:spcPct val="100000"/>
              </a:lnSpc>
              <a:spcBef>
                <a:spcPct val="0"/>
              </a:spcBef>
              <a:spcAft>
                <a:spcPts val="0"/>
              </a:spcAft>
              <a:buClr>
                <a:srgbClr val="1A9CE3"/>
              </a:buClr>
              <a:buSzPct val="100000"/>
              <a:buFont typeface="Arial" panose="020B0604020202020204" pitchFamily="34" charset="0"/>
              <a:buNone/>
              <a:tabLst/>
              <a:defRPr/>
            </a:pPr>
            <a:r>
              <a:rPr lang="en-GB" dirty="0" smtClean="0"/>
              <a:t>Click to edit source</a:t>
            </a: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05354" y="6284942"/>
            <a:ext cx="1800000" cy="423529"/>
          </a:xfrm>
          <a:prstGeom prst="rect">
            <a:avLst/>
          </a:prstGeom>
        </p:spPr>
      </p:pic>
      <p:sp>
        <p:nvSpPr>
          <p:cNvPr id="4" name="Title 3"/>
          <p:cNvSpPr>
            <a:spLocks noGrp="1"/>
          </p:cNvSpPr>
          <p:nvPr>
            <p:ph type="title"/>
          </p:nvPr>
        </p:nvSpPr>
        <p:spPr/>
        <p:txBody>
          <a:bodyPr/>
          <a:lstStyle/>
          <a:p>
            <a:r>
              <a:rPr lang="en-GB" noProof="0" dirty="0" smtClean="0"/>
              <a:t>Click to edit Master title style</a:t>
            </a:r>
            <a:endParaRPr lang="en-GB" noProof="0" dirty="0"/>
          </a:p>
        </p:txBody>
      </p:sp>
      <p:sp>
        <p:nvSpPr>
          <p:cNvPr id="16" name="Text Placeholder 5"/>
          <p:cNvSpPr>
            <a:spLocks noGrp="1"/>
          </p:cNvSpPr>
          <p:nvPr>
            <p:ph type="body" sz="quarter" idx="18" hasCustomPrompt="1"/>
          </p:nvPr>
        </p:nvSpPr>
        <p:spPr>
          <a:xfrm>
            <a:off x="5028002" y="3327220"/>
            <a:ext cx="4573586" cy="180425"/>
          </a:xfrm>
        </p:spPr>
        <p:txBody>
          <a:bodyPr wrap="square" tIns="36000" rIns="0" bIns="36000" anchor="t" anchorCtr="0">
            <a:spAutoFit/>
          </a:bodyPr>
          <a:lstStyle>
            <a:lvl1pPr marL="0" indent="0">
              <a:lnSpc>
                <a:spcPct val="100000"/>
              </a:lnSpc>
              <a:spcBef>
                <a:spcPts val="0"/>
              </a:spcBef>
              <a:spcAft>
                <a:spcPts val="0"/>
              </a:spcAft>
              <a:buNone/>
              <a:defRPr sz="700" b="0" baseline="0">
                <a:solidFill>
                  <a:srgbClr val="878787"/>
                </a:solidFill>
              </a:defRPr>
            </a:lvl1pPr>
          </a:lstStyle>
          <a:p>
            <a:pPr lvl="0"/>
            <a:r>
              <a:rPr lang="en-GB" dirty="0" smtClean="0"/>
              <a:t>Click to edit source</a:t>
            </a:r>
            <a:endParaRPr lang="en-GB" dirty="0"/>
          </a:p>
        </p:txBody>
      </p:sp>
      <p:sp>
        <p:nvSpPr>
          <p:cNvPr id="18" name="Text Placeholder 5"/>
          <p:cNvSpPr>
            <a:spLocks noGrp="1"/>
          </p:cNvSpPr>
          <p:nvPr>
            <p:ph type="body" sz="quarter" idx="19" hasCustomPrompt="1"/>
          </p:nvPr>
        </p:nvSpPr>
        <p:spPr>
          <a:xfrm>
            <a:off x="306389" y="5918814"/>
            <a:ext cx="4573586" cy="180425"/>
          </a:xfrm>
        </p:spPr>
        <p:txBody>
          <a:bodyPr wrap="square" tIns="36000" rIns="0" bIns="36000" anchor="t" anchorCtr="0">
            <a:spAutoFit/>
          </a:bodyPr>
          <a:lstStyle>
            <a:lvl1pPr marL="0" indent="0">
              <a:lnSpc>
                <a:spcPct val="100000"/>
              </a:lnSpc>
              <a:spcBef>
                <a:spcPts val="0"/>
              </a:spcBef>
              <a:spcAft>
                <a:spcPts val="0"/>
              </a:spcAft>
              <a:buNone/>
              <a:defRPr sz="700" b="0" baseline="0">
                <a:solidFill>
                  <a:srgbClr val="878787"/>
                </a:solidFill>
              </a:defRPr>
            </a:lvl1pPr>
          </a:lstStyle>
          <a:p>
            <a:pPr lvl="0"/>
            <a:r>
              <a:rPr lang="en-GB" dirty="0" smtClean="0"/>
              <a:t>Click to edit source</a:t>
            </a:r>
            <a:endParaRPr lang="en-GB" dirty="0"/>
          </a:p>
        </p:txBody>
      </p:sp>
      <p:sp>
        <p:nvSpPr>
          <p:cNvPr id="21" name="Text Placeholder 5"/>
          <p:cNvSpPr>
            <a:spLocks noGrp="1"/>
          </p:cNvSpPr>
          <p:nvPr>
            <p:ph type="body" sz="quarter" idx="20" hasCustomPrompt="1"/>
          </p:nvPr>
        </p:nvSpPr>
        <p:spPr>
          <a:xfrm>
            <a:off x="5028002" y="5918814"/>
            <a:ext cx="4573586" cy="180425"/>
          </a:xfrm>
        </p:spPr>
        <p:txBody>
          <a:bodyPr wrap="square" tIns="36000" rIns="0" bIns="36000" anchor="t" anchorCtr="0">
            <a:spAutoFit/>
          </a:bodyPr>
          <a:lstStyle>
            <a:lvl1pPr marL="0" indent="0">
              <a:lnSpc>
                <a:spcPct val="100000"/>
              </a:lnSpc>
              <a:spcBef>
                <a:spcPts val="0"/>
              </a:spcBef>
              <a:spcAft>
                <a:spcPts val="0"/>
              </a:spcAft>
              <a:buNone/>
              <a:defRPr sz="700" b="0" baseline="0">
                <a:solidFill>
                  <a:srgbClr val="878787"/>
                </a:solidFill>
              </a:defRPr>
            </a:lvl1pPr>
          </a:lstStyle>
          <a:p>
            <a:pPr lvl="0"/>
            <a:r>
              <a:rPr lang="en-GB" dirty="0" smtClean="0"/>
              <a:t>Click to edit source</a:t>
            </a:r>
            <a:endParaRPr lang="en-GB" dirty="0"/>
          </a:p>
        </p:txBody>
      </p:sp>
    </p:spTree>
    <p:extLst>
      <p:ext uri="{BB962C8B-B14F-4D97-AF65-F5344CB8AC3E}">
        <p14:creationId xmlns:p14="http://schemas.microsoft.com/office/powerpoint/2010/main" val="2975132261"/>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cxnSp>
        <p:nvCxnSpPr>
          <p:cNvPr id="3" name="Straight Connector 2"/>
          <p:cNvCxnSpPr/>
          <p:nvPr userDrawn="1"/>
        </p:nvCxnSpPr>
        <p:spPr>
          <a:xfrm>
            <a:off x="306389" y="762000"/>
            <a:ext cx="9295200" cy="0"/>
          </a:xfrm>
          <a:prstGeom prst="line">
            <a:avLst/>
          </a:prstGeom>
          <a:ln w="9525">
            <a:solidFill>
              <a:srgbClr val="878787"/>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05354" y="6284942"/>
            <a:ext cx="1800000" cy="423529"/>
          </a:xfrm>
          <a:prstGeom prst="rect">
            <a:avLst/>
          </a:prstGeom>
        </p:spPr>
      </p:pic>
      <p:sp>
        <p:nvSpPr>
          <p:cNvPr id="8" name="Text Placeholder 7"/>
          <p:cNvSpPr>
            <a:spLocks noGrp="1"/>
          </p:cNvSpPr>
          <p:nvPr>
            <p:ph type="body" sz="quarter" idx="10"/>
          </p:nvPr>
        </p:nvSpPr>
        <p:spPr>
          <a:xfrm>
            <a:off x="309580" y="1068392"/>
            <a:ext cx="4570413" cy="5030787"/>
          </a:xfrm>
        </p:spPr>
        <p:txBody>
          <a:bodyPr numCol="1" spcCol="0"/>
          <a:lstStyle>
            <a:lvl1pPr marL="0" indent="0">
              <a:lnSpc>
                <a:spcPct val="100000"/>
              </a:lnSpc>
              <a:spcBef>
                <a:spcPts val="600"/>
              </a:spcBef>
              <a:spcAft>
                <a:spcPts val="0"/>
              </a:spcAft>
              <a:buNone/>
              <a:defRPr sz="1000">
                <a:solidFill>
                  <a:srgbClr val="141E50"/>
                </a:solidFill>
              </a:defRPr>
            </a:lvl1pPr>
          </a:lstStyle>
          <a:p>
            <a:pPr lvl="0"/>
            <a:endParaRPr lang="en-GB" dirty="0"/>
          </a:p>
        </p:txBody>
      </p:sp>
    </p:spTree>
    <p:extLst>
      <p:ext uri="{BB962C8B-B14F-4D97-AF65-F5344CB8AC3E}">
        <p14:creationId xmlns:p14="http://schemas.microsoft.com/office/powerpoint/2010/main" val="2195252142"/>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ue Separator">
    <p:spTree>
      <p:nvGrpSpPr>
        <p:cNvPr id="1" name=""/>
        <p:cNvGrpSpPr/>
        <p:nvPr/>
      </p:nvGrpSpPr>
      <p:grpSpPr>
        <a:xfrm>
          <a:off x="0" y="0"/>
          <a:ext cx="0" cy="0"/>
          <a:chOff x="0" y="0"/>
          <a:chExt cx="0" cy="0"/>
        </a:xfrm>
      </p:grpSpPr>
      <p:sp>
        <p:nvSpPr>
          <p:cNvPr id="6" name="Rectangle 5"/>
          <p:cNvSpPr/>
          <p:nvPr userDrawn="1"/>
        </p:nvSpPr>
        <p:spPr>
          <a:xfrm>
            <a:off x="305401" y="1524000"/>
            <a:ext cx="4574574" cy="3810000"/>
          </a:xfrm>
          <a:prstGeom prst="rect">
            <a:avLst/>
          </a:prstGeom>
          <a:solidFill>
            <a:srgbClr val="E8E9EE"/>
          </a:solidFill>
          <a:ln>
            <a:noFill/>
          </a:ln>
        </p:spPr>
        <p:style>
          <a:lnRef idx="2">
            <a:schemeClr val="accent1">
              <a:shade val="50000"/>
            </a:schemeClr>
          </a:lnRef>
          <a:fillRef idx="1">
            <a:schemeClr val="accent1"/>
          </a:fillRef>
          <a:effectRef idx="0">
            <a:schemeClr val="accent1"/>
          </a:effectRef>
          <a:fontRef idx="minor">
            <a:schemeClr val="lt1"/>
          </a:fontRef>
        </p:style>
        <p:txBody>
          <a:bodyPr lIns="107287" tIns="53643" rIns="107287" bIns="53643" rtlCol="0" anchor="ctr"/>
          <a:lstStyle/>
          <a:p>
            <a:pPr algn="ctr" fontAlgn="base">
              <a:spcBef>
                <a:spcPct val="0"/>
              </a:spcBef>
              <a:spcAft>
                <a:spcPct val="0"/>
              </a:spcAft>
            </a:pPr>
            <a:endParaRPr lang="en-US">
              <a:solidFill>
                <a:srgbClr val="FFFFFF"/>
              </a:solidFill>
            </a:endParaRPr>
          </a:p>
        </p:txBody>
      </p:sp>
      <p:sp>
        <p:nvSpPr>
          <p:cNvPr id="60" name="Rectangle 59"/>
          <p:cNvSpPr/>
          <p:nvPr userDrawn="1"/>
        </p:nvSpPr>
        <p:spPr>
          <a:xfrm>
            <a:off x="305436" y="1524000"/>
            <a:ext cx="4574575" cy="50800"/>
          </a:xfrm>
          <a:prstGeom prst="rect">
            <a:avLst/>
          </a:prstGeom>
          <a:solidFill>
            <a:srgbClr val="141E50"/>
          </a:solidFill>
          <a:ln>
            <a:noFill/>
          </a:ln>
        </p:spPr>
        <p:style>
          <a:lnRef idx="2">
            <a:schemeClr val="accent1">
              <a:shade val="50000"/>
            </a:schemeClr>
          </a:lnRef>
          <a:fillRef idx="1">
            <a:schemeClr val="accent1"/>
          </a:fillRef>
          <a:effectRef idx="0">
            <a:schemeClr val="accent1"/>
          </a:effectRef>
          <a:fontRef idx="minor">
            <a:schemeClr val="lt1"/>
          </a:fontRef>
        </p:style>
        <p:txBody>
          <a:bodyPr lIns="107287" tIns="53643" rIns="107287" bIns="53643" rtlCol="0" anchor="ctr"/>
          <a:lstStyle/>
          <a:p>
            <a:pPr algn="ctr" fontAlgn="base">
              <a:spcBef>
                <a:spcPct val="0"/>
              </a:spcBef>
              <a:spcAft>
                <a:spcPct val="0"/>
              </a:spcAft>
            </a:pPr>
            <a:r>
              <a:rPr lang="en-US" smtClean="0">
                <a:solidFill>
                  <a:srgbClr val="FFFFFF"/>
                </a:solidFill>
              </a:rPr>
              <a:t> </a:t>
            </a:r>
            <a:endParaRPr lang="en-US">
              <a:solidFill>
                <a:srgbClr val="FFFFFF"/>
              </a:solidFill>
            </a:endParaRPr>
          </a:p>
        </p:txBody>
      </p:sp>
      <p:sp>
        <p:nvSpPr>
          <p:cNvPr id="9" name="Rectangle 31"/>
          <p:cNvSpPr>
            <a:spLocks noGrp="1" noChangeArrowheads="1"/>
          </p:cNvSpPr>
          <p:nvPr userDrawn="1">
            <p:ph type="subTitle" sz="quarter" idx="1" hasCustomPrompt="1"/>
          </p:nvPr>
        </p:nvSpPr>
        <p:spPr>
          <a:xfrm>
            <a:off x="610236" y="2821120"/>
            <a:ext cx="3964973" cy="307007"/>
          </a:xfrm>
          <a:prstGeom prst="rect">
            <a:avLst/>
          </a:prstGeom>
          <a:noFill/>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spAutoFit/>
          </a:bodyPr>
          <a:lstStyle>
            <a:lvl1pPr marL="0" indent="0" algn="l">
              <a:lnSpc>
                <a:spcPct val="105000"/>
              </a:lnSpc>
              <a:spcAft>
                <a:spcPts val="0"/>
              </a:spcAft>
              <a:buFontTx/>
              <a:buNone/>
              <a:defRPr sz="1900" b="1" baseline="0">
                <a:solidFill>
                  <a:schemeClr val="tx1"/>
                </a:solidFill>
              </a:defRPr>
            </a:lvl1pPr>
          </a:lstStyle>
          <a:p>
            <a:pPr lvl="0"/>
            <a:r>
              <a:rPr lang="en-US" noProof="0" dirty="0" smtClean="0"/>
              <a:t>[Insert heading]</a:t>
            </a:r>
            <a:endParaRPr lang="en-GB" noProof="0" dirty="0"/>
          </a:p>
        </p:txBody>
      </p:sp>
      <p:sp>
        <p:nvSpPr>
          <p:cNvPr id="2" name="Title 1"/>
          <p:cNvSpPr>
            <a:spLocks noGrp="1"/>
          </p:cNvSpPr>
          <p:nvPr userDrawn="1">
            <p:ph type="title" hasCustomPrompt="1"/>
          </p:nvPr>
        </p:nvSpPr>
        <p:spPr>
          <a:xfrm>
            <a:off x="610202" y="2059781"/>
            <a:ext cx="3964974" cy="379710"/>
          </a:xfrm>
        </p:spPr>
        <p:txBody>
          <a:bodyPr anchor="t" anchorCtr="0"/>
          <a:lstStyle>
            <a:lvl1pPr>
              <a:lnSpc>
                <a:spcPct val="105000"/>
              </a:lnSpc>
              <a:defRPr b="0" baseline="0"/>
            </a:lvl1pPr>
          </a:lstStyle>
          <a:p>
            <a:r>
              <a:rPr lang="en-US" dirty="0" smtClean="0"/>
              <a:t>[Insert section title]</a:t>
            </a:r>
            <a:endParaRPr lang="en-GB"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05354" y="6284942"/>
            <a:ext cx="1800000" cy="423529"/>
          </a:xfrm>
          <a:prstGeom prst="rect">
            <a:avLst/>
          </a:prstGeom>
        </p:spPr>
      </p:pic>
    </p:spTree>
    <p:extLst>
      <p:ext uri="{BB962C8B-B14F-4D97-AF65-F5344CB8AC3E}">
        <p14:creationId xmlns:p14="http://schemas.microsoft.com/office/powerpoint/2010/main" val="3803586911"/>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ight Blue Separator">
    <p:spTree>
      <p:nvGrpSpPr>
        <p:cNvPr id="1" name=""/>
        <p:cNvGrpSpPr/>
        <p:nvPr/>
      </p:nvGrpSpPr>
      <p:grpSpPr>
        <a:xfrm>
          <a:off x="0" y="0"/>
          <a:ext cx="0" cy="0"/>
          <a:chOff x="0" y="0"/>
          <a:chExt cx="0" cy="0"/>
        </a:xfrm>
      </p:grpSpPr>
      <p:sp>
        <p:nvSpPr>
          <p:cNvPr id="6" name="Rectangle 5"/>
          <p:cNvSpPr/>
          <p:nvPr userDrawn="1"/>
        </p:nvSpPr>
        <p:spPr>
          <a:xfrm>
            <a:off x="305401" y="1524000"/>
            <a:ext cx="4574574" cy="3810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7287" tIns="53643" rIns="107287" bIns="53643" rtlCol="0" anchor="ctr"/>
          <a:lstStyle/>
          <a:p>
            <a:pPr algn="ctr" fontAlgn="base">
              <a:spcBef>
                <a:spcPct val="0"/>
              </a:spcBef>
              <a:spcAft>
                <a:spcPct val="0"/>
              </a:spcAft>
            </a:pPr>
            <a:endParaRPr lang="en-US">
              <a:solidFill>
                <a:srgbClr val="FFFFFF"/>
              </a:solidFill>
            </a:endParaRPr>
          </a:p>
        </p:txBody>
      </p:sp>
      <p:sp>
        <p:nvSpPr>
          <p:cNvPr id="60" name="Rectangle 59"/>
          <p:cNvSpPr/>
          <p:nvPr userDrawn="1"/>
        </p:nvSpPr>
        <p:spPr>
          <a:xfrm>
            <a:off x="305436" y="1524000"/>
            <a:ext cx="4574575" cy="50800"/>
          </a:xfrm>
          <a:prstGeom prst="rect">
            <a:avLst/>
          </a:prstGeom>
          <a:solidFill>
            <a:srgbClr val="1A9CE3"/>
          </a:solidFill>
          <a:ln>
            <a:noFill/>
          </a:ln>
        </p:spPr>
        <p:style>
          <a:lnRef idx="2">
            <a:schemeClr val="accent1">
              <a:shade val="50000"/>
            </a:schemeClr>
          </a:lnRef>
          <a:fillRef idx="1">
            <a:schemeClr val="accent1"/>
          </a:fillRef>
          <a:effectRef idx="0">
            <a:schemeClr val="accent1"/>
          </a:effectRef>
          <a:fontRef idx="minor">
            <a:schemeClr val="lt1"/>
          </a:fontRef>
        </p:style>
        <p:txBody>
          <a:bodyPr lIns="107287" tIns="53643" rIns="107287" bIns="53643" rtlCol="0" anchor="ctr"/>
          <a:lstStyle/>
          <a:p>
            <a:pPr algn="ctr" fontAlgn="base">
              <a:spcBef>
                <a:spcPct val="0"/>
              </a:spcBef>
              <a:spcAft>
                <a:spcPct val="0"/>
              </a:spcAft>
            </a:pPr>
            <a:r>
              <a:rPr lang="en-US" smtClean="0">
                <a:solidFill>
                  <a:srgbClr val="FFFFFF"/>
                </a:solidFill>
              </a:rPr>
              <a:t> </a:t>
            </a:r>
            <a:endParaRPr lang="en-US">
              <a:solidFill>
                <a:srgbClr val="FFFFFF"/>
              </a:solidFill>
            </a:endParaRPr>
          </a:p>
        </p:txBody>
      </p:sp>
      <p:sp>
        <p:nvSpPr>
          <p:cNvPr id="9" name="Rectangle 31"/>
          <p:cNvSpPr>
            <a:spLocks noGrp="1" noChangeArrowheads="1"/>
          </p:cNvSpPr>
          <p:nvPr userDrawn="1">
            <p:ph type="subTitle" sz="quarter" idx="1" hasCustomPrompt="1"/>
          </p:nvPr>
        </p:nvSpPr>
        <p:spPr>
          <a:xfrm>
            <a:off x="610236" y="2821120"/>
            <a:ext cx="3964973" cy="307007"/>
          </a:xfrm>
          <a:prstGeom prst="rect">
            <a:avLst/>
          </a:prstGeom>
          <a:noFill/>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spAutoFit/>
          </a:bodyPr>
          <a:lstStyle>
            <a:lvl1pPr marL="0" indent="0" algn="l">
              <a:lnSpc>
                <a:spcPct val="105000"/>
              </a:lnSpc>
              <a:spcAft>
                <a:spcPts val="0"/>
              </a:spcAft>
              <a:buFontTx/>
              <a:buNone/>
              <a:defRPr sz="1900" b="1" baseline="0">
                <a:solidFill>
                  <a:schemeClr val="tx1"/>
                </a:solidFill>
              </a:defRPr>
            </a:lvl1pPr>
          </a:lstStyle>
          <a:p>
            <a:pPr lvl="0"/>
            <a:r>
              <a:rPr lang="en-US" noProof="0" dirty="0" smtClean="0"/>
              <a:t>[Insert heading]</a:t>
            </a:r>
            <a:endParaRPr lang="en-GB" noProof="0" dirty="0"/>
          </a:p>
        </p:txBody>
      </p:sp>
      <p:sp>
        <p:nvSpPr>
          <p:cNvPr id="2" name="Title 1"/>
          <p:cNvSpPr>
            <a:spLocks noGrp="1"/>
          </p:cNvSpPr>
          <p:nvPr userDrawn="1">
            <p:ph type="title" hasCustomPrompt="1"/>
          </p:nvPr>
        </p:nvSpPr>
        <p:spPr>
          <a:xfrm>
            <a:off x="610202" y="2059781"/>
            <a:ext cx="3964974" cy="379710"/>
          </a:xfrm>
        </p:spPr>
        <p:txBody>
          <a:bodyPr anchor="t" anchorCtr="0"/>
          <a:lstStyle>
            <a:lvl1pPr>
              <a:lnSpc>
                <a:spcPct val="105000"/>
              </a:lnSpc>
              <a:defRPr b="0" baseline="0"/>
            </a:lvl1pPr>
          </a:lstStyle>
          <a:p>
            <a:r>
              <a:rPr lang="en-US" dirty="0" smtClean="0"/>
              <a:t>[Insert section title]</a:t>
            </a:r>
            <a:endParaRPr lang="en-GB"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05354" y="6284942"/>
            <a:ext cx="1800000" cy="423529"/>
          </a:xfrm>
          <a:prstGeom prst="rect">
            <a:avLst/>
          </a:prstGeom>
        </p:spPr>
      </p:pic>
    </p:spTree>
    <p:extLst>
      <p:ext uri="{BB962C8B-B14F-4D97-AF65-F5344CB8AC3E}">
        <p14:creationId xmlns:p14="http://schemas.microsoft.com/office/powerpoint/2010/main" val="713487992"/>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 Image">
    <p:spTree>
      <p:nvGrpSpPr>
        <p:cNvPr id="1" name=""/>
        <p:cNvGrpSpPr/>
        <p:nvPr/>
      </p:nvGrpSpPr>
      <p:grpSpPr>
        <a:xfrm>
          <a:off x="0" y="0"/>
          <a:ext cx="0" cy="0"/>
          <a:chOff x="0" y="0"/>
          <a:chExt cx="0" cy="0"/>
        </a:xfrm>
      </p:grpSpPr>
      <p:sp>
        <p:nvSpPr>
          <p:cNvPr id="10" name="Picture Placeholder 2"/>
          <p:cNvSpPr>
            <a:spLocks noGrp="1"/>
          </p:cNvSpPr>
          <p:nvPr>
            <p:ph type="pic" sz="quarter" idx="18" hasCustomPrompt="1"/>
          </p:nvPr>
        </p:nvSpPr>
        <p:spPr>
          <a:xfrm>
            <a:off x="1" y="1676400"/>
            <a:ext cx="9604374" cy="4117975"/>
          </a:xfrm>
          <a:solidFill>
            <a:srgbClr val="F2F2F2"/>
          </a:solidFill>
        </p:spPr>
        <p:txBody>
          <a:bodyPr vert="horz" lIns="284400" tIns="136800" rIns="4860000" bIns="0" rtlCol="0">
            <a:noAutofit/>
          </a:bodyPr>
          <a:lstStyle>
            <a:lvl1pPr>
              <a:defRPr lang="en-GB" sz="1400" baseline="0" noProof="0" dirty="0" smtClean="0"/>
            </a:lvl1pPr>
          </a:lstStyle>
          <a:p>
            <a:pPr lvl="0">
              <a:lnSpc>
                <a:spcPts val="1800"/>
              </a:lnSpc>
            </a:pPr>
            <a:r>
              <a:rPr lang="en-GB" noProof="0" dirty="0" smtClean="0"/>
              <a:t>To add an image: click on the grey area, select ‘Insert &gt; Picture’ and choose desired image from file</a:t>
            </a:r>
          </a:p>
        </p:txBody>
      </p:sp>
      <p:sp>
        <p:nvSpPr>
          <p:cNvPr id="13" name="Text Placeholder 4"/>
          <p:cNvSpPr>
            <a:spLocks noGrp="1"/>
          </p:cNvSpPr>
          <p:nvPr>
            <p:ph type="body" sz="quarter" idx="20" hasCustomPrompt="1"/>
          </p:nvPr>
        </p:nvSpPr>
        <p:spPr>
          <a:xfrm>
            <a:off x="-1" y="2441576"/>
            <a:ext cx="6465130" cy="3352799"/>
          </a:xfrm>
          <a:custGeom>
            <a:avLst/>
            <a:gdLst/>
            <a:ahLst/>
            <a:cxnLst/>
            <a:rect l="l" t="t" r="r" b="b"/>
            <a:pathLst>
              <a:path w="6465130" h="3352799">
                <a:moveTo>
                  <a:pt x="0" y="0"/>
                </a:moveTo>
                <a:lnTo>
                  <a:pt x="6465130" y="0"/>
                </a:lnTo>
                <a:lnTo>
                  <a:pt x="4756793" y="3352799"/>
                </a:lnTo>
                <a:lnTo>
                  <a:pt x="0" y="3352799"/>
                </a:lnTo>
                <a:close/>
              </a:path>
            </a:pathLst>
          </a:custGeom>
          <a:solidFill>
            <a:srgbClr val="1A9CE3"/>
          </a:solidFill>
          <a:ln>
            <a:noFill/>
          </a:ln>
        </p:spPr>
        <p:txBody>
          <a:bodyPr/>
          <a:lstStyle>
            <a:lvl1pPr>
              <a:defRPr baseline="0">
                <a:solidFill>
                  <a:srgbClr val="1A9CE3"/>
                </a:solidFill>
              </a:defRPr>
            </a:lvl1pPr>
          </a:lstStyle>
          <a:p>
            <a:pPr lvl="0"/>
            <a:r>
              <a:rPr lang="en-US" dirty="0" smtClean="0"/>
              <a:t> </a:t>
            </a:r>
          </a:p>
        </p:txBody>
      </p:sp>
      <p:sp>
        <p:nvSpPr>
          <p:cNvPr id="16" name="Title 1"/>
          <p:cNvSpPr>
            <a:spLocks noGrp="1"/>
          </p:cNvSpPr>
          <p:nvPr>
            <p:ph type="title" hasCustomPrompt="1"/>
          </p:nvPr>
        </p:nvSpPr>
        <p:spPr>
          <a:xfrm>
            <a:off x="306389" y="3495716"/>
            <a:ext cx="4572000" cy="432802"/>
          </a:xfrm>
        </p:spPr>
        <p:txBody>
          <a:bodyPr wrap="square" tIns="36000" bIns="36000" anchor="t">
            <a:spAutoFit/>
          </a:bodyPr>
          <a:lstStyle>
            <a:lvl1pPr>
              <a:lnSpc>
                <a:spcPct val="90000"/>
              </a:lnSpc>
              <a:defRPr sz="2600" baseline="0">
                <a:solidFill>
                  <a:schemeClr val="bg1"/>
                </a:solidFill>
              </a:defRPr>
            </a:lvl1pPr>
          </a:lstStyle>
          <a:p>
            <a:r>
              <a:rPr lang="en-GB" noProof="0" dirty="0" smtClean="0"/>
              <a:t>Click to edit section title</a:t>
            </a:r>
            <a:endParaRPr lang="en-GB" noProof="0" dirty="0"/>
          </a:p>
        </p:txBody>
      </p:sp>
      <p:sp>
        <p:nvSpPr>
          <p:cNvPr id="17" name="Text Placeholder 31"/>
          <p:cNvSpPr>
            <a:spLocks noGrp="1"/>
          </p:cNvSpPr>
          <p:nvPr>
            <p:ph type="body" sz="quarter" idx="11" hasCustomPrompt="1"/>
          </p:nvPr>
        </p:nvSpPr>
        <p:spPr>
          <a:xfrm>
            <a:off x="306389" y="4366692"/>
            <a:ext cx="4572000" cy="288147"/>
          </a:xfrm>
        </p:spPr>
        <p:txBody>
          <a:bodyPr wrap="square" tIns="36000" bIns="36000">
            <a:spAutoFit/>
          </a:bodyPr>
          <a:lstStyle>
            <a:lvl1pPr>
              <a:defRPr sz="1400" b="0" baseline="0">
                <a:solidFill>
                  <a:schemeClr val="bg1"/>
                </a:solidFill>
              </a:defRPr>
            </a:lvl1pPr>
            <a:lvl2pPr>
              <a:defRPr b="0">
                <a:solidFill>
                  <a:schemeClr val="accent3"/>
                </a:solidFill>
              </a:defRPr>
            </a:lvl2pPr>
            <a:lvl3pPr>
              <a:defRPr b="0">
                <a:solidFill>
                  <a:schemeClr val="accent3"/>
                </a:solidFill>
              </a:defRPr>
            </a:lvl3pPr>
            <a:lvl4pPr>
              <a:defRPr b="0">
                <a:solidFill>
                  <a:schemeClr val="accent3"/>
                </a:solidFill>
              </a:defRPr>
            </a:lvl4pPr>
            <a:lvl5pPr>
              <a:defRPr b="0">
                <a:solidFill>
                  <a:schemeClr val="accent3"/>
                </a:solidFill>
              </a:defRPr>
            </a:lvl5pPr>
          </a:lstStyle>
          <a:p>
            <a:pPr lvl="0"/>
            <a:r>
              <a:rPr lang="en-GB" noProof="0" dirty="0" smtClean="0"/>
              <a:t>Click to edit subtitle/intro content</a:t>
            </a:r>
          </a:p>
        </p:txBody>
      </p:sp>
      <p:pic>
        <p:nvPicPr>
          <p:cNvPr id="404" name="Picture 40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83261" y="391898"/>
            <a:ext cx="2528253" cy="594085"/>
          </a:xfrm>
          <a:prstGeom prst="rect">
            <a:avLst/>
          </a:prstGeom>
        </p:spPr>
      </p:pic>
      <p:sp>
        <p:nvSpPr>
          <p:cNvPr id="9" name="Text Placeholder 31"/>
          <p:cNvSpPr>
            <a:spLocks noGrp="1"/>
          </p:cNvSpPr>
          <p:nvPr>
            <p:ph type="body" sz="quarter" idx="12" hasCustomPrompt="1"/>
          </p:nvPr>
        </p:nvSpPr>
        <p:spPr>
          <a:xfrm>
            <a:off x="306388" y="2679833"/>
            <a:ext cx="790575" cy="646331"/>
          </a:xfrm>
        </p:spPr>
        <p:txBody>
          <a:bodyPr wrap="square" tIns="0" anchor="ctr">
            <a:spAutoFit/>
          </a:bodyPr>
          <a:lstStyle>
            <a:lvl1pPr>
              <a:defRPr sz="4200" b="0" baseline="0">
                <a:solidFill>
                  <a:schemeClr val="bg1"/>
                </a:solidFill>
              </a:defRPr>
            </a:lvl1pPr>
            <a:lvl2pPr>
              <a:defRPr b="0">
                <a:solidFill>
                  <a:schemeClr val="accent3"/>
                </a:solidFill>
              </a:defRPr>
            </a:lvl2pPr>
            <a:lvl3pPr>
              <a:defRPr b="0">
                <a:solidFill>
                  <a:schemeClr val="accent3"/>
                </a:solidFill>
              </a:defRPr>
            </a:lvl3pPr>
            <a:lvl4pPr>
              <a:defRPr b="0">
                <a:solidFill>
                  <a:schemeClr val="accent3"/>
                </a:solidFill>
              </a:defRPr>
            </a:lvl4pPr>
            <a:lvl5pPr>
              <a:defRPr b="0">
                <a:solidFill>
                  <a:schemeClr val="accent3"/>
                </a:solidFill>
              </a:defRPr>
            </a:lvl5pPr>
          </a:lstStyle>
          <a:p>
            <a:pPr lvl="0"/>
            <a:r>
              <a:rPr lang="en-GB" noProof="0" dirty="0" smtClean="0"/>
              <a:t>00</a:t>
            </a:r>
          </a:p>
        </p:txBody>
      </p:sp>
    </p:spTree>
    <p:extLst/>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rey Separator">
    <p:spTree>
      <p:nvGrpSpPr>
        <p:cNvPr id="1" name=""/>
        <p:cNvGrpSpPr/>
        <p:nvPr/>
      </p:nvGrpSpPr>
      <p:grpSpPr>
        <a:xfrm>
          <a:off x="0" y="0"/>
          <a:ext cx="0" cy="0"/>
          <a:chOff x="0" y="0"/>
          <a:chExt cx="0" cy="0"/>
        </a:xfrm>
      </p:grpSpPr>
      <p:sp>
        <p:nvSpPr>
          <p:cNvPr id="6" name="Rectangle 5"/>
          <p:cNvSpPr/>
          <p:nvPr userDrawn="1"/>
        </p:nvSpPr>
        <p:spPr>
          <a:xfrm>
            <a:off x="305401" y="1524000"/>
            <a:ext cx="4574574" cy="3810000"/>
          </a:xfrm>
          <a:prstGeom prst="rect">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lIns="107287" tIns="53643" rIns="107287" bIns="53643" rtlCol="0" anchor="ctr"/>
          <a:lstStyle/>
          <a:p>
            <a:pPr algn="ctr" fontAlgn="base">
              <a:spcBef>
                <a:spcPct val="0"/>
              </a:spcBef>
              <a:spcAft>
                <a:spcPct val="0"/>
              </a:spcAft>
            </a:pPr>
            <a:endParaRPr lang="en-US">
              <a:solidFill>
                <a:srgbClr val="FFFFFF"/>
              </a:solidFill>
            </a:endParaRPr>
          </a:p>
        </p:txBody>
      </p:sp>
      <p:sp>
        <p:nvSpPr>
          <p:cNvPr id="60" name="Rectangle 59"/>
          <p:cNvSpPr/>
          <p:nvPr userDrawn="1"/>
        </p:nvSpPr>
        <p:spPr>
          <a:xfrm>
            <a:off x="305436" y="1524000"/>
            <a:ext cx="4574575" cy="50800"/>
          </a:xfrm>
          <a:prstGeom prst="rect">
            <a:avLst/>
          </a:prstGeom>
          <a:solidFill>
            <a:srgbClr val="878787"/>
          </a:solidFill>
          <a:ln>
            <a:noFill/>
          </a:ln>
        </p:spPr>
        <p:style>
          <a:lnRef idx="2">
            <a:schemeClr val="accent1">
              <a:shade val="50000"/>
            </a:schemeClr>
          </a:lnRef>
          <a:fillRef idx="1">
            <a:schemeClr val="accent1"/>
          </a:fillRef>
          <a:effectRef idx="0">
            <a:schemeClr val="accent1"/>
          </a:effectRef>
          <a:fontRef idx="minor">
            <a:schemeClr val="lt1"/>
          </a:fontRef>
        </p:style>
        <p:txBody>
          <a:bodyPr lIns="107287" tIns="53643" rIns="107287" bIns="53643" rtlCol="0" anchor="ctr"/>
          <a:lstStyle/>
          <a:p>
            <a:pPr algn="ctr" fontAlgn="base">
              <a:spcBef>
                <a:spcPct val="0"/>
              </a:spcBef>
              <a:spcAft>
                <a:spcPct val="0"/>
              </a:spcAft>
            </a:pPr>
            <a:r>
              <a:rPr lang="en-US" smtClean="0">
                <a:solidFill>
                  <a:srgbClr val="FFFFFF"/>
                </a:solidFill>
              </a:rPr>
              <a:t> </a:t>
            </a:r>
            <a:endParaRPr lang="en-US">
              <a:solidFill>
                <a:srgbClr val="FFFFFF"/>
              </a:solidFill>
            </a:endParaRPr>
          </a:p>
        </p:txBody>
      </p:sp>
      <p:sp>
        <p:nvSpPr>
          <p:cNvPr id="9" name="Rectangle 31"/>
          <p:cNvSpPr>
            <a:spLocks noGrp="1" noChangeArrowheads="1"/>
          </p:cNvSpPr>
          <p:nvPr userDrawn="1">
            <p:ph type="subTitle" sz="quarter" idx="1" hasCustomPrompt="1"/>
          </p:nvPr>
        </p:nvSpPr>
        <p:spPr>
          <a:xfrm>
            <a:off x="610236" y="2821120"/>
            <a:ext cx="3964973" cy="307007"/>
          </a:xfrm>
          <a:prstGeom prst="rect">
            <a:avLst/>
          </a:prstGeom>
          <a:noFill/>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spAutoFit/>
          </a:bodyPr>
          <a:lstStyle>
            <a:lvl1pPr marL="0" indent="0" algn="l">
              <a:lnSpc>
                <a:spcPct val="105000"/>
              </a:lnSpc>
              <a:spcAft>
                <a:spcPts val="0"/>
              </a:spcAft>
              <a:buFontTx/>
              <a:buNone/>
              <a:defRPr sz="1900" b="1" baseline="0">
                <a:solidFill>
                  <a:schemeClr val="tx1"/>
                </a:solidFill>
              </a:defRPr>
            </a:lvl1pPr>
          </a:lstStyle>
          <a:p>
            <a:pPr lvl="0"/>
            <a:r>
              <a:rPr lang="en-US" noProof="0" dirty="0" smtClean="0"/>
              <a:t>[Insert heading]</a:t>
            </a:r>
            <a:endParaRPr lang="en-GB" noProof="0" dirty="0"/>
          </a:p>
        </p:txBody>
      </p:sp>
      <p:sp>
        <p:nvSpPr>
          <p:cNvPr id="2" name="Title 1"/>
          <p:cNvSpPr>
            <a:spLocks noGrp="1"/>
          </p:cNvSpPr>
          <p:nvPr userDrawn="1">
            <p:ph type="title" hasCustomPrompt="1"/>
          </p:nvPr>
        </p:nvSpPr>
        <p:spPr>
          <a:xfrm>
            <a:off x="610202" y="2059781"/>
            <a:ext cx="3964974" cy="379710"/>
          </a:xfrm>
        </p:spPr>
        <p:txBody>
          <a:bodyPr anchor="t" anchorCtr="0"/>
          <a:lstStyle>
            <a:lvl1pPr>
              <a:lnSpc>
                <a:spcPct val="105000"/>
              </a:lnSpc>
              <a:defRPr b="0" baseline="0"/>
            </a:lvl1pPr>
          </a:lstStyle>
          <a:p>
            <a:r>
              <a:rPr lang="en-US" dirty="0" smtClean="0"/>
              <a:t>[Insert section title]</a:t>
            </a:r>
            <a:endParaRPr lang="en-GB"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05354" y="6284942"/>
            <a:ext cx="1800000" cy="423529"/>
          </a:xfrm>
          <a:prstGeom prst="rect">
            <a:avLst/>
          </a:prstGeom>
        </p:spPr>
      </p:pic>
    </p:spTree>
    <p:extLst>
      <p:ext uri="{BB962C8B-B14F-4D97-AF65-F5344CB8AC3E}">
        <p14:creationId xmlns:p14="http://schemas.microsoft.com/office/powerpoint/2010/main" val="2032225685"/>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1 Content &amp; Subheading">
    <p:spTree>
      <p:nvGrpSpPr>
        <p:cNvPr id="1" name=""/>
        <p:cNvGrpSpPr/>
        <p:nvPr/>
      </p:nvGrpSpPr>
      <p:grpSpPr>
        <a:xfrm>
          <a:off x="0" y="0"/>
          <a:ext cx="0" cy="0"/>
          <a:chOff x="0" y="0"/>
          <a:chExt cx="0" cy="0"/>
        </a:xfrm>
      </p:grpSpPr>
      <p:cxnSp>
        <p:nvCxnSpPr>
          <p:cNvPr id="9" name="Straight Connector 8"/>
          <p:cNvCxnSpPr/>
          <p:nvPr userDrawn="1"/>
        </p:nvCxnSpPr>
        <p:spPr>
          <a:xfrm>
            <a:off x="306389" y="762000"/>
            <a:ext cx="9295200" cy="0"/>
          </a:xfrm>
          <a:prstGeom prst="line">
            <a:avLst/>
          </a:prstGeom>
          <a:ln w="9525">
            <a:solidFill>
              <a:srgbClr val="878787"/>
            </a:solidFill>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14" hasCustomPrompt="1"/>
          </p:nvPr>
        </p:nvSpPr>
        <p:spPr>
          <a:xfrm>
            <a:off x="306389" y="1068388"/>
            <a:ext cx="9295200" cy="318924"/>
          </a:xfrm>
        </p:spPr>
        <p:txBody>
          <a:bodyPr wrap="square" tIns="36000" bIns="36000">
            <a:spAutoFit/>
          </a:bodyPr>
          <a:lstStyle>
            <a:lvl1pPr marL="0" indent="0">
              <a:lnSpc>
                <a:spcPct val="100000"/>
              </a:lnSpc>
              <a:spcAft>
                <a:spcPts val="0"/>
              </a:spcAft>
              <a:buNone/>
              <a:defRPr sz="1600" b="1" baseline="0">
                <a:solidFill>
                  <a:srgbClr val="1A9CE3"/>
                </a:solidFill>
                <a:latin typeface="Arial" panose="020B0604020202020204" pitchFamily="34" charset="0"/>
                <a:cs typeface="Arial" panose="020B0604020202020204" pitchFamily="34" charset="0"/>
              </a:defRPr>
            </a:lvl1pPr>
          </a:lstStyle>
          <a:p>
            <a:pPr lvl="0"/>
            <a:r>
              <a:rPr lang="en-GB" dirty="0" smtClean="0"/>
              <a:t>Click to edit subheading</a:t>
            </a:r>
            <a:endParaRPr lang="en-GB" dirty="0"/>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05354" y="6284948"/>
            <a:ext cx="1800000" cy="423529"/>
          </a:xfrm>
          <a:prstGeom prst="rect">
            <a:avLst/>
          </a:prstGeom>
        </p:spPr>
      </p:pic>
      <p:sp>
        <p:nvSpPr>
          <p:cNvPr id="5" name="Title 4"/>
          <p:cNvSpPr>
            <a:spLocks noGrp="1"/>
          </p:cNvSpPr>
          <p:nvPr>
            <p:ph type="title"/>
          </p:nvPr>
        </p:nvSpPr>
        <p:spPr/>
        <p:txBody>
          <a:bodyPr/>
          <a:lstStyle/>
          <a:p>
            <a:r>
              <a:rPr lang="en-GB" noProof="0" dirty="0" smtClean="0"/>
              <a:t>Click to edit Master title style</a:t>
            </a:r>
            <a:endParaRPr lang="en-GB" noProof="0" dirty="0"/>
          </a:p>
        </p:txBody>
      </p:sp>
      <p:sp>
        <p:nvSpPr>
          <p:cNvPr id="3" name="Content Placeholder 2"/>
          <p:cNvSpPr>
            <a:spLocks noGrp="1"/>
          </p:cNvSpPr>
          <p:nvPr>
            <p:ph sz="quarter" idx="16"/>
          </p:nvPr>
        </p:nvSpPr>
        <p:spPr>
          <a:xfrm>
            <a:off x="305354" y="1523999"/>
            <a:ext cx="9296234" cy="4575176"/>
          </a:xfrm>
        </p:spPr>
        <p:txBody>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p:txBody>
      </p:sp>
    </p:spTree>
    <p:extLst>
      <p:ext uri="{BB962C8B-B14F-4D97-AF65-F5344CB8AC3E}">
        <p14:creationId xmlns:p14="http://schemas.microsoft.com/office/powerpoint/2010/main" val="27763037"/>
      </p:ext>
    </p:extLst>
  </p:cSld>
  <p:clrMapOvr>
    <a:masterClrMapping/>
  </p:clrMapOvr>
  <p:transition>
    <p:fade/>
  </p:transition>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1 Content">
    <p:spTree>
      <p:nvGrpSpPr>
        <p:cNvPr id="1" name=""/>
        <p:cNvGrpSpPr/>
        <p:nvPr/>
      </p:nvGrpSpPr>
      <p:grpSpPr>
        <a:xfrm>
          <a:off x="0" y="0"/>
          <a:ext cx="0" cy="0"/>
          <a:chOff x="0" y="0"/>
          <a:chExt cx="0" cy="0"/>
        </a:xfrm>
      </p:grpSpPr>
      <p:cxnSp>
        <p:nvCxnSpPr>
          <p:cNvPr id="5" name="Straight Connector 4"/>
          <p:cNvCxnSpPr/>
          <p:nvPr userDrawn="1"/>
        </p:nvCxnSpPr>
        <p:spPr>
          <a:xfrm>
            <a:off x="296863" y="762000"/>
            <a:ext cx="9311640" cy="0"/>
          </a:xfrm>
          <a:prstGeom prst="line">
            <a:avLst/>
          </a:prstGeom>
          <a:ln w="9525">
            <a:solidFill>
              <a:srgbClr val="878787"/>
            </a:solidFill>
          </a:ln>
        </p:spPr>
        <p:style>
          <a:lnRef idx="1">
            <a:schemeClr val="accent1"/>
          </a:lnRef>
          <a:fillRef idx="0">
            <a:schemeClr val="accent1"/>
          </a:fillRef>
          <a:effectRef idx="0">
            <a:schemeClr val="accent1"/>
          </a:effectRef>
          <a:fontRef idx="minor">
            <a:schemeClr val="tx1"/>
          </a:fontRef>
        </p:style>
      </p:cxnSp>
      <p:sp>
        <p:nvSpPr>
          <p:cNvPr id="10" name="Content Placeholder 9"/>
          <p:cNvSpPr>
            <a:spLocks noGrp="1"/>
          </p:cNvSpPr>
          <p:nvPr>
            <p:ph sz="quarter" idx="13"/>
          </p:nvPr>
        </p:nvSpPr>
        <p:spPr>
          <a:xfrm>
            <a:off x="296863" y="1068392"/>
            <a:ext cx="9311640" cy="5030787"/>
          </a:xfrm>
        </p:spPr>
        <p:txBody>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p:txBody>
      </p:sp>
      <p:sp>
        <p:nvSpPr>
          <p:cNvPr id="4" name="Title 3"/>
          <p:cNvSpPr>
            <a:spLocks noGrp="1"/>
          </p:cNvSpPr>
          <p:nvPr>
            <p:ph type="title"/>
          </p:nvPr>
        </p:nvSpPr>
        <p:spPr>
          <a:xfrm>
            <a:off x="296863" y="337152"/>
            <a:ext cx="9311614" cy="365091"/>
          </a:xfrm>
        </p:spPr>
        <p:txBody>
          <a:bodyPr/>
          <a:lstStyle/>
          <a:p>
            <a:r>
              <a:rPr lang="en-GB" noProof="0" dirty="0" smtClean="0"/>
              <a:t>Click to edit Master title style</a:t>
            </a:r>
            <a:endParaRPr lang="en-GB" noProof="0" dirty="0"/>
          </a:p>
        </p:txBody>
      </p:sp>
      <p:sp>
        <p:nvSpPr>
          <p:cNvPr id="8" name="TextBox 7"/>
          <p:cNvSpPr txBox="1"/>
          <p:nvPr userDrawn="1"/>
        </p:nvSpPr>
        <p:spPr>
          <a:xfrm>
            <a:off x="9315384" y="6620321"/>
            <a:ext cx="298159" cy="123111"/>
          </a:xfrm>
          <a:prstGeom prst="rect">
            <a:avLst/>
          </a:prstGeom>
          <a:noFill/>
        </p:spPr>
        <p:txBody>
          <a:bodyPr wrap="square" lIns="0" tIns="0" rIns="0" bIns="0" rtlCol="0" anchor="b" anchorCtr="0">
            <a:spAutoFit/>
          </a:bodyPr>
          <a:lstStyle/>
          <a:p>
            <a:pPr algn="r" fontAlgn="base">
              <a:spcBef>
                <a:spcPct val="0"/>
              </a:spcBef>
              <a:spcAft>
                <a:spcPct val="0"/>
              </a:spcAft>
            </a:pPr>
            <a:endParaRPr lang="en-US" sz="800" dirty="0">
              <a:solidFill>
                <a:srgbClr val="878787"/>
              </a:solidFill>
            </a:endParaRPr>
          </a:p>
        </p:txBody>
      </p:sp>
      <p:cxnSp>
        <p:nvCxnSpPr>
          <p:cNvPr id="9" name="Straight Connector 8"/>
          <p:cNvCxnSpPr/>
          <p:nvPr userDrawn="1"/>
        </p:nvCxnSpPr>
        <p:spPr>
          <a:xfrm>
            <a:off x="296863" y="6248400"/>
            <a:ext cx="9311640" cy="0"/>
          </a:xfrm>
          <a:prstGeom prst="line">
            <a:avLst/>
          </a:prstGeom>
          <a:ln w="9525">
            <a:solidFill>
              <a:srgbClr val="878787"/>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96863" y="6279788"/>
            <a:ext cx="1799792" cy="423970"/>
          </a:xfrm>
          <a:prstGeom prst="rect">
            <a:avLst/>
          </a:prstGeom>
        </p:spPr>
      </p:pic>
    </p:spTree>
    <p:extLst>
      <p:ext uri="{BB962C8B-B14F-4D97-AF65-F5344CB8AC3E}">
        <p14:creationId xmlns:p14="http://schemas.microsoft.com/office/powerpoint/2010/main" val="2876415316"/>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cxnSp>
        <p:nvCxnSpPr>
          <p:cNvPr id="3" name="Straight Connector 2"/>
          <p:cNvCxnSpPr/>
          <p:nvPr userDrawn="1"/>
        </p:nvCxnSpPr>
        <p:spPr>
          <a:xfrm>
            <a:off x="296863" y="762000"/>
            <a:ext cx="9311640" cy="0"/>
          </a:xfrm>
          <a:prstGeom prst="line">
            <a:avLst/>
          </a:prstGeom>
          <a:ln w="9525">
            <a:solidFill>
              <a:srgbClr val="878787"/>
            </a:solidFill>
          </a:ln>
        </p:spPr>
        <p:style>
          <a:lnRef idx="1">
            <a:schemeClr val="accent1"/>
          </a:lnRef>
          <a:fillRef idx="0">
            <a:schemeClr val="accent1"/>
          </a:fillRef>
          <a:effectRef idx="0">
            <a:schemeClr val="accent1"/>
          </a:effectRef>
          <a:fontRef idx="minor">
            <a:schemeClr val="tx1"/>
          </a:fontRef>
        </p:style>
      </p:cxnSp>
      <p:sp>
        <p:nvSpPr>
          <p:cNvPr id="66" name="Title 65"/>
          <p:cNvSpPr>
            <a:spLocks noGrp="1"/>
          </p:cNvSpPr>
          <p:nvPr>
            <p:ph type="title"/>
          </p:nvPr>
        </p:nvSpPr>
        <p:spPr>
          <a:xfrm>
            <a:off x="304483" y="337152"/>
            <a:ext cx="9311614" cy="365091"/>
          </a:xfrm>
        </p:spPr>
        <p:txBody>
          <a:bodyPr/>
          <a:lstStyle/>
          <a:p>
            <a:r>
              <a:rPr lang="en-GB" noProof="0" dirty="0" smtClean="0"/>
              <a:t>Click to edit Master title style</a:t>
            </a:r>
            <a:endParaRPr lang="en-GB" noProof="0" dirty="0"/>
          </a:p>
        </p:txBody>
      </p:sp>
      <p:cxnSp>
        <p:nvCxnSpPr>
          <p:cNvPr id="8" name="Straight Connector 7"/>
          <p:cNvCxnSpPr/>
          <p:nvPr userDrawn="1"/>
        </p:nvCxnSpPr>
        <p:spPr>
          <a:xfrm>
            <a:off x="296863" y="6248400"/>
            <a:ext cx="9311640" cy="0"/>
          </a:xfrm>
          <a:prstGeom prst="line">
            <a:avLst/>
          </a:prstGeom>
          <a:ln w="9525">
            <a:solidFill>
              <a:srgbClr val="878787"/>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05354" y="6285126"/>
            <a:ext cx="1800000" cy="423529"/>
          </a:xfrm>
          <a:prstGeom prst="rect">
            <a:avLst/>
          </a:prstGeom>
        </p:spPr>
      </p:pic>
    </p:spTree>
    <p:extLst>
      <p:ext uri="{BB962C8B-B14F-4D97-AF65-F5344CB8AC3E}">
        <p14:creationId xmlns:p14="http://schemas.microsoft.com/office/powerpoint/2010/main" val="3629207060"/>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One Column">
    <p:spTree>
      <p:nvGrpSpPr>
        <p:cNvPr id="1" name=""/>
        <p:cNvGrpSpPr/>
        <p:nvPr/>
      </p:nvGrpSpPr>
      <p:grpSpPr>
        <a:xfrm>
          <a:off x="0" y="0"/>
          <a:ext cx="0" cy="0"/>
          <a:chOff x="0" y="0"/>
          <a:chExt cx="0" cy="0"/>
        </a:xfrm>
      </p:grpSpPr>
      <p:cxnSp>
        <p:nvCxnSpPr>
          <p:cNvPr id="5" name="Straight Connector 4"/>
          <p:cNvCxnSpPr/>
          <p:nvPr userDrawn="1"/>
        </p:nvCxnSpPr>
        <p:spPr>
          <a:xfrm>
            <a:off x="296863" y="762000"/>
            <a:ext cx="9311640" cy="0"/>
          </a:xfrm>
          <a:prstGeom prst="line">
            <a:avLst/>
          </a:prstGeom>
          <a:ln w="9525">
            <a:solidFill>
              <a:srgbClr val="878787"/>
            </a:solidFill>
          </a:ln>
        </p:spPr>
        <p:style>
          <a:lnRef idx="1">
            <a:schemeClr val="accent1"/>
          </a:lnRef>
          <a:fillRef idx="0">
            <a:schemeClr val="accent1"/>
          </a:fillRef>
          <a:effectRef idx="0">
            <a:schemeClr val="accent1"/>
          </a:effectRef>
          <a:fontRef idx="minor">
            <a:schemeClr val="tx1"/>
          </a:fontRef>
        </p:style>
      </p:cxnSp>
      <p:sp>
        <p:nvSpPr>
          <p:cNvPr id="10" name="Content Placeholder 9"/>
          <p:cNvSpPr>
            <a:spLocks noGrp="1"/>
          </p:cNvSpPr>
          <p:nvPr>
            <p:ph sz="quarter" idx="13"/>
          </p:nvPr>
        </p:nvSpPr>
        <p:spPr>
          <a:xfrm>
            <a:off x="296863" y="1068392"/>
            <a:ext cx="9311640" cy="5030787"/>
          </a:xfrm>
        </p:spPr>
        <p:txBody>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p:txBody>
      </p:sp>
      <p:sp>
        <p:nvSpPr>
          <p:cNvPr id="4" name="Title 3"/>
          <p:cNvSpPr>
            <a:spLocks noGrp="1"/>
          </p:cNvSpPr>
          <p:nvPr>
            <p:ph type="title"/>
          </p:nvPr>
        </p:nvSpPr>
        <p:spPr>
          <a:xfrm>
            <a:off x="296863" y="337152"/>
            <a:ext cx="9311614" cy="365091"/>
          </a:xfrm>
        </p:spPr>
        <p:txBody>
          <a:bodyPr/>
          <a:lstStyle/>
          <a:p>
            <a:r>
              <a:rPr lang="en-GB" noProof="0" dirty="0" smtClean="0"/>
              <a:t>Click to edit Master title style</a:t>
            </a:r>
            <a:endParaRPr lang="en-GB" noProof="0" dirty="0"/>
          </a:p>
        </p:txBody>
      </p:sp>
      <p:cxnSp>
        <p:nvCxnSpPr>
          <p:cNvPr id="9" name="Straight Connector 8"/>
          <p:cNvCxnSpPr/>
          <p:nvPr userDrawn="1"/>
        </p:nvCxnSpPr>
        <p:spPr>
          <a:xfrm>
            <a:off x="296863" y="6248400"/>
            <a:ext cx="9311640" cy="0"/>
          </a:xfrm>
          <a:prstGeom prst="line">
            <a:avLst/>
          </a:prstGeom>
          <a:ln w="9525">
            <a:solidFill>
              <a:srgbClr val="878787"/>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96863" y="6279788"/>
            <a:ext cx="1799792" cy="423970"/>
          </a:xfrm>
          <a:prstGeom prst="rect">
            <a:avLst/>
          </a:prstGeom>
        </p:spPr>
      </p:pic>
      <p:sp>
        <p:nvSpPr>
          <p:cNvPr id="3" name="Text Placeholder 2"/>
          <p:cNvSpPr>
            <a:spLocks noGrp="1"/>
          </p:cNvSpPr>
          <p:nvPr>
            <p:ph type="body" sz="quarter" idx="14" hasCustomPrompt="1"/>
          </p:nvPr>
        </p:nvSpPr>
        <p:spPr>
          <a:xfrm>
            <a:off x="296869" y="5976126"/>
            <a:ext cx="9312275" cy="123111"/>
          </a:xfrm>
        </p:spPr>
        <p:txBody>
          <a:bodyPr anchor="b" anchorCtr="0">
            <a:spAutoFit/>
          </a:bodyPr>
          <a:lstStyle>
            <a:lvl1pPr marL="0" indent="0">
              <a:lnSpc>
                <a:spcPct val="100000"/>
              </a:lnSpc>
              <a:spcBef>
                <a:spcPts val="0"/>
              </a:spcBef>
              <a:spcAft>
                <a:spcPts val="0"/>
              </a:spcAft>
              <a:buNone/>
              <a:defRPr sz="800">
                <a:solidFill>
                  <a:srgbClr val="878787"/>
                </a:solidFill>
                <a:latin typeface="+mn-lt"/>
              </a:defRPr>
            </a:lvl1pPr>
            <a:lvl2pPr marL="0" indent="0">
              <a:lnSpc>
                <a:spcPct val="100000"/>
              </a:lnSpc>
              <a:spcBef>
                <a:spcPts val="0"/>
              </a:spcBef>
              <a:spcAft>
                <a:spcPts val="0"/>
              </a:spcAft>
              <a:buNone/>
              <a:defRPr sz="800">
                <a:latin typeface="+mn-lt"/>
              </a:defRPr>
            </a:lvl2pPr>
            <a:lvl3pPr marL="0" indent="0">
              <a:lnSpc>
                <a:spcPct val="100000"/>
              </a:lnSpc>
              <a:spcBef>
                <a:spcPts val="0"/>
              </a:spcBef>
              <a:spcAft>
                <a:spcPts val="0"/>
              </a:spcAft>
              <a:buNone/>
              <a:defRPr sz="800">
                <a:latin typeface="+mn-lt"/>
              </a:defRPr>
            </a:lvl3pPr>
            <a:lvl4pPr marL="0" indent="0">
              <a:lnSpc>
                <a:spcPct val="100000"/>
              </a:lnSpc>
              <a:spcBef>
                <a:spcPts val="0"/>
              </a:spcBef>
              <a:spcAft>
                <a:spcPts val="0"/>
              </a:spcAft>
              <a:buNone/>
              <a:defRPr sz="800">
                <a:latin typeface="+mn-lt"/>
              </a:defRPr>
            </a:lvl4pPr>
            <a:lvl5pPr marL="0" indent="0">
              <a:lnSpc>
                <a:spcPct val="100000"/>
              </a:lnSpc>
              <a:spcBef>
                <a:spcPts val="0"/>
              </a:spcBef>
              <a:spcAft>
                <a:spcPts val="0"/>
              </a:spcAft>
              <a:buNone/>
              <a:defRPr sz="800">
                <a:latin typeface="+mn-lt"/>
              </a:defRPr>
            </a:lvl5pPr>
          </a:lstStyle>
          <a:p>
            <a:pPr lvl="0"/>
            <a:r>
              <a:rPr lang="en-US" dirty="0" smtClean="0"/>
              <a:t>Source:</a:t>
            </a:r>
            <a:endParaRPr lang="en-US" dirty="0"/>
          </a:p>
        </p:txBody>
      </p:sp>
    </p:spTree>
    <p:extLst>
      <p:ext uri="{BB962C8B-B14F-4D97-AF65-F5344CB8AC3E}">
        <p14:creationId xmlns:p14="http://schemas.microsoft.com/office/powerpoint/2010/main" val="2663433104"/>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Divider + Fill">
    <p:spTree>
      <p:nvGrpSpPr>
        <p:cNvPr id="1" name=""/>
        <p:cNvGrpSpPr/>
        <p:nvPr/>
      </p:nvGrpSpPr>
      <p:grpSpPr>
        <a:xfrm>
          <a:off x="0" y="0"/>
          <a:ext cx="0" cy="0"/>
          <a:chOff x="0" y="0"/>
          <a:chExt cx="0" cy="0"/>
        </a:xfrm>
      </p:grpSpPr>
      <p:sp>
        <p:nvSpPr>
          <p:cNvPr id="4" name="Text Placeholder 3"/>
          <p:cNvSpPr>
            <a:spLocks noGrp="1"/>
          </p:cNvSpPr>
          <p:nvPr>
            <p:ph type="body" sz="quarter" idx="21" hasCustomPrompt="1"/>
          </p:nvPr>
        </p:nvSpPr>
        <p:spPr>
          <a:xfrm>
            <a:off x="1" y="1676404"/>
            <a:ext cx="9604374" cy="4117975"/>
          </a:xfrm>
          <a:solidFill>
            <a:srgbClr val="1A9CE3"/>
          </a:solidFill>
        </p:spPr>
        <p:txBody>
          <a:bodyPr/>
          <a:lstStyle>
            <a:lvl1pPr>
              <a:defRPr baseline="0"/>
            </a:lvl1pPr>
          </a:lstStyle>
          <a:p>
            <a:pPr lvl="0"/>
            <a:r>
              <a:rPr lang="en-GB" dirty="0" smtClean="0"/>
              <a:t> </a:t>
            </a:r>
            <a:endParaRPr lang="en-GB" dirty="0"/>
          </a:p>
        </p:txBody>
      </p:sp>
      <p:sp>
        <p:nvSpPr>
          <p:cNvPr id="8" name="Text Placeholder 4"/>
          <p:cNvSpPr>
            <a:spLocks noGrp="1"/>
          </p:cNvSpPr>
          <p:nvPr>
            <p:ph type="body" sz="quarter" idx="20" hasCustomPrompt="1"/>
          </p:nvPr>
        </p:nvSpPr>
        <p:spPr>
          <a:xfrm>
            <a:off x="-1" y="2441580"/>
            <a:ext cx="6465130" cy="3352799"/>
          </a:xfrm>
          <a:custGeom>
            <a:avLst/>
            <a:gdLst/>
            <a:ahLst/>
            <a:cxnLst/>
            <a:rect l="l" t="t" r="r" b="b"/>
            <a:pathLst>
              <a:path w="6465130" h="3352799">
                <a:moveTo>
                  <a:pt x="0" y="0"/>
                </a:moveTo>
                <a:lnTo>
                  <a:pt x="6465130" y="0"/>
                </a:lnTo>
                <a:lnTo>
                  <a:pt x="4756793" y="3352799"/>
                </a:lnTo>
                <a:lnTo>
                  <a:pt x="0" y="3352799"/>
                </a:lnTo>
                <a:close/>
              </a:path>
            </a:pathLst>
          </a:custGeom>
          <a:solidFill>
            <a:srgbClr val="141E50"/>
          </a:solidFill>
          <a:ln>
            <a:noFill/>
          </a:ln>
        </p:spPr>
        <p:txBody>
          <a:bodyPr/>
          <a:lstStyle>
            <a:lvl1pPr>
              <a:defRPr>
                <a:solidFill>
                  <a:srgbClr val="141E50"/>
                </a:solidFill>
              </a:defRPr>
            </a:lvl1pPr>
          </a:lstStyle>
          <a:p>
            <a:pPr lvl="0"/>
            <a:r>
              <a:rPr lang="en-US" dirty="0" smtClean="0"/>
              <a:t> </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083261" y="391898"/>
            <a:ext cx="2528253" cy="594085"/>
          </a:xfrm>
          <a:prstGeom prst="rect">
            <a:avLst/>
          </a:prstGeom>
        </p:spPr>
      </p:pic>
      <p:sp>
        <p:nvSpPr>
          <p:cNvPr id="19" name="Text Placeholder 31"/>
          <p:cNvSpPr>
            <a:spLocks noGrp="1"/>
          </p:cNvSpPr>
          <p:nvPr>
            <p:ph type="body" sz="quarter" idx="12" hasCustomPrompt="1"/>
          </p:nvPr>
        </p:nvSpPr>
        <p:spPr>
          <a:xfrm>
            <a:off x="306388" y="2227403"/>
            <a:ext cx="790576" cy="1551194"/>
          </a:xfrm>
        </p:spPr>
        <p:txBody>
          <a:bodyPr wrap="square" tIns="0" anchor="ctr">
            <a:spAutoFit/>
          </a:bodyPr>
          <a:lstStyle>
            <a:lvl1pPr>
              <a:defRPr sz="4200" b="0" baseline="0">
                <a:solidFill>
                  <a:schemeClr val="bg1"/>
                </a:solidFill>
              </a:defRPr>
            </a:lvl1pPr>
            <a:lvl2pPr>
              <a:defRPr b="0">
                <a:solidFill>
                  <a:schemeClr val="accent3"/>
                </a:solidFill>
              </a:defRPr>
            </a:lvl2pPr>
            <a:lvl3pPr>
              <a:defRPr b="0">
                <a:solidFill>
                  <a:schemeClr val="accent3"/>
                </a:solidFill>
              </a:defRPr>
            </a:lvl3pPr>
            <a:lvl4pPr>
              <a:defRPr b="0">
                <a:solidFill>
                  <a:schemeClr val="accent3"/>
                </a:solidFill>
              </a:defRPr>
            </a:lvl4pPr>
            <a:lvl5pPr>
              <a:defRPr b="0">
                <a:solidFill>
                  <a:schemeClr val="accent3"/>
                </a:solidFill>
              </a:defRPr>
            </a:lvl5pPr>
          </a:lstStyle>
          <a:p>
            <a:pPr lvl="0"/>
            <a:r>
              <a:rPr lang="en-GB" noProof="0" dirty="0" smtClean="0"/>
              <a:t>00</a:t>
            </a:r>
          </a:p>
        </p:txBody>
      </p:sp>
      <p:sp>
        <p:nvSpPr>
          <p:cNvPr id="20" name="Title 1"/>
          <p:cNvSpPr>
            <a:spLocks noGrp="1"/>
          </p:cNvSpPr>
          <p:nvPr>
            <p:ph type="title" hasCustomPrompt="1"/>
          </p:nvPr>
        </p:nvSpPr>
        <p:spPr>
          <a:xfrm>
            <a:off x="306389" y="3495716"/>
            <a:ext cx="4572000" cy="432802"/>
          </a:xfrm>
        </p:spPr>
        <p:txBody>
          <a:bodyPr wrap="square" tIns="36000" bIns="36000" anchor="t">
            <a:spAutoFit/>
          </a:bodyPr>
          <a:lstStyle>
            <a:lvl1pPr>
              <a:lnSpc>
                <a:spcPct val="90000"/>
              </a:lnSpc>
              <a:defRPr sz="2600" baseline="0">
                <a:solidFill>
                  <a:schemeClr val="bg1"/>
                </a:solidFill>
              </a:defRPr>
            </a:lvl1pPr>
          </a:lstStyle>
          <a:p>
            <a:r>
              <a:rPr lang="en-US" dirty="0" smtClean="0"/>
              <a:t>Click to edit section title</a:t>
            </a:r>
            <a:endParaRPr lang="en-US" dirty="0"/>
          </a:p>
        </p:txBody>
      </p:sp>
      <p:sp>
        <p:nvSpPr>
          <p:cNvPr id="21" name="Text Placeholder 31"/>
          <p:cNvSpPr>
            <a:spLocks noGrp="1"/>
          </p:cNvSpPr>
          <p:nvPr>
            <p:ph type="body" sz="quarter" idx="11" hasCustomPrompt="1"/>
          </p:nvPr>
        </p:nvSpPr>
        <p:spPr>
          <a:xfrm>
            <a:off x="306389" y="4366752"/>
            <a:ext cx="4572000" cy="331235"/>
          </a:xfrm>
        </p:spPr>
        <p:txBody>
          <a:bodyPr wrap="square" tIns="36000" bIns="36000">
            <a:spAutoFit/>
          </a:bodyPr>
          <a:lstStyle>
            <a:lvl1pPr>
              <a:defRPr sz="1400" b="0" baseline="0">
                <a:solidFill>
                  <a:schemeClr val="bg1"/>
                </a:solidFill>
              </a:defRPr>
            </a:lvl1pPr>
            <a:lvl2pPr>
              <a:defRPr b="0">
                <a:solidFill>
                  <a:schemeClr val="accent3"/>
                </a:solidFill>
              </a:defRPr>
            </a:lvl2pPr>
            <a:lvl3pPr>
              <a:defRPr b="0">
                <a:solidFill>
                  <a:schemeClr val="accent3"/>
                </a:solidFill>
              </a:defRPr>
            </a:lvl3pPr>
            <a:lvl4pPr>
              <a:defRPr b="0">
                <a:solidFill>
                  <a:schemeClr val="accent3"/>
                </a:solidFill>
              </a:defRPr>
            </a:lvl4pPr>
            <a:lvl5pPr>
              <a:defRPr b="0">
                <a:solidFill>
                  <a:schemeClr val="accent3"/>
                </a:solidFill>
              </a:defRPr>
            </a:lvl5pPr>
          </a:lstStyle>
          <a:p>
            <a:pPr lvl="0"/>
            <a:r>
              <a:rPr lang="en-US" dirty="0" smtClean="0"/>
              <a:t>Click to edit subtitle/intro content</a:t>
            </a:r>
          </a:p>
        </p:txBody>
      </p:sp>
    </p:spTree>
    <p:extLst>
      <p:ext uri="{BB962C8B-B14F-4D97-AF65-F5344CB8AC3E}">
        <p14:creationId xmlns:p14="http://schemas.microsoft.com/office/powerpoint/2010/main" val="3683221860"/>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cxnSp>
        <p:nvCxnSpPr>
          <p:cNvPr id="7" name="Straight Connector 6"/>
          <p:cNvCxnSpPr/>
          <p:nvPr userDrawn="1"/>
        </p:nvCxnSpPr>
        <p:spPr>
          <a:xfrm>
            <a:off x="296863" y="762000"/>
            <a:ext cx="9308592" cy="0"/>
          </a:xfrm>
          <a:prstGeom prst="line">
            <a:avLst/>
          </a:prstGeom>
          <a:ln w="9525">
            <a:solidFill>
              <a:srgbClr val="878787"/>
            </a:solidFill>
          </a:ln>
        </p:spPr>
        <p:style>
          <a:lnRef idx="1">
            <a:schemeClr val="accent1"/>
          </a:lnRef>
          <a:fillRef idx="0">
            <a:schemeClr val="accent1"/>
          </a:fillRef>
          <a:effectRef idx="0">
            <a:schemeClr val="accent1"/>
          </a:effectRef>
          <a:fontRef idx="minor">
            <a:schemeClr val="tx1"/>
          </a:fontRef>
        </p:style>
      </p:cxnSp>
      <p:sp>
        <p:nvSpPr>
          <p:cNvPr id="5" name="Content Placeholder 4"/>
          <p:cNvSpPr>
            <a:spLocks noGrp="1"/>
          </p:cNvSpPr>
          <p:nvPr>
            <p:ph sz="quarter" idx="13"/>
          </p:nvPr>
        </p:nvSpPr>
        <p:spPr>
          <a:xfrm>
            <a:off x="296863" y="1068392"/>
            <a:ext cx="4572000" cy="5030787"/>
          </a:xfrm>
        </p:spPr>
        <p:txBody>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p:txBody>
      </p:sp>
      <p:sp>
        <p:nvSpPr>
          <p:cNvPr id="11" name="Content Placeholder 10"/>
          <p:cNvSpPr>
            <a:spLocks noGrp="1"/>
          </p:cNvSpPr>
          <p:nvPr>
            <p:ph sz="quarter" idx="14"/>
          </p:nvPr>
        </p:nvSpPr>
        <p:spPr>
          <a:xfrm>
            <a:off x="5037138" y="1068389"/>
            <a:ext cx="4571340" cy="5030786"/>
          </a:xfrm>
        </p:spPr>
        <p:txBody>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p:txBody>
      </p:sp>
      <p:sp>
        <p:nvSpPr>
          <p:cNvPr id="4" name="Title 3"/>
          <p:cNvSpPr>
            <a:spLocks noGrp="1"/>
          </p:cNvSpPr>
          <p:nvPr>
            <p:ph type="title"/>
          </p:nvPr>
        </p:nvSpPr>
        <p:spPr>
          <a:xfrm>
            <a:off x="296863" y="337152"/>
            <a:ext cx="9311614" cy="365091"/>
          </a:xfrm>
        </p:spPr>
        <p:txBody>
          <a:bodyPr/>
          <a:lstStyle/>
          <a:p>
            <a:r>
              <a:rPr lang="en-GB" noProof="0" dirty="0" smtClean="0"/>
              <a:t>Click to edit Master title style</a:t>
            </a:r>
            <a:endParaRPr lang="en-GB" noProof="0" dirty="0"/>
          </a:p>
        </p:txBody>
      </p:sp>
      <p:sp>
        <p:nvSpPr>
          <p:cNvPr id="9" name="TextBox 8"/>
          <p:cNvSpPr txBox="1"/>
          <p:nvPr userDrawn="1"/>
        </p:nvSpPr>
        <p:spPr>
          <a:xfrm>
            <a:off x="9315384" y="6620317"/>
            <a:ext cx="298159" cy="123111"/>
          </a:xfrm>
          <a:prstGeom prst="rect">
            <a:avLst/>
          </a:prstGeom>
          <a:noFill/>
        </p:spPr>
        <p:txBody>
          <a:bodyPr wrap="square" lIns="0" tIns="0" rIns="0" bIns="0" rtlCol="0" anchor="b" anchorCtr="0">
            <a:spAutoFit/>
          </a:bodyPr>
          <a:lstStyle/>
          <a:p>
            <a:pPr algn="r"/>
            <a:fld id="{B81D2DE3-444D-9744-89FC-BC8EC216BF3D}" type="slidenum">
              <a:rPr lang="en-GB" sz="800" smtClean="0">
                <a:solidFill>
                  <a:srgbClr val="878787"/>
                </a:solidFill>
              </a:rPr>
              <a:pPr algn="r"/>
              <a:t>‹#›</a:t>
            </a:fld>
            <a:endParaRPr lang="en-US" sz="800" dirty="0">
              <a:solidFill>
                <a:srgbClr val="878787"/>
              </a:solidFill>
            </a:endParaRPr>
          </a:p>
        </p:txBody>
      </p:sp>
      <p:cxnSp>
        <p:nvCxnSpPr>
          <p:cNvPr id="10" name="Straight Connector 9"/>
          <p:cNvCxnSpPr/>
          <p:nvPr userDrawn="1"/>
        </p:nvCxnSpPr>
        <p:spPr>
          <a:xfrm>
            <a:off x="296863" y="6248400"/>
            <a:ext cx="9311640" cy="0"/>
          </a:xfrm>
          <a:prstGeom prst="line">
            <a:avLst/>
          </a:prstGeom>
          <a:ln w="9525">
            <a:solidFill>
              <a:srgbClr val="878787"/>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96863" y="6279788"/>
            <a:ext cx="1799792" cy="423970"/>
          </a:xfrm>
          <a:prstGeom prst="rect">
            <a:avLst/>
          </a:prstGeom>
        </p:spPr>
      </p:pic>
      <p:sp>
        <p:nvSpPr>
          <p:cNvPr id="12" name="Text Placeholder 2"/>
          <p:cNvSpPr>
            <a:spLocks noGrp="1"/>
          </p:cNvSpPr>
          <p:nvPr>
            <p:ph type="body" sz="quarter" idx="15" hasCustomPrompt="1"/>
          </p:nvPr>
        </p:nvSpPr>
        <p:spPr>
          <a:xfrm>
            <a:off x="296869" y="5976126"/>
            <a:ext cx="9312275" cy="123111"/>
          </a:xfrm>
        </p:spPr>
        <p:txBody>
          <a:bodyPr anchor="b" anchorCtr="0">
            <a:spAutoFit/>
          </a:bodyPr>
          <a:lstStyle>
            <a:lvl1pPr marL="0" indent="0">
              <a:lnSpc>
                <a:spcPct val="100000"/>
              </a:lnSpc>
              <a:spcBef>
                <a:spcPts val="0"/>
              </a:spcBef>
              <a:spcAft>
                <a:spcPts val="0"/>
              </a:spcAft>
              <a:buNone/>
              <a:defRPr sz="800">
                <a:solidFill>
                  <a:srgbClr val="878787"/>
                </a:solidFill>
                <a:latin typeface="+mn-lt"/>
              </a:defRPr>
            </a:lvl1pPr>
            <a:lvl2pPr marL="0" indent="0">
              <a:lnSpc>
                <a:spcPct val="100000"/>
              </a:lnSpc>
              <a:spcBef>
                <a:spcPts val="0"/>
              </a:spcBef>
              <a:spcAft>
                <a:spcPts val="0"/>
              </a:spcAft>
              <a:buNone/>
              <a:defRPr sz="800">
                <a:latin typeface="+mn-lt"/>
              </a:defRPr>
            </a:lvl2pPr>
            <a:lvl3pPr marL="0" indent="0">
              <a:lnSpc>
                <a:spcPct val="100000"/>
              </a:lnSpc>
              <a:spcBef>
                <a:spcPts val="0"/>
              </a:spcBef>
              <a:spcAft>
                <a:spcPts val="0"/>
              </a:spcAft>
              <a:buNone/>
              <a:defRPr sz="800">
                <a:latin typeface="+mn-lt"/>
              </a:defRPr>
            </a:lvl3pPr>
            <a:lvl4pPr marL="0" indent="0">
              <a:lnSpc>
                <a:spcPct val="100000"/>
              </a:lnSpc>
              <a:spcBef>
                <a:spcPts val="0"/>
              </a:spcBef>
              <a:spcAft>
                <a:spcPts val="0"/>
              </a:spcAft>
              <a:buNone/>
              <a:defRPr sz="800">
                <a:latin typeface="+mn-lt"/>
              </a:defRPr>
            </a:lvl4pPr>
            <a:lvl5pPr marL="0" indent="0">
              <a:lnSpc>
                <a:spcPct val="100000"/>
              </a:lnSpc>
              <a:spcBef>
                <a:spcPts val="0"/>
              </a:spcBef>
              <a:spcAft>
                <a:spcPts val="0"/>
              </a:spcAft>
              <a:buNone/>
              <a:defRPr sz="800">
                <a:latin typeface="+mn-lt"/>
              </a:defRPr>
            </a:lvl5pPr>
          </a:lstStyle>
          <a:p>
            <a:pPr lvl="0"/>
            <a:r>
              <a:rPr lang="en-US" dirty="0" smtClean="0"/>
              <a:t>Source:</a:t>
            </a:r>
            <a:endParaRPr lang="en-US" dirty="0"/>
          </a:p>
        </p:txBody>
      </p:sp>
    </p:spTree>
    <p:extLst>
      <p:ext uri="{BB962C8B-B14F-4D97-AF65-F5344CB8AC3E}">
        <p14:creationId xmlns:p14="http://schemas.microsoft.com/office/powerpoint/2010/main" val="179463170"/>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 Image">
    <p:bg>
      <p:bgPr>
        <a:solidFill>
          <a:schemeClr val="bg1"/>
        </a:solidFill>
        <a:effectLst/>
      </p:bgPr>
    </p:bg>
    <p:spTree>
      <p:nvGrpSpPr>
        <p:cNvPr id="1" name=""/>
        <p:cNvGrpSpPr/>
        <p:nvPr/>
      </p:nvGrpSpPr>
      <p:grpSpPr>
        <a:xfrm>
          <a:off x="0" y="0"/>
          <a:ext cx="0" cy="0"/>
          <a:chOff x="0" y="0"/>
          <a:chExt cx="0" cy="0"/>
        </a:xfrm>
      </p:grpSpPr>
      <p:sp>
        <p:nvSpPr>
          <p:cNvPr id="8" name="Picture Placeholder 2"/>
          <p:cNvSpPr>
            <a:spLocks noGrp="1"/>
          </p:cNvSpPr>
          <p:nvPr>
            <p:ph type="pic" sz="quarter" idx="18" hasCustomPrompt="1"/>
          </p:nvPr>
        </p:nvSpPr>
        <p:spPr>
          <a:xfrm>
            <a:off x="0" y="0"/>
            <a:ext cx="9906000" cy="6858000"/>
          </a:xfrm>
          <a:solidFill>
            <a:schemeClr val="bg1">
              <a:lumMod val="95000"/>
            </a:schemeClr>
          </a:solidFill>
        </p:spPr>
        <p:txBody>
          <a:bodyPr lIns="284400" tIns="900000" rIns="5148000"/>
          <a:lstStyle>
            <a:lvl1pPr algn="l">
              <a:lnSpc>
                <a:spcPts val="1800"/>
              </a:lnSpc>
              <a:defRPr sz="1400" b="1" baseline="0"/>
            </a:lvl1pPr>
          </a:lstStyle>
          <a:p>
            <a:r>
              <a:rPr lang="en-GB" noProof="0" dirty="0" smtClean="0"/>
              <a:t>To add an image: click on the grey area, select ‘Insert &gt; Picture’ and choose desired image from file</a:t>
            </a:r>
          </a:p>
        </p:txBody>
      </p:sp>
      <p:sp>
        <p:nvSpPr>
          <p:cNvPr id="5" name="Text Placeholder 4"/>
          <p:cNvSpPr>
            <a:spLocks noGrp="1"/>
          </p:cNvSpPr>
          <p:nvPr>
            <p:ph type="body" sz="quarter" idx="19" hasCustomPrompt="1"/>
          </p:nvPr>
        </p:nvSpPr>
        <p:spPr>
          <a:xfrm>
            <a:off x="10" y="1676400"/>
            <a:ext cx="6463683" cy="4114800"/>
          </a:xfrm>
          <a:custGeom>
            <a:avLst/>
            <a:gdLst/>
            <a:ahLst/>
            <a:cxnLst/>
            <a:rect l="l" t="t" r="r" b="b"/>
            <a:pathLst>
              <a:path w="6463683" h="4114800">
                <a:moveTo>
                  <a:pt x="0" y="0"/>
                </a:moveTo>
                <a:lnTo>
                  <a:pt x="6463683" y="0"/>
                </a:lnTo>
                <a:lnTo>
                  <a:pt x="4367087" y="4114800"/>
                </a:lnTo>
                <a:lnTo>
                  <a:pt x="0" y="4114800"/>
                </a:lnTo>
                <a:close/>
              </a:path>
            </a:pathLst>
          </a:custGeom>
          <a:solidFill>
            <a:srgbClr val="141E50"/>
          </a:solidFill>
          <a:ln>
            <a:noFill/>
          </a:ln>
        </p:spPr>
        <p:txBody>
          <a:bodyPr/>
          <a:lstStyle>
            <a:lvl1pPr>
              <a:defRPr>
                <a:solidFill>
                  <a:srgbClr val="141E50"/>
                </a:solidFill>
              </a:defRPr>
            </a:lvl1pPr>
          </a:lstStyle>
          <a:p>
            <a:pPr lvl="0"/>
            <a:r>
              <a:rPr lang="en-US" dirty="0" smtClean="0"/>
              <a:t> </a:t>
            </a:r>
          </a:p>
        </p:txBody>
      </p:sp>
      <p:sp>
        <p:nvSpPr>
          <p:cNvPr id="7" name="Text Placeholder 6"/>
          <p:cNvSpPr>
            <a:spLocks noGrp="1"/>
          </p:cNvSpPr>
          <p:nvPr>
            <p:ph type="body" sz="quarter" idx="16" hasCustomPrompt="1"/>
          </p:nvPr>
        </p:nvSpPr>
        <p:spPr>
          <a:xfrm>
            <a:off x="306391" y="1881314"/>
            <a:ext cx="3784598" cy="331235"/>
          </a:xfrm>
        </p:spPr>
        <p:txBody>
          <a:bodyPr wrap="square" tIns="36000" bIns="36000" anchor="b">
            <a:spAutoFit/>
          </a:bodyPr>
          <a:lstStyle>
            <a:lvl1pPr>
              <a:defRPr sz="1400" b="0" baseline="0">
                <a:solidFill>
                  <a:schemeClr val="bg1"/>
                </a:solidFill>
              </a:defRPr>
            </a:lvl1pPr>
          </a:lstStyle>
          <a:p>
            <a:pPr lvl="0"/>
            <a:r>
              <a:rPr lang="en-GB" noProof="0" dirty="0" smtClean="0"/>
              <a:t>Click to edit date (DD/MM/YYYY)</a:t>
            </a:r>
            <a:endParaRPr lang="en-GB" noProof="0" dirty="0"/>
          </a:p>
        </p:txBody>
      </p:sp>
      <p:sp>
        <p:nvSpPr>
          <p:cNvPr id="10" name="Text Placeholder 31"/>
          <p:cNvSpPr>
            <a:spLocks noGrp="1"/>
          </p:cNvSpPr>
          <p:nvPr>
            <p:ph type="body" sz="quarter" idx="11" hasCustomPrompt="1"/>
          </p:nvPr>
        </p:nvSpPr>
        <p:spPr>
          <a:xfrm>
            <a:off x="306388" y="3755514"/>
            <a:ext cx="3784599" cy="331235"/>
          </a:xfrm>
        </p:spPr>
        <p:txBody>
          <a:bodyPr wrap="square" tIns="36000" bIns="36000">
            <a:spAutoFit/>
          </a:bodyPr>
          <a:lstStyle>
            <a:lvl1pPr>
              <a:defRPr sz="1400" b="0" baseline="0">
                <a:solidFill>
                  <a:schemeClr val="bg1"/>
                </a:solidFill>
              </a:defRPr>
            </a:lvl1pPr>
            <a:lvl2pPr>
              <a:defRPr b="0">
                <a:solidFill>
                  <a:schemeClr val="accent3"/>
                </a:solidFill>
              </a:defRPr>
            </a:lvl2pPr>
            <a:lvl3pPr>
              <a:defRPr b="0">
                <a:solidFill>
                  <a:schemeClr val="accent3"/>
                </a:solidFill>
              </a:defRPr>
            </a:lvl3pPr>
            <a:lvl4pPr>
              <a:defRPr b="0">
                <a:solidFill>
                  <a:schemeClr val="accent3"/>
                </a:solidFill>
              </a:defRPr>
            </a:lvl4pPr>
            <a:lvl5pPr>
              <a:defRPr b="0">
                <a:solidFill>
                  <a:schemeClr val="accent3"/>
                </a:solidFill>
              </a:defRPr>
            </a:lvl5pPr>
          </a:lstStyle>
          <a:p>
            <a:pPr lvl="0"/>
            <a:r>
              <a:rPr lang="en-GB" noProof="0" dirty="0" smtClean="0"/>
              <a:t>Click to edit subtitle</a:t>
            </a:r>
          </a:p>
        </p:txBody>
      </p:sp>
      <p:sp>
        <p:nvSpPr>
          <p:cNvPr id="12" name="Text Placeholder 12"/>
          <p:cNvSpPr>
            <a:spLocks noGrp="1"/>
          </p:cNvSpPr>
          <p:nvPr>
            <p:ph type="body" sz="quarter" idx="17" hasCustomPrompt="1"/>
          </p:nvPr>
        </p:nvSpPr>
        <p:spPr>
          <a:xfrm>
            <a:off x="306390" y="5022310"/>
            <a:ext cx="3784600" cy="226591"/>
          </a:xfrm>
        </p:spPr>
        <p:txBody>
          <a:bodyPr tIns="36000" bIns="36000" anchor="b">
            <a:spAutoFit/>
          </a:bodyPr>
          <a:lstStyle>
            <a:lvl1pPr>
              <a:lnSpc>
                <a:spcPct val="100000"/>
              </a:lnSpc>
              <a:spcBef>
                <a:spcPts val="300"/>
              </a:spcBef>
              <a:spcAft>
                <a:spcPts val="300"/>
              </a:spcAft>
              <a:defRPr sz="1000" b="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smtClean="0"/>
              <a:t>Presented by Name, Surname</a:t>
            </a:r>
          </a:p>
        </p:txBody>
      </p:sp>
      <p:sp>
        <p:nvSpPr>
          <p:cNvPr id="171" name="Text Placeholder 170"/>
          <p:cNvSpPr>
            <a:spLocks noGrp="1"/>
          </p:cNvSpPr>
          <p:nvPr>
            <p:ph type="body" sz="quarter" idx="20" hasCustomPrompt="1"/>
          </p:nvPr>
        </p:nvSpPr>
        <p:spPr>
          <a:xfrm>
            <a:off x="306389" y="2393521"/>
            <a:ext cx="4572000" cy="774434"/>
          </a:xfrm>
        </p:spPr>
        <p:txBody>
          <a:bodyPr wrap="square" tIns="36000" bIns="36000">
            <a:spAutoFit/>
          </a:bodyPr>
          <a:lstStyle>
            <a:lvl1pPr>
              <a:defRPr sz="3800" b="0" baseline="0">
                <a:solidFill>
                  <a:schemeClr val="bg1"/>
                </a:solidFill>
              </a:defRPr>
            </a:lvl1pPr>
            <a:lvl2pPr>
              <a:defRPr sz="3800" b="0">
                <a:solidFill>
                  <a:schemeClr val="bg1"/>
                </a:solidFill>
              </a:defRPr>
            </a:lvl2pPr>
            <a:lvl3pPr>
              <a:defRPr sz="3800" b="0">
                <a:solidFill>
                  <a:schemeClr val="bg1"/>
                </a:solidFill>
              </a:defRPr>
            </a:lvl3pPr>
            <a:lvl4pPr>
              <a:defRPr sz="3800" b="0">
                <a:solidFill>
                  <a:schemeClr val="bg1"/>
                </a:solidFill>
              </a:defRPr>
            </a:lvl4pPr>
            <a:lvl5pPr>
              <a:defRPr sz="3800" b="0">
                <a:solidFill>
                  <a:schemeClr val="bg1"/>
                </a:solidFill>
              </a:defRPr>
            </a:lvl5pPr>
          </a:lstStyle>
          <a:p>
            <a:pPr lvl="0"/>
            <a:r>
              <a:rPr lang="en-GB" noProof="0" dirty="0" smtClean="0"/>
              <a:t>Click to edit title</a:t>
            </a:r>
            <a:endParaRPr lang="en-GB" noProof="0" dirty="0"/>
          </a:p>
        </p:txBody>
      </p:sp>
      <p:pic>
        <p:nvPicPr>
          <p:cNvPr id="565" name="Picture 56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083261" y="391914"/>
            <a:ext cx="2528253" cy="594085"/>
          </a:xfrm>
          <a:prstGeom prst="rect">
            <a:avLst/>
          </a:prstGeom>
        </p:spPr>
      </p:pic>
      <p:sp>
        <p:nvSpPr>
          <p:cNvPr id="11" name="Text Placeholder 12"/>
          <p:cNvSpPr>
            <a:spLocks noGrp="1"/>
          </p:cNvSpPr>
          <p:nvPr>
            <p:ph type="body" sz="quarter" idx="21" hasCustomPrompt="1"/>
          </p:nvPr>
        </p:nvSpPr>
        <p:spPr>
          <a:xfrm>
            <a:off x="306387" y="6240665"/>
            <a:ext cx="7721601" cy="226591"/>
          </a:xfrm>
        </p:spPr>
        <p:txBody>
          <a:bodyPr wrap="square" tIns="36000" bIns="36000" anchor="b">
            <a:spAutoFit/>
          </a:bodyPr>
          <a:lstStyle>
            <a:lvl1pPr>
              <a:lnSpc>
                <a:spcPct val="100000"/>
              </a:lnSpc>
              <a:spcBef>
                <a:spcPts val="0"/>
              </a:spcBef>
              <a:spcAft>
                <a:spcPts val="0"/>
              </a:spcAft>
              <a:defRPr sz="1000" b="1" baseline="0">
                <a:solidFill>
                  <a:srgbClr val="00000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smtClean="0"/>
              <a:t>Click to edit audience statement</a:t>
            </a:r>
          </a:p>
        </p:txBody>
      </p:sp>
      <p:sp>
        <p:nvSpPr>
          <p:cNvPr id="14" name="Text Placeholder 12"/>
          <p:cNvSpPr>
            <a:spLocks noGrp="1"/>
          </p:cNvSpPr>
          <p:nvPr>
            <p:ph type="body" sz="quarter" idx="22" hasCustomPrompt="1"/>
          </p:nvPr>
        </p:nvSpPr>
        <p:spPr>
          <a:xfrm>
            <a:off x="306390" y="6506782"/>
            <a:ext cx="7721600" cy="153888"/>
          </a:xfrm>
        </p:spPr>
        <p:txBody>
          <a:bodyPr wrap="square" tIns="0" bIns="0" anchor="t" anchorCtr="0">
            <a:spAutoFit/>
          </a:bodyPr>
          <a:lstStyle>
            <a:lvl1pPr>
              <a:lnSpc>
                <a:spcPct val="100000"/>
              </a:lnSpc>
              <a:spcBef>
                <a:spcPts val="0"/>
              </a:spcBef>
              <a:spcAft>
                <a:spcPts val="0"/>
              </a:spcAft>
              <a:defRPr sz="1000" b="0" spc="0" baseline="0">
                <a:solidFill>
                  <a:srgbClr val="00000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smtClean="0"/>
              <a:t>[All legal copy must be signed off and approved by compliance]</a:t>
            </a:r>
          </a:p>
        </p:txBody>
      </p:sp>
    </p:spTree>
    <p:extLst>
      <p:ext uri="{BB962C8B-B14F-4D97-AF65-F5344CB8AC3E}">
        <p14:creationId xmlns:p14="http://schemas.microsoft.com/office/powerpoint/2010/main" val="3436814145"/>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 Fill">
    <p:spTree>
      <p:nvGrpSpPr>
        <p:cNvPr id="1" name=""/>
        <p:cNvGrpSpPr/>
        <p:nvPr/>
      </p:nvGrpSpPr>
      <p:grpSpPr>
        <a:xfrm>
          <a:off x="0" y="0"/>
          <a:ext cx="0" cy="0"/>
          <a:chOff x="0" y="0"/>
          <a:chExt cx="0" cy="0"/>
        </a:xfrm>
      </p:grpSpPr>
      <p:sp>
        <p:nvSpPr>
          <p:cNvPr id="4" name="Text Placeholder 3"/>
          <p:cNvSpPr>
            <a:spLocks noGrp="1"/>
          </p:cNvSpPr>
          <p:nvPr>
            <p:ph type="body" sz="quarter" idx="21" hasCustomPrompt="1"/>
          </p:nvPr>
        </p:nvSpPr>
        <p:spPr>
          <a:xfrm>
            <a:off x="1" y="1676400"/>
            <a:ext cx="9604374" cy="4117975"/>
          </a:xfrm>
          <a:solidFill>
            <a:srgbClr val="1A9CE3"/>
          </a:solidFill>
        </p:spPr>
        <p:txBody>
          <a:bodyPr/>
          <a:lstStyle>
            <a:lvl1pPr>
              <a:defRPr baseline="0"/>
            </a:lvl1pPr>
          </a:lstStyle>
          <a:p>
            <a:pPr lvl="0"/>
            <a:r>
              <a:rPr lang="en-GB" dirty="0" smtClean="0"/>
              <a:t> </a:t>
            </a:r>
            <a:endParaRPr lang="en-GB" dirty="0"/>
          </a:p>
        </p:txBody>
      </p:sp>
      <p:sp>
        <p:nvSpPr>
          <p:cNvPr id="8" name="Text Placeholder 4"/>
          <p:cNvSpPr>
            <a:spLocks noGrp="1"/>
          </p:cNvSpPr>
          <p:nvPr>
            <p:ph type="body" sz="quarter" idx="20" hasCustomPrompt="1"/>
          </p:nvPr>
        </p:nvSpPr>
        <p:spPr>
          <a:xfrm>
            <a:off x="-1" y="2441577"/>
            <a:ext cx="6465130" cy="3352799"/>
          </a:xfrm>
          <a:custGeom>
            <a:avLst/>
            <a:gdLst/>
            <a:ahLst/>
            <a:cxnLst/>
            <a:rect l="l" t="t" r="r" b="b"/>
            <a:pathLst>
              <a:path w="6465130" h="3352799">
                <a:moveTo>
                  <a:pt x="0" y="0"/>
                </a:moveTo>
                <a:lnTo>
                  <a:pt x="6465130" y="0"/>
                </a:lnTo>
                <a:lnTo>
                  <a:pt x="4756793" y="3352799"/>
                </a:lnTo>
                <a:lnTo>
                  <a:pt x="0" y="3352799"/>
                </a:lnTo>
                <a:close/>
              </a:path>
            </a:pathLst>
          </a:custGeom>
          <a:solidFill>
            <a:srgbClr val="141E50"/>
          </a:solidFill>
          <a:ln>
            <a:noFill/>
          </a:ln>
        </p:spPr>
        <p:txBody>
          <a:bodyPr/>
          <a:lstStyle>
            <a:lvl1pPr>
              <a:defRPr>
                <a:solidFill>
                  <a:srgbClr val="141E50"/>
                </a:solidFill>
              </a:defRPr>
            </a:lvl1pPr>
          </a:lstStyle>
          <a:p>
            <a:pPr lvl="0"/>
            <a:r>
              <a:rPr lang="en-US" dirty="0" smtClean="0"/>
              <a:t> </a:t>
            </a:r>
          </a:p>
        </p:txBody>
      </p:sp>
      <p:pic>
        <p:nvPicPr>
          <p:cNvPr id="18" name="Picture 1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83261" y="391898"/>
            <a:ext cx="2528253" cy="594085"/>
          </a:xfrm>
          <a:prstGeom prst="rect">
            <a:avLst/>
          </a:prstGeom>
        </p:spPr>
      </p:pic>
      <p:sp>
        <p:nvSpPr>
          <p:cNvPr id="19" name="Text Placeholder 31"/>
          <p:cNvSpPr>
            <a:spLocks noGrp="1"/>
          </p:cNvSpPr>
          <p:nvPr>
            <p:ph type="body" sz="quarter" idx="12" hasCustomPrompt="1"/>
          </p:nvPr>
        </p:nvSpPr>
        <p:spPr>
          <a:xfrm>
            <a:off x="306388" y="2679833"/>
            <a:ext cx="790575" cy="646331"/>
          </a:xfrm>
        </p:spPr>
        <p:txBody>
          <a:bodyPr wrap="square" tIns="0" anchor="ctr">
            <a:spAutoFit/>
          </a:bodyPr>
          <a:lstStyle>
            <a:lvl1pPr>
              <a:defRPr sz="4200" b="0" baseline="0">
                <a:solidFill>
                  <a:schemeClr val="bg1"/>
                </a:solidFill>
              </a:defRPr>
            </a:lvl1pPr>
            <a:lvl2pPr>
              <a:defRPr b="0">
                <a:solidFill>
                  <a:schemeClr val="accent3"/>
                </a:solidFill>
              </a:defRPr>
            </a:lvl2pPr>
            <a:lvl3pPr>
              <a:defRPr b="0">
                <a:solidFill>
                  <a:schemeClr val="accent3"/>
                </a:solidFill>
              </a:defRPr>
            </a:lvl3pPr>
            <a:lvl4pPr>
              <a:defRPr b="0">
                <a:solidFill>
                  <a:schemeClr val="accent3"/>
                </a:solidFill>
              </a:defRPr>
            </a:lvl4pPr>
            <a:lvl5pPr>
              <a:defRPr b="0">
                <a:solidFill>
                  <a:schemeClr val="accent3"/>
                </a:solidFill>
              </a:defRPr>
            </a:lvl5pPr>
          </a:lstStyle>
          <a:p>
            <a:pPr lvl="0"/>
            <a:r>
              <a:rPr lang="en-GB" noProof="0" dirty="0" smtClean="0"/>
              <a:t>00</a:t>
            </a:r>
          </a:p>
        </p:txBody>
      </p:sp>
      <p:sp>
        <p:nvSpPr>
          <p:cNvPr id="20" name="Title 1"/>
          <p:cNvSpPr>
            <a:spLocks noGrp="1"/>
          </p:cNvSpPr>
          <p:nvPr>
            <p:ph type="title" hasCustomPrompt="1"/>
          </p:nvPr>
        </p:nvSpPr>
        <p:spPr>
          <a:xfrm>
            <a:off x="306389" y="3495716"/>
            <a:ext cx="4572000" cy="432802"/>
          </a:xfrm>
        </p:spPr>
        <p:txBody>
          <a:bodyPr wrap="square" tIns="36000" bIns="36000" anchor="t">
            <a:spAutoFit/>
          </a:bodyPr>
          <a:lstStyle>
            <a:lvl1pPr>
              <a:lnSpc>
                <a:spcPct val="90000"/>
              </a:lnSpc>
              <a:defRPr sz="2600" baseline="0">
                <a:solidFill>
                  <a:schemeClr val="bg1"/>
                </a:solidFill>
              </a:defRPr>
            </a:lvl1pPr>
          </a:lstStyle>
          <a:p>
            <a:r>
              <a:rPr lang="en-US" dirty="0" smtClean="0"/>
              <a:t>Click to edit section title</a:t>
            </a:r>
            <a:endParaRPr lang="en-US" dirty="0"/>
          </a:p>
        </p:txBody>
      </p:sp>
      <p:sp>
        <p:nvSpPr>
          <p:cNvPr id="21" name="Text Placeholder 31"/>
          <p:cNvSpPr>
            <a:spLocks noGrp="1"/>
          </p:cNvSpPr>
          <p:nvPr>
            <p:ph type="body" sz="quarter" idx="11" hasCustomPrompt="1"/>
          </p:nvPr>
        </p:nvSpPr>
        <p:spPr>
          <a:xfrm>
            <a:off x="306389" y="4366692"/>
            <a:ext cx="4572000" cy="288147"/>
          </a:xfrm>
        </p:spPr>
        <p:txBody>
          <a:bodyPr wrap="square" tIns="36000" bIns="36000">
            <a:spAutoFit/>
          </a:bodyPr>
          <a:lstStyle>
            <a:lvl1pPr>
              <a:defRPr sz="1400" b="0" baseline="0">
                <a:solidFill>
                  <a:schemeClr val="bg1"/>
                </a:solidFill>
              </a:defRPr>
            </a:lvl1pPr>
            <a:lvl2pPr>
              <a:defRPr b="0">
                <a:solidFill>
                  <a:schemeClr val="accent3"/>
                </a:solidFill>
              </a:defRPr>
            </a:lvl2pPr>
            <a:lvl3pPr>
              <a:defRPr b="0">
                <a:solidFill>
                  <a:schemeClr val="accent3"/>
                </a:solidFill>
              </a:defRPr>
            </a:lvl3pPr>
            <a:lvl4pPr>
              <a:defRPr b="0">
                <a:solidFill>
                  <a:schemeClr val="accent3"/>
                </a:solidFill>
              </a:defRPr>
            </a:lvl4pPr>
            <a:lvl5pPr>
              <a:defRPr b="0">
                <a:solidFill>
                  <a:schemeClr val="accent3"/>
                </a:solidFill>
              </a:defRPr>
            </a:lvl5pPr>
          </a:lstStyle>
          <a:p>
            <a:pPr lvl="0"/>
            <a:r>
              <a:rPr lang="en-US" dirty="0" smtClean="0"/>
              <a:t>Click to edit subtitle/intro content</a:t>
            </a:r>
          </a:p>
        </p:txBody>
      </p:sp>
    </p:spTree>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08887" y="6251598"/>
            <a:ext cx="1801372" cy="423673"/>
          </a:xfrm>
          <a:prstGeom prst="rect">
            <a:avLst/>
          </a:prstGeom>
        </p:spPr>
      </p:pic>
      <p:sp>
        <p:nvSpPr>
          <p:cNvPr id="2" name="Title 1"/>
          <p:cNvSpPr>
            <a:spLocks noGrp="1"/>
          </p:cNvSpPr>
          <p:nvPr>
            <p:ph type="title" hasCustomPrompt="1"/>
          </p:nvPr>
        </p:nvSpPr>
        <p:spPr/>
        <p:txBody>
          <a:bodyPr/>
          <a:lstStyle/>
          <a:p>
            <a:r>
              <a:rPr lang="en-GB" noProof="0" dirty="0" smtClean="0"/>
              <a:t>Click to edit slide title</a:t>
            </a:r>
            <a:endParaRPr lang="en-GB" noProof="0" dirty="0"/>
          </a:p>
        </p:txBody>
      </p:sp>
      <p:sp>
        <p:nvSpPr>
          <p:cNvPr id="14" name="TextBox 13"/>
          <p:cNvSpPr txBox="1"/>
          <p:nvPr userDrawn="1"/>
        </p:nvSpPr>
        <p:spPr>
          <a:xfrm>
            <a:off x="304800" y="6416417"/>
            <a:ext cx="209994" cy="123111"/>
          </a:xfrm>
          <a:prstGeom prst="rect">
            <a:avLst/>
          </a:prstGeom>
          <a:noFill/>
        </p:spPr>
        <p:txBody>
          <a:bodyPr wrap="square" lIns="0" tIns="0" rIns="0" bIns="0" rtlCol="0" anchor="b">
            <a:spAutoFit/>
          </a:bodyPr>
          <a:lstStyle/>
          <a:p>
            <a:pPr algn="l"/>
            <a:fld id="{A0DB0D94-07DB-854F-B844-BBD5CA70EC48}" type="slidenum">
              <a:rPr lang="en-GB" sz="800" noProof="0" smtClean="0">
                <a:solidFill>
                  <a:schemeClr val="tx1"/>
                </a:solidFill>
                <a:latin typeface="Arial" panose="020B0604020202020204" pitchFamily="34" charset="0"/>
                <a:cs typeface="Arial" panose="020B0604020202020204" pitchFamily="34" charset="0"/>
              </a:rPr>
              <a:pPr algn="l"/>
              <a:t>‹#›</a:t>
            </a:fld>
            <a:endParaRPr lang="en-GB" sz="800" noProof="0" dirty="0" smtClean="0">
              <a:solidFill>
                <a:schemeClr val="tx1"/>
              </a:solidFill>
              <a:latin typeface="Arial" panose="020B0604020202020204" pitchFamily="34" charset="0"/>
              <a:cs typeface="Arial" panose="020B0604020202020204" pitchFamily="34" charset="0"/>
            </a:endParaRPr>
          </a:p>
        </p:txBody>
      </p:sp>
      <p:sp>
        <p:nvSpPr>
          <p:cNvPr id="16" name="Text Placeholder 2"/>
          <p:cNvSpPr>
            <a:spLocks noGrp="1"/>
          </p:cNvSpPr>
          <p:nvPr>
            <p:ph type="body" sz="quarter" idx="11" hasCustomPrompt="1"/>
          </p:nvPr>
        </p:nvSpPr>
        <p:spPr>
          <a:xfrm>
            <a:off x="306389" y="714088"/>
            <a:ext cx="9294186" cy="256480"/>
          </a:xfrm>
        </p:spPr>
        <p:txBody>
          <a:bodyPr wrap="square" tIns="0" bIns="0" anchor="t" anchorCtr="0">
            <a:spAutoFit/>
          </a:bodyPr>
          <a:lstStyle>
            <a:lvl1pPr>
              <a:lnSpc>
                <a:spcPts val="2000"/>
              </a:lnSpc>
              <a:defRPr sz="1800" b="0" baseline="0">
                <a:solidFill>
                  <a:srgbClr val="1A9CE3"/>
                </a:solidFill>
              </a:defRPr>
            </a:lvl1pPr>
          </a:lstStyle>
          <a:p>
            <a:pPr lvl="0"/>
            <a:r>
              <a:rPr lang="en-GB" noProof="0" dirty="0" smtClean="0"/>
              <a:t>Click to edit subtitle/strapline</a:t>
            </a:r>
          </a:p>
        </p:txBody>
      </p:sp>
      <p:cxnSp>
        <p:nvCxnSpPr>
          <p:cNvPr id="9" name="Straight Connector 8"/>
          <p:cNvCxnSpPr/>
          <p:nvPr userDrawn="1"/>
        </p:nvCxnSpPr>
        <p:spPr>
          <a:xfrm>
            <a:off x="304800" y="6096000"/>
            <a:ext cx="9295774" cy="0"/>
          </a:xfrm>
          <a:prstGeom prst="line">
            <a:avLst/>
          </a:prstGeom>
          <a:ln w="6350">
            <a:solidFill>
              <a:srgbClr val="1A9CE3"/>
            </a:solidFill>
          </a:ln>
        </p:spPr>
        <p:style>
          <a:lnRef idx="1">
            <a:schemeClr val="accent1"/>
          </a:lnRef>
          <a:fillRef idx="0">
            <a:schemeClr val="accent1"/>
          </a:fillRef>
          <a:effectRef idx="0">
            <a:schemeClr val="accent1"/>
          </a:effectRef>
          <a:fontRef idx="minor">
            <a:schemeClr val="tx1"/>
          </a:fontRef>
        </p:style>
      </p:cxnSp>
      <p:sp>
        <p:nvSpPr>
          <p:cNvPr id="8" name="Text Placeholder 3"/>
          <p:cNvSpPr>
            <a:spLocks noGrp="1"/>
          </p:cNvSpPr>
          <p:nvPr>
            <p:ph type="body" sz="quarter" idx="34" hasCustomPrompt="1"/>
          </p:nvPr>
        </p:nvSpPr>
        <p:spPr>
          <a:xfrm>
            <a:off x="304800" y="5750961"/>
            <a:ext cx="9295774" cy="195814"/>
          </a:xfrm>
        </p:spPr>
        <p:txBody>
          <a:bodyPr wrap="square" tIns="36000" bIns="36000" anchor="b" anchorCtr="0">
            <a:spAutoFit/>
          </a:bodyPr>
          <a:lstStyle>
            <a:lvl1pPr>
              <a:spcBef>
                <a:spcPts val="0"/>
              </a:spcBef>
              <a:spcAft>
                <a:spcPts val="0"/>
              </a:spcAft>
              <a:defRPr sz="800" b="0" baseline="0">
                <a:solidFill>
                  <a:srgbClr val="000000"/>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noProof="0" dirty="0" smtClean="0"/>
              <a:t>Click to edit source text</a:t>
            </a:r>
          </a:p>
        </p:txBody>
      </p:sp>
    </p:spTree>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306388" y="1222376"/>
            <a:ext cx="9294185" cy="4724400"/>
          </a:xfrm>
        </p:spPr>
        <p:txBody>
          <a:bodyPr/>
          <a:lstStyle>
            <a:lvl1pPr>
              <a:lnSpc>
                <a:spcPct val="100000"/>
              </a:lnSpc>
              <a:spcBef>
                <a:spcPts val="600"/>
              </a:spcBef>
              <a:spcAft>
                <a:spcPts val="600"/>
              </a:spcAft>
              <a:defRPr/>
            </a:lvl1pPr>
            <a:lvl2pPr>
              <a:lnSpc>
                <a:spcPct val="100000"/>
              </a:lnSpc>
              <a:spcBef>
                <a:spcPts val="600"/>
              </a:spcBef>
              <a:spcAft>
                <a:spcPts val="600"/>
              </a:spcAft>
              <a:defRPr/>
            </a:lvl2pPr>
            <a:lvl3pPr>
              <a:lnSpc>
                <a:spcPct val="100000"/>
              </a:lnSpc>
              <a:spcBef>
                <a:spcPts val="600"/>
              </a:spcBef>
              <a:spcAft>
                <a:spcPts val="600"/>
              </a:spcAft>
              <a:defRPr/>
            </a:lvl3pPr>
            <a:lvl4pPr>
              <a:lnSpc>
                <a:spcPct val="100000"/>
              </a:lnSpc>
              <a:spcBef>
                <a:spcPts val="600"/>
              </a:spcBef>
              <a:spcAft>
                <a:spcPts val="600"/>
              </a:spcAft>
              <a:defRPr/>
            </a:lvl4pPr>
            <a:lvl5pPr>
              <a:lnSpc>
                <a:spcPct val="100000"/>
              </a:lnSpc>
              <a:spcBef>
                <a:spcPts val="600"/>
              </a:spcBef>
              <a:spcAft>
                <a:spcPts val="600"/>
              </a:spcAft>
              <a:defRPr/>
            </a:lvl5pPr>
            <a:lvl6pPr>
              <a:lnSpc>
                <a:spcPct val="100000"/>
              </a:lnSpc>
              <a:spcBef>
                <a:spcPts val="600"/>
              </a:spcBef>
              <a:spcAft>
                <a:spcPts val="600"/>
              </a:spcAft>
              <a:defRPr/>
            </a:lvl6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11" name="TextBox 10"/>
          <p:cNvSpPr txBox="1"/>
          <p:nvPr userDrawn="1"/>
        </p:nvSpPr>
        <p:spPr>
          <a:xfrm>
            <a:off x="304800" y="6416417"/>
            <a:ext cx="209994" cy="123111"/>
          </a:xfrm>
          <a:prstGeom prst="rect">
            <a:avLst/>
          </a:prstGeom>
          <a:noFill/>
        </p:spPr>
        <p:txBody>
          <a:bodyPr wrap="square" lIns="0" tIns="0" rIns="0" bIns="0" rtlCol="0" anchor="b">
            <a:spAutoFit/>
          </a:bodyPr>
          <a:lstStyle/>
          <a:p>
            <a:pPr algn="l"/>
            <a:fld id="{A0DB0D94-07DB-854F-B844-BBD5CA70EC48}" type="slidenum">
              <a:rPr lang="en-GB" sz="800" noProof="0" smtClean="0">
                <a:solidFill>
                  <a:schemeClr val="tx1"/>
                </a:solidFill>
                <a:latin typeface="Arial" panose="020B0604020202020204" pitchFamily="34" charset="0"/>
                <a:cs typeface="Arial" panose="020B0604020202020204" pitchFamily="34" charset="0"/>
              </a:rPr>
              <a:pPr algn="l"/>
              <a:t>‹#›</a:t>
            </a:fld>
            <a:endParaRPr lang="en-GB" sz="800" noProof="0" dirty="0" smtClean="0">
              <a:solidFill>
                <a:schemeClr val="tx1"/>
              </a:solidFill>
              <a:latin typeface="Arial" panose="020B0604020202020204" pitchFamily="34" charset="0"/>
              <a:cs typeface="Arial" panose="020B0604020202020204" pitchFamily="34" charset="0"/>
            </a:endParaRPr>
          </a:p>
        </p:txBody>
      </p:sp>
      <p:cxnSp>
        <p:nvCxnSpPr>
          <p:cNvPr id="14" name="Straight Connector 13"/>
          <p:cNvCxnSpPr/>
          <p:nvPr userDrawn="1"/>
        </p:nvCxnSpPr>
        <p:spPr>
          <a:xfrm>
            <a:off x="304800" y="6096000"/>
            <a:ext cx="9295774" cy="0"/>
          </a:xfrm>
          <a:prstGeom prst="line">
            <a:avLst/>
          </a:prstGeom>
          <a:ln w="6350">
            <a:solidFill>
              <a:srgbClr val="1A9CE3"/>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08887" y="6251598"/>
            <a:ext cx="1801372" cy="423673"/>
          </a:xfrm>
          <a:prstGeom prst="rect">
            <a:avLst/>
          </a:prstGeom>
        </p:spPr>
      </p:pic>
      <p:sp>
        <p:nvSpPr>
          <p:cNvPr id="3" name="Title 2"/>
          <p:cNvSpPr>
            <a:spLocks noGrp="1"/>
          </p:cNvSpPr>
          <p:nvPr>
            <p:ph type="title" hasCustomPrompt="1"/>
          </p:nvPr>
        </p:nvSpPr>
        <p:spPr/>
        <p:txBody>
          <a:bodyPr/>
          <a:lstStyle>
            <a:lvl1pPr>
              <a:defRPr baseline="0"/>
            </a:lvl1pPr>
          </a:lstStyle>
          <a:p>
            <a:r>
              <a:rPr lang="en-US" dirty="0" smtClean="0"/>
              <a:t>Click to edit slide title</a:t>
            </a:r>
            <a:endParaRPr lang="en-GB" dirty="0"/>
          </a:p>
        </p:txBody>
      </p:sp>
      <p:sp>
        <p:nvSpPr>
          <p:cNvPr id="16" name="Text Placeholder 2"/>
          <p:cNvSpPr>
            <a:spLocks noGrp="1"/>
          </p:cNvSpPr>
          <p:nvPr>
            <p:ph type="body" sz="quarter" idx="11" hasCustomPrompt="1"/>
          </p:nvPr>
        </p:nvSpPr>
        <p:spPr>
          <a:xfrm>
            <a:off x="306389" y="714088"/>
            <a:ext cx="9294186" cy="256480"/>
          </a:xfrm>
        </p:spPr>
        <p:txBody>
          <a:bodyPr wrap="square" tIns="0" bIns="0" anchor="t" anchorCtr="0">
            <a:spAutoFit/>
          </a:bodyPr>
          <a:lstStyle>
            <a:lvl1pPr>
              <a:lnSpc>
                <a:spcPts val="2000"/>
              </a:lnSpc>
              <a:defRPr sz="1800" b="0" baseline="0">
                <a:solidFill>
                  <a:srgbClr val="1A9CE3"/>
                </a:solidFill>
              </a:defRPr>
            </a:lvl1pPr>
          </a:lstStyle>
          <a:p>
            <a:pPr lvl="0"/>
            <a:r>
              <a:rPr lang="en-GB" noProof="0" dirty="0" smtClean="0"/>
              <a:t>Click to edit subtitle/strapline</a:t>
            </a:r>
          </a:p>
        </p:txBody>
      </p:sp>
      <p:sp>
        <p:nvSpPr>
          <p:cNvPr id="18" name="Text Placeholder 3"/>
          <p:cNvSpPr>
            <a:spLocks noGrp="1"/>
          </p:cNvSpPr>
          <p:nvPr>
            <p:ph type="body" sz="quarter" idx="34" hasCustomPrompt="1"/>
          </p:nvPr>
        </p:nvSpPr>
        <p:spPr>
          <a:xfrm>
            <a:off x="304800" y="5750961"/>
            <a:ext cx="9295774" cy="195814"/>
          </a:xfrm>
        </p:spPr>
        <p:txBody>
          <a:bodyPr wrap="square" tIns="36000" bIns="36000" anchor="b" anchorCtr="0">
            <a:spAutoFit/>
          </a:bodyPr>
          <a:lstStyle>
            <a:lvl1pPr>
              <a:spcBef>
                <a:spcPts val="0"/>
              </a:spcBef>
              <a:spcAft>
                <a:spcPts val="0"/>
              </a:spcAft>
              <a:defRPr sz="800" b="0" baseline="0">
                <a:solidFill>
                  <a:srgbClr val="000000"/>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noProof="0" dirty="0" smtClean="0"/>
              <a:t>Click to edit source text</a:t>
            </a:r>
          </a:p>
        </p:txBody>
      </p:sp>
    </p:spTree>
    <p:extLst>
      <p:ext uri="{BB962C8B-B14F-4D97-AF65-F5344CB8AC3E}">
        <p14:creationId xmlns:p14="http://schemas.microsoft.com/office/powerpoint/2010/main" val="1884912703"/>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Strapline">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306388" y="1222376"/>
            <a:ext cx="9294185" cy="4180134"/>
          </a:xfrm>
        </p:spPr>
        <p:txBody>
          <a:bodyPr>
            <a:normAutofit/>
          </a:bodyPr>
          <a:lstStyle>
            <a:lvl1pPr>
              <a:lnSpc>
                <a:spcPct val="100000"/>
              </a:lnSpc>
              <a:spcBef>
                <a:spcPts val="600"/>
              </a:spcBef>
              <a:spcAft>
                <a:spcPts val="600"/>
              </a:spcAft>
              <a:defRPr/>
            </a:lvl1pPr>
            <a:lvl2pPr>
              <a:lnSpc>
                <a:spcPct val="100000"/>
              </a:lnSpc>
              <a:spcBef>
                <a:spcPts val="600"/>
              </a:spcBef>
              <a:spcAft>
                <a:spcPts val="600"/>
              </a:spcAft>
              <a:defRPr/>
            </a:lvl2pPr>
            <a:lvl3pPr>
              <a:lnSpc>
                <a:spcPct val="100000"/>
              </a:lnSpc>
              <a:spcBef>
                <a:spcPts val="600"/>
              </a:spcBef>
              <a:spcAft>
                <a:spcPts val="600"/>
              </a:spcAft>
              <a:defRPr/>
            </a:lvl3pPr>
            <a:lvl4pPr>
              <a:lnSpc>
                <a:spcPct val="100000"/>
              </a:lnSpc>
              <a:spcBef>
                <a:spcPts val="600"/>
              </a:spcBef>
              <a:spcAft>
                <a:spcPts val="600"/>
              </a:spcAft>
              <a:defRPr/>
            </a:lvl4pPr>
            <a:lvl5pPr>
              <a:lnSpc>
                <a:spcPct val="100000"/>
              </a:lnSpc>
              <a:spcBef>
                <a:spcPts val="600"/>
              </a:spcBef>
              <a:spcAft>
                <a:spcPts val="600"/>
              </a:spcAft>
              <a:defRPr/>
            </a:lvl5pPr>
            <a:lvl6pPr>
              <a:lnSpc>
                <a:spcPct val="100000"/>
              </a:lnSpc>
              <a:spcBef>
                <a:spcPts val="600"/>
              </a:spcBef>
              <a:spcAft>
                <a:spcPts val="600"/>
              </a:spcAft>
              <a:defRPr/>
            </a:lvl6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GB" noProof="0" dirty="0"/>
          </a:p>
        </p:txBody>
      </p:sp>
      <p:sp>
        <p:nvSpPr>
          <p:cNvPr id="11" name="TextBox 10"/>
          <p:cNvSpPr txBox="1"/>
          <p:nvPr userDrawn="1"/>
        </p:nvSpPr>
        <p:spPr>
          <a:xfrm>
            <a:off x="304800" y="6416417"/>
            <a:ext cx="209994" cy="123111"/>
          </a:xfrm>
          <a:prstGeom prst="rect">
            <a:avLst/>
          </a:prstGeom>
          <a:noFill/>
        </p:spPr>
        <p:txBody>
          <a:bodyPr wrap="square" lIns="0" tIns="0" rIns="0" bIns="0" rtlCol="0" anchor="b">
            <a:spAutoFit/>
          </a:bodyPr>
          <a:lstStyle/>
          <a:p>
            <a:pPr algn="l"/>
            <a:fld id="{A0DB0D94-07DB-854F-B844-BBD5CA70EC48}" type="slidenum">
              <a:rPr lang="en-GB" sz="800" noProof="0" smtClean="0">
                <a:solidFill>
                  <a:schemeClr val="tx1"/>
                </a:solidFill>
                <a:latin typeface="Arial" panose="020B0604020202020204" pitchFamily="34" charset="0"/>
                <a:cs typeface="Arial" panose="020B0604020202020204" pitchFamily="34" charset="0"/>
              </a:rPr>
              <a:pPr algn="l"/>
              <a:t>‹#›</a:t>
            </a:fld>
            <a:endParaRPr lang="en-GB" sz="800" noProof="0" dirty="0" smtClean="0">
              <a:solidFill>
                <a:schemeClr val="tx1"/>
              </a:solidFill>
              <a:latin typeface="Arial" panose="020B0604020202020204" pitchFamily="34" charset="0"/>
              <a:cs typeface="Arial" panose="020B0604020202020204" pitchFamily="34" charset="0"/>
            </a:endParaRPr>
          </a:p>
        </p:txBody>
      </p:sp>
      <p:cxnSp>
        <p:nvCxnSpPr>
          <p:cNvPr id="14" name="Straight Connector 13"/>
          <p:cNvCxnSpPr/>
          <p:nvPr userDrawn="1"/>
        </p:nvCxnSpPr>
        <p:spPr>
          <a:xfrm>
            <a:off x="304800" y="6096000"/>
            <a:ext cx="9295774" cy="0"/>
          </a:xfrm>
          <a:prstGeom prst="line">
            <a:avLst/>
          </a:prstGeom>
          <a:ln w="6350">
            <a:solidFill>
              <a:srgbClr val="1A9CE3"/>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08887" y="6251598"/>
            <a:ext cx="1801372" cy="423673"/>
          </a:xfrm>
          <a:prstGeom prst="rect">
            <a:avLst/>
          </a:prstGeom>
        </p:spPr>
      </p:pic>
      <p:sp>
        <p:nvSpPr>
          <p:cNvPr id="3" name="Title 2"/>
          <p:cNvSpPr>
            <a:spLocks noGrp="1"/>
          </p:cNvSpPr>
          <p:nvPr>
            <p:ph type="title" hasCustomPrompt="1"/>
          </p:nvPr>
        </p:nvSpPr>
        <p:spPr/>
        <p:txBody>
          <a:bodyPr/>
          <a:lstStyle>
            <a:lvl1pPr>
              <a:defRPr baseline="0"/>
            </a:lvl1pPr>
          </a:lstStyle>
          <a:p>
            <a:r>
              <a:rPr lang="en-US" dirty="0" smtClean="0"/>
              <a:t>Click to edit slide title</a:t>
            </a:r>
            <a:endParaRPr lang="en-GB" dirty="0"/>
          </a:p>
        </p:txBody>
      </p:sp>
      <p:sp>
        <p:nvSpPr>
          <p:cNvPr id="16" name="Text Placeholder 2"/>
          <p:cNvSpPr>
            <a:spLocks noGrp="1"/>
          </p:cNvSpPr>
          <p:nvPr>
            <p:ph type="body" sz="quarter" idx="11" hasCustomPrompt="1"/>
          </p:nvPr>
        </p:nvSpPr>
        <p:spPr>
          <a:xfrm>
            <a:off x="306389" y="714088"/>
            <a:ext cx="9294186" cy="256480"/>
          </a:xfrm>
        </p:spPr>
        <p:txBody>
          <a:bodyPr wrap="square" tIns="0" bIns="0" anchor="t" anchorCtr="0">
            <a:spAutoFit/>
          </a:bodyPr>
          <a:lstStyle>
            <a:lvl1pPr>
              <a:lnSpc>
                <a:spcPts val="2000"/>
              </a:lnSpc>
              <a:defRPr sz="1800" b="0" baseline="0">
                <a:solidFill>
                  <a:srgbClr val="1A9CE3"/>
                </a:solidFill>
              </a:defRPr>
            </a:lvl1pPr>
          </a:lstStyle>
          <a:p>
            <a:pPr lvl="0"/>
            <a:r>
              <a:rPr lang="en-GB" noProof="0" dirty="0" smtClean="0"/>
              <a:t>Click to edit subtitle/strapline</a:t>
            </a:r>
          </a:p>
        </p:txBody>
      </p:sp>
      <p:sp>
        <p:nvSpPr>
          <p:cNvPr id="18" name="Text Placeholder 3"/>
          <p:cNvSpPr>
            <a:spLocks noGrp="1"/>
          </p:cNvSpPr>
          <p:nvPr>
            <p:ph type="body" sz="quarter" idx="34" hasCustomPrompt="1"/>
          </p:nvPr>
        </p:nvSpPr>
        <p:spPr>
          <a:xfrm>
            <a:off x="304800" y="5658628"/>
            <a:ext cx="9295774" cy="288147"/>
          </a:xfrm>
        </p:spPr>
        <p:txBody>
          <a:bodyPr wrap="square" tIns="36000" bIns="36000" anchor="b" anchorCtr="0">
            <a:spAutoFit/>
          </a:bodyPr>
          <a:lstStyle>
            <a:lvl1pPr>
              <a:spcBef>
                <a:spcPts val="0"/>
              </a:spcBef>
              <a:spcAft>
                <a:spcPts val="0"/>
              </a:spcAft>
              <a:defRPr lang="en-GB" sz="1400" b="1" kern="1200" noProof="0" dirty="0" smtClean="0">
                <a:solidFill>
                  <a:srgbClr val="1A9CE3"/>
                </a:solidFill>
                <a:latin typeface="Arial" panose="020B0604020202020204" pitchFamily="34" charset="0"/>
                <a:ea typeface="+mn-ea"/>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noProof="0" dirty="0" smtClean="0"/>
              <a:t>Click to edit source text</a:t>
            </a:r>
          </a:p>
        </p:txBody>
      </p:sp>
      <p:sp>
        <p:nvSpPr>
          <p:cNvPr id="13" name="Text Placeholder 3"/>
          <p:cNvSpPr>
            <a:spLocks noGrp="1"/>
          </p:cNvSpPr>
          <p:nvPr>
            <p:ph type="body" sz="quarter" idx="35" hasCustomPrompt="1"/>
          </p:nvPr>
        </p:nvSpPr>
        <p:spPr>
          <a:xfrm>
            <a:off x="314485" y="5440569"/>
            <a:ext cx="9295774" cy="195814"/>
          </a:xfrm>
        </p:spPr>
        <p:txBody>
          <a:bodyPr wrap="square" tIns="36000" bIns="36000" anchor="b" anchorCtr="0">
            <a:spAutoFit/>
          </a:bodyPr>
          <a:lstStyle>
            <a:lvl1pPr>
              <a:spcBef>
                <a:spcPts val="0"/>
              </a:spcBef>
              <a:spcAft>
                <a:spcPts val="0"/>
              </a:spcAft>
              <a:defRPr sz="800" b="0" baseline="0">
                <a:solidFill>
                  <a:srgbClr val="000000"/>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noProof="0" dirty="0" smtClean="0"/>
              <a:t>Click to edit source text</a:t>
            </a:r>
          </a:p>
        </p:txBody>
      </p:sp>
    </p:spTree>
    <p:extLst>
      <p:ext uri="{BB962C8B-B14F-4D97-AF65-F5344CB8AC3E}">
        <p14:creationId xmlns:p14="http://schemas.microsoft.com/office/powerpoint/2010/main" val="1061005759"/>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Large Text">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304801" y="1222375"/>
            <a:ext cx="9295773" cy="4724400"/>
          </a:xfrm>
        </p:spPr>
        <p:txBody>
          <a:bodyPr/>
          <a:lstStyle>
            <a:lvl1pPr>
              <a:lnSpc>
                <a:spcPct val="100000"/>
              </a:lnSpc>
              <a:spcBef>
                <a:spcPts val="600"/>
              </a:spcBef>
              <a:spcAft>
                <a:spcPts val="600"/>
              </a:spcAft>
              <a:defRPr sz="1600"/>
            </a:lvl1pPr>
            <a:lvl2pPr>
              <a:lnSpc>
                <a:spcPct val="100000"/>
              </a:lnSpc>
              <a:spcBef>
                <a:spcPts val="600"/>
              </a:spcBef>
              <a:spcAft>
                <a:spcPts val="600"/>
              </a:spcAft>
              <a:defRPr sz="1600"/>
            </a:lvl2pPr>
            <a:lvl3pPr>
              <a:lnSpc>
                <a:spcPct val="100000"/>
              </a:lnSpc>
              <a:spcBef>
                <a:spcPts val="600"/>
              </a:spcBef>
              <a:spcAft>
                <a:spcPts val="600"/>
              </a:spcAft>
              <a:defRPr sz="1600"/>
            </a:lvl3pPr>
            <a:lvl4pPr>
              <a:lnSpc>
                <a:spcPct val="100000"/>
              </a:lnSpc>
              <a:spcBef>
                <a:spcPts val="600"/>
              </a:spcBef>
              <a:spcAft>
                <a:spcPts val="600"/>
              </a:spcAft>
              <a:defRPr sz="1600"/>
            </a:lvl4pPr>
            <a:lvl5pPr>
              <a:lnSpc>
                <a:spcPct val="100000"/>
              </a:lnSpc>
              <a:spcBef>
                <a:spcPts val="600"/>
              </a:spcBef>
              <a:spcAft>
                <a:spcPts val="600"/>
              </a:spcAft>
              <a:defRPr sz="1600"/>
            </a:lvl5pPr>
            <a:lvl6pPr>
              <a:lnSpc>
                <a:spcPct val="100000"/>
              </a:lnSpc>
              <a:spcBef>
                <a:spcPts val="600"/>
              </a:spcBef>
              <a:spcAft>
                <a:spcPts val="600"/>
              </a:spcAft>
              <a:defRPr sz="1600"/>
            </a:lvl6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3" name="Title 2"/>
          <p:cNvSpPr>
            <a:spLocks noGrp="1"/>
          </p:cNvSpPr>
          <p:nvPr>
            <p:ph type="title" hasCustomPrompt="1"/>
          </p:nvPr>
        </p:nvSpPr>
        <p:spPr/>
        <p:txBody>
          <a:bodyPr/>
          <a:lstStyle/>
          <a:p>
            <a:r>
              <a:rPr lang="en-GB" noProof="0" dirty="0" smtClean="0"/>
              <a:t>Click to edit slide title</a:t>
            </a:r>
            <a:endParaRPr lang="en-GB" noProof="0" dirty="0"/>
          </a:p>
        </p:txBody>
      </p:sp>
      <p:sp>
        <p:nvSpPr>
          <p:cNvPr id="11" name="TextBox 10"/>
          <p:cNvSpPr txBox="1"/>
          <p:nvPr userDrawn="1"/>
        </p:nvSpPr>
        <p:spPr>
          <a:xfrm>
            <a:off x="304800" y="6416417"/>
            <a:ext cx="209994" cy="123111"/>
          </a:xfrm>
          <a:prstGeom prst="rect">
            <a:avLst/>
          </a:prstGeom>
          <a:noFill/>
        </p:spPr>
        <p:txBody>
          <a:bodyPr wrap="square" lIns="0" tIns="0" rIns="0" bIns="0" rtlCol="0" anchor="b">
            <a:spAutoFit/>
          </a:bodyPr>
          <a:lstStyle/>
          <a:p>
            <a:pPr algn="l"/>
            <a:fld id="{A0DB0D94-07DB-854F-B844-BBD5CA70EC48}" type="slidenum">
              <a:rPr lang="en-GB" sz="800" noProof="0" smtClean="0">
                <a:solidFill>
                  <a:schemeClr val="tx1"/>
                </a:solidFill>
                <a:latin typeface="Arial" panose="020B0604020202020204" pitchFamily="34" charset="0"/>
                <a:cs typeface="Arial" panose="020B0604020202020204" pitchFamily="34" charset="0"/>
              </a:rPr>
              <a:pPr algn="l"/>
              <a:t>‹#›</a:t>
            </a:fld>
            <a:endParaRPr lang="en-GB" sz="800" noProof="0" dirty="0" smtClean="0">
              <a:solidFill>
                <a:schemeClr val="tx1"/>
              </a:solidFill>
              <a:latin typeface="Arial" panose="020B0604020202020204" pitchFamily="34" charset="0"/>
              <a:cs typeface="Arial" panose="020B0604020202020204" pitchFamily="34" charset="0"/>
            </a:endParaRPr>
          </a:p>
        </p:txBody>
      </p:sp>
      <p:cxnSp>
        <p:nvCxnSpPr>
          <p:cNvPr id="14" name="Straight Connector 13"/>
          <p:cNvCxnSpPr/>
          <p:nvPr userDrawn="1"/>
        </p:nvCxnSpPr>
        <p:spPr>
          <a:xfrm>
            <a:off x="304800" y="6096000"/>
            <a:ext cx="9295774" cy="0"/>
          </a:xfrm>
          <a:prstGeom prst="line">
            <a:avLst/>
          </a:prstGeom>
          <a:ln w="6350">
            <a:solidFill>
              <a:srgbClr val="1A9CE3"/>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08887" y="6251598"/>
            <a:ext cx="1801372" cy="423673"/>
          </a:xfrm>
          <a:prstGeom prst="rect">
            <a:avLst/>
          </a:prstGeom>
        </p:spPr>
      </p:pic>
      <p:sp>
        <p:nvSpPr>
          <p:cNvPr id="13" name="Text Placeholder 2"/>
          <p:cNvSpPr>
            <a:spLocks noGrp="1"/>
          </p:cNvSpPr>
          <p:nvPr>
            <p:ph type="body" sz="quarter" idx="11" hasCustomPrompt="1"/>
          </p:nvPr>
        </p:nvSpPr>
        <p:spPr>
          <a:xfrm>
            <a:off x="306389" y="714088"/>
            <a:ext cx="9294186" cy="256480"/>
          </a:xfrm>
        </p:spPr>
        <p:txBody>
          <a:bodyPr wrap="square" tIns="0" bIns="0" anchor="t" anchorCtr="0">
            <a:spAutoFit/>
          </a:bodyPr>
          <a:lstStyle>
            <a:lvl1pPr>
              <a:lnSpc>
                <a:spcPts val="2000"/>
              </a:lnSpc>
              <a:defRPr sz="1800" b="0" baseline="0">
                <a:solidFill>
                  <a:srgbClr val="1A9CE3"/>
                </a:solidFill>
              </a:defRPr>
            </a:lvl1pPr>
          </a:lstStyle>
          <a:p>
            <a:pPr lvl="0"/>
            <a:r>
              <a:rPr lang="en-GB" noProof="0" dirty="0" smtClean="0"/>
              <a:t>Click to edit subtitle/strapline</a:t>
            </a:r>
          </a:p>
        </p:txBody>
      </p:sp>
      <p:sp>
        <p:nvSpPr>
          <p:cNvPr id="18" name="Text Placeholder 3"/>
          <p:cNvSpPr>
            <a:spLocks noGrp="1"/>
          </p:cNvSpPr>
          <p:nvPr>
            <p:ph type="body" sz="quarter" idx="34" hasCustomPrompt="1"/>
          </p:nvPr>
        </p:nvSpPr>
        <p:spPr>
          <a:xfrm>
            <a:off x="304800" y="5750961"/>
            <a:ext cx="9295774" cy="195814"/>
          </a:xfrm>
        </p:spPr>
        <p:txBody>
          <a:bodyPr wrap="square" tIns="36000" bIns="36000" anchor="b" anchorCtr="0">
            <a:spAutoFit/>
          </a:bodyPr>
          <a:lstStyle>
            <a:lvl1pPr>
              <a:spcBef>
                <a:spcPts val="0"/>
              </a:spcBef>
              <a:spcAft>
                <a:spcPts val="0"/>
              </a:spcAft>
              <a:defRPr sz="800" b="0" baseline="0">
                <a:solidFill>
                  <a:srgbClr val="000000"/>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noProof="0" dirty="0" smtClean="0"/>
              <a:t>Click to edit source text</a:t>
            </a:r>
          </a:p>
        </p:txBody>
      </p:sp>
    </p:spTree>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theme" Target="../theme/theme2.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6389" y="367171"/>
            <a:ext cx="9297986" cy="307777"/>
          </a:xfrm>
          <a:prstGeom prst="rect">
            <a:avLst/>
          </a:prstGeom>
        </p:spPr>
        <p:txBody>
          <a:bodyPr vert="horz" wrap="square" lIns="0" tIns="0" rIns="0" bIns="0" rtlCol="0" anchor="t">
            <a:spAutoFit/>
          </a:bodyPr>
          <a:lstStyle/>
          <a:p>
            <a:r>
              <a:rPr lang="en-GB" noProof="0" dirty="0" smtClean="0"/>
              <a:t>Click to edit slide title</a:t>
            </a:r>
            <a:endParaRPr lang="en-GB" noProof="0" dirty="0"/>
          </a:p>
        </p:txBody>
      </p:sp>
      <p:sp>
        <p:nvSpPr>
          <p:cNvPr id="3" name="Text Placeholder 2"/>
          <p:cNvSpPr>
            <a:spLocks noGrp="1"/>
          </p:cNvSpPr>
          <p:nvPr>
            <p:ph type="body" idx="1"/>
          </p:nvPr>
        </p:nvSpPr>
        <p:spPr>
          <a:xfrm>
            <a:off x="306389" y="1222375"/>
            <a:ext cx="9297986" cy="4724400"/>
          </a:xfrm>
          <a:prstGeom prst="rect">
            <a:avLst/>
          </a:prstGeom>
        </p:spPr>
        <p:txBody>
          <a:bodyPr vert="horz" lIns="0" tIns="0" rIns="0" bIns="0" rtlCol="0">
            <a:noAutofit/>
          </a:bodyPr>
          <a:lstStyle/>
          <a:p>
            <a:pPr lvl="0"/>
            <a:r>
              <a:rPr lang="en-GB" noProof="0" dirty="0" smtClean="0"/>
              <a:t>First level subtitle [indent button for body copy and bullets]</a:t>
            </a:r>
          </a:p>
          <a:p>
            <a:pPr lvl="1"/>
            <a:r>
              <a:rPr lang="en-GB" noProof="0" dirty="0" smtClean="0"/>
              <a:t>Second level body copy</a:t>
            </a:r>
          </a:p>
          <a:p>
            <a:pPr lvl="2"/>
            <a:r>
              <a:rPr lang="en-GB" noProof="0" dirty="0" smtClean="0"/>
              <a:t>Third level bullet</a:t>
            </a:r>
          </a:p>
          <a:p>
            <a:pPr lvl="3"/>
            <a:r>
              <a:rPr lang="en-GB" noProof="0" dirty="0" smtClean="0"/>
              <a:t>Fourth level bullet</a:t>
            </a:r>
          </a:p>
          <a:p>
            <a:pPr lvl="4"/>
            <a:r>
              <a:rPr lang="en-GB" noProof="0" dirty="0" smtClean="0"/>
              <a:t>Fifth level bullet</a:t>
            </a:r>
          </a:p>
          <a:p>
            <a:pPr lvl="5"/>
            <a:r>
              <a:rPr lang="en-GB" noProof="0" dirty="0" smtClean="0"/>
              <a:t>Sixth level bullet</a:t>
            </a:r>
          </a:p>
        </p:txBody>
      </p:sp>
    </p:spTree>
    <p:extLst>
      <p:ext uri="{BB962C8B-B14F-4D97-AF65-F5344CB8AC3E}">
        <p14:creationId xmlns:p14="http://schemas.microsoft.com/office/powerpoint/2010/main" val="1186416900"/>
      </p:ext>
    </p:extLst>
  </p:cSld>
  <p:clrMap bg1="lt1" tx1="dk1" bg2="lt2" tx2="dk2" accent1="accent1" accent2="accent2" accent3="accent3" accent4="accent4" accent5="accent5" accent6="accent6" hlink="hlink" folHlink="folHlink"/>
  <p:sldLayoutIdLst>
    <p:sldLayoutId id="2147483746" r:id="rId1"/>
    <p:sldLayoutId id="2147483743" r:id="rId2"/>
    <p:sldLayoutId id="2147483745" r:id="rId3"/>
    <p:sldLayoutId id="2147483720" r:id="rId4"/>
    <p:sldLayoutId id="2147483722" r:id="rId5"/>
    <p:sldLayoutId id="2147483705" r:id="rId6"/>
    <p:sldLayoutId id="2147483697" r:id="rId7"/>
    <p:sldLayoutId id="2147483748" r:id="rId8"/>
    <p:sldLayoutId id="2147483702" r:id="rId9"/>
    <p:sldLayoutId id="2147483698" r:id="rId10"/>
    <p:sldLayoutId id="2147483726" r:id="rId11"/>
    <p:sldLayoutId id="2147483699" r:id="rId12"/>
    <p:sldLayoutId id="2147483725" r:id="rId13"/>
    <p:sldLayoutId id="2147483714" r:id="rId14"/>
    <p:sldLayoutId id="2147483749" r:id="rId15"/>
    <p:sldLayoutId id="2147483707" r:id="rId16"/>
    <p:sldLayoutId id="2147483747" r:id="rId17"/>
    <p:sldLayoutId id="2147483741" r:id="rId18"/>
    <p:sldLayoutId id="2147483739" r:id="rId19"/>
    <p:sldLayoutId id="2147483704" r:id="rId20"/>
    <p:sldLayoutId id="2147483706" r:id="rId21"/>
    <p:sldLayoutId id="2147483709" r:id="rId22"/>
    <p:sldLayoutId id="2147483723" r:id="rId23"/>
    <p:sldLayoutId id="2147483724" r:id="rId24"/>
  </p:sldLayoutIdLst>
  <p:transition>
    <p:fade/>
  </p:transition>
  <p:timing>
    <p:tnLst>
      <p:par>
        <p:cTn id="1" dur="indefinite" restart="never" nodeType="tmRoot"/>
      </p:par>
    </p:tnLst>
  </p:timing>
  <p:txStyles>
    <p:titleStyle>
      <a:lvl1pPr algn="l" defTabSz="914400" rtl="0" eaLnBrk="1" latinLnBrk="0" hangingPunct="1">
        <a:lnSpc>
          <a:spcPct val="100000"/>
        </a:lnSpc>
        <a:spcBef>
          <a:spcPct val="0"/>
        </a:spcBef>
        <a:buNone/>
        <a:defRPr sz="2000" b="0" i="0" kern="1200" spc="-30" baseline="0">
          <a:solidFill>
            <a:srgbClr val="000000"/>
          </a:solidFill>
          <a:latin typeface="Arial" charset="0"/>
          <a:ea typeface="Arial" charset="0"/>
          <a:cs typeface="Arial" charset="0"/>
        </a:defRPr>
      </a:lvl1pPr>
    </p:titleStyle>
    <p:bodyStyle>
      <a:lvl1pPr marL="0" indent="0" algn="l" defTabSz="914400" rtl="0" eaLnBrk="1" latinLnBrk="0" hangingPunct="1">
        <a:lnSpc>
          <a:spcPct val="100000"/>
        </a:lnSpc>
        <a:spcBef>
          <a:spcPts val="600"/>
        </a:spcBef>
        <a:spcAft>
          <a:spcPts val="600"/>
        </a:spcAft>
        <a:buFont typeface="Arial" panose="020B0604020202020204" pitchFamily="34" charset="0"/>
        <a:buNone/>
        <a:defRPr sz="1000" b="1" i="0" kern="1200" spc="0">
          <a:solidFill>
            <a:srgbClr val="1A9CE3"/>
          </a:solidFill>
          <a:latin typeface="Arial" panose="020B0604020202020204" pitchFamily="34" charset="0"/>
          <a:ea typeface="Arial" panose="020B0604020202020204" pitchFamily="34" charset="0"/>
          <a:cs typeface="Arial" panose="020B0604020202020204" pitchFamily="34" charset="0"/>
        </a:defRPr>
      </a:lvl1pPr>
      <a:lvl2pPr marL="6350" indent="0" algn="l" defTabSz="914400" rtl="0" eaLnBrk="1" latinLnBrk="0" hangingPunct="1">
        <a:lnSpc>
          <a:spcPct val="100000"/>
        </a:lnSpc>
        <a:spcBef>
          <a:spcPts val="600"/>
        </a:spcBef>
        <a:spcAft>
          <a:spcPts val="600"/>
        </a:spcAft>
        <a:buFont typeface="Arial" panose="020B0604020202020204" pitchFamily="34" charset="0"/>
        <a:buNone/>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71450" indent="-171450" algn="l" defTabSz="914400" rtl="0" eaLnBrk="1" latinLnBrk="0" hangingPunct="1">
        <a:lnSpc>
          <a:spcPct val="100000"/>
        </a:lnSpc>
        <a:spcBef>
          <a:spcPts val="600"/>
        </a:spcBef>
        <a:spcAft>
          <a:spcPts val="600"/>
        </a:spcAft>
        <a:buFont typeface="Arial" charset="0"/>
        <a:buChar char="•"/>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3pPr>
      <a:lvl4pPr marL="357188" indent="-179388" algn="l" defTabSz="914400" rtl="0" eaLnBrk="1" latinLnBrk="0" hangingPunct="1">
        <a:lnSpc>
          <a:spcPct val="100000"/>
        </a:lnSpc>
        <a:spcBef>
          <a:spcPts val="600"/>
        </a:spcBef>
        <a:spcAft>
          <a:spcPts val="600"/>
        </a:spcAft>
        <a:buFont typeface="Arial" panose="020B0604020202020204" pitchFamily="34" charset="0"/>
        <a:buChar char="•"/>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4pPr>
      <a:lvl5pPr marL="536575" indent="-179388" algn="l" defTabSz="914400" rtl="0" eaLnBrk="1" latinLnBrk="0" hangingPunct="1">
        <a:lnSpc>
          <a:spcPct val="100000"/>
        </a:lnSpc>
        <a:spcBef>
          <a:spcPts val="600"/>
        </a:spcBef>
        <a:spcAft>
          <a:spcPts val="600"/>
        </a:spcAft>
        <a:buFont typeface="Arial" charset="0"/>
        <a:buChar char="•"/>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5pPr>
      <a:lvl6pPr marL="720725" indent="-182563" algn="l" defTabSz="914400" rtl="0" eaLnBrk="1" latinLnBrk="0" hangingPunct="1">
        <a:lnSpc>
          <a:spcPct val="100000"/>
        </a:lnSpc>
        <a:spcBef>
          <a:spcPts val="600"/>
        </a:spcBef>
        <a:spcAft>
          <a:spcPts val="600"/>
        </a:spcAft>
        <a:buFont typeface="Arial" panose="020B0604020202020204" pitchFamily="34" charset="0"/>
        <a:buChar char="•"/>
        <a:tabLst/>
        <a:defRPr sz="1000" kern="1200" spc="0" baseline="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93" userDrawn="1">
          <p15:clr>
            <a:srgbClr val="F26B43"/>
          </p15:clr>
        </p15:guide>
        <p15:guide id="2" pos="217" userDrawn="1">
          <p15:clr>
            <a:srgbClr val="F26B43"/>
          </p15:clr>
        </p15:guide>
        <p15:guide id="4" pos="6023" userDrawn="1">
          <p15:clr>
            <a:srgbClr val="F26B43"/>
          </p15:clr>
        </p15:guide>
        <p15:guide id="80" pos="3120" userDrawn="1">
          <p15:clr>
            <a:srgbClr val="F26B43"/>
          </p15:clr>
        </p15:guide>
        <p15:guide id="92" orient="horz" pos="1026" userDrawn="1">
          <p15:clr>
            <a:srgbClr val="F26B43"/>
          </p15:clr>
        </p15:guide>
        <p15:guide id="98" orient="horz" pos="2354" userDrawn="1">
          <p15:clr>
            <a:srgbClr val="F26B43"/>
          </p15:clr>
        </p15:guide>
        <p15:guide id="104" orient="horz" pos="3877" userDrawn="1">
          <p15:clr>
            <a:srgbClr val="F26B43"/>
          </p15:clr>
        </p15:guide>
        <p15:guide id="105" pos="4572" userDrawn="1">
          <p15:clr>
            <a:srgbClr val="F26B43"/>
          </p15:clr>
        </p15:guide>
        <p15:guide id="106" pos="1668" userDrawn="1">
          <p15:clr>
            <a:srgbClr val="F26B43"/>
          </p15:clr>
        </p15:guide>
        <p15:guide id="107" orient="horz" pos="3680" userDrawn="1">
          <p15:clr>
            <a:srgbClr val="F26B43"/>
          </p15:clr>
        </p15:guide>
        <p15:guide id="108" orient="horz" pos="61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0483" name="Rectangle 3"/>
          <p:cNvSpPr>
            <a:spLocks noGrp="1" noChangeArrowheads="1"/>
          </p:cNvSpPr>
          <p:nvPr>
            <p:ph type="body" idx="1"/>
          </p:nvPr>
        </p:nvSpPr>
        <p:spPr bwMode="auto">
          <a:xfrm>
            <a:off x="306398" y="1068389"/>
            <a:ext cx="9297987" cy="5030786"/>
          </a:xfrm>
          <a:prstGeom prst="rect">
            <a:avLst/>
          </a:prstGeom>
          <a:noFill/>
          <a:ln>
            <a:noFill/>
          </a:ln>
          <a:effectLst/>
          <a:extLst/>
        </p:spPr>
        <p:txBody>
          <a:bodyPr vert="horz" wrap="square" lIns="0" tIns="0" rIns="72000" bIns="0" numCol="1" anchor="t" anchorCtr="0" compatLnSpc="1">
            <a:prstTxWarp prst="textNoShape">
              <a:avLst/>
            </a:prstTxWarp>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p:txBody>
      </p:sp>
      <p:sp>
        <p:nvSpPr>
          <p:cNvPr id="20501" name="Rectangle 21"/>
          <p:cNvSpPr>
            <a:spLocks noGrp="1" noChangeArrowheads="1"/>
          </p:cNvSpPr>
          <p:nvPr>
            <p:ph type="title"/>
          </p:nvPr>
        </p:nvSpPr>
        <p:spPr bwMode="auto">
          <a:xfrm>
            <a:off x="309564" y="337152"/>
            <a:ext cx="9291036" cy="365091"/>
          </a:xfrm>
          <a:prstGeom prst="rect">
            <a:avLst/>
          </a:prstGeom>
          <a:noFill/>
          <a:ln>
            <a:noFill/>
          </a:ln>
          <a:effectLst/>
          <a:extLst/>
        </p:spPr>
        <p:txBody>
          <a:bodyPr vert="horz" wrap="square" lIns="0" tIns="36000" rIns="0" bIns="36000" numCol="1" anchor="b" anchorCtr="0" compatLnSpc="1">
            <a:prstTxWarp prst="textNoShape">
              <a:avLst/>
            </a:prstTxWarp>
            <a:spAutoFit/>
          </a:bodyPr>
          <a:lstStyle/>
          <a:p>
            <a:pPr lvl="0"/>
            <a:r>
              <a:rPr lang="en-GB" noProof="0" dirty="0" smtClean="0"/>
              <a:t>Click to edit Master title style</a:t>
            </a:r>
            <a:endParaRPr lang="en-GB" noProof="0" dirty="0"/>
          </a:p>
        </p:txBody>
      </p:sp>
      <p:sp>
        <p:nvSpPr>
          <p:cNvPr id="42" name="Text Placeholder 5"/>
          <p:cNvSpPr txBox="1">
            <a:spLocks/>
          </p:cNvSpPr>
          <p:nvPr/>
        </p:nvSpPr>
        <p:spPr>
          <a:xfrm>
            <a:off x="2011761" y="6200775"/>
            <a:ext cx="7408464" cy="251460"/>
          </a:xfrm>
          <a:prstGeom prst="rect">
            <a:avLst/>
          </a:prstGeom>
        </p:spPr>
        <p:txBody>
          <a:bodyPr lIns="91429" tIns="45715" rIns="91429" bIns="45715" anchor="b" anchorCtr="0"/>
          <a:lstStyle>
            <a:lvl1pPr marL="0" indent="0" algn="l" rtl="0" eaLnBrk="1" fontAlgn="base" hangingPunct="1">
              <a:spcBef>
                <a:spcPct val="0"/>
              </a:spcBef>
              <a:spcAft>
                <a:spcPts val="300"/>
              </a:spcAft>
              <a:buClr>
                <a:schemeClr val="hlink"/>
              </a:buClr>
              <a:buSzPct val="100000"/>
              <a:buFontTx/>
              <a:buNone/>
              <a:defRPr sz="800">
                <a:solidFill>
                  <a:schemeClr val="bg2"/>
                </a:solidFill>
                <a:latin typeface="+mn-lt"/>
                <a:ea typeface="+mn-ea"/>
                <a:cs typeface="+mn-cs"/>
              </a:defRPr>
            </a:lvl1pPr>
            <a:lvl2pPr marL="395287" indent="0" algn="l" rtl="0" eaLnBrk="1" fontAlgn="base" hangingPunct="1">
              <a:spcBef>
                <a:spcPct val="0"/>
              </a:spcBef>
              <a:spcAft>
                <a:spcPts val="300"/>
              </a:spcAft>
              <a:buClr>
                <a:schemeClr val="hlink"/>
              </a:buClr>
              <a:buFontTx/>
              <a:buNone/>
              <a:defRPr sz="800">
                <a:solidFill>
                  <a:schemeClr val="bg2"/>
                </a:solidFill>
                <a:latin typeface="+mn-lt"/>
                <a:ea typeface="+mn-ea"/>
              </a:defRPr>
            </a:lvl2pPr>
            <a:lvl3pPr marL="766762" indent="0" algn="l" rtl="0" eaLnBrk="1" fontAlgn="base" hangingPunct="1">
              <a:spcBef>
                <a:spcPct val="0"/>
              </a:spcBef>
              <a:spcAft>
                <a:spcPts val="300"/>
              </a:spcAft>
              <a:buClr>
                <a:schemeClr val="hlink"/>
              </a:buClr>
              <a:buFontTx/>
              <a:buNone/>
              <a:defRPr sz="800">
                <a:solidFill>
                  <a:schemeClr val="bg2"/>
                </a:solidFill>
                <a:latin typeface="+mn-lt"/>
                <a:ea typeface="+mn-ea"/>
              </a:defRPr>
            </a:lvl3pPr>
            <a:lvl4pPr marL="1082675" indent="0" algn="l" rtl="0" eaLnBrk="1" fontAlgn="base" hangingPunct="1">
              <a:spcBef>
                <a:spcPct val="0"/>
              </a:spcBef>
              <a:spcAft>
                <a:spcPts val="300"/>
              </a:spcAft>
              <a:buClr>
                <a:schemeClr val="hlink"/>
              </a:buClr>
              <a:buFontTx/>
              <a:buNone/>
              <a:defRPr sz="800">
                <a:solidFill>
                  <a:schemeClr val="bg2"/>
                </a:solidFill>
                <a:latin typeface="+mn-lt"/>
                <a:ea typeface="+mn-ea"/>
              </a:defRPr>
            </a:lvl4pPr>
            <a:lvl5pPr marL="1484312" indent="0" algn="l" rtl="0" eaLnBrk="1" fontAlgn="base" hangingPunct="1">
              <a:spcBef>
                <a:spcPct val="0"/>
              </a:spcBef>
              <a:spcAft>
                <a:spcPts val="300"/>
              </a:spcAft>
              <a:buClr>
                <a:schemeClr val="hlink"/>
              </a:buClr>
              <a:buFontTx/>
              <a:buNone/>
              <a:defRPr sz="800">
                <a:solidFill>
                  <a:schemeClr val="bg2"/>
                </a:solidFill>
                <a:latin typeface="+mn-lt"/>
                <a:ea typeface="+mn-ea"/>
              </a:defRPr>
            </a:lvl5pPr>
            <a:lvl6pPr marL="2514600" indent="-228600" algn="l" rtl="0" eaLnBrk="1" fontAlgn="base" hangingPunct="1">
              <a:spcBef>
                <a:spcPct val="0"/>
              </a:spcBef>
              <a:spcAft>
                <a:spcPct val="30000"/>
              </a:spcAft>
              <a:buClr>
                <a:schemeClr val="hlink"/>
              </a:buClr>
              <a:buChar char="•"/>
              <a:defRPr sz="1000">
                <a:solidFill>
                  <a:schemeClr val="tx1"/>
                </a:solidFill>
                <a:latin typeface="+mn-lt"/>
                <a:ea typeface="+mn-ea"/>
              </a:defRPr>
            </a:lvl6pPr>
            <a:lvl7pPr marL="2971800" indent="-228600" algn="l" rtl="0" eaLnBrk="1" fontAlgn="base" hangingPunct="1">
              <a:spcBef>
                <a:spcPct val="0"/>
              </a:spcBef>
              <a:spcAft>
                <a:spcPct val="30000"/>
              </a:spcAft>
              <a:buClr>
                <a:schemeClr val="hlink"/>
              </a:buClr>
              <a:buChar char="•"/>
              <a:defRPr sz="1000">
                <a:solidFill>
                  <a:schemeClr val="tx1"/>
                </a:solidFill>
                <a:latin typeface="+mn-lt"/>
                <a:ea typeface="+mn-ea"/>
              </a:defRPr>
            </a:lvl7pPr>
            <a:lvl8pPr marL="3429000" indent="-228600" algn="l" rtl="0" eaLnBrk="1" fontAlgn="base" hangingPunct="1">
              <a:spcBef>
                <a:spcPct val="0"/>
              </a:spcBef>
              <a:spcAft>
                <a:spcPct val="30000"/>
              </a:spcAft>
              <a:buClr>
                <a:schemeClr val="hlink"/>
              </a:buClr>
              <a:buChar char="•"/>
              <a:defRPr sz="1000">
                <a:solidFill>
                  <a:schemeClr val="tx1"/>
                </a:solidFill>
                <a:latin typeface="+mn-lt"/>
                <a:ea typeface="+mn-ea"/>
              </a:defRPr>
            </a:lvl8pPr>
            <a:lvl9pPr marL="3886200" indent="-228600" algn="l" rtl="0" eaLnBrk="1" fontAlgn="base" hangingPunct="1">
              <a:spcBef>
                <a:spcPct val="0"/>
              </a:spcBef>
              <a:spcAft>
                <a:spcPct val="30000"/>
              </a:spcAft>
              <a:buClr>
                <a:schemeClr val="hlink"/>
              </a:buClr>
              <a:buChar char="•"/>
              <a:defRPr sz="1000">
                <a:solidFill>
                  <a:schemeClr val="tx1"/>
                </a:solidFill>
                <a:latin typeface="+mn-lt"/>
                <a:ea typeface="+mn-ea"/>
              </a:defRPr>
            </a:lvl9pPr>
          </a:lstStyle>
          <a:p>
            <a:pPr>
              <a:buClr>
                <a:srgbClr val="5D0749"/>
              </a:buClr>
            </a:pPr>
            <a:endParaRPr lang="en-US" kern="0" dirty="0" smtClean="0">
              <a:solidFill>
                <a:srgbClr val="797B7D"/>
              </a:solidFill>
            </a:endParaRPr>
          </a:p>
        </p:txBody>
      </p:sp>
      <p:sp>
        <p:nvSpPr>
          <p:cNvPr id="14" name="TextBox 13"/>
          <p:cNvSpPr txBox="1"/>
          <p:nvPr/>
        </p:nvSpPr>
        <p:spPr>
          <a:xfrm>
            <a:off x="9315384" y="6533528"/>
            <a:ext cx="298159" cy="123111"/>
          </a:xfrm>
          <a:prstGeom prst="rect">
            <a:avLst/>
          </a:prstGeom>
          <a:noFill/>
        </p:spPr>
        <p:txBody>
          <a:bodyPr wrap="square" lIns="0" tIns="0" rIns="0" bIns="0" rtlCol="0" anchor="b" anchorCtr="0">
            <a:spAutoFit/>
          </a:bodyPr>
          <a:lstStyle/>
          <a:p>
            <a:pPr algn="r" fontAlgn="base">
              <a:spcBef>
                <a:spcPct val="0"/>
              </a:spcBef>
              <a:spcAft>
                <a:spcPct val="0"/>
              </a:spcAft>
            </a:pPr>
            <a:fld id="{B81D2DE3-444D-9744-89FC-BC8EC216BF3D}" type="slidenum">
              <a:rPr lang="en-GB" sz="800" smtClean="0">
                <a:solidFill>
                  <a:srgbClr val="878787"/>
                </a:solidFill>
              </a:rPr>
              <a:pPr algn="r" fontAlgn="base">
                <a:spcBef>
                  <a:spcPct val="0"/>
                </a:spcBef>
                <a:spcAft>
                  <a:spcPct val="0"/>
                </a:spcAft>
              </a:pPr>
              <a:t>‹#›</a:t>
            </a:fld>
            <a:endParaRPr lang="en-US" sz="800" dirty="0">
              <a:solidFill>
                <a:srgbClr val="878787"/>
              </a:solidFill>
            </a:endParaRPr>
          </a:p>
        </p:txBody>
      </p:sp>
      <p:cxnSp>
        <p:nvCxnSpPr>
          <p:cNvPr id="59" name="Straight Connector 58"/>
          <p:cNvCxnSpPr/>
          <p:nvPr/>
        </p:nvCxnSpPr>
        <p:spPr>
          <a:xfrm>
            <a:off x="306389" y="6248400"/>
            <a:ext cx="9295200" cy="0"/>
          </a:xfrm>
          <a:prstGeom prst="line">
            <a:avLst/>
          </a:prstGeom>
          <a:ln w="9525">
            <a:solidFill>
              <a:srgbClr val="878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3486132"/>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 id="2147483770" r:id="rId20"/>
    <p:sldLayoutId id="2147483771" r:id="rId21"/>
    <p:sldLayoutId id="2147483772" r:id="rId22"/>
    <p:sldLayoutId id="2147483773" r:id="rId23"/>
  </p:sldLayoutIdLst>
  <p:transition>
    <p:fade/>
  </p:transition>
  <p:timing>
    <p:tnLst>
      <p:par>
        <p:cTn id="1" dur="indefinite" restart="never" nodeType="tmRoot"/>
      </p:par>
    </p:tnLst>
  </p:timing>
  <p:hf sldNum="0" hdr="0" ftr="0"/>
  <p:txStyles>
    <p:titleStyle>
      <a:lvl1pPr algn="l" rtl="0" eaLnBrk="1" fontAlgn="base" hangingPunct="1">
        <a:lnSpc>
          <a:spcPct val="100000"/>
        </a:lnSpc>
        <a:spcBef>
          <a:spcPct val="0"/>
        </a:spcBef>
        <a:spcAft>
          <a:spcPct val="0"/>
        </a:spcAft>
        <a:defRPr sz="1900" b="1">
          <a:solidFill>
            <a:srgbClr val="141E50"/>
          </a:solidFill>
          <a:latin typeface="Arial" panose="020B0604020202020204" pitchFamily="34" charset="0"/>
          <a:ea typeface="+mj-ea"/>
          <a:cs typeface="Arial" panose="020B0604020202020204" pitchFamily="34" charset="0"/>
        </a:defRPr>
      </a:lvl1pPr>
      <a:lvl2pPr algn="l" rtl="0" eaLnBrk="1" fontAlgn="base" hangingPunct="1">
        <a:lnSpc>
          <a:spcPct val="85000"/>
        </a:lnSpc>
        <a:spcBef>
          <a:spcPct val="0"/>
        </a:spcBef>
        <a:spcAft>
          <a:spcPct val="0"/>
        </a:spcAft>
        <a:defRPr sz="2800" b="1">
          <a:solidFill>
            <a:schemeClr val="bg1"/>
          </a:solidFill>
          <a:latin typeface="Arial" charset="0"/>
          <a:ea typeface="ＭＳ Ｐゴシック" pitchFamily="34" charset="-128"/>
        </a:defRPr>
      </a:lvl2pPr>
      <a:lvl3pPr algn="l" rtl="0" eaLnBrk="1" fontAlgn="base" hangingPunct="1">
        <a:lnSpc>
          <a:spcPct val="85000"/>
        </a:lnSpc>
        <a:spcBef>
          <a:spcPct val="0"/>
        </a:spcBef>
        <a:spcAft>
          <a:spcPct val="0"/>
        </a:spcAft>
        <a:defRPr sz="2800" b="1">
          <a:solidFill>
            <a:schemeClr val="bg1"/>
          </a:solidFill>
          <a:latin typeface="Arial" charset="0"/>
          <a:ea typeface="ＭＳ Ｐゴシック" pitchFamily="34" charset="-128"/>
        </a:defRPr>
      </a:lvl3pPr>
      <a:lvl4pPr algn="l" rtl="0" eaLnBrk="1" fontAlgn="base" hangingPunct="1">
        <a:lnSpc>
          <a:spcPct val="85000"/>
        </a:lnSpc>
        <a:spcBef>
          <a:spcPct val="0"/>
        </a:spcBef>
        <a:spcAft>
          <a:spcPct val="0"/>
        </a:spcAft>
        <a:defRPr sz="2800" b="1">
          <a:solidFill>
            <a:schemeClr val="bg1"/>
          </a:solidFill>
          <a:latin typeface="Arial" charset="0"/>
          <a:ea typeface="ＭＳ Ｐゴシック" pitchFamily="34" charset="-128"/>
        </a:defRPr>
      </a:lvl4pPr>
      <a:lvl5pPr algn="l" rtl="0" eaLnBrk="1" fontAlgn="base" hangingPunct="1">
        <a:lnSpc>
          <a:spcPct val="85000"/>
        </a:lnSpc>
        <a:spcBef>
          <a:spcPct val="0"/>
        </a:spcBef>
        <a:spcAft>
          <a:spcPct val="0"/>
        </a:spcAft>
        <a:defRPr sz="2800" b="1">
          <a:solidFill>
            <a:schemeClr val="bg1"/>
          </a:solidFill>
          <a:latin typeface="Arial" charset="0"/>
          <a:ea typeface="ＭＳ Ｐゴシック" pitchFamily="34" charset="-128"/>
        </a:defRPr>
      </a:lvl5pPr>
      <a:lvl6pPr marL="457148" algn="l" rtl="0" eaLnBrk="1" fontAlgn="base" hangingPunct="1">
        <a:lnSpc>
          <a:spcPct val="85000"/>
        </a:lnSpc>
        <a:spcBef>
          <a:spcPct val="0"/>
        </a:spcBef>
        <a:spcAft>
          <a:spcPct val="0"/>
        </a:spcAft>
        <a:defRPr sz="2800" b="1">
          <a:solidFill>
            <a:schemeClr val="bg1"/>
          </a:solidFill>
          <a:latin typeface="Arial" charset="0"/>
          <a:ea typeface="ＭＳ Ｐゴシック" pitchFamily="34" charset="-128"/>
        </a:defRPr>
      </a:lvl6pPr>
      <a:lvl7pPr marL="914296" algn="l" rtl="0" eaLnBrk="1" fontAlgn="base" hangingPunct="1">
        <a:lnSpc>
          <a:spcPct val="85000"/>
        </a:lnSpc>
        <a:spcBef>
          <a:spcPct val="0"/>
        </a:spcBef>
        <a:spcAft>
          <a:spcPct val="0"/>
        </a:spcAft>
        <a:defRPr sz="2800" b="1">
          <a:solidFill>
            <a:schemeClr val="bg1"/>
          </a:solidFill>
          <a:latin typeface="Arial" charset="0"/>
          <a:ea typeface="ＭＳ Ｐゴシック" pitchFamily="34" charset="-128"/>
        </a:defRPr>
      </a:lvl7pPr>
      <a:lvl8pPr marL="1371445" algn="l" rtl="0" eaLnBrk="1" fontAlgn="base" hangingPunct="1">
        <a:lnSpc>
          <a:spcPct val="85000"/>
        </a:lnSpc>
        <a:spcBef>
          <a:spcPct val="0"/>
        </a:spcBef>
        <a:spcAft>
          <a:spcPct val="0"/>
        </a:spcAft>
        <a:defRPr sz="2800" b="1">
          <a:solidFill>
            <a:schemeClr val="bg1"/>
          </a:solidFill>
          <a:latin typeface="Arial" charset="0"/>
          <a:ea typeface="ＭＳ Ｐゴシック" pitchFamily="34" charset="-128"/>
        </a:defRPr>
      </a:lvl8pPr>
      <a:lvl9pPr marL="1828592" algn="l" rtl="0" eaLnBrk="1" fontAlgn="base" hangingPunct="1">
        <a:lnSpc>
          <a:spcPct val="85000"/>
        </a:lnSpc>
        <a:spcBef>
          <a:spcPct val="0"/>
        </a:spcBef>
        <a:spcAft>
          <a:spcPct val="0"/>
        </a:spcAft>
        <a:defRPr sz="2800" b="1">
          <a:solidFill>
            <a:schemeClr val="bg1"/>
          </a:solidFill>
          <a:latin typeface="Arial" charset="0"/>
          <a:ea typeface="ＭＳ Ｐゴシック" pitchFamily="34" charset="-128"/>
        </a:defRPr>
      </a:lvl9pPr>
    </p:titleStyle>
    <p:bodyStyle>
      <a:lvl1pPr marL="201162" indent="-201162" algn="l" rtl="0" eaLnBrk="1" fontAlgn="base" hangingPunct="1">
        <a:lnSpc>
          <a:spcPct val="120000"/>
        </a:lnSpc>
        <a:spcBef>
          <a:spcPts val="1200"/>
        </a:spcBef>
        <a:spcAft>
          <a:spcPts val="0"/>
        </a:spcAft>
        <a:buClr>
          <a:srgbClr val="1A9CE3"/>
        </a:buClr>
        <a:buSzPct val="100000"/>
        <a:buFont typeface="Arial" panose="020B0604020202020204" pitchFamily="34" charset="0"/>
        <a:buChar char="•"/>
        <a:defRPr sz="1400">
          <a:solidFill>
            <a:srgbClr val="141E50"/>
          </a:solidFill>
          <a:latin typeface="Arial" panose="020B0604020202020204" pitchFamily="34" charset="0"/>
          <a:ea typeface="+mn-ea"/>
          <a:cs typeface="Arial" panose="020B0604020202020204" pitchFamily="34" charset="0"/>
        </a:defRPr>
      </a:lvl1pPr>
      <a:lvl2pPr marL="625404" indent="-230162" algn="l" rtl="0" eaLnBrk="1" fontAlgn="base" hangingPunct="1">
        <a:lnSpc>
          <a:spcPct val="120000"/>
        </a:lnSpc>
        <a:spcBef>
          <a:spcPts val="1200"/>
        </a:spcBef>
        <a:spcAft>
          <a:spcPts val="0"/>
        </a:spcAft>
        <a:buClr>
          <a:srgbClr val="1A9CE3"/>
        </a:buClr>
        <a:buFont typeface="Arial" panose="020B0604020202020204" pitchFamily="34" charset="0"/>
        <a:buChar char="−"/>
        <a:defRPr sz="1400">
          <a:solidFill>
            <a:srgbClr val="141E50"/>
          </a:solidFill>
          <a:latin typeface="Arial" panose="020B0604020202020204" pitchFamily="34" charset="0"/>
          <a:ea typeface="+mn-ea"/>
          <a:cs typeface="Arial" panose="020B0604020202020204" pitchFamily="34" charset="0"/>
        </a:defRPr>
      </a:lvl2pPr>
      <a:lvl3pPr marL="938124" indent="-171450" algn="l" rtl="0" eaLnBrk="1" fontAlgn="base" hangingPunct="1">
        <a:lnSpc>
          <a:spcPct val="120000"/>
        </a:lnSpc>
        <a:spcBef>
          <a:spcPts val="1200"/>
        </a:spcBef>
        <a:spcAft>
          <a:spcPts val="0"/>
        </a:spcAft>
        <a:buClr>
          <a:srgbClr val="1A9CE3"/>
        </a:buClr>
        <a:buSzPct val="100000"/>
        <a:buFont typeface="Arial" panose="020B0604020202020204" pitchFamily="34" charset="0"/>
        <a:buChar char="•"/>
        <a:defRPr sz="1200">
          <a:solidFill>
            <a:srgbClr val="141E50"/>
          </a:solidFill>
          <a:latin typeface="Arial" panose="020B0604020202020204" pitchFamily="34" charset="0"/>
          <a:ea typeface="+mn-ea"/>
          <a:cs typeface="Arial" panose="020B0604020202020204" pitchFamily="34" charset="0"/>
        </a:defRPr>
      </a:lvl3pPr>
      <a:lvl4pPr marL="1311126" indent="-228574" algn="l" rtl="0" eaLnBrk="1" fontAlgn="base" hangingPunct="1">
        <a:lnSpc>
          <a:spcPct val="120000"/>
        </a:lnSpc>
        <a:spcBef>
          <a:spcPts val="1200"/>
        </a:spcBef>
        <a:spcAft>
          <a:spcPts val="0"/>
        </a:spcAft>
        <a:buClr>
          <a:srgbClr val="1A9CE3"/>
        </a:buClr>
        <a:buFont typeface="Arial" panose="020B0604020202020204" pitchFamily="34" charset="0"/>
        <a:buChar char="−"/>
        <a:defRPr sz="1200">
          <a:solidFill>
            <a:srgbClr val="141E50"/>
          </a:solidFill>
          <a:latin typeface="Arial" panose="020B0604020202020204" pitchFamily="34" charset="0"/>
          <a:ea typeface="+mn-ea"/>
          <a:cs typeface="Arial" panose="020B0604020202020204" pitchFamily="34" charset="0"/>
        </a:defRPr>
      </a:lvl4pPr>
      <a:lvl5pPr marL="1711130" indent="-226987" algn="l" rtl="0" eaLnBrk="1" fontAlgn="base" hangingPunct="1">
        <a:spcBef>
          <a:spcPct val="0"/>
        </a:spcBef>
        <a:spcAft>
          <a:spcPts val="1200"/>
        </a:spcAft>
        <a:buClr>
          <a:schemeClr val="bg2"/>
        </a:buClr>
        <a:buFont typeface="Courier New" panose="02070309020205020404" pitchFamily="49" charset="0"/>
        <a:buChar char="o"/>
        <a:defRPr sz="1400" baseline="0">
          <a:solidFill>
            <a:schemeClr val="tx1"/>
          </a:solidFill>
          <a:latin typeface="+mn-lt"/>
          <a:ea typeface="+mn-ea"/>
        </a:defRPr>
      </a:lvl5pPr>
      <a:lvl6pPr marL="2514314" indent="-228574" algn="l" rtl="0" eaLnBrk="1" fontAlgn="base" hangingPunct="1">
        <a:spcBef>
          <a:spcPct val="0"/>
        </a:spcBef>
        <a:spcAft>
          <a:spcPct val="30000"/>
        </a:spcAft>
        <a:buClr>
          <a:schemeClr val="hlink"/>
        </a:buClr>
        <a:buChar char="•"/>
        <a:defRPr sz="1100">
          <a:solidFill>
            <a:schemeClr val="tx1"/>
          </a:solidFill>
          <a:latin typeface="+mn-lt"/>
          <a:ea typeface="+mn-ea"/>
        </a:defRPr>
      </a:lvl6pPr>
      <a:lvl7pPr marL="2971462" indent="-228574" algn="l" rtl="0" eaLnBrk="1" fontAlgn="base" hangingPunct="1">
        <a:spcBef>
          <a:spcPct val="0"/>
        </a:spcBef>
        <a:spcAft>
          <a:spcPct val="30000"/>
        </a:spcAft>
        <a:buClr>
          <a:schemeClr val="hlink"/>
        </a:buClr>
        <a:buChar char="•"/>
        <a:defRPr sz="1100">
          <a:solidFill>
            <a:schemeClr val="tx1"/>
          </a:solidFill>
          <a:latin typeface="+mn-lt"/>
          <a:ea typeface="+mn-ea"/>
        </a:defRPr>
      </a:lvl7pPr>
      <a:lvl8pPr marL="3428610" indent="-228574" algn="l" rtl="0" eaLnBrk="1" fontAlgn="base" hangingPunct="1">
        <a:spcBef>
          <a:spcPct val="0"/>
        </a:spcBef>
        <a:spcAft>
          <a:spcPct val="30000"/>
        </a:spcAft>
        <a:buClr>
          <a:schemeClr val="hlink"/>
        </a:buClr>
        <a:buChar char="•"/>
        <a:defRPr sz="1100">
          <a:solidFill>
            <a:schemeClr val="tx1"/>
          </a:solidFill>
          <a:latin typeface="+mn-lt"/>
          <a:ea typeface="+mn-ea"/>
        </a:defRPr>
      </a:lvl8pPr>
      <a:lvl9pPr marL="3885758" indent="-228574" algn="l" rtl="0" eaLnBrk="1" fontAlgn="base" hangingPunct="1">
        <a:spcBef>
          <a:spcPct val="0"/>
        </a:spcBef>
        <a:spcAft>
          <a:spcPct val="30000"/>
        </a:spcAft>
        <a:buClr>
          <a:schemeClr val="hlink"/>
        </a:buClr>
        <a:buChar char="•"/>
        <a:defRPr sz="1100">
          <a:solidFill>
            <a:schemeClr val="tx1"/>
          </a:solidFill>
          <a:latin typeface="+mn-lt"/>
          <a:ea typeface="+mn-ea"/>
        </a:defRPr>
      </a:lvl9pPr>
    </p:bodyStyle>
    <p:otherStyle>
      <a:defPPr>
        <a:defRPr lang="en-US"/>
      </a:defPPr>
      <a:lvl1pPr marL="0" algn="l" defTabSz="914296" rtl="0" eaLnBrk="1" latinLnBrk="0" hangingPunct="1">
        <a:defRPr sz="1800" kern="1200">
          <a:solidFill>
            <a:schemeClr val="tx1"/>
          </a:solidFill>
          <a:latin typeface="+mn-lt"/>
          <a:ea typeface="+mn-ea"/>
          <a:cs typeface="+mn-cs"/>
        </a:defRPr>
      </a:lvl1pPr>
      <a:lvl2pPr marL="457148" algn="l" defTabSz="914296" rtl="0" eaLnBrk="1" latinLnBrk="0" hangingPunct="1">
        <a:defRPr sz="1800" kern="1200">
          <a:solidFill>
            <a:schemeClr val="tx1"/>
          </a:solidFill>
          <a:latin typeface="+mn-lt"/>
          <a:ea typeface="+mn-ea"/>
          <a:cs typeface="+mn-cs"/>
        </a:defRPr>
      </a:lvl2pPr>
      <a:lvl3pPr marL="914296" algn="l" defTabSz="914296" rtl="0" eaLnBrk="1" latinLnBrk="0" hangingPunct="1">
        <a:defRPr sz="1800" kern="1200">
          <a:solidFill>
            <a:schemeClr val="tx1"/>
          </a:solidFill>
          <a:latin typeface="+mn-lt"/>
          <a:ea typeface="+mn-ea"/>
          <a:cs typeface="+mn-cs"/>
        </a:defRPr>
      </a:lvl3pPr>
      <a:lvl4pPr marL="1371445" algn="l" defTabSz="914296" rtl="0" eaLnBrk="1" latinLnBrk="0" hangingPunct="1">
        <a:defRPr sz="1800" kern="1200">
          <a:solidFill>
            <a:schemeClr val="tx1"/>
          </a:solidFill>
          <a:latin typeface="+mn-lt"/>
          <a:ea typeface="+mn-ea"/>
          <a:cs typeface="+mn-cs"/>
        </a:defRPr>
      </a:lvl4pPr>
      <a:lvl5pPr marL="1828592" algn="l" defTabSz="914296" rtl="0" eaLnBrk="1" latinLnBrk="0" hangingPunct="1">
        <a:defRPr sz="1800" kern="1200">
          <a:solidFill>
            <a:schemeClr val="tx1"/>
          </a:solidFill>
          <a:latin typeface="+mn-lt"/>
          <a:ea typeface="+mn-ea"/>
          <a:cs typeface="+mn-cs"/>
        </a:defRPr>
      </a:lvl5pPr>
      <a:lvl6pPr marL="2285740" algn="l" defTabSz="914296" rtl="0" eaLnBrk="1" latinLnBrk="0" hangingPunct="1">
        <a:defRPr sz="1800" kern="1200">
          <a:solidFill>
            <a:schemeClr val="tx1"/>
          </a:solidFill>
          <a:latin typeface="+mn-lt"/>
          <a:ea typeface="+mn-ea"/>
          <a:cs typeface="+mn-cs"/>
        </a:defRPr>
      </a:lvl6pPr>
      <a:lvl7pPr marL="2742888" algn="l" defTabSz="914296" rtl="0" eaLnBrk="1" latinLnBrk="0" hangingPunct="1">
        <a:defRPr sz="1800" kern="1200">
          <a:solidFill>
            <a:schemeClr val="tx1"/>
          </a:solidFill>
          <a:latin typeface="+mn-lt"/>
          <a:ea typeface="+mn-ea"/>
          <a:cs typeface="+mn-cs"/>
        </a:defRPr>
      </a:lvl7pPr>
      <a:lvl8pPr marL="3200036" algn="l" defTabSz="914296" rtl="0" eaLnBrk="1" latinLnBrk="0" hangingPunct="1">
        <a:defRPr sz="1800" kern="1200">
          <a:solidFill>
            <a:schemeClr val="tx1"/>
          </a:solidFill>
          <a:latin typeface="+mn-lt"/>
          <a:ea typeface="+mn-ea"/>
          <a:cs typeface="+mn-cs"/>
        </a:defRPr>
      </a:lvl8pPr>
      <a:lvl9pPr marL="3657184" algn="l" defTabSz="914296"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5856" userDrawn="1">
          <p15:clr>
            <a:srgbClr val="F26B43"/>
          </p15:clr>
        </p15:guide>
        <p15:guide id="2" pos="5928" userDrawn="1">
          <p15:clr>
            <a:srgbClr val="F26B43"/>
          </p15:clr>
        </p15:guide>
        <p15:guide id="3" pos="385" userDrawn="1">
          <p15:clr>
            <a:srgbClr val="F26B43"/>
          </p15:clr>
        </p15:guide>
        <p15:guide id="4" orient="horz" pos="554" userDrawn="1">
          <p15:clr>
            <a:srgbClr val="F26B43"/>
          </p15:clr>
        </p15:guide>
        <p15:guide id="5" pos="3216" userDrawn="1">
          <p15:clr>
            <a:srgbClr val="F26B43"/>
          </p15:clr>
        </p15:guide>
        <p15:guide id="6" pos="3000" userDrawn="1">
          <p15:clr>
            <a:srgbClr val="F26B43"/>
          </p15:clr>
        </p15:guide>
        <p15:guide id="7" orient="horz" pos="1104" userDrawn="1">
          <p15:clr>
            <a:srgbClr val="F26B43"/>
          </p15:clr>
        </p15:guide>
        <p15:guide id="8" orient="horz" pos="350" userDrawn="1">
          <p15:clr>
            <a:srgbClr val="F26B43"/>
          </p15:clr>
        </p15:guide>
        <p15:guide id="9" pos="218" userDrawn="1">
          <p15:clr>
            <a:srgbClr val="F26B43"/>
          </p15:clr>
        </p15:guide>
        <p15:guide id="10" orient="horz" pos="217" userDrawn="1">
          <p15:clr>
            <a:srgbClr val="F26B43"/>
          </p15:clr>
        </p15:guide>
        <p15:guide id="11" pos="2041" userDrawn="1">
          <p15:clr>
            <a:srgbClr val="F26B43"/>
          </p15:clr>
        </p15:guide>
        <p15:guide id="12" orient="horz" pos="3089" userDrawn="1">
          <p15:clr>
            <a:srgbClr val="F26B43"/>
          </p15:clr>
        </p15:guide>
        <p15:guide id="13" orient="horz" pos="3122" userDrawn="1">
          <p15:clr>
            <a:srgbClr val="F26B43"/>
          </p15:clr>
        </p15:guide>
        <p15:guide id="14" orient="horz" pos="1756" userDrawn="1">
          <p15:clr>
            <a:srgbClr val="F26B43"/>
          </p15:clr>
        </p15:guide>
        <p15:guide id="15" pos="1387"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9.png"/><Relationship Id="rId12" Type="http://schemas.microsoft.com/office/2007/relationships/hdphoto" Target="../media/hdphoto5.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11.png"/><Relationship Id="rId5" Type="http://schemas.openxmlformats.org/officeDocument/2006/relationships/image" Target="../media/image8.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chart" Target="../charts/chart19.xml"/><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www.standardlifeinvestments.com/" TargetMode="External"/><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chart" Target="../charts/chart4.xml"/><Relationship Id="rId11" Type="http://schemas.openxmlformats.org/officeDocument/2006/relationships/chart" Target="../charts/chart9.xml"/><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chart" Target="../charts/chart11.xml"/><Relationship Id="rId5" Type="http://schemas.openxmlformats.org/officeDocument/2006/relationships/image" Target="../media/image15.png"/><Relationship Id="rId4" Type="http://schemas.openxmlformats.org/officeDocument/2006/relationships/chart" Target="../charts/chart10.xml"/></Relationships>
</file>

<file path=ppt/slides/_rels/slide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chart" Target="../charts/chart18.xml"/><Relationship Id="rId3" Type="http://schemas.openxmlformats.org/officeDocument/2006/relationships/chart" Target="../charts/chart13.xml"/><Relationship Id="rId7" Type="http://schemas.openxmlformats.org/officeDocument/2006/relationships/chart" Target="../charts/chart17.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chart" Target="../charts/chart16.xml"/><Relationship Id="rId5" Type="http://schemas.openxmlformats.org/officeDocument/2006/relationships/chart" Target="../charts/chart15.xml"/><Relationship Id="rId4" Type="http://schemas.openxmlformats.org/officeDocument/2006/relationships/chart" Target="../charts/char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0"/>
            <a:ext cx="9906000" cy="6858000"/>
            <a:chOff x="0" y="0"/>
            <a:chExt cx="9906000" cy="6858000"/>
          </a:xfrm>
        </p:grpSpPr>
        <p:pic>
          <p:nvPicPr>
            <p:cNvPr id="3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b="31090"/>
            <a:stretch/>
          </p:blipFill>
          <p:spPr bwMode="auto">
            <a:xfrm>
              <a:off x="0" y="0"/>
              <a:ext cx="9906000" cy="4735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rotWithShape="1">
            <a:blip r:embed="rId5">
              <a:extLst>
                <a:ext uri="{BEBA8EAE-BF5A-486C-A8C5-ECC9F3942E4B}">
                  <a14:imgProps xmlns:a14="http://schemas.microsoft.com/office/drawing/2010/main">
                    <a14:imgLayer r:embed="rId6">
                      <a14:imgEffect>
                        <a14:colorTemperature colorTemp="8800"/>
                      </a14:imgEffect>
                      <a14:imgEffect>
                        <a14:brightnessContrast bright="-20000" contrast="20000"/>
                      </a14:imgEffect>
                    </a14:imgLayer>
                  </a14:imgProps>
                </a:ext>
                <a:ext uri="{28A0092B-C50C-407E-A947-70E740481C1C}">
                  <a14:useLocalDpi xmlns:a14="http://schemas.microsoft.com/office/drawing/2010/main" val="0"/>
                </a:ext>
              </a:extLst>
            </a:blip>
            <a:srcRect t="68910"/>
            <a:stretch/>
          </p:blipFill>
          <p:spPr bwMode="auto">
            <a:xfrm>
              <a:off x="0" y="4726557"/>
              <a:ext cx="9906000" cy="2131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0" name="Flowchart: Process 59"/>
          <p:cNvSpPr/>
          <p:nvPr/>
        </p:nvSpPr>
        <p:spPr>
          <a:xfrm rot="3653605">
            <a:off x="6749168" y="5605134"/>
            <a:ext cx="326876" cy="208657"/>
          </a:xfrm>
          <a:prstGeom prst="flowChartProcess">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dirty="0">
              <a:solidFill>
                <a:schemeClr val="tx1"/>
              </a:solidFill>
              <a:latin typeface="Arial" panose="020B0604020202020204" pitchFamily="34" charset="0"/>
              <a:cs typeface="Arial" panose="020B0604020202020204" pitchFamily="34" charset="0"/>
            </a:endParaRPr>
          </a:p>
        </p:txBody>
      </p:sp>
      <p:grpSp>
        <p:nvGrpSpPr>
          <p:cNvPr id="63" name="Group 62"/>
          <p:cNvGrpSpPr/>
          <p:nvPr/>
        </p:nvGrpSpPr>
        <p:grpSpPr>
          <a:xfrm>
            <a:off x="4700660" y="1558423"/>
            <a:ext cx="5315802" cy="4242302"/>
            <a:chOff x="4681610" y="1558423"/>
            <a:chExt cx="5315802" cy="4242302"/>
          </a:xfrm>
        </p:grpSpPr>
        <p:sp>
          <p:nvSpPr>
            <p:cNvPr id="64" name="Block Arc 63"/>
            <p:cNvSpPr/>
            <p:nvPr/>
          </p:nvSpPr>
          <p:spPr>
            <a:xfrm rot="10800000">
              <a:off x="4743448" y="4820243"/>
              <a:ext cx="2587461" cy="980482"/>
            </a:xfrm>
            <a:prstGeom prst="blockArc">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dirty="0" smtClean="0">
                <a:solidFill>
                  <a:schemeClr val="tx1"/>
                </a:solidFill>
                <a:latin typeface="Arial" panose="020B0604020202020204" pitchFamily="34" charset="0"/>
                <a:cs typeface="Arial" panose="020B0604020202020204" pitchFamily="34" charset="0"/>
              </a:endParaRPr>
            </a:p>
          </p:txBody>
        </p:sp>
        <p:grpSp>
          <p:nvGrpSpPr>
            <p:cNvPr id="65" name="Group 64"/>
            <p:cNvGrpSpPr/>
            <p:nvPr/>
          </p:nvGrpSpPr>
          <p:grpSpPr>
            <a:xfrm>
              <a:off x="6772030" y="1558423"/>
              <a:ext cx="3225382" cy="3271345"/>
              <a:chOff x="3047755" y="381778"/>
              <a:chExt cx="3225382" cy="3271345"/>
            </a:xfrm>
          </p:grpSpPr>
          <p:pic>
            <p:nvPicPr>
              <p:cNvPr id="72" name="Picture 3"/>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0" b="100000" l="9894" r="89753"/>
                        </a14:imgEffect>
                        <a14:imgEffect>
                          <a14:artisticMarker size="100"/>
                        </a14:imgEffect>
                      </a14:imgLayer>
                    </a14:imgProps>
                  </a:ext>
                  <a:ext uri="{28A0092B-C50C-407E-A947-70E740481C1C}">
                    <a14:useLocalDpi xmlns:a14="http://schemas.microsoft.com/office/drawing/2010/main" val="0"/>
                  </a:ext>
                </a:extLst>
              </a:blip>
              <a:srcRect l="17212" r="10973" b="23496"/>
              <a:stretch/>
            </p:blipFill>
            <p:spPr bwMode="auto">
              <a:xfrm rot="19997139">
                <a:off x="3047755" y="381778"/>
                <a:ext cx="2680679" cy="2694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3" name="Picture 3"/>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0" b="100000" l="9894" r="89753"/>
                        </a14:imgEffect>
                        <a14:imgEffect>
                          <a14:artisticMarker size="100"/>
                        </a14:imgEffect>
                      </a14:imgLayer>
                    </a14:imgProps>
                  </a:ext>
                  <a:ext uri="{28A0092B-C50C-407E-A947-70E740481C1C}">
                    <a14:useLocalDpi xmlns:a14="http://schemas.microsoft.com/office/drawing/2010/main" val="0"/>
                  </a:ext>
                </a:extLst>
              </a:blip>
              <a:srcRect l="64964" t="59728" r="10973"/>
              <a:stretch/>
            </p:blipFill>
            <p:spPr bwMode="auto">
              <a:xfrm rot="19997139">
                <a:off x="5374914" y="1925666"/>
                <a:ext cx="898223" cy="1418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 name="Picture 3"/>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0" b="100000" l="9894" r="89753"/>
                        </a14:imgEffect>
                        <a14:imgEffect>
                          <a14:artisticMarker size="100"/>
                        </a14:imgEffect>
                      </a14:imgLayer>
                    </a14:imgProps>
                  </a:ext>
                  <a:ext uri="{28A0092B-C50C-407E-A947-70E740481C1C}">
                    <a14:useLocalDpi xmlns:a14="http://schemas.microsoft.com/office/drawing/2010/main" val="0"/>
                  </a:ext>
                </a:extLst>
              </a:blip>
              <a:srcRect l="36820" t="76140" r="33835"/>
              <a:stretch/>
            </p:blipFill>
            <p:spPr bwMode="auto">
              <a:xfrm>
                <a:off x="4438650" y="2755566"/>
                <a:ext cx="749544" cy="840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 name="Picture 3"/>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0" b="100000" l="9894" r="89753"/>
                        </a14:imgEffect>
                        <a14:imgEffect>
                          <a14:artisticMarker size="100"/>
                        </a14:imgEffect>
                      </a14:imgLayer>
                    </a14:imgProps>
                  </a:ext>
                  <a:ext uri="{28A0092B-C50C-407E-A947-70E740481C1C}">
                    <a14:useLocalDpi xmlns:a14="http://schemas.microsoft.com/office/drawing/2010/main" val="0"/>
                  </a:ext>
                </a:extLst>
              </a:blip>
              <a:srcRect l="36820" t="76140" r="33835"/>
              <a:stretch/>
            </p:blipFill>
            <p:spPr bwMode="auto">
              <a:xfrm rot="20823450">
                <a:off x="4676775" y="2812716"/>
                <a:ext cx="749544" cy="840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6" name="Flowchart: Process 65"/>
            <p:cNvSpPr/>
            <p:nvPr/>
          </p:nvSpPr>
          <p:spPr>
            <a:xfrm rot="20195619">
              <a:off x="7151956" y="4786594"/>
              <a:ext cx="1392425" cy="147026"/>
            </a:xfrm>
            <a:prstGeom prst="flowChartProcess">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dirty="0">
                <a:solidFill>
                  <a:schemeClr val="tx1"/>
                </a:solidFill>
                <a:latin typeface="Arial" panose="020B0604020202020204" pitchFamily="34" charset="0"/>
                <a:cs typeface="Arial" panose="020B0604020202020204" pitchFamily="34" charset="0"/>
              </a:endParaRPr>
            </a:p>
          </p:txBody>
        </p:sp>
        <p:sp>
          <p:nvSpPr>
            <p:cNvPr id="67" name="Flowchart: Process 66"/>
            <p:cNvSpPr/>
            <p:nvPr/>
          </p:nvSpPr>
          <p:spPr>
            <a:xfrm rot="20300653">
              <a:off x="7111376" y="4951055"/>
              <a:ext cx="1814316" cy="144741"/>
            </a:xfrm>
            <a:prstGeom prst="flowChartProcess">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dirty="0">
                <a:solidFill>
                  <a:schemeClr val="tx1"/>
                </a:solidFill>
                <a:latin typeface="Arial" panose="020B0604020202020204" pitchFamily="34" charset="0"/>
                <a:cs typeface="Arial" panose="020B0604020202020204" pitchFamily="34" charset="0"/>
              </a:endParaRPr>
            </a:p>
          </p:txBody>
        </p:sp>
        <p:sp>
          <p:nvSpPr>
            <p:cNvPr id="68" name="Flowchart: Process 67"/>
            <p:cNvSpPr/>
            <p:nvPr/>
          </p:nvSpPr>
          <p:spPr>
            <a:xfrm rot="20300653">
              <a:off x="7663135" y="4845098"/>
              <a:ext cx="370065" cy="236466"/>
            </a:xfrm>
            <a:prstGeom prst="flowChartProcess">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dirty="0">
                <a:solidFill>
                  <a:schemeClr val="tx1"/>
                </a:solidFill>
                <a:latin typeface="Arial" panose="020B0604020202020204" pitchFamily="34" charset="0"/>
                <a:cs typeface="Arial" panose="020B0604020202020204" pitchFamily="34" charset="0"/>
              </a:endParaRPr>
            </a:p>
          </p:txBody>
        </p:sp>
        <p:sp>
          <p:nvSpPr>
            <p:cNvPr id="69" name="Flowchart: Process 68"/>
            <p:cNvSpPr/>
            <p:nvPr/>
          </p:nvSpPr>
          <p:spPr>
            <a:xfrm rot="20849890">
              <a:off x="7109024" y="5292342"/>
              <a:ext cx="1129075" cy="149326"/>
            </a:xfrm>
            <a:prstGeom prst="flowChartProcess">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dirty="0">
                <a:solidFill>
                  <a:schemeClr val="tx1"/>
                </a:solidFill>
                <a:latin typeface="Arial" panose="020B0604020202020204" pitchFamily="34" charset="0"/>
                <a:cs typeface="Arial" panose="020B0604020202020204" pitchFamily="34" charset="0"/>
              </a:endParaRPr>
            </a:p>
          </p:txBody>
        </p:sp>
        <p:pic>
          <p:nvPicPr>
            <p:cNvPr id="70"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51000" b="97000" l="446" r="50074"/>
                      </a14:imgEffect>
                    </a14:imgLayer>
                  </a14:imgProps>
                </a:ext>
                <a:ext uri="{28A0092B-C50C-407E-A947-70E740481C1C}">
                  <a14:useLocalDpi xmlns:a14="http://schemas.microsoft.com/office/drawing/2010/main" val="0"/>
                </a:ext>
              </a:extLst>
            </a:blip>
            <a:srcRect l="6225" t="54711" r="50706" b="6567"/>
            <a:stretch/>
          </p:blipFill>
          <p:spPr bwMode="auto">
            <a:xfrm>
              <a:off x="4681610" y="3829050"/>
              <a:ext cx="2789526" cy="1863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 name="Flowchart: Process 70"/>
            <p:cNvSpPr/>
            <p:nvPr/>
          </p:nvSpPr>
          <p:spPr>
            <a:xfrm rot="21240846">
              <a:off x="7651613" y="4571059"/>
              <a:ext cx="824799" cy="140731"/>
            </a:xfrm>
            <a:prstGeom prst="flowChartProcess">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dirty="0">
                <a:solidFill>
                  <a:schemeClr val="tx1"/>
                </a:solidFill>
                <a:latin typeface="Arial" panose="020B0604020202020204" pitchFamily="34" charset="0"/>
                <a:cs typeface="Arial" panose="020B0604020202020204" pitchFamily="34" charset="0"/>
              </a:endParaRPr>
            </a:p>
          </p:txBody>
        </p:sp>
      </p:grpSp>
      <p:pic>
        <p:nvPicPr>
          <p:cNvPr id="77" name="Picture 76"/>
          <p:cNvPicPr>
            <a:picLocks noChangeAspect="1"/>
          </p:cNvPicPr>
          <p:nvPr/>
        </p:nvPicPr>
        <p:blipFill>
          <a:blip r:embed="rId11" cstate="print">
            <a:alphaModFix/>
            <a:extLst>
              <a:ext uri="{BEBA8EAE-BF5A-486C-A8C5-ECC9F3942E4B}">
                <a14:imgProps xmlns:a14="http://schemas.microsoft.com/office/drawing/2010/main">
                  <a14:imgLayer r:embed="rId12">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7076122" y="410952"/>
            <a:ext cx="2528253" cy="594085"/>
          </a:xfrm>
          <a:prstGeom prst="rect">
            <a:avLst/>
          </a:prstGeom>
        </p:spPr>
      </p:pic>
      <p:sp>
        <p:nvSpPr>
          <p:cNvPr id="2" name="Text Placeholder 1"/>
          <p:cNvSpPr>
            <a:spLocks noGrp="1"/>
          </p:cNvSpPr>
          <p:nvPr>
            <p:ph type="body" sz="quarter" idx="20"/>
          </p:nvPr>
        </p:nvSpPr>
        <p:spPr/>
        <p:txBody>
          <a:bodyPr/>
          <a:lstStyle/>
          <a:p>
            <a:endParaRPr lang="en-GB"/>
          </a:p>
        </p:txBody>
      </p:sp>
      <p:sp>
        <p:nvSpPr>
          <p:cNvPr id="25" name="Text Placeholder 5"/>
          <p:cNvSpPr>
            <a:spLocks noGrp="1"/>
          </p:cNvSpPr>
          <p:nvPr>
            <p:ph type="body" sz="quarter" idx="21"/>
          </p:nvPr>
        </p:nvSpPr>
        <p:spPr>
          <a:xfrm>
            <a:off x="306387" y="5932816"/>
            <a:ext cx="9305127" cy="534368"/>
          </a:xfrm>
        </p:spPr>
        <p:txBody>
          <a:bodyPr/>
          <a:lstStyle/>
          <a:p>
            <a:r>
              <a:rPr lang="en-GB" dirty="0" smtClean="0">
                <a:solidFill>
                  <a:schemeClr val="bg1"/>
                </a:solidFill>
              </a:rPr>
              <a:t>For professional investors only – not for public distribution</a:t>
            </a:r>
          </a:p>
          <a:p>
            <a:endParaRPr lang="en-GB" dirty="0">
              <a:solidFill>
                <a:schemeClr val="bg1"/>
              </a:solidFill>
            </a:endParaRPr>
          </a:p>
          <a:p>
            <a:r>
              <a:rPr lang="en-GB" b="0" dirty="0">
                <a:solidFill>
                  <a:schemeClr val="bg1"/>
                </a:solidFill>
              </a:rPr>
              <a:t>Aberdeen Standard Investments is a brand of the investment businesses of Aberdeen Asset Management and Standard Life Investments</a:t>
            </a:r>
            <a:r>
              <a:rPr lang="en-GB" b="0" dirty="0" smtClean="0">
                <a:solidFill>
                  <a:schemeClr val="bg1"/>
                </a:solidFill>
              </a:rPr>
              <a:t>.</a:t>
            </a:r>
            <a:endParaRPr lang="en-GB" b="0" dirty="0">
              <a:solidFill>
                <a:schemeClr val="bg1"/>
              </a:solidFill>
            </a:endParaRPr>
          </a:p>
        </p:txBody>
      </p:sp>
      <p:sp>
        <p:nvSpPr>
          <p:cNvPr id="27" name="Text Placeholder 1"/>
          <p:cNvSpPr>
            <a:spLocks noGrp="1"/>
          </p:cNvSpPr>
          <p:nvPr>
            <p:ph type="body" sz="quarter" idx="11"/>
          </p:nvPr>
        </p:nvSpPr>
        <p:spPr>
          <a:xfrm>
            <a:off x="306388" y="3755504"/>
            <a:ext cx="3784599" cy="288147"/>
          </a:xfrm>
        </p:spPr>
        <p:txBody>
          <a:bodyPr/>
          <a:lstStyle/>
          <a:p>
            <a:endParaRPr lang="en-GB"/>
          </a:p>
        </p:txBody>
      </p:sp>
      <p:sp>
        <p:nvSpPr>
          <p:cNvPr id="28" name="Text Placeholder 2"/>
          <p:cNvSpPr>
            <a:spLocks noGrp="1"/>
          </p:cNvSpPr>
          <p:nvPr>
            <p:ph type="body" sz="quarter" idx="20"/>
          </p:nvPr>
        </p:nvSpPr>
        <p:spPr>
          <a:xfrm>
            <a:off x="306389" y="2393508"/>
            <a:ext cx="4572000" cy="657479"/>
          </a:xfrm>
        </p:spPr>
        <p:txBody>
          <a:bodyPr/>
          <a:lstStyle/>
          <a:p>
            <a:endParaRPr lang="en-GB"/>
          </a:p>
        </p:txBody>
      </p:sp>
      <p:sp>
        <p:nvSpPr>
          <p:cNvPr id="29" name="Text Placeholder 3"/>
          <p:cNvSpPr>
            <a:spLocks noGrp="1"/>
          </p:cNvSpPr>
          <p:nvPr>
            <p:ph type="body" sz="quarter" idx="17"/>
          </p:nvPr>
        </p:nvSpPr>
        <p:spPr>
          <a:xfrm>
            <a:off x="306388" y="5022238"/>
            <a:ext cx="3784600" cy="226591"/>
          </a:xfrm>
        </p:spPr>
        <p:txBody>
          <a:bodyPr/>
          <a:lstStyle/>
          <a:p>
            <a:endParaRPr lang="en-GB"/>
          </a:p>
        </p:txBody>
      </p:sp>
      <p:sp>
        <p:nvSpPr>
          <p:cNvPr id="30" name="Text Placeholder 8"/>
          <p:cNvSpPr>
            <a:spLocks noGrp="1"/>
          </p:cNvSpPr>
          <p:nvPr>
            <p:ph type="body" sz="quarter" idx="11"/>
          </p:nvPr>
        </p:nvSpPr>
        <p:spPr>
          <a:xfrm>
            <a:off x="306388" y="3755504"/>
            <a:ext cx="3784599" cy="288147"/>
          </a:xfrm>
        </p:spPr>
        <p:txBody>
          <a:bodyPr/>
          <a:lstStyle/>
          <a:p>
            <a:endParaRPr lang="en-GB"/>
          </a:p>
        </p:txBody>
      </p:sp>
      <p:sp>
        <p:nvSpPr>
          <p:cNvPr id="31" name="Text Placeholder 10"/>
          <p:cNvSpPr>
            <a:spLocks noGrp="1"/>
          </p:cNvSpPr>
          <p:nvPr>
            <p:ph type="body" sz="quarter" idx="17"/>
          </p:nvPr>
        </p:nvSpPr>
        <p:spPr>
          <a:xfrm>
            <a:off x="306388" y="5022238"/>
            <a:ext cx="3784600" cy="226591"/>
          </a:xfrm>
        </p:spPr>
        <p:txBody>
          <a:bodyPr/>
          <a:lstStyle/>
          <a:p>
            <a:endParaRPr lang="en-GB"/>
          </a:p>
        </p:txBody>
      </p:sp>
      <p:sp>
        <p:nvSpPr>
          <p:cNvPr id="32" name="Text Placeholder 15"/>
          <p:cNvSpPr>
            <a:spLocks noGrp="1"/>
          </p:cNvSpPr>
          <p:nvPr>
            <p:ph type="body" sz="quarter" idx="19"/>
          </p:nvPr>
        </p:nvSpPr>
        <p:spPr>
          <a:xfrm>
            <a:off x="10" y="1676400"/>
            <a:ext cx="6463683" cy="4114800"/>
          </a:xfrm>
        </p:spPr>
        <p:txBody>
          <a:bodyPr/>
          <a:lstStyle/>
          <a:p>
            <a:pPr marL="0" indent="0">
              <a:buNone/>
            </a:pPr>
            <a:endParaRPr lang="en-GB" dirty="0"/>
          </a:p>
        </p:txBody>
      </p:sp>
      <p:sp>
        <p:nvSpPr>
          <p:cNvPr id="33" name="Text Placeholder 94"/>
          <p:cNvSpPr>
            <a:spLocks noGrp="1"/>
          </p:cNvSpPr>
          <p:nvPr>
            <p:ph type="body" sz="quarter" idx="16"/>
          </p:nvPr>
        </p:nvSpPr>
        <p:spPr>
          <a:xfrm>
            <a:off x="306390" y="1924401"/>
            <a:ext cx="3784598" cy="288147"/>
          </a:xfrm>
        </p:spPr>
        <p:txBody>
          <a:bodyPr/>
          <a:lstStyle/>
          <a:p>
            <a:r>
              <a:rPr lang="en-GB" dirty="0" err="1" smtClean="0"/>
              <a:t>Juli</a:t>
            </a:r>
            <a:r>
              <a:rPr lang="en-GB" dirty="0" smtClean="0"/>
              <a:t> 2019</a:t>
            </a:r>
            <a:endParaRPr lang="en-GB" dirty="0"/>
          </a:p>
        </p:txBody>
      </p:sp>
      <p:sp>
        <p:nvSpPr>
          <p:cNvPr id="34" name="Text Placeholder 96"/>
          <p:cNvSpPr>
            <a:spLocks noGrp="1"/>
          </p:cNvSpPr>
          <p:nvPr>
            <p:ph type="body" sz="quarter" idx="20"/>
          </p:nvPr>
        </p:nvSpPr>
        <p:spPr>
          <a:xfrm>
            <a:off x="306388" y="2796742"/>
            <a:ext cx="5165823" cy="1365365"/>
          </a:xfrm>
        </p:spPr>
        <p:txBody>
          <a:bodyPr/>
          <a:lstStyle/>
          <a:p>
            <a:r>
              <a:rPr lang="de-DE" sz="2800" dirty="0" smtClean="0"/>
              <a:t>Small Caps als sinnvolle Beimischung zu gemanagten Lösungen?</a:t>
            </a:r>
            <a:endParaRPr lang="en-GB" sz="2800" dirty="0"/>
          </a:p>
        </p:txBody>
      </p:sp>
      <p:sp>
        <p:nvSpPr>
          <p:cNvPr id="35" name="Text Placeholder 93"/>
          <p:cNvSpPr>
            <a:spLocks noGrp="1"/>
          </p:cNvSpPr>
          <p:nvPr>
            <p:ph type="body" sz="quarter" idx="17"/>
          </p:nvPr>
        </p:nvSpPr>
        <p:spPr>
          <a:xfrm>
            <a:off x="306389" y="5031762"/>
            <a:ext cx="3784600" cy="226591"/>
          </a:xfrm>
        </p:spPr>
        <p:txBody>
          <a:bodyPr/>
          <a:lstStyle/>
          <a:p>
            <a:pPr>
              <a:spcBef>
                <a:spcPts val="0"/>
              </a:spcBef>
              <a:spcAft>
                <a:spcPts val="0"/>
              </a:spcAft>
            </a:pPr>
            <a:r>
              <a:rPr lang="en-GB" dirty="0" smtClean="0"/>
              <a:t>Federica Forest, Business Development Manager</a:t>
            </a:r>
          </a:p>
        </p:txBody>
      </p:sp>
      <p:sp>
        <p:nvSpPr>
          <p:cNvPr id="37" name="Text Placeholder 2"/>
          <p:cNvSpPr>
            <a:spLocks noGrp="1"/>
          </p:cNvSpPr>
          <p:nvPr>
            <p:ph type="body" sz="quarter" idx="11"/>
          </p:nvPr>
        </p:nvSpPr>
        <p:spPr>
          <a:xfrm>
            <a:off x="315913" y="4412729"/>
            <a:ext cx="3784599" cy="288147"/>
          </a:xfrm>
        </p:spPr>
        <p:txBody>
          <a:bodyPr/>
          <a:lstStyle/>
          <a:p>
            <a:r>
              <a:rPr lang="de-DE" dirty="0" smtClean="0"/>
              <a:t>MLP</a:t>
            </a:r>
            <a:endParaRPr lang="en-GB" dirty="0"/>
          </a:p>
        </p:txBody>
      </p:sp>
    </p:spTree>
    <p:extLst>
      <p:ext uri="{BB962C8B-B14F-4D97-AF65-F5344CB8AC3E}">
        <p14:creationId xmlns:p14="http://schemas.microsoft.com/office/powerpoint/2010/main" val="481494903"/>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DE" dirty="0"/>
              <a:t>Was zeichnet unseren Small Caps-Ansatz aus?</a:t>
            </a:r>
            <a:endParaRPr lang="en-GB" dirty="0"/>
          </a:p>
        </p:txBody>
      </p:sp>
      <p:sp>
        <p:nvSpPr>
          <p:cNvPr id="5" name="Text Placeholder 4"/>
          <p:cNvSpPr>
            <a:spLocks noGrp="1"/>
          </p:cNvSpPr>
          <p:nvPr>
            <p:ph type="body" sz="quarter" idx="34"/>
          </p:nvPr>
        </p:nvSpPr>
        <p:spPr/>
        <p:txBody>
          <a:bodyPr/>
          <a:lstStyle/>
          <a:p>
            <a:endParaRPr lang="en-GB"/>
          </a:p>
        </p:txBody>
      </p:sp>
      <p:pic>
        <p:nvPicPr>
          <p:cNvPr id="9"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0845" y="5051697"/>
            <a:ext cx="1743075" cy="815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0067" y="1994155"/>
            <a:ext cx="1743075" cy="815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2053916" y="974979"/>
            <a:ext cx="1737034" cy="8157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400" b="1" dirty="0">
                <a:solidFill>
                  <a:srgbClr val="FFFFFF"/>
                </a:solidFill>
                <a:cs typeface="Arial" panose="020B0604020202020204" pitchFamily="34" charset="0"/>
              </a:rPr>
              <a:t>Überzeugung </a:t>
            </a:r>
            <a:endParaRPr lang="en-GB" sz="1400" dirty="0" smtClean="0">
              <a:solidFill>
                <a:srgbClr val="FFFFFF"/>
              </a:solidFill>
              <a:cs typeface="Arial" panose="020B0604020202020204" pitchFamily="34" charset="0"/>
            </a:endParaRPr>
          </a:p>
        </p:txBody>
      </p:sp>
      <p:sp>
        <p:nvSpPr>
          <p:cNvPr id="13" name="Rectangle 12"/>
          <p:cNvSpPr/>
          <p:nvPr/>
        </p:nvSpPr>
        <p:spPr>
          <a:xfrm>
            <a:off x="2063142" y="1994155"/>
            <a:ext cx="1737034" cy="8157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400" b="1" dirty="0" smtClean="0">
                <a:solidFill>
                  <a:srgbClr val="FFFFFF"/>
                </a:solidFill>
                <a:cs typeface="Arial" panose="020B0604020202020204" pitchFamily="34" charset="0"/>
              </a:rPr>
              <a:t>Aktiv</a:t>
            </a:r>
            <a:endParaRPr lang="de-DE" sz="1400" b="1" dirty="0">
              <a:solidFill>
                <a:srgbClr val="FFFFFF"/>
              </a:solidFill>
              <a:cs typeface="Arial" panose="020B0604020202020204" pitchFamily="34" charset="0"/>
            </a:endParaRPr>
          </a:p>
        </p:txBody>
      </p:sp>
      <p:sp>
        <p:nvSpPr>
          <p:cNvPr id="14" name="Rectangle 13"/>
          <p:cNvSpPr/>
          <p:nvPr/>
        </p:nvSpPr>
        <p:spPr>
          <a:xfrm>
            <a:off x="2053916" y="2994297"/>
            <a:ext cx="1737034" cy="8157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400" b="1" dirty="0">
                <a:solidFill>
                  <a:srgbClr val="FFFFFF"/>
                </a:solidFill>
                <a:cs typeface="Arial" panose="020B0604020202020204" pitchFamily="34" charset="0"/>
              </a:rPr>
              <a:t>Qualität</a:t>
            </a:r>
            <a:endParaRPr lang="en-GB" sz="1400" dirty="0" smtClean="0">
              <a:solidFill>
                <a:srgbClr val="FFFFFF"/>
              </a:solidFill>
              <a:cs typeface="Arial" panose="020B0604020202020204" pitchFamily="34" charset="0"/>
            </a:endParaRPr>
          </a:p>
        </p:txBody>
      </p:sp>
      <p:sp>
        <p:nvSpPr>
          <p:cNvPr id="15" name="Rectangle 14"/>
          <p:cNvSpPr/>
          <p:nvPr/>
        </p:nvSpPr>
        <p:spPr>
          <a:xfrm>
            <a:off x="2053916" y="4032862"/>
            <a:ext cx="1737034" cy="8157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400" b="1" dirty="0">
                <a:solidFill>
                  <a:srgbClr val="FFFFFF"/>
                </a:solidFill>
                <a:cs typeface="Arial" panose="020B0604020202020204" pitchFamily="34" charset="0"/>
              </a:rPr>
              <a:t>Wachstum</a:t>
            </a:r>
            <a:endParaRPr lang="en-GB" sz="1400" dirty="0" smtClean="0">
              <a:solidFill>
                <a:srgbClr val="FFFFFF"/>
              </a:solidFill>
              <a:cs typeface="Arial" panose="020B0604020202020204" pitchFamily="34" charset="0"/>
            </a:endParaRPr>
          </a:p>
        </p:txBody>
      </p:sp>
      <p:sp>
        <p:nvSpPr>
          <p:cNvPr id="16" name="Rectangle 15"/>
          <p:cNvSpPr/>
          <p:nvPr/>
        </p:nvSpPr>
        <p:spPr>
          <a:xfrm>
            <a:off x="2053916" y="5051697"/>
            <a:ext cx="1737034" cy="8157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400" b="1" dirty="0" err="1">
                <a:solidFill>
                  <a:srgbClr val="FFFFFF"/>
                </a:solidFill>
                <a:cs typeface="Arial" panose="020B0604020202020204" pitchFamily="34" charset="0"/>
              </a:rPr>
              <a:t>Momentum</a:t>
            </a:r>
            <a:endParaRPr lang="en-GB" sz="1400" dirty="0" smtClean="0">
              <a:solidFill>
                <a:srgbClr val="FFFFFF"/>
              </a:solidFill>
              <a:cs typeface="Arial" panose="020B0604020202020204" pitchFamily="34" charset="0"/>
            </a:endParaRPr>
          </a:p>
        </p:txBody>
      </p:sp>
      <p:sp>
        <p:nvSpPr>
          <p:cNvPr id="31" name="Rectangle 30"/>
          <p:cNvSpPr/>
          <p:nvPr/>
        </p:nvSpPr>
        <p:spPr>
          <a:xfrm>
            <a:off x="4724403" y="974979"/>
            <a:ext cx="4800600" cy="81572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400" b="1" dirty="0">
                <a:solidFill>
                  <a:srgbClr val="FFFFFF"/>
                </a:solidFill>
                <a:cs typeface="Arial" panose="020B0604020202020204" pitchFamily="34" charset="0"/>
              </a:rPr>
              <a:t>Jede Investmentidee hat einen signifikanten Einfluss auf die Performance </a:t>
            </a:r>
          </a:p>
        </p:txBody>
      </p:sp>
      <p:sp>
        <p:nvSpPr>
          <p:cNvPr id="32" name="Down Arrow 31"/>
          <p:cNvSpPr/>
          <p:nvPr/>
        </p:nvSpPr>
        <p:spPr>
          <a:xfrm rot="16200000">
            <a:off x="4038600" y="1201862"/>
            <a:ext cx="496888" cy="361950"/>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dirty="0" smtClean="0">
              <a:solidFill>
                <a:srgbClr val="FFFFFF"/>
              </a:solidFill>
              <a:cs typeface="Arial" panose="020B0604020202020204" pitchFamily="34" charset="0"/>
            </a:endParaRPr>
          </a:p>
        </p:txBody>
      </p:sp>
      <p:sp>
        <p:nvSpPr>
          <p:cNvPr id="33" name="Rectangle 32"/>
          <p:cNvSpPr/>
          <p:nvPr/>
        </p:nvSpPr>
        <p:spPr>
          <a:xfrm>
            <a:off x="4724403" y="1994155"/>
            <a:ext cx="4800600" cy="81572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400" b="1" dirty="0">
                <a:solidFill>
                  <a:srgbClr val="FFFFFF"/>
                </a:solidFill>
                <a:cs typeface="Arial" panose="020B0604020202020204" pitchFamily="34" charset="0"/>
              </a:rPr>
              <a:t>Bottom-Up-Aktienauswahl im </a:t>
            </a:r>
            <a:r>
              <a:rPr lang="de-DE" sz="1400" b="1" dirty="0" smtClean="0">
                <a:solidFill>
                  <a:srgbClr val="FFFFFF"/>
                </a:solidFill>
                <a:cs typeface="Arial" panose="020B0604020202020204" pitchFamily="34" charset="0"/>
              </a:rPr>
              <a:t>Fokus, basierend auf unserem eigenen Research</a:t>
            </a:r>
            <a:endParaRPr lang="de-DE" sz="1400" b="1" dirty="0">
              <a:solidFill>
                <a:srgbClr val="FFFFFF"/>
              </a:solidFill>
              <a:cs typeface="Arial" panose="020B0604020202020204" pitchFamily="34" charset="0"/>
            </a:endParaRPr>
          </a:p>
        </p:txBody>
      </p:sp>
      <p:sp>
        <p:nvSpPr>
          <p:cNvPr id="34" name="Rectangle 33"/>
          <p:cNvSpPr/>
          <p:nvPr/>
        </p:nvSpPr>
        <p:spPr>
          <a:xfrm>
            <a:off x="4724403" y="2994296"/>
            <a:ext cx="4800600" cy="81572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400" b="1" dirty="0">
                <a:solidFill>
                  <a:srgbClr val="FFFFFF"/>
                </a:solidFill>
                <a:cs typeface="Arial" panose="020B0604020202020204" pitchFamily="34" charset="0"/>
              </a:rPr>
              <a:t>Wir suchen hochwertige Unternehmen, um sie langfristig zu halten</a:t>
            </a:r>
          </a:p>
        </p:txBody>
      </p:sp>
      <p:sp>
        <p:nvSpPr>
          <p:cNvPr id="35" name="Down Arrow 34"/>
          <p:cNvSpPr/>
          <p:nvPr/>
        </p:nvSpPr>
        <p:spPr>
          <a:xfrm rot="16200000">
            <a:off x="4038600" y="2221038"/>
            <a:ext cx="496888" cy="361950"/>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dirty="0" smtClean="0">
              <a:solidFill>
                <a:srgbClr val="FFFFFF"/>
              </a:solidFill>
              <a:cs typeface="Arial" panose="020B0604020202020204" pitchFamily="34" charset="0"/>
            </a:endParaRPr>
          </a:p>
        </p:txBody>
      </p:sp>
      <p:sp>
        <p:nvSpPr>
          <p:cNvPr id="36" name="Down Arrow 35"/>
          <p:cNvSpPr/>
          <p:nvPr/>
        </p:nvSpPr>
        <p:spPr>
          <a:xfrm rot="16200000">
            <a:off x="4038600" y="3221162"/>
            <a:ext cx="496888" cy="361950"/>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dirty="0" smtClean="0">
              <a:solidFill>
                <a:srgbClr val="FFFFFF"/>
              </a:solidFill>
              <a:cs typeface="Arial" panose="020B0604020202020204" pitchFamily="34" charset="0"/>
            </a:endParaRPr>
          </a:p>
        </p:txBody>
      </p:sp>
      <p:sp>
        <p:nvSpPr>
          <p:cNvPr id="37" name="Rectangle 36"/>
          <p:cNvSpPr/>
          <p:nvPr/>
        </p:nvSpPr>
        <p:spPr>
          <a:xfrm>
            <a:off x="4724403" y="4032862"/>
            <a:ext cx="4800600" cy="81572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400" b="1" dirty="0">
                <a:solidFill>
                  <a:srgbClr val="FFFFFF"/>
                </a:solidFill>
                <a:cs typeface="Arial" panose="020B0604020202020204" pitchFamily="34" charset="0"/>
              </a:rPr>
              <a:t>In nachhaltiges und vorhersehbares Wachstum wollen wir investieren</a:t>
            </a:r>
          </a:p>
        </p:txBody>
      </p:sp>
      <p:sp>
        <p:nvSpPr>
          <p:cNvPr id="38" name="Down Arrow 37"/>
          <p:cNvSpPr/>
          <p:nvPr/>
        </p:nvSpPr>
        <p:spPr>
          <a:xfrm rot="16200000">
            <a:off x="4038600" y="4259748"/>
            <a:ext cx="496888" cy="361950"/>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dirty="0" smtClean="0">
              <a:solidFill>
                <a:srgbClr val="FFFFFF"/>
              </a:solidFill>
              <a:cs typeface="Arial" panose="020B0604020202020204" pitchFamily="34" charset="0"/>
            </a:endParaRPr>
          </a:p>
        </p:txBody>
      </p:sp>
      <p:sp>
        <p:nvSpPr>
          <p:cNvPr id="39" name="Rectangle 38"/>
          <p:cNvSpPr/>
          <p:nvPr/>
        </p:nvSpPr>
        <p:spPr>
          <a:xfrm>
            <a:off x="4724403" y="5051697"/>
            <a:ext cx="4800600" cy="81572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400" b="1" dirty="0">
                <a:solidFill>
                  <a:srgbClr val="FFFFFF"/>
                </a:solidFill>
                <a:cs typeface="Arial" panose="020B0604020202020204" pitchFamily="34" charset="0"/>
              </a:rPr>
              <a:t>Gewinne laufen lassen und Verluste begrenzen</a:t>
            </a:r>
          </a:p>
        </p:txBody>
      </p:sp>
      <p:sp>
        <p:nvSpPr>
          <p:cNvPr id="40" name="Down Arrow 39"/>
          <p:cNvSpPr/>
          <p:nvPr/>
        </p:nvSpPr>
        <p:spPr>
          <a:xfrm rot="16200000">
            <a:off x="4038600" y="5278563"/>
            <a:ext cx="496888" cy="361950"/>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dirty="0" smtClean="0">
              <a:solidFill>
                <a:srgbClr val="FFFFFF"/>
              </a:solidFill>
              <a:cs typeface="Arial" panose="020B0604020202020204" pitchFamily="34" charset="0"/>
            </a:endParaRPr>
          </a:p>
        </p:txBody>
      </p:sp>
      <p:pic>
        <p:nvPicPr>
          <p:cNvPr id="41"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0073" y="4032862"/>
            <a:ext cx="1733849" cy="815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3"/>
          <p:cNvPicPr>
            <a:picLocks noGrp="1" noChangeAspect="1" noChangeArrowheads="1"/>
          </p:cNvPicPr>
          <p:nvPr>
            <p:ph sz="quarter" idx="4294967295"/>
          </p:nvPr>
        </p:nvPicPr>
        <p:blipFill>
          <a:blip r:embed="rId6" cstate="email">
            <a:extLst>
              <a:ext uri="{28A0092B-C50C-407E-A947-70E740481C1C}">
                <a14:useLocalDpi xmlns:a14="http://schemas.microsoft.com/office/drawing/2010/main"/>
              </a:ext>
            </a:extLst>
          </a:blip>
          <a:srcRect/>
          <a:stretch>
            <a:fillRect/>
          </a:stretch>
        </p:blipFill>
        <p:spPr bwMode="auto">
          <a:xfrm>
            <a:off x="320067" y="974979"/>
            <a:ext cx="1743075" cy="815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3"/>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310841" y="2994277"/>
            <a:ext cx="1743074" cy="815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 Placeholder 5"/>
          <p:cNvSpPr>
            <a:spLocks noGrp="1"/>
          </p:cNvSpPr>
          <p:nvPr>
            <p:ph type="body" sz="quarter" idx="4294967295"/>
          </p:nvPr>
        </p:nvSpPr>
        <p:spPr>
          <a:xfrm>
            <a:off x="314485" y="5897769"/>
            <a:ext cx="9295774" cy="195814"/>
          </a:xfrm>
          <a:prstGeom prst="rect">
            <a:avLst/>
          </a:prstGeom>
        </p:spPr>
        <p:txBody>
          <a:bodyPr vert="horz" wrap="square" lIns="0" tIns="36000" rIns="0" bIns="36000" rtlCol="0" anchor="b" anchorCtr="0">
            <a:spAutoFit/>
          </a:bodyPr>
          <a:lstStyle/>
          <a:p>
            <a:pPr>
              <a:spcBef>
                <a:spcPts val="0"/>
              </a:spcBef>
              <a:spcAft>
                <a:spcPts val="0"/>
              </a:spcAft>
            </a:pPr>
            <a:r>
              <a:rPr lang="de-DE" sz="800" b="0" dirty="0">
                <a:solidFill>
                  <a:srgbClr val="000000"/>
                </a:solidFill>
              </a:rPr>
              <a:t>Quelle: Aberdeen Standard </a:t>
            </a:r>
            <a:r>
              <a:rPr lang="de-DE" sz="800" b="0" dirty="0" smtClean="0">
                <a:solidFill>
                  <a:srgbClr val="000000"/>
                </a:solidFill>
              </a:rPr>
              <a:t>Investments.</a:t>
            </a:r>
            <a:endParaRPr lang="de-DE" sz="800" b="0" dirty="0">
              <a:solidFill>
                <a:srgbClr val="000000"/>
              </a:solidFill>
            </a:endParaRPr>
          </a:p>
        </p:txBody>
      </p:sp>
    </p:spTree>
    <p:extLst>
      <p:ext uri="{BB962C8B-B14F-4D97-AF65-F5344CB8AC3E}">
        <p14:creationId xmlns:p14="http://schemas.microsoft.com/office/powerpoint/2010/main" val="1391247501"/>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1360905" y="2280658"/>
            <a:ext cx="8003006" cy="0"/>
          </a:xfrm>
          <a:prstGeom prst="line">
            <a:avLst/>
          </a:prstGeom>
          <a:ln w="28575">
            <a:solidFill>
              <a:srgbClr val="141E50"/>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3370860" y="1836941"/>
            <a:ext cx="1117773" cy="215444"/>
            <a:chOff x="1343627" y="4418700"/>
            <a:chExt cx="1031790" cy="215444"/>
          </a:xfrm>
        </p:grpSpPr>
        <p:sp>
          <p:nvSpPr>
            <p:cNvPr id="15" name="TextBox 14"/>
            <p:cNvSpPr txBox="1"/>
            <p:nvPr/>
          </p:nvSpPr>
          <p:spPr>
            <a:xfrm>
              <a:off x="1639713" y="4418700"/>
              <a:ext cx="735704" cy="215444"/>
            </a:xfrm>
            <a:prstGeom prst="rect">
              <a:avLst/>
            </a:prstGeom>
            <a:noFill/>
            <a:ln>
              <a:noFill/>
            </a:ln>
          </p:spPr>
          <p:txBody>
            <a:bodyPr wrap="none" rtlCol="0">
              <a:spAutoFit/>
            </a:bodyPr>
            <a:lstStyle/>
            <a:p>
              <a:r>
                <a:rPr lang="en-US" sz="800" dirty="0">
                  <a:solidFill>
                    <a:srgbClr val="000000"/>
                  </a:solidFill>
                </a:rPr>
                <a:t>Market return</a:t>
              </a:r>
              <a:endParaRPr lang="en-GB" sz="800" dirty="0">
                <a:solidFill>
                  <a:srgbClr val="000000"/>
                </a:solidFill>
              </a:endParaRPr>
            </a:p>
          </p:txBody>
        </p:sp>
        <p:cxnSp>
          <p:nvCxnSpPr>
            <p:cNvPr id="16" name="Straight Connector 15"/>
            <p:cNvCxnSpPr/>
            <p:nvPr/>
          </p:nvCxnSpPr>
          <p:spPr>
            <a:xfrm>
              <a:off x="1343627" y="4531824"/>
              <a:ext cx="328260" cy="0"/>
            </a:xfrm>
            <a:prstGeom prst="line">
              <a:avLst/>
            </a:prstGeom>
            <a:ln w="38100">
              <a:solidFill>
                <a:srgbClr val="141E50"/>
              </a:solidFill>
            </a:ln>
          </p:spPr>
          <p:style>
            <a:lnRef idx="1">
              <a:schemeClr val="accent2"/>
            </a:lnRef>
            <a:fillRef idx="0">
              <a:schemeClr val="accent2"/>
            </a:fillRef>
            <a:effectRef idx="0">
              <a:schemeClr val="accent2"/>
            </a:effectRef>
            <a:fontRef idx="minor">
              <a:schemeClr val="tx1"/>
            </a:fontRef>
          </p:style>
        </p:cxnSp>
      </p:grpSp>
      <p:sp>
        <p:nvSpPr>
          <p:cNvPr id="4" name="Title 3"/>
          <p:cNvSpPr>
            <a:spLocks noGrp="1"/>
          </p:cNvSpPr>
          <p:nvPr>
            <p:ph type="title"/>
          </p:nvPr>
        </p:nvSpPr>
        <p:spPr>
          <a:xfrm>
            <a:off x="306389" y="367171"/>
            <a:ext cx="9297986" cy="307777"/>
          </a:xfrm>
        </p:spPr>
        <p:txBody>
          <a:bodyPr/>
          <a:lstStyle/>
          <a:p>
            <a:r>
              <a:rPr lang="de-DE" dirty="0" smtClean="0"/>
              <a:t>Kern unseres risikoarmen </a:t>
            </a:r>
            <a:r>
              <a:rPr lang="de-DE" dirty="0"/>
              <a:t>Ansatzes: </a:t>
            </a:r>
            <a:r>
              <a:rPr lang="de-DE" dirty="0" smtClean="0"/>
              <a:t>Die Vermeidung </a:t>
            </a:r>
            <a:r>
              <a:rPr lang="de-DE" dirty="0"/>
              <a:t>von </a:t>
            </a:r>
            <a:r>
              <a:rPr lang="de-DE" dirty="0" smtClean="0"/>
              <a:t>Verlustbringern  </a:t>
            </a:r>
            <a:endParaRPr lang="en-GB" dirty="0"/>
          </a:p>
        </p:txBody>
      </p:sp>
      <p:sp>
        <p:nvSpPr>
          <p:cNvPr id="22" name="Text Placeholder 21"/>
          <p:cNvSpPr>
            <a:spLocks noGrp="1"/>
          </p:cNvSpPr>
          <p:nvPr>
            <p:ph type="body" sz="quarter" idx="34"/>
          </p:nvPr>
        </p:nvSpPr>
        <p:spPr>
          <a:xfrm>
            <a:off x="311805" y="5466254"/>
            <a:ext cx="8992533" cy="195814"/>
          </a:xfrm>
        </p:spPr>
        <p:txBody>
          <a:bodyPr/>
          <a:lstStyle/>
          <a:p>
            <a:r>
              <a:rPr lang="de-DE" dirty="0"/>
              <a:t>Quelle: Aberdeen Standard Investments, </a:t>
            </a:r>
            <a:r>
              <a:rPr lang="de-DE" dirty="0" smtClean="0"/>
              <a:t>MSCI Indizes, </a:t>
            </a:r>
            <a:r>
              <a:rPr lang="de-DE" dirty="0"/>
              <a:t>31. Dezember </a:t>
            </a:r>
            <a:r>
              <a:rPr lang="de-DE" dirty="0" smtClean="0"/>
              <a:t>2017; </a:t>
            </a:r>
            <a:r>
              <a:rPr lang="en-GB" dirty="0"/>
              <a:t>Aberdeen Standard </a:t>
            </a:r>
            <a:r>
              <a:rPr lang="en-GB" dirty="0" smtClean="0"/>
              <a:t>Investments, </a:t>
            </a:r>
            <a:r>
              <a:rPr lang="en-GB" dirty="0" err="1" smtClean="0"/>
              <a:t>seit</a:t>
            </a:r>
            <a:r>
              <a:rPr lang="en-GB" dirty="0" smtClean="0"/>
              <a:t> </a:t>
            </a:r>
            <a:r>
              <a:rPr lang="en-GB" dirty="0" err="1" smtClean="0"/>
              <a:t>Auflage</a:t>
            </a:r>
            <a:r>
              <a:rPr lang="en-GB" dirty="0" smtClean="0"/>
              <a:t> der </a:t>
            </a:r>
            <a:r>
              <a:rPr lang="en-GB" dirty="0" err="1" smtClean="0"/>
              <a:t>Strategien</a:t>
            </a:r>
            <a:r>
              <a:rPr lang="en-GB" dirty="0" smtClean="0"/>
              <a:t>  </a:t>
            </a:r>
            <a:r>
              <a:rPr lang="en-GB" dirty="0" err="1" smtClean="0"/>
              <a:t>bis</a:t>
            </a:r>
            <a:r>
              <a:rPr lang="en-GB" dirty="0" smtClean="0"/>
              <a:t> 31. </a:t>
            </a:r>
            <a:r>
              <a:rPr lang="en-GB" dirty="0" err="1" smtClean="0"/>
              <a:t>Dezember</a:t>
            </a:r>
            <a:r>
              <a:rPr lang="en-GB" dirty="0" smtClean="0"/>
              <a:t> 2018.</a:t>
            </a:r>
            <a:r>
              <a:rPr lang="de-DE" dirty="0" smtClean="0"/>
              <a:t> </a:t>
            </a:r>
            <a:endParaRPr lang="de-DE" dirty="0"/>
          </a:p>
        </p:txBody>
      </p:sp>
      <p:sp>
        <p:nvSpPr>
          <p:cNvPr id="21" name="TextBox 20"/>
          <p:cNvSpPr txBox="1"/>
          <p:nvPr/>
        </p:nvSpPr>
        <p:spPr>
          <a:xfrm>
            <a:off x="1587499" y="1944694"/>
            <a:ext cx="2609850" cy="369332"/>
          </a:xfrm>
          <a:prstGeom prst="rect">
            <a:avLst/>
          </a:prstGeom>
          <a:noFill/>
        </p:spPr>
        <p:txBody>
          <a:bodyPr wrap="square" rtlCol="0">
            <a:spAutoFit/>
          </a:bodyPr>
          <a:lstStyle/>
          <a:p>
            <a:pPr algn="ctr"/>
            <a:r>
              <a:rPr lang="en-GB" dirty="0" smtClean="0">
                <a:solidFill>
                  <a:srgbClr val="003056"/>
                </a:solidFill>
              </a:rPr>
              <a:t>Large Cap</a:t>
            </a:r>
            <a:endParaRPr lang="en-GB" dirty="0">
              <a:solidFill>
                <a:srgbClr val="003056"/>
              </a:solidFill>
            </a:endParaRPr>
          </a:p>
        </p:txBody>
      </p:sp>
      <p:sp>
        <p:nvSpPr>
          <p:cNvPr id="25" name="TextBox 24"/>
          <p:cNvSpPr txBox="1"/>
          <p:nvPr/>
        </p:nvSpPr>
        <p:spPr>
          <a:xfrm>
            <a:off x="5637207" y="1963743"/>
            <a:ext cx="2609850" cy="369332"/>
          </a:xfrm>
          <a:prstGeom prst="rect">
            <a:avLst/>
          </a:prstGeom>
          <a:noFill/>
        </p:spPr>
        <p:txBody>
          <a:bodyPr wrap="square" rtlCol="0">
            <a:spAutoFit/>
          </a:bodyPr>
          <a:lstStyle/>
          <a:p>
            <a:pPr algn="ctr"/>
            <a:r>
              <a:rPr lang="en-GB" dirty="0" smtClean="0">
                <a:solidFill>
                  <a:srgbClr val="003056"/>
                </a:solidFill>
              </a:rPr>
              <a:t>Small Cap</a:t>
            </a:r>
            <a:endParaRPr lang="en-GB" dirty="0">
              <a:solidFill>
                <a:srgbClr val="003056"/>
              </a:solidFill>
            </a:endParaRPr>
          </a:p>
        </p:txBody>
      </p:sp>
      <p:sp>
        <p:nvSpPr>
          <p:cNvPr id="18" name="Text Placeholder 4"/>
          <p:cNvSpPr>
            <a:spLocks noGrp="1"/>
          </p:cNvSpPr>
          <p:nvPr>
            <p:ph type="body" sz="quarter" idx="34"/>
          </p:nvPr>
        </p:nvSpPr>
        <p:spPr>
          <a:xfrm>
            <a:off x="304800" y="5658628"/>
            <a:ext cx="9295774" cy="288147"/>
          </a:xfrm>
        </p:spPr>
        <p:txBody>
          <a:bodyPr vert="horz" wrap="square" lIns="0" tIns="36000" rIns="0" bIns="36000" rtlCol="0" anchor="b" anchorCtr="0">
            <a:spAutoFit/>
          </a:bodyPr>
          <a:lstStyle/>
          <a:p>
            <a:r>
              <a:rPr lang="de-DE" sz="1400" b="1" dirty="0" smtClean="0">
                <a:solidFill>
                  <a:srgbClr val="1A9CE3"/>
                </a:solidFill>
                <a:ea typeface="+mn-ea"/>
              </a:rPr>
              <a:t>Die Vermeidung von „Blue-Sky“ Unternehmen zahlt sich aus</a:t>
            </a:r>
            <a:endParaRPr lang="de-DE" sz="1400" b="1" dirty="0">
              <a:solidFill>
                <a:srgbClr val="1A9CE3"/>
              </a:solidFill>
              <a:ea typeface="+mn-ea"/>
            </a:endParaRPr>
          </a:p>
        </p:txBody>
      </p:sp>
      <p:grpSp>
        <p:nvGrpSpPr>
          <p:cNvPr id="2" name="Group 1"/>
          <p:cNvGrpSpPr/>
          <p:nvPr/>
        </p:nvGrpSpPr>
        <p:grpSpPr>
          <a:xfrm>
            <a:off x="1831898" y="2522669"/>
            <a:ext cx="2140027" cy="2095443"/>
            <a:chOff x="-2692477" y="2052385"/>
            <a:chExt cx="2140027" cy="2095443"/>
          </a:xfrm>
        </p:grpSpPr>
        <p:pic>
          <p:nvPicPr>
            <p:cNvPr id="2050" name="Picture 2"/>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2692477" y="2052385"/>
              <a:ext cx="2140027" cy="2095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2274927" y="3293569"/>
              <a:ext cx="1304925" cy="523220"/>
            </a:xfrm>
            <a:prstGeom prst="rect">
              <a:avLst/>
            </a:prstGeom>
            <a:noFill/>
          </p:spPr>
          <p:txBody>
            <a:bodyPr wrap="square" rtlCol="0">
              <a:spAutoFit/>
            </a:bodyPr>
            <a:lstStyle/>
            <a:p>
              <a:pPr algn="ctr"/>
              <a:r>
                <a:rPr lang="en-GB" sz="1400" b="1" dirty="0" smtClean="0">
                  <a:solidFill>
                    <a:schemeClr val="bg1"/>
                  </a:solidFill>
                </a:rPr>
                <a:t>93%</a:t>
              </a:r>
              <a:endParaRPr lang="en-GB" sz="1400" b="1" dirty="0">
                <a:solidFill>
                  <a:schemeClr val="bg1"/>
                </a:solidFill>
              </a:endParaRPr>
            </a:p>
            <a:p>
              <a:pPr algn="ctr"/>
              <a:r>
                <a:rPr lang="en-GB" sz="1400" b="1" dirty="0" err="1" smtClean="0">
                  <a:solidFill>
                    <a:schemeClr val="bg1"/>
                  </a:solidFill>
                </a:rPr>
                <a:t>Profitabel</a:t>
              </a:r>
              <a:endParaRPr lang="en-GB" sz="1400" b="1" dirty="0">
                <a:solidFill>
                  <a:schemeClr val="bg1"/>
                </a:solidFill>
              </a:endParaRPr>
            </a:p>
          </p:txBody>
        </p:sp>
        <p:sp>
          <p:nvSpPr>
            <p:cNvPr id="23" name="TextBox 22"/>
            <p:cNvSpPr txBox="1"/>
            <p:nvPr/>
          </p:nvSpPr>
          <p:spPr>
            <a:xfrm>
              <a:off x="-2438437" y="2399751"/>
              <a:ext cx="1631946" cy="523220"/>
            </a:xfrm>
            <a:prstGeom prst="rect">
              <a:avLst/>
            </a:prstGeom>
            <a:noFill/>
          </p:spPr>
          <p:txBody>
            <a:bodyPr wrap="square" rtlCol="0">
              <a:spAutoFit/>
            </a:bodyPr>
            <a:lstStyle/>
            <a:p>
              <a:pPr algn="ctr"/>
              <a:r>
                <a:rPr lang="en-GB" sz="1400" b="1" dirty="0" smtClean="0">
                  <a:solidFill>
                    <a:schemeClr val="bg1"/>
                  </a:solidFill>
                </a:rPr>
                <a:t>7%</a:t>
              </a:r>
              <a:endParaRPr lang="en-GB" sz="1400" b="1" dirty="0">
                <a:solidFill>
                  <a:schemeClr val="bg1"/>
                </a:solidFill>
              </a:endParaRPr>
            </a:p>
            <a:p>
              <a:pPr algn="ctr"/>
              <a:r>
                <a:rPr lang="en-GB" sz="1400" b="1" dirty="0" err="1" smtClean="0">
                  <a:solidFill>
                    <a:schemeClr val="bg1"/>
                  </a:solidFill>
                </a:rPr>
                <a:t>Verlustbringer</a:t>
              </a:r>
              <a:endParaRPr lang="en-GB" sz="1400" b="1" dirty="0">
                <a:solidFill>
                  <a:schemeClr val="bg1"/>
                </a:solidFill>
              </a:endParaRPr>
            </a:p>
          </p:txBody>
        </p:sp>
      </p:grpSp>
      <p:grpSp>
        <p:nvGrpSpPr>
          <p:cNvPr id="29" name="Group 28"/>
          <p:cNvGrpSpPr/>
          <p:nvPr/>
        </p:nvGrpSpPr>
        <p:grpSpPr>
          <a:xfrm>
            <a:off x="5918121" y="2522668"/>
            <a:ext cx="2140027" cy="2095443"/>
            <a:chOff x="-2692477" y="2052385"/>
            <a:chExt cx="2140027" cy="2095443"/>
          </a:xfrm>
        </p:grpSpPr>
        <p:pic>
          <p:nvPicPr>
            <p:cNvPr id="30" name="Picture 2"/>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2692477" y="2052385"/>
              <a:ext cx="2140027" cy="2095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TextBox 30"/>
            <p:cNvSpPr txBox="1"/>
            <p:nvPr/>
          </p:nvSpPr>
          <p:spPr>
            <a:xfrm>
              <a:off x="-2274927" y="3293569"/>
              <a:ext cx="1304925" cy="523220"/>
            </a:xfrm>
            <a:prstGeom prst="rect">
              <a:avLst/>
            </a:prstGeom>
            <a:noFill/>
          </p:spPr>
          <p:txBody>
            <a:bodyPr wrap="square" rtlCol="0">
              <a:spAutoFit/>
            </a:bodyPr>
            <a:lstStyle/>
            <a:p>
              <a:pPr algn="ctr"/>
              <a:r>
                <a:rPr lang="en-GB" sz="1400" b="1" dirty="0" smtClean="0">
                  <a:solidFill>
                    <a:schemeClr val="bg1"/>
                  </a:solidFill>
                </a:rPr>
                <a:t>84%</a:t>
              </a:r>
              <a:endParaRPr lang="en-GB" sz="1400" b="1" dirty="0">
                <a:solidFill>
                  <a:schemeClr val="bg1"/>
                </a:solidFill>
              </a:endParaRPr>
            </a:p>
            <a:p>
              <a:pPr algn="ctr"/>
              <a:r>
                <a:rPr lang="en-GB" sz="1400" b="1" dirty="0" err="1" smtClean="0">
                  <a:solidFill>
                    <a:schemeClr val="bg1"/>
                  </a:solidFill>
                </a:rPr>
                <a:t>Profitabel</a:t>
              </a:r>
              <a:endParaRPr lang="en-GB" sz="1400" b="1" dirty="0">
                <a:solidFill>
                  <a:schemeClr val="bg1"/>
                </a:solidFill>
              </a:endParaRPr>
            </a:p>
          </p:txBody>
        </p:sp>
        <p:sp>
          <p:nvSpPr>
            <p:cNvPr id="32" name="TextBox 31"/>
            <p:cNvSpPr txBox="1"/>
            <p:nvPr/>
          </p:nvSpPr>
          <p:spPr>
            <a:xfrm>
              <a:off x="-2438437" y="2399751"/>
              <a:ext cx="1631946" cy="523220"/>
            </a:xfrm>
            <a:prstGeom prst="rect">
              <a:avLst/>
            </a:prstGeom>
            <a:noFill/>
          </p:spPr>
          <p:txBody>
            <a:bodyPr wrap="square" rtlCol="0">
              <a:spAutoFit/>
            </a:bodyPr>
            <a:lstStyle/>
            <a:p>
              <a:pPr algn="ctr"/>
              <a:r>
                <a:rPr lang="en-GB" sz="1400" b="1" dirty="0" smtClean="0">
                  <a:solidFill>
                    <a:schemeClr val="bg1"/>
                  </a:solidFill>
                </a:rPr>
                <a:t>16%</a:t>
              </a:r>
              <a:endParaRPr lang="en-GB" sz="1400" b="1" dirty="0">
                <a:solidFill>
                  <a:schemeClr val="bg1"/>
                </a:solidFill>
              </a:endParaRPr>
            </a:p>
            <a:p>
              <a:pPr algn="ctr"/>
              <a:r>
                <a:rPr lang="en-GB" sz="1400" b="1" dirty="0" err="1" smtClean="0">
                  <a:solidFill>
                    <a:schemeClr val="bg1"/>
                  </a:solidFill>
                </a:rPr>
                <a:t>Verlustbringer</a:t>
              </a:r>
              <a:endParaRPr lang="en-GB" sz="1400" b="1" dirty="0">
                <a:solidFill>
                  <a:schemeClr val="bg1"/>
                </a:solidFill>
              </a:endParaRPr>
            </a:p>
          </p:txBody>
        </p:sp>
      </p:grpSp>
      <p:graphicFrame>
        <p:nvGraphicFramePr>
          <p:cNvPr id="12" name="Chart Placeholder 12"/>
          <p:cNvGraphicFramePr>
            <a:graphicFrameLocks noGrp="1"/>
          </p:cNvGraphicFramePr>
          <p:nvPr>
            <p:ph type="chart" sz="quarter" idx="4294967295"/>
            <p:extLst>
              <p:ext uri="{D42A27DB-BD31-4B8C-83A1-F6EECF244321}">
                <p14:modId xmlns:p14="http://schemas.microsoft.com/office/powerpoint/2010/main" val="3787020733"/>
              </p:ext>
            </p:extLst>
          </p:nvPr>
        </p:nvGraphicFramePr>
        <p:xfrm>
          <a:off x="268288" y="1414183"/>
          <a:ext cx="9205023" cy="3810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0054211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Graphic spid="12"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7"/>
          <p:cNvGraphicFramePr>
            <a:graphicFrameLocks/>
          </p:cNvGraphicFramePr>
          <p:nvPr>
            <p:extLst>
              <p:ext uri="{D42A27DB-BD31-4B8C-83A1-F6EECF244321}">
                <p14:modId xmlns:p14="http://schemas.microsoft.com/office/powerpoint/2010/main" val="3904601224"/>
              </p:ext>
            </p:extLst>
          </p:nvPr>
        </p:nvGraphicFramePr>
        <p:xfrm>
          <a:off x="304800" y="1333500"/>
          <a:ext cx="9296400" cy="4305301"/>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n-GB" dirty="0" err="1" smtClean="0"/>
              <a:t>Beständigkeit</a:t>
            </a:r>
            <a:r>
              <a:rPr lang="en-GB" dirty="0" smtClean="0"/>
              <a:t> – </a:t>
            </a:r>
            <a:r>
              <a:rPr lang="en-GB" dirty="0" err="1" smtClean="0"/>
              <a:t>auch</a:t>
            </a:r>
            <a:r>
              <a:rPr lang="en-GB" dirty="0" smtClean="0"/>
              <a:t> in </a:t>
            </a:r>
            <a:r>
              <a:rPr lang="en-GB" dirty="0" err="1" smtClean="0"/>
              <a:t>turbulenten</a:t>
            </a:r>
            <a:r>
              <a:rPr lang="en-GB" dirty="0" smtClean="0"/>
              <a:t>  </a:t>
            </a:r>
            <a:r>
              <a:rPr lang="en-GB" dirty="0" err="1" smtClean="0"/>
              <a:t>Märkten</a:t>
            </a:r>
            <a:endParaRPr lang="en-GB" dirty="0"/>
          </a:p>
        </p:txBody>
      </p:sp>
      <p:sp>
        <p:nvSpPr>
          <p:cNvPr id="3" name="Text Placeholder 2"/>
          <p:cNvSpPr>
            <a:spLocks noGrp="1"/>
          </p:cNvSpPr>
          <p:nvPr>
            <p:ph type="body" sz="quarter" idx="34"/>
          </p:nvPr>
        </p:nvSpPr>
        <p:spPr>
          <a:xfrm>
            <a:off x="454686" y="5675804"/>
            <a:ext cx="8992533" cy="195814"/>
          </a:xfrm>
        </p:spPr>
        <p:txBody>
          <a:bodyPr/>
          <a:lstStyle/>
          <a:p>
            <a:r>
              <a:rPr lang="en-GB" dirty="0"/>
              <a:t>Source: </a:t>
            </a:r>
            <a:r>
              <a:rPr lang="en-GB" dirty="0" smtClean="0"/>
              <a:t>Aberdeen Standard Investments, </a:t>
            </a:r>
            <a:r>
              <a:rPr lang="en-GB" dirty="0"/>
              <a:t>gross monthly returns in Euro of fund vs MSCI Europe and FTSE Developed Small Cap in months where MSCI Europe fell by &gt;5%, </a:t>
            </a:r>
            <a:r>
              <a:rPr lang="en-GB" dirty="0" smtClean="0"/>
              <a:t>31 December 2018</a:t>
            </a:r>
            <a:endParaRPr lang="en-GB" dirty="0"/>
          </a:p>
        </p:txBody>
      </p:sp>
      <p:sp>
        <p:nvSpPr>
          <p:cNvPr id="6" name="Text Placeholder 5"/>
          <p:cNvSpPr>
            <a:spLocks noGrp="1"/>
          </p:cNvSpPr>
          <p:nvPr>
            <p:ph type="body" sz="quarter" idx="11"/>
          </p:nvPr>
        </p:nvSpPr>
        <p:spPr/>
        <p:txBody>
          <a:bodyPr/>
          <a:lstStyle/>
          <a:p>
            <a:r>
              <a:rPr lang="en-GB" dirty="0" smtClean="0"/>
              <a:t>In 9 von 14 </a:t>
            </a:r>
            <a:r>
              <a:rPr lang="en-GB" dirty="0" err="1" smtClean="0"/>
              <a:t>Phasen</a:t>
            </a:r>
            <a:r>
              <a:rPr lang="en-GB" dirty="0" smtClean="0"/>
              <a:t> hat </a:t>
            </a:r>
            <a:r>
              <a:rPr lang="en-GB" dirty="0" err="1" smtClean="0"/>
              <a:t>unser</a:t>
            </a:r>
            <a:r>
              <a:rPr lang="en-GB" dirty="0" smtClean="0"/>
              <a:t> </a:t>
            </a:r>
            <a:r>
              <a:rPr lang="en-GB" dirty="0" err="1" smtClean="0"/>
              <a:t>aktives</a:t>
            </a:r>
            <a:r>
              <a:rPr lang="en-GB" dirty="0" smtClean="0"/>
              <a:t> Management </a:t>
            </a:r>
            <a:r>
              <a:rPr lang="en-GB" dirty="0" err="1" smtClean="0"/>
              <a:t>einen</a:t>
            </a:r>
            <a:r>
              <a:rPr lang="en-GB" dirty="0" smtClean="0"/>
              <a:t> </a:t>
            </a:r>
            <a:r>
              <a:rPr lang="en-GB" dirty="0" err="1" smtClean="0"/>
              <a:t>Mehrwert</a:t>
            </a:r>
            <a:r>
              <a:rPr lang="en-GB" dirty="0" smtClean="0"/>
              <a:t> </a:t>
            </a:r>
            <a:r>
              <a:rPr lang="en-GB" dirty="0" err="1" smtClean="0"/>
              <a:t>geliefert</a:t>
            </a:r>
            <a:endParaRPr lang="en-GB" dirty="0"/>
          </a:p>
        </p:txBody>
      </p:sp>
      <p:sp>
        <p:nvSpPr>
          <p:cNvPr id="15" name="Text Placeholder 4"/>
          <p:cNvSpPr>
            <a:spLocks noGrp="1"/>
          </p:cNvSpPr>
          <p:nvPr>
            <p:ph type="body" sz="quarter" idx="36"/>
          </p:nvPr>
        </p:nvSpPr>
        <p:spPr>
          <a:xfrm>
            <a:off x="454681" y="1342438"/>
            <a:ext cx="8992532" cy="257369"/>
          </a:xfrm>
        </p:spPr>
        <p:txBody>
          <a:bodyPr/>
          <a:lstStyle/>
          <a:p>
            <a:r>
              <a:rPr lang="en-GB" dirty="0"/>
              <a:t>Months since inception when </a:t>
            </a:r>
            <a:r>
              <a:rPr lang="en-GB" dirty="0" smtClean="0"/>
              <a:t>European equities </a:t>
            </a:r>
            <a:r>
              <a:rPr lang="en-GB" dirty="0"/>
              <a:t>fell by </a:t>
            </a:r>
            <a:r>
              <a:rPr lang="en-GB" dirty="0" smtClean="0"/>
              <a:t>5%+</a:t>
            </a:r>
            <a:endParaRPr lang="en-GB" dirty="0"/>
          </a:p>
        </p:txBody>
      </p:sp>
    </p:spTree>
    <p:extLst>
      <p:ext uri="{BB962C8B-B14F-4D97-AF65-F5344CB8AC3E}">
        <p14:creationId xmlns:p14="http://schemas.microsoft.com/office/powerpoint/2010/main" val="30589916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fade">
                                      <p:cBhvr>
                                        <p:cTn id="7" dur="500"/>
                                        <p:tgtEl>
                                          <p:spTgt spid="7">
                                            <p:graphicEl>
                                              <a:chart seriesIdx="-3" categoryIdx="-3" bldStep="gridLegend"/>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graphicEl>
                                              <a:chart seriesIdx="0" categoryIdx="-4" bldStep="series"/>
                                            </p:graphicEl>
                                          </p:spTgt>
                                        </p:tgtEl>
                                        <p:attrNameLst>
                                          <p:attrName>style.visibility</p:attrName>
                                        </p:attrNameLst>
                                      </p:cBhvr>
                                      <p:to>
                                        <p:strVal val="visible"/>
                                      </p:to>
                                    </p:set>
                                    <p:animEffect transition="in" filter="fade">
                                      <p:cBhvr>
                                        <p:cTn id="10" dur="500"/>
                                        <p:tgtEl>
                                          <p:spTgt spid="7">
                                            <p:graphicEl>
                                              <a:chart seriesIdx="0" categoryIdx="-4" bldStep="series"/>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graphicEl>
                                              <a:chart seriesIdx="1" categoryIdx="-4" bldStep="series"/>
                                            </p:graphicEl>
                                          </p:spTgt>
                                        </p:tgtEl>
                                        <p:attrNameLst>
                                          <p:attrName>style.visibility</p:attrName>
                                        </p:attrNameLst>
                                      </p:cBhvr>
                                      <p:to>
                                        <p:strVal val="visible"/>
                                      </p:to>
                                    </p:set>
                                    <p:animEffect transition="in" filter="fade">
                                      <p:cBhvr>
                                        <p:cTn id="15" dur="500"/>
                                        <p:tgtEl>
                                          <p:spTgt spid="7">
                                            <p:graphicEl>
                                              <a:chart seriesIdx="1" categoryIdx="-4" bldStep="series"/>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graphicEl>
                                              <a:chart seriesIdx="2" categoryIdx="-4" bldStep="series"/>
                                            </p:graphicEl>
                                          </p:spTgt>
                                        </p:tgtEl>
                                        <p:attrNameLst>
                                          <p:attrName>style.visibility</p:attrName>
                                        </p:attrNameLst>
                                      </p:cBhvr>
                                      <p:to>
                                        <p:strVal val="visible"/>
                                      </p:to>
                                    </p:set>
                                    <p:animEffect transition="in" filter="fade">
                                      <p:cBhvr>
                                        <p:cTn id="20" dur="500"/>
                                        <p:tgtEl>
                                          <p:spTgt spid="7">
                                            <p:graphicEl>
                                              <a:chart seriesIdx="2"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Chart bld="series"/>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389" y="367176"/>
            <a:ext cx="9297986" cy="615553"/>
          </a:xfrm>
        </p:spPr>
        <p:txBody>
          <a:bodyPr/>
          <a:lstStyle/>
          <a:p>
            <a:r>
              <a:rPr lang="en-GB" dirty="0" smtClean="0"/>
              <a:t>European Smaller Companies - </a:t>
            </a:r>
            <a:r>
              <a:rPr lang="en-GB" dirty="0" err="1" smtClean="0"/>
              <a:t>Anhaltende</a:t>
            </a:r>
            <a:r>
              <a:rPr lang="en-GB" dirty="0" smtClean="0"/>
              <a:t> Ou</a:t>
            </a:r>
            <a:r>
              <a:rPr lang="en-GB" dirty="0"/>
              <a:t>tperformance </a:t>
            </a:r>
            <a:r>
              <a:rPr lang="en-GB" dirty="0" err="1"/>
              <a:t>über</a:t>
            </a:r>
            <a:r>
              <a:rPr lang="en-GB" dirty="0"/>
              <a:t> den </a:t>
            </a:r>
            <a:r>
              <a:rPr lang="en-GB" dirty="0" err="1"/>
              <a:t>Konjunkturzyklus</a:t>
            </a:r>
            <a:r>
              <a:rPr lang="en-GB" dirty="0"/>
              <a:t> </a:t>
            </a:r>
            <a:r>
              <a:rPr lang="en-GB" dirty="0" err="1"/>
              <a:t>hinweg</a:t>
            </a:r>
            <a:r>
              <a:rPr lang="en-GB" dirty="0"/>
              <a:t> </a:t>
            </a:r>
          </a:p>
        </p:txBody>
      </p:sp>
      <p:sp>
        <p:nvSpPr>
          <p:cNvPr id="3" name="Text Placeholder 2"/>
          <p:cNvSpPr>
            <a:spLocks noGrp="1"/>
          </p:cNvSpPr>
          <p:nvPr>
            <p:ph type="body" sz="quarter" idx="34"/>
          </p:nvPr>
        </p:nvSpPr>
        <p:spPr/>
        <p:txBody>
          <a:bodyPr/>
          <a:lstStyle/>
          <a:p>
            <a:r>
              <a:rPr lang="en-GB" dirty="0" err="1" smtClean="0"/>
              <a:t>Quelle</a:t>
            </a:r>
            <a:r>
              <a:rPr lang="en-GB" dirty="0" smtClean="0"/>
              <a:t>: Morningstar Direct, D </a:t>
            </a:r>
            <a:r>
              <a:rPr lang="en-GB" dirty="0" err="1" smtClean="0"/>
              <a:t>Acc</a:t>
            </a:r>
            <a:r>
              <a:rPr lang="en-GB" dirty="0" smtClean="0"/>
              <a:t> Share Class, Net of fees in EUR, 28. </a:t>
            </a:r>
            <a:r>
              <a:rPr lang="en-GB" dirty="0" err="1" smtClean="0"/>
              <a:t>Februar</a:t>
            </a:r>
            <a:r>
              <a:rPr lang="en-GB" dirty="0" smtClean="0"/>
              <a:t> 2019</a:t>
            </a:r>
            <a:endParaRPr lang="en-GB" dirty="0"/>
          </a:p>
        </p:txBody>
      </p:sp>
      <p:sp>
        <p:nvSpPr>
          <p:cNvPr id="6" name="Text Placeholder 5"/>
          <p:cNvSpPr>
            <a:spLocks noGrp="1"/>
          </p:cNvSpPr>
          <p:nvPr>
            <p:ph type="body" sz="quarter" idx="11"/>
          </p:nvPr>
        </p:nvSpPr>
        <p:spPr>
          <a:xfrm>
            <a:off x="272485" y="6093296"/>
            <a:ext cx="9294186" cy="256480"/>
          </a:xfrm>
        </p:spPr>
        <p:txBody>
          <a:bodyPr/>
          <a:lstStyle/>
          <a:p>
            <a:r>
              <a:rPr lang="de-DE" dirty="0" smtClean="0"/>
              <a:t>Fokus </a:t>
            </a:r>
            <a:r>
              <a:rPr lang="de-DE" dirty="0"/>
              <a:t>auf qualitativ hochwertige, nachhaltig wachsende Unternehmen</a:t>
            </a:r>
            <a:endParaRPr lang="en-GB" dirty="0"/>
          </a:p>
        </p:txBody>
      </p:sp>
      <p:graphicFrame>
        <p:nvGraphicFramePr>
          <p:cNvPr id="9" name="Chart Placeholder 8"/>
          <p:cNvGraphicFramePr>
            <a:graphicFrameLocks noGrp="1"/>
          </p:cNvGraphicFramePr>
          <p:nvPr>
            <p:ph type="chart" sz="quarter" idx="35"/>
            <p:extLst>
              <p:ext uri="{D42A27DB-BD31-4B8C-83A1-F6EECF244321}">
                <p14:modId xmlns:p14="http://schemas.microsoft.com/office/powerpoint/2010/main" val="970020457"/>
              </p:ext>
            </p:extLst>
          </p:nvPr>
        </p:nvGraphicFramePr>
        <p:xfrm>
          <a:off x="454026" y="1676400"/>
          <a:ext cx="8761413" cy="39385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44459652"/>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9205"/>
            <a:ext cx="9906001" cy="6870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 Placeholder 15"/>
          <p:cNvSpPr>
            <a:spLocks noGrp="1"/>
          </p:cNvSpPr>
          <p:nvPr>
            <p:ph type="body" sz="quarter" idx="19"/>
          </p:nvPr>
        </p:nvSpPr>
        <p:spPr/>
        <p:txBody>
          <a:bodyPr/>
          <a:lstStyle/>
          <a:p>
            <a:pPr marL="0" indent="0">
              <a:buNone/>
            </a:pPr>
            <a:endParaRPr lang="en-GB" dirty="0"/>
          </a:p>
        </p:txBody>
      </p:sp>
      <p:sp>
        <p:nvSpPr>
          <p:cNvPr id="97" name="Text Placeholder 96"/>
          <p:cNvSpPr>
            <a:spLocks noGrp="1"/>
          </p:cNvSpPr>
          <p:nvPr>
            <p:ph type="body" sz="quarter" idx="20"/>
          </p:nvPr>
        </p:nvSpPr>
        <p:spPr>
          <a:xfrm>
            <a:off x="306388" y="3384122"/>
            <a:ext cx="5385285" cy="663634"/>
          </a:xfrm>
        </p:spPr>
        <p:txBody>
          <a:bodyPr/>
          <a:lstStyle/>
          <a:p>
            <a:pPr>
              <a:lnSpc>
                <a:spcPct val="80000"/>
              </a:lnSpc>
              <a:spcBef>
                <a:spcPts val="0"/>
              </a:spcBef>
              <a:spcAft>
                <a:spcPct val="0"/>
              </a:spcAft>
            </a:pPr>
            <a:r>
              <a:rPr lang="de-DE" sz="2400" dirty="0" smtClean="0"/>
              <a:t>Wie funktioniert unser Investmentansatz?</a:t>
            </a:r>
          </a:p>
        </p:txBody>
      </p:sp>
      <p:pic>
        <p:nvPicPr>
          <p:cNvPr id="6" name="Picture 5"/>
          <p:cNvPicPr>
            <a:picLocks noChangeAspect="1"/>
          </p:cNvPicPr>
          <p:nvPr/>
        </p:nvPicPr>
        <p:blipFill>
          <a:blip r:embed="rId4" cstate="email">
            <a:alphaModFix/>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7076122" y="410952"/>
            <a:ext cx="2528253" cy="594085"/>
          </a:xfrm>
          <a:prstGeom prst="rect">
            <a:avLst/>
          </a:prstGeom>
        </p:spPr>
      </p:pic>
    </p:spTree>
    <p:extLst>
      <p:ext uri="{BB962C8B-B14F-4D97-AF65-F5344CB8AC3E}">
        <p14:creationId xmlns:p14="http://schemas.microsoft.com/office/powerpoint/2010/main" val="1663674654"/>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Unser </a:t>
            </a:r>
            <a:r>
              <a:rPr lang="en-GB" dirty="0" err="1" smtClean="0"/>
              <a:t>Investmentprozess</a:t>
            </a:r>
            <a:endParaRPr lang="en-GB" dirty="0"/>
          </a:p>
        </p:txBody>
      </p:sp>
      <p:sp>
        <p:nvSpPr>
          <p:cNvPr id="44" name="Rectangle 43"/>
          <p:cNvSpPr/>
          <p:nvPr/>
        </p:nvSpPr>
        <p:spPr>
          <a:xfrm>
            <a:off x="8344639" y="2930392"/>
            <a:ext cx="1184460" cy="868028"/>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54BCEB"/>
              </a:buClr>
            </a:pPr>
            <a:r>
              <a:rPr lang="de-DE" sz="1350" b="1" dirty="0">
                <a:solidFill>
                  <a:srgbClr val="003056"/>
                </a:solidFill>
              </a:rPr>
              <a:t>Endgültiges </a:t>
            </a:r>
            <a:r>
              <a:rPr lang="de-DE" sz="1350" b="1" dirty="0" smtClean="0">
                <a:solidFill>
                  <a:srgbClr val="003056"/>
                </a:solidFill>
              </a:rPr>
              <a:t>Portfolio</a:t>
            </a:r>
            <a:endParaRPr lang="de-DE" sz="1350" b="1" dirty="0">
              <a:solidFill>
                <a:srgbClr val="003056"/>
              </a:solidFill>
            </a:endParaRPr>
          </a:p>
        </p:txBody>
      </p:sp>
      <p:sp>
        <p:nvSpPr>
          <p:cNvPr id="3" name="Text Placeholder 2"/>
          <p:cNvSpPr>
            <a:spLocks noGrp="1"/>
          </p:cNvSpPr>
          <p:nvPr>
            <p:ph type="body" sz="quarter" idx="34"/>
          </p:nvPr>
        </p:nvSpPr>
        <p:spPr>
          <a:xfrm>
            <a:off x="304800" y="5784611"/>
            <a:ext cx="9295774" cy="195814"/>
          </a:xfrm>
        </p:spPr>
        <p:txBody>
          <a:bodyPr/>
          <a:lstStyle/>
          <a:p>
            <a:r>
              <a:rPr lang="de-DE" dirty="0" smtClean="0"/>
              <a:t>Quelle: Aberdeen Standard Investments.</a:t>
            </a:r>
            <a:endParaRPr lang="en-GB" dirty="0"/>
          </a:p>
        </p:txBody>
      </p:sp>
      <p:grpSp>
        <p:nvGrpSpPr>
          <p:cNvPr id="8" name="Group 7"/>
          <p:cNvGrpSpPr/>
          <p:nvPr/>
        </p:nvGrpSpPr>
        <p:grpSpPr>
          <a:xfrm>
            <a:off x="447637" y="1522029"/>
            <a:ext cx="2390814" cy="3631508"/>
            <a:chOff x="580985" y="1399429"/>
            <a:chExt cx="2390814" cy="3631508"/>
          </a:xfrm>
        </p:grpSpPr>
        <p:grpSp>
          <p:nvGrpSpPr>
            <p:cNvPr id="4" name="Group 3"/>
            <p:cNvGrpSpPr/>
            <p:nvPr/>
          </p:nvGrpSpPr>
          <p:grpSpPr>
            <a:xfrm>
              <a:off x="580985" y="1434466"/>
              <a:ext cx="2390814" cy="3567896"/>
              <a:chOff x="580985" y="909700"/>
              <a:chExt cx="2390814" cy="3567896"/>
            </a:xfrm>
          </p:grpSpPr>
          <p:sp>
            <p:nvSpPr>
              <p:cNvPr id="34" name="Rectangle 33"/>
              <p:cNvSpPr/>
              <p:nvPr/>
            </p:nvSpPr>
            <p:spPr>
              <a:xfrm>
                <a:off x="580985" y="1551335"/>
                <a:ext cx="2133638" cy="22811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rgbClr val="003056"/>
                    </a:solidFill>
                  </a:rPr>
                  <a:t>Interne Analysten</a:t>
                </a:r>
              </a:p>
              <a:p>
                <a:pPr algn="ctr"/>
                <a:endParaRPr lang="de-DE" sz="1400" dirty="0">
                  <a:solidFill>
                    <a:srgbClr val="003056"/>
                  </a:solidFill>
                </a:endParaRPr>
              </a:p>
              <a:p>
                <a:pPr algn="ctr"/>
                <a:r>
                  <a:rPr lang="de-DE" sz="1400" dirty="0">
                    <a:solidFill>
                      <a:srgbClr val="003056"/>
                    </a:solidFill>
                  </a:rPr>
                  <a:t>Externes Research</a:t>
                </a:r>
              </a:p>
              <a:p>
                <a:pPr algn="ctr"/>
                <a:endParaRPr lang="de-DE" sz="1400" dirty="0">
                  <a:solidFill>
                    <a:srgbClr val="003056"/>
                  </a:solidFill>
                </a:endParaRPr>
              </a:p>
              <a:p>
                <a:pPr algn="ctr"/>
                <a:r>
                  <a:rPr lang="de-DE" sz="1400" dirty="0">
                    <a:solidFill>
                      <a:srgbClr val="003056"/>
                    </a:solidFill>
                  </a:rPr>
                  <a:t>Unternehmensbesuche gesamt: &gt;7.500 in 2017</a:t>
                </a:r>
              </a:p>
              <a:p>
                <a:pPr algn="ctr"/>
                <a:endParaRPr lang="de-DE" sz="1400" dirty="0">
                  <a:solidFill>
                    <a:srgbClr val="003056"/>
                  </a:solidFill>
                </a:endParaRPr>
              </a:p>
              <a:p>
                <a:pPr algn="ctr"/>
                <a:r>
                  <a:rPr lang="de-DE" sz="1400" dirty="0">
                    <a:solidFill>
                      <a:srgbClr val="003056"/>
                    </a:solidFill>
                  </a:rPr>
                  <a:t>Matrix Screen</a:t>
                </a:r>
              </a:p>
            </p:txBody>
          </p:sp>
          <p:sp>
            <p:nvSpPr>
              <p:cNvPr id="45" name="Isosceles Triangle 44"/>
              <p:cNvSpPr/>
              <p:nvPr/>
            </p:nvSpPr>
            <p:spPr>
              <a:xfrm rot="5400000">
                <a:off x="1081285" y="2587081"/>
                <a:ext cx="3567896" cy="213133"/>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sp>
          <p:nvSpPr>
            <p:cNvPr id="32" name="Rectangle 31"/>
            <p:cNvSpPr/>
            <p:nvPr/>
          </p:nvSpPr>
          <p:spPr>
            <a:xfrm>
              <a:off x="580985" y="1399429"/>
              <a:ext cx="2133638" cy="67366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400" b="1" kern="0" dirty="0" smtClean="0">
                  <a:solidFill>
                    <a:srgbClr val="FFFFFF"/>
                  </a:solidFill>
                </a:rPr>
                <a:t>Ideenfindung</a:t>
              </a:r>
              <a:endParaRPr lang="de-DE" sz="1400" b="1" kern="0" dirty="0">
                <a:solidFill>
                  <a:srgbClr val="FFFFFF"/>
                </a:solidFill>
              </a:endParaRPr>
            </a:p>
          </p:txBody>
        </p:sp>
        <p:sp>
          <p:nvSpPr>
            <p:cNvPr id="35" name="Rectangle 34"/>
            <p:cNvSpPr/>
            <p:nvPr/>
          </p:nvSpPr>
          <p:spPr>
            <a:xfrm>
              <a:off x="580985" y="4357274"/>
              <a:ext cx="2133638" cy="67366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400" b="1" kern="0" dirty="0">
                <a:solidFill>
                  <a:srgbClr val="FFFFFF"/>
                </a:solidFill>
              </a:endParaRPr>
            </a:p>
          </p:txBody>
        </p:sp>
      </p:grpSp>
      <p:grpSp>
        <p:nvGrpSpPr>
          <p:cNvPr id="56" name="Group 55"/>
          <p:cNvGrpSpPr/>
          <p:nvPr/>
        </p:nvGrpSpPr>
        <p:grpSpPr>
          <a:xfrm>
            <a:off x="3047963" y="1522029"/>
            <a:ext cx="2390814" cy="3631508"/>
            <a:chOff x="580985" y="1399429"/>
            <a:chExt cx="2390814" cy="3631508"/>
          </a:xfrm>
        </p:grpSpPr>
        <p:grpSp>
          <p:nvGrpSpPr>
            <p:cNvPr id="57" name="Group 56"/>
            <p:cNvGrpSpPr/>
            <p:nvPr/>
          </p:nvGrpSpPr>
          <p:grpSpPr>
            <a:xfrm>
              <a:off x="580985" y="1424941"/>
              <a:ext cx="2390814" cy="3567896"/>
              <a:chOff x="580985" y="900175"/>
              <a:chExt cx="2390814" cy="3567896"/>
            </a:xfrm>
          </p:grpSpPr>
          <p:sp>
            <p:nvSpPr>
              <p:cNvPr id="61" name="Rectangle 60"/>
              <p:cNvSpPr/>
              <p:nvPr/>
            </p:nvSpPr>
            <p:spPr>
              <a:xfrm>
                <a:off x="580985" y="1551335"/>
                <a:ext cx="2133638" cy="22811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rgbClr val="003056"/>
                  </a:solidFill>
                </a:endParaRPr>
              </a:p>
            </p:txBody>
          </p:sp>
          <p:sp>
            <p:nvSpPr>
              <p:cNvPr id="62" name="Isosceles Triangle 61"/>
              <p:cNvSpPr/>
              <p:nvPr/>
            </p:nvSpPr>
            <p:spPr>
              <a:xfrm rot="5400000">
                <a:off x="1081285" y="2577556"/>
                <a:ext cx="3567896" cy="213133"/>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sp>
          <p:nvSpPr>
            <p:cNvPr id="58" name="Rectangle 57"/>
            <p:cNvSpPr/>
            <p:nvPr/>
          </p:nvSpPr>
          <p:spPr>
            <a:xfrm>
              <a:off x="580985" y="1399429"/>
              <a:ext cx="2133638" cy="673663"/>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400" b="1" dirty="0" err="1">
                  <a:solidFill>
                    <a:srgbClr val="FFFFFF"/>
                  </a:solidFill>
                </a:rPr>
                <a:t>Ideenvalidierung</a:t>
              </a:r>
              <a:endParaRPr lang="de-DE" sz="1400" b="1" kern="0" dirty="0">
                <a:solidFill>
                  <a:srgbClr val="FFFFFF"/>
                </a:solidFill>
              </a:endParaRPr>
            </a:p>
          </p:txBody>
        </p:sp>
        <p:sp>
          <p:nvSpPr>
            <p:cNvPr id="60" name="Rectangle 59"/>
            <p:cNvSpPr/>
            <p:nvPr/>
          </p:nvSpPr>
          <p:spPr>
            <a:xfrm>
              <a:off x="580985" y="4357274"/>
              <a:ext cx="2133638" cy="673663"/>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400" b="1" kern="0" dirty="0">
                <a:solidFill>
                  <a:srgbClr val="FFFFFF"/>
                </a:solidFill>
              </a:endParaRPr>
            </a:p>
          </p:txBody>
        </p:sp>
      </p:grpSp>
      <p:grpSp>
        <p:nvGrpSpPr>
          <p:cNvPr id="63" name="Group 62"/>
          <p:cNvGrpSpPr/>
          <p:nvPr/>
        </p:nvGrpSpPr>
        <p:grpSpPr>
          <a:xfrm>
            <a:off x="5657817" y="1522029"/>
            <a:ext cx="2390814" cy="3631508"/>
            <a:chOff x="580985" y="1399429"/>
            <a:chExt cx="2390814" cy="3631508"/>
          </a:xfrm>
        </p:grpSpPr>
        <p:grpSp>
          <p:nvGrpSpPr>
            <p:cNvPr id="64" name="Group 63"/>
            <p:cNvGrpSpPr/>
            <p:nvPr/>
          </p:nvGrpSpPr>
          <p:grpSpPr>
            <a:xfrm>
              <a:off x="580985" y="1424941"/>
              <a:ext cx="2390814" cy="3567896"/>
              <a:chOff x="580985" y="900175"/>
              <a:chExt cx="2390814" cy="3567896"/>
            </a:xfrm>
          </p:grpSpPr>
          <p:sp>
            <p:nvSpPr>
              <p:cNvPr id="68" name="Rectangle 67"/>
              <p:cNvSpPr/>
              <p:nvPr/>
            </p:nvSpPr>
            <p:spPr>
              <a:xfrm>
                <a:off x="580985" y="1551335"/>
                <a:ext cx="2133638" cy="22811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rgbClr val="003056"/>
                  </a:solidFill>
                </a:endParaRPr>
              </a:p>
            </p:txBody>
          </p:sp>
          <p:sp>
            <p:nvSpPr>
              <p:cNvPr id="69" name="Isosceles Triangle 68"/>
              <p:cNvSpPr/>
              <p:nvPr/>
            </p:nvSpPr>
            <p:spPr>
              <a:xfrm rot="5400000">
                <a:off x="1081285" y="2577556"/>
                <a:ext cx="3567896" cy="213133"/>
              </a:xfrm>
              <a:prstGeom prst="triangl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sp>
          <p:nvSpPr>
            <p:cNvPr id="65" name="Rectangle 64"/>
            <p:cNvSpPr/>
            <p:nvPr/>
          </p:nvSpPr>
          <p:spPr>
            <a:xfrm>
              <a:off x="580985" y="1399429"/>
              <a:ext cx="2133638" cy="673663"/>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400" b="1" dirty="0" err="1">
                  <a:solidFill>
                    <a:srgbClr val="FFFFFF"/>
                  </a:solidFill>
                </a:rPr>
                <a:t>Portfoliokonstruktion</a:t>
              </a:r>
              <a:endParaRPr lang="de-DE" sz="1400" b="1" kern="0" dirty="0">
                <a:solidFill>
                  <a:srgbClr val="FFFFFF"/>
                </a:solidFill>
              </a:endParaRPr>
            </a:p>
          </p:txBody>
        </p:sp>
        <p:sp>
          <p:nvSpPr>
            <p:cNvPr id="67" name="Rectangle 66"/>
            <p:cNvSpPr/>
            <p:nvPr/>
          </p:nvSpPr>
          <p:spPr>
            <a:xfrm>
              <a:off x="580985" y="4357274"/>
              <a:ext cx="2133638" cy="673663"/>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400" b="1" kern="0" dirty="0">
                <a:solidFill>
                  <a:srgbClr val="FFFFFF"/>
                </a:solidFill>
              </a:endParaRPr>
            </a:p>
          </p:txBody>
        </p:sp>
      </p:grpSp>
      <p:sp>
        <p:nvSpPr>
          <p:cNvPr id="71" name="Rectangle 70"/>
          <p:cNvSpPr/>
          <p:nvPr/>
        </p:nvSpPr>
        <p:spPr>
          <a:xfrm>
            <a:off x="3047961" y="2198705"/>
            <a:ext cx="2133638" cy="22811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rgbClr val="003056"/>
                </a:solidFill>
              </a:rPr>
              <a:t>Fundamentales Research</a:t>
            </a:r>
          </a:p>
          <a:p>
            <a:pPr algn="ctr"/>
            <a:endParaRPr lang="de-DE" sz="1400" dirty="0">
              <a:solidFill>
                <a:srgbClr val="003056"/>
              </a:solidFill>
            </a:endParaRPr>
          </a:p>
          <a:p>
            <a:pPr algn="ctr"/>
            <a:r>
              <a:rPr lang="de-DE" sz="1400" dirty="0">
                <a:solidFill>
                  <a:srgbClr val="003056"/>
                </a:solidFill>
              </a:rPr>
              <a:t>Bewertungsanalyse</a:t>
            </a:r>
          </a:p>
          <a:p>
            <a:pPr algn="ctr"/>
            <a:endParaRPr lang="de-DE" sz="1400" dirty="0">
              <a:solidFill>
                <a:srgbClr val="003056"/>
              </a:solidFill>
            </a:endParaRPr>
          </a:p>
          <a:p>
            <a:pPr algn="ctr"/>
            <a:r>
              <a:rPr lang="de-DE" sz="1400" dirty="0">
                <a:solidFill>
                  <a:srgbClr val="003056"/>
                </a:solidFill>
              </a:rPr>
              <a:t>Unternehmensbesuche bei Small Caps:  &gt;400 p.a.</a:t>
            </a:r>
          </a:p>
        </p:txBody>
      </p:sp>
      <p:sp>
        <p:nvSpPr>
          <p:cNvPr id="72" name="Rectangle 71"/>
          <p:cNvSpPr/>
          <p:nvPr/>
        </p:nvSpPr>
        <p:spPr>
          <a:xfrm>
            <a:off x="5657810" y="2198705"/>
            <a:ext cx="2133638" cy="22811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err="1">
                <a:solidFill>
                  <a:srgbClr val="000000"/>
                </a:solidFill>
              </a:rPr>
              <a:t>Liste</a:t>
            </a:r>
            <a:r>
              <a:rPr lang="en-GB" sz="1400" dirty="0">
                <a:solidFill>
                  <a:srgbClr val="000000"/>
                </a:solidFill>
              </a:rPr>
              <a:t> der </a:t>
            </a:r>
            <a:r>
              <a:rPr lang="en-GB" sz="1400" dirty="0" err="1">
                <a:solidFill>
                  <a:srgbClr val="000000"/>
                </a:solidFill>
              </a:rPr>
              <a:t>besten</a:t>
            </a:r>
            <a:r>
              <a:rPr lang="en-GB" sz="1400" dirty="0">
                <a:solidFill>
                  <a:srgbClr val="000000"/>
                </a:solidFill>
              </a:rPr>
              <a:t> </a:t>
            </a:r>
            <a:r>
              <a:rPr lang="en-GB" sz="1400" dirty="0" err="1">
                <a:solidFill>
                  <a:srgbClr val="000000"/>
                </a:solidFill>
              </a:rPr>
              <a:t>Ideen</a:t>
            </a:r>
            <a:r>
              <a:rPr lang="en-GB" sz="1400" dirty="0">
                <a:solidFill>
                  <a:srgbClr val="000000"/>
                </a:solidFill>
              </a:rPr>
              <a:t> (ca.100)</a:t>
            </a:r>
          </a:p>
          <a:p>
            <a:pPr algn="ctr"/>
            <a:endParaRPr lang="en-GB" sz="1400" dirty="0">
              <a:solidFill>
                <a:srgbClr val="000000"/>
              </a:solidFill>
            </a:endParaRPr>
          </a:p>
          <a:p>
            <a:pPr algn="ctr"/>
            <a:r>
              <a:rPr lang="en-GB" sz="1400" dirty="0">
                <a:solidFill>
                  <a:srgbClr val="000000"/>
                </a:solidFill>
              </a:rPr>
              <a:t>Peer review</a:t>
            </a:r>
          </a:p>
          <a:p>
            <a:pPr algn="ctr"/>
            <a:endParaRPr lang="en-GB" sz="1400" dirty="0">
              <a:solidFill>
                <a:srgbClr val="000000"/>
              </a:solidFill>
            </a:endParaRPr>
          </a:p>
          <a:p>
            <a:pPr algn="ctr"/>
            <a:r>
              <a:rPr lang="en-GB" sz="1400" dirty="0" err="1">
                <a:solidFill>
                  <a:srgbClr val="000000"/>
                </a:solidFill>
              </a:rPr>
              <a:t>Risikomanagement</a:t>
            </a:r>
            <a:endParaRPr lang="en-GB" sz="1400" dirty="0">
              <a:solidFill>
                <a:srgbClr val="000000"/>
              </a:solidFill>
            </a:endParaRPr>
          </a:p>
        </p:txBody>
      </p:sp>
      <p:sp>
        <p:nvSpPr>
          <p:cNvPr id="5" name="Text Placeholder 4"/>
          <p:cNvSpPr>
            <a:spLocks noGrp="1"/>
          </p:cNvSpPr>
          <p:nvPr>
            <p:ph type="body" sz="quarter" idx="11"/>
          </p:nvPr>
        </p:nvSpPr>
        <p:spPr/>
        <p:txBody>
          <a:bodyPr/>
          <a:lstStyle/>
          <a:p>
            <a:endParaRPr lang="en-GB" dirty="0"/>
          </a:p>
        </p:txBody>
      </p:sp>
      <p:sp>
        <p:nvSpPr>
          <p:cNvPr id="30" name="Text Placeholder 4"/>
          <p:cNvSpPr txBox="1">
            <a:spLocks/>
          </p:cNvSpPr>
          <p:nvPr/>
        </p:nvSpPr>
        <p:spPr>
          <a:xfrm>
            <a:off x="293485" y="5388535"/>
            <a:ext cx="9295774" cy="241980"/>
          </a:xfrm>
          <a:prstGeom prst="rect">
            <a:avLst/>
          </a:prstGeom>
        </p:spPr>
        <p:txBody>
          <a:bodyPr vert="horz" wrap="square" lIns="0" tIns="36000" rIns="0" bIns="36000" rtlCol="0" anchor="b" anchorCtr="0">
            <a:sp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800" b="0" i="0" kern="1200" spc="0" baseline="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6350" indent="0" algn="l" defTabSz="914400" rtl="0" eaLnBrk="1" latinLnBrk="0" hangingPunct="1">
              <a:lnSpc>
                <a:spcPct val="100000"/>
              </a:lnSpc>
              <a:spcBef>
                <a:spcPts val="600"/>
              </a:spcBef>
              <a:spcAft>
                <a:spcPts val="600"/>
              </a:spcAft>
              <a:buFont typeface="Arial" panose="020B0604020202020204" pitchFamily="34" charset="0"/>
              <a:buNone/>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71450" indent="-171450" algn="l" defTabSz="914400" rtl="0" eaLnBrk="1" latinLnBrk="0" hangingPunct="1">
              <a:lnSpc>
                <a:spcPct val="100000"/>
              </a:lnSpc>
              <a:spcBef>
                <a:spcPts val="600"/>
              </a:spcBef>
              <a:spcAft>
                <a:spcPts val="600"/>
              </a:spcAft>
              <a:buFont typeface="Arial" charset="0"/>
              <a:buChar char="•"/>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3pPr>
            <a:lvl4pPr marL="357188" indent="-179388" algn="l" defTabSz="914400" rtl="0" eaLnBrk="1" latinLnBrk="0" hangingPunct="1">
              <a:lnSpc>
                <a:spcPct val="100000"/>
              </a:lnSpc>
              <a:spcBef>
                <a:spcPts val="600"/>
              </a:spcBef>
              <a:spcAft>
                <a:spcPts val="600"/>
              </a:spcAft>
              <a:buFont typeface="Arial" panose="020B0604020202020204" pitchFamily="34" charset="0"/>
              <a:buChar char="•"/>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4pPr>
            <a:lvl5pPr marL="536575" indent="-179388" algn="l" defTabSz="914400" rtl="0" eaLnBrk="1" latinLnBrk="0" hangingPunct="1">
              <a:lnSpc>
                <a:spcPct val="100000"/>
              </a:lnSpc>
              <a:spcBef>
                <a:spcPts val="600"/>
              </a:spcBef>
              <a:spcAft>
                <a:spcPts val="600"/>
              </a:spcAft>
              <a:buFont typeface="Arial" charset="0"/>
              <a:buChar char="•"/>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5pPr>
            <a:lvl6pPr marL="720725" indent="-182563" algn="l" defTabSz="914400" rtl="0" eaLnBrk="1" latinLnBrk="0" hangingPunct="1">
              <a:lnSpc>
                <a:spcPct val="100000"/>
              </a:lnSpc>
              <a:spcBef>
                <a:spcPts val="600"/>
              </a:spcBef>
              <a:spcAft>
                <a:spcPts val="600"/>
              </a:spcAft>
              <a:buFont typeface="Arial" panose="020B0604020202020204" pitchFamily="34" charset="0"/>
              <a:buChar char="•"/>
              <a:tabLst/>
              <a:defRPr sz="1000" kern="1200" spc="0" baseline="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100" b="1" dirty="0" err="1" smtClean="0">
                <a:solidFill>
                  <a:srgbClr val="1A9CE3"/>
                </a:solidFill>
              </a:rPr>
              <a:t>Bottom</a:t>
            </a:r>
            <a:r>
              <a:rPr lang="de-DE" sz="1100" b="1" dirty="0" smtClean="0">
                <a:solidFill>
                  <a:srgbClr val="1A9CE3"/>
                </a:solidFill>
              </a:rPr>
              <a:t>-</a:t>
            </a:r>
            <a:r>
              <a:rPr lang="de-DE" sz="1100" b="1" dirty="0" err="1" smtClean="0">
                <a:solidFill>
                  <a:srgbClr val="1A9CE3"/>
                </a:solidFill>
              </a:rPr>
              <a:t>up</a:t>
            </a:r>
            <a:r>
              <a:rPr lang="de-DE" sz="1100" b="1" dirty="0" smtClean="0">
                <a:solidFill>
                  <a:srgbClr val="1A9CE3"/>
                </a:solidFill>
              </a:rPr>
              <a:t>-Ansatz mit Hilfe eines eigenen Screening-Tools</a:t>
            </a:r>
            <a:endParaRPr lang="de-DE" sz="1100" b="1" dirty="0">
              <a:solidFill>
                <a:srgbClr val="1A9CE3"/>
              </a:solidFill>
            </a:endParaRPr>
          </a:p>
        </p:txBody>
      </p:sp>
      <p:pic>
        <p:nvPicPr>
          <p:cNvPr id="3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0958"/>
          <a:stretch/>
        </p:blipFill>
        <p:spPr bwMode="auto">
          <a:xfrm>
            <a:off x="447637" y="2198704"/>
            <a:ext cx="2133638" cy="2281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098" r="25810"/>
          <a:stretch/>
        </p:blipFill>
        <p:spPr bwMode="auto">
          <a:xfrm>
            <a:off x="3047963" y="2198704"/>
            <a:ext cx="2133638" cy="2281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6" name="Group 35"/>
          <p:cNvGrpSpPr/>
          <p:nvPr/>
        </p:nvGrpSpPr>
        <p:grpSpPr>
          <a:xfrm>
            <a:off x="5657817" y="2198705"/>
            <a:ext cx="2133638" cy="2281173"/>
            <a:chOff x="5403409" y="2448447"/>
            <a:chExt cx="2320812" cy="2115563"/>
          </a:xfrm>
        </p:grpSpPr>
        <p:sp>
          <p:nvSpPr>
            <p:cNvPr id="37" name="Rectangle 36"/>
            <p:cNvSpPr/>
            <p:nvPr/>
          </p:nvSpPr>
          <p:spPr>
            <a:xfrm>
              <a:off x="5403409" y="2448447"/>
              <a:ext cx="2305883" cy="2115563"/>
            </a:xfrm>
            <a:prstGeom prst="rect">
              <a:avLst/>
            </a:prstGeom>
            <a:solidFill>
              <a:schemeClr val="bg1"/>
            </a:solidFill>
            <a:ln>
              <a:solidFill>
                <a:srgbClr val="141E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dirty="0" smtClean="0">
                <a:latin typeface="Arial" panose="020B0604020202020204" pitchFamily="34" charset="0"/>
                <a:cs typeface="Arial" panose="020B0604020202020204" pitchFamily="34" charset="0"/>
              </a:endParaRPr>
            </a:p>
          </p:txBody>
        </p:sp>
        <p:pic>
          <p:nvPicPr>
            <p:cNvPr id="3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1982" y="2530550"/>
              <a:ext cx="2292239" cy="1951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44638" y="2930392"/>
            <a:ext cx="1184459" cy="868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50083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err="1" smtClean="0"/>
              <a:t>Wir</a:t>
            </a:r>
            <a:r>
              <a:rPr lang="en-GB" dirty="0" smtClean="0"/>
              <a:t> </a:t>
            </a:r>
            <a:r>
              <a:rPr lang="en-GB" dirty="0" err="1" smtClean="0"/>
              <a:t>suchen</a:t>
            </a:r>
            <a:r>
              <a:rPr lang="en-GB" dirty="0" smtClean="0"/>
              <a:t> </a:t>
            </a:r>
            <a:r>
              <a:rPr lang="en-GB" dirty="0" err="1" smtClean="0"/>
              <a:t>nach</a:t>
            </a:r>
            <a:r>
              <a:rPr lang="en-GB" dirty="0" smtClean="0"/>
              <a:t> </a:t>
            </a:r>
            <a:r>
              <a:rPr lang="en-GB" dirty="0" err="1" smtClean="0"/>
              <a:t>Marktführern</a:t>
            </a:r>
            <a:r>
              <a:rPr lang="en-GB" dirty="0" smtClean="0"/>
              <a:t> in </a:t>
            </a:r>
            <a:r>
              <a:rPr lang="en-GB" dirty="0" err="1" smtClean="0"/>
              <a:t>strukturellen</a:t>
            </a:r>
            <a:r>
              <a:rPr lang="en-GB" dirty="0" smtClean="0"/>
              <a:t> </a:t>
            </a:r>
            <a:r>
              <a:rPr lang="en-GB" dirty="0" err="1" smtClean="0"/>
              <a:t>Wachstumsfeldern</a:t>
            </a:r>
            <a:endParaRPr lang="en-GB" dirty="0"/>
          </a:p>
        </p:txBody>
      </p:sp>
      <p:sp>
        <p:nvSpPr>
          <p:cNvPr id="5" name="Text Placeholder 4"/>
          <p:cNvSpPr>
            <a:spLocks noGrp="1"/>
          </p:cNvSpPr>
          <p:nvPr>
            <p:ph type="body" sz="quarter" idx="34"/>
          </p:nvPr>
        </p:nvSpPr>
        <p:spPr/>
        <p:txBody>
          <a:bodyPr/>
          <a:lstStyle/>
          <a:p>
            <a:r>
              <a:rPr lang="en-GB" dirty="0" err="1" smtClean="0"/>
              <a:t>Heute</a:t>
            </a:r>
            <a:r>
              <a:rPr lang="en-GB" dirty="0" smtClean="0"/>
              <a:t> die </a:t>
            </a:r>
            <a:r>
              <a:rPr lang="en-GB" dirty="0" err="1" smtClean="0"/>
              <a:t>großen</a:t>
            </a:r>
            <a:r>
              <a:rPr lang="en-GB" dirty="0" smtClean="0"/>
              <a:t> </a:t>
            </a:r>
            <a:r>
              <a:rPr lang="en-GB" dirty="0" err="1" smtClean="0"/>
              <a:t>Unternehmen</a:t>
            </a:r>
            <a:r>
              <a:rPr lang="en-GB" dirty="0" smtClean="0"/>
              <a:t> von morgen </a:t>
            </a:r>
            <a:r>
              <a:rPr lang="en-GB" dirty="0" err="1" smtClean="0"/>
              <a:t>kaufen</a:t>
            </a:r>
            <a:r>
              <a:rPr lang="en-GB" dirty="0" smtClean="0"/>
              <a:t>!</a:t>
            </a:r>
            <a:endParaRPr lang="en-GB" dirty="0"/>
          </a:p>
        </p:txBody>
      </p:sp>
      <p:sp>
        <p:nvSpPr>
          <p:cNvPr id="7" name="Freeform 6"/>
          <p:cNvSpPr/>
          <p:nvPr/>
        </p:nvSpPr>
        <p:spPr>
          <a:xfrm>
            <a:off x="4920615" y="975360"/>
            <a:ext cx="1280160" cy="2320786"/>
          </a:xfrm>
          <a:custGeom>
            <a:avLst/>
            <a:gdLst>
              <a:gd name="connsiteX0" fmla="*/ 1280160 w 1280160"/>
              <a:gd name="connsiteY0" fmla="*/ 0 h 2476500"/>
              <a:gd name="connsiteX1" fmla="*/ 0 w 1280160"/>
              <a:gd name="connsiteY1" fmla="*/ 1501140 h 2476500"/>
              <a:gd name="connsiteX2" fmla="*/ 1280160 w 1280160"/>
              <a:gd name="connsiteY2" fmla="*/ 2476500 h 2476500"/>
              <a:gd name="connsiteX3" fmla="*/ 1280160 w 1280160"/>
              <a:gd name="connsiteY3" fmla="*/ 0 h 2476500"/>
            </a:gdLst>
            <a:ahLst/>
            <a:cxnLst>
              <a:cxn ang="0">
                <a:pos x="connsiteX0" y="connsiteY0"/>
              </a:cxn>
              <a:cxn ang="0">
                <a:pos x="connsiteX1" y="connsiteY1"/>
              </a:cxn>
              <a:cxn ang="0">
                <a:pos x="connsiteX2" y="connsiteY2"/>
              </a:cxn>
              <a:cxn ang="0">
                <a:pos x="connsiteX3" y="connsiteY3"/>
              </a:cxn>
            </a:cxnLst>
            <a:rect l="l" t="t" r="r" b="b"/>
            <a:pathLst>
              <a:path w="1280160" h="2476500">
                <a:moveTo>
                  <a:pt x="1280160" y="0"/>
                </a:moveTo>
                <a:lnTo>
                  <a:pt x="0" y="1501140"/>
                </a:lnTo>
                <a:lnTo>
                  <a:pt x="1280160" y="2476500"/>
                </a:lnTo>
                <a:lnTo>
                  <a:pt x="1280160" y="0"/>
                </a:lnTo>
                <a:close/>
              </a:path>
            </a:pathLst>
          </a:custGeom>
          <a:gradFill flip="none" rotWithShape="1">
            <a:gsLst>
              <a:gs pos="0">
                <a:srgbClr val="8ACDF2"/>
              </a:gs>
              <a:gs pos="100000">
                <a:srgbClr val="1A9CE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dirty="0">
              <a:solidFill>
                <a:srgbClr val="FFFFFF"/>
              </a:solidFill>
              <a:cs typeface="Arial" panose="020B0604020202020204" pitchFamily="34" charset="0"/>
            </a:endParaRPr>
          </a:p>
        </p:txBody>
      </p:sp>
      <p:sp>
        <p:nvSpPr>
          <p:cNvPr id="8" name="Freeform 7"/>
          <p:cNvSpPr/>
          <p:nvPr/>
        </p:nvSpPr>
        <p:spPr>
          <a:xfrm>
            <a:off x="4935855" y="3327387"/>
            <a:ext cx="1276350" cy="2319894"/>
          </a:xfrm>
          <a:custGeom>
            <a:avLst/>
            <a:gdLst>
              <a:gd name="connsiteX0" fmla="*/ 1280160 w 1295400"/>
              <a:gd name="connsiteY0" fmla="*/ 2461260 h 2461260"/>
              <a:gd name="connsiteX1" fmla="*/ 0 w 1295400"/>
              <a:gd name="connsiteY1" fmla="*/ 1005840 h 2461260"/>
              <a:gd name="connsiteX2" fmla="*/ 1295400 w 1295400"/>
              <a:gd name="connsiteY2" fmla="*/ 0 h 2461260"/>
              <a:gd name="connsiteX3" fmla="*/ 1280160 w 1295400"/>
              <a:gd name="connsiteY3" fmla="*/ 2461260 h 2461260"/>
              <a:gd name="connsiteX0" fmla="*/ 1280160 w 1280160"/>
              <a:gd name="connsiteY0" fmla="*/ 2466023 h 2466023"/>
              <a:gd name="connsiteX1" fmla="*/ 0 w 1280160"/>
              <a:gd name="connsiteY1" fmla="*/ 1010603 h 2466023"/>
              <a:gd name="connsiteX2" fmla="*/ 1276350 w 1280160"/>
              <a:gd name="connsiteY2" fmla="*/ 0 h 2466023"/>
              <a:gd name="connsiteX3" fmla="*/ 1280160 w 1280160"/>
              <a:gd name="connsiteY3" fmla="*/ 2466023 h 2466023"/>
              <a:gd name="connsiteX0" fmla="*/ 1273016 w 1276350"/>
              <a:gd name="connsiteY0" fmla="*/ 2475548 h 2475548"/>
              <a:gd name="connsiteX1" fmla="*/ 0 w 1276350"/>
              <a:gd name="connsiteY1" fmla="*/ 1010603 h 2475548"/>
              <a:gd name="connsiteX2" fmla="*/ 1276350 w 1276350"/>
              <a:gd name="connsiteY2" fmla="*/ 0 h 2475548"/>
              <a:gd name="connsiteX3" fmla="*/ 1273016 w 1276350"/>
              <a:gd name="connsiteY3" fmla="*/ 2475548 h 2475548"/>
            </a:gdLst>
            <a:ahLst/>
            <a:cxnLst>
              <a:cxn ang="0">
                <a:pos x="connsiteX0" y="connsiteY0"/>
              </a:cxn>
              <a:cxn ang="0">
                <a:pos x="connsiteX1" y="connsiteY1"/>
              </a:cxn>
              <a:cxn ang="0">
                <a:pos x="connsiteX2" y="connsiteY2"/>
              </a:cxn>
              <a:cxn ang="0">
                <a:pos x="connsiteX3" y="connsiteY3"/>
              </a:cxn>
            </a:cxnLst>
            <a:rect l="l" t="t" r="r" b="b"/>
            <a:pathLst>
              <a:path w="1276350" h="2475548">
                <a:moveTo>
                  <a:pt x="1273016" y="2475548"/>
                </a:moveTo>
                <a:lnTo>
                  <a:pt x="0" y="1010603"/>
                </a:lnTo>
                <a:lnTo>
                  <a:pt x="1276350" y="0"/>
                </a:lnTo>
                <a:cubicBezTo>
                  <a:pt x="1275239" y="825183"/>
                  <a:pt x="1274127" y="1650365"/>
                  <a:pt x="1273016" y="2475548"/>
                </a:cubicBezTo>
                <a:close/>
              </a:path>
            </a:pathLst>
          </a:custGeom>
          <a:gradFill flip="none" rotWithShape="1">
            <a:gsLst>
              <a:gs pos="0">
                <a:srgbClr val="8ACDF2"/>
              </a:gs>
              <a:gs pos="100000">
                <a:srgbClr val="1A9CE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dirty="0">
              <a:solidFill>
                <a:srgbClr val="FFFFFF"/>
              </a:solidFill>
              <a:cs typeface="Arial" panose="020B0604020202020204" pitchFamily="34" charset="0"/>
            </a:endParaRPr>
          </a:p>
        </p:txBody>
      </p:sp>
      <p:sp>
        <p:nvSpPr>
          <p:cNvPr id="9" name="Freeform 8"/>
          <p:cNvSpPr/>
          <p:nvPr/>
        </p:nvSpPr>
        <p:spPr>
          <a:xfrm>
            <a:off x="3648075" y="3343748"/>
            <a:ext cx="1295400" cy="2320786"/>
          </a:xfrm>
          <a:custGeom>
            <a:avLst/>
            <a:gdLst>
              <a:gd name="connsiteX0" fmla="*/ 7620 w 1295400"/>
              <a:gd name="connsiteY0" fmla="*/ 2476500 h 2476500"/>
              <a:gd name="connsiteX1" fmla="*/ 1295400 w 1295400"/>
              <a:gd name="connsiteY1" fmla="*/ 975360 h 2476500"/>
              <a:gd name="connsiteX2" fmla="*/ 0 w 1295400"/>
              <a:gd name="connsiteY2" fmla="*/ 0 h 2476500"/>
              <a:gd name="connsiteX3" fmla="*/ 7620 w 12954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1295400" h="2476500">
                <a:moveTo>
                  <a:pt x="7620" y="2476500"/>
                </a:moveTo>
                <a:lnTo>
                  <a:pt x="1295400" y="975360"/>
                </a:lnTo>
                <a:lnTo>
                  <a:pt x="0" y="0"/>
                </a:lnTo>
                <a:lnTo>
                  <a:pt x="7620" y="2476500"/>
                </a:lnTo>
                <a:close/>
              </a:path>
            </a:pathLst>
          </a:custGeom>
          <a:gradFill flip="none" rotWithShape="1">
            <a:gsLst>
              <a:gs pos="0">
                <a:srgbClr val="8ACDF2"/>
              </a:gs>
              <a:gs pos="100000">
                <a:srgbClr val="1A9CE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dirty="0">
              <a:solidFill>
                <a:srgbClr val="FFFFFF"/>
              </a:solidFill>
              <a:cs typeface="Arial" panose="020B0604020202020204" pitchFamily="34" charset="0"/>
            </a:endParaRPr>
          </a:p>
        </p:txBody>
      </p:sp>
      <p:sp>
        <p:nvSpPr>
          <p:cNvPr id="10" name="Freeform 9"/>
          <p:cNvSpPr/>
          <p:nvPr/>
        </p:nvSpPr>
        <p:spPr>
          <a:xfrm>
            <a:off x="3645715" y="975806"/>
            <a:ext cx="1265397" cy="2324804"/>
          </a:xfrm>
          <a:custGeom>
            <a:avLst/>
            <a:gdLst>
              <a:gd name="connsiteX0" fmla="*/ 1280160 w 1280160"/>
              <a:gd name="connsiteY0" fmla="*/ 1493520 h 2468880"/>
              <a:gd name="connsiteX1" fmla="*/ 7620 w 1280160"/>
              <a:gd name="connsiteY1" fmla="*/ 0 h 2468880"/>
              <a:gd name="connsiteX2" fmla="*/ 0 w 1280160"/>
              <a:gd name="connsiteY2" fmla="*/ 2468880 h 2468880"/>
              <a:gd name="connsiteX3" fmla="*/ 1280160 w 1280160"/>
              <a:gd name="connsiteY3" fmla="*/ 1493520 h 2468880"/>
              <a:gd name="connsiteX0" fmla="*/ 1272540 w 1272540"/>
              <a:gd name="connsiteY0" fmla="*/ 1493520 h 2473643"/>
              <a:gd name="connsiteX1" fmla="*/ 0 w 1272540"/>
              <a:gd name="connsiteY1" fmla="*/ 0 h 2473643"/>
              <a:gd name="connsiteX2" fmla="*/ 9049 w 1272540"/>
              <a:gd name="connsiteY2" fmla="*/ 2473643 h 2473643"/>
              <a:gd name="connsiteX3" fmla="*/ 1272540 w 1272540"/>
              <a:gd name="connsiteY3" fmla="*/ 1493520 h 2473643"/>
              <a:gd name="connsiteX0" fmla="*/ 1272540 w 1272540"/>
              <a:gd name="connsiteY0" fmla="*/ 1500664 h 2480787"/>
              <a:gd name="connsiteX1" fmla="*/ 0 w 1272540"/>
              <a:gd name="connsiteY1" fmla="*/ 0 h 2480787"/>
              <a:gd name="connsiteX2" fmla="*/ 9049 w 1272540"/>
              <a:gd name="connsiteY2" fmla="*/ 2480787 h 2480787"/>
              <a:gd name="connsiteX3" fmla="*/ 1272540 w 1272540"/>
              <a:gd name="connsiteY3" fmla="*/ 1500664 h 2480787"/>
              <a:gd name="connsiteX0" fmla="*/ 1265397 w 1265397"/>
              <a:gd name="connsiteY0" fmla="*/ 1500664 h 2480787"/>
              <a:gd name="connsiteX1" fmla="*/ 0 w 1265397"/>
              <a:gd name="connsiteY1" fmla="*/ 0 h 2480787"/>
              <a:gd name="connsiteX2" fmla="*/ 1906 w 1265397"/>
              <a:gd name="connsiteY2" fmla="*/ 2480787 h 2480787"/>
              <a:gd name="connsiteX3" fmla="*/ 1265397 w 1265397"/>
              <a:gd name="connsiteY3" fmla="*/ 1500664 h 2480787"/>
            </a:gdLst>
            <a:ahLst/>
            <a:cxnLst>
              <a:cxn ang="0">
                <a:pos x="connsiteX0" y="connsiteY0"/>
              </a:cxn>
              <a:cxn ang="0">
                <a:pos x="connsiteX1" y="connsiteY1"/>
              </a:cxn>
              <a:cxn ang="0">
                <a:pos x="connsiteX2" y="connsiteY2"/>
              </a:cxn>
              <a:cxn ang="0">
                <a:pos x="connsiteX3" y="connsiteY3"/>
              </a:cxn>
            </a:cxnLst>
            <a:rect l="l" t="t" r="r" b="b"/>
            <a:pathLst>
              <a:path w="1265397" h="2480787">
                <a:moveTo>
                  <a:pt x="1265397" y="1500664"/>
                </a:moveTo>
                <a:lnTo>
                  <a:pt x="0" y="0"/>
                </a:lnTo>
                <a:cubicBezTo>
                  <a:pt x="3016" y="824548"/>
                  <a:pt x="-1110" y="1656239"/>
                  <a:pt x="1906" y="2480787"/>
                </a:cubicBezTo>
                <a:lnTo>
                  <a:pt x="1265397" y="1500664"/>
                </a:lnTo>
                <a:close/>
              </a:path>
            </a:pathLst>
          </a:custGeom>
          <a:gradFill flip="none" rotWithShape="1">
            <a:gsLst>
              <a:gs pos="0">
                <a:srgbClr val="8ACDF2"/>
              </a:gs>
              <a:gs pos="100000">
                <a:srgbClr val="1A9CE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dirty="0">
              <a:solidFill>
                <a:srgbClr val="FFFFFF"/>
              </a:solidFill>
              <a:cs typeface="Arial" panose="020B0604020202020204" pitchFamily="34" charset="0"/>
            </a:endParaRPr>
          </a:p>
        </p:txBody>
      </p:sp>
      <p:grpSp>
        <p:nvGrpSpPr>
          <p:cNvPr id="11" name="Group 10"/>
          <p:cNvGrpSpPr/>
          <p:nvPr/>
        </p:nvGrpSpPr>
        <p:grpSpPr>
          <a:xfrm>
            <a:off x="523875" y="3346131"/>
            <a:ext cx="3137836" cy="2327925"/>
            <a:chOff x="365760" y="3611880"/>
            <a:chExt cx="2560320" cy="2026920"/>
          </a:xfrm>
        </p:grpSpPr>
        <p:sp>
          <p:nvSpPr>
            <p:cNvPr id="12" name="Rectangle 11"/>
            <p:cNvSpPr/>
            <p:nvPr/>
          </p:nvSpPr>
          <p:spPr>
            <a:xfrm>
              <a:off x="365760" y="3611880"/>
              <a:ext cx="2560320" cy="2026920"/>
            </a:xfrm>
            <a:prstGeom prst="rect">
              <a:avLst/>
            </a:prstGeom>
            <a:solidFill>
              <a:srgbClr val="1A9CE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dirty="0">
                <a:solidFill>
                  <a:srgbClr val="FFFFFF"/>
                </a:solidFill>
                <a:cs typeface="Arial" panose="020B0604020202020204" pitchFamily="34" charset="0"/>
              </a:endParaRPr>
            </a:p>
          </p:txBody>
        </p:sp>
        <p:sp>
          <p:nvSpPr>
            <p:cNvPr id="13" name="TextBox 12"/>
            <p:cNvSpPr txBox="1"/>
            <p:nvPr/>
          </p:nvSpPr>
          <p:spPr>
            <a:xfrm>
              <a:off x="441960" y="5338060"/>
              <a:ext cx="2385060" cy="267981"/>
            </a:xfrm>
            <a:prstGeom prst="rect">
              <a:avLst/>
            </a:prstGeom>
            <a:noFill/>
          </p:spPr>
          <p:txBody>
            <a:bodyPr wrap="square" lIns="0" tIns="0" rIns="0" bIns="0" rtlCol="0">
              <a:spAutoFit/>
            </a:bodyPr>
            <a:lstStyle/>
            <a:p>
              <a:pPr algn="ctr"/>
              <a:r>
                <a:rPr lang="en-GB" sz="1000" dirty="0" smtClean="0">
                  <a:solidFill>
                    <a:srgbClr val="FFFFFF"/>
                  </a:solidFill>
                  <a:cs typeface="Arial" panose="020B0604020202020204" pitchFamily="34" charset="0"/>
                </a:rPr>
                <a:t>GMO </a:t>
              </a:r>
              <a:r>
                <a:rPr lang="en-GB" sz="1000" dirty="0">
                  <a:solidFill>
                    <a:srgbClr val="FFFFFF"/>
                  </a:solidFill>
                  <a:cs typeface="Arial" panose="020B0604020202020204" pitchFamily="34" charset="0"/>
                </a:rPr>
                <a:t>Payment Gateway, </a:t>
              </a:r>
              <a:r>
                <a:rPr lang="en-GB" sz="1000" dirty="0" err="1">
                  <a:solidFill>
                    <a:srgbClr val="FFFFFF"/>
                  </a:solidFill>
                  <a:cs typeface="Arial" panose="020B0604020202020204" pitchFamily="34" charset="0"/>
                </a:rPr>
                <a:t>Appen</a:t>
              </a:r>
              <a:r>
                <a:rPr lang="en-GB" sz="1000" dirty="0">
                  <a:solidFill>
                    <a:srgbClr val="FFFFFF"/>
                  </a:solidFill>
                  <a:cs typeface="Arial" panose="020B0604020202020204" pitchFamily="34" charset="0"/>
                </a:rPr>
                <a:t>, </a:t>
              </a:r>
              <a:r>
                <a:rPr lang="en-GB" sz="1000" dirty="0" err="1">
                  <a:solidFill>
                    <a:srgbClr val="FFFFFF"/>
                  </a:solidFill>
                  <a:cs typeface="Arial" panose="020B0604020202020204" pitchFamily="34" charset="0"/>
                </a:rPr>
                <a:t>Paylocity</a:t>
              </a:r>
              <a:r>
                <a:rPr lang="en-GB" sz="1000" dirty="0">
                  <a:solidFill>
                    <a:srgbClr val="FFFFFF"/>
                  </a:solidFill>
                  <a:cs typeface="Arial" panose="020B0604020202020204" pitchFamily="34" charset="0"/>
                </a:rPr>
                <a:t>, Aspen </a:t>
              </a:r>
              <a:r>
                <a:rPr lang="en-GB" sz="1000" dirty="0" smtClean="0">
                  <a:solidFill>
                    <a:srgbClr val="FFFFFF"/>
                  </a:solidFill>
                  <a:cs typeface="Arial" panose="020B0604020202020204" pitchFamily="34" charset="0"/>
                </a:rPr>
                <a:t>Technology</a:t>
              </a:r>
              <a:endParaRPr lang="en-GB" sz="1000" dirty="0">
                <a:solidFill>
                  <a:srgbClr val="FFFFFF"/>
                </a:solidFill>
                <a:cs typeface="Arial" panose="020B0604020202020204" pitchFamily="34" charset="0"/>
              </a:endParaRPr>
            </a:p>
          </p:txBody>
        </p:sp>
      </p:grpSp>
      <p:grpSp>
        <p:nvGrpSpPr>
          <p:cNvPr id="14" name="Group 13"/>
          <p:cNvGrpSpPr/>
          <p:nvPr/>
        </p:nvGrpSpPr>
        <p:grpSpPr>
          <a:xfrm>
            <a:off x="523878" y="975362"/>
            <a:ext cx="8910843" cy="4716044"/>
            <a:chOff x="342900" y="1013460"/>
            <a:chExt cx="8910843" cy="5032468"/>
          </a:xfrm>
        </p:grpSpPr>
        <p:sp>
          <p:nvSpPr>
            <p:cNvPr id="15" name="Rectangle 14"/>
            <p:cNvSpPr/>
            <p:nvPr/>
          </p:nvSpPr>
          <p:spPr>
            <a:xfrm>
              <a:off x="342900" y="1013460"/>
              <a:ext cx="3137836" cy="2484120"/>
            </a:xfrm>
            <a:prstGeom prst="rect">
              <a:avLst/>
            </a:prstGeom>
            <a:solidFill>
              <a:srgbClr val="1A9CE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dirty="0">
                <a:solidFill>
                  <a:srgbClr val="FFFFFF"/>
                </a:solidFill>
                <a:cs typeface="Arial" panose="020B0604020202020204" pitchFamily="34" charset="0"/>
              </a:endParaRPr>
            </a:p>
          </p:txBody>
        </p:sp>
        <p:sp>
          <p:nvSpPr>
            <p:cNvPr id="16" name="TextBox 15"/>
            <p:cNvSpPr txBox="1"/>
            <p:nvPr/>
          </p:nvSpPr>
          <p:spPr>
            <a:xfrm>
              <a:off x="436288" y="3239134"/>
              <a:ext cx="2923044" cy="164213"/>
            </a:xfrm>
            <a:prstGeom prst="rect">
              <a:avLst/>
            </a:prstGeom>
            <a:noFill/>
          </p:spPr>
          <p:txBody>
            <a:bodyPr wrap="square" lIns="0" tIns="0" rIns="0" bIns="0" rtlCol="0">
              <a:spAutoFit/>
            </a:bodyPr>
            <a:lstStyle/>
            <a:p>
              <a:pPr algn="ctr"/>
              <a:r>
                <a:rPr lang="en-GB" sz="1000" dirty="0" smtClean="0">
                  <a:solidFill>
                    <a:srgbClr val="FFFFFF"/>
                  </a:solidFill>
                  <a:cs typeface="Arial" panose="020B0604020202020204" pitchFamily="34" charset="0"/>
                </a:rPr>
                <a:t>HMS</a:t>
              </a:r>
              <a:r>
                <a:rPr lang="en-GB" sz="1000" dirty="0">
                  <a:solidFill>
                    <a:srgbClr val="FFFFFF"/>
                  </a:solidFill>
                  <a:cs typeface="Arial" panose="020B0604020202020204" pitchFamily="34" charset="0"/>
                </a:rPr>
                <a:t>, </a:t>
              </a:r>
              <a:r>
                <a:rPr lang="en-GB" sz="1000" dirty="0" err="1">
                  <a:solidFill>
                    <a:srgbClr val="FFFFFF"/>
                  </a:solidFill>
                  <a:cs typeface="Arial" panose="020B0604020202020204" pitchFamily="34" charset="0"/>
                </a:rPr>
                <a:t>Evolent</a:t>
              </a:r>
              <a:r>
                <a:rPr lang="en-GB" sz="1000" dirty="0">
                  <a:solidFill>
                    <a:srgbClr val="FFFFFF"/>
                  </a:solidFill>
                  <a:cs typeface="Arial" panose="020B0604020202020204" pitchFamily="34" charset="0"/>
                </a:rPr>
                <a:t> Health, </a:t>
              </a:r>
              <a:r>
                <a:rPr lang="en-GB" sz="1000" dirty="0" err="1">
                  <a:solidFill>
                    <a:srgbClr val="FFFFFF"/>
                  </a:solidFill>
                  <a:cs typeface="Arial" panose="020B0604020202020204" pitchFamily="34" charset="0"/>
                </a:rPr>
                <a:t>Abiomed</a:t>
              </a:r>
              <a:r>
                <a:rPr lang="en-GB" sz="1000" dirty="0">
                  <a:solidFill>
                    <a:srgbClr val="FFFFFF"/>
                  </a:solidFill>
                  <a:cs typeface="Arial" panose="020B0604020202020204" pitchFamily="34" charset="0"/>
                </a:rPr>
                <a:t>, </a:t>
              </a:r>
              <a:r>
                <a:rPr lang="en-GB" sz="1000" dirty="0" err="1">
                  <a:solidFill>
                    <a:srgbClr val="FFFFFF"/>
                  </a:solidFill>
                  <a:cs typeface="Arial" panose="020B0604020202020204" pitchFamily="34" charset="0"/>
                </a:rPr>
                <a:t>Insulet</a:t>
              </a:r>
              <a:r>
                <a:rPr lang="en-GB" sz="1000" dirty="0">
                  <a:solidFill>
                    <a:srgbClr val="FFFFFF"/>
                  </a:solidFill>
                  <a:cs typeface="Arial" panose="020B0604020202020204" pitchFamily="34" charset="0"/>
                </a:rPr>
                <a:t> </a:t>
              </a:r>
            </a:p>
          </p:txBody>
        </p:sp>
        <p:sp>
          <p:nvSpPr>
            <p:cNvPr id="17" name="Rectangle 16"/>
            <p:cNvSpPr/>
            <p:nvPr/>
          </p:nvSpPr>
          <p:spPr>
            <a:xfrm>
              <a:off x="6019799" y="1013460"/>
              <a:ext cx="3137836" cy="2484120"/>
            </a:xfrm>
            <a:prstGeom prst="rect">
              <a:avLst/>
            </a:prstGeom>
            <a:solidFill>
              <a:srgbClr val="1A9CE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dirty="0">
                <a:solidFill>
                  <a:srgbClr val="FFFFFF"/>
                </a:solidFill>
                <a:cs typeface="Arial" panose="020B0604020202020204" pitchFamily="34" charset="0"/>
              </a:endParaRPr>
            </a:p>
          </p:txBody>
        </p:sp>
        <p:sp>
          <p:nvSpPr>
            <p:cNvPr id="18" name="TextBox 17"/>
            <p:cNvSpPr txBox="1"/>
            <p:nvPr/>
          </p:nvSpPr>
          <p:spPr>
            <a:xfrm>
              <a:off x="5923690" y="3212405"/>
              <a:ext cx="3330053" cy="328427"/>
            </a:xfrm>
            <a:prstGeom prst="rect">
              <a:avLst/>
            </a:prstGeom>
            <a:noFill/>
          </p:spPr>
          <p:txBody>
            <a:bodyPr wrap="square" lIns="0" tIns="0" rIns="0" bIns="0" rtlCol="0">
              <a:spAutoFit/>
            </a:bodyPr>
            <a:lstStyle/>
            <a:p>
              <a:pPr algn="ctr"/>
              <a:r>
                <a:rPr lang="en-GB" sz="1000" dirty="0" err="1" smtClean="0">
                  <a:solidFill>
                    <a:srgbClr val="FFFFFF"/>
                  </a:solidFill>
                  <a:cs typeface="Arial" panose="020B0604020202020204" pitchFamily="34" charset="0"/>
                </a:rPr>
                <a:t>Dentium</a:t>
              </a:r>
              <a:r>
                <a:rPr lang="en-GB" sz="1000" dirty="0">
                  <a:solidFill>
                    <a:srgbClr val="FFFFFF"/>
                  </a:solidFill>
                  <a:cs typeface="Arial" panose="020B0604020202020204" pitchFamily="34" charset="0"/>
                </a:rPr>
                <a:t>, TCI, </a:t>
              </a:r>
              <a:r>
                <a:rPr lang="en-GB" sz="1000" dirty="0" err="1">
                  <a:solidFill>
                    <a:srgbClr val="FFFFFF"/>
                  </a:solidFill>
                  <a:cs typeface="Arial" panose="020B0604020202020204" pitchFamily="34" charset="0"/>
                </a:rPr>
                <a:t>Odontoprev</a:t>
              </a:r>
              <a:r>
                <a:rPr lang="en-GB" sz="1000" dirty="0">
                  <a:solidFill>
                    <a:srgbClr val="FFFFFF"/>
                  </a:solidFill>
                  <a:cs typeface="Arial" panose="020B0604020202020204" pitchFamily="34" charset="0"/>
                </a:rPr>
                <a:t>, Mani</a:t>
              </a:r>
            </a:p>
            <a:p>
              <a:pPr algn="ctr"/>
              <a:endParaRPr lang="en-GB" sz="1000" dirty="0">
                <a:solidFill>
                  <a:srgbClr val="FFFFFF"/>
                </a:solidFill>
                <a:cs typeface="Arial" panose="020B0604020202020204" pitchFamily="34" charset="0"/>
              </a:endParaRPr>
            </a:p>
          </p:txBody>
        </p:sp>
        <p:sp>
          <p:nvSpPr>
            <p:cNvPr id="19" name="Rectangle 18"/>
            <p:cNvSpPr/>
            <p:nvPr/>
          </p:nvSpPr>
          <p:spPr>
            <a:xfrm>
              <a:off x="6019800" y="3520435"/>
              <a:ext cx="3137836" cy="2484118"/>
            </a:xfrm>
            <a:prstGeom prst="rect">
              <a:avLst/>
            </a:prstGeom>
            <a:solidFill>
              <a:srgbClr val="1A9CE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dirty="0">
                <a:solidFill>
                  <a:srgbClr val="FFFFFF"/>
                </a:solidFill>
                <a:cs typeface="Arial" panose="020B0604020202020204" pitchFamily="34" charset="0"/>
              </a:endParaRPr>
            </a:p>
          </p:txBody>
        </p:sp>
        <p:sp>
          <p:nvSpPr>
            <p:cNvPr id="20" name="TextBox 19"/>
            <p:cNvSpPr txBox="1"/>
            <p:nvPr/>
          </p:nvSpPr>
          <p:spPr>
            <a:xfrm>
              <a:off x="6131866" y="5536866"/>
              <a:ext cx="2923044" cy="509062"/>
            </a:xfrm>
            <a:prstGeom prst="rect">
              <a:avLst/>
            </a:prstGeom>
            <a:noFill/>
          </p:spPr>
          <p:txBody>
            <a:bodyPr wrap="square" lIns="0" tIns="0" rIns="0" bIns="0" rtlCol="0">
              <a:spAutoFit/>
            </a:bodyPr>
            <a:lstStyle/>
            <a:p>
              <a:pPr algn="ctr"/>
              <a:endParaRPr lang="en-GB" sz="1000" b="1" dirty="0">
                <a:solidFill>
                  <a:srgbClr val="FFFFFF"/>
                </a:solidFill>
                <a:cs typeface="Arial" panose="020B0604020202020204" pitchFamily="34" charset="0"/>
              </a:endParaRPr>
            </a:p>
            <a:p>
              <a:pPr algn="ctr"/>
              <a:r>
                <a:rPr lang="en-GB" sz="1000" dirty="0">
                  <a:solidFill>
                    <a:srgbClr val="FFFFFF"/>
                  </a:solidFill>
                  <a:cs typeface="Arial" panose="020B0604020202020204" pitchFamily="34" charset="0"/>
                </a:rPr>
                <a:t>Fever-tree, </a:t>
              </a:r>
              <a:r>
                <a:rPr lang="en-GB" sz="1000" dirty="0" err="1">
                  <a:solidFill>
                    <a:srgbClr val="FFFFFF"/>
                  </a:solidFill>
                  <a:cs typeface="Arial" panose="020B0604020202020204" pitchFamily="34" charset="0"/>
                </a:rPr>
                <a:t>Grubhub</a:t>
              </a:r>
              <a:r>
                <a:rPr lang="en-GB" sz="1000" dirty="0">
                  <a:solidFill>
                    <a:srgbClr val="FFFFFF"/>
                  </a:solidFill>
                  <a:cs typeface="Arial" panose="020B0604020202020204" pitchFamily="34" charset="0"/>
                </a:rPr>
                <a:t>, Dino </a:t>
              </a:r>
              <a:r>
                <a:rPr lang="en-GB" sz="1000" dirty="0" err="1">
                  <a:solidFill>
                    <a:srgbClr val="FFFFFF"/>
                  </a:solidFill>
                  <a:cs typeface="Arial" panose="020B0604020202020204" pitchFamily="34" charset="0"/>
                </a:rPr>
                <a:t>Polska</a:t>
              </a:r>
              <a:r>
                <a:rPr lang="en-GB" sz="1000" dirty="0">
                  <a:solidFill>
                    <a:srgbClr val="FFFFFF"/>
                  </a:solidFill>
                  <a:cs typeface="Arial" panose="020B0604020202020204" pitchFamily="34" charset="0"/>
                </a:rPr>
                <a:t>, </a:t>
              </a:r>
              <a:r>
                <a:rPr lang="en-GB" sz="1000" dirty="0" err="1">
                  <a:solidFill>
                    <a:srgbClr val="FFFFFF"/>
                  </a:solidFill>
                  <a:cs typeface="Arial" panose="020B0604020202020204" pitchFamily="34" charset="0"/>
                </a:rPr>
                <a:t>Xiabu</a:t>
              </a:r>
              <a:r>
                <a:rPr lang="en-GB" sz="1000" dirty="0">
                  <a:solidFill>
                    <a:srgbClr val="FFFFFF"/>
                  </a:solidFill>
                  <a:cs typeface="Arial" panose="020B0604020202020204" pitchFamily="34" charset="0"/>
                </a:rPr>
                <a:t> </a:t>
              </a:r>
              <a:r>
                <a:rPr lang="en-GB" sz="1000" dirty="0" err="1">
                  <a:solidFill>
                    <a:srgbClr val="FFFFFF"/>
                  </a:solidFill>
                  <a:cs typeface="Arial" panose="020B0604020202020204" pitchFamily="34" charset="0"/>
                </a:rPr>
                <a:t>Xiabu</a:t>
              </a:r>
              <a:endParaRPr lang="en-GB" sz="1000" dirty="0">
                <a:solidFill>
                  <a:srgbClr val="FFFFFF"/>
                </a:solidFill>
                <a:cs typeface="Arial" panose="020B0604020202020204" pitchFamily="34" charset="0"/>
              </a:endParaRPr>
            </a:p>
            <a:p>
              <a:pPr algn="ctr"/>
              <a:r>
                <a:rPr lang="en-GB" sz="1000" b="1" dirty="0">
                  <a:solidFill>
                    <a:srgbClr val="FFFFFF"/>
                  </a:solidFill>
                  <a:cs typeface="Arial" panose="020B0604020202020204" pitchFamily="34" charset="0"/>
                </a:rPr>
                <a:t> </a:t>
              </a:r>
            </a:p>
          </p:txBody>
        </p:sp>
      </p:grpSp>
      <p:sp>
        <p:nvSpPr>
          <p:cNvPr id="21" name="Oval 20"/>
          <p:cNvSpPr/>
          <p:nvPr/>
        </p:nvSpPr>
        <p:spPr>
          <a:xfrm>
            <a:off x="3876675" y="2197402"/>
            <a:ext cx="2194560" cy="2206997"/>
          </a:xfrm>
          <a:prstGeom prst="ellipse">
            <a:avLst/>
          </a:prstGeom>
          <a:noFill/>
          <a:ln w="38100">
            <a:solidFill>
              <a:srgbClr val="141E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dirty="0">
              <a:solidFill>
                <a:srgbClr val="FFFFFF"/>
              </a:solidFill>
              <a:cs typeface="Arial" panose="020B0604020202020204" pitchFamily="34" charset="0"/>
            </a:endParaRPr>
          </a:p>
        </p:txBody>
      </p:sp>
      <p:pic>
        <p:nvPicPr>
          <p:cNvPr id="22" name="Picture 2"/>
          <p:cNvPicPr>
            <a:picLocks noChangeAspect="1" noChangeArrowheads="1"/>
          </p:cNvPicPr>
          <p:nvPr/>
        </p:nvPicPr>
        <p:blipFill>
          <a:blip r:embed="rId2" cstate="email">
            <a:extLst>
              <a:ext uri="{BEBA8EAE-BF5A-486C-A8C5-ECC9F3942E4B}">
                <a14:imgProps xmlns:a14="http://schemas.microsoft.com/office/drawing/2010/main">
                  <a14:imgLayer r:embed="rId3">
                    <a14:imgEffect>
                      <a14:backgroundRemoval t="3545" b="100000" l="3929" r="95893">
                        <a14:foregroundMark x1="66786" y1="31157" x2="72321" y2="56343"/>
                        <a14:foregroundMark x1="62857" y1="51866" x2="78571" y2="45149"/>
                      </a14:backgroundRemoval>
                    </a14:imgEffect>
                  </a14:imgLayer>
                </a14:imgProps>
              </a:ext>
              <a:ext uri="{28A0092B-C50C-407E-A947-70E740481C1C}">
                <a14:useLocalDpi xmlns:a14="http://schemas.microsoft.com/office/drawing/2010/main"/>
              </a:ext>
            </a:extLst>
          </a:blip>
          <a:srcRect/>
          <a:stretch>
            <a:fillRect/>
          </a:stretch>
        </p:blipFill>
        <p:spPr bwMode="auto">
          <a:xfrm>
            <a:off x="3831132" y="2097640"/>
            <a:ext cx="2328793" cy="2243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descr="F:\win7profile\downloads\shutterstock_1349747726.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935393" y="3727658"/>
            <a:ext cx="2314800" cy="153917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648585" y="3727658"/>
            <a:ext cx="2336301" cy="1539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42975" y="1446447"/>
            <a:ext cx="2314710" cy="1539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6648585" y="1427813"/>
            <a:ext cx="2336302" cy="1539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Placeholder 1"/>
          <p:cNvSpPr>
            <a:spLocks noGrp="1"/>
          </p:cNvSpPr>
          <p:nvPr>
            <p:ph type="body" sz="quarter" idx="11"/>
          </p:nvPr>
        </p:nvSpPr>
        <p:spPr/>
        <p:txBody>
          <a:bodyPr/>
          <a:lstStyle/>
          <a:p>
            <a:endParaRPr lang="en-GB"/>
          </a:p>
        </p:txBody>
      </p:sp>
      <p:sp>
        <p:nvSpPr>
          <p:cNvPr id="32" name="TextBox 31"/>
          <p:cNvSpPr txBox="1"/>
          <p:nvPr/>
        </p:nvSpPr>
        <p:spPr>
          <a:xfrm>
            <a:off x="935393" y="1164328"/>
            <a:ext cx="2322292" cy="215444"/>
          </a:xfrm>
          <a:prstGeom prst="rect">
            <a:avLst/>
          </a:prstGeom>
          <a:noFill/>
        </p:spPr>
        <p:txBody>
          <a:bodyPr wrap="square" lIns="0" tIns="0" rIns="0" bIns="0" rtlCol="0">
            <a:spAutoFit/>
          </a:bodyPr>
          <a:lstStyle/>
          <a:p>
            <a:pPr algn="ctr"/>
            <a:r>
              <a:rPr lang="en-GB" sz="1400" dirty="0" err="1" smtClean="0">
                <a:solidFill>
                  <a:srgbClr val="FFFFFF"/>
                </a:solidFill>
                <a:cs typeface="Arial" panose="020B0604020202020204" pitchFamily="34" charset="0"/>
              </a:rPr>
              <a:t>Gesundheitswesen</a:t>
            </a:r>
            <a:endParaRPr lang="en-GB" sz="1400" dirty="0">
              <a:solidFill>
                <a:srgbClr val="FFFFFF"/>
              </a:solidFill>
              <a:cs typeface="Arial" panose="020B0604020202020204" pitchFamily="34" charset="0"/>
            </a:endParaRPr>
          </a:p>
        </p:txBody>
      </p:sp>
      <p:sp>
        <p:nvSpPr>
          <p:cNvPr id="33" name="TextBox 32"/>
          <p:cNvSpPr txBox="1"/>
          <p:nvPr/>
        </p:nvSpPr>
        <p:spPr>
          <a:xfrm>
            <a:off x="6659335" y="1163596"/>
            <a:ext cx="2314801" cy="215444"/>
          </a:xfrm>
          <a:prstGeom prst="rect">
            <a:avLst/>
          </a:prstGeom>
          <a:noFill/>
        </p:spPr>
        <p:txBody>
          <a:bodyPr wrap="square" lIns="0" tIns="0" rIns="0" bIns="0" rtlCol="0">
            <a:spAutoFit/>
          </a:bodyPr>
          <a:lstStyle/>
          <a:p>
            <a:pPr algn="ctr"/>
            <a:r>
              <a:rPr lang="de-DE" sz="1400" dirty="0" smtClean="0">
                <a:solidFill>
                  <a:srgbClr val="FFFFFF"/>
                </a:solidFill>
                <a:cs typeface="Arial" panose="020B0604020202020204" pitchFamily="34" charset="0"/>
              </a:rPr>
              <a:t>Wohlbefinden &amp; Körperpflege</a:t>
            </a:r>
            <a:endParaRPr lang="en-GB" sz="1400" dirty="0">
              <a:solidFill>
                <a:srgbClr val="FFFFFF"/>
              </a:solidFill>
              <a:cs typeface="Arial" panose="020B0604020202020204" pitchFamily="34" charset="0"/>
            </a:endParaRPr>
          </a:p>
        </p:txBody>
      </p:sp>
      <p:sp>
        <p:nvSpPr>
          <p:cNvPr id="34" name="TextBox 33"/>
          <p:cNvSpPr txBox="1"/>
          <p:nvPr/>
        </p:nvSpPr>
        <p:spPr>
          <a:xfrm>
            <a:off x="6648585" y="3455064"/>
            <a:ext cx="2336302" cy="215444"/>
          </a:xfrm>
          <a:prstGeom prst="rect">
            <a:avLst/>
          </a:prstGeom>
          <a:noFill/>
        </p:spPr>
        <p:txBody>
          <a:bodyPr wrap="square" lIns="0" tIns="0" rIns="0" bIns="0" rtlCol="0">
            <a:spAutoFit/>
          </a:bodyPr>
          <a:lstStyle/>
          <a:p>
            <a:pPr algn="ctr"/>
            <a:r>
              <a:rPr lang="de-DE" sz="1400" dirty="0" smtClean="0">
                <a:solidFill>
                  <a:srgbClr val="FFFFFF"/>
                </a:solidFill>
                <a:cs typeface="Arial" panose="020B0604020202020204" pitchFamily="34" charset="0"/>
              </a:rPr>
              <a:t>Essen &amp; Trinken</a:t>
            </a:r>
            <a:endParaRPr lang="en-GB" sz="1400" dirty="0">
              <a:solidFill>
                <a:srgbClr val="FFFFFF"/>
              </a:solidFill>
              <a:cs typeface="Arial" panose="020B0604020202020204" pitchFamily="34" charset="0"/>
            </a:endParaRPr>
          </a:p>
        </p:txBody>
      </p:sp>
      <p:sp>
        <p:nvSpPr>
          <p:cNvPr id="35" name="TextBox 34"/>
          <p:cNvSpPr txBox="1"/>
          <p:nvPr/>
        </p:nvSpPr>
        <p:spPr>
          <a:xfrm>
            <a:off x="935393" y="3449231"/>
            <a:ext cx="2314800" cy="215444"/>
          </a:xfrm>
          <a:prstGeom prst="rect">
            <a:avLst/>
          </a:prstGeom>
          <a:noFill/>
        </p:spPr>
        <p:txBody>
          <a:bodyPr wrap="square" lIns="0" tIns="0" rIns="0" bIns="0" rtlCol="0">
            <a:spAutoFit/>
          </a:bodyPr>
          <a:lstStyle/>
          <a:p>
            <a:pPr algn="ctr"/>
            <a:r>
              <a:rPr lang="de-DE" sz="1400" dirty="0" smtClean="0">
                <a:solidFill>
                  <a:srgbClr val="FFFFFF"/>
                </a:solidFill>
                <a:cs typeface="Arial" panose="020B0604020202020204" pitchFamily="34" charset="0"/>
              </a:rPr>
              <a:t>Technologie - </a:t>
            </a:r>
            <a:r>
              <a:rPr lang="de-DE" sz="1400" dirty="0" err="1" smtClean="0">
                <a:solidFill>
                  <a:srgbClr val="FFFFFF"/>
                </a:solidFill>
                <a:cs typeface="Arial" panose="020B0604020202020204" pitchFamily="34" charset="0"/>
              </a:rPr>
              <a:t>Disruptoren</a:t>
            </a:r>
            <a:endParaRPr lang="en-GB" sz="1400" dirty="0">
              <a:solidFill>
                <a:srgbClr val="FFFFFF"/>
              </a:solidFill>
              <a:cs typeface="Arial" panose="020B0604020202020204" pitchFamily="34" charset="0"/>
            </a:endParaRPr>
          </a:p>
        </p:txBody>
      </p:sp>
      <p:sp>
        <p:nvSpPr>
          <p:cNvPr id="29" name="Text Placeholder 5"/>
          <p:cNvSpPr txBox="1">
            <a:spLocks/>
          </p:cNvSpPr>
          <p:nvPr/>
        </p:nvSpPr>
        <p:spPr>
          <a:xfrm>
            <a:off x="314485" y="5907294"/>
            <a:ext cx="9295774" cy="195814"/>
          </a:xfrm>
          <a:prstGeom prst="rect">
            <a:avLst/>
          </a:prstGeom>
        </p:spPr>
        <p:txBody>
          <a:bodyPr vert="horz" wrap="square" lIns="0" tIns="36000" rIns="0" bIns="36000" rtlCol="0" anchor="b" anchorCtr="0">
            <a:spAutoFit/>
          </a:bodyPr>
          <a:lstStyle>
            <a:lvl1pPr indent="0">
              <a:lnSpc>
                <a:spcPct val="100000"/>
              </a:lnSpc>
              <a:spcBef>
                <a:spcPts val="0"/>
              </a:spcBef>
              <a:spcAft>
                <a:spcPts val="0"/>
              </a:spcAft>
              <a:buFont typeface="Arial" panose="020B0604020202020204" pitchFamily="34" charset="0"/>
              <a:buNone/>
              <a:defRPr sz="800" b="0" i="0" spc="0" baseline="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6350" indent="0">
              <a:lnSpc>
                <a:spcPct val="100000"/>
              </a:lnSpc>
              <a:spcBef>
                <a:spcPts val="600"/>
              </a:spcBef>
              <a:spcAft>
                <a:spcPts val="600"/>
              </a:spcAft>
              <a:buFont typeface="Arial" panose="020B0604020202020204" pitchFamily="34" charset="0"/>
              <a:buNone/>
              <a:tabLst/>
              <a:defRPr sz="1000" b="0" i="0" spc="0">
                <a:latin typeface="Arial" panose="020B0604020202020204" pitchFamily="34" charset="0"/>
                <a:ea typeface="Arial" panose="020B0604020202020204" pitchFamily="34" charset="0"/>
                <a:cs typeface="Arial" panose="020B0604020202020204" pitchFamily="34" charset="0"/>
              </a:defRPr>
            </a:lvl2pPr>
            <a:lvl3pPr marL="171450" indent="-171450">
              <a:lnSpc>
                <a:spcPct val="100000"/>
              </a:lnSpc>
              <a:spcBef>
                <a:spcPts val="600"/>
              </a:spcBef>
              <a:spcAft>
                <a:spcPts val="600"/>
              </a:spcAft>
              <a:buFont typeface="Arial" charset="0"/>
              <a:buChar char="•"/>
              <a:tabLst/>
              <a:defRPr sz="1000" b="0" i="0" spc="0">
                <a:latin typeface="Arial" panose="020B0604020202020204" pitchFamily="34" charset="0"/>
                <a:ea typeface="Arial" panose="020B0604020202020204" pitchFamily="34" charset="0"/>
                <a:cs typeface="Arial" panose="020B0604020202020204" pitchFamily="34" charset="0"/>
              </a:defRPr>
            </a:lvl3pPr>
            <a:lvl4pPr marL="357188" indent="-179388">
              <a:lnSpc>
                <a:spcPct val="100000"/>
              </a:lnSpc>
              <a:spcBef>
                <a:spcPts val="600"/>
              </a:spcBef>
              <a:spcAft>
                <a:spcPts val="600"/>
              </a:spcAft>
              <a:buFont typeface="Arial" panose="020B0604020202020204" pitchFamily="34" charset="0"/>
              <a:buChar char="•"/>
              <a:tabLst/>
              <a:defRPr sz="1000" b="0" i="0" spc="0">
                <a:latin typeface="Arial" panose="020B0604020202020204" pitchFamily="34" charset="0"/>
                <a:ea typeface="Arial" panose="020B0604020202020204" pitchFamily="34" charset="0"/>
                <a:cs typeface="Arial" panose="020B0604020202020204" pitchFamily="34" charset="0"/>
              </a:defRPr>
            </a:lvl4pPr>
            <a:lvl5pPr marL="536575" indent="-179388">
              <a:lnSpc>
                <a:spcPct val="100000"/>
              </a:lnSpc>
              <a:spcBef>
                <a:spcPts val="600"/>
              </a:spcBef>
              <a:spcAft>
                <a:spcPts val="600"/>
              </a:spcAft>
              <a:buFont typeface="Arial" charset="0"/>
              <a:buChar char="•"/>
              <a:tabLst/>
              <a:defRPr sz="1000" b="0" i="0" spc="0">
                <a:latin typeface="Arial" panose="020B0604020202020204" pitchFamily="34" charset="0"/>
                <a:ea typeface="Arial" panose="020B0604020202020204" pitchFamily="34" charset="0"/>
                <a:cs typeface="Arial" panose="020B0604020202020204" pitchFamily="34" charset="0"/>
              </a:defRPr>
            </a:lvl5pPr>
            <a:lvl6pPr marL="720725" indent="-182563">
              <a:lnSpc>
                <a:spcPct val="100000"/>
              </a:lnSpc>
              <a:spcBef>
                <a:spcPts val="600"/>
              </a:spcBef>
              <a:spcAft>
                <a:spcPts val="600"/>
              </a:spcAft>
              <a:buFont typeface="Arial" panose="020B0604020202020204" pitchFamily="34" charset="0"/>
              <a:buChar char="•"/>
              <a:tabLst/>
              <a:defRPr sz="1000" spc="0" baseline="0">
                <a:latin typeface="Arial" panose="020B0604020202020204" pitchFamily="34" charset="0"/>
                <a:cs typeface="Arial" panose="020B0604020202020204" pitchFamily="34" charset="0"/>
              </a:defRP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err="1" smtClean="0"/>
              <a:t>Quelle</a:t>
            </a:r>
            <a:r>
              <a:rPr lang="en-GB" dirty="0" smtClean="0"/>
              <a:t>: Aberdeen </a:t>
            </a:r>
            <a:r>
              <a:rPr lang="en-GB" dirty="0"/>
              <a:t>Standard </a:t>
            </a:r>
            <a:r>
              <a:rPr lang="en-GB" dirty="0" smtClean="0"/>
              <a:t>Investments November 2018. </a:t>
            </a:r>
            <a:r>
              <a:rPr lang="de-DE" dirty="0"/>
              <a:t>© sind Eigentum der jeweils genannten Unternehmen. Diese sind allein zu Illustrationszwecken ausgewählt wurden</a:t>
            </a:r>
            <a:r>
              <a:rPr lang="de-DE" dirty="0" smtClean="0"/>
              <a:t>.</a:t>
            </a:r>
            <a:endParaRPr lang="de-DE" dirty="0"/>
          </a:p>
        </p:txBody>
      </p:sp>
    </p:spTree>
    <p:extLst>
      <p:ext uri="{BB962C8B-B14F-4D97-AF65-F5344CB8AC3E}">
        <p14:creationId xmlns:p14="http://schemas.microsoft.com/office/powerpoint/2010/main" val="3625669525"/>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012"/>
            <a:ext cx="9906000" cy="6869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 Placeholder 15"/>
          <p:cNvSpPr>
            <a:spLocks noGrp="1"/>
          </p:cNvSpPr>
          <p:nvPr>
            <p:ph type="body" sz="quarter" idx="19"/>
          </p:nvPr>
        </p:nvSpPr>
        <p:spPr/>
        <p:txBody>
          <a:bodyPr/>
          <a:lstStyle/>
          <a:p>
            <a:pPr marL="0" indent="0">
              <a:buNone/>
            </a:pPr>
            <a:endParaRPr lang="en-GB" dirty="0"/>
          </a:p>
        </p:txBody>
      </p:sp>
      <p:sp>
        <p:nvSpPr>
          <p:cNvPr id="97" name="Text Placeholder 96"/>
          <p:cNvSpPr>
            <a:spLocks noGrp="1"/>
          </p:cNvSpPr>
          <p:nvPr>
            <p:ph type="body" sz="quarter" idx="20"/>
          </p:nvPr>
        </p:nvSpPr>
        <p:spPr>
          <a:xfrm>
            <a:off x="306388" y="3684446"/>
            <a:ext cx="5385285" cy="368169"/>
          </a:xfrm>
        </p:spPr>
        <p:txBody>
          <a:bodyPr anchor="ctr"/>
          <a:lstStyle/>
          <a:p>
            <a:pPr>
              <a:lnSpc>
                <a:spcPct val="80000"/>
              </a:lnSpc>
              <a:spcBef>
                <a:spcPts val="0"/>
              </a:spcBef>
              <a:spcAft>
                <a:spcPct val="0"/>
              </a:spcAft>
            </a:pPr>
            <a:r>
              <a:rPr lang="de-DE" sz="2400" dirty="0" smtClean="0"/>
              <a:t>Ein </a:t>
            </a:r>
            <a:r>
              <a:rPr lang="de-DE" sz="2400" dirty="0"/>
              <a:t>Blick ins </a:t>
            </a:r>
            <a:r>
              <a:rPr lang="de-DE" sz="2400" dirty="0" smtClean="0"/>
              <a:t>Portfolio</a:t>
            </a:r>
            <a:endParaRPr lang="de-DE" sz="2400" dirty="0"/>
          </a:p>
        </p:txBody>
      </p:sp>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83261" y="391903"/>
            <a:ext cx="2528253" cy="594085"/>
          </a:xfrm>
          <a:prstGeom prst="rect">
            <a:avLst/>
          </a:prstGeom>
        </p:spPr>
      </p:pic>
    </p:spTree>
    <p:extLst>
      <p:ext uri="{BB962C8B-B14F-4D97-AF65-F5344CB8AC3E}">
        <p14:creationId xmlns:p14="http://schemas.microsoft.com/office/powerpoint/2010/main" val="73254901"/>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a:xfrm>
            <a:off x="306388" y="3238499"/>
            <a:ext cx="3236911" cy="2238376"/>
          </a:xfrm>
        </p:spPr>
        <p:txBody>
          <a:bodyPr/>
          <a:lstStyle/>
          <a:p>
            <a:pPr lvl="2"/>
            <a:r>
              <a:rPr lang="en-GB" sz="1200" dirty="0" err="1"/>
              <a:t>Etablierte</a:t>
            </a:r>
            <a:r>
              <a:rPr lang="en-GB" sz="1200" dirty="0"/>
              <a:t> die </a:t>
            </a:r>
            <a:r>
              <a:rPr lang="en-GB" sz="1200" dirty="0" err="1"/>
              <a:t>Idee</a:t>
            </a:r>
            <a:r>
              <a:rPr lang="en-GB" sz="1200" dirty="0"/>
              <a:t> der Premium </a:t>
            </a:r>
            <a:r>
              <a:rPr lang="en-GB" sz="1200" dirty="0" err="1"/>
              <a:t>Mischgetränke</a:t>
            </a:r>
            <a:endParaRPr lang="en-GB" sz="1200" dirty="0"/>
          </a:p>
          <a:p>
            <a:pPr lvl="2"/>
            <a:r>
              <a:rPr lang="en-GB" sz="1200" dirty="0" err="1"/>
              <a:t>Ausschlließlich</a:t>
            </a:r>
            <a:r>
              <a:rPr lang="en-GB" sz="1200" dirty="0"/>
              <a:t> </a:t>
            </a:r>
            <a:r>
              <a:rPr lang="en-GB" sz="1200" dirty="0" err="1"/>
              <a:t>natürliche</a:t>
            </a:r>
            <a:r>
              <a:rPr lang="en-GB" sz="1200" dirty="0"/>
              <a:t> </a:t>
            </a:r>
            <a:r>
              <a:rPr lang="en-GB" sz="1200" dirty="0" err="1"/>
              <a:t>Zutaten</a:t>
            </a:r>
            <a:r>
              <a:rPr lang="en-GB" sz="1200" dirty="0"/>
              <a:t> von </a:t>
            </a:r>
            <a:r>
              <a:rPr lang="en-GB" sz="1200" dirty="0" err="1"/>
              <a:t>höchster</a:t>
            </a:r>
            <a:r>
              <a:rPr lang="en-GB" sz="1200" dirty="0"/>
              <a:t> </a:t>
            </a:r>
            <a:r>
              <a:rPr lang="en-GB" sz="1200" dirty="0" err="1"/>
              <a:t>Qualität</a:t>
            </a:r>
            <a:endParaRPr lang="en-GB" sz="1200" dirty="0"/>
          </a:p>
          <a:p>
            <a:pPr lvl="2"/>
            <a:r>
              <a:rPr lang="de-DE" sz="1200" dirty="0"/>
              <a:t>Wiederaufleben von Gin und Tonic als beliebtes Getränk</a:t>
            </a:r>
          </a:p>
          <a:p>
            <a:pPr lvl="2"/>
            <a:r>
              <a:rPr lang="en-GB" sz="1200" dirty="0" err="1"/>
              <a:t>Rasantes</a:t>
            </a:r>
            <a:r>
              <a:rPr lang="en-GB" sz="1200" dirty="0"/>
              <a:t> </a:t>
            </a:r>
            <a:r>
              <a:rPr lang="en-GB" sz="1200" dirty="0" err="1"/>
              <a:t>Wachstum</a:t>
            </a:r>
            <a:r>
              <a:rPr lang="en-GB" sz="1200" dirty="0"/>
              <a:t>: &lt;1% des </a:t>
            </a:r>
            <a:r>
              <a:rPr lang="en-GB" sz="1200" dirty="0" err="1"/>
              <a:t>globales</a:t>
            </a:r>
            <a:r>
              <a:rPr lang="en-GB" sz="1200" dirty="0"/>
              <a:t> </a:t>
            </a:r>
            <a:r>
              <a:rPr lang="en-GB" sz="1200" dirty="0" err="1" smtClean="0"/>
              <a:t>Mischgetränkemarkets</a:t>
            </a:r>
            <a:endParaRPr lang="en-GB" sz="1200" dirty="0"/>
          </a:p>
        </p:txBody>
      </p:sp>
      <p:sp>
        <p:nvSpPr>
          <p:cNvPr id="3" name="Title 2"/>
          <p:cNvSpPr>
            <a:spLocks noGrp="1"/>
          </p:cNvSpPr>
          <p:nvPr>
            <p:ph type="title"/>
          </p:nvPr>
        </p:nvSpPr>
        <p:spPr>
          <a:xfrm>
            <a:off x="306389" y="367171"/>
            <a:ext cx="9297986" cy="276999"/>
          </a:xfrm>
        </p:spPr>
        <p:txBody>
          <a:bodyPr/>
          <a:lstStyle/>
          <a:p>
            <a:r>
              <a:rPr lang="de-DE" sz="1800" dirty="0" err="1"/>
              <a:t>Fevertree Drinks</a:t>
            </a:r>
          </a:p>
        </p:txBody>
      </p:sp>
      <p:sp>
        <p:nvSpPr>
          <p:cNvPr id="4" name="Text Placeholder 3"/>
          <p:cNvSpPr>
            <a:spLocks noGrp="1"/>
          </p:cNvSpPr>
          <p:nvPr>
            <p:ph type="body" sz="quarter" idx="11"/>
          </p:nvPr>
        </p:nvSpPr>
        <p:spPr>
          <a:xfrm>
            <a:off x="306389" y="714088"/>
            <a:ext cx="9294186" cy="239040"/>
          </a:xfrm>
        </p:spPr>
        <p:txBody>
          <a:bodyPr/>
          <a:lstStyle/>
          <a:p>
            <a:endParaRPr lang="en-GB" sz="1600"/>
          </a:p>
        </p:txBody>
      </p:sp>
      <p:sp>
        <p:nvSpPr>
          <p:cNvPr id="5" name="Text Placeholder 4"/>
          <p:cNvSpPr>
            <a:spLocks noGrp="1"/>
          </p:cNvSpPr>
          <p:nvPr>
            <p:ph type="body" sz="quarter" idx="34"/>
          </p:nvPr>
        </p:nvSpPr>
        <p:spPr>
          <a:xfrm>
            <a:off x="304800" y="5634429"/>
            <a:ext cx="9295774" cy="426646"/>
          </a:xfrm>
        </p:spPr>
        <p:txBody>
          <a:bodyPr/>
          <a:lstStyle/>
          <a:p>
            <a:r>
              <a:rPr lang="de-DE" sz="700" dirty="0"/>
              <a:t>Quelle: Aberdeen Standard Investments, Thomson Reuters DataStream, 10. August 2015 bis 30. Juni </a:t>
            </a:r>
            <a:r>
              <a:rPr lang="de-DE" sz="700" dirty="0" smtClean="0"/>
              <a:t>2018. Die Auswahl dieses Wertpapieres dient lediglich illustrativen Zwecken, um den Management-Stil darzustellen; mit ihr ist kein Hinweis auf zukünftige Performance und insbesondere keine individuelle Empfehlung verbunden. </a:t>
            </a:r>
          </a:p>
          <a:p>
            <a:r>
              <a:rPr lang="de-DE" sz="900" b="1" dirty="0" smtClean="0"/>
              <a:t>Die </a:t>
            </a:r>
            <a:r>
              <a:rPr lang="de-DE" sz="900" b="1" dirty="0"/>
              <a:t>Wertentwicklung in der Vergangenheit lässt keine Rückschlüsse auf die zukünftige Performance zu</a:t>
            </a:r>
            <a:r>
              <a:rPr lang="de-DE" sz="700" b="1" dirty="0" smtClean="0"/>
              <a:t>.</a:t>
            </a:r>
            <a:endParaRPr lang="en-GB" sz="700" b="1" dirty="0"/>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813" y="1053351"/>
            <a:ext cx="2773362" cy="2006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42"/>
          <p:cNvSpPr>
            <a:spLocks noChangeArrowheads="1"/>
          </p:cNvSpPr>
          <p:nvPr/>
        </p:nvSpPr>
        <p:spPr bwMode="auto">
          <a:xfrm>
            <a:off x="3698875" y="962073"/>
            <a:ext cx="3894138" cy="315913"/>
          </a:xfrm>
          <a:prstGeom prst="rect">
            <a:avLst/>
          </a:prstGeom>
          <a:noFill/>
          <a:ln>
            <a:noFill/>
          </a:ln>
          <a:effectLst/>
          <a:extLst/>
        </p:spPr>
        <p:txBody>
          <a:bodyPr lIns="0" tIns="0" rIns="0" bIns="0" anchor="ctr"/>
          <a:lstStyle/>
          <a:p>
            <a:pPr marL="201613" indent="-201613" fontAlgn="auto">
              <a:spcBef>
                <a:spcPts val="0"/>
              </a:spcBef>
              <a:spcAft>
                <a:spcPct val="30000"/>
              </a:spcAft>
              <a:buClr>
                <a:srgbClr val="54BCEB"/>
              </a:buClr>
            </a:pPr>
            <a:r>
              <a:rPr lang="de-DE" sz="1100" b="1" dirty="0" smtClean="0">
                <a:solidFill>
                  <a:srgbClr val="000000"/>
                </a:solidFill>
                <a:latin typeface="Arial" panose="020B0604020202020204"/>
              </a:rPr>
              <a:t>Matrix</a:t>
            </a:r>
          </a:p>
        </p:txBody>
      </p:sp>
      <p:graphicFrame>
        <p:nvGraphicFramePr>
          <p:cNvPr id="8" name="Group 41"/>
          <p:cNvGraphicFramePr>
            <a:graphicFrameLocks noGrp="1"/>
          </p:cNvGraphicFramePr>
          <p:nvPr>
            <p:extLst>
              <p:ext uri="{D42A27DB-BD31-4B8C-83A1-F6EECF244321}">
                <p14:modId xmlns:p14="http://schemas.microsoft.com/office/powerpoint/2010/main" val="1057838436"/>
              </p:ext>
            </p:extLst>
          </p:nvPr>
        </p:nvGraphicFramePr>
        <p:xfrm>
          <a:off x="3683000" y="1326385"/>
          <a:ext cx="5688336" cy="691515"/>
        </p:xfrm>
        <a:graphic>
          <a:graphicData uri="http://schemas.openxmlformats.org/drawingml/2006/table">
            <a:tbl>
              <a:tblPr/>
              <a:tblGrid>
                <a:gridCol w="948056"/>
                <a:gridCol w="948056"/>
                <a:gridCol w="948056"/>
                <a:gridCol w="948056"/>
                <a:gridCol w="948056"/>
                <a:gridCol w="948056"/>
              </a:tblGrid>
              <a:tr h="358774">
                <a:tc>
                  <a:txBody>
                    <a:bodyPr/>
                    <a:lstStyle/>
                    <a:p>
                      <a:pPr marL="0" marR="0" lvl="0" indent="0" algn="ctr" defTabSz="914400" rtl="0" eaLnBrk="1" fontAlgn="base" latinLnBrk="0" hangingPunct="1">
                        <a:lnSpc>
                          <a:spcPct val="100000"/>
                        </a:lnSpc>
                        <a:spcBef>
                          <a:spcPct val="0"/>
                        </a:spcBef>
                        <a:spcAft>
                          <a:spcPct val="30000"/>
                        </a:spcAft>
                        <a:buClr>
                          <a:schemeClr val="hlink"/>
                        </a:buClr>
                        <a:buSzTx/>
                        <a:buFontTx/>
                        <a:buNone/>
                        <a:tabLst/>
                        <a:defRPr/>
                      </a:pPr>
                      <a:r>
                        <a:rPr kumimoji="0" lang="de-DE" sz="700" b="1" i="0" u="none" strike="noStrike" cap="none" normalizeH="0" baseline="0" dirty="0" smtClean="0">
                          <a:ln>
                            <a:noFill/>
                          </a:ln>
                          <a:solidFill>
                            <a:srgbClr val="000000"/>
                          </a:solidFill>
                          <a:effectLst/>
                          <a:latin typeface="Arial" charset="0"/>
                          <a:ea typeface="ＭＳ Ｐゴシック" pitchFamily="34" charset="-128"/>
                        </a:rPr>
                        <a:t>Kaufdatum</a:t>
                      </a:r>
                    </a:p>
                  </a:txBody>
                  <a:tcPr anchor="ctr" horzOverflow="overflow">
                    <a:lnL cap="flat">
                      <a:noFill/>
                    </a:lnL>
                    <a:lnR w="635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C8C9C7"/>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a:spcAft>
                          <a:spcPts val="0"/>
                        </a:spcAft>
                      </a:pPr>
                      <a:r>
                        <a:rPr lang="de-DE" sz="700" b="1" dirty="0" smtClean="0">
                          <a:solidFill>
                            <a:srgbClr val="000000"/>
                          </a:solidFill>
                          <a:effectLst/>
                          <a:latin typeface="Arial"/>
                          <a:ea typeface="PMingLiU"/>
                          <a:cs typeface="Times New Roman"/>
                        </a:rPr>
                        <a:t>Qualität </a:t>
                      </a:r>
                      <a:endParaRPr lang="en-GB" sz="700" b="1" dirty="0">
                        <a:solidFill>
                          <a:srgbClr val="000000"/>
                        </a:solidFill>
                        <a:effectLst/>
                        <a:latin typeface="Calibri"/>
                        <a:ea typeface="PMingLiU"/>
                        <a:cs typeface="Times New Roman"/>
                      </a:endParaRPr>
                    </a:p>
                  </a:txBody>
                  <a:tcPr marL="68580" marR="6858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C8C9C7"/>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a:spcAft>
                          <a:spcPts val="0"/>
                        </a:spcAft>
                      </a:pPr>
                      <a:r>
                        <a:rPr lang="de-DE" sz="700" b="1" dirty="0">
                          <a:solidFill>
                            <a:srgbClr val="000000"/>
                          </a:solidFill>
                          <a:effectLst/>
                          <a:latin typeface="Arial"/>
                          <a:ea typeface="PMingLiU"/>
                          <a:cs typeface="Times New Roman"/>
                        </a:rPr>
                        <a:t>Wachstum</a:t>
                      </a:r>
                      <a:endParaRPr lang="en-GB" sz="700" b="1" dirty="0">
                        <a:solidFill>
                          <a:srgbClr val="000000"/>
                        </a:solidFill>
                        <a:effectLst/>
                        <a:latin typeface="Calibri"/>
                        <a:ea typeface="PMingLiU"/>
                        <a:cs typeface="Times New Roman"/>
                      </a:endParaRPr>
                    </a:p>
                  </a:txBody>
                  <a:tcPr marL="68580" marR="6858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C8C9C7"/>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a:spcAft>
                          <a:spcPts val="0"/>
                        </a:spcAft>
                      </a:pPr>
                      <a:r>
                        <a:rPr lang="de-DE" sz="700" b="1" dirty="0" smtClean="0">
                          <a:solidFill>
                            <a:srgbClr val="000000"/>
                          </a:solidFill>
                          <a:effectLst/>
                          <a:latin typeface="Arial"/>
                          <a:ea typeface="PMingLiU"/>
                          <a:cs typeface="Times New Roman"/>
                        </a:rPr>
                        <a:t>Momentum</a:t>
                      </a:r>
                      <a:endParaRPr lang="en-GB" sz="700" b="1" dirty="0">
                        <a:solidFill>
                          <a:srgbClr val="000000"/>
                        </a:solidFill>
                        <a:effectLst/>
                        <a:latin typeface="Calibri"/>
                        <a:ea typeface="PMingLiU"/>
                        <a:cs typeface="Times New Roman"/>
                      </a:endParaRPr>
                    </a:p>
                  </a:txBody>
                  <a:tcPr marL="68580" marR="6858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C8C9C7"/>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a:spcAft>
                          <a:spcPts val="0"/>
                        </a:spcAft>
                      </a:pPr>
                      <a:r>
                        <a:rPr lang="de-DE" sz="700" b="1" dirty="0" smtClean="0">
                          <a:solidFill>
                            <a:srgbClr val="000000"/>
                          </a:solidFill>
                          <a:effectLst/>
                          <a:latin typeface="Arial"/>
                          <a:ea typeface="PMingLiU"/>
                          <a:cs typeface="Times New Roman"/>
                        </a:rPr>
                        <a:t>Wert</a:t>
                      </a:r>
                      <a:endParaRPr lang="en-GB" sz="700" b="1" dirty="0">
                        <a:solidFill>
                          <a:srgbClr val="000000"/>
                        </a:solidFill>
                        <a:effectLst/>
                        <a:latin typeface="Calibri"/>
                        <a:ea typeface="PMingLiU"/>
                        <a:cs typeface="Times New Roman"/>
                      </a:endParaRPr>
                    </a:p>
                  </a:txBody>
                  <a:tcPr marL="68580" marR="6858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C8C9C7"/>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30000"/>
                        </a:spcAft>
                        <a:buClr>
                          <a:schemeClr val="hlink"/>
                        </a:buClr>
                        <a:buSzTx/>
                        <a:buFontTx/>
                        <a:buNone/>
                        <a:tabLst/>
                      </a:pPr>
                      <a:r>
                        <a:rPr kumimoji="0" lang="de-DE" sz="700" b="1" i="0" u="none" strike="noStrike" cap="none" normalizeH="0" baseline="0" dirty="0" smtClean="0">
                          <a:ln>
                            <a:noFill/>
                          </a:ln>
                          <a:solidFill>
                            <a:srgbClr val="000000"/>
                          </a:solidFill>
                          <a:effectLst/>
                          <a:latin typeface="Arial" charset="0"/>
                          <a:ea typeface="ＭＳ Ｐゴシック" pitchFamily="34" charset="-128"/>
                        </a:rPr>
                        <a:t>GESAMTBEWERTUNG</a:t>
                      </a:r>
                    </a:p>
                  </a:txBody>
                  <a:tcPr anchor="ctr" horzOverflow="overflow">
                    <a:lnL w="6350" cap="flat" cmpd="sng" algn="ctr">
                      <a:no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6350" cap="flat" cmpd="sng" algn="ctr">
                      <a:solidFill>
                        <a:srgbClr val="C8C9C7"/>
                      </a:solidFill>
                      <a:prstDash val="solid"/>
                      <a:round/>
                      <a:headEnd type="none" w="med" len="med"/>
                      <a:tailEnd type="none" w="med" len="med"/>
                    </a:lnB>
                    <a:lnTlToBr>
                      <a:noFill/>
                    </a:lnTlToBr>
                    <a:lnBlToTr>
                      <a:noFill/>
                    </a:lnBlToTr>
                    <a:solidFill>
                      <a:schemeClr val="bg1">
                        <a:lumMod val="95000"/>
                      </a:schemeClr>
                    </a:solidFill>
                  </a:tcPr>
                </a:tc>
              </a:tr>
              <a:tr h="332741">
                <a:tc>
                  <a:txBody>
                    <a:bodyPr/>
                    <a:lstStyle/>
                    <a:p>
                      <a:pPr marL="0" marR="0" lvl="0" indent="0" algn="ctr" defTabSz="914400" rtl="0" eaLnBrk="1" fontAlgn="base" latinLnBrk="0" hangingPunct="1">
                        <a:lnSpc>
                          <a:spcPct val="100000"/>
                        </a:lnSpc>
                        <a:spcBef>
                          <a:spcPct val="0"/>
                        </a:spcBef>
                        <a:spcAft>
                          <a:spcPct val="30000"/>
                        </a:spcAft>
                        <a:buClr>
                          <a:schemeClr val="hlink"/>
                        </a:buClr>
                        <a:buSzTx/>
                        <a:buFontTx/>
                        <a:buNone/>
                        <a:tabLst/>
                      </a:pPr>
                      <a:r>
                        <a:rPr kumimoji="0" lang="de-DE" sz="700" b="0" i="0" u="none" strike="noStrike" cap="none" normalizeH="0" baseline="0" dirty="0" smtClean="0">
                          <a:ln>
                            <a:noFill/>
                          </a:ln>
                          <a:solidFill>
                            <a:srgbClr val="000000"/>
                          </a:solidFill>
                          <a:effectLst/>
                          <a:latin typeface="Arial" charset="0"/>
                          <a:ea typeface="ＭＳ Ｐゴシック" pitchFamily="34" charset="-128"/>
                        </a:rPr>
                        <a:t>10. Aug. 2015</a:t>
                      </a:r>
                    </a:p>
                  </a:txBody>
                  <a:tcPr anchor="ctr" horzOverflow="overflow">
                    <a:lnL cap="flat">
                      <a:noFill/>
                    </a:lnL>
                    <a:lnR w="6350" cap="flat" cmpd="sng" algn="ctr">
                      <a:noFill/>
                      <a:prstDash val="solid"/>
                      <a:round/>
                      <a:headEnd type="none" w="med" len="med"/>
                      <a:tailEnd type="none" w="med" len="med"/>
                    </a:lnR>
                    <a:lnT w="6350" cap="flat" cmpd="sng" algn="ctr">
                      <a:solidFill>
                        <a:srgbClr val="C8C9C7"/>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30000"/>
                        </a:spcAft>
                        <a:buClr>
                          <a:schemeClr val="hlink"/>
                        </a:buClr>
                        <a:buSzTx/>
                        <a:buFontTx/>
                        <a:buNone/>
                        <a:tabLst/>
                      </a:pPr>
                      <a:r>
                        <a:rPr kumimoji="0" lang="de-DE" sz="700" b="0" i="0" u="none" strike="noStrike" cap="none" normalizeH="0" baseline="0" dirty="0" smtClean="0">
                          <a:ln>
                            <a:noFill/>
                          </a:ln>
                          <a:solidFill>
                            <a:srgbClr val="000000"/>
                          </a:solidFill>
                          <a:effectLst/>
                          <a:latin typeface="Arial" charset="0"/>
                          <a:ea typeface="ＭＳ Ｐゴシック" pitchFamily="34" charset="-128"/>
                        </a:rPr>
                        <a:t>+3</a:t>
                      </a:r>
                    </a:p>
                  </a:txBody>
                  <a:tcPr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8C9C7"/>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30000"/>
                        </a:spcAft>
                        <a:buClr>
                          <a:schemeClr val="hlink"/>
                        </a:buClr>
                        <a:buSzTx/>
                        <a:buFontTx/>
                        <a:buNone/>
                        <a:tabLst/>
                      </a:pPr>
                      <a:r>
                        <a:rPr kumimoji="0" lang="de-DE" sz="700" b="0" i="0" u="none" strike="noStrike" cap="none" normalizeH="0" baseline="0" dirty="0" smtClean="0">
                          <a:ln>
                            <a:noFill/>
                          </a:ln>
                          <a:solidFill>
                            <a:srgbClr val="000000"/>
                          </a:solidFill>
                          <a:effectLst/>
                          <a:latin typeface="Arial" charset="0"/>
                          <a:ea typeface="ＭＳ Ｐゴシック" pitchFamily="34" charset="-128"/>
                        </a:rPr>
                        <a:t>+3</a:t>
                      </a:r>
                    </a:p>
                  </a:txBody>
                  <a:tcPr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8C9C7"/>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30000"/>
                        </a:spcAft>
                        <a:buClr>
                          <a:schemeClr val="hlink"/>
                        </a:buClr>
                        <a:buSzTx/>
                        <a:buFontTx/>
                        <a:buNone/>
                        <a:tabLst/>
                      </a:pPr>
                      <a:r>
                        <a:rPr kumimoji="0" lang="de-DE" sz="700" b="0" i="0" u="none" strike="noStrike" cap="none" normalizeH="0" baseline="0" dirty="0" smtClean="0">
                          <a:ln>
                            <a:noFill/>
                          </a:ln>
                          <a:solidFill>
                            <a:srgbClr val="000000"/>
                          </a:solidFill>
                          <a:effectLst/>
                          <a:latin typeface="Arial" charset="0"/>
                          <a:ea typeface="ＭＳ Ｐゴシック" pitchFamily="34" charset="-128"/>
                        </a:rPr>
                        <a:t>+22</a:t>
                      </a:r>
                    </a:p>
                  </a:txBody>
                  <a:tcPr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8C9C7"/>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30000"/>
                        </a:spcAft>
                        <a:buClr>
                          <a:schemeClr val="hlink"/>
                        </a:buClr>
                        <a:buSzTx/>
                        <a:buFontTx/>
                        <a:buNone/>
                        <a:tabLst/>
                      </a:pPr>
                      <a:r>
                        <a:rPr kumimoji="0" lang="de-DE" sz="700" b="0" i="0" u="none" strike="noStrike" cap="none" normalizeH="0" baseline="0" dirty="0" smtClean="0">
                          <a:ln>
                            <a:noFill/>
                          </a:ln>
                          <a:solidFill>
                            <a:srgbClr val="000000"/>
                          </a:solidFill>
                          <a:effectLst/>
                          <a:latin typeface="Arial" charset="0"/>
                          <a:ea typeface="ＭＳ Ｐゴシック" pitchFamily="34" charset="-128"/>
                        </a:rPr>
                        <a:t>-10</a:t>
                      </a:r>
                    </a:p>
                  </a:txBody>
                  <a:tcPr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8C9C7"/>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30000"/>
                        </a:spcAft>
                        <a:buClr>
                          <a:schemeClr val="hlink"/>
                        </a:buClr>
                        <a:buSzTx/>
                        <a:buFontTx/>
                        <a:buNone/>
                        <a:tabLst/>
                      </a:pPr>
                      <a:r>
                        <a:rPr kumimoji="0" lang="de-DE" sz="700" b="0" i="0" u="none" strike="noStrike" cap="none" normalizeH="0" baseline="0" dirty="0" smtClean="0">
                          <a:ln>
                            <a:noFill/>
                          </a:ln>
                          <a:solidFill>
                            <a:srgbClr val="000000"/>
                          </a:solidFill>
                          <a:effectLst/>
                          <a:latin typeface="Arial" charset="0"/>
                          <a:ea typeface="ＭＳ Ｐゴシック" pitchFamily="34" charset="-128"/>
                        </a:rPr>
                        <a:t>+18</a:t>
                      </a:r>
                    </a:p>
                  </a:txBody>
                  <a:tcPr anchor="ctr" horzOverflow="overflow">
                    <a:lnL w="6350" cap="flat" cmpd="sng" algn="ctr">
                      <a:noFill/>
                      <a:prstDash val="solid"/>
                      <a:round/>
                      <a:headEnd type="none" w="med" len="med"/>
                      <a:tailEnd type="none" w="med" len="med"/>
                    </a:lnL>
                    <a:lnR cap="flat">
                      <a:noFill/>
                    </a:lnR>
                    <a:lnT w="6350" cap="flat" cmpd="sng" algn="ctr">
                      <a:solidFill>
                        <a:srgbClr val="C8C9C7"/>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r>
            </a:tbl>
          </a:graphicData>
        </a:graphic>
      </p:graphicFrame>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95700" y="2203449"/>
            <a:ext cx="4332287" cy="3146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0027155"/>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90938" y="2127250"/>
            <a:ext cx="4684712" cy="3419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lstStyle/>
          <a:p>
            <a:r>
              <a:rPr lang="en-GB" dirty="0" smtClean="0"/>
              <a:t>Service Master</a:t>
            </a:r>
            <a:endParaRPr lang="en-GB" dirty="0"/>
          </a:p>
        </p:txBody>
      </p:sp>
      <p:sp>
        <p:nvSpPr>
          <p:cNvPr id="4" name="Text Placeholder 3"/>
          <p:cNvSpPr>
            <a:spLocks noGrp="1"/>
          </p:cNvSpPr>
          <p:nvPr>
            <p:ph type="body" sz="quarter" idx="11"/>
          </p:nvPr>
        </p:nvSpPr>
        <p:spPr/>
        <p:txBody>
          <a:bodyPr/>
          <a:lstStyle/>
          <a:p>
            <a:endParaRPr lang="en-GB"/>
          </a:p>
        </p:txBody>
      </p:sp>
      <p:sp>
        <p:nvSpPr>
          <p:cNvPr id="6" name="Content Placeholder 1"/>
          <p:cNvSpPr txBox="1">
            <a:spLocks/>
          </p:cNvSpPr>
          <p:nvPr/>
        </p:nvSpPr>
        <p:spPr>
          <a:xfrm>
            <a:off x="249238" y="3333749"/>
            <a:ext cx="3275011" cy="2355851"/>
          </a:xfrm>
          <a:prstGeom prst="rect">
            <a:avLst/>
          </a:prstGeom>
        </p:spPr>
        <p:txBody>
          <a:bodyPr vert="horz" lIns="0" tIns="0" rIns="0" bIns="0" rtlCol="0">
            <a:no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1000" b="1" i="0" kern="1200" spc="0">
                <a:solidFill>
                  <a:srgbClr val="1A9CE3"/>
                </a:solidFill>
                <a:latin typeface="Arial" panose="020B0604020202020204" pitchFamily="34" charset="0"/>
                <a:ea typeface="Arial" panose="020B0604020202020204" pitchFamily="34" charset="0"/>
                <a:cs typeface="Arial" panose="020B0604020202020204" pitchFamily="34" charset="0"/>
              </a:defRPr>
            </a:lvl1pPr>
            <a:lvl2pPr marL="6350" indent="0" algn="l" defTabSz="914400" rtl="0" eaLnBrk="1" latinLnBrk="0" hangingPunct="1">
              <a:lnSpc>
                <a:spcPct val="100000"/>
              </a:lnSpc>
              <a:spcBef>
                <a:spcPts val="600"/>
              </a:spcBef>
              <a:spcAft>
                <a:spcPts val="600"/>
              </a:spcAft>
              <a:buFont typeface="Arial" panose="020B0604020202020204" pitchFamily="34" charset="0"/>
              <a:buNone/>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71450" indent="-171450" algn="l" defTabSz="914400" rtl="0" eaLnBrk="1" latinLnBrk="0" hangingPunct="1">
              <a:lnSpc>
                <a:spcPct val="100000"/>
              </a:lnSpc>
              <a:spcBef>
                <a:spcPts val="600"/>
              </a:spcBef>
              <a:spcAft>
                <a:spcPts val="600"/>
              </a:spcAft>
              <a:buFont typeface="Arial" charset="0"/>
              <a:buChar char="•"/>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3pPr>
            <a:lvl4pPr marL="357188" indent="-179388" algn="l" defTabSz="914400" rtl="0" eaLnBrk="1" latinLnBrk="0" hangingPunct="1">
              <a:lnSpc>
                <a:spcPct val="100000"/>
              </a:lnSpc>
              <a:spcBef>
                <a:spcPts val="600"/>
              </a:spcBef>
              <a:spcAft>
                <a:spcPts val="600"/>
              </a:spcAft>
              <a:buFont typeface="Arial" panose="020B0604020202020204" pitchFamily="34" charset="0"/>
              <a:buChar char="•"/>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4pPr>
            <a:lvl5pPr marL="536575" indent="-179388" algn="l" defTabSz="914400" rtl="0" eaLnBrk="1" latinLnBrk="0" hangingPunct="1">
              <a:lnSpc>
                <a:spcPct val="100000"/>
              </a:lnSpc>
              <a:spcBef>
                <a:spcPts val="600"/>
              </a:spcBef>
              <a:spcAft>
                <a:spcPts val="600"/>
              </a:spcAft>
              <a:buFont typeface="Arial" charset="0"/>
              <a:buChar char="•"/>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5pPr>
            <a:lvl6pPr marL="720725" indent="-182563" algn="l" defTabSz="914400" rtl="0" eaLnBrk="1" latinLnBrk="0" hangingPunct="1">
              <a:lnSpc>
                <a:spcPct val="100000"/>
              </a:lnSpc>
              <a:spcBef>
                <a:spcPts val="600"/>
              </a:spcBef>
              <a:spcAft>
                <a:spcPts val="600"/>
              </a:spcAft>
              <a:buFont typeface="Arial" panose="020B0604020202020204" pitchFamily="34" charset="0"/>
              <a:buChar char="•"/>
              <a:tabLst/>
              <a:defRPr sz="1000" kern="1200" spc="0" baseline="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r>
              <a:rPr lang="de-DE" sz="1200" dirty="0"/>
              <a:t>US-Unternehmen für Schädlingsbekämpfung</a:t>
            </a:r>
          </a:p>
          <a:p>
            <a:pPr lvl="2"/>
            <a:r>
              <a:rPr lang="de-DE" sz="1200" dirty="0"/>
              <a:t>Vorhersehbares, wiederkehrendes Umsatzgeschäft mit guten Margen und Kapitalrenditen</a:t>
            </a:r>
          </a:p>
          <a:p>
            <a:pPr lvl="2"/>
            <a:r>
              <a:rPr lang="de-DE" sz="1200" dirty="0"/>
              <a:t>Die globale Erwärmung verursacht einen zunehmenden Schädlingsbefall, insbesondere in der südlichen Hälfte der USA.</a:t>
            </a:r>
          </a:p>
          <a:p>
            <a:pPr lvl="2"/>
            <a:r>
              <a:rPr lang="de-DE" sz="1200" dirty="0"/>
              <a:t>Pläne zur Verbesserung des Kundenservice sollten die Wachstumsrate beschleunigen.</a:t>
            </a:r>
            <a:endParaRPr lang="en-GB" sz="1200" dirty="0"/>
          </a:p>
        </p:txBody>
      </p:sp>
      <p:sp>
        <p:nvSpPr>
          <p:cNvPr id="7" name="Rectangle 42"/>
          <p:cNvSpPr>
            <a:spLocks noChangeArrowheads="1"/>
          </p:cNvSpPr>
          <p:nvPr/>
        </p:nvSpPr>
        <p:spPr bwMode="auto">
          <a:xfrm>
            <a:off x="3698875" y="962073"/>
            <a:ext cx="3894138" cy="315913"/>
          </a:xfrm>
          <a:prstGeom prst="rect">
            <a:avLst/>
          </a:prstGeom>
          <a:noFill/>
          <a:ln>
            <a:noFill/>
          </a:ln>
          <a:effectLst/>
          <a:extLst/>
        </p:spPr>
        <p:txBody>
          <a:bodyPr lIns="0" tIns="0" rIns="0" bIns="0" anchor="ctr"/>
          <a:lstStyle/>
          <a:p>
            <a:pPr marL="201613" indent="-201613">
              <a:spcAft>
                <a:spcPct val="30000"/>
              </a:spcAft>
              <a:buClr>
                <a:srgbClr val="54BCEB"/>
              </a:buClr>
            </a:pPr>
            <a:r>
              <a:rPr lang="en-GB" sz="1200" b="1" dirty="0" smtClean="0">
                <a:solidFill>
                  <a:srgbClr val="000000"/>
                </a:solidFill>
              </a:rPr>
              <a:t>Matrix</a:t>
            </a:r>
          </a:p>
        </p:txBody>
      </p:sp>
      <p:graphicFrame>
        <p:nvGraphicFramePr>
          <p:cNvPr id="8" name="Group 41"/>
          <p:cNvGraphicFramePr>
            <a:graphicFrameLocks noGrp="1"/>
          </p:cNvGraphicFramePr>
          <p:nvPr>
            <p:extLst>
              <p:ext uri="{D42A27DB-BD31-4B8C-83A1-F6EECF244321}">
                <p14:modId xmlns:p14="http://schemas.microsoft.com/office/powerpoint/2010/main" val="794218388"/>
              </p:ext>
            </p:extLst>
          </p:nvPr>
        </p:nvGraphicFramePr>
        <p:xfrm>
          <a:off x="3683000" y="1326385"/>
          <a:ext cx="5688336" cy="691515"/>
        </p:xfrm>
        <a:graphic>
          <a:graphicData uri="http://schemas.openxmlformats.org/drawingml/2006/table">
            <a:tbl>
              <a:tblPr/>
              <a:tblGrid>
                <a:gridCol w="948056"/>
                <a:gridCol w="948056"/>
                <a:gridCol w="948056"/>
                <a:gridCol w="948056"/>
                <a:gridCol w="948056"/>
                <a:gridCol w="948056"/>
              </a:tblGrid>
              <a:tr h="358774">
                <a:tc>
                  <a:txBody>
                    <a:bodyPr/>
                    <a:lstStyle/>
                    <a:p>
                      <a:pPr marL="0" marR="0" lvl="0" indent="0" algn="ctr" defTabSz="914400" rtl="0" eaLnBrk="1" fontAlgn="base" latinLnBrk="0" hangingPunct="1">
                        <a:lnSpc>
                          <a:spcPct val="100000"/>
                        </a:lnSpc>
                        <a:spcBef>
                          <a:spcPct val="0"/>
                        </a:spcBef>
                        <a:spcAft>
                          <a:spcPct val="30000"/>
                        </a:spcAft>
                        <a:buClr>
                          <a:schemeClr val="hlink"/>
                        </a:buClr>
                        <a:buSzTx/>
                        <a:buFontTx/>
                        <a:buNone/>
                        <a:tabLst/>
                        <a:defRPr/>
                      </a:pPr>
                      <a:r>
                        <a:rPr kumimoji="0" lang="de-DE" sz="800" b="1" i="0" u="none" strike="noStrike" cap="none" normalizeH="0" baseline="0" dirty="0" smtClean="0">
                          <a:ln>
                            <a:noFill/>
                          </a:ln>
                          <a:solidFill>
                            <a:srgbClr val="000000"/>
                          </a:solidFill>
                          <a:effectLst/>
                          <a:latin typeface="Arial" charset="0"/>
                          <a:ea typeface="ＭＳ Ｐゴシック" pitchFamily="34" charset="-128"/>
                        </a:rPr>
                        <a:t>Kaufdatum</a:t>
                      </a:r>
                      <a:endParaRPr kumimoji="0" lang="en-GB" sz="800" b="1" i="0" u="none" strike="noStrike" cap="none" normalizeH="0" baseline="0" dirty="0" smtClean="0">
                        <a:ln>
                          <a:noFill/>
                        </a:ln>
                        <a:solidFill>
                          <a:srgbClr val="000000"/>
                        </a:solidFill>
                        <a:effectLst/>
                        <a:latin typeface="Arial" charset="0"/>
                        <a:ea typeface="ＭＳ Ｐゴシック" pitchFamily="34" charset="-128"/>
                      </a:endParaRPr>
                    </a:p>
                  </a:txBody>
                  <a:tcPr marL="72000" marR="72000" marT="36000" marB="36000" anchor="ctr" horzOverflow="overflow">
                    <a:lnL cap="flat">
                      <a:noFill/>
                    </a:lnL>
                    <a:lnR w="635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C8C9C7"/>
                      </a:solidFill>
                      <a:prstDash val="solid"/>
                      <a:round/>
                      <a:headEnd type="none" w="med" len="med"/>
                      <a:tailEnd type="none" w="med" len="med"/>
                    </a:lnB>
                    <a:lnTlToBr>
                      <a:noFill/>
                    </a:lnTlToBr>
                    <a:lnBlToTr>
                      <a:noFill/>
                    </a:lnBlToTr>
                    <a:solidFill>
                      <a:schemeClr val="bg1">
                        <a:lumMod val="95000"/>
                      </a:schemeClr>
                    </a:solidFill>
                  </a:tcPr>
                </a:tc>
                <a:tc>
                  <a:txBody>
                    <a:bodyPr/>
                    <a:lstStyle/>
                    <a:p>
                      <a:pPr algn="r">
                        <a:spcAft>
                          <a:spcPts val="0"/>
                        </a:spcAft>
                      </a:pPr>
                      <a:r>
                        <a:rPr lang="en-GB" sz="800" b="1" dirty="0" err="1" smtClean="0">
                          <a:solidFill>
                            <a:srgbClr val="000000"/>
                          </a:solidFill>
                          <a:effectLst/>
                          <a:latin typeface="Arial"/>
                          <a:ea typeface="PMingLiU"/>
                          <a:cs typeface="Times New Roman"/>
                        </a:rPr>
                        <a:t>Qualität</a:t>
                      </a:r>
                      <a:endParaRPr lang="en-GB" sz="800" b="1" dirty="0">
                        <a:solidFill>
                          <a:srgbClr val="000000"/>
                        </a:solidFill>
                        <a:effectLst/>
                        <a:latin typeface="Calibri"/>
                        <a:ea typeface="PMingLiU"/>
                        <a:cs typeface="Times New Roman"/>
                      </a:endParaRPr>
                    </a:p>
                  </a:txBody>
                  <a:tcPr marL="72000" marR="72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C8C9C7"/>
                      </a:solidFill>
                      <a:prstDash val="solid"/>
                      <a:round/>
                      <a:headEnd type="none" w="med" len="med"/>
                      <a:tailEnd type="none" w="med" len="med"/>
                    </a:lnB>
                    <a:lnTlToBr>
                      <a:noFill/>
                    </a:lnTlToBr>
                    <a:lnBlToTr>
                      <a:noFill/>
                    </a:lnBlToTr>
                    <a:solidFill>
                      <a:schemeClr val="bg1">
                        <a:lumMod val="95000"/>
                      </a:schemeClr>
                    </a:solidFill>
                  </a:tcPr>
                </a:tc>
                <a:tc>
                  <a:txBody>
                    <a:bodyPr/>
                    <a:lstStyle/>
                    <a:p>
                      <a:pPr algn="r">
                        <a:spcAft>
                          <a:spcPts val="0"/>
                        </a:spcAft>
                      </a:pPr>
                      <a:r>
                        <a:rPr lang="en-GB" sz="800" b="1" dirty="0" err="1" smtClean="0">
                          <a:solidFill>
                            <a:srgbClr val="000000"/>
                          </a:solidFill>
                          <a:effectLst/>
                          <a:latin typeface="Arial"/>
                          <a:ea typeface="PMingLiU"/>
                          <a:cs typeface="Times New Roman"/>
                        </a:rPr>
                        <a:t>Wachstum</a:t>
                      </a:r>
                      <a:endParaRPr lang="en-GB" sz="800" b="1" dirty="0">
                        <a:solidFill>
                          <a:srgbClr val="000000"/>
                        </a:solidFill>
                        <a:effectLst/>
                        <a:latin typeface="Calibri"/>
                        <a:ea typeface="PMingLiU"/>
                        <a:cs typeface="Times New Roman"/>
                      </a:endParaRPr>
                    </a:p>
                  </a:txBody>
                  <a:tcPr marL="72000" marR="72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C8C9C7"/>
                      </a:solidFill>
                      <a:prstDash val="solid"/>
                      <a:round/>
                      <a:headEnd type="none" w="med" len="med"/>
                      <a:tailEnd type="none" w="med" len="med"/>
                    </a:lnB>
                    <a:lnTlToBr>
                      <a:noFill/>
                    </a:lnTlToBr>
                    <a:lnBlToTr>
                      <a:noFill/>
                    </a:lnBlToTr>
                    <a:solidFill>
                      <a:schemeClr val="bg1">
                        <a:lumMod val="95000"/>
                      </a:schemeClr>
                    </a:solidFill>
                  </a:tcPr>
                </a:tc>
                <a:tc>
                  <a:txBody>
                    <a:bodyPr/>
                    <a:lstStyle/>
                    <a:p>
                      <a:pPr algn="r">
                        <a:spcAft>
                          <a:spcPts val="0"/>
                        </a:spcAft>
                      </a:pPr>
                      <a:r>
                        <a:rPr lang="en-GB" sz="800" b="1" dirty="0" smtClean="0">
                          <a:solidFill>
                            <a:srgbClr val="000000"/>
                          </a:solidFill>
                          <a:effectLst/>
                          <a:latin typeface="Arial"/>
                          <a:ea typeface="PMingLiU"/>
                          <a:cs typeface="Times New Roman"/>
                        </a:rPr>
                        <a:t>Momentum</a:t>
                      </a:r>
                      <a:endParaRPr lang="en-GB" sz="800" b="1" dirty="0">
                        <a:solidFill>
                          <a:srgbClr val="000000"/>
                        </a:solidFill>
                        <a:effectLst/>
                        <a:latin typeface="Calibri"/>
                        <a:ea typeface="PMingLiU"/>
                        <a:cs typeface="Times New Roman"/>
                      </a:endParaRPr>
                    </a:p>
                  </a:txBody>
                  <a:tcPr marL="72000" marR="72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C8C9C7"/>
                      </a:solidFill>
                      <a:prstDash val="solid"/>
                      <a:round/>
                      <a:headEnd type="none" w="med" len="med"/>
                      <a:tailEnd type="none" w="med" len="med"/>
                    </a:lnB>
                    <a:lnTlToBr>
                      <a:noFill/>
                    </a:lnTlToBr>
                    <a:lnBlToTr>
                      <a:noFill/>
                    </a:lnBlToTr>
                    <a:solidFill>
                      <a:schemeClr val="bg1">
                        <a:lumMod val="95000"/>
                      </a:schemeClr>
                    </a:solidFill>
                  </a:tcPr>
                </a:tc>
                <a:tc>
                  <a:txBody>
                    <a:bodyPr/>
                    <a:lstStyle/>
                    <a:p>
                      <a:pPr algn="r">
                        <a:spcAft>
                          <a:spcPts val="0"/>
                        </a:spcAft>
                      </a:pPr>
                      <a:r>
                        <a:rPr lang="en-GB" sz="800" b="1" dirty="0" smtClean="0">
                          <a:solidFill>
                            <a:srgbClr val="000000"/>
                          </a:solidFill>
                          <a:effectLst/>
                          <a:latin typeface="Arial"/>
                          <a:ea typeface="PMingLiU"/>
                          <a:cs typeface="Times New Roman"/>
                        </a:rPr>
                        <a:t>Wert</a:t>
                      </a:r>
                      <a:endParaRPr lang="en-GB" sz="800" b="1" dirty="0">
                        <a:solidFill>
                          <a:srgbClr val="000000"/>
                        </a:solidFill>
                        <a:effectLst/>
                        <a:latin typeface="Calibri"/>
                        <a:ea typeface="PMingLiU"/>
                        <a:cs typeface="Times New Roman"/>
                      </a:endParaRPr>
                    </a:p>
                  </a:txBody>
                  <a:tcPr marL="72000" marR="72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C8C9C7"/>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r" defTabSz="914400" rtl="0" eaLnBrk="1" fontAlgn="base" latinLnBrk="0" hangingPunct="1">
                        <a:lnSpc>
                          <a:spcPct val="100000"/>
                        </a:lnSpc>
                        <a:spcBef>
                          <a:spcPct val="0"/>
                        </a:spcBef>
                        <a:spcAft>
                          <a:spcPct val="30000"/>
                        </a:spcAft>
                        <a:buClr>
                          <a:schemeClr val="hlink"/>
                        </a:buClr>
                        <a:buSzTx/>
                        <a:buFontTx/>
                        <a:buNone/>
                        <a:tabLst/>
                      </a:pPr>
                      <a:r>
                        <a:rPr kumimoji="0" lang="en-GB" sz="800" b="1" i="0" u="none" strike="noStrike" cap="none" normalizeH="0" baseline="0" dirty="0" err="1" smtClean="0">
                          <a:ln>
                            <a:noFill/>
                          </a:ln>
                          <a:solidFill>
                            <a:srgbClr val="000000"/>
                          </a:solidFill>
                          <a:effectLst/>
                          <a:latin typeface="Arial" charset="0"/>
                          <a:ea typeface="ＭＳ Ｐゴシック" pitchFamily="34" charset="-128"/>
                        </a:rPr>
                        <a:t>Gesamt-bewertung</a:t>
                      </a:r>
                      <a:endParaRPr kumimoji="0" lang="en-GB" sz="800" b="1" i="0" u="none" strike="noStrike" cap="none" normalizeH="0" baseline="0" dirty="0" smtClean="0">
                        <a:ln>
                          <a:noFill/>
                        </a:ln>
                        <a:solidFill>
                          <a:srgbClr val="000000"/>
                        </a:solidFill>
                        <a:effectLst/>
                        <a:latin typeface="Arial" charset="0"/>
                        <a:ea typeface="ＭＳ Ｐゴシック" pitchFamily="34" charset="-128"/>
                      </a:endParaRPr>
                    </a:p>
                  </a:txBody>
                  <a:tcPr marL="72000" marR="72000" marT="36000" marB="36000" anchor="ctr" horzOverflow="overflow">
                    <a:lnL w="6350" cap="flat" cmpd="sng" algn="ctr">
                      <a:no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6350" cap="flat" cmpd="sng" algn="ctr">
                      <a:solidFill>
                        <a:srgbClr val="C8C9C7"/>
                      </a:solidFill>
                      <a:prstDash val="solid"/>
                      <a:round/>
                      <a:headEnd type="none" w="med" len="med"/>
                      <a:tailEnd type="none" w="med" len="med"/>
                    </a:lnB>
                    <a:lnTlToBr>
                      <a:noFill/>
                    </a:lnTlToBr>
                    <a:lnBlToTr>
                      <a:noFill/>
                    </a:lnBlToTr>
                    <a:solidFill>
                      <a:schemeClr val="bg1">
                        <a:lumMod val="95000"/>
                      </a:schemeClr>
                    </a:solidFill>
                  </a:tcPr>
                </a:tc>
              </a:tr>
              <a:tr h="332741">
                <a:tc>
                  <a:txBody>
                    <a:bodyPr/>
                    <a:lstStyle/>
                    <a:p>
                      <a:pPr marL="0" marR="0" lvl="0" indent="0" algn="ctr" defTabSz="914400" rtl="0" eaLnBrk="1" fontAlgn="base" latinLnBrk="0" hangingPunct="1">
                        <a:lnSpc>
                          <a:spcPct val="100000"/>
                        </a:lnSpc>
                        <a:spcBef>
                          <a:spcPct val="0"/>
                        </a:spcBef>
                        <a:spcAft>
                          <a:spcPct val="30000"/>
                        </a:spcAft>
                        <a:buClr>
                          <a:schemeClr val="hlink"/>
                        </a:buClr>
                        <a:buSzTx/>
                        <a:buFontTx/>
                        <a:buNone/>
                        <a:tabLst/>
                      </a:pPr>
                      <a:r>
                        <a:rPr kumimoji="0" lang="en-GB" sz="800" b="0" i="0" u="none" strike="noStrike" cap="none" normalizeH="0" baseline="0" dirty="0" smtClean="0">
                          <a:ln>
                            <a:noFill/>
                          </a:ln>
                          <a:solidFill>
                            <a:srgbClr val="000000"/>
                          </a:solidFill>
                          <a:effectLst/>
                          <a:latin typeface="Arial" charset="0"/>
                          <a:ea typeface="ＭＳ Ｐゴシック" pitchFamily="34" charset="-128"/>
                        </a:rPr>
                        <a:t>13 April 2018</a:t>
                      </a:r>
                    </a:p>
                  </a:txBody>
                  <a:tcPr marL="72000" marR="72000" marT="36000" marB="36000" anchor="ctr" horzOverflow="overflow">
                    <a:lnL cap="flat">
                      <a:noFill/>
                    </a:lnL>
                    <a:lnR w="6350" cap="flat" cmpd="sng" algn="ctr">
                      <a:noFill/>
                      <a:prstDash val="solid"/>
                      <a:round/>
                      <a:headEnd type="none" w="med" len="med"/>
                      <a:tailEnd type="none" w="med" len="med"/>
                    </a:lnR>
                    <a:lnT w="6350" cap="flat" cmpd="sng" algn="ctr">
                      <a:solidFill>
                        <a:srgbClr val="C8C9C7"/>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r" defTabSz="914400" rtl="0" eaLnBrk="1" fontAlgn="base" latinLnBrk="0" hangingPunct="1">
                        <a:lnSpc>
                          <a:spcPct val="100000"/>
                        </a:lnSpc>
                        <a:spcBef>
                          <a:spcPct val="0"/>
                        </a:spcBef>
                        <a:spcAft>
                          <a:spcPct val="30000"/>
                        </a:spcAft>
                        <a:buClr>
                          <a:schemeClr val="hlink"/>
                        </a:buClr>
                        <a:buSzTx/>
                        <a:buFontTx/>
                        <a:buNone/>
                        <a:tabLst/>
                      </a:pPr>
                      <a:r>
                        <a:rPr kumimoji="0" lang="en-GB" sz="800" b="0" i="0" u="none" strike="noStrike" cap="none" normalizeH="0" baseline="0" dirty="0" smtClean="0">
                          <a:ln>
                            <a:noFill/>
                          </a:ln>
                          <a:solidFill>
                            <a:srgbClr val="000000"/>
                          </a:solidFill>
                          <a:effectLst/>
                          <a:latin typeface="Arial" charset="0"/>
                          <a:ea typeface="ＭＳ Ｐゴシック" pitchFamily="34" charset="-128"/>
                        </a:rPr>
                        <a:t>6</a:t>
                      </a:r>
                    </a:p>
                  </a:txBody>
                  <a:tcPr marL="72000" marR="72000" marT="36000" marB="36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8C9C7"/>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r" defTabSz="914400" rtl="0" eaLnBrk="1" fontAlgn="base" latinLnBrk="0" hangingPunct="1">
                        <a:lnSpc>
                          <a:spcPct val="100000"/>
                        </a:lnSpc>
                        <a:spcBef>
                          <a:spcPct val="0"/>
                        </a:spcBef>
                        <a:spcAft>
                          <a:spcPct val="30000"/>
                        </a:spcAft>
                        <a:buClr>
                          <a:schemeClr val="hlink"/>
                        </a:buClr>
                        <a:buSzTx/>
                        <a:buFontTx/>
                        <a:buNone/>
                        <a:tabLst/>
                      </a:pPr>
                      <a:r>
                        <a:rPr kumimoji="0" lang="en-GB" sz="800" b="0" i="0" u="none" strike="noStrike" cap="none" normalizeH="0" baseline="0" dirty="0" smtClean="0">
                          <a:ln>
                            <a:noFill/>
                          </a:ln>
                          <a:solidFill>
                            <a:srgbClr val="000000"/>
                          </a:solidFill>
                          <a:effectLst/>
                          <a:latin typeface="Arial" charset="0"/>
                          <a:ea typeface="ＭＳ Ｐゴシック" pitchFamily="34" charset="-128"/>
                        </a:rPr>
                        <a:t>0</a:t>
                      </a:r>
                    </a:p>
                  </a:txBody>
                  <a:tcPr marL="72000" marR="72000" marT="36000" marB="36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8C9C7"/>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r" defTabSz="914400" rtl="0" eaLnBrk="1" fontAlgn="base" latinLnBrk="0" hangingPunct="1">
                        <a:lnSpc>
                          <a:spcPct val="100000"/>
                        </a:lnSpc>
                        <a:spcBef>
                          <a:spcPct val="0"/>
                        </a:spcBef>
                        <a:spcAft>
                          <a:spcPct val="30000"/>
                        </a:spcAft>
                        <a:buClr>
                          <a:schemeClr val="hlink"/>
                        </a:buClr>
                        <a:buSzTx/>
                        <a:buFontTx/>
                        <a:buNone/>
                        <a:tabLst/>
                      </a:pPr>
                      <a:r>
                        <a:rPr kumimoji="0" lang="en-GB" sz="800" b="0" i="0" u="none" strike="noStrike" cap="none" normalizeH="0" baseline="0" dirty="0" smtClean="0">
                          <a:ln>
                            <a:noFill/>
                          </a:ln>
                          <a:solidFill>
                            <a:srgbClr val="000000"/>
                          </a:solidFill>
                          <a:effectLst/>
                          <a:latin typeface="Arial" charset="0"/>
                          <a:ea typeface="ＭＳ Ｐゴシック" pitchFamily="34" charset="-128"/>
                        </a:rPr>
                        <a:t>17</a:t>
                      </a:r>
                    </a:p>
                  </a:txBody>
                  <a:tcPr marL="72000" marR="72000" marT="36000" marB="36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8C9C7"/>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r" defTabSz="914400" rtl="0" eaLnBrk="1" fontAlgn="base" latinLnBrk="0" hangingPunct="1">
                        <a:lnSpc>
                          <a:spcPct val="100000"/>
                        </a:lnSpc>
                        <a:spcBef>
                          <a:spcPct val="0"/>
                        </a:spcBef>
                        <a:spcAft>
                          <a:spcPct val="30000"/>
                        </a:spcAft>
                        <a:buClr>
                          <a:schemeClr val="hlink"/>
                        </a:buClr>
                        <a:buSzTx/>
                        <a:buFontTx/>
                        <a:buNone/>
                        <a:tabLst/>
                      </a:pPr>
                      <a:r>
                        <a:rPr kumimoji="0" lang="en-GB" sz="800" b="0" i="0" u="none" strike="noStrike" cap="none" normalizeH="0" baseline="0" dirty="0" smtClean="0">
                          <a:ln>
                            <a:noFill/>
                          </a:ln>
                          <a:solidFill>
                            <a:srgbClr val="000000"/>
                          </a:solidFill>
                          <a:effectLst/>
                          <a:latin typeface="Arial" charset="0"/>
                          <a:ea typeface="ＭＳ Ｐゴシック" pitchFamily="34" charset="-128"/>
                        </a:rPr>
                        <a:t>-3</a:t>
                      </a:r>
                    </a:p>
                  </a:txBody>
                  <a:tcPr marL="72000" marR="72000" marT="36000" marB="36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8C9C7"/>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r" defTabSz="914400" rtl="0" eaLnBrk="1" fontAlgn="base" latinLnBrk="0" hangingPunct="1">
                        <a:lnSpc>
                          <a:spcPct val="100000"/>
                        </a:lnSpc>
                        <a:spcBef>
                          <a:spcPct val="0"/>
                        </a:spcBef>
                        <a:spcAft>
                          <a:spcPct val="30000"/>
                        </a:spcAft>
                        <a:buClr>
                          <a:schemeClr val="hlink"/>
                        </a:buClr>
                        <a:buSzTx/>
                        <a:buFontTx/>
                        <a:buNone/>
                        <a:tabLst/>
                      </a:pPr>
                      <a:r>
                        <a:rPr kumimoji="0" lang="en-GB" sz="800" b="0" i="0" u="none" strike="noStrike" cap="none" normalizeH="0" baseline="0" dirty="0" smtClean="0">
                          <a:ln>
                            <a:noFill/>
                          </a:ln>
                          <a:solidFill>
                            <a:srgbClr val="000000"/>
                          </a:solidFill>
                          <a:effectLst/>
                          <a:latin typeface="Arial" charset="0"/>
                          <a:ea typeface="ＭＳ Ｐゴシック" pitchFamily="34" charset="-128"/>
                        </a:rPr>
                        <a:t>20</a:t>
                      </a:r>
                    </a:p>
                  </a:txBody>
                  <a:tcPr marL="72000" marR="72000" marT="36000" marB="36000" anchor="ctr" horzOverflow="overflow">
                    <a:lnL w="6350" cap="flat" cmpd="sng" algn="ctr">
                      <a:noFill/>
                      <a:prstDash val="solid"/>
                      <a:round/>
                      <a:headEnd type="none" w="med" len="med"/>
                      <a:tailEnd type="none" w="med" len="med"/>
                    </a:lnL>
                    <a:lnR cap="flat">
                      <a:noFill/>
                    </a:lnR>
                    <a:lnT w="6350" cap="flat" cmpd="sng" algn="ctr">
                      <a:solidFill>
                        <a:srgbClr val="C8C9C7"/>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r>
            </a:tbl>
          </a:graphicData>
        </a:graphic>
      </p:graphicFrame>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6105" y="1186704"/>
            <a:ext cx="2990166" cy="2028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Connector 9"/>
          <p:cNvCxnSpPr/>
          <p:nvPr/>
        </p:nvCxnSpPr>
        <p:spPr>
          <a:xfrm>
            <a:off x="6781799" y="2395180"/>
            <a:ext cx="0" cy="2590800"/>
          </a:xfrm>
          <a:prstGeom prst="line">
            <a:avLst/>
          </a:prstGeom>
          <a:ln w="28575">
            <a:solidFill>
              <a:srgbClr val="D52B1E"/>
            </a:solidFill>
            <a:miter lim="800000"/>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043612" y="2261830"/>
            <a:ext cx="1400175" cy="123111"/>
          </a:xfrm>
          <a:prstGeom prst="rect">
            <a:avLst/>
          </a:prstGeom>
          <a:noFill/>
        </p:spPr>
        <p:txBody>
          <a:bodyPr wrap="square" lIns="0" tIns="0" rIns="0" bIns="0" rtlCol="0">
            <a:spAutoFit/>
          </a:bodyPr>
          <a:lstStyle/>
          <a:p>
            <a:pPr algn="ctr"/>
            <a:r>
              <a:rPr lang="de-DE" sz="800" b="1" dirty="0" smtClean="0">
                <a:solidFill>
                  <a:srgbClr val="000000"/>
                </a:solidFill>
              </a:rPr>
              <a:t>Kaufdatum</a:t>
            </a:r>
            <a:endParaRPr lang="en-GB" sz="800" b="1" dirty="0" smtClean="0">
              <a:solidFill>
                <a:srgbClr val="000000"/>
              </a:solidFill>
            </a:endParaRPr>
          </a:p>
        </p:txBody>
      </p:sp>
      <p:sp>
        <p:nvSpPr>
          <p:cNvPr id="13" name="Text Placeholder 4"/>
          <p:cNvSpPr txBox="1">
            <a:spLocks noGrp="1"/>
          </p:cNvSpPr>
          <p:nvPr>
            <p:ph type="body" sz="quarter" idx="34"/>
          </p:nvPr>
        </p:nvSpPr>
        <p:spPr>
          <a:xfrm>
            <a:off x="304800" y="5808111"/>
            <a:ext cx="9295774" cy="195814"/>
          </a:xfrm>
          <a:prstGeom prst="rect">
            <a:avLst/>
          </a:prstGeom>
        </p:spPr>
        <p:txBody>
          <a:bodyPr vert="horz" wrap="square" lIns="0" tIns="36000" rIns="0" bIns="36000" rtlCol="0" anchor="b" anchorCtr="0">
            <a:sp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800" b="0" i="0" kern="1200" spc="0" baseline="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6350" indent="0" algn="l" defTabSz="914400" rtl="0" eaLnBrk="1" latinLnBrk="0" hangingPunct="1">
              <a:lnSpc>
                <a:spcPct val="100000"/>
              </a:lnSpc>
              <a:spcBef>
                <a:spcPts val="600"/>
              </a:spcBef>
              <a:spcAft>
                <a:spcPts val="600"/>
              </a:spcAft>
              <a:buFont typeface="Arial" panose="020B0604020202020204" pitchFamily="34" charset="0"/>
              <a:buNone/>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71450" indent="-171450" algn="l" defTabSz="914400" rtl="0" eaLnBrk="1" latinLnBrk="0" hangingPunct="1">
              <a:lnSpc>
                <a:spcPct val="100000"/>
              </a:lnSpc>
              <a:spcBef>
                <a:spcPts val="600"/>
              </a:spcBef>
              <a:spcAft>
                <a:spcPts val="600"/>
              </a:spcAft>
              <a:buFont typeface="Arial" charset="0"/>
              <a:buChar char="•"/>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3pPr>
            <a:lvl4pPr marL="357188" indent="-179388" algn="l" defTabSz="914400" rtl="0" eaLnBrk="1" latinLnBrk="0" hangingPunct="1">
              <a:lnSpc>
                <a:spcPct val="100000"/>
              </a:lnSpc>
              <a:spcBef>
                <a:spcPts val="600"/>
              </a:spcBef>
              <a:spcAft>
                <a:spcPts val="600"/>
              </a:spcAft>
              <a:buFont typeface="Arial" panose="020B0604020202020204" pitchFamily="34" charset="0"/>
              <a:buChar char="•"/>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4pPr>
            <a:lvl5pPr marL="536575" indent="-179388" algn="l" defTabSz="914400" rtl="0" eaLnBrk="1" latinLnBrk="0" hangingPunct="1">
              <a:lnSpc>
                <a:spcPct val="100000"/>
              </a:lnSpc>
              <a:spcBef>
                <a:spcPts val="600"/>
              </a:spcBef>
              <a:spcAft>
                <a:spcPts val="600"/>
              </a:spcAft>
              <a:buFont typeface="Arial" charset="0"/>
              <a:buChar char="•"/>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5pPr>
            <a:lvl6pPr marL="720725" indent="-182563" algn="l" defTabSz="914400" rtl="0" eaLnBrk="1" latinLnBrk="0" hangingPunct="1">
              <a:lnSpc>
                <a:spcPct val="100000"/>
              </a:lnSpc>
              <a:spcBef>
                <a:spcPts val="600"/>
              </a:spcBef>
              <a:spcAft>
                <a:spcPts val="600"/>
              </a:spcAft>
              <a:buFont typeface="Arial" panose="020B0604020202020204" pitchFamily="34" charset="0"/>
              <a:buChar char="•"/>
              <a:tabLst/>
              <a:defRPr sz="1000" kern="1200" spc="0" baseline="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r>
              <a:rPr lang="de-DE" sz="700" dirty="0" smtClean="0"/>
              <a:t>Quelle: Aberdeen Standard Investments, Thomson Reuters </a:t>
            </a:r>
            <a:r>
              <a:rPr lang="de-DE" sz="700" dirty="0" err="1" smtClean="0"/>
              <a:t>DataStream</a:t>
            </a:r>
            <a:r>
              <a:rPr lang="de-DE" sz="700" dirty="0" smtClean="0"/>
              <a:t>, 31. Dezember 2018. Die Auswahl dieses Wertpapieres dient lediglich illustrativen Zwecken, um den Management-Stil darzustellen; mit ihr ist kein Hinweis auf zukünftige Performance und insbesondere keine individuelle Empfehlung verbunden. </a:t>
            </a:r>
            <a:r>
              <a:rPr lang="de-DE" sz="900" b="1" dirty="0" smtClean="0"/>
              <a:t>Die Wertentwicklung in der Vergangenheit lässt keine Rückschlüsse auf die zukünftige Performance zu</a:t>
            </a:r>
            <a:r>
              <a:rPr lang="de-DE" sz="700" b="1" dirty="0" smtClean="0"/>
              <a:t>.</a:t>
            </a:r>
            <a:endParaRPr lang="en-GB" sz="700" b="1" dirty="0"/>
          </a:p>
        </p:txBody>
      </p:sp>
    </p:spTree>
    <p:extLst>
      <p:ext uri="{BB962C8B-B14F-4D97-AF65-F5344CB8AC3E}">
        <p14:creationId xmlns:p14="http://schemas.microsoft.com/office/powerpoint/2010/main" val="3016524020"/>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388" y="367171"/>
            <a:ext cx="9297987" cy="307777"/>
          </a:xfrm>
        </p:spPr>
        <p:txBody>
          <a:bodyPr/>
          <a:lstStyle/>
          <a:p>
            <a:r>
              <a:rPr lang="en-GB" dirty="0" err="1" smtClean="0"/>
              <a:t>Einen</a:t>
            </a:r>
            <a:r>
              <a:rPr lang="en-GB" dirty="0" smtClean="0"/>
              <a:t> </a:t>
            </a:r>
            <a:r>
              <a:rPr lang="en-GB" dirty="0" err="1" smtClean="0"/>
              <a:t>kurzen</a:t>
            </a:r>
            <a:r>
              <a:rPr lang="en-GB" dirty="0" smtClean="0"/>
              <a:t> </a:t>
            </a:r>
            <a:r>
              <a:rPr lang="en-GB" dirty="0" err="1" smtClean="0"/>
              <a:t>Rückblick</a:t>
            </a:r>
            <a:r>
              <a:rPr lang="en-GB" dirty="0" smtClean="0"/>
              <a:t> in die Top </a:t>
            </a:r>
            <a:r>
              <a:rPr lang="en-GB" dirty="0"/>
              <a:t>10 </a:t>
            </a:r>
            <a:r>
              <a:rPr lang="en-GB" dirty="0" err="1"/>
              <a:t>Aktien</a:t>
            </a:r>
            <a:r>
              <a:rPr lang="en-GB" dirty="0"/>
              <a:t> </a:t>
            </a:r>
            <a:r>
              <a:rPr lang="en-GB" dirty="0" smtClean="0"/>
              <a:t>der</a:t>
            </a:r>
            <a:r>
              <a:rPr lang="en-GB" dirty="0" smtClean="0"/>
              <a:t> </a:t>
            </a:r>
            <a:r>
              <a:rPr lang="en-GB" dirty="0"/>
              <a:t>MyFolios</a:t>
            </a:r>
            <a:r>
              <a:rPr lang="en-GB" baseline="30000" dirty="0"/>
              <a:t>1</a:t>
            </a:r>
            <a:endParaRPr lang="en-GB" dirty="0"/>
          </a:p>
        </p:txBody>
      </p:sp>
      <p:sp>
        <p:nvSpPr>
          <p:cNvPr id="3" name="Text Placeholder 2"/>
          <p:cNvSpPr>
            <a:spLocks noGrp="1"/>
          </p:cNvSpPr>
          <p:nvPr>
            <p:ph type="body" sz="quarter" idx="11"/>
          </p:nvPr>
        </p:nvSpPr>
        <p:spPr/>
        <p:txBody>
          <a:bodyPr/>
          <a:lstStyle/>
          <a:p>
            <a:endParaRPr lang="en-GB"/>
          </a:p>
        </p:txBody>
      </p:sp>
      <p:sp>
        <p:nvSpPr>
          <p:cNvPr id="4" name="Text Placeholder 3"/>
          <p:cNvSpPr>
            <a:spLocks noGrp="1"/>
          </p:cNvSpPr>
          <p:nvPr>
            <p:ph type="body" sz="quarter" idx="34"/>
          </p:nvPr>
        </p:nvSpPr>
        <p:spPr>
          <a:xfrm>
            <a:off x="304800" y="5627851"/>
            <a:ext cx="9295774" cy="318924"/>
          </a:xfrm>
        </p:spPr>
        <p:txBody>
          <a:bodyPr/>
          <a:lstStyle/>
          <a:p>
            <a:r>
              <a:rPr lang="de-DE" baseline="30000" dirty="0" smtClean="0"/>
              <a:t>1</a:t>
            </a:r>
            <a:r>
              <a:rPr lang="de-DE" dirty="0" smtClean="0"/>
              <a:t> </a:t>
            </a:r>
            <a:r>
              <a:rPr lang="de-DE" dirty="0"/>
              <a:t>Holdings der Aktienfonds innerhalb der </a:t>
            </a:r>
            <a:r>
              <a:rPr lang="de-DE" dirty="0" err="1"/>
              <a:t>MyFolios</a:t>
            </a:r>
            <a:r>
              <a:rPr lang="de-DE" dirty="0"/>
              <a:t>. Gewichtung der regionalen Aktienbestandteile bezogen auf Chance Plus. Aktienteil auf 100 hochskaliert. </a:t>
            </a:r>
          </a:p>
          <a:p>
            <a:r>
              <a:rPr lang="de-DE" dirty="0"/>
              <a:t>Quelle für Holdings: </a:t>
            </a:r>
            <a:r>
              <a:rPr lang="de-DE" dirty="0" err="1"/>
              <a:t>Morningstar</a:t>
            </a:r>
            <a:r>
              <a:rPr lang="de-DE" dirty="0"/>
              <a:t> mit Datenstand per 30.11.2018. </a:t>
            </a:r>
          </a:p>
        </p:txBody>
      </p:sp>
      <p:graphicFrame>
        <p:nvGraphicFramePr>
          <p:cNvPr id="5" name="Table 4"/>
          <p:cNvGraphicFramePr>
            <a:graphicFrameLocks noGrp="1"/>
          </p:cNvGraphicFramePr>
          <p:nvPr>
            <p:extLst>
              <p:ext uri="{D42A27DB-BD31-4B8C-83A1-F6EECF244321}">
                <p14:modId xmlns:p14="http://schemas.microsoft.com/office/powerpoint/2010/main" val="1945888035"/>
              </p:ext>
            </p:extLst>
          </p:nvPr>
        </p:nvGraphicFramePr>
        <p:xfrm>
          <a:off x="1909764" y="1485899"/>
          <a:ext cx="2972021" cy="3619500"/>
        </p:xfrm>
        <a:graphic>
          <a:graphicData uri="http://schemas.openxmlformats.org/drawingml/2006/table">
            <a:tbl>
              <a:tblPr firstRow="1" bandRow="1">
                <a:tableStyleId>{5C22544A-7EE6-4342-B048-85BDC9FD1C3A}</a:tableStyleId>
              </a:tblPr>
              <a:tblGrid>
                <a:gridCol w="1970501"/>
                <a:gridCol w="1001520"/>
              </a:tblGrid>
              <a:tr h="319674">
                <a:tc>
                  <a:txBody>
                    <a:bodyPr/>
                    <a:lstStyle/>
                    <a:p>
                      <a:r>
                        <a:rPr lang="de-DE" sz="1200" dirty="0" smtClean="0">
                          <a:solidFill>
                            <a:schemeClr val="tx1"/>
                          </a:solidFill>
                          <a:latin typeface="+mn-lt"/>
                        </a:rPr>
                        <a:t>Aktien</a:t>
                      </a:r>
                      <a:endParaRPr lang="en-GB" sz="1200" dirty="0">
                        <a:solidFill>
                          <a:schemeClr val="tx1"/>
                        </a:solidFill>
                        <a:latin typeface="+mn-lt"/>
                      </a:endParaRPr>
                    </a:p>
                  </a:txBody>
                  <a:tcPr>
                    <a:lnT w="12700" cap="flat" cmpd="sng" algn="ctr">
                      <a:solidFill>
                        <a:schemeClr val="tx1"/>
                      </a:solidFill>
                      <a:prstDash val="solid"/>
                      <a:round/>
                      <a:headEnd type="none" w="med" len="med"/>
                      <a:tailEnd type="none" w="med" len="med"/>
                    </a:lnT>
                    <a:lnB w="6350" cap="flat" cmpd="sng" algn="ctr">
                      <a:solidFill>
                        <a:srgbClr val="C8C9C7"/>
                      </a:solidFill>
                      <a:prstDash val="solid"/>
                      <a:round/>
                      <a:headEnd type="none" w="med" len="med"/>
                      <a:tailEnd type="none" w="med" len="med"/>
                    </a:lnB>
                    <a:solidFill>
                      <a:srgbClr val="F2F2F2"/>
                    </a:solidFill>
                  </a:tcPr>
                </a:tc>
                <a:tc>
                  <a:txBody>
                    <a:bodyPr/>
                    <a:lstStyle/>
                    <a:p>
                      <a:pPr algn="ctr"/>
                      <a:r>
                        <a:rPr lang="de-DE" sz="1200" dirty="0" smtClean="0">
                          <a:solidFill>
                            <a:schemeClr val="tx1"/>
                          </a:solidFill>
                          <a:latin typeface="+mn-lt"/>
                        </a:rPr>
                        <a:t>Gewicht</a:t>
                      </a:r>
                      <a:endParaRPr lang="en-GB" sz="1200" dirty="0">
                        <a:solidFill>
                          <a:schemeClr val="tx1"/>
                        </a:solidFill>
                        <a:latin typeface="+mn-lt"/>
                      </a:endParaRPr>
                    </a:p>
                  </a:txBody>
                  <a:tcPr>
                    <a:lnT w="12700" cap="flat" cmpd="sng" algn="ctr">
                      <a:solidFill>
                        <a:schemeClr val="tx1"/>
                      </a:solidFill>
                      <a:prstDash val="solid"/>
                      <a:round/>
                      <a:headEnd type="none" w="med" len="med"/>
                      <a:tailEnd type="none" w="med" len="med"/>
                    </a:lnT>
                    <a:lnB w="6350" cap="flat" cmpd="sng" algn="ctr">
                      <a:solidFill>
                        <a:srgbClr val="C8C9C7"/>
                      </a:solidFill>
                      <a:prstDash val="solid"/>
                      <a:round/>
                      <a:headEnd type="none" w="med" len="med"/>
                      <a:tailEnd type="none" w="med" len="med"/>
                    </a:lnB>
                    <a:solidFill>
                      <a:srgbClr val="F2F2F2"/>
                    </a:solidFill>
                  </a:tcPr>
                </a:tc>
              </a:tr>
              <a:tr h="336183">
                <a:tc>
                  <a:txBody>
                    <a:bodyPr/>
                    <a:lstStyle/>
                    <a:p>
                      <a:pPr marL="0" algn="l" defTabSz="914296" rtl="0" eaLnBrk="1" fontAlgn="b" latinLnBrk="0" hangingPunct="1"/>
                      <a:r>
                        <a:rPr lang="en-GB" sz="1100" b="0" i="0" u="none" strike="noStrike" kern="1200" dirty="0">
                          <a:solidFill>
                            <a:schemeClr val="tx1"/>
                          </a:solidFill>
                          <a:effectLst/>
                          <a:latin typeface="+mn-lt"/>
                          <a:ea typeface="+mn-ea"/>
                          <a:cs typeface="+mn-cs"/>
                        </a:rPr>
                        <a:t>Royal Dutch Shell</a:t>
                      </a:r>
                    </a:p>
                  </a:txBody>
                  <a:tcPr marL="9525" marR="9525" marT="9525" marB="0" anchor="ctr">
                    <a:lnT w="6350" cap="flat" cmpd="sng" algn="ctr">
                      <a:solidFill>
                        <a:srgbClr val="C8C9C7"/>
                      </a:solidFill>
                      <a:prstDash val="solid"/>
                      <a:round/>
                      <a:headEnd type="none" w="med" len="med"/>
                      <a:tailEnd type="none" w="med" len="med"/>
                    </a:lnT>
                    <a:lnB w="6350" cap="flat" cmpd="sng" algn="ctr">
                      <a:solidFill>
                        <a:srgbClr val="C8C9C7"/>
                      </a:solidFill>
                      <a:prstDash val="solid"/>
                      <a:round/>
                      <a:headEnd type="none" w="med" len="med"/>
                      <a:tailEnd type="none" w="med" len="med"/>
                    </a:lnB>
                    <a:solidFill>
                      <a:srgbClr val="F2F2F2"/>
                    </a:solidFill>
                  </a:tcPr>
                </a:tc>
                <a:tc>
                  <a:txBody>
                    <a:bodyPr/>
                    <a:lstStyle/>
                    <a:p>
                      <a:pPr marL="0" algn="ctr" defTabSz="914296" rtl="0" eaLnBrk="1" fontAlgn="b" latinLnBrk="0" hangingPunct="1"/>
                      <a:r>
                        <a:rPr lang="en-GB" sz="1100" b="0" i="0" u="none" strike="noStrike" kern="1200" dirty="0" smtClean="0">
                          <a:solidFill>
                            <a:schemeClr val="tx1"/>
                          </a:solidFill>
                          <a:effectLst/>
                          <a:latin typeface="+mn-lt"/>
                          <a:ea typeface="+mn-ea"/>
                          <a:cs typeface="+mn-cs"/>
                        </a:rPr>
                        <a:t>2,1%</a:t>
                      </a:r>
                      <a:endParaRPr lang="en-GB" sz="1100" b="0" i="0" u="none" strike="noStrike" kern="1200" dirty="0">
                        <a:solidFill>
                          <a:schemeClr val="tx1"/>
                        </a:solidFill>
                        <a:effectLst/>
                        <a:latin typeface="+mn-lt"/>
                        <a:ea typeface="+mn-ea"/>
                        <a:cs typeface="+mn-cs"/>
                      </a:endParaRPr>
                    </a:p>
                  </a:txBody>
                  <a:tcPr marL="9525" marR="9525" marT="9525" marB="0" anchor="ctr">
                    <a:lnT w="6350" cap="flat" cmpd="sng" algn="ctr">
                      <a:solidFill>
                        <a:srgbClr val="C8C9C7"/>
                      </a:solidFill>
                      <a:prstDash val="solid"/>
                      <a:round/>
                      <a:headEnd type="none" w="med" len="med"/>
                      <a:tailEnd type="none" w="med" len="med"/>
                    </a:lnT>
                    <a:lnB w="6350" cap="flat" cmpd="sng" algn="ctr">
                      <a:solidFill>
                        <a:srgbClr val="C8C9C7"/>
                      </a:solidFill>
                      <a:prstDash val="solid"/>
                      <a:round/>
                      <a:headEnd type="none" w="med" len="med"/>
                      <a:tailEnd type="none" w="med" len="med"/>
                    </a:lnB>
                    <a:solidFill>
                      <a:srgbClr val="F2F2F2"/>
                    </a:solidFill>
                  </a:tcPr>
                </a:tc>
              </a:tr>
              <a:tr h="307324">
                <a:tc>
                  <a:txBody>
                    <a:bodyPr/>
                    <a:lstStyle/>
                    <a:p>
                      <a:pPr marL="0" algn="l" defTabSz="914296" rtl="0" eaLnBrk="1" fontAlgn="b" latinLnBrk="0" hangingPunct="1"/>
                      <a:r>
                        <a:rPr lang="en-GB" sz="1100" b="0" i="0" u="none" strike="noStrike" kern="1200" dirty="0">
                          <a:solidFill>
                            <a:schemeClr val="tx1"/>
                          </a:solidFill>
                          <a:effectLst/>
                          <a:latin typeface="+mn-lt"/>
                          <a:ea typeface="+mn-ea"/>
                          <a:cs typeface="+mn-cs"/>
                        </a:rPr>
                        <a:t>HSBC</a:t>
                      </a:r>
                    </a:p>
                  </a:txBody>
                  <a:tcPr marL="9525" marR="9525" marT="9525" marB="0" anchor="ctr">
                    <a:lnT w="6350" cap="flat" cmpd="sng" algn="ctr">
                      <a:solidFill>
                        <a:srgbClr val="C8C9C7"/>
                      </a:solidFill>
                      <a:prstDash val="solid"/>
                      <a:round/>
                      <a:headEnd type="none" w="med" len="med"/>
                      <a:tailEnd type="none" w="med" len="med"/>
                    </a:lnT>
                    <a:lnB w="6350" cap="flat" cmpd="sng" algn="ctr">
                      <a:solidFill>
                        <a:srgbClr val="C8C9C7"/>
                      </a:solidFill>
                      <a:prstDash val="solid"/>
                      <a:round/>
                      <a:headEnd type="none" w="med" len="med"/>
                      <a:tailEnd type="none" w="med" len="med"/>
                    </a:lnB>
                    <a:solidFill>
                      <a:srgbClr val="F2F2F2"/>
                    </a:solidFill>
                  </a:tcPr>
                </a:tc>
                <a:tc>
                  <a:txBody>
                    <a:bodyPr/>
                    <a:lstStyle/>
                    <a:p>
                      <a:pPr marL="0" algn="ctr" defTabSz="914296" rtl="0" eaLnBrk="1" fontAlgn="b" latinLnBrk="0" hangingPunct="1"/>
                      <a:r>
                        <a:rPr lang="en-GB" sz="1100" b="0" i="0" u="none" strike="noStrike" kern="1200" dirty="0" smtClean="0">
                          <a:solidFill>
                            <a:schemeClr val="tx1"/>
                          </a:solidFill>
                          <a:effectLst/>
                          <a:latin typeface="+mn-lt"/>
                          <a:ea typeface="+mn-ea"/>
                          <a:cs typeface="+mn-cs"/>
                        </a:rPr>
                        <a:t>1,4%</a:t>
                      </a:r>
                      <a:endParaRPr lang="en-GB" sz="1100" b="0" i="0" u="none" strike="noStrike" kern="1200" dirty="0">
                        <a:solidFill>
                          <a:schemeClr val="tx1"/>
                        </a:solidFill>
                        <a:effectLst/>
                        <a:latin typeface="+mn-lt"/>
                        <a:ea typeface="+mn-ea"/>
                        <a:cs typeface="+mn-cs"/>
                      </a:endParaRPr>
                    </a:p>
                  </a:txBody>
                  <a:tcPr marL="9525" marR="9525" marT="9525" marB="0" anchor="ctr">
                    <a:lnT w="6350" cap="flat" cmpd="sng" algn="ctr">
                      <a:solidFill>
                        <a:srgbClr val="C8C9C7"/>
                      </a:solidFill>
                      <a:prstDash val="solid"/>
                      <a:round/>
                      <a:headEnd type="none" w="med" len="med"/>
                      <a:tailEnd type="none" w="med" len="med"/>
                    </a:lnT>
                    <a:lnB w="6350" cap="flat" cmpd="sng" algn="ctr">
                      <a:solidFill>
                        <a:srgbClr val="C8C9C7"/>
                      </a:solidFill>
                      <a:prstDash val="solid"/>
                      <a:round/>
                      <a:headEnd type="none" w="med" len="med"/>
                      <a:tailEnd type="none" w="med" len="med"/>
                    </a:lnB>
                    <a:solidFill>
                      <a:srgbClr val="F2F2F2"/>
                    </a:solidFill>
                  </a:tcPr>
                </a:tc>
              </a:tr>
              <a:tr h="300664">
                <a:tc>
                  <a:txBody>
                    <a:bodyPr/>
                    <a:lstStyle/>
                    <a:p>
                      <a:pPr marL="0" algn="l" defTabSz="914296" rtl="0" eaLnBrk="1" fontAlgn="b" latinLnBrk="0" hangingPunct="1"/>
                      <a:r>
                        <a:rPr lang="en-GB" sz="1100" b="0" i="0" u="none" strike="noStrike" kern="1200" dirty="0">
                          <a:solidFill>
                            <a:schemeClr val="tx1"/>
                          </a:solidFill>
                          <a:effectLst/>
                          <a:latin typeface="+mn-lt"/>
                          <a:ea typeface="+mn-ea"/>
                          <a:cs typeface="+mn-cs"/>
                        </a:rPr>
                        <a:t>Nestle</a:t>
                      </a:r>
                    </a:p>
                  </a:txBody>
                  <a:tcPr marL="9525" marR="9525" marT="9525" marB="0" anchor="ctr">
                    <a:lnT w="6350" cap="flat" cmpd="sng" algn="ctr">
                      <a:solidFill>
                        <a:srgbClr val="C8C9C7"/>
                      </a:solidFill>
                      <a:prstDash val="solid"/>
                      <a:round/>
                      <a:headEnd type="none" w="med" len="med"/>
                      <a:tailEnd type="none" w="med" len="med"/>
                    </a:lnT>
                    <a:lnB w="6350" cap="flat" cmpd="sng" algn="ctr">
                      <a:solidFill>
                        <a:srgbClr val="C8C9C7"/>
                      </a:solidFill>
                      <a:prstDash val="solid"/>
                      <a:round/>
                      <a:headEnd type="none" w="med" len="med"/>
                      <a:tailEnd type="none" w="med" len="med"/>
                    </a:lnB>
                    <a:solidFill>
                      <a:srgbClr val="F2F2F2"/>
                    </a:solidFill>
                  </a:tcPr>
                </a:tc>
                <a:tc>
                  <a:txBody>
                    <a:bodyPr/>
                    <a:lstStyle/>
                    <a:p>
                      <a:pPr marL="0" algn="ctr" defTabSz="914296" rtl="0" eaLnBrk="1" fontAlgn="b" latinLnBrk="0" hangingPunct="1"/>
                      <a:r>
                        <a:rPr lang="en-GB" sz="1100" b="0" i="0" u="none" strike="noStrike" kern="1200" dirty="0" smtClean="0">
                          <a:solidFill>
                            <a:schemeClr val="tx1"/>
                          </a:solidFill>
                          <a:effectLst/>
                          <a:latin typeface="+mn-lt"/>
                          <a:ea typeface="+mn-ea"/>
                          <a:cs typeface="+mn-cs"/>
                        </a:rPr>
                        <a:t>1,1%</a:t>
                      </a:r>
                      <a:endParaRPr lang="en-GB" sz="1100" b="0" i="0" u="none" strike="noStrike" kern="1200" dirty="0">
                        <a:solidFill>
                          <a:schemeClr val="tx1"/>
                        </a:solidFill>
                        <a:effectLst/>
                        <a:latin typeface="+mn-lt"/>
                        <a:ea typeface="+mn-ea"/>
                        <a:cs typeface="+mn-cs"/>
                      </a:endParaRPr>
                    </a:p>
                  </a:txBody>
                  <a:tcPr marL="9525" marR="9525" marT="9525" marB="0" anchor="ctr">
                    <a:lnT w="6350" cap="flat" cmpd="sng" algn="ctr">
                      <a:solidFill>
                        <a:srgbClr val="C8C9C7"/>
                      </a:solidFill>
                      <a:prstDash val="solid"/>
                      <a:round/>
                      <a:headEnd type="none" w="med" len="med"/>
                      <a:tailEnd type="none" w="med" len="med"/>
                    </a:lnT>
                    <a:lnB w="6350" cap="flat" cmpd="sng" algn="ctr">
                      <a:solidFill>
                        <a:srgbClr val="C8C9C7"/>
                      </a:solidFill>
                      <a:prstDash val="solid"/>
                      <a:round/>
                      <a:headEnd type="none" w="med" len="med"/>
                      <a:tailEnd type="none" w="med" len="med"/>
                    </a:lnB>
                    <a:solidFill>
                      <a:srgbClr val="F2F2F2"/>
                    </a:solidFill>
                  </a:tcPr>
                </a:tc>
              </a:tr>
              <a:tr h="338403">
                <a:tc>
                  <a:txBody>
                    <a:bodyPr/>
                    <a:lstStyle/>
                    <a:p>
                      <a:pPr marL="0" algn="l" defTabSz="914296" rtl="0" eaLnBrk="1" fontAlgn="b" latinLnBrk="0" hangingPunct="1"/>
                      <a:r>
                        <a:rPr lang="en-GB" sz="1100" b="0" i="0" u="none" strike="noStrike" kern="1200" dirty="0">
                          <a:solidFill>
                            <a:schemeClr val="tx1"/>
                          </a:solidFill>
                          <a:effectLst/>
                          <a:latin typeface="+mn-lt"/>
                          <a:ea typeface="+mn-ea"/>
                          <a:cs typeface="+mn-cs"/>
                        </a:rPr>
                        <a:t>BP</a:t>
                      </a:r>
                    </a:p>
                  </a:txBody>
                  <a:tcPr marL="9525" marR="9525" marT="9525" marB="0" anchor="ctr">
                    <a:lnT w="6350" cap="flat" cmpd="sng" algn="ctr">
                      <a:solidFill>
                        <a:srgbClr val="C8C9C7"/>
                      </a:solidFill>
                      <a:prstDash val="solid"/>
                      <a:round/>
                      <a:headEnd type="none" w="med" len="med"/>
                      <a:tailEnd type="none" w="med" len="med"/>
                    </a:lnT>
                    <a:lnB w="6350" cap="flat" cmpd="sng" algn="ctr">
                      <a:solidFill>
                        <a:srgbClr val="C8C9C7"/>
                      </a:solidFill>
                      <a:prstDash val="solid"/>
                      <a:round/>
                      <a:headEnd type="none" w="med" len="med"/>
                      <a:tailEnd type="none" w="med" len="med"/>
                    </a:lnB>
                    <a:solidFill>
                      <a:srgbClr val="F2F2F2"/>
                    </a:solidFill>
                  </a:tcPr>
                </a:tc>
                <a:tc>
                  <a:txBody>
                    <a:bodyPr/>
                    <a:lstStyle/>
                    <a:p>
                      <a:pPr marL="0" algn="ctr" defTabSz="914296" rtl="0" eaLnBrk="1" fontAlgn="b" latinLnBrk="0" hangingPunct="1"/>
                      <a:r>
                        <a:rPr lang="en-GB" sz="1100" b="0" i="0" u="none" strike="noStrike" kern="1200" dirty="0" smtClean="0">
                          <a:solidFill>
                            <a:schemeClr val="tx1"/>
                          </a:solidFill>
                          <a:effectLst/>
                          <a:latin typeface="+mn-lt"/>
                          <a:ea typeface="+mn-ea"/>
                          <a:cs typeface="+mn-cs"/>
                        </a:rPr>
                        <a:t>1,1%</a:t>
                      </a:r>
                      <a:endParaRPr lang="en-GB" sz="1100" b="0" i="0" u="none" strike="noStrike" kern="1200" dirty="0">
                        <a:solidFill>
                          <a:schemeClr val="tx1"/>
                        </a:solidFill>
                        <a:effectLst/>
                        <a:latin typeface="+mn-lt"/>
                        <a:ea typeface="+mn-ea"/>
                        <a:cs typeface="+mn-cs"/>
                      </a:endParaRPr>
                    </a:p>
                  </a:txBody>
                  <a:tcPr marL="9525" marR="9525" marT="9525" marB="0" anchor="ctr">
                    <a:lnT w="6350" cap="flat" cmpd="sng" algn="ctr">
                      <a:solidFill>
                        <a:srgbClr val="C8C9C7"/>
                      </a:solidFill>
                      <a:prstDash val="solid"/>
                      <a:round/>
                      <a:headEnd type="none" w="med" len="med"/>
                      <a:tailEnd type="none" w="med" len="med"/>
                    </a:lnT>
                    <a:lnB w="6350" cap="flat" cmpd="sng" algn="ctr">
                      <a:solidFill>
                        <a:srgbClr val="C8C9C7"/>
                      </a:solidFill>
                      <a:prstDash val="solid"/>
                      <a:round/>
                      <a:headEnd type="none" w="med" len="med"/>
                      <a:tailEnd type="none" w="med" len="med"/>
                    </a:lnB>
                    <a:solidFill>
                      <a:srgbClr val="F2F2F2"/>
                    </a:solidFill>
                  </a:tcPr>
                </a:tc>
              </a:tr>
              <a:tr h="348709">
                <a:tc>
                  <a:txBody>
                    <a:bodyPr/>
                    <a:lstStyle/>
                    <a:p>
                      <a:pPr marL="0" algn="l" defTabSz="914296" rtl="0" eaLnBrk="1" fontAlgn="b" latinLnBrk="0" hangingPunct="1"/>
                      <a:r>
                        <a:rPr lang="en-GB" sz="1100" b="0" i="0" u="none" strike="noStrike" kern="1200" dirty="0" smtClean="0">
                          <a:solidFill>
                            <a:schemeClr val="tx1"/>
                          </a:solidFill>
                          <a:effectLst/>
                          <a:latin typeface="+mn-lt"/>
                          <a:ea typeface="+mn-ea"/>
                          <a:cs typeface="+mn-cs"/>
                        </a:rPr>
                        <a:t>Novartis</a:t>
                      </a:r>
                      <a:endParaRPr lang="en-GB" sz="1100" b="0" i="0" u="none" strike="noStrike" kern="1200" dirty="0">
                        <a:solidFill>
                          <a:schemeClr val="tx1"/>
                        </a:solidFill>
                        <a:effectLst/>
                        <a:latin typeface="+mn-lt"/>
                        <a:ea typeface="+mn-ea"/>
                        <a:cs typeface="+mn-cs"/>
                      </a:endParaRPr>
                    </a:p>
                  </a:txBody>
                  <a:tcPr marL="9525" marR="9525" marT="9525" marB="0" anchor="ctr">
                    <a:lnT w="6350" cap="flat" cmpd="sng" algn="ctr">
                      <a:solidFill>
                        <a:srgbClr val="C8C9C7"/>
                      </a:solidFill>
                      <a:prstDash val="solid"/>
                      <a:round/>
                      <a:headEnd type="none" w="med" len="med"/>
                      <a:tailEnd type="none" w="med" len="med"/>
                    </a:lnT>
                    <a:lnB w="6350" cap="flat" cmpd="sng" algn="ctr">
                      <a:solidFill>
                        <a:srgbClr val="C8C9C7"/>
                      </a:solidFill>
                      <a:prstDash val="solid"/>
                      <a:round/>
                      <a:headEnd type="none" w="med" len="med"/>
                      <a:tailEnd type="none" w="med" len="med"/>
                    </a:lnB>
                    <a:solidFill>
                      <a:srgbClr val="F2F2F2"/>
                    </a:solidFill>
                  </a:tcPr>
                </a:tc>
                <a:tc>
                  <a:txBody>
                    <a:bodyPr/>
                    <a:lstStyle/>
                    <a:p>
                      <a:pPr marL="0" algn="ctr" defTabSz="914296" rtl="0" eaLnBrk="1" fontAlgn="b" latinLnBrk="0" hangingPunct="1"/>
                      <a:r>
                        <a:rPr lang="en-GB" sz="1100" b="0" i="0" u="none" strike="noStrike" kern="1200" dirty="0" smtClean="0">
                          <a:solidFill>
                            <a:schemeClr val="tx1"/>
                          </a:solidFill>
                          <a:effectLst/>
                          <a:latin typeface="+mn-lt"/>
                          <a:ea typeface="+mn-ea"/>
                          <a:cs typeface="+mn-cs"/>
                        </a:rPr>
                        <a:t>0,8</a:t>
                      </a:r>
                      <a:r>
                        <a:rPr lang="en-GB" sz="1100" b="0" i="0" u="none" strike="noStrike" kern="1200" dirty="0">
                          <a:solidFill>
                            <a:schemeClr val="tx1"/>
                          </a:solidFill>
                          <a:effectLst/>
                          <a:latin typeface="+mn-lt"/>
                          <a:ea typeface="+mn-ea"/>
                          <a:cs typeface="+mn-cs"/>
                        </a:rPr>
                        <a:t>%</a:t>
                      </a:r>
                    </a:p>
                  </a:txBody>
                  <a:tcPr marL="9525" marR="9525" marT="9525" marB="0" anchor="ctr">
                    <a:lnT w="6350" cap="flat" cmpd="sng" algn="ctr">
                      <a:solidFill>
                        <a:srgbClr val="C8C9C7"/>
                      </a:solidFill>
                      <a:prstDash val="solid"/>
                      <a:round/>
                      <a:headEnd type="none" w="med" len="med"/>
                      <a:tailEnd type="none" w="med" len="med"/>
                    </a:lnT>
                    <a:lnB w="6350" cap="flat" cmpd="sng" algn="ctr">
                      <a:solidFill>
                        <a:srgbClr val="C8C9C7"/>
                      </a:solidFill>
                      <a:prstDash val="solid"/>
                      <a:round/>
                      <a:headEnd type="none" w="med" len="med"/>
                      <a:tailEnd type="none" w="med" len="med"/>
                    </a:lnB>
                    <a:solidFill>
                      <a:srgbClr val="F2F2F2"/>
                    </a:solidFill>
                  </a:tcPr>
                </a:tc>
              </a:tr>
              <a:tr h="348709">
                <a:tc>
                  <a:txBody>
                    <a:bodyPr/>
                    <a:lstStyle/>
                    <a:p>
                      <a:pPr marL="0" algn="l" defTabSz="914296" rtl="0" eaLnBrk="1" fontAlgn="b" latinLnBrk="0" hangingPunct="1"/>
                      <a:r>
                        <a:rPr lang="en-GB" sz="1100" b="0" i="0" u="none" strike="noStrike" kern="1200" dirty="0" smtClean="0">
                          <a:solidFill>
                            <a:schemeClr val="tx1"/>
                          </a:solidFill>
                          <a:effectLst/>
                          <a:latin typeface="+mn-lt"/>
                          <a:ea typeface="+mn-ea"/>
                          <a:cs typeface="+mn-cs"/>
                        </a:rPr>
                        <a:t>GlaxoSmithKline</a:t>
                      </a:r>
                      <a:endParaRPr lang="en-GB" sz="1100" b="0" i="0" u="none" strike="noStrike" kern="1200" dirty="0">
                        <a:solidFill>
                          <a:schemeClr val="tx1"/>
                        </a:solidFill>
                        <a:effectLst/>
                        <a:latin typeface="+mn-lt"/>
                        <a:ea typeface="+mn-ea"/>
                        <a:cs typeface="+mn-cs"/>
                      </a:endParaRPr>
                    </a:p>
                  </a:txBody>
                  <a:tcPr marL="9525" marR="9525" marT="9525" marB="0" anchor="ctr">
                    <a:lnT w="6350" cap="flat" cmpd="sng" algn="ctr">
                      <a:solidFill>
                        <a:srgbClr val="C8C9C7"/>
                      </a:solidFill>
                      <a:prstDash val="solid"/>
                      <a:round/>
                      <a:headEnd type="none" w="med" len="med"/>
                      <a:tailEnd type="none" w="med" len="med"/>
                    </a:lnT>
                    <a:lnB w="6350" cap="flat" cmpd="sng" algn="ctr">
                      <a:solidFill>
                        <a:srgbClr val="C8C9C7"/>
                      </a:solidFill>
                      <a:prstDash val="solid"/>
                      <a:round/>
                      <a:headEnd type="none" w="med" len="med"/>
                      <a:tailEnd type="none" w="med" len="med"/>
                    </a:lnB>
                    <a:solidFill>
                      <a:srgbClr val="F2F2F2"/>
                    </a:solidFill>
                  </a:tcPr>
                </a:tc>
                <a:tc>
                  <a:txBody>
                    <a:bodyPr/>
                    <a:lstStyle/>
                    <a:p>
                      <a:pPr marL="0" algn="ctr" defTabSz="914296" rtl="0" eaLnBrk="1" fontAlgn="b" latinLnBrk="0" hangingPunct="1"/>
                      <a:r>
                        <a:rPr lang="en-GB" sz="1100" b="0" i="0" u="none" strike="noStrike" kern="1200" dirty="0" smtClean="0">
                          <a:solidFill>
                            <a:schemeClr val="tx1"/>
                          </a:solidFill>
                          <a:effectLst/>
                          <a:latin typeface="+mn-lt"/>
                          <a:ea typeface="+mn-ea"/>
                          <a:cs typeface="+mn-cs"/>
                        </a:rPr>
                        <a:t>0,8</a:t>
                      </a:r>
                      <a:r>
                        <a:rPr lang="en-GB" sz="1100" b="0" i="0" u="none" strike="noStrike" kern="1200" dirty="0">
                          <a:solidFill>
                            <a:schemeClr val="tx1"/>
                          </a:solidFill>
                          <a:effectLst/>
                          <a:latin typeface="+mn-lt"/>
                          <a:ea typeface="+mn-ea"/>
                          <a:cs typeface="+mn-cs"/>
                        </a:rPr>
                        <a:t>%</a:t>
                      </a:r>
                    </a:p>
                  </a:txBody>
                  <a:tcPr marL="9525" marR="9525" marT="9525" marB="0" anchor="ctr">
                    <a:lnT w="6350" cap="flat" cmpd="sng" algn="ctr">
                      <a:solidFill>
                        <a:srgbClr val="C8C9C7"/>
                      </a:solidFill>
                      <a:prstDash val="solid"/>
                      <a:round/>
                      <a:headEnd type="none" w="med" len="med"/>
                      <a:tailEnd type="none" w="med" len="med"/>
                    </a:lnT>
                    <a:lnB w="6350" cap="flat" cmpd="sng" algn="ctr">
                      <a:solidFill>
                        <a:srgbClr val="C8C9C7"/>
                      </a:solidFill>
                      <a:prstDash val="solid"/>
                      <a:round/>
                      <a:headEnd type="none" w="med" len="med"/>
                      <a:tailEnd type="none" w="med" len="med"/>
                    </a:lnB>
                    <a:solidFill>
                      <a:srgbClr val="F2F2F2"/>
                    </a:solidFill>
                  </a:tcPr>
                </a:tc>
              </a:tr>
              <a:tr h="343053">
                <a:tc>
                  <a:txBody>
                    <a:bodyPr/>
                    <a:lstStyle/>
                    <a:p>
                      <a:pPr marL="0" algn="l" defTabSz="914296" rtl="0" eaLnBrk="1" fontAlgn="b" latinLnBrk="0" hangingPunct="1"/>
                      <a:r>
                        <a:rPr lang="en-GB" sz="1100" b="0" i="0" u="none" strike="noStrike" kern="1200" dirty="0" smtClean="0">
                          <a:solidFill>
                            <a:schemeClr val="tx1"/>
                          </a:solidFill>
                          <a:effectLst/>
                          <a:latin typeface="+mn-lt"/>
                          <a:ea typeface="+mn-ea"/>
                          <a:cs typeface="+mn-cs"/>
                        </a:rPr>
                        <a:t>Microsoft</a:t>
                      </a:r>
                      <a:endParaRPr lang="en-GB" sz="1100" b="0" i="0" u="none" strike="noStrike" kern="1200" dirty="0">
                        <a:solidFill>
                          <a:schemeClr val="tx1"/>
                        </a:solidFill>
                        <a:effectLst/>
                        <a:latin typeface="+mn-lt"/>
                        <a:ea typeface="+mn-ea"/>
                        <a:cs typeface="+mn-cs"/>
                      </a:endParaRPr>
                    </a:p>
                  </a:txBody>
                  <a:tcPr marL="9525" marR="9525" marT="9525" marB="0" anchor="ctr">
                    <a:lnT w="6350" cap="flat" cmpd="sng" algn="ctr">
                      <a:solidFill>
                        <a:srgbClr val="C8C9C7"/>
                      </a:solidFill>
                      <a:prstDash val="solid"/>
                      <a:round/>
                      <a:headEnd type="none" w="med" len="med"/>
                      <a:tailEnd type="none" w="med" len="med"/>
                    </a:lnT>
                    <a:lnB w="6350" cap="flat" cmpd="sng" algn="ctr">
                      <a:solidFill>
                        <a:srgbClr val="C8C9C7"/>
                      </a:solidFill>
                      <a:prstDash val="solid"/>
                      <a:round/>
                      <a:headEnd type="none" w="med" len="med"/>
                      <a:tailEnd type="none" w="med" len="med"/>
                    </a:lnB>
                    <a:solidFill>
                      <a:srgbClr val="F2F2F2"/>
                    </a:solidFill>
                  </a:tcPr>
                </a:tc>
                <a:tc>
                  <a:txBody>
                    <a:bodyPr/>
                    <a:lstStyle/>
                    <a:p>
                      <a:pPr marL="0" algn="ctr" defTabSz="914296" rtl="0" eaLnBrk="1" fontAlgn="b" latinLnBrk="0" hangingPunct="1"/>
                      <a:r>
                        <a:rPr lang="en-GB" sz="1100" b="0" i="0" u="none" strike="noStrike" kern="1200" dirty="0" smtClean="0">
                          <a:solidFill>
                            <a:schemeClr val="tx1"/>
                          </a:solidFill>
                          <a:effectLst/>
                          <a:latin typeface="+mn-lt"/>
                          <a:ea typeface="+mn-ea"/>
                          <a:cs typeface="+mn-cs"/>
                        </a:rPr>
                        <a:t>0,8</a:t>
                      </a:r>
                      <a:r>
                        <a:rPr lang="en-GB" sz="1100" b="0" i="0" u="none" strike="noStrike" kern="1200" dirty="0">
                          <a:solidFill>
                            <a:schemeClr val="tx1"/>
                          </a:solidFill>
                          <a:effectLst/>
                          <a:latin typeface="+mn-lt"/>
                          <a:ea typeface="+mn-ea"/>
                          <a:cs typeface="+mn-cs"/>
                        </a:rPr>
                        <a:t>%</a:t>
                      </a:r>
                    </a:p>
                  </a:txBody>
                  <a:tcPr marL="9525" marR="9525" marT="9525" marB="0" anchor="ctr">
                    <a:lnT w="6350" cap="flat" cmpd="sng" algn="ctr">
                      <a:solidFill>
                        <a:srgbClr val="C8C9C7"/>
                      </a:solidFill>
                      <a:prstDash val="solid"/>
                      <a:round/>
                      <a:headEnd type="none" w="med" len="med"/>
                      <a:tailEnd type="none" w="med" len="med"/>
                    </a:lnT>
                    <a:lnB w="6350" cap="flat" cmpd="sng" algn="ctr">
                      <a:solidFill>
                        <a:srgbClr val="C8C9C7"/>
                      </a:solidFill>
                      <a:prstDash val="solid"/>
                      <a:round/>
                      <a:headEnd type="none" w="med" len="med"/>
                      <a:tailEnd type="none" w="med" len="med"/>
                    </a:lnB>
                    <a:solidFill>
                      <a:srgbClr val="F2F2F2"/>
                    </a:solidFill>
                  </a:tcPr>
                </a:tc>
              </a:tr>
              <a:tr h="299694">
                <a:tc>
                  <a:txBody>
                    <a:bodyPr/>
                    <a:lstStyle/>
                    <a:p>
                      <a:pPr marL="0" algn="l" defTabSz="914296" rtl="0" eaLnBrk="1" fontAlgn="b" latinLnBrk="0" hangingPunct="1"/>
                      <a:r>
                        <a:rPr lang="de-DE" sz="1100" b="0" i="0" u="none" strike="noStrike" kern="1200" dirty="0" err="1" smtClean="0">
                          <a:solidFill>
                            <a:schemeClr val="tx1"/>
                          </a:solidFill>
                          <a:effectLst/>
                          <a:latin typeface="+mn-lt"/>
                          <a:ea typeface="+mn-ea"/>
                          <a:cs typeface="+mn-cs"/>
                        </a:rPr>
                        <a:t>AstraZeneca</a:t>
                      </a:r>
                      <a:endParaRPr lang="en-GB" sz="1100" b="0" i="0" u="none" strike="noStrike" kern="1200" dirty="0">
                        <a:solidFill>
                          <a:schemeClr val="tx1"/>
                        </a:solidFill>
                        <a:effectLst/>
                        <a:latin typeface="+mn-lt"/>
                        <a:ea typeface="+mn-ea"/>
                        <a:cs typeface="+mn-cs"/>
                      </a:endParaRPr>
                    </a:p>
                  </a:txBody>
                  <a:tcPr marL="9525" marR="9525" marT="9525" marB="0" anchor="ctr">
                    <a:lnT w="6350" cap="flat" cmpd="sng" algn="ctr">
                      <a:solidFill>
                        <a:srgbClr val="C8C9C7"/>
                      </a:solidFill>
                      <a:prstDash val="solid"/>
                      <a:round/>
                      <a:headEnd type="none" w="med" len="med"/>
                      <a:tailEnd type="none" w="med" len="med"/>
                    </a:lnT>
                    <a:lnB w="6350" cap="flat" cmpd="sng" algn="ctr">
                      <a:solidFill>
                        <a:srgbClr val="C8C9C7"/>
                      </a:solidFill>
                      <a:prstDash val="solid"/>
                      <a:round/>
                      <a:headEnd type="none" w="med" len="med"/>
                      <a:tailEnd type="none" w="med" len="med"/>
                    </a:lnB>
                    <a:solidFill>
                      <a:srgbClr val="F2F2F2"/>
                    </a:solidFill>
                  </a:tcPr>
                </a:tc>
                <a:tc>
                  <a:txBody>
                    <a:bodyPr/>
                    <a:lstStyle/>
                    <a:p>
                      <a:pPr marL="0" algn="ctr" defTabSz="914296" rtl="0" eaLnBrk="1" fontAlgn="b" latinLnBrk="0" hangingPunct="1"/>
                      <a:r>
                        <a:rPr lang="en-GB" sz="1100" b="0" i="0" u="none" strike="noStrike" kern="1200" dirty="0" smtClean="0">
                          <a:solidFill>
                            <a:schemeClr val="tx1"/>
                          </a:solidFill>
                          <a:effectLst/>
                          <a:latin typeface="+mn-lt"/>
                          <a:ea typeface="+mn-ea"/>
                          <a:cs typeface="+mn-cs"/>
                        </a:rPr>
                        <a:t>0,8</a:t>
                      </a:r>
                      <a:r>
                        <a:rPr lang="en-GB" sz="1100" b="0" i="0" u="none" strike="noStrike" kern="1200" dirty="0">
                          <a:solidFill>
                            <a:schemeClr val="tx1"/>
                          </a:solidFill>
                          <a:effectLst/>
                          <a:latin typeface="+mn-lt"/>
                          <a:ea typeface="+mn-ea"/>
                          <a:cs typeface="+mn-cs"/>
                        </a:rPr>
                        <a:t>%</a:t>
                      </a:r>
                    </a:p>
                  </a:txBody>
                  <a:tcPr marL="9525" marR="9525" marT="9525" marB="0" anchor="ctr">
                    <a:lnT w="6350" cap="flat" cmpd="sng" algn="ctr">
                      <a:solidFill>
                        <a:srgbClr val="C8C9C7"/>
                      </a:solidFill>
                      <a:prstDash val="solid"/>
                      <a:round/>
                      <a:headEnd type="none" w="med" len="med"/>
                      <a:tailEnd type="none" w="med" len="med"/>
                    </a:lnT>
                    <a:lnB w="6350" cap="flat" cmpd="sng" algn="ctr">
                      <a:solidFill>
                        <a:srgbClr val="C8C9C7"/>
                      </a:solidFill>
                      <a:prstDash val="solid"/>
                      <a:round/>
                      <a:headEnd type="none" w="med" len="med"/>
                      <a:tailEnd type="none" w="med" len="med"/>
                    </a:lnB>
                    <a:solidFill>
                      <a:srgbClr val="F2F2F2"/>
                    </a:solidFill>
                  </a:tcPr>
                </a:tc>
              </a:tr>
              <a:tr h="321894">
                <a:tc>
                  <a:txBody>
                    <a:bodyPr/>
                    <a:lstStyle/>
                    <a:p>
                      <a:pPr marL="0" algn="l" defTabSz="914296" rtl="0" eaLnBrk="1" fontAlgn="b" latinLnBrk="0" hangingPunct="1"/>
                      <a:r>
                        <a:rPr lang="en-GB" sz="1100" b="0" i="0" u="none" strike="noStrike" kern="1200" dirty="0" smtClean="0">
                          <a:solidFill>
                            <a:schemeClr val="tx1"/>
                          </a:solidFill>
                          <a:effectLst/>
                          <a:latin typeface="+mn-lt"/>
                          <a:ea typeface="+mn-ea"/>
                          <a:cs typeface="+mn-cs"/>
                        </a:rPr>
                        <a:t>Apple</a:t>
                      </a:r>
                      <a:endParaRPr lang="en-GB" sz="1100" b="0" i="0" u="none" strike="noStrike" kern="1200" dirty="0">
                        <a:solidFill>
                          <a:schemeClr val="tx1"/>
                        </a:solidFill>
                        <a:effectLst/>
                        <a:latin typeface="+mn-lt"/>
                        <a:ea typeface="+mn-ea"/>
                        <a:cs typeface="+mn-cs"/>
                      </a:endParaRPr>
                    </a:p>
                  </a:txBody>
                  <a:tcPr marL="9525" marR="9525" marT="9525" marB="0" anchor="ctr">
                    <a:lnT w="6350" cap="flat" cmpd="sng" algn="ctr">
                      <a:solidFill>
                        <a:srgbClr val="C8C9C7"/>
                      </a:solidFill>
                      <a:prstDash val="solid"/>
                      <a:round/>
                      <a:headEnd type="none" w="med" len="med"/>
                      <a:tailEnd type="none" w="med" len="med"/>
                    </a:lnT>
                    <a:lnB w="6350" cap="flat" cmpd="sng" algn="ctr">
                      <a:solidFill>
                        <a:srgbClr val="C8C9C7"/>
                      </a:solidFill>
                      <a:prstDash val="solid"/>
                      <a:round/>
                      <a:headEnd type="none" w="med" len="med"/>
                      <a:tailEnd type="none" w="med" len="med"/>
                    </a:lnB>
                    <a:solidFill>
                      <a:srgbClr val="F2F2F2"/>
                    </a:solidFill>
                  </a:tcPr>
                </a:tc>
                <a:tc>
                  <a:txBody>
                    <a:bodyPr/>
                    <a:lstStyle/>
                    <a:p>
                      <a:pPr marL="0" algn="ctr" defTabSz="914296" rtl="0" eaLnBrk="1" fontAlgn="b" latinLnBrk="0" hangingPunct="1"/>
                      <a:r>
                        <a:rPr lang="en-GB" sz="1100" b="0" i="0" u="none" strike="noStrike" kern="1200" dirty="0" smtClean="0">
                          <a:solidFill>
                            <a:schemeClr val="tx1"/>
                          </a:solidFill>
                          <a:effectLst/>
                          <a:latin typeface="+mn-lt"/>
                          <a:ea typeface="+mn-ea"/>
                          <a:cs typeface="+mn-cs"/>
                        </a:rPr>
                        <a:t>0,8%</a:t>
                      </a:r>
                      <a:endParaRPr lang="en-GB" sz="1100" b="0" i="0" u="none" strike="noStrike" kern="1200" dirty="0">
                        <a:solidFill>
                          <a:schemeClr val="tx1"/>
                        </a:solidFill>
                        <a:effectLst/>
                        <a:latin typeface="+mn-lt"/>
                        <a:ea typeface="+mn-ea"/>
                        <a:cs typeface="+mn-cs"/>
                      </a:endParaRPr>
                    </a:p>
                  </a:txBody>
                  <a:tcPr marL="9525" marR="9525" marT="9525" marB="0" anchor="ctr">
                    <a:lnT w="6350" cap="flat" cmpd="sng" algn="ctr">
                      <a:solidFill>
                        <a:srgbClr val="C8C9C7"/>
                      </a:solidFill>
                      <a:prstDash val="solid"/>
                      <a:round/>
                      <a:headEnd type="none" w="med" len="med"/>
                      <a:tailEnd type="none" w="med" len="med"/>
                    </a:lnT>
                    <a:lnB w="6350" cap="flat" cmpd="sng" algn="ctr">
                      <a:solidFill>
                        <a:srgbClr val="C8C9C7"/>
                      </a:solidFill>
                      <a:prstDash val="solid"/>
                      <a:round/>
                      <a:headEnd type="none" w="med" len="med"/>
                      <a:tailEnd type="none" w="med" len="med"/>
                    </a:lnB>
                    <a:solidFill>
                      <a:srgbClr val="F2F2F2"/>
                    </a:solidFill>
                  </a:tcPr>
                </a:tc>
              </a:tr>
              <a:tr h="355193">
                <a:tc>
                  <a:txBody>
                    <a:bodyPr/>
                    <a:lstStyle/>
                    <a:p>
                      <a:pPr marL="0" algn="l" defTabSz="914296" rtl="0" eaLnBrk="1" fontAlgn="b" latinLnBrk="0" hangingPunct="1"/>
                      <a:r>
                        <a:rPr lang="en-GB" sz="1100" b="0" i="0" u="none" strike="noStrike" kern="1200" dirty="0" smtClean="0">
                          <a:solidFill>
                            <a:schemeClr val="tx1"/>
                          </a:solidFill>
                          <a:effectLst/>
                          <a:latin typeface="+mn-lt"/>
                          <a:ea typeface="+mn-ea"/>
                          <a:cs typeface="+mn-cs"/>
                        </a:rPr>
                        <a:t>Roche</a:t>
                      </a:r>
                      <a:endParaRPr lang="en-GB" sz="1100" b="0" i="0" u="none" strike="noStrike" kern="1200" dirty="0">
                        <a:solidFill>
                          <a:schemeClr val="tx1"/>
                        </a:solidFill>
                        <a:effectLst/>
                        <a:latin typeface="+mn-lt"/>
                        <a:ea typeface="+mn-ea"/>
                        <a:cs typeface="+mn-cs"/>
                      </a:endParaRPr>
                    </a:p>
                  </a:txBody>
                  <a:tcPr marL="9525" marR="9525" marT="9525" marB="0" anchor="ctr">
                    <a:lnT w="6350" cap="flat" cmpd="sng" algn="ctr">
                      <a:solidFill>
                        <a:srgbClr val="C8C9C7"/>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2F2F2"/>
                    </a:solidFill>
                  </a:tcPr>
                </a:tc>
                <a:tc>
                  <a:txBody>
                    <a:bodyPr/>
                    <a:lstStyle/>
                    <a:p>
                      <a:pPr marL="0" algn="ctr" defTabSz="914296" rtl="0" eaLnBrk="1" fontAlgn="b" latinLnBrk="0" hangingPunct="1"/>
                      <a:r>
                        <a:rPr lang="en-GB" sz="1100" b="0" i="0" u="none" strike="noStrike" kern="1200" dirty="0" smtClean="0">
                          <a:solidFill>
                            <a:schemeClr val="tx1"/>
                          </a:solidFill>
                          <a:effectLst/>
                          <a:latin typeface="+mn-lt"/>
                          <a:ea typeface="+mn-ea"/>
                          <a:cs typeface="+mn-cs"/>
                        </a:rPr>
                        <a:t>0,8%</a:t>
                      </a:r>
                      <a:endParaRPr lang="en-GB" sz="1100" b="0" i="0" u="none" strike="noStrike" kern="1200" dirty="0">
                        <a:solidFill>
                          <a:schemeClr val="tx1"/>
                        </a:solidFill>
                        <a:effectLst/>
                        <a:latin typeface="+mn-lt"/>
                        <a:ea typeface="+mn-ea"/>
                        <a:cs typeface="+mn-cs"/>
                      </a:endParaRPr>
                    </a:p>
                  </a:txBody>
                  <a:tcPr marL="9525" marR="9525" marT="9525" marB="0" anchor="ctr">
                    <a:lnT w="6350" cap="flat" cmpd="sng" algn="ctr">
                      <a:solidFill>
                        <a:srgbClr val="C8C9C7"/>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2F2F2"/>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883861626"/>
              </p:ext>
            </p:extLst>
          </p:nvPr>
        </p:nvGraphicFramePr>
        <p:xfrm>
          <a:off x="5231575" y="1483648"/>
          <a:ext cx="2972021" cy="3613010"/>
        </p:xfrm>
        <a:graphic>
          <a:graphicData uri="http://schemas.openxmlformats.org/drawingml/2006/table">
            <a:tbl>
              <a:tblPr firstRow="1" bandRow="1">
                <a:tableStyleId>{5C22544A-7EE6-4342-B048-85BDC9FD1C3A}</a:tableStyleId>
              </a:tblPr>
              <a:tblGrid>
                <a:gridCol w="1970501"/>
                <a:gridCol w="1001520"/>
              </a:tblGrid>
              <a:tr h="326102">
                <a:tc>
                  <a:txBody>
                    <a:bodyPr/>
                    <a:lstStyle/>
                    <a:p>
                      <a:r>
                        <a:rPr lang="de-DE" sz="1200" dirty="0" smtClean="0">
                          <a:solidFill>
                            <a:schemeClr val="tx1"/>
                          </a:solidFill>
                          <a:latin typeface="+mn-lt"/>
                        </a:rPr>
                        <a:t>Aktien</a:t>
                      </a:r>
                      <a:endParaRPr lang="en-GB" sz="1200" dirty="0">
                        <a:solidFill>
                          <a:schemeClr val="tx1"/>
                        </a:solidFill>
                        <a:latin typeface="+mn-lt"/>
                      </a:endParaRPr>
                    </a:p>
                  </a:txBody>
                  <a:tcPr>
                    <a:lnT w="12700" cap="flat" cmpd="sng" algn="ctr">
                      <a:solidFill>
                        <a:schemeClr val="tx1"/>
                      </a:solidFill>
                      <a:prstDash val="solid"/>
                      <a:round/>
                      <a:headEnd type="none" w="med" len="med"/>
                      <a:tailEnd type="none" w="med" len="med"/>
                    </a:lnT>
                    <a:lnB w="6350" cap="flat" cmpd="sng" algn="ctr">
                      <a:solidFill>
                        <a:srgbClr val="C8C9C7"/>
                      </a:solidFill>
                      <a:prstDash val="solid"/>
                      <a:round/>
                      <a:headEnd type="none" w="med" len="med"/>
                      <a:tailEnd type="none" w="med" len="med"/>
                    </a:lnB>
                    <a:solidFill>
                      <a:srgbClr val="F2F2F2"/>
                    </a:solidFill>
                  </a:tcPr>
                </a:tc>
                <a:tc>
                  <a:txBody>
                    <a:bodyPr/>
                    <a:lstStyle/>
                    <a:p>
                      <a:pPr algn="ctr"/>
                      <a:r>
                        <a:rPr lang="de-DE" sz="1200" dirty="0" smtClean="0">
                          <a:solidFill>
                            <a:schemeClr val="tx1"/>
                          </a:solidFill>
                          <a:latin typeface="+mn-lt"/>
                        </a:rPr>
                        <a:t>Gewicht</a:t>
                      </a:r>
                      <a:endParaRPr lang="en-GB" sz="1200" dirty="0">
                        <a:solidFill>
                          <a:schemeClr val="tx1"/>
                        </a:solidFill>
                        <a:latin typeface="+mn-lt"/>
                      </a:endParaRPr>
                    </a:p>
                  </a:txBody>
                  <a:tcPr>
                    <a:lnT w="12700" cap="flat" cmpd="sng" algn="ctr">
                      <a:solidFill>
                        <a:schemeClr val="tx1"/>
                      </a:solidFill>
                      <a:prstDash val="solid"/>
                      <a:round/>
                      <a:headEnd type="none" w="med" len="med"/>
                      <a:tailEnd type="none" w="med" len="med"/>
                    </a:lnT>
                    <a:lnB w="6350" cap="flat" cmpd="sng" algn="ctr">
                      <a:solidFill>
                        <a:srgbClr val="C8C9C7"/>
                      </a:solidFill>
                      <a:prstDash val="solid"/>
                      <a:round/>
                      <a:headEnd type="none" w="med" len="med"/>
                      <a:tailEnd type="none" w="med" len="med"/>
                    </a:lnB>
                    <a:solidFill>
                      <a:srgbClr val="F2F2F2"/>
                    </a:solidFill>
                  </a:tcPr>
                </a:tc>
              </a:tr>
              <a:tr h="333375">
                <a:tc>
                  <a:txBody>
                    <a:bodyPr/>
                    <a:lstStyle/>
                    <a:p>
                      <a:pPr marL="0" algn="l" defTabSz="914296" rtl="0" eaLnBrk="1" fontAlgn="b" latinLnBrk="0" hangingPunct="1"/>
                      <a:r>
                        <a:rPr lang="en-GB" sz="1100" b="0" i="0" u="none" strike="noStrike" kern="1200" dirty="0" smtClean="0">
                          <a:solidFill>
                            <a:schemeClr val="tx1"/>
                          </a:solidFill>
                          <a:effectLst/>
                          <a:latin typeface="+mn-lt"/>
                          <a:ea typeface="+mn-ea"/>
                          <a:cs typeface="+mn-cs"/>
                        </a:rPr>
                        <a:t>HSBC</a:t>
                      </a:r>
                      <a:endParaRPr lang="en-GB" sz="1100" b="0" i="0" u="none" strike="noStrike" kern="1200" dirty="0">
                        <a:solidFill>
                          <a:schemeClr val="tx1"/>
                        </a:solidFill>
                        <a:effectLst/>
                        <a:latin typeface="+mn-lt"/>
                        <a:ea typeface="+mn-ea"/>
                        <a:cs typeface="+mn-cs"/>
                      </a:endParaRPr>
                    </a:p>
                  </a:txBody>
                  <a:tcPr marL="9525" marR="9525" marT="9525" marB="0" anchor="ctr">
                    <a:lnT w="6350" cap="flat" cmpd="sng" algn="ctr">
                      <a:solidFill>
                        <a:srgbClr val="C8C9C7"/>
                      </a:solidFill>
                      <a:prstDash val="solid"/>
                      <a:round/>
                      <a:headEnd type="none" w="med" len="med"/>
                      <a:tailEnd type="none" w="med" len="med"/>
                    </a:lnT>
                    <a:lnB w="6350" cap="flat" cmpd="sng" algn="ctr">
                      <a:solidFill>
                        <a:srgbClr val="C8C9C7"/>
                      </a:solidFill>
                      <a:prstDash val="solid"/>
                      <a:round/>
                      <a:headEnd type="none" w="med" len="med"/>
                      <a:tailEnd type="none" w="med" len="med"/>
                    </a:lnB>
                    <a:solidFill>
                      <a:srgbClr val="F2F2F2"/>
                    </a:solidFill>
                  </a:tcPr>
                </a:tc>
                <a:tc>
                  <a:txBody>
                    <a:bodyPr/>
                    <a:lstStyle/>
                    <a:p>
                      <a:pPr marL="0" algn="ctr" defTabSz="914296" rtl="0" eaLnBrk="1" fontAlgn="b" latinLnBrk="0" hangingPunct="1"/>
                      <a:r>
                        <a:rPr lang="en-GB" sz="1100" b="0" i="0" u="none" strike="noStrike" kern="1200" dirty="0" smtClean="0">
                          <a:solidFill>
                            <a:schemeClr val="tx1"/>
                          </a:solidFill>
                          <a:effectLst/>
                          <a:latin typeface="+mn-lt"/>
                          <a:ea typeface="+mn-ea"/>
                          <a:cs typeface="+mn-cs"/>
                        </a:rPr>
                        <a:t>1,9%</a:t>
                      </a:r>
                      <a:endParaRPr lang="en-GB" sz="1100" b="0" i="0" u="none" strike="noStrike" kern="1200" dirty="0">
                        <a:solidFill>
                          <a:schemeClr val="tx1"/>
                        </a:solidFill>
                        <a:effectLst/>
                        <a:latin typeface="+mn-lt"/>
                        <a:ea typeface="+mn-ea"/>
                        <a:cs typeface="+mn-cs"/>
                      </a:endParaRPr>
                    </a:p>
                  </a:txBody>
                  <a:tcPr marL="9525" marR="9525" marT="9525" marB="0" anchor="ctr">
                    <a:lnT w="6350" cap="flat" cmpd="sng" algn="ctr">
                      <a:solidFill>
                        <a:srgbClr val="C8C9C7"/>
                      </a:solidFill>
                      <a:prstDash val="solid"/>
                      <a:round/>
                      <a:headEnd type="none" w="med" len="med"/>
                      <a:tailEnd type="none" w="med" len="med"/>
                    </a:lnT>
                    <a:lnB w="6350" cap="flat" cmpd="sng" algn="ctr">
                      <a:solidFill>
                        <a:srgbClr val="C8C9C7"/>
                      </a:solidFill>
                      <a:prstDash val="solid"/>
                      <a:round/>
                      <a:headEnd type="none" w="med" len="med"/>
                      <a:tailEnd type="none" w="med" len="med"/>
                    </a:lnB>
                    <a:solidFill>
                      <a:srgbClr val="F2F2F2"/>
                    </a:solidFill>
                  </a:tcPr>
                </a:tc>
              </a:tr>
              <a:tr h="323850">
                <a:tc>
                  <a:txBody>
                    <a:bodyPr/>
                    <a:lstStyle/>
                    <a:p>
                      <a:pPr marL="0" algn="l" defTabSz="914296" rtl="0" eaLnBrk="1" fontAlgn="b" latinLnBrk="0" hangingPunct="1"/>
                      <a:r>
                        <a:rPr lang="en-GB" sz="1100" b="0" i="0" u="none" strike="noStrike" kern="1200" dirty="0" smtClean="0">
                          <a:solidFill>
                            <a:schemeClr val="tx1"/>
                          </a:solidFill>
                          <a:effectLst/>
                          <a:latin typeface="+mn-lt"/>
                          <a:ea typeface="+mn-ea"/>
                          <a:cs typeface="+mn-cs"/>
                        </a:rPr>
                        <a:t>Nestle</a:t>
                      </a:r>
                      <a:endParaRPr lang="en-GB" sz="1100" b="0" i="0" u="none" strike="noStrike" kern="1200" dirty="0">
                        <a:solidFill>
                          <a:schemeClr val="tx1"/>
                        </a:solidFill>
                        <a:effectLst/>
                        <a:latin typeface="+mn-lt"/>
                        <a:ea typeface="+mn-ea"/>
                        <a:cs typeface="+mn-cs"/>
                      </a:endParaRPr>
                    </a:p>
                  </a:txBody>
                  <a:tcPr marL="9525" marR="9525" marT="9525" marB="0" anchor="ctr">
                    <a:lnT w="6350" cap="flat" cmpd="sng" algn="ctr">
                      <a:solidFill>
                        <a:srgbClr val="C8C9C7"/>
                      </a:solidFill>
                      <a:prstDash val="solid"/>
                      <a:round/>
                      <a:headEnd type="none" w="med" len="med"/>
                      <a:tailEnd type="none" w="med" len="med"/>
                    </a:lnT>
                    <a:lnB w="6350" cap="flat" cmpd="sng" algn="ctr">
                      <a:solidFill>
                        <a:srgbClr val="C8C9C7"/>
                      </a:solidFill>
                      <a:prstDash val="solid"/>
                      <a:round/>
                      <a:headEnd type="none" w="med" len="med"/>
                      <a:tailEnd type="none" w="med" len="med"/>
                    </a:lnB>
                    <a:solidFill>
                      <a:srgbClr val="F2F2F2"/>
                    </a:solidFill>
                  </a:tcPr>
                </a:tc>
                <a:tc>
                  <a:txBody>
                    <a:bodyPr/>
                    <a:lstStyle/>
                    <a:p>
                      <a:pPr marL="0" algn="ctr" defTabSz="914296" rtl="0" eaLnBrk="1" fontAlgn="b" latinLnBrk="0" hangingPunct="1"/>
                      <a:r>
                        <a:rPr lang="en-GB" sz="1100" b="0" i="0" u="none" strike="noStrike" kern="1200" dirty="0" smtClean="0">
                          <a:solidFill>
                            <a:schemeClr val="tx1"/>
                          </a:solidFill>
                          <a:effectLst/>
                          <a:latin typeface="+mn-lt"/>
                          <a:ea typeface="+mn-ea"/>
                          <a:cs typeface="+mn-cs"/>
                        </a:rPr>
                        <a:t>1,9%</a:t>
                      </a:r>
                      <a:endParaRPr lang="en-GB" sz="1100" b="0" i="0" u="none" strike="noStrike" kern="1200" dirty="0">
                        <a:solidFill>
                          <a:schemeClr val="tx1"/>
                        </a:solidFill>
                        <a:effectLst/>
                        <a:latin typeface="+mn-lt"/>
                        <a:ea typeface="+mn-ea"/>
                        <a:cs typeface="+mn-cs"/>
                      </a:endParaRPr>
                    </a:p>
                  </a:txBody>
                  <a:tcPr marL="9525" marR="9525" marT="9525" marB="0" anchor="ctr">
                    <a:lnT w="6350" cap="flat" cmpd="sng" algn="ctr">
                      <a:solidFill>
                        <a:srgbClr val="C8C9C7"/>
                      </a:solidFill>
                      <a:prstDash val="solid"/>
                      <a:round/>
                      <a:headEnd type="none" w="med" len="med"/>
                      <a:tailEnd type="none" w="med" len="med"/>
                    </a:lnT>
                    <a:lnB w="6350" cap="flat" cmpd="sng" algn="ctr">
                      <a:solidFill>
                        <a:srgbClr val="C8C9C7"/>
                      </a:solidFill>
                      <a:prstDash val="solid"/>
                      <a:round/>
                      <a:headEnd type="none" w="med" len="med"/>
                      <a:tailEnd type="none" w="med" len="med"/>
                    </a:lnB>
                    <a:solidFill>
                      <a:srgbClr val="F2F2F2"/>
                    </a:solidFill>
                  </a:tcPr>
                </a:tc>
              </a:tr>
              <a:tr h="276225">
                <a:tc>
                  <a:txBody>
                    <a:bodyPr/>
                    <a:lstStyle/>
                    <a:p>
                      <a:pPr marL="0" marR="0" indent="0" algn="l" defTabSz="914296" rtl="0" eaLnBrk="1" fontAlgn="b" latinLnBrk="0" hangingPunct="1">
                        <a:lnSpc>
                          <a:spcPct val="100000"/>
                        </a:lnSpc>
                        <a:spcBef>
                          <a:spcPts val="0"/>
                        </a:spcBef>
                        <a:spcAft>
                          <a:spcPts val="0"/>
                        </a:spcAft>
                        <a:buClrTx/>
                        <a:buSzTx/>
                        <a:buFontTx/>
                        <a:buNone/>
                        <a:tabLst/>
                        <a:defRPr/>
                      </a:pPr>
                      <a:r>
                        <a:rPr lang="en-GB" sz="1100" b="0" i="0" u="none" strike="noStrike" kern="1200" dirty="0" smtClean="0">
                          <a:solidFill>
                            <a:schemeClr val="tx1"/>
                          </a:solidFill>
                          <a:effectLst/>
                          <a:latin typeface="+mn-lt"/>
                          <a:ea typeface="+mn-ea"/>
                          <a:cs typeface="+mn-cs"/>
                        </a:rPr>
                        <a:t>Royal Dutch Shell</a:t>
                      </a:r>
                    </a:p>
                  </a:txBody>
                  <a:tcPr marL="9525" marR="9525" marT="9525" marB="0" anchor="ctr">
                    <a:lnT w="6350" cap="flat" cmpd="sng" algn="ctr">
                      <a:solidFill>
                        <a:srgbClr val="C8C9C7"/>
                      </a:solidFill>
                      <a:prstDash val="solid"/>
                      <a:round/>
                      <a:headEnd type="none" w="med" len="med"/>
                      <a:tailEnd type="none" w="med" len="med"/>
                    </a:lnT>
                    <a:lnB w="6350" cap="flat" cmpd="sng" algn="ctr">
                      <a:solidFill>
                        <a:srgbClr val="C8C9C7"/>
                      </a:solidFill>
                      <a:prstDash val="solid"/>
                      <a:round/>
                      <a:headEnd type="none" w="med" len="med"/>
                      <a:tailEnd type="none" w="med" len="med"/>
                    </a:lnB>
                    <a:solidFill>
                      <a:srgbClr val="F2F2F2"/>
                    </a:solidFill>
                  </a:tcPr>
                </a:tc>
                <a:tc>
                  <a:txBody>
                    <a:bodyPr/>
                    <a:lstStyle/>
                    <a:p>
                      <a:pPr marL="0" algn="ctr" defTabSz="914296" rtl="0" eaLnBrk="1" fontAlgn="b" latinLnBrk="0" hangingPunct="1"/>
                      <a:r>
                        <a:rPr lang="en-GB" sz="1100" b="0" i="0" u="none" strike="noStrike" kern="1200" dirty="0" smtClean="0">
                          <a:solidFill>
                            <a:schemeClr val="tx1"/>
                          </a:solidFill>
                          <a:effectLst/>
                          <a:latin typeface="+mn-lt"/>
                          <a:ea typeface="+mn-ea"/>
                          <a:cs typeface="+mn-cs"/>
                        </a:rPr>
                        <a:t>1,7%</a:t>
                      </a:r>
                      <a:endParaRPr lang="en-GB" sz="1100" b="0" i="0" u="none" strike="noStrike" kern="1200" dirty="0">
                        <a:solidFill>
                          <a:schemeClr val="tx1"/>
                        </a:solidFill>
                        <a:effectLst/>
                        <a:latin typeface="+mn-lt"/>
                        <a:ea typeface="+mn-ea"/>
                        <a:cs typeface="+mn-cs"/>
                      </a:endParaRPr>
                    </a:p>
                  </a:txBody>
                  <a:tcPr marL="9525" marR="9525" marT="9525" marB="0" anchor="ctr">
                    <a:lnT w="6350" cap="flat" cmpd="sng" algn="ctr">
                      <a:solidFill>
                        <a:srgbClr val="C8C9C7"/>
                      </a:solidFill>
                      <a:prstDash val="solid"/>
                      <a:round/>
                      <a:headEnd type="none" w="med" len="med"/>
                      <a:tailEnd type="none" w="med" len="med"/>
                    </a:lnT>
                    <a:lnB w="6350" cap="flat" cmpd="sng" algn="ctr">
                      <a:solidFill>
                        <a:srgbClr val="C8C9C7"/>
                      </a:solidFill>
                      <a:prstDash val="solid"/>
                      <a:round/>
                      <a:headEnd type="none" w="med" len="med"/>
                      <a:tailEnd type="none" w="med" len="med"/>
                    </a:lnB>
                    <a:solidFill>
                      <a:srgbClr val="F2F2F2"/>
                    </a:solidFill>
                  </a:tcPr>
                </a:tc>
              </a:tr>
              <a:tr h="352425">
                <a:tc>
                  <a:txBody>
                    <a:bodyPr/>
                    <a:lstStyle/>
                    <a:p>
                      <a:pPr marL="0" algn="l" defTabSz="914296" rtl="0" eaLnBrk="1" fontAlgn="b" latinLnBrk="0" hangingPunct="1"/>
                      <a:r>
                        <a:rPr lang="en-GB" sz="1100" b="0" i="0" u="none" strike="noStrike" kern="1200" dirty="0" smtClean="0">
                          <a:solidFill>
                            <a:schemeClr val="tx1"/>
                          </a:solidFill>
                          <a:effectLst/>
                          <a:latin typeface="+mn-lt"/>
                          <a:ea typeface="+mn-ea"/>
                          <a:cs typeface="+mn-cs"/>
                        </a:rPr>
                        <a:t>Roche</a:t>
                      </a:r>
                      <a:endParaRPr lang="en-GB" sz="1100" b="0" i="0" u="none" strike="noStrike" kern="1200" dirty="0">
                        <a:solidFill>
                          <a:schemeClr val="tx1"/>
                        </a:solidFill>
                        <a:effectLst/>
                        <a:latin typeface="+mn-lt"/>
                        <a:ea typeface="+mn-ea"/>
                        <a:cs typeface="+mn-cs"/>
                      </a:endParaRPr>
                    </a:p>
                  </a:txBody>
                  <a:tcPr marL="9525" marR="9525" marT="9525" marB="0" anchor="ctr">
                    <a:lnT w="6350" cap="flat" cmpd="sng" algn="ctr">
                      <a:solidFill>
                        <a:srgbClr val="C8C9C7"/>
                      </a:solidFill>
                      <a:prstDash val="solid"/>
                      <a:round/>
                      <a:headEnd type="none" w="med" len="med"/>
                      <a:tailEnd type="none" w="med" len="med"/>
                    </a:lnT>
                    <a:lnB w="6350" cap="flat" cmpd="sng" algn="ctr">
                      <a:solidFill>
                        <a:srgbClr val="C8C9C7"/>
                      </a:solidFill>
                      <a:prstDash val="solid"/>
                      <a:round/>
                      <a:headEnd type="none" w="med" len="med"/>
                      <a:tailEnd type="none" w="med" len="med"/>
                    </a:lnB>
                    <a:solidFill>
                      <a:srgbClr val="F2F2F2"/>
                    </a:solidFill>
                  </a:tcPr>
                </a:tc>
                <a:tc>
                  <a:txBody>
                    <a:bodyPr/>
                    <a:lstStyle/>
                    <a:p>
                      <a:pPr marL="0" algn="ctr" defTabSz="914296" rtl="0" eaLnBrk="1" fontAlgn="b" latinLnBrk="0" hangingPunct="1"/>
                      <a:r>
                        <a:rPr lang="en-GB" sz="1100" b="0" i="0" u="none" strike="noStrike" kern="1200" dirty="0" smtClean="0">
                          <a:solidFill>
                            <a:schemeClr val="tx1"/>
                          </a:solidFill>
                          <a:effectLst/>
                          <a:latin typeface="+mn-lt"/>
                          <a:ea typeface="+mn-ea"/>
                          <a:cs typeface="+mn-cs"/>
                        </a:rPr>
                        <a:t>1,6%</a:t>
                      </a:r>
                      <a:endParaRPr lang="en-GB" sz="1100" b="0" i="0" u="none" strike="noStrike" kern="1200" dirty="0">
                        <a:solidFill>
                          <a:schemeClr val="tx1"/>
                        </a:solidFill>
                        <a:effectLst/>
                        <a:latin typeface="+mn-lt"/>
                        <a:ea typeface="+mn-ea"/>
                        <a:cs typeface="+mn-cs"/>
                      </a:endParaRPr>
                    </a:p>
                  </a:txBody>
                  <a:tcPr marL="9525" marR="9525" marT="9525" marB="0" anchor="ctr">
                    <a:lnT w="6350" cap="flat" cmpd="sng" algn="ctr">
                      <a:solidFill>
                        <a:srgbClr val="C8C9C7"/>
                      </a:solidFill>
                      <a:prstDash val="solid"/>
                      <a:round/>
                      <a:headEnd type="none" w="med" len="med"/>
                      <a:tailEnd type="none" w="med" len="med"/>
                    </a:lnT>
                    <a:lnB w="6350" cap="flat" cmpd="sng" algn="ctr">
                      <a:solidFill>
                        <a:srgbClr val="C8C9C7"/>
                      </a:solidFill>
                      <a:prstDash val="solid"/>
                      <a:round/>
                      <a:headEnd type="none" w="med" len="med"/>
                      <a:tailEnd type="none" w="med" len="med"/>
                    </a:lnB>
                    <a:solidFill>
                      <a:srgbClr val="F2F2F2"/>
                    </a:solidFill>
                  </a:tcPr>
                </a:tc>
              </a:tr>
              <a:tr h="361950">
                <a:tc>
                  <a:txBody>
                    <a:bodyPr/>
                    <a:lstStyle/>
                    <a:p>
                      <a:pPr marL="0" algn="l" defTabSz="914296" rtl="0" eaLnBrk="1" fontAlgn="b" latinLnBrk="0" hangingPunct="1"/>
                      <a:r>
                        <a:rPr lang="de-DE" sz="1100" b="0" i="0" u="none" strike="noStrike" kern="1200" dirty="0" smtClean="0">
                          <a:solidFill>
                            <a:schemeClr val="tx1"/>
                          </a:solidFill>
                          <a:effectLst/>
                          <a:latin typeface="+mn-lt"/>
                          <a:ea typeface="+mn-ea"/>
                          <a:cs typeface="+mn-cs"/>
                        </a:rPr>
                        <a:t>British</a:t>
                      </a:r>
                      <a:r>
                        <a:rPr lang="de-DE" sz="1100" b="0" i="0" u="none" strike="noStrike" kern="1200" baseline="0" dirty="0" smtClean="0">
                          <a:solidFill>
                            <a:schemeClr val="tx1"/>
                          </a:solidFill>
                          <a:effectLst/>
                          <a:latin typeface="+mn-lt"/>
                          <a:ea typeface="+mn-ea"/>
                          <a:cs typeface="+mn-cs"/>
                        </a:rPr>
                        <a:t> American Tobacco</a:t>
                      </a:r>
                      <a:endParaRPr lang="en-GB" sz="1100" b="0" i="0" u="none" strike="noStrike" kern="1200" dirty="0">
                        <a:solidFill>
                          <a:schemeClr val="tx1"/>
                        </a:solidFill>
                        <a:effectLst/>
                        <a:latin typeface="+mn-lt"/>
                        <a:ea typeface="+mn-ea"/>
                        <a:cs typeface="+mn-cs"/>
                      </a:endParaRPr>
                    </a:p>
                  </a:txBody>
                  <a:tcPr marL="9525" marR="9525" marT="9525" marB="0" anchor="ctr">
                    <a:lnT w="6350" cap="flat" cmpd="sng" algn="ctr">
                      <a:solidFill>
                        <a:srgbClr val="C8C9C7"/>
                      </a:solidFill>
                      <a:prstDash val="solid"/>
                      <a:round/>
                      <a:headEnd type="none" w="med" len="med"/>
                      <a:tailEnd type="none" w="med" len="med"/>
                    </a:lnT>
                    <a:lnB w="6350" cap="flat" cmpd="sng" algn="ctr">
                      <a:solidFill>
                        <a:srgbClr val="C8C9C7"/>
                      </a:solidFill>
                      <a:prstDash val="solid"/>
                      <a:round/>
                      <a:headEnd type="none" w="med" len="med"/>
                      <a:tailEnd type="none" w="med" len="med"/>
                    </a:lnB>
                    <a:solidFill>
                      <a:srgbClr val="F2F2F2"/>
                    </a:solidFill>
                  </a:tcPr>
                </a:tc>
                <a:tc>
                  <a:txBody>
                    <a:bodyPr/>
                    <a:lstStyle/>
                    <a:p>
                      <a:pPr marL="0" algn="ctr" defTabSz="914296" rtl="0" eaLnBrk="1" fontAlgn="b" latinLnBrk="0" hangingPunct="1"/>
                      <a:r>
                        <a:rPr lang="en-GB" sz="1100" b="0" i="0" u="none" strike="noStrike" kern="1200" dirty="0" smtClean="0">
                          <a:solidFill>
                            <a:schemeClr val="tx1"/>
                          </a:solidFill>
                          <a:effectLst/>
                          <a:latin typeface="+mn-lt"/>
                          <a:ea typeface="+mn-ea"/>
                          <a:cs typeface="+mn-cs"/>
                        </a:rPr>
                        <a:t>1,2%</a:t>
                      </a:r>
                      <a:endParaRPr lang="en-GB" sz="1100" b="0" i="0" u="none" strike="noStrike" kern="1200" dirty="0">
                        <a:solidFill>
                          <a:schemeClr val="tx1"/>
                        </a:solidFill>
                        <a:effectLst/>
                        <a:latin typeface="+mn-lt"/>
                        <a:ea typeface="+mn-ea"/>
                        <a:cs typeface="+mn-cs"/>
                      </a:endParaRPr>
                    </a:p>
                  </a:txBody>
                  <a:tcPr marL="9525" marR="9525" marT="9525" marB="0" anchor="ctr">
                    <a:lnT w="6350" cap="flat" cmpd="sng" algn="ctr">
                      <a:solidFill>
                        <a:srgbClr val="C8C9C7"/>
                      </a:solidFill>
                      <a:prstDash val="solid"/>
                      <a:round/>
                      <a:headEnd type="none" w="med" len="med"/>
                      <a:tailEnd type="none" w="med" len="med"/>
                    </a:lnT>
                    <a:lnB w="6350" cap="flat" cmpd="sng" algn="ctr">
                      <a:solidFill>
                        <a:srgbClr val="C8C9C7"/>
                      </a:solidFill>
                      <a:prstDash val="solid"/>
                      <a:round/>
                      <a:headEnd type="none" w="med" len="med"/>
                      <a:tailEnd type="none" w="med" len="med"/>
                    </a:lnB>
                    <a:solidFill>
                      <a:srgbClr val="F2F2F2"/>
                    </a:solidFill>
                  </a:tcPr>
                </a:tc>
              </a:tr>
              <a:tr h="323850">
                <a:tc>
                  <a:txBody>
                    <a:bodyPr/>
                    <a:lstStyle/>
                    <a:p>
                      <a:pPr marL="0" algn="l" defTabSz="914296" rtl="0" eaLnBrk="1" fontAlgn="b" latinLnBrk="0" hangingPunct="1"/>
                      <a:r>
                        <a:rPr lang="en-GB" sz="1100" b="0" i="0" u="none" strike="noStrike" kern="1200" dirty="0" smtClean="0">
                          <a:solidFill>
                            <a:schemeClr val="tx1"/>
                          </a:solidFill>
                          <a:effectLst/>
                          <a:latin typeface="+mn-lt"/>
                          <a:ea typeface="+mn-ea"/>
                          <a:cs typeface="+mn-cs"/>
                        </a:rPr>
                        <a:t>Vodafone</a:t>
                      </a:r>
                      <a:endParaRPr lang="en-GB" sz="1100" b="0" i="0" u="none" strike="noStrike" kern="1200" dirty="0">
                        <a:solidFill>
                          <a:schemeClr val="tx1"/>
                        </a:solidFill>
                        <a:effectLst/>
                        <a:latin typeface="+mn-lt"/>
                        <a:ea typeface="+mn-ea"/>
                        <a:cs typeface="+mn-cs"/>
                      </a:endParaRPr>
                    </a:p>
                  </a:txBody>
                  <a:tcPr marL="9525" marR="9525" marT="9525" marB="0" anchor="ctr">
                    <a:lnT w="6350" cap="flat" cmpd="sng" algn="ctr">
                      <a:solidFill>
                        <a:srgbClr val="C8C9C7"/>
                      </a:solidFill>
                      <a:prstDash val="solid"/>
                      <a:round/>
                      <a:headEnd type="none" w="med" len="med"/>
                      <a:tailEnd type="none" w="med" len="med"/>
                    </a:lnT>
                    <a:lnB w="6350" cap="flat" cmpd="sng" algn="ctr">
                      <a:solidFill>
                        <a:srgbClr val="C8C9C7"/>
                      </a:solidFill>
                      <a:prstDash val="solid"/>
                      <a:round/>
                      <a:headEnd type="none" w="med" len="med"/>
                      <a:tailEnd type="none" w="med" len="med"/>
                    </a:lnB>
                    <a:solidFill>
                      <a:srgbClr val="F2F2F2"/>
                    </a:solidFill>
                  </a:tcPr>
                </a:tc>
                <a:tc>
                  <a:txBody>
                    <a:bodyPr/>
                    <a:lstStyle/>
                    <a:p>
                      <a:pPr marL="0" algn="ctr" defTabSz="914296" rtl="0" eaLnBrk="1" fontAlgn="b" latinLnBrk="0" hangingPunct="1"/>
                      <a:r>
                        <a:rPr lang="en-GB" sz="1100" b="0" i="0" u="none" strike="noStrike" kern="1200" dirty="0" smtClean="0">
                          <a:solidFill>
                            <a:schemeClr val="tx1"/>
                          </a:solidFill>
                          <a:effectLst/>
                          <a:latin typeface="+mn-lt"/>
                          <a:ea typeface="+mn-ea"/>
                          <a:cs typeface="+mn-cs"/>
                        </a:rPr>
                        <a:t>1,2%</a:t>
                      </a:r>
                      <a:endParaRPr lang="en-GB" sz="1100" b="0" i="0" u="none" strike="noStrike" kern="1200" dirty="0">
                        <a:solidFill>
                          <a:schemeClr val="tx1"/>
                        </a:solidFill>
                        <a:effectLst/>
                        <a:latin typeface="+mn-lt"/>
                        <a:ea typeface="+mn-ea"/>
                        <a:cs typeface="+mn-cs"/>
                      </a:endParaRPr>
                    </a:p>
                  </a:txBody>
                  <a:tcPr marL="9525" marR="9525" marT="9525" marB="0" anchor="ctr">
                    <a:lnT w="6350" cap="flat" cmpd="sng" algn="ctr">
                      <a:solidFill>
                        <a:srgbClr val="C8C9C7"/>
                      </a:solidFill>
                      <a:prstDash val="solid"/>
                      <a:round/>
                      <a:headEnd type="none" w="med" len="med"/>
                      <a:tailEnd type="none" w="med" len="med"/>
                    </a:lnT>
                    <a:lnB w="6350" cap="flat" cmpd="sng" algn="ctr">
                      <a:solidFill>
                        <a:srgbClr val="C8C9C7"/>
                      </a:solidFill>
                      <a:prstDash val="solid"/>
                      <a:round/>
                      <a:headEnd type="none" w="med" len="med"/>
                      <a:tailEnd type="none" w="med" len="med"/>
                    </a:lnB>
                    <a:solidFill>
                      <a:srgbClr val="F2F2F2"/>
                    </a:solidFill>
                  </a:tcPr>
                </a:tc>
              </a:tr>
              <a:tr h="333375">
                <a:tc>
                  <a:txBody>
                    <a:bodyPr/>
                    <a:lstStyle/>
                    <a:p>
                      <a:r>
                        <a:rPr lang="en-GB" sz="1100" dirty="0" smtClean="0"/>
                        <a:t>Microsoft</a:t>
                      </a:r>
                      <a:endParaRPr lang="en-GB" sz="1100" dirty="0"/>
                    </a:p>
                  </a:txBody>
                  <a:tcPr marL="9525" marR="9525" marT="9525" marB="0" anchor="ctr">
                    <a:lnT w="6350" cap="flat" cmpd="sng" algn="ctr">
                      <a:solidFill>
                        <a:srgbClr val="C8C9C7"/>
                      </a:solidFill>
                      <a:prstDash val="solid"/>
                      <a:round/>
                      <a:headEnd type="none" w="med" len="med"/>
                      <a:tailEnd type="none" w="med" len="med"/>
                    </a:lnT>
                    <a:lnB w="6350" cap="flat" cmpd="sng" algn="ctr">
                      <a:solidFill>
                        <a:srgbClr val="C8C9C7"/>
                      </a:solidFill>
                      <a:prstDash val="solid"/>
                      <a:round/>
                      <a:headEnd type="none" w="med" len="med"/>
                      <a:tailEnd type="none" w="med" len="med"/>
                    </a:lnB>
                    <a:solidFill>
                      <a:srgbClr val="F2F2F2"/>
                    </a:solidFill>
                  </a:tcPr>
                </a:tc>
                <a:tc>
                  <a:txBody>
                    <a:bodyPr/>
                    <a:lstStyle/>
                    <a:p>
                      <a:pPr marL="0" algn="ctr" defTabSz="914296" rtl="0" eaLnBrk="1" fontAlgn="b" latinLnBrk="0" hangingPunct="1"/>
                      <a:r>
                        <a:rPr lang="en-GB" sz="1100" b="0" i="0" u="none" strike="noStrike" kern="1200" dirty="0" smtClean="0">
                          <a:solidFill>
                            <a:schemeClr val="tx1"/>
                          </a:solidFill>
                          <a:effectLst/>
                          <a:latin typeface="+mn-lt"/>
                          <a:ea typeface="+mn-ea"/>
                          <a:cs typeface="+mn-cs"/>
                        </a:rPr>
                        <a:t>1,1%</a:t>
                      </a:r>
                      <a:endParaRPr lang="en-GB" sz="1100" b="0" i="0" u="none" strike="noStrike" kern="1200" dirty="0">
                        <a:solidFill>
                          <a:schemeClr val="tx1"/>
                        </a:solidFill>
                        <a:effectLst/>
                        <a:latin typeface="+mn-lt"/>
                        <a:ea typeface="+mn-ea"/>
                        <a:cs typeface="+mn-cs"/>
                      </a:endParaRPr>
                    </a:p>
                  </a:txBody>
                  <a:tcPr marL="9525" marR="9525" marT="9525" marB="0" anchor="ctr">
                    <a:lnT w="6350" cap="flat" cmpd="sng" algn="ctr">
                      <a:solidFill>
                        <a:srgbClr val="C8C9C7"/>
                      </a:solidFill>
                      <a:prstDash val="solid"/>
                      <a:round/>
                      <a:headEnd type="none" w="med" len="med"/>
                      <a:tailEnd type="none" w="med" len="med"/>
                    </a:lnT>
                    <a:lnB w="6350" cap="flat" cmpd="sng" algn="ctr">
                      <a:solidFill>
                        <a:srgbClr val="C8C9C7"/>
                      </a:solidFill>
                      <a:prstDash val="solid"/>
                      <a:round/>
                      <a:headEnd type="none" w="med" len="med"/>
                      <a:tailEnd type="none" w="med" len="med"/>
                    </a:lnB>
                    <a:solidFill>
                      <a:srgbClr val="F2F2F2"/>
                    </a:solidFill>
                  </a:tcPr>
                </a:tc>
              </a:tr>
              <a:tr h="304800">
                <a:tc>
                  <a:txBody>
                    <a:bodyPr/>
                    <a:lstStyle/>
                    <a:p>
                      <a:r>
                        <a:rPr lang="de-DE" sz="1100" dirty="0" smtClean="0"/>
                        <a:t>Alphabet</a:t>
                      </a:r>
                      <a:endParaRPr lang="en-GB" sz="1100" dirty="0"/>
                    </a:p>
                  </a:txBody>
                  <a:tcPr marL="9525" marR="9525" marT="9525" marB="0" anchor="ctr">
                    <a:lnT w="6350" cap="flat" cmpd="sng" algn="ctr">
                      <a:solidFill>
                        <a:srgbClr val="C8C9C7"/>
                      </a:solidFill>
                      <a:prstDash val="solid"/>
                      <a:round/>
                      <a:headEnd type="none" w="med" len="med"/>
                      <a:tailEnd type="none" w="med" len="med"/>
                    </a:lnT>
                    <a:lnB w="6350" cap="flat" cmpd="sng" algn="ctr">
                      <a:solidFill>
                        <a:srgbClr val="C8C9C7"/>
                      </a:solidFill>
                      <a:prstDash val="solid"/>
                      <a:round/>
                      <a:headEnd type="none" w="med" len="med"/>
                      <a:tailEnd type="none" w="med" len="med"/>
                    </a:lnB>
                    <a:solidFill>
                      <a:srgbClr val="F2F2F2"/>
                    </a:solidFill>
                  </a:tcPr>
                </a:tc>
                <a:tc>
                  <a:txBody>
                    <a:bodyPr/>
                    <a:lstStyle/>
                    <a:p>
                      <a:pPr marL="0" algn="ctr" defTabSz="914296" rtl="0" eaLnBrk="1" fontAlgn="b" latinLnBrk="0" hangingPunct="1"/>
                      <a:r>
                        <a:rPr lang="en-GB" sz="1100" b="0" i="0" u="none" strike="noStrike" kern="1200" dirty="0" smtClean="0">
                          <a:solidFill>
                            <a:schemeClr val="tx1"/>
                          </a:solidFill>
                          <a:effectLst/>
                          <a:latin typeface="+mn-lt"/>
                          <a:ea typeface="+mn-ea"/>
                          <a:cs typeface="+mn-cs"/>
                        </a:rPr>
                        <a:t>1,1%</a:t>
                      </a:r>
                      <a:endParaRPr lang="en-GB" sz="1100" b="0" i="0" u="none" strike="noStrike" kern="1200" dirty="0">
                        <a:solidFill>
                          <a:schemeClr val="tx1"/>
                        </a:solidFill>
                        <a:effectLst/>
                        <a:latin typeface="+mn-lt"/>
                        <a:ea typeface="+mn-ea"/>
                        <a:cs typeface="+mn-cs"/>
                      </a:endParaRPr>
                    </a:p>
                  </a:txBody>
                  <a:tcPr marL="9525" marR="9525" marT="9525" marB="0" anchor="ctr">
                    <a:lnT w="6350" cap="flat" cmpd="sng" algn="ctr">
                      <a:solidFill>
                        <a:srgbClr val="C8C9C7"/>
                      </a:solidFill>
                      <a:prstDash val="solid"/>
                      <a:round/>
                      <a:headEnd type="none" w="med" len="med"/>
                      <a:tailEnd type="none" w="med" len="med"/>
                    </a:lnT>
                    <a:lnB w="6350" cap="flat" cmpd="sng" algn="ctr">
                      <a:solidFill>
                        <a:srgbClr val="C8C9C7"/>
                      </a:solidFill>
                      <a:prstDash val="solid"/>
                      <a:round/>
                      <a:headEnd type="none" w="med" len="med"/>
                      <a:tailEnd type="none" w="med" len="med"/>
                    </a:lnB>
                    <a:solidFill>
                      <a:srgbClr val="F2F2F2"/>
                    </a:solidFill>
                  </a:tcPr>
                </a:tc>
              </a:tr>
              <a:tr h="324633">
                <a:tc>
                  <a:txBody>
                    <a:bodyPr/>
                    <a:lstStyle/>
                    <a:p>
                      <a:r>
                        <a:rPr lang="de-DE" sz="1100" dirty="0" smtClean="0"/>
                        <a:t>ASML</a:t>
                      </a:r>
                      <a:endParaRPr lang="en-GB" sz="1100" dirty="0"/>
                    </a:p>
                  </a:txBody>
                  <a:tcPr marL="9525" marR="9525" marT="9525" marB="0" anchor="ctr">
                    <a:lnT w="6350" cap="flat" cmpd="sng" algn="ctr">
                      <a:solidFill>
                        <a:srgbClr val="C8C9C7"/>
                      </a:solidFill>
                      <a:prstDash val="solid"/>
                      <a:round/>
                      <a:headEnd type="none" w="med" len="med"/>
                      <a:tailEnd type="none" w="med" len="med"/>
                    </a:lnT>
                    <a:lnB w="6350" cap="flat" cmpd="sng" algn="ctr">
                      <a:solidFill>
                        <a:srgbClr val="C8C9C7"/>
                      </a:solidFill>
                      <a:prstDash val="solid"/>
                      <a:round/>
                      <a:headEnd type="none" w="med" len="med"/>
                      <a:tailEnd type="none" w="med" len="med"/>
                    </a:lnB>
                    <a:solidFill>
                      <a:srgbClr val="F2F2F2"/>
                    </a:solidFill>
                  </a:tcPr>
                </a:tc>
                <a:tc>
                  <a:txBody>
                    <a:bodyPr/>
                    <a:lstStyle/>
                    <a:p>
                      <a:pPr marL="0" algn="ctr" defTabSz="914296" rtl="0" eaLnBrk="1" fontAlgn="b" latinLnBrk="0" hangingPunct="1"/>
                      <a:r>
                        <a:rPr lang="en-GB" sz="1100" b="0" i="0" u="none" strike="noStrike" kern="1200" dirty="0" smtClean="0">
                          <a:solidFill>
                            <a:schemeClr val="tx1"/>
                          </a:solidFill>
                          <a:effectLst/>
                          <a:latin typeface="+mn-lt"/>
                          <a:ea typeface="+mn-ea"/>
                          <a:cs typeface="+mn-cs"/>
                        </a:rPr>
                        <a:t>1,1%</a:t>
                      </a:r>
                      <a:endParaRPr lang="en-GB" sz="1100" b="0" i="0" u="none" strike="noStrike" kern="1200" dirty="0">
                        <a:solidFill>
                          <a:schemeClr val="tx1"/>
                        </a:solidFill>
                        <a:effectLst/>
                        <a:latin typeface="+mn-lt"/>
                        <a:ea typeface="+mn-ea"/>
                        <a:cs typeface="+mn-cs"/>
                      </a:endParaRPr>
                    </a:p>
                  </a:txBody>
                  <a:tcPr marL="9525" marR="9525" marT="9525" marB="0" anchor="ctr">
                    <a:lnT w="6350" cap="flat" cmpd="sng" algn="ctr">
                      <a:solidFill>
                        <a:srgbClr val="C8C9C7"/>
                      </a:solidFill>
                      <a:prstDash val="solid"/>
                      <a:round/>
                      <a:headEnd type="none" w="med" len="med"/>
                      <a:tailEnd type="none" w="med" len="med"/>
                    </a:lnT>
                    <a:lnB w="6350" cap="flat" cmpd="sng" algn="ctr">
                      <a:solidFill>
                        <a:srgbClr val="C8C9C7"/>
                      </a:solidFill>
                      <a:prstDash val="solid"/>
                      <a:round/>
                      <a:headEnd type="none" w="med" len="med"/>
                      <a:tailEnd type="none" w="med" len="med"/>
                    </a:lnB>
                    <a:solidFill>
                      <a:srgbClr val="F2F2F2"/>
                    </a:solidFill>
                  </a:tcPr>
                </a:tc>
              </a:tr>
              <a:tr h="352425">
                <a:tc>
                  <a:txBody>
                    <a:bodyPr/>
                    <a:lstStyle/>
                    <a:p>
                      <a:pPr marL="0" algn="l" defTabSz="914296" rtl="0" eaLnBrk="1" fontAlgn="b" latinLnBrk="0" hangingPunct="1"/>
                      <a:r>
                        <a:rPr lang="de-DE" sz="1100" b="0" i="0" u="none" strike="noStrike" kern="1200" dirty="0" err="1" smtClean="0">
                          <a:solidFill>
                            <a:schemeClr val="tx1"/>
                          </a:solidFill>
                          <a:effectLst/>
                          <a:latin typeface="+mn-lt"/>
                          <a:ea typeface="+mn-ea"/>
                          <a:cs typeface="+mn-cs"/>
                        </a:rPr>
                        <a:t>Prudential</a:t>
                      </a:r>
                      <a:endParaRPr lang="en-GB" sz="1100" b="0" i="0" u="none" strike="noStrike" kern="1200" dirty="0">
                        <a:solidFill>
                          <a:schemeClr val="tx1"/>
                        </a:solidFill>
                        <a:effectLst/>
                        <a:latin typeface="+mn-lt"/>
                        <a:ea typeface="+mn-ea"/>
                        <a:cs typeface="+mn-cs"/>
                      </a:endParaRPr>
                    </a:p>
                  </a:txBody>
                  <a:tcPr marL="9525" marR="9525" marT="9525" marB="0" anchor="ctr">
                    <a:lnT w="6350" cap="flat" cmpd="sng" algn="ctr">
                      <a:solidFill>
                        <a:srgbClr val="C8C9C7"/>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2F2F2"/>
                    </a:solidFill>
                  </a:tcPr>
                </a:tc>
                <a:tc>
                  <a:txBody>
                    <a:bodyPr/>
                    <a:lstStyle/>
                    <a:p>
                      <a:pPr marL="0" algn="ctr" defTabSz="914296" rtl="0" eaLnBrk="1" fontAlgn="b" latinLnBrk="0" hangingPunct="1"/>
                      <a:r>
                        <a:rPr lang="en-GB" sz="1100" b="0" i="0" u="none" strike="noStrike" kern="1200" dirty="0" smtClean="0">
                          <a:solidFill>
                            <a:schemeClr val="tx1"/>
                          </a:solidFill>
                          <a:effectLst/>
                          <a:latin typeface="+mn-lt"/>
                          <a:ea typeface="+mn-ea"/>
                          <a:cs typeface="+mn-cs"/>
                        </a:rPr>
                        <a:t>1,1%</a:t>
                      </a:r>
                      <a:endParaRPr lang="en-GB" sz="1100" b="0" i="0" u="none" strike="noStrike" kern="1200" dirty="0">
                        <a:solidFill>
                          <a:schemeClr val="tx1"/>
                        </a:solidFill>
                        <a:effectLst/>
                        <a:latin typeface="+mn-lt"/>
                        <a:ea typeface="+mn-ea"/>
                        <a:cs typeface="+mn-cs"/>
                      </a:endParaRPr>
                    </a:p>
                  </a:txBody>
                  <a:tcPr marL="9525" marR="9525" marT="9525" marB="0" anchor="ctr">
                    <a:lnT w="6350" cap="flat" cmpd="sng" algn="ctr">
                      <a:solidFill>
                        <a:srgbClr val="C8C9C7"/>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2F2F2"/>
                    </a:solidFill>
                  </a:tcPr>
                </a:tc>
              </a:tr>
            </a:tbl>
          </a:graphicData>
        </a:graphic>
      </p:graphicFrame>
      <p:sp>
        <p:nvSpPr>
          <p:cNvPr id="8" name="TextBox 7"/>
          <p:cNvSpPr txBox="1"/>
          <p:nvPr/>
        </p:nvSpPr>
        <p:spPr>
          <a:xfrm>
            <a:off x="5997041" y="1093125"/>
            <a:ext cx="1423467" cy="276999"/>
          </a:xfrm>
          <a:prstGeom prst="rect">
            <a:avLst/>
          </a:prstGeom>
          <a:noFill/>
        </p:spPr>
        <p:txBody>
          <a:bodyPr wrap="none" lIns="0" tIns="0" rIns="0" bIns="0" rtlCol="0">
            <a:spAutoFit/>
          </a:bodyPr>
          <a:lstStyle/>
          <a:p>
            <a:r>
              <a:rPr lang="de-DE" b="1" dirty="0" smtClean="0"/>
              <a:t>SLI Managed</a:t>
            </a:r>
            <a:endParaRPr lang="en-GB" b="1" dirty="0" err="1" smtClean="0"/>
          </a:p>
        </p:txBody>
      </p:sp>
      <p:sp>
        <p:nvSpPr>
          <p:cNvPr id="9" name="TextBox 8"/>
          <p:cNvSpPr txBox="1"/>
          <p:nvPr/>
        </p:nvSpPr>
        <p:spPr>
          <a:xfrm>
            <a:off x="2619697" y="1093126"/>
            <a:ext cx="1808187" cy="276999"/>
          </a:xfrm>
          <a:prstGeom prst="rect">
            <a:avLst/>
          </a:prstGeom>
          <a:noFill/>
        </p:spPr>
        <p:txBody>
          <a:bodyPr wrap="none" lIns="0" tIns="0" rIns="0" bIns="0" rtlCol="0">
            <a:spAutoFit/>
          </a:bodyPr>
          <a:lstStyle/>
          <a:p>
            <a:r>
              <a:rPr lang="de-DE" b="1" dirty="0" smtClean="0"/>
              <a:t>Passiv focussed</a:t>
            </a:r>
            <a:endParaRPr lang="en-GB" b="1" dirty="0" err="1" smtClean="0"/>
          </a:p>
        </p:txBody>
      </p:sp>
      <p:sp>
        <p:nvSpPr>
          <p:cNvPr id="11" name="TextBox 10"/>
          <p:cNvSpPr txBox="1"/>
          <p:nvPr/>
        </p:nvSpPr>
        <p:spPr>
          <a:xfrm>
            <a:off x="2915125" y="5193683"/>
            <a:ext cx="1303883" cy="276999"/>
          </a:xfrm>
          <a:prstGeom prst="rect">
            <a:avLst/>
          </a:prstGeom>
          <a:noFill/>
        </p:spPr>
        <p:txBody>
          <a:bodyPr wrap="none" lIns="0" tIns="0" rIns="0" bIns="0" rtlCol="0">
            <a:spAutoFit/>
          </a:bodyPr>
          <a:lstStyle/>
          <a:p>
            <a:r>
              <a:rPr lang="de-DE" b="1" dirty="0" smtClean="0"/>
              <a:t># 5.336 Titel</a:t>
            </a:r>
            <a:endParaRPr lang="en-GB" b="1" dirty="0" err="1" smtClean="0"/>
          </a:p>
        </p:txBody>
      </p:sp>
      <p:sp>
        <p:nvSpPr>
          <p:cNvPr id="12" name="TextBox 11"/>
          <p:cNvSpPr txBox="1"/>
          <p:nvPr/>
        </p:nvSpPr>
        <p:spPr>
          <a:xfrm>
            <a:off x="6159415" y="5193682"/>
            <a:ext cx="1111523" cy="276999"/>
          </a:xfrm>
          <a:prstGeom prst="rect">
            <a:avLst/>
          </a:prstGeom>
          <a:noFill/>
        </p:spPr>
        <p:txBody>
          <a:bodyPr wrap="none" lIns="0" tIns="0" rIns="0" bIns="0" rtlCol="0">
            <a:spAutoFit/>
          </a:bodyPr>
          <a:lstStyle/>
          <a:p>
            <a:r>
              <a:rPr lang="de-DE" b="1" dirty="0" smtClean="0"/>
              <a:t># 425 Titel</a:t>
            </a:r>
            <a:endParaRPr lang="en-GB" b="1" dirty="0" err="1" smtClean="0"/>
          </a:p>
        </p:txBody>
      </p:sp>
      <p:sp>
        <p:nvSpPr>
          <p:cNvPr id="7" name="TextBox 6"/>
          <p:cNvSpPr txBox="1"/>
          <p:nvPr/>
        </p:nvSpPr>
        <p:spPr>
          <a:xfrm>
            <a:off x="657225" y="2388513"/>
            <a:ext cx="8629650" cy="1723549"/>
          </a:xfrm>
          <a:prstGeom prst="rect">
            <a:avLst/>
          </a:prstGeom>
          <a:solidFill>
            <a:schemeClr val="bg1"/>
          </a:solidFill>
          <a:ln w="38100">
            <a:solidFill>
              <a:srgbClr val="FF0000"/>
            </a:solidFill>
          </a:ln>
        </p:spPr>
        <p:txBody>
          <a:bodyPr wrap="square" lIns="0" tIns="0" rIns="0" bIns="0" rtlCol="0">
            <a:spAutoFit/>
          </a:bodyPr>
          <a:lstStyle/>
          <a:p>
            <a:pPr algn="ctr"/>
            <a:endParaRPr lang="de-DE" sz="2800" dirty="0" smtClean="0">
              <a:solidFill>
                <a:srgbClr val="1A9CE3"/>
              </a:solidFill>
              <a:latin typeface="Arial" panose="020B0604020202020204" pitchFamily="34" charset="0"/>
              <a:cs typeface="Arial" panose="020B0604020202020204" pitchFamily="34" charset="0"/>
            </a:endParaRPr>
          </a:p>
          <a:p>
            <a:pPr algn="ctr"/>
            <a:r>
              <a:rPr lang="de-DE" sz="2800" b="1" dirty="0" smtClean="0">
                <a:solidFill>
                  <a:srgbClr val="1A9CE3"/>
                </a:solidFill>
                <a:latin typeface="Arial" panose="020B0604020202020204" pitchFamily="34" charset="0"/>
                <a:cs typeface="Arial" panose="020B0604020202020204" pitchFamily="34" charset="0"/>
              </a:rPr>
              <a:t>Wie kann ich meine Rendite erhöhen, ohne dafür mehr Risiko eingehen zu müssen?</a:t>
            </a:r>
          </a:p>
          <a:p>
            <a:pPr algn="ctr"/>
            <a:endParaRPr lang="en-GB" sz="2800" dirty="0">
              <a:solidFill>
                <a:srgbClr val="1A9CE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74967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6389" y="367173"/>
            <a:ext cx="9297986" cy="307777"/>
          </a:xfrm>
        </p:spPr>
        <p:txBody>
          <a:bodyPr/>
          <a:lstStyle/>
          <a:p>
            <a:r>
              <a:rPr lang="en-GB" dirty="0" err="1"/>
              <a:t>Jungheinrich</a:t>
            </a:r>
            <a:endParaRPr lang="en-GB" dirty="0"/>
          </a:p>
        </p:txBody>
      </p:sp>
      <p:sp>
        <p:nvSpPr>
          <p:cNvPr id="4" name="Text Placeholder 3"/>
          <p:cNvSpPr>
            <a:spLocks noGrp="1"/>
          </p:cNvSpPr>
          <p:nvPr>
            <p:ph type="body" sz="quarter" idx="11"/>
          </p:nvPr>
        </p:nvSpPr>
        <p:spPr/>
        <p:txBody>
          <a:bodyPr/>
          <a:lstStyle/>
          <a:p>
            <a:endParaRPr lang="en-GB"/>
          </a:p>
        </p:txBody>
      </p:sp>
      <p:sp>
        <p:nvSpPr>
          <p:cNvPr id="5" name="Text Placeholder 4"/>
          <p:cNvSpPr>
            <a:spLocks noGrp="1"/>
          </p:cNvSpPr>
          <p:nvPr>
            <p:ph type="body" sz="quarter" idx="34"/>
          </p:nvPr>
        </p:nvSpPr>
        <p:spPr>
          <a:xfrm>
            <a:off x="304800" y="5657160"/>
            <a:ext cx="9295774" cy="442035"/>
          </a:xfrm>
        </p:spPr>
        <p:txBody>
          <a:bodyPr/>
          <a:lstStyle/>
          <a:p>
            <a:r>
              <a:rPr lang="en-GB" dirty="0" err="1" smtClean="0"/>
              <a:t>Quelle</a:t>
            </a:r>
            <a:r>
              <a:rPr lang="en-GB" dirty="0" smtClean="0"/>
              <a:t>: </a:t>
            </a:r>
            <a:r>
              <a:rPr lang="en-GB" dirty="0"/>
              <a:t>Aberdeen Standard Investments, Thomson Reuters DataStream, </a:t>
            </a:r>
            <a:r>
              <a:rPr lang="en-GB" dirty="0" smtClean="0"/>
              <a:t>08. November 2012 </a:t>
            </a:r>
            <a:r>
              <a:rPr lang="en-GB" dirty="0" err="1" smtClean="0"/>
              <a:t>bis</a:t>
            </a:r>
            <a:r>
              <a:rPr lang="en-GB" dirty="0" smtClean="0"/>
              <a:t> 30. </a:t>
            </a:r>
            <a:r>
              <a:rPr lang="en-GB" dirty="0"/>
              <a:t>November </a:t>
            </a:r>
            <a:r>
              <a:rPr lang="en-GB" dirty="0" smtClean="0"/>
              <a:t>2018. </a:t>
            </a:r>
            <a:r>
              <a:rPr lang="de-DE" dirty="0"/>
              <a:t>Die Auswahl dieses Wertpapieres dient lediglich illustrativen Zwecken, um den Management-Stil darzustellen; mit ihr ist kein Hinweis auf zukünftige Performance und insbesondere keine individuelle Empfehlung verbunden. Das Portfolio enthält dieses Wertpapier unter Umständen nicht</a:t>
            </a:r>
            <a:r>
              <a:rPr lang="de-DE" dirty="0" smtClean="0"/>
              <a:t>. © </a:t>
            </a:r>
            <a:r>
              <a:rPr lang="de-DE" dirty="0"/>
              <a:t>Markennamen sind Eigentum der jeweils genannten Unternehmen. Diese sind allein zu Illustrationszwecken ausgewählt </a:t>
            </a:r>
            <a:r>
              <a:rPr lang="de-DE" dirty="0" smtClean="0"/>
              <a:t>worden.</a:t>
            </a:r>
            <a:endParaRPr lang="en-GB" dirty="0"/>
          </a:p>
        </p:txBody>
      </p:sp>
      <p:sp>
        <p:nvSpPr>
          <p:cNvPr id="6" name="Content Placeholder 1"/>
          <p:cNvSpPr txBox="1">
            <a:spLocks/>
          </p:cNvSpPr>
          <p:nvPr/>
        </p:nvSpPr>
        <p:spPr>
          <a:xfrm>
            <a:off x="306389" y="3362332"/>
            <a:ext cx="3706812" cy="2355851"/>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1000" b="1" i="0" kern="1200" spc="0">
                <a:solidFill>
                  <a:srgbClr val="1A9CE3"/>
                </a:solidFill>
                <a:latin typeface="Arial" panose="020B0604020202020204" pitchFamily="34" charset="0"/>
                <a:ea typeface="Arial" panose="020B0604020202020204" pitchFamily="34" charset="0"/>
                <a:cs typeface="Arial" panose="020B0604020202020204" pitchFamily="34" charset="0"/>
              </a:defRPr>
            </a:lvl1pPr>
            <a:lvl2pPr marL="6350" indent="0" algn="l" defTabSz="914400" rtl="0" eaLnBrk="1" latinLnBrk="0" hangingPunct="1">
              <a:lnSpc>
                <a:spcPct val="100000"/>
              </a:lnSpc>
              <a:spcBef>
                <a:spcPts val="600"/>
              </a:spcBef>
              <a:spcAft>
                <a:spcPts val="600"/>
              </a:spcAft>
              <a:buFont typeface="Arial" panose="020B0604020202020204" pitchFamily="34" charset="0"/>
              <a:buNone/>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71450" indent="-171450" algn="l" defTabSz="914400" rtl="0" eaLnBrk="1" latinLnBrk="0" hangingPunct="1">
              <a:lnSpc>
                <a:spcPct val="100000"/>
              </a:lnSpc>
              <a:spcBef>
                <a:spcPts val="600"/>
              </a:spcBef>
              <a:spcAft>
                <a:spcPts val="600"/>
              </a:spcAft>
              <a:buFont typeface="Arial" charset="0"/>
              <a:buChar char="•"/>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3pPr>
            <a:lvl4pPr marL="357188" indent="-179388" algn="l" defTabSz="914400" rtl="0" eaLnBrk="1" latinLnBrk="0" hangingPunct="1">
              <a:lnSpc>
                <a:spcPct val="100000"/>
              </a:lnSpc>
              <a:spcBef>
                <a:spcPts val="600"/>
              </a:spcBef>
              <a:spcAft>
                <a:spcPts val="600"/>
              </a:spcAft>
              <a:buFont typeface="Arial" panose="020B0604020202020204" pitchFamily="34" charset="0"/>
              <a:buChar char="•"/>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4pPr>
            <a:lvl5pPr marL="536575" indent="-179388" algn="l" defTabSz="914400" rtl="0" eaLnBrk="1" latinLnBrk="0" hangingPunct="1">
              <a:lnSpc>
                <a:spcPct val="100000"/>
              </a:lnSpc>
              <a:spcBef>
                <a:spcPts val="600"/>
              </a:spcBef>
              <a:spcAft>
                <a:spcPts val="600"/>
              </a:spcAft>
              <a:buFont typeface="Arial" charset="0"/>
              <a:buChar char="•"/>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5pPr>
            <a:lvl6pPr marL="720725" indent="-182563" algn="l" defTabSz="914400" rtl="0" eaLnBrk="1" latinLnBrk="0" hangingPunct="1">
              <a:lnSpc>
                <a:spcPct val="100000"/>
              </a:lnSpc>
              <a:spcBef>
                <a:spcPts val="600"/>
              </a:spcBef>
              <a:spcAft>
                <a:spcPts val="600"/>
              </a:spcAft>
              <a:buFont typeface="Arial" panose="020B0604020202020204" pitchFamily="34" charset="0"/>
              <a:buChar char="•"/>
              <a:tabLst/>
              <a:defRPr sz="1000" kern="1200" spc="0" baseline="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spcAft>
                <a:spcPts val="200"/>
              </a:spcAft>
            </a:pPr>
            <a:r>
              <a:rPr lang="de-DE" sz="1200" dirty="0"/>
              <a:t>Hochwertiges </a:t>
            </a:r>
            <a:r>
              <a:rPr lang="de-DE" sz="1200" dirty="0" smtClean="0"/>
              <a:t>deutsches Mittelstandsgeschäft </a:t>
            </a:r>
          </a:p>
          <a:p>
            <a:pPr lvl="2">
              <a:spcAft>
                <a:spcPts val="200"/>
              </a:spcAft>
            </a:pPr>
            <a:r>
              <a:rPr lang="de-DE" sz="1200" dirty="0" smtClean="0"/>
              <a:t>Langjähriger </a:t>
            </a:r>
            <a:r>
              <a:rPr lang="de-DE" sz="1200" dirty="0"/>
              <a:t>Wachstums- </a:t>
            </a:r>
            <a:r>
              <a:rPr lang="de-DE" sz="1200" dirty="0" smtClean="0"/>
              <a:t>und Innovations-geschichte </a:t>
            </a:r>
            <a:r>
              <a:rPr lang="de-DE" sz="1200" dirty="0"/>
              <a:t>in den Märkten für Gabelstapler und </a:t>
            </a:r>
            <a:r>
              <a:rPr lang="de-DE" sz="1200" dirty="0" smtClean="0"/>
              <a:t>Lagerautomation</a:t>
            </a:r>
          </a:p>
          <a:p>
            <a:pPr lvl="2">
              <a:spcAft>
                <a:spcPts val="200"/>
              </a:spcAft>
            </a:pPr>
            <a:r>
              <a:rPr lang="de-DE" sz="1200" dirty="0" smtClean="0"/>
              <a:t>Führende </a:t>
            </a:r>
            <a:r>
              <a:rPr lang="de-DE" sz="1200" dirty="0"/>
              <a:t>Position im europäischen Markt</a:t>
            </a:r>
          </a:p>
          <a:p>
            <a:pPr lvl="2">
              <a:spcAft>
                <a:spcPts val="200"/>
              </a:spcAft>
            </a:pPr>
            <a:r>
              <a:rPr lang="de-DE" sz="1200" dirty="0" smtClean="0"/>
              <a:t>Die </a:t>
            </a:r>
            <a:r>
              <a:rPr lang="de-DE" sz="1200" dirty="0"/>
              <a:t>mittelfristige Unternehmensprognose </a:t>
            </a:r>
            <a:r>
              <a:rPr lang="de-DE" sz="1200" dirty="0" smtClean="0"/>
              <a:t>von          € 4 </a:t>
            </a:r>
            <a:r>
              <a:rPr lang="de-DE" sz="1200" dirty="0"/>
              <a:t>Mrd. </a:t>
            </a:r>
            <a:r>
              <a:rPr lang="de-DE" sz="1200" dirty="0" smtClean="0"/>
              <a:t>Umsatz </a:t>
            </a:r>
            <a:r>
              <a:rPr lang="de-DE" sz="1200" dirty="0"/>
              <a:t>bis 2020 erscheint zu konservativ</a:t>
            </a:r>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43388" y="1982792"/>
            <a:ext cx="4725988" cy="3463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C:\Users\slg892\AppData\Local\Microsoft\Windows\Temporary Internet Files\Content.Outlook\WJY8C3SP\shutterstock_454264585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4825" y="1201737"/>
            <a:ext cx="2876550" cy="207962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42"/>
          <p:cNvSpPr>
            <a:spLocks noChangeArrowheads="1"/>
          </p:cNvSpPr>
          <p:nvPr/>
        </p:nvSpPr>
        <p:spPr bwMode="auto">
          <a:xfrm>
            <a:off x="3851282" y="1100462"/>
            <a:ext cx="3894138" cy="315913"/>
          </a:xfrm>
          <a:prstGeom prst="rect">
            <a:avLst/>
          </a:prstGeom>
          <a:noFill/>
          <a:ln w="9525">
            <a:noFill/>
            <a:miter lim="800000"/>
            <a:headEnd/>
            <a:tailEnd/>
          </a:ln>
          <a:effectLst/>
          <a:extLst/>
        </p:spPr>
        <p:txBody>
          <a:bodyPr lIns="0" tIns="0" rIns="0" bIns="0" anchor="ctr"/>
          <a:lstStyle/>
          <a:p>
            <a:pPr marL="201613" indent="-201613" fontAlgn="auto">
              <a:spcBef>
                <a:spcPts val="0"/>
              </a:spcBef>
              <a:spcAft>
                <a:spcPct val="30000"/>
              </a:spcAft>
              <a:buClr>
                <a:srgbClr val="54BCEB"/>
              </a:buClr>
            </a:pPr>
            <a:r>
              <a:rPr lang="en-GB" sz="1200" b="1" u="sng" dirty="0" smtClean="0">
                <a:solidFill>
                  <a:srgbClr val="003056"/>
                </a:solidFill>
                <a:latin typeface="Arial" panose="020B0604020202020204"/>
              </a:rPr>
              <a:t>Matrix</a:t>
            </a:r>
          </a:p>
        </p:txBody>
      </p:sp>
      <p:graphicFrame>
        <p:nvGraphicFramePr>
          <p:cNvPr id="10" name="Group 41"/>
          <p:cNvGraphicFramePr>
            <a:graphicFrameLocks noGrp="1"/>
          </p:cNvGraphicFramePr>
          <p:nvPr>
            <p:extLst>
              <p:ext uri="{D42A27DB-BD31-4B8C-83A1-F6EECF244321}">
                <p14:modId xmlns:p14="http://schemas.microsoft.com/office/powerpoint/2010/main" val="339804307"/>
              </p:ext>
            </p:extLst>
          </p:nvPr>
        </p:nvGraphicFramePr>
        <p:xfrm>
          <a:off x="3851281" y="1443872"/>
          <a:ext cx="5549892" cy="681037"/>
        </p:xfrm>
        <a:graphic>
          <a:graphicData uri="http://schemas.openxmlformats.org/drawingml/2006/table">
            <a:tbl>
              <a:tblPr/>
              <a:tblGrid>
                <a:gridCol w="924982"/>
                <a:gridCol w="924982"/>
                <a:gridCol w="924982"/>
                <a:gridCol w="924982"/>
                <a:gridCol w="924982"/>
                <a:gridCol w="924982"/>
              </a:tblGrid>
              <a:tr h="358774">
                <a:tc>
                  <a:txBody>
                    <a:bodyPr/>
                    <a:lstStyle/>
                    <a:p>
                      <a:pPr marL="0" marR="0" lvl="0" indent="0" algn="ctr" defTabSz="914400" rtl="0" eaLnBrk="1" fontAlgn="base" latinLnBrk="0" hangingPunct="1">
                        <a:lnSpc>
                          <a:spcPct val="100000"/>
                        </a:lnSpc>
                        <a:spcBef>
                          <a:spcPct val="0"/>
                        </a:spcBef>
                        <a:spcAft>
                          <a:spcPct val="30000"/>
                        </a:spcAft>
                        <a:buClr>
                          <a:schemeClr val="hlink"/>
                        </a:buClr>
                        <a:buSzTx/>
                        <a:buFontTx/>
                        <a:buNone/>
                        <a:tabLst/>
                        <a:defRPr/>
                      </a:pPr>
                      <a:r>
                        <a:rPr kumimoji="0" lang="de-DE" sz="700" b="1" i="0" u="none" strike="noStrike" cap="none" normalizeH="0" baseline="0" dirty="0" smtClean="0">
                          <a:ln>
                            <a:noFill/>
                          </a:ln>
                          <a:solidFill>
                            <a:srgbClr val="000000"/>
                          </a:solidFill>
                          <a:effectLst/>
                          <a:latin typeface="Arial" charset="0"/>
                          <a:ea typeface="ＭＳ Ｐゴシック" pitchFamily="34" charset="-128"/>
                        </a:rPr>
                        <a:t>Kaufdatum</a:t>
                      </a:r>
                    </a:p>
                  </a:txBody>
                  <a:tcPr anchor="ctr" horzOverflow="overflow">
                    <a:lnL cap="flat">
                      <a:noFill/>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C8C9C7"/>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a:spcAft>
                          <a:spcPts val="0"/>
                        </a:spcAft>
                      </a:pPr>
                      <a:r>
                        <a:rPr lang="de-DE" sz="700" b="1" dirty="0" smtClean="0">
                          <a:solidFill>
                            <a:srgbClr val="000000"/>
                          </a:solidFill>
                          <a:effectLst/>
                          <a:latin typeface="Arial"/>
                          <a:ea typeface="PMingLiU"/>
                          <a:cs typeface="Times New Roman"/>
                        </a:rPr>
                        <a:t>Qualität</a:t>
                      </a:r>
                      <a:endParaRPr lang="en-GB" sz="700" b="1" dirty="0">
                        <a:solidFill>
                          <a:srgbClr val="000000"/>
                        </a:solidFill>
                        <a:effectLst/>
                        <a:latin typeface="Calibri"/>
                        <a:ea typeface="PMingLiU"/>
                        <a:cs typeface="Times New Roman"/>
                      </a:endParaRPr>
                    </a:p>
                  </a:txBody>
                  <a:tcPr marL="68580" marR="6858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C8C9C7"/>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a:spcAft>
                          <a:spcPts val="0"/>
                        </a:spcAft>
                      </a:pPr>
                      <a:r>
                        <a:rPr lang="de-DE" sz="700" b="1" dirty="0">
                          <a:solidFill>
                            <a:srgbClr val="000000"/>
                          </a:solidFill>
                          <a:effectLst/>
                          <a:latin typeface="Arial"/>
                          <a:ea typeface="PMingLiU"/>
                          <a:cs typeface="Times New Roman"/>
                        </a:rPr>
                        <a:t>Wachstum</a:t>
                      </a:r>
                      <a:endParaRPr lang="en-GB" sz="700" b="1" dirty="0">
                        <a:solidFill>
                          <a:srgbClr val="000000"/>
                        </a:solidFill>
                        <a:effectLst/>
                        <a:latin typeface="Calibri"/>
                        <a:ea typeface="PMingLiU"/>
                        <a:cs typeface="Times New Roman"/>
                      </a:endParaRPr>
                    </a:p>
                  </a:txBody>
                  <a:tcPr marL="68580" marR="6858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C8C9C7"/>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a:spcAft>
                          <a:spcPts val="0"/>
                        </a:spcAft>
                      </a:pPr>
                      <a:r>
                        <a:rPr lang="de-DE" sz="700" b="1" dirty="0" smtClean="0">
                          <a:solidFill>
                            <a:srgbClr val="000000"/>
                          </a:solidFill>
                          <a:effectLst/>
                          <a:latin typeface="Arial"/>
                          <a:ea typeface="PMingLiU"/>
                          <a:cs typeface="Times New Roman"/>
                        </a:rPr>
                        <a:t>Momentum</a:t>
                      </a:r>
                      <a:endParaRPr lang="en-GB" sz="700" b="1" dirty="0">
                        <a:solidFill>
                          <a:srgbClr val="000000"/>
                        </a:solidFill>
                        <a:effectLst/>
                        <a:latin typeface="Calibri"/>
                        <a:ea typeface="PMingLiU"/>
                        <a:cs typeface="Times New Roman"/>
                      </a:endParaRPr>
                    </a:p>
                  </a:txBody>
                  <a:tcPr marL="68580" marR="6858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C8C9C7"/>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a:spcAft>
                          <a:spcPts val="0"/>
                        </a:spcAft>
                      </a:pPr>
                      <a:r>
                        <a:rPr lang="de-DE" sz="700" b="1" dirty="0" smtClean="0">
                          <a:solidFill>
                            <a:srgbClr val="000000"/>
                          </a:solidFill>
                          <a:effectLst/>
                          <a:latin typeface="Arial"/>
                          <a:ea typeface="PMingLiU"/>
                          <a:cs typeface="Times New Roman"/>
                        </a:rPr>
                        <a:t>Wert</a:t>
                      </a:r>
                      <a:endParaRPr lang="en-GB" sz="700" b="1" dirty="0">
                        <a:solidFill>
                          <a:srgbClr val="000000"/>
                        </a:solidFill>
                        <a:effectLst/>
                        <a:latin typeface="Calibri"/>
                        <a:ea typeface="PMingLiU"/>
                        <a:cs typeface="Times New Roman"/>
                      </a:endParaRPr>
                    </a:p>
                  </a:txBody>
                  <a:tcPr marL="68580" marR="6858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C8C9C7"/>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30000"/>
                        </a:spcAft>
                        <a:buClr>
                          <a:schemeClr val="hlink"/>
                        </a:buClr>
                        <a:buSzTx/>
                        <a:buFontTx/>
                        <a:buNone/>
                        <a:tabLst/>
                      </a:pPr>
                      <a:r>
                        <a:rPr kumimoji="0" lang="de-DE" sz="700" b="1" i="0" u="none" strike="noStrike" cap="none" normalizeH="0" baseline="0" dirty="0" smtClean="0">
                          <a:ln>
                            <a:noFill/>
                          </a:ln>
                          <a:solidFill>
                            <a:srgbClr val="000000"/>
                          </a:solidFill>
                          <a:effectLst/>
                          <a:latin typeface="Arial" charset="0"/>
                          <a:ea typeface="ＭＳ Ｐゴシック" pitchFamily="34" charset="-128"/>
                        </a:rPr>
                        <a:t>GESAMTBEWERTUNG</a:t>
                      </a:r>
                    </a:p>
                  </a:txBody>
                  <a:tcPr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C8C9C7"/>
                      </a:solidFill>
                      <a:prstDash val="solid"/>
                      <a:round/>
                      <a:headEnd type="none" w="med" len="med"/>
                      <a:tailEnd type="none" w="med" len="med"/>
                    </a:lnB>
                    <a:lnTlToBr>
                      <a:noFill/>
                    </a:lnTlToBr>
                    <a:lnBlToTr>
                      <a:noFill/>
                    </a:lnBlToTr>
                    <a:solidFill>
                      <a:schemeClr val="bg1">
                        <a:lumMod val="95000"/>
                      </a:schemeClr>
                    </a:solidFill>
                  </a:tcPr>
                </a:tc>
              </a:tr>
              <a:tr h="322263">
                <a:tc>
                  <a:txBody>
                    <a:bodyPr/>
                    <a:lstStyle/>
                    <a:p>
                      <a:pPr marL="0" marR="0" lvl="0" indent="0" algn="ctr" defTabSz="914400" rtl="0" eaLnBrk="1" fontAlgn="base" latinLnBrk="0" hangingPunct="1">
                        <a:lnSpc>
                          <a:spcPct val="100000"/>
                        </a:lnSpc>
                        <a:spcBef>
                          <a:spcPct val="0"/>
                        </a:spcBef>
                        <a:spcAft>
                          <a:spcPct val="30000"/>
                        </a:spcAft>
                        <a:buClr>
                          <a:schemeClr val="hlink"/>
                        </a:buClr>
                        <a:buSzTx/>
                        <a:buFontTx/>
                        <a:buNone/>
                        <a:tabLst/>
                      </a:pPr>
                      <a:r>
                        <a:rPr kumimoji="0" lang="en-GB" sz="800" b="0" i="0" u="none" strike="noStrike" cap="none" normalizeH="0" baseline="0" dirty="0" smtClean="0">
                          <a:ln>
                            <a:noFill/>
                          </a:ln>
                          <a:solidFill>
                            <a:srgbClr val="000000"/>
                          </a:solidFill>
                          <a:effectLst/>
                          <a:latin typeface="Arial" charset="0"/>
                          <a:ea typeface="ＭＳ Ｐゴシック" pitchFamily="34" charset="-128"/>
                        </a:rPr>
                        <a:t>August 2014</a:t>
                      </a:r>
                    </a:p>
                  </a:txBody>
                  <a:tcPr marL="72001" marR="72001" marT="36000" marB="36000" anchor="ctr" horzOverflow="overflow">
                    <a:lnL cap="flat">
                      <a:noFill/>
                    </a:lnL>
                    <a:lnR w="6350" cap="flat" cmpd="sng" algn="ctr">
                      <a:noFill/>
                      <a:prstDash val="solid"/>
                      <a:round/>
                      <a:headEnd type="none" w="med" len="med"/>
                      <a:tailEnd type="none" w="med" len="med"/>
                    </a:lnR>
                    <a:lnT w="6350" cap="flat" cmpd="sng" algn="ctr">
                      <a:solidFill>
                        <a:srgbClr val="C8C9C7"/>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30000"/>
                        </a:spcAft>
                        <a:buClr>
                          <a:schemeClr val="hlink"/>
                        </a:buClr>
                        <a:buSzTx/>
                        <a:buFontTx/>
                        <a:buNone/>
                        <a:tabLst/>
                      </a:pPr>
                      <a:r>
                        <a:rPr kumimoji="0" lang="en-GB" sz="800" b="0" i="0" u="none" strike="noStrike" cap="none" normalizeH="0" baseline="0" dirty="0" smtClean="0">
                          <a:ln>
                            <a:noFill/>
                          </a:ln>
                          <a:solidFill>
                            <a:srgbClr val="000000"/>
                          </a:solidFill>
                          <a:effectLst/>
                          <a:latin typeface="Arial" charset="0"/>
                          <a:ea typeface="ＭＳ Ｐゴシック" pitchFamily="34" charset="-128"/>
                        </a:rPr>
                        <a:t>+5</a:t>
                      </a:r>
                    </a:p>
                  </a:txBody>
                  <a:tcPr marL="72001" marR="72001" marT="36000" marB="36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8C9C7"/>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30000"/>
                        </a:spcAft>
                        <a:buClr>
                          <a:schemeClr val="hlink"/>
                        </a:buClr>
                        <a:buSzTx/>
                        <a:buFontTx/>
                        <a:buNone/>
                        <a:tabLst/>
                      </a:pPr>
                      <a:r>
                        <a:rPr kumimoji="0" lang="en-GB" sz="800" b="0" i="0" u="none" strike="noStrike" cap="none" normalizeH="0" baseline="0" dirty="0" smtClean="0">
                          <a:ln>
                            <a:noFill/>
                          </a:ln>
                          <a:solidFill>
                            <a:srgbClr val="000000"/>
                          </a:solidFill>
                          <a:effectLst/>
                          <a:latin typeface="Arial" charset="0"/>
                          <a:ea typeface="ＭＳ Ｐゴシック" pitchFamily="34" charset="-128"/>
                        </a:rPr>
                        <a:t>+2</a:t>
                      </a:r>
                    </a:p>
                  </a:txBody>
                  <a:tcPr marL="72001" marR="72001" marT="36000" marB="36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8C9C7"/>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30000"/>
                        </a:spcAft>
                        <a:buClr>
                          <a:schemeClr val="hlink"/>
                        </a:buClr>
                        <a:buSzTx/>
                        <a:buFontTx/>
                        <a:buNone/>
                        <a:tabLst/>
                      </a:pPr>
                      <a:r>
                        <a:rPr kumimoji="0" lang="en-GB" sz="800" b="0" i="0" u="none" strike="noStrike" cap="none" normalizeH="0" baseline="0" dirty="0" smtClean="0">
                          <a:ln>
                            <a:noFill/>
                          </a:ln>
                          <a:solidFill>
                            <a:srgbClr val="000000"/>
                          </a:solidFill>
                          <a:effectLst/>
                          <a:latin typeface="Arial" charset="0"/>
                          <a:ea typeface="ＭＳ Ｐゴシック" pitchFamily="34" charset="-128"/>
                        </a:rPr>
                        <a:t>+5</a:t>
                      </a:r>
                    </a:p>
                  </a:txBody>
                  <a:tcPr marL="72001" marR="72001" marT="36000" marB="36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8C9C7"/>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30000"/>
                        </a:spcAft>
                        <a:buClr>
                          <a:schemeClr val="hlink"/>
                        </a:buClr>
                        <a:buSzTx/>
                        <a:buFontTx/>
                        <a:buNone/>
                        <a:tabLst/>
                      </a:pPr>
                      <a:r>
                        <a:rPr kumimoji="0" lang="en-GB" sz="800" b="0" i="0" u="none" strike="noStrike" cap="none" normalizeH="0" baseline="0" dirty="0" smtClean="0">
                          <a:ln>
                            <a:noFill/>
                          </a:ln>
                          <a:solidFill>
                            <a:srgbClr val="000000"/>
                          </a:solidFill>
                          <a:effectLst/>
                          <a:latin typeface="Arial" charset="0"/>
                          <a:ea typeface="ＭＳ Ｐゴシック" pitchFamily="34" charset="-128"/>
                        </a:rPr>
                        <a:t>0</a:t>
                      </a:r>
                    </a:p>
                  </a:txBody>
                  <a:tcPr marL="72001" marR="72001" marT="36000" marB="36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8C9C7"/>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30000"/>
                        </a:spcAft>
                        <a:buClr>
                          <a:schemeClr val="hlink"/>
                        </a:buClr>
                        <a:buSzTx/>
                        <a:buFontTx/>
                        <a:buNone/>
                        <a:tabLst/>
                      </a:pPr>
                      <a:r>
                        <a:rPr kumimoji="0" lang="en-GB" sz="800" b="0" i="0" u="none" strike="noStrike" cap="none" normalizeH="0" baseline="0" dirty="0" smtClean="0">
                          <a:ln>
                            <a:noFill/>
                          </a:ln>
                          <a:solidFill>
                            <a:srgbClr val="000000"/>
                          </a:solidFill>
                          <a:effectLst/>
                          <a:latin typeface="Arial" charset="0"/>
                          <a:ea typeface="ＭＳ Ｐゴシック" pitchFamily="34" charset="-128"/>
                        </a:rPr>
                        <a:t>+12</a:t>
                      </a:r>
                    </a:p>
                  </a:txBody>
                  <a:tcPr marL="72001" marR="72001" marT="36000" marB="36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8C9C7"/>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r>
            </a:tbl>
          </a:graphicData>
        </a:graphic>
      </p:graphicFrame>
    </p:spTree>
    <p:extLst>
      <p:ext uri="{BB962C8B-B14F-4D97-AF65-F5344CB8AC3E}">
        <p14:creationId xmlns:p14="http://schemas.microsoft.com/office/powerpoint/2010/main" val="3742799605"/>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98874" y="2127250"/>
            <a:ext cx="4676775" cy="3396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lstStyle/>
          <a:p>
            <a:r>
              <a:rPr lang="en-GB" dirty="0" smtClean="0"/>
              <a:t>TCI</a:t>
            </a:r>
            <a:endParaRPr lang="en-GB" dirty="0"/>
          </a:p>
        </p:txBody>
      </p:sp>
      <p:sp>
        <p:nvSpPr>
          <p:cNvPr id="4" name="Text Placeholder 3"/>
          <p:cNvSpPr>
            <a:spLocks noGrp="1"/>
          </p:cNvSpPr>
          <p:nvPr>
            <p:ph type="body" sz="quarter" idx="11"/>
          </p:nvPr>
        </p:nvSpPr>
        <p:spPr/>
        <p:txBody>
          <a:bodyPr/>
          <a:lstStyle/>
          <a:p>
            <a:endParaRPr lang="en-GB"/>
          </a:p>
        </p:txBody>
      </p:sp>
      <p:sp>
        <p:nvSpPr>
          <p:cNvPr id="6" name="Content Placeholder 1"/>
          <p:cNvSpPr txBox="1">
            <a:spLocks/>
          </p:cNvSpPr>
          <p:nvPr/>
        </p:nvSpPr>
        <p:spPr>
          <a:xfrm>
            <a:off x="246996" y="3272884"/>
            <a:ext cx="3296304" cy="2355851"/>
          </a:xfrm>
          <a:prstGeom prst="rect">
            <a:avLst/>
          </a:prstGeom>
        </p:spPr>
        <p:txBody>
          <a:bodyPr vert="horz" lIns="0" tIns="0" rIns="0" bIns="0" rtlCol="0">
            <a:no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1000" b="1" i="0" kern="1200" spc="0">
                <a:solidFill>
                  <a:srgbClr val="1A9CE3"/>
                </a:solidFill>
                <a:latin typeface="Arial" panose="020B0604020202020204" pitchFamily="34" charset="0"/>
                <a:ea typeface="Arial" panose="020B0604020202020204" pitchFamily="34" charset="0"/>
                <a:cs typeface="Arial" panose="020B0604020202020204" pitchFamily="34" charset="0"/>
              </a:defRPr>
            </a:lvl1pPr>
            <a:lvl2pPr marL="6350" indent="0" algn="l" defTabSz="914400" rtl="0" eaLnBrk="1" latinLnBrk="0" hangingPunct="1">
              <a:lnSpc>
                <a:spcPct val="100000"/>
              </a:lnSpc>
              <a:spcBef>
                <a:spcPts val="600"/>
              </a:spcBef>
              <a:spcAft>
                <a:spcPts val="600"/>
              </a:spcAft>
              <a:buFont typeface="Arial" panose="020B0604020202020204" pitchFamily="34" charset="0"/>
              <a:buNone/>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71450" indent="-171450" algn="l" defTabSz="914400" rtl="0" eaLnBrk="1" latinLnBrk="0" hangingPunct="1">
              <a:lnSpc>
                <a:spcPct val="100000"/>
              </a:lnSpc>
              <a:spcBef>
                <a:spcPts val="600"/>
              </a:spcBef>
              <a:spcAft>
                <a:spcPts val="600"/>
              </a:spcAft>
              <a:buFont typeface="Arial" charset="0"/>
              <a:buChar char="•"/>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3pPr>
            <a:lvl4pPr marL="357188" indent="-179388" algn="l" defTabSz="914400" rtl="0" eaLnBrk="1" latinLnBrk="0" hangingPunct="1">
              <a:lnSpc>
                <a:spcPct val="100000"/>
              </a:lnSpc>
              <a:spcBef>
                <a:spcPts val="600"/>
              </a:spcBef>
              <a:spcAft>
                <a:spcPts val="600"/>
              </a:spcAft>
              <a:buFont typeface="Arial" panose="020B0604020202020204" pitchFamily="34" charset="0"/>
              <a:buChar char="•"/>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4pPr>
            <a:lvl5pPr marL="536575" indent="-179388" algn="l" defTabSz="914400" rtl="0" eaLnBrk="1" latinLnBrk="0" hangingPunct="1">
              <a:lnSpc>
                <a:spcPct val="100000"/>
              </a:lnSpc>
              <a:spcBef>
                <a:spcPts val="600"/>
              </a:spcBef>
              <a:spcAft>
                <a:spcPts val="600"/>
              </a:spcAft>
              <a:buFont typeface="Arial" charset="0"/>
              <a:buChar char="•"/>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5pPr>
            <a:lvl6pPr marL="720725" indent="-182563" algn="l" defTabSz="914400" rtl="0" eaLnBrk="1" latinLnBrk="0" hangingPunct="1">
              <a:lnSpc>
                <a:spcPct val="100000"/>
              </a:lnSpc>
              <a:spcBef>
                <a:spcPts val="600"/>
              </a:spcBef>
              <a:spcAft>
                <a:spcPts val="600"/>
              </a:spcAft>
              <a:buFont typeface="Arial" panose="020B0604020202020204" pitchFamily="34" charset="0"/>
              <a:buChar char="•"/>
              <a:tabLst/>
              <a:defRPr sz="1000" kern="1200" spc="0" baseline="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r>
              <a:rPr lang="de-DE" sz="1200" dirty="0"/>
              <a:t>Größter Lebensmittelhersteller in Taiwan für Nahrungsergänzungsmittel </a:t>
            </a:r>
            <a:r>
              <a:rPr lang="de-DE" sz="1200" dirty="0" smtClean="0"/>
              <a:t>in den Bereichen </a:t>
            </a:r>
            <a:r>
              <a:rPr lang="de-DE" sz="1200" dirty="0"/>
              <a:t>Reformkost, funktionelle Getränke und Hautpflegeprodukte.</a:t>
            </a:r>
          </a:p>
          <a:p>
            <a:pPr lvl="2"/>
            <a:r>
              <a:rPr lang="de-DE" sz="1200" dirty="0"/>
              <a:t>Lieferung patentierter Rezepturen an mehrere Marken, unterstützt durch gut ausgestattete F&amp;E-Funktionen.</a:t>
            </a:r>
          </a:p>
          <a:p>
            <a:pPr lvl="2"/>
            <a:r>
              <a:rPr lang="de-DE" sz="1200" dirty="0"/>
              <a:t>200 Patente</a:t>
            </a:r>
          </a:p>
          <a:p>
            <a:pPr lvl="2"/>
            <a:r>
              <a:rPr lang="de-DE" sz="1200" dirty="0"/>
              <a:t>Produkte wie Kollagenschokolade, kalorienarmes Eis und probiotischer Joghurt</a:t>
            </a:r>
            <a:endParaRPr lang="en-GB" sz="1200" dirty="0"/>
          </a:p>
        </p:txBody>
      </p:sp>
      <p:sp>
        <p:nvSpPr>
          <p:cNvPr id="7" name="Rectangle 42"/>
          <p:cNvSpPr>
            <a:spLocks noChangeArrowheads="1"/>
          </p:cNvSpPr>
          <p:nvPr/>
        </p:nvSpPr>
        <p:spPr bwMode="auto">
          <a:xfrm>
            <a:off x="3698875" y="962074"/>
            <a:ext cx="3894138" cy="315913"/>
          </a:xfrm>
          <a:prstGeom prst="rect">
            <a:avLst/>
          </a:prstGeom>
          <a:noFill/>
          <a:ln>
            <a:noFill/>
          </a:ln>
          <a:effectLst/>
          <a:extLst/>
        </p:spPr>
        <p:txBody>
          <a:bodyPr lIns="0" tIns="0" rIns="0" bIns="0" anchor="ctr"/>
          <a:lstStyle/>
          <a:p>
            <a:pPr marL="201591" indent="-201591">
              <a:spcAft>
                <a:spcPct val="30000"/>
              </a:spcAft>
              <a:buClr>
                <a:srgbClr val="54BCEB"/>
              </a:buClr>
            </a:pPr>
            <a:r>
              <a:rPr lang="en-GB" sz="1200" b="1" dirty="0">
                <a:solidFill>
                  <a:srgbClr val="000000"/>
                </a:solidFill>
              </a:rPr>
              <a:t>Matrix</a:t>
            </a:r>
          </a:p>
        </p:txBody>
      </p:sp>
      <p:graphicFrame>
        <p:nvGraphicFramePr>
          <p:cNvPr id="8" name="Group 41"/>
          <p:cNvGraphicFramePr>
            <a:graphicFrameLocks noGrp="1"/>
          </p:cNvGraphicFramePr>
          <p:nvPr>
            <p:extLst>
              <p:ext uri="{D42A27DB-BD31-4B8C-83A1-F6EECF244321}">
                <p14:modId xmlns:p14="http://schemas.microsoft.com/office/powerpoint/2010/main" val="4036821628"/>
              </p:ext>
            </p:extLst>
          </p:nvPr>
        </p:nvGraphicFramePr>
        <p:xfrm>
          <a:off x="3682999" y="1326386"/>
          <a:ext cx="5688336" cy="691516"/>
        </p:xfrm>
        <a:graphic>
          <a:graphicData uri="http://schemas.openxmlformats.org/drawingml/2006/table">
            <a:tbl>
              <a:tblPr/>
              <a:tblGrid>
                <a:gridCol w="948056"/>
                <a:gridCol w="948056"/>
                <a:gridCol w="948056"/>
                <a:gridCol w="948056"/>
                <a:gridCol w="948056"/>
                <a:gridCol w="948056"/>
              </a:tblGrid>
              <a:tr h="358775">
                <a:tc>
                  <a:txBody>
                    <a:bodyPr/>
                    <a:lstStyle/>
                    <a:p>
                      <a:pPr marL="0" marR="0" lvl="0" indent="0" algn="ctr" defTabSz="914400" rtl="0" eaLnBrk="1" fontAlgn="base" latinLnBrk="0" hangingPunct="1">
                        <a:lnSpc>
                          <a:spcPct val="100000"/>
                        </a:lnSpc>
                        <a:spcBef>
                          <a:spcPct val="0"/>
                        </a:spcBef>
                        <a:spcAft>
                          <a:spcPct val="30000"/>
                        </a:spcAft>
                        <a:buClr>
                          <a:schemeClr val="hlink"/>
                        </a:buClr>
                        <a:buSzTx/>
                        <a:buFontTx/>
                        <a:buNone/>
                        <a:tabLst/>
                        <a:defRPr/>
                      </a:pPr>
                      <a:r>
                        <a:rPr kumimoji="0" lang="en-GB" sz="800" b="1" i="0" u="none" strike="noStrike" cap="none" normalizeH="0" baseline="0" dirty="0" err="1" smtClean="0">
                          <a:ln>
                            <a:noFill/>
                          </a:ln>
                          <a:solidFill>
                            <a:srgbClr val="000000"/>
                          </a:solidFill>
                          <a:effectLst/>
                          <a:latin typeface="Arial" charset="0"/>
                          <a:ea typeface="ＭＳ Ｐゴシック" pitchFamily="34" charset="-128"/>
                        </a:rPr>
                        <a:t>Kaufdatum</a:t>
                      </a:r>
                      <a:endParaRPr kumimoji="0" lang="en-GB" sz="800" b="1" i="0" u="none" strike="noStrike" cap="none" normalizeH="0" baseline="0" dirty="0" smtClean="0">
                        <a:ln>
                          <a:noFill/>
                        </a:ln>
                        <a:solidFill>
                          <a:srgbClr val="000000"/>
                        </a:solidFill>
                        <a:effectLst/>
                        <a:latin typeface="Arial" charset="0"/>
                        <a:ea typeface="ＭＳ Ｐゴシック" pitchFamily="34" charset="-128"/>
                      </a:endParaRPr>
                    </a:p>
                  </a:txBody>
                  <a:tcPr anchor="ctr" horzOverflow="overflow">
                    <a:lnL cap="flat">
                      <a:noFill/>
                    </a:lnL>
                    <a:lnR w="635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C8C9C7"/>
                      </a:solidFill>
                      <a:prstDash val="solid"/>
                      <a:round/>
                      <a:headEnd type="none" w="med" len="med"/>
                      <a:tailEnd type="none" w="med" len="med"/>
                    </a:lnB>
                    <a:lnTlToBr>
                      <a:noFill/>
                    </a:lnTlToBr>
                    <a:lnBlToTr>
                      <a:noFill/>
                    </a:lnBlToTr>
                    <a:solidFill>
                      <a:schemeClr val="bg1">
                        <a:lumMod val="95000"/>
                      </a:schemeClr>
                    </a:solidFill>
                  </a:tcPr>
                </a:tc>
                <a:tc>
                  <a:txBody>
                    <a:bodyPr/>
                    <a:lstStyle/>
                    <a:p>
                      <a:pPr algn="r">
                        <a:spcAft>
                          <a:spcPts val="0"/>
                        </a:spcAft>
                      </a:pPr>
                      <a:r>
                        <a:rPr lang="en-GB" sz="800" b="1" dirty="0" err="1" smtClean="0">
                          <a:solidFill>
                            <a:srgbClr val="000000"/>
                          </a:solidFill>
                          <a:effectLst/>
                          <a:latin typeface="Arial"/>
                          <a:ea typeface="PMingLiU"/>
                          <a:cs typeface="Times New Roman"/>
                        </a:rPr>
                        <a:t>Qualität</a:t>
                      </a:r>
                      <a:r>
                        <a:rPr lang="en-GB" sz="800" b="1" dirty="0">
                          <a:solidFill>
                            <a:srgbClr val="000000"/>
                          </a:solidFill>
                          <a:effectLst/>
                          <a:latin typeface="Arial"/>
                          <a:ea typeface="PMingLiU"/>
                          <a:cs typeface="Times New Roman"/>
                        </a:rPr>
                        <a:t>  </a:t>
                      </a:r>
                      <a:endParaRPr lang="en-GB" sz="800" b="1" dirty="0">
                        <a:solidFill>
                          <a:srgbClr val="000000"/>
                        </a:solidFill>
                        <a:effectLst/>
                        <a:latin typeface="Calibri"/>
                        <a:ea typeface="PMingLiU"/>
                        <a:cs typeface="Times New Roman"/>
                      </a:endParaRPr>
                    </a:p>
                  </a:txBody>
                  <a:tcPr marL="68580" marR="6858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C8C9C7"/>
                      </a:solidFill>
                      <a:prstDash val="solid"/>
                      <a:round/>
                      <a:headEnd type="none" w="med" len="med"/>
                      <a:tailEnd type="none" w="med" len="med"/>
                    </a:lnB>
                    <a:lnTlToBr>
                      <a:noFill/>
                    </a:lnTlToBr>
                    <a:lnBlToTr>
                      <a:noFill/>
                    </a:lnBlToTr>
                    <a:solidFill>
                      <a:schemeClr val="bg1">
                        <a:lumMod val="95000"/>
                      </a:schemeClr>
                    </a:solidFill>
                  </a:tcPr>
                </a:tc>
                <a:tc>
                  <a:txBody>
                    <a:bodyPr/>
                    <a:lstStyle/>
                    <a:p>
                      <a:pPr algn="r">
                        <a:spcAft>
                          <a:spcPts val="0"/>
                        </a:spcAft>
                      </a:pPr>
                      <a:r>
                        <a:rPr lang="en-GB" sz="800" b="1" dirty="0" err="1" smtClean="0">
                          <a:solidFill>
                            <a:srgbClr val="000000"/>
                          </a:solidFill>
                          <a:effectLst/>
                          <a:latin typeface="Arial"/>
                          <a:ea typeface="PMingLiU"/>
                          <a:cs typeface="Times New Roman"/>
                        </a:rPr>
                        <a:t>Wachstum</a:t>
                      </a:r>
                      <a:endParaRPr lang="en-GB" sz="800" b="1" dirty="0">
                        <a:solidFill>
                          <a:srgbClr val="000000"/>
                        </a:solidFill>
                        <a:effectLst/>
                        <a:latin typeface="Calibri"/>
                        <a:ea typeface="PMingLiU"/>
                        <a:cs typeface="Times New Roman"/>
                      </a:endParaRPr>
                    </a:p>
                  </a:txBody>
                  <a:tcPr marL="68580" marR="6858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C8C9C7"/>
                      </a:solidFill>
                      <a:prstDash val="solid"/>
                      <a:round/>
                      <a:headEnd type="none" w="med" len="med"/>
                      <a:tailEnd type="none" w="med" len="med"/>
                    </a:lnB>
                    <a:lnTlToBr>
                      <a:noFill/>
                    </a:lnTlToBr>
                    <a:lnBlToTr>
                      <a:noFill/>
                    </a:lnBlToTr>
                    <a:solidFill>
                      <a:schemeClr val="bg1">
                        <a:lumMod val="95000"/>
                      </a:schemeClr>
                    </a:solidFill>
                  </a:tcPr>
                </a:tc>
                <a:tc>
                  <a:txBody>
                    <a:bodyPr/>
                    <a:lstStyle/>
                    <a:p>
                      <a:pPr algn="r">
                        <a:spcAft>
                          <a:spcPts val="0"/>
                        </a:spcAft>
                      </a:pPr>
                      <a:r>
                        <a:rPr lang="en-GB" sz="800" b="1" dirty="0" smtClean="0">
                          <a:solidFill>
                            <a:srgbClr val="000000"/>
                          </a:solidFill>
                          <a:effectLst/>
                          <a:latin typeface="Arial"/>
                          <a:ea typeface="PMingLiU"/>
                          <a:cs typeface="Times New Roman"/>
                        </a:rPr>
                        <a:t>Momentum</a:t>
                      </a:r>
                      <a:endParaRPr lang="en-GB" sz="800" b="1" dirty="0">
                        <a:solidFill>
                          <a:srgbClr val="000000"/>
                        </a:solidFill>
                        <a:effectLst/>
                        <a:latin typeface="Calibri"/>
                        <a:ea typeface="PMingLiU"/>
                        <a:cs typeface="Times New Roman"/>
                      </a:endParaRPr>
                    </a:p>
                  </a:txBody>
                  <a:tcPr marL="68580" marR="6858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C8C9C7"/>
                      </a:solidFill>
                      <a:prstDash val="solid"/>
                      <a:round/>
                      <a:headEnd type="none" w="med" len="med"/>
                      <a:tailEnd type="none" w="med" len="med"/>
                    </a:lnB>
                    <a:lnTlToBr>
                      <a:noFill/>
                    </a:lnTlToBr>
                    <a:lnBlToTr>
                      <a:noFill/>
                    </a:lnBlToTr>
                    <a:solidFill>
                      <a:schemeClr val="bg1">
                        <a:lumMod val="95000"/>
                      </a:schemeClr>
                    </a:solidFill>
                  </a:tcPr>
                </a:tc>
                <a:tc>
                  <a:txBody>
                    <a:bodyPr/>
                    <a:lstStyle/>
                    <a:p>
                      <a:pPr algn="r">
                        <a:spcAft>
                          <a:spcPts val="0"/>
                        </a:spcAft>
                      </a:pPr>
                      <a:r>
                        <a:rPr lang="en-GB" sz="800" b="1" dirty="0" smtClean="0">
                          <a:solidFill>
                            <a:srgbClr val="000000"/>
                          </a:solidFill>
                          <a:effectLst/>
                          <a:latin typeface="Arial"/>
                          <a:ea typeface="PMingLiU"/>
                          <a:cs typeface="Times New Roman"/>
                        </a:rPr>
                        <a:t>Wert</a:t>
                      </a:r>
                      <a:endParaRPr lang="en-GB" sz="800" b="1" dirty="0">
                        <a:solidFill>
                          <a:srgbClr val="000000"/>
                        </a:solidFill>
                        <a:effectLst/>
                        <a:latin typeface="Calibri"/>
                        <a:ea typeface="PMingLiU"/>
                        <a:cs typeface="Times New Roman"/>
                      </a:endParaRPr>
                    </a:p>
                  </a:txBody>
                  <a:tcPr marL="68580" marR="6858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C8C9C7"/>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r" defTabSz="914400" rtl="0" eaLnBrk="1" fontAlgn="base" latinLnBrk="0" hangingPunct="1">
                        <a:lnSpc>
                          <a:spcPct val="100000"/>
                        </a:lnSpc>
                        <a:spcBef>
                          <a:spcPct val="0"/>
                        </a:spcBef>
                        <a:spcAft>
                          <a:spcPct val="30000"/>
                        </a:spcAft>
                        <a:buClr>
                          <a:schemeClr val="hlink"/>
                        </a:buClr>
                        <a:buSzTx/>
                        <a:buFontTx/>
                        <a:buNone/>
                        <a:tabLst/>
                      </a:pPr>
                      <a:r>
                        <a:rPr kumimoji="0" lang="en-GB" sz="800" b="1" i="0" u="none" strike="noStrike" cap="none" normalizeH="0" baseline="0" dirty="0" err="1" smtClean="0">
                          <a:ln>
                            <a:noFill/>
                          </a:ln>
                          <a:solidFill>
                            <a:srgbClr val="000000"/>
                          </a:solidFill>
                          <a:effectLst/>
                          <a:latin typeface="Arial" charset="0"/>
                          <a:ea typeface="ＭＳ Ｐゴシック" pitchFamily="34" charset="-128"/>
                        </a:rPr>
                        <a:t>Gesamt-bewertung</a:t>
                      </a:r>
                      <a:endParaRPr kumimoji="0" lang="en-GB" sz="800" b="1" i="0" u="none" strike="noStrike" cap="none" normalizeH="0" baseline="0" dirty="0" smtClean="0">
                        <a:ln>
                          <a:noFill/>
                        </a:ln>
                        <a:solidFill>
                          <a:srgbClr val="000000"/>
                        </a:solidFill>
                        <a:effectLst/>
                        <a:latin typeface="Arial" charset="0"/>
                        <a:ea typeface="ＭＳ Ｐゴシック" pitchFamily="34" charset="-128"/>
                      </a:endParaRPr>
                    </a:p>
                  </a:txBody>
                  <a:tcPr anchor="ctr" horzOverflow="overflow">
                    <a:lnL w="6350" cap="flat" cmpd="sng" algn="ctr">
                      <a:no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6350" cap="flat" cmpd="sng" algn="ctr">
                      <a:solidFill>
                        <a:srgbClr val="C8C9C7"/>
                      </a:solidFill>
                      <a:prstDash val="solid"/>
                      <a:round/>
                      <a:headEnd type="none" w="med" len="med"/>
                      <a:tailEnd type="none" w="med" len="med"/>
                    </a:lnB>
                    <a:lnTlToBr>
                      <a:noFill/>
                    </a:lnTlToBr>
                    <a:lnBlToTr>
                      <a:noFill/>
                    </a:lnBlToTr>
                    <a:solidFill>
                      <a:schemeClr val="bg1">
                        <a:lumMod val="95000"/>
                      </a:schemeClr>
                    </a:solidFill>
                  </a:tcPr>
                </a:tc>
              </a:tr>
              <a:tr h="332741">
                <a:tc>
                  <a:txBody>
                    <a:bodyPr/>
                    <a:lstStyle/>
                    <a:p>
                      <a:pPr marL="0" marR="0" lvl="0" indent="0" algn="ctr" defTabSz="914400" rtl="0" eaLnBrk="1" fontAlgn="base" latinLnBrk="0" hangingPunct="1">
                        <a:lnSpc>
                          <a:spcPct val="100000"/>
                        </a:lnSpc>
                        <a:spcBef>
                          <a:spcPct val="0"/>
                        </a:spcBef>
                        <a:spcAft>
                          <a:spcPct val="30000"/>
                        </a:spcAft>
                        <a:buClr>
                          <a:schemeClr val="hlink"/>
                        </a:buClr>
                        <a:buSzTx/>
                        <a:buFontTx/>
                        <a:buNone/>
                        <a:tabLst/>
                      </a:pPr>
                      <a:r>
                        <a:rPr kumimoji="0" lang="en-GB" sz="800" b="0" i="0" u="none" strike="noStrike" cap="none" normalizeH="0" baseline="0" dirty="0" smtClean="0">
                          <a:ln>
                            <a:noFill/>
                          </a:ln>
                          <a:solidFill>
                            <a:srgbClr val="000000"/>
                          </a:solidFill>
                          <a:effectLst/>
                          <a:latin typeface="Arial" charset="0"/>
                          <a:ea typeface="ＭＳ Ｐゴシック" pitchFamily="34" charset="-128"/>
                        </a:rPr>
                        <a:t>14 June 2018</a:t>
                      </a:r>
                    </a:p>
                  </a:txBody>
                  <a:tcPr anchor="ctr" horzOverflow="overflow">
                    <a:lnL cap="flat">
                      <a:noFill/>
                    </a:lnL>
                    <a:lnR w="6350" cap="flat" cmpd="sng" algn="ctr">
                      <a:noFill/>
                      <a:prstDash val="solid"/>
                      <a:round/>
                      <a:headEnd type="none" w="med" len="med"/>
                      <a:tailEnd type="none" w="med" len="med"/>
                    </a:lnR>
                    <a:lnT w="6350" cap="flat" cmpd="sng" algn="ctr">
                      <a:solidFill>
                        <a:srgbClr val="C8C9C7"/>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r" defTabSz="914400" rtl="0" eaLnBrk="1" fontAlgn="base" latinLnBrk="0" hangingPunct="1">
                        <a:lnSpc>
                          <a:spcPct val="100000"/>
                        </a:lnSpc>
                        <a:spcBef>
                          <a:spcPct val="0"/>
                        </a:spcBef>
                        <a:spcAft>
                          <a:spcPct val="30000"/>
                        </a:spcAft>
                        <a:buClr>
                          <a:schemeClr val="hlink"/>
                        </a:buClr>
                        <a:buSzTx/>
                        <a:buFontTx/>
                        <a:buNone/>
                        <a:tabLst/>
                      </a:pPr>
                      <a:r>
                        <a:rPr kumimoji="0" lang="en-GB" sz="800" b="0" i="0" u="none" strike="noStrike" cap="none" normalizeH="0" baseline="0" dirty="0" smtClean="0">
                          <a:ln>
                            <a:noFill/>
                          </a:ln>
                          <a:solidFill>
                            <a:srgbClr val="000000"/>
                          </a:solidFill>
                          <a:effectLst/>
                          <a:latin typeface="Arial" charset="0"/>
                          <a:ea typeface="ＭＳ Ｐゴシック" pitchFamily="34" charset="-128"/>
                        </a:rPr>
                        <a:t>8</a:t>
                      </a:r>
                    </a:p>
                  </a:txBody>
                  <a:tcPr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8C9C7"/>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r" defTabSz="914400" rtl="0" eaLnBrk="1" fontAlgn="base" latinLnBrk="0" hangingPunct="1">
                        <a:lnSpc>
                          <a:spcPct val="100000"/>
                        </a:lnSpc>
                        <a:spcBef>
                          <a:spcPct val="0"/>
                        </a:spcBef>
                        <a:spcAft>
                          <a:spcPct val="30000"/>
                        </a:spcAft>
                        <a:buClr>
                          <a:schemeClr val="hlink"/>
                        </a:buClr>
                        <a:buSzTx/>
                        <a:buFontTx/>
                        <a:buNone/>
                        <a:tabLst/>
                      </a:pPr>
                      <a:r>
                        <a:rPr kumimoji="0" lang="en-GB" sz="800" b="0" i="0" u="none" strike="noStrike" cap="none" normalizeH="0" baseline="0" dirty="0" smtClean="0">
                          <a:ln>
                            <a:noFill/>
                          </a:ln>
                          <a:solidFill>
                            <a:srgbClr val="000000"/>
                          </a:solidFill>
                          <a:effectLst/>
                          <a:latin typeface="Arial" charset="0"/>
                          <a:ea typeface="ＭＳ Ｐゴシック" pitchFamily="34" charset="-128"/>
                        </a:rPr>
                        <a:t>4</a:t>
                      </a:r>
                    </a:p>
                  </a:txBody>
                  <a:tcPr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8C9C7"/>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r" defTabSz="914400" rtl="0" eaLnBrk="1" fontAlgn="base" latinLnBrk="0" hangingPunct="1">
                        <a:lnSpc>
                          <a:spcPct val="100000"/>
                        </a:lnSpc>
                        <a:spcBef>
                          <a:spcPct val="0"/>
                        </a:spcBef>
                        <a:spcAft>
                          <a:spcPct val="30000"/>
                        </a:spcAft>
                        <a:buClr>
                          <a:schemeClr val="hlink"/>
                        </a:buClr>
                        <a:buSzTx/>
                        <a:buFontTx/>
                        <a:buNone/>
                        <a:tabLst/>
                      </a:pPr>
                      <a:r>
                        <a:rPr kumimoji="0" lang="en-GB" sz="800" b="0" i="0" u="none" strike="noStrike" cap="none" normalizeH="0" baseline="0" dirty="0" smtClean="0">
                          <a:ln>
                            <a:noFill/>
                          </a:ln>
                          <a:solidFill>
                            <a:srgbClr val="000000"/>
                          </a:solidFill>
                          <a:effectLst/>
                          <a:latin typeface="Arial" charset="0"/>
                          <a:ea typeface="ＭＳ Ｐゴシック" pitchFamily="34" charset="-128"/>
                        </a:rPr>
                        <a:t>19</a:t>
                      </a:r>
                    </a:p>
                  </a:txBody>
                  <a:tcPr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8C9C7"/>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r" defTabSz="914400" rtl="0" eaLnBrk="1" fontAlgn="base" latinLnBrk="0" hangingPunct="1">
                        <a:lnSpc>
                          <a:spcPct val="100000"/>
                        </a:lnSpc>
                        <a:spcBef>
                          <a:spcPct val="0"/>
                        </a:spcBef>
                        <a:spcAft>
                          <a:spcPct val="30000"/>
                        </a:spcAft>
                        <a:buClr>
                          <a:schemeClr val="hlink"/>
                        </a:buClr>
                        <a:buSzTx/>
                        <a:buFontTx/>
                        <a:buNone/>
                        <a:tabLst/>
                      </a:pPr>
                      <a:r>
                        <a:rPr kumimoji="0" lang="en-GB" sz="800" b="0" i="0" u="none" strike="noStrike" cap="none" normalizeH="0" baseline="0" dirty="0" smtClean="0">
                          <a:ln>
                            <a:noFill/>
                          </a:ln>
                          <a:solidFill>
                            <a:srgbClr val="000000"/>
                          </a:solidFill>
                          <a:effectLst/>
                          <a:latin typeface="Arial" charset="0"/>
                          <a:ea typeface="ＭＳ Ｐゴシック" pitchFamily="34" charset="-128"/>
                        </a:rPr>
                        <a:t>-8</a:t>
                      </a:r>
                    </a:p>
                  </a:txBody>
                  <a:tcPr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8C9C7"/>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r" defTabSz="914400" rtl="0" eaLnBrk="1" fontAlgn="base" latinLnBrk="0" hangingPunct="1">
                        <a:lnSpc>
                          <a:spcPct val="100000"/>
                        </a:lnSpc>
                        <a:spcBef>
                          <a:spcPct val="0"/>
                        </a:spcBef>
                        <a:spcAft>
                          <a:spcPct val="30000"/>
                        </a:spcAft>
                        <a:buClr>
                          <a:schemeClr val="hlink"/>
                        </a:buClr>
                        <a:buSzTx/>
                        <a:buFontTx/>
                        <a:buNone/>
                        <a:tabLst/>
                      </a:pPr>
                      <a:r>
                        <a:rPr kumimoji="0" lang="en-GB" sz="800" b="0" i="0" u="none" strike="noStrike" cap="none" normalizeH="0" baseline="0" dirty="0" smtClean="0">
                          <a:ln>
                            <a:noFill/>
                          </a:ln>
                          <a:solidFill>
                            <a:srgbClr val="000000"/>
                          </a:solidFill>
                          <a:effectLst/>
                          <a:latin typeface="Arial" charset="0"/>
                          <a:ea typeface="ＭＳ Ｐゴシック" pitchFamily="34" charset="-128"/>
                        </a:rPr>
                        <a:t>23</a:t>
                      </a:r>
                    </a:p>
                  </a:txBody>
                  <a:tcPr anchor="ctr" horzOverflow="overflow">
                    <a:lnL w="6350" cap="flat" cmpd="sng" algn="ctr">
                      <a:noFill/>
                      <a:prstDash val="solid"/>
                      <a:round/>
                      <a:headEnd type="none" w="med" len="med"/>
                      <a:tailEnd type="none" w="med" len="med"/>
                    </a:lnL>
                    <a:lnR cap="flat">
                      <a:noFill/>
                    </a:lnR>
                    <a:lnT w="6350" cap="flat" cmpd="sng" algn="ctr">
                      <a:solidFill>
                        <a:srgbClr val="C8C9C7"/>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r>
            </a:tbl>
          </a:graphicData>
        </a:graphic>
      </p:graphicFrame>
      <p:cxnSp>
        <p:nvCxnSpPr>
          <p:cNvPr id="10" name="Straight Connector 9"/>
          <p:cNvCxnSpPr/>
          <p:nvPr/>
        </p:nvCxnSpPr>
        <p:spPr>
          <a:xfrm>
            <a:off x="7162800" y="2423755"/>
            <a:ext cx="0" cy="2590800"/>
          </a:xfrm>
          <a:prstGeom prst="line">
            <a:avLst/>
          </a:prstGeom>
          <a:ln w="28575">
            <a:solidFill>
              <a:srgbClr val="D52B1E"/>
            </a:solidFill>
            <a:miter lim="800000"/>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405563" y="2261831"/>
            <a:ext cx="1400175" cy="123111"/>
          </a:xfrm>
          <a:prstGeom prst="rect">
            <a:avLst/>
          </a:prstGeom>
          <a:noFill/>
        </p:spPr>
        <p:txBody>
          <a:bodyPr wrap="square" lIns="0" tIns="0" rIns="0" bIns="0" rtlCol="0">
            <a:spAutoFit/>
          </a:bodyPr>
          <a:lstStyle/>
          <a:p>
            <a:pPr algn="ctr"/>
            <a:r>
              <a:rPr lang="en-GB" sz="800" b="1" dirty="0" err="1" smtClean="0">
                <a:solidFill>
                  <a:srgbClr val="000000"/>
                </a:solidFill>
              </a:rPr>
              <a:t>Kaufdatum</a:t>
            </a:r>
            <a:endParaRPr lang="en-GB" sz="800" b="1" dirty="0">
              <a:solidFill>
                <a:srgbClr val="000000"/>
              </a:solidFill>
            </a:endParaRPr>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flipH="1">
            <a:off x="306389" y="1193800"/>
            <a:ext cx="2880000" cy="1916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 Placeholder 4"/>
          <p:cNvSpPr txBox="1">
            <a:spLocks/>
          </p:cNvSpPr>
          <p:nvPr/>
        </p:nvSpPr>
        <p:spPr>
          <a:xfrm>
            <a:off x="304800" y="5742151"/>
            <a:ext cx="9295774" cy="318924"/>
          </a:xfrm>
          <a:prstGeom prst="rect">
            <a:avLst/>
          </a:prstGeom>
        </p:spPr>
        <p:txBody>
          <a:bodyPr vert="horz" wrap="square" lIns="0" tIns="36000" rIns="0" bIns="36000" rtlCol="0" anchor="b" anchorCtr="0">
            <a:sp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800" b="0" i="0" kern="1200" spc="0" baseline="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6350" indent="0" algn="l" defTabSz="914400" rtl="0" eaLnBrk="1" latinLnBrk="0" hangingPunct="1">
              <a:lnSpc>
                <a:spcPct val="100000"/>
              </a:lnSpc>
              <a:spcBef>
                <a:spcPts val="600"/>
              </a:spcBef>
              <a:spcAft>
                <a:spcPts val="600"/>
              </a:spcAft>
              <a:buFont typeface="Arial" panose="020B0604020202020204" pitchFamily="34" charset="0"/>
              <a:buNone/>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71450" indent="-171450" algn="l" defTabSz="914400" rtl="0" eaLnBrk="1" latinLnBrk="0" hangingPunct="1">
              <a:lnSpc>
                <a:spcPct val="100000"/>
              </a:lnSpc>
              <a:spcBef>
                <a:spcPts val="600"/>
              </a:spcBef>
              <a:spcAft>
                <a:spcPts val="600"/>
              </a:spcAft>
              <a:buFont typeface="Arial" charset="0"/>
              <a:buChar char="•"/>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3pPr>
            <a:lvl4pPr marL="357188" indent="-179388" algn="l" defTabSz="914400" rtl="0" eaLnBrk="1" latinLnBrk="0" hangingPunct="1">
              <a:lnSpc>
                <a:spcPct val="100000"/>
              </a:lnSpc>
              <a:spcBef>
                <a:spcPts val="600"/>
              </a:spcBef>
              <a:spcAft>
                <a:spcPts val="600"/>
              </a:spcAft>
              <a:buFont typeface="Arial" panose="020B0604020202020204" pitchFamily="34" charset="0"/>
              <a:buChar char="•"/>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4pPr>
            <a:lvl5pPr marL="536575" indent="-179388" algn="l" defTabSz="914400" rtl="0" eaLnBrk="1" latinLnBrk="0" hangingPunct="1">
              <a:lnSpc>
                <a:spcPct val="100000"/>
              </a:lnSpc>
              <a:spcBef>
                <a:spcPts val="600"/>
              </a:spcBef>
              <a:spcAft>
                <a:spcPts val="600"/>
              </a:spcAft>
              <a:buFont typeface="Arial" charset="0"/>
              <a:buChar char="•"/>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5pPr>
            <a:lvl6pPr marL="720725" indent="-182563" algn="l" defTabSz="914400" rtl="0" eaLnBrk="1" latinLnBrk="0" hangingPunct="1">
              <a:lnSpc>
                <a:spcPct val="100000"/>
              </a:lnSpc>
              <a:spcBef>
                <a:spcPts val="600"/>
              </a:spcBef>
              <a:spcAft>
                <a:spcPts val="600"/>
              </a:spcAft>
              <a:buFont typeface="Arial" panose="020B0604020202020204" pitchFamily="34" charset="0"/>
              <a:buChar char="•"/>
              <a:tabLst/>
              <a:defRPr sz="1000" kern="1200" spc="0" baseline="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r>
              <a:rPr lang="de-DE" sz="700" dirty="0" smtClean="0"/>
              <a:t>Quelle: Aberdeen Standard Investments, Thomson Reuters </a:t>
            </a:r>
            <a:r>
              <a:rPr lang="de-DE" sz="700" dirty="0" err="1" smtClean="0"/>
              <a:t>DataStream</a:t>
            </a:r>
            <a:r>
              <a:rPr lang="de-DE" sz="700" dirty="0" smtClean="0"/>
              <a:t>, 31. Dezember 2018. Die Auswahl dieses Wertpapieres dient lediglich illustrativen Zwecken, um den Management-Stil darzustellen; mit ihr ist kein Hinweis auf zukünftige Performance und insbesondere keine individuelle Empfehlung verbunden. </a:t>
            </a:r>
            <a:r>
              <a:rPr lang="de-DE" sz="900" b="1" dirty="0" smtClean="0"/>
              <a:t>Die Wertentwicklung in der Vergangenheit lässt keine Rückschlüsse auf die zukünftige Performance zu</a:t>
            </a:r>
            <a:r>
              <a:rPr lang="de-DE" sz="700" b="1" dirty="0" smtClean="0"/>
              <a:t>.</a:t>
            </a:r>
            <a:endParaRPr lang="en-GB" sz="700" b="1" dirty="0"/>
          </a:p>
        </p:txBody>
      </p:sp>
    </p:spTree>
    <p:extLst>
      <p:ext uri="{BB962C8B-B14F-4D97-AF65-F5344CB8AC3E}">
        <p14:creationId xmlns:p14="http://schemas.microsoft.com/office/powerpoint/2010/main" val="1388262215"/>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6389" y="367173"/>
            <a:ext cx="9297986" cy="307777"/>
          </a:xfrm>
        </p:spPr>
        <p:txBody>
          <a:bodyPr/>
          <a:lstStyle/>
          <a:p>
            <a:r>
              <a:rPr lang="de-DE" dirty="0" smtClean="0"/>
              <a:t>Nemetschek</a:t>
            </a:r>
            <a:endParaRPr lang="de-DE" dirty="0"/>
          </a:p>
        </p:txBody>
      </p:sp>
      <p:sp>
        <p:nvSpPr>
          <p:cNvPr id="4" name="Text Placeholder 3"/>
          <p:cNvSpPr>
            <a:spLocks noGrp="1"/>
          </p:cNvSpPr>
          <p:nvPr>
            <p:ph type="body" sz="quarter" idx="11"/>
          </p:nvPr>
        </p:nvSpPr>
        <p:spPr/>
        <p:txBody>
          <a:bodyPr/>
          <a:lstStyle/>
          <a:p>
            <a:endParaRPr lang="de-DE" dirty="0"/>
          </a:p>
        </p:txBody>
      </p:sp>
      <p:sp>
        <p:nvSpPr>
          <p:cNvPr id="5" name="Text Placeholder 4"/>
          <p:cNvSpPr>
            <a:spLocks noGrp="1"/>
          </p:cNvSpPr>
          <p:nvPr>
            <p:ph type="body" sz="quarter" idx="34"/>
          </p:nvPr>
        </p:nvSpPr>
        <p:spPr>
          <a:xfrm>
            <a:off x="304800" y="5657160"/>
            <a:ext cx="9295774" cy="442035"/>
          </a:xfrm>
        </p:spPr>
        <p:txBody>
          <a:bodyPr/>
          <a:lstStyle/>
          <a:p>
            <a:r>
              <a:rPr lang="de-DE" dirty="0" smtClean="0"/>
              <a:t>Quelle: Aberdeen Standard Investments, Thomson Reuters </a:t>
            </a:r>
            <a:r>
              <a:rPr lang="de-DE" dirty="0" err="1" smtClean="0"/>
              <a:t>DataStream</a:t>
            </a:r>
            <a:r>
              <a:rPr lang="de-DE" dirty="0" smtClean="0"/>
              <a:t>, 26. Januar 2016 bis 30. November </a:t>
            </a:r>
            <a:r>
              <a:rPr lang="de-DE" dirty="0"/>
              <a:t>2018. Die Auswahl dieses Wertpapieres dient lediglich illustrativen Zwecken, um den Management-Stil darzustellen; mit ihr ist kein Hinweis auf zukünftige Performance und insbesondere keine individuelle Empfehlung verbunden. Das Portfolio enthält dieses Wertpapier unter Umständen nicht</a:t>
            </a:r>
            <a:r>
              <a:rPr lang="de-DE" dirty="0" smtClean="0"/>
              <a:t>.</a:t>
            </a:r>
            <a:r>
              <a:rPr lang="de-DE" dirty="0"/>
              <a:t> </a:t>
            </a:r>
            <a:r>
              <a:rPr lang="de-DE" dirty="0" smtClean="0"/>
              <a:t>© </a:t>
            </a:r>
            <a:r>
              <a:rPr lang="de-DE" dirty="0"/>
              <a:t>Markennamen sind </a:t>
            </a:r>
            <a:r>
              <a:rPr lang="de-DE" dirty="0" smtClean="0"/>
              <a:t>Eigentum der jeweils genannten Unternehmen. Diese sind allein zu Illustrationszwecken ausgewählt wurden.</a:t>
            </a:r>
            <a:endParaRPr lang="de-DE" dirty="0"/>
          </a:p>
        </p:txBody>
      </p:sp>
      <p:sp>
        <p:nvSpPr>
          <p:cNvPr id="6" name="Content Placeholder 1"/>
          <p:cNvSpPr txBox="1">
            <a:spLocks/>
          </p:cNvSpPr>
          <p:nvPr/>
        </p:nvSpPr>
        <p:spPr>
          <a:xfrm>
            <a:off x="384176" y="3438537"/>
            <a:ext cx="3314699" cy="2355851"/>
          </a:xfrm>
          <a:prstGeom prst="rect">
            <a:avLst/>
          </a:prstGeom>
        </p:spPr>
        <p:txBody>
          <a:bodyPr vert="horz" lIns="0" tIns="0" rIns="0" bIns="0" rtlCol="0">
            <a:no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1000" b="1" i="0" kern="1200" spc="0">
                <a:solidFill>
                  <a:srgbClr val="1A9CE3"/>
                </a:solidFill>
                <a:latin typeface="Arial" panose="020B0604020202020204" pitchFamily="34" charset="0"/>
                <a:ea typeface="Arial" panose="020B0604020202020204" pitchFamily="34" charset="0"/>
                <a:cs typeface="Arial" panose="020B0604020202020204" pitchFamily="34" charset="0"/>
              </a:defRPr>
            </a:lvl1pPr>
            <a:lvl2pPr marL="6350" indent="0" algn="l" defTabSz="914400" rtl="0" eaLnBrk="1" latinLnBrk="0" hangingPunct="1">
              <a:lnSpc>
                <a:spcPct val="100000"/>
              </a:lnSpc>
              <a:spcBef>
                <a:spcPts val="600"/>
              </a:spcBef>
              <a:spcAft>
                <a:spcPts val="600"/>
              </a:spcAft>
              <a:buFont typeface="Arial" panose="020B0604020202020204" pitchFamily="34" charset="0"/>
              <a:buNone/>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71450" indent="-171450" algn="l" defTabSz="914400" rtl="0" eaLnBrk="1" latinLnBrk="0" hangingPunct="1">
              <a:lnSpc>
                <a:spcPct val="100000"/>
              </a:lnSpc>
              <a:spcBef>
                <a:spcPts val="600"/>
              </a:spcBef>
              <a:spcAft>
                <a:spcPts val="600"/>
              </a:spcAft>
              <a:buFont typeface="Arial" charset="0"/>
              <a:buChar char="•"/>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3pPr>
            <a:lvl4pPr marL="357188" indent="-179388" algn="l" defTabSz="914400" rtl="0" eaLnBrk="1" latinLnBrk="0" hangingPunct="1">
              <a:lnSpc>
                <a:spcPct val="100000"/>
              </a:lnSpc>
              <a:spcBef>
                <a:spcPts val="600"/>
              </a:spcBef>
              <a:spcAft>
                <a:spcPts val="600"/>
              </a:spcAft>
              <a:buFont typeface="Arial" panose="020B0604020202020204" pitchFamily="34" charset="0"/>
              <a:buChar char="•"/>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4pPr>
            <a:lvl5pPr marL="536575" indent="-179388" algn="l" defTabSz="914400" rtl="0" eaLnBrk="1" latinLnBrk="0" hangingPunct="1">
              <a:lnSpc>
                <a:spcPct val="100000"/>
              </a:lnSpc>
              <a:spcBef>
                <a:spcPts val="600"/>
              </a:spcBef>
              <a:spcAft>
                <a:spcPts val="600"/>
              </a:spcAft>
              <a:buFont typeface="Arial" charset="0"/>
              <a:buChar char="•"/>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5pPr>
            <a:lvl6pPr marL="720725" indent="-182563" algn="l" defTabSz="914400" rtl="0" eaLnBrk="1" latinLnBrk="0" hangingPunct="1">
              <a:lnSpc>
                <a:spcPct val="100000"/>
              </a:lnSpc>
              <a:spcBef>
                <a:spcPts val="600"/>
              </a:spcBef>
              <a:spcAft>
                <a:spcPts val="600"/>
              </a:spcAft>
              <a:buFont typeface="Arial" panose="020B0604020202020204" pitchFamily="34" charset="0"/>
              <a:buChar char="•"/>
              <a:tabLst/>
              <a:defRPr sz="1000" kern="1200" spc="0" baseline="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r>
              <a:rPr lang="de-DE" sz="1200" dirty="0" smtClean="0"/>
              <a:t>Deutscher Anbieter von 3D-Design-Software für Architektur- und  Bauunternehmen</a:t>
            </a:r>
          </a:p>
          <a:p>
            <a:pPr lvl="2"/>
            <a:r>
              <a:rPr lang="de-DE" sz="1200" dirty="0" smtClean="0"/>
              <a:t>Marktführer in Europa und mit einer starken Marktposition in Nordamerika.</a:t>
            </a:r>
          </a:p>
          <a:p>
            <a:pPr lvl="2"/>
            <a:r>
              <a:rPr lang="de-DE" sz="1200" dirty="0" smtClean="0"/>
              <a:t>Unsere Erwartung ist, dass Nemetscheks Umsatz- und Gewinnwachstum sich positiv entwickeln wird.</a:t>
            </a:r>
          </a:p>
          <a:p>
            <a:endParaRPr lang="de-DE" sz="1400" dirty="0"/>
          </a:p>
        </p:txBody>
      </p:sp>
      <p:pic>
        <p:nvPicPr>
          <p:cNvPr id="12" name="Picture 2" descr="C:\Users\SLBU17\AppData\Local\Microsoft\Windows\Temporary Internet Files\Content.Outlook\M8YWZW0A\shutterstock_150099827.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3717" y="1189038"/>
            <a:ext cx="2880001" cy="208915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43388" y="2049462"/>
            <a:ext cx="4727620" cy="3470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42"/>
          <p:cNvSpPr>
            <a:spLocks noChangeArrowheads="1"/>
          </p:cNvSpPr>
          <p:nvPr/>
        </p:nvSpPr>
        <p:spPr bwMode="auto">
          <a:xfrm>
            <a:off x="3698875" y="962073"/>
            <a:ext cx="3894138" cy="315913"/>
          </a:xfrm>
          <a:prstGeom prst="rect">
            <a:avLst/>
          </a:prstGeom>
          <a:noFill/>
          <a:ln>
            <a:noFill/>
          </a:ln>
          <a:effectLst/>
          <a:extLst/>
        </p:spPr>
        <p:txBody>
          <a:bodyPr lIns="0" tIns="0" rIns="0" bIns="0" anchor="ctr"/>
          <a:lstStyle/>
          <a:p>
            <a:pPr marL="201613" indent="-201613" fontAlgn="auto">
              <a:spcBef>
                <a:spcPts val="0"/>
              </a:spcBef>
              <a:spcAft>
                <a:spcPct val="30000"/>
              </a:spcAft>
              <a:buClr>
                <a:srgbClr val="54BCEB"/>
              </a:buClr>
            </a:pPr>
            <a:r>
              <a:rPr lang="de-DE" sz="1100" b="1" dirty="0" smtClean="0">
                <a:solidFill>
                  <a:srgbClr val="000000"/>
                </a:solidFill>
                <a:latin typeface="Arial" panose="020B0604020202020204"/>
              </a:rPr>
              <a:t>Matrix</a:t>
            </a:r>
          </a:p>
        </p:txBody>
      </p:sp>
      <p:graphicFrame>
        <p:nvGraphicFramePr>
          <p:cNvPr id="9" name="Group 41"/>
          <p:cNvGraphicFramePr>
            <a:graphicFrameLocks noGrp="1"/>
          </p:cNvGraphicFramePr>
          <p:nvPr>
            <p:extLst>
              <p:ext uri="{D42A27DB-BD31-4B8C-83A1-F6EECF244321}">
                <p14:modId xmlns:p14="http://schemas.microsoft.com/office/powerpoint/2010/main" val="4247809154"/>
              </p:ext>
            </p:extLst>
          </p:nvPr>
        </p:nvGraphicFramePr>
        <p:xfrm>
          <a:off x="3683000" y="1326405"/>
          <a:ext cx="5688336" cy="691515"/>
        </p:xfrm>
        <a:graphic>
          <a:graphicData uri="http://schemas.openxmlformats.org/drawingml/2006/table">
            <a:tbl>
              <a:tblPr/>
              <a:tblGrid>
                <a:gridCol w="948056"/>
                <a:gridCol w="948056"/>
                <a:gridCol w="948056"/>
                <a:gridCol w="948056"/>
                <a:gridCol w="948056"/>
                <a:gridCol w="948056"/>
              </a:tblGrid>
              <a:tr h="358774">
                <a:tc>
                  <a:txBody>
                    <a:bodyPr/>
                    <a:lstStyle/>
                    <a:p>
                      <a:pPr marL="0" marR="0" lvl="0" indent="0" algn="ctr" defTabSz="914400" rtl="0" eaLnBrk="1" fontAlgn="base" latinLnBrk="0" hangingPunct="1">
                        <a:lnSpc>
                          <a:spcPct val="100000"/>
                        </a:lnSpc>
                        <a:spcBef>
                          <a:spcPct val="0"/>
                        </a:spcBef>
                        <a:spcAft>
                          <a:spcPct val="30000"/>
                        </a:spcAft>
                        <a:buClr>
                          <a:schemeClr val="hlink"/>
                        </a:buClr>
                        <a:buSzTx/>
                        <a:buFontTx/>
                        <a:buNone/>
                        <a:tabLst/>
                        <a:defRPr/>
                      </a:pPr>
                      <a:r>
                        <a:rPr kumimoji="0" lang="de-DE" sz="700" b="1" i="0" u="none" strike="noStrike" cap="none" normalizeH="0" baseline="0" dirty="0" smtClean="0">
                          <a:ln>
                            <a:noFill/>
                          </a:ln>
                          <a:solidFill>
                            <a:srgbClr val="000000"/>
                          </a:solidFill>
                          <a:effectLst/>
                          <a:latin typeface="Arial" charset="0"/>
                          <a:ea typeface="ＭＳ Ｐゴシック" pitchFamily="34" charset="-128"/>
                        </a:rPr>
                        <a:t>Kaufdatum</a:t>
                      </a:r>
                    </a:p>
                  </a:txBody>
                  <a:tcPr anchor="ctr" horzOverflow="overflow">
                    <a:lnL cap="flat">
                      <a:noFill/>
                    </a:lnL>
                    <a:lnR w="635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C8C9C7"/>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a:spcAft>
                          <a:spcPts val="0"/>
                        </a:spcAft>
                      </a:pPr>
                      <a:r>
                        <a:rPr lang="de-DE" sz="700" b="1" dirty="0" smtClean="0">
                          <a:solidFill>
                            <a:srgbClr val="000000"/>
                          </a:solidFill>
                          <a:effectLst/>
                          <a:latin typeface="Arial"/>
                          <a:ea typeface="PMingLiU"/>
                          <a:cs typeface="Times New Roman"/>
                        </a:rPr>
                        <a:t>Qualität</a:t>
                      </a:r>
                      <a:endParaRPr lang="en-GB" sz="700" b="1" dirty="0">
                        <a:solidFill>
                          <a:srgbClr val="000000"/>
                        </a:solidFill>
                        <a:effectLst/>
                        <a:latin typeface="Calibri"/>
                        <a:ea typeface="PMingLiU"/>
                        <a:cs typeface="Times New Roman"/>
                      </a:endParaRPr>
                    </a:p>
                  </a:txBody>
                  <a:tcPr marL="68580" marR="6858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C8C9C7"/>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a:spcAft>
                          <a:spcPts val="0"/>
                        </a:spcAft>
                      </a:pPr>
                      <a:r>
                        <a:rPr lang="de-DE" sz="700" b="1" dirty="0">
                          <a:solidFill>
                            <a:srgbClr val="000000"/>
                          </a:solidFill>
                          <a:effectLst/>
                          <a:latin typeface="Arial"/>
                          <a:ea typeface="PMingLiU"/>
                          <a:cs typeface="Times New Roman"/>
                        </a:rPr>
                        <a:t>Wachstum</a:t>
                      </a:r>
                      <a:endParaRPr lang="en-GB" sz="700" b="1" dirty="0">
                        <a:solidFill>
                          <a:srgbClr val="000000"/>
                        </a:solidFill>
                        <a:effectLst/>
                        <a:latin typeface="Calibri"/>
                        <a:ea typeface="PMingLiU"/>
                        <a:cs typeface="Times New Roman"/>
                      </a:endParaRPr>
                    </a:p>
                  </a:txBody>
                  <a:tcPr marL="68580" marR="6858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C8C9C7"/>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a:spcAft>
                          <a:spcPts val="0"/>
                        </a:spcAft>
                      </a:pPr>
                      <a:r>
                        <a:rPr lang="de-DE" sz="700" b="1" dirty="0" smtClean="0">
                          <a:solidFill>
                            <a:srgbClr val="000000"/>
                          </a:solidFill>
                          <a:effectLst/>
                          <a:latin typeface="Arial"/>
                          <a:ea typeface="PMingLiU"/>
                          <a:cs typeface="Times New Roman"/>
                        </a:rPr>
                        <a:t>Momentum</a:t>
                      </a:r>
                      <a:endParaRPr lang="en-GB" sz="700" b="1" dirty="0">
                        <a:solidFill>
                          <a:srgbClr val="000000"/>
                        </a:solidFill>
                        <a:effectLst/>
                        <a:latin typeface="Calibri"/>
                        <a:ea typeface="PMingLiU"/>
                        <a:cs typeface="Times New Roman"/>
                      </a:endParaRPr>
                    </a:p>
                  </a:txBody>
                  <a:tcPr marL="68580" marR="6858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C8C9C7"/>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a:spcAft>
                          <a:spcPts val="0"/>
                        </a:spcAft>
                      </a:pPr>
                      <a:r>
                        <a:rPr lang="de-DE" sz="700" b="1" dirty="0" smtClean="0">
                          <a:solidFill>
                            <a:srgbClr val="000000"/>
                          </a:solidFill>
                          <a:effectLst/>
                          <a:latin typeface="Arial"/>
                          <a:ea typeface="PMingLiU"/>
                          <a:cs typeface="Times New Roman"/>
                        </a:rPr>
                        <a:t>Wert</a:t>
                      </a:r>
                      <a:endParaRPr lang="en-GB" sz="700" b="1" dirty="0">
                        <a:solidFill>
                          <a:srgbClr val="000000"/>
                        </a:solidFill>
                        <a:effectLst/>
                        <a:latin typeface="Calibri"/>
                        <a:ea typeface="PMingLiU"/>
                        <a:cs typeface="Times New Roman"/>
                      </a:endParaRPr>
                    </a:p>
                  </a:txBody>
                  <a:tcPr marL="68580" marR="6858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C8C9C7"/>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30000"/>
                        </a:spcAft>
                        <a:buClr>
                          <a:schemeClr val="hlink"/>
                        </a:buClr>
                        <a:buSzTx/>
                        <a:buFontTx/>
                        <a:buNone/>
                        <a:tabLst/>
                      </a:pPr>
                      <a:r>
                        <a:rPr kumimoji="0" lang="de-DE" sz="700" b="1" i="0" u="none" strike="noStrike" cap="none" normalizeH="0" baseline="0" dirty="0" smtClean="0">
                          <a:ln>
                            <a:noFill/>
                          </a:ln>
                          <a:solidFill>
                            <a:srgbClr val="000000"/>
                          </a:solidFill>
                          <a:effectLst/>
                          <a:latin typeface="Arial" charset="0"/>
                          <a:ea typeface="ＭＳ Ｐゴシック" pitchFamily="34" charset="-128"/>
                        </a:rPr>
                        <a:t>GESAMTBEWERTUNG</a:t>
                      </a:r>
                    </a:p>
                  </a:txBody>
                  <a:tcPr anchor="ctr" horzOverflow="overflow">
                    <a:lnL w="6350" cap="flat" cmpd="sng" algn="ctr">
                      <a:no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6350" cap="flat" cmpd="sng" algn="ctr">
                      <a:solidFill>
                        <a:srgbClr val="C8C9C7"/>
                      </a:solidFill>
                      <a:prstDash val="solid"/>
                      <a:round/>
                      <a:headEnd type="none" w="med" len="med"/>
                      <a:tailEnd type="none" w="med" len="med"/>
                    </a:lnB>
                    <a:lnTlToBr>
                      <a:noFill/>
                    </a:lnTlToBr>
                    <a:lnBlToTr>
                      <a:noFill/>
                    </a:lnBlToTr>
                    <a:solidFill>
                      <a:schemeClr val="bg1">
                        <a:lumMod val="95000"/>
                      </a:schemeClr>
                    </a:solidFill>
                  </a:tcPr>
                </a:tc>
              </a:tr>
              <a:tr h="332741">
                <a:tc>
                  <a:txBody>
                    <a:bodyPr/>
                    <a:lstStyle/>
                    <a:p>
                      <a:pPr marL="0" marR="0" lvl="0" indent="0" algn="ctr" defTabSz="914400" rtl="0" eaLnBrk="1" fontAlgn="base" latinLnBrk="0" hangingPunct="1">
                        <a:lnSpc>
                          <a:spcPct val="100000"/>
                        </a:lnSpc>
                        <a:spcBef>
                          <a:spcPct val="0"/>
                        </a:spcBef>
                        <a:spcAft>
                          <a:spcPct val="30000"/>
                        </a:spcAft>
                        <a:buClr>
                          <a:schemeClr val="hlink"/>
                        </a:buClr>
                        <a:buSzTx/>
                        <a:buFontTx/>
                        <a:buNone/>
                        <a:tabLst/>
                      </a:pPr>
                      <a:r>
                        <a:rPr kumimoji="0" lang="de-DE" sz="700" b="0" i="0" u="none" strike="noStrike" cap="none" normalizeH="0" baseline="0" dirty="0" smtClean="0">
                          <a:ln>
                            <a:noFill/>
                          </a:ln>
                          <a:solidFill>
                            <a:srgbClr val="000000"/>
                          </a:solidFill>
                          <a:effectLst/>
                          <a:latin typeface="Arial" charset="0"/>
                          <a:ea typeface="ＭＳ Ｐゴシック" pitchFamily="34" charset="-128"/>
                        </a:rPr>
                        <a:t>August 2016</a:t>
                      </a:r>
                    </a:p>
                  </a:txBody>
                  <a:tcPr anchor="ctr" horzOverflow="overflow">
                    <a:lnL cap="flat">
                      <a:noFill/>
                    </a:lnL>
                    <a:lnR w="6350" cap="flat" cmpd="sng" algn="ctr">
                      <a:noFill/>
                      <a:prstDash val="solid"/>
                      <a:round/>
                      <a:headEnd type="none" w="med" len="med"/>
                      <a:tailEnd type="none" w="med" len="med"/>
                    </a:lnR>
                    <a:lnT w="6350" cap="flat" cmpd="sng" algn="ctr">
                      <a:solidFill>
                        <a:srgbClr val="C8C9C7"/>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30000"/>
                        </a:spcAft>
                        <a:buClr>
                          <a:schemeClr val="hlink"/>
                        </a:buClr>
                        <a:buSzTx/>
                        <a:buFontTx/>
                        <a:buNone/>
                        <a:tabLst/>
                      </a:pPr>
                      <a:r>
                        <a:rPr kumimoji="0" lang="de-DE" sz="700" b="0" i="0" u="none" strike="noStrike" cap="none" normalizeH="0" baseline="0" dirty="0" smtClean="0">
                          <a:ln>
                            <a:noFill/>
                          </a:ln>
                          <a:solidFill>
                            <a:srgbClr val="000000"/>
                          </a:solidFill>
                          <a:effectLst/>
                          <a:latin typeface="Arial" charset="0"/>
                          <a:ea typeface="ＭＳ Ｐゴシック" pitchFamily="34" charset="-128"/>
                        </a:rPr>
                        <a:t>+5</a:t>
                      </a:r>
                    </a:p>
                  </a:txBody>
                  <a:tcPr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8C9C7"/>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30000"/>
                        </a:spcAft>
                        <a:buClr>
                          <a:schemeClr val="hlink"/>
                        </a:buClr>
                        <a:buSzTx/>
                        <a:buFontTx/>
                        <a:buNone/>
                        <a:tabLst/>
                      </a:pPr>
                      <a:r>
                        <a:rPr kumimoji="0" lang="de-DE" sz="700" b="0" i="0" u="none" strike="noStrike" cap="none" normalizeH="0" baseline="0" dirty="0" smtClean="0">
                          <a:ln>
                            <a:noFill/>
                          </a:ln>
                          <a:solidFill>
                            <a:srgbClr val="000000"/>
                          </a:solidFill>
                          <a:effectLst/>
                          <a:latin typeface="Arial" charset="0"/>
                          <a:ea typeface="ＭＳ Ｐゴシック" pitchFamily="34" charset="-128"/>
                        </a:rPr>
                        <a:t>+2</a:t>
                      </a:r>
                    </a:p>
                  </a:txBody>
                  <a:tcPr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8C9C7"/>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30000"/>
                        </a:spcAft>
                        <a:buClr>
                          <a:schemeClr val="hlink"/>
                        </a:buClr>
                        <a:buSzTx/>
                        <a:buFontTx/>
                        <a:buNone/>
                        <a:tabLst/>
                      </a:pPr>
                      <a:r>
                        <a:rPr kumimoji="0" lang="de-DE" sz="700" b="0" i="0" u="none" strike="noStrike" cap="none" normalizeH="0" baseline="0" dirty="0" smtClean="0">
                          <a:ln>
                            <a:noFill/>
                          </a:ln>
                          <a:solidFill>
                            <a:srgbClr val="000000"/>
                          </a:solidFill>
                          <a:effectLst/>
                          <a:latin typeface="Arial" charset="0"/>
                          <a:ea typeface="ＭＳ Ｐゴシック" pitchFamily="34" charset="-128"/>
                        </a:rPr>
                        <a:t>+14</a:t>
                      </a:r>
                    </a:p>
                  </a:txBody>
                  <a:tcPr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8C9C7"/>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30000"/>
                        </a:spcAft>
                        <a:buClr>
                          <a:schemeClr val="hlink"/>
                        </a:buClr>
                        <a:buSzTx/>
                        <a:buFontTx/>
                        <a:buNone/>
                        <a:tabLst/>
                      </a:pPr>
                      <a:r>
                        <a:rPr kumimoji="0" lang="de-DE" sz="700" b="0" i="0" u="none" strike="noStrike" cap="none" normalizeH="0" baseline="0" dirty="0" smtClean="0">
                          <a:ln>
                            <a:noFill/>
                          </a:ln>
                          <a:solidFill>
                            <a:srgbClr val="000000"/>
                          </a:solidFill>
                          <a:effectLst/>
                          <a:latin typeface="Arial" charset="0"/>
                          <a:ea typeface="ＭＳ Ｐゴシック" pitchFamily="34" charset="-128"/>
                        </a:rPr>
                        <a:t>-10</a:t>
                      </a:r>
                    </a:p>
                  </a:txBody>
                  <a:tcPr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8C9C7"/>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30000"/>
                        </a:spcAft>
                        <a:buClr>
                          <a:schemeClr val="hlink"/>
                        </a:buClr>
                        <a:buSzTx/>
                        <a:buFontTx/>
                        <a:buNone/>
                        <a:tabLst/>
                      </a:pPr>
                      <a:r>
                        <a:rPr kumimoji="0" lang="de-DE" sz="700" b="0" i="0" u="none" strike="noStrike" cap="none" normalizeH="0" baseline="0" dirty="0" smtClean="0">
                          <a:ln>
                            <a:noFill/>
                          </a:ln>
                          <a:solidFill>
                            <a:srgbClr val="000000"/>
                          </a:solidFill>
                          <a:effectLst/>
                          <a:latin typeface="Arial" charset="0"/>
                          <a:ea typeface="ＭＳ Ｐゴシック" pitchFamily="34" charset="-128"/>
                        </a:rPr>
                        <a:t>+11</a:t>
                      </a:r>
                    </a:p>
                  </a:txBody>
                  <a:tcPr anchor="ctr" horzOverflow="overflow">
                    <a:lnL w="6350" cap="flat" cmpd="sng" algn="ctr">
                      <a:noFill/>
                      <a:prstDash val="solid"/>
                      <a:round/>
                      <a:headEnd type="none" w="med" len="med"/>
                      <a:tailEnd type="none" w="med" len="med"/>
                    </a:lnL>
                    <a:lnR cap="flat">
                      <a:noFill/>
                    </a:lnR>
                    <a:lnT w="6350" cap="flat" cmpd="sng" algn="ctr">
                      <a:solidFill>
                        <a:srgbClr val="C8C9C7"/>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r>
            </a:tbl>
          </a:graphicData>
        </a:graphic>
      </p:graphicFrame>
    </p:spTree>
    <p:extLst>
      <p:ext uri="{BB962C8B-B14F-4D97-AF65-F5344CB8AC3E}">
        <p14:creationId xmlns:p14="http://schemas.microsoft.com/office/powerpoint/2010/main" val="1273858660"/>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088" b="5366"/>
          <a:stretch/>
        </p:blipFill>
        <p:spPr bwMode="auto">
          <a:xfrm>
            <a:off x="1068399" y="3620033"/>
            <a:ext cx="2764471" cy="2153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88989" y="1222375"/>
            <a:ext cx="2815869" cy="2076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306389" y="367173"/>
            <a:ext cx="9297986" cy="307777"/>
          </a:xfrm>
        </p:spPr>
        <p:txBody>
          <a:bodyPr/>
          <a:lstStyle/>
          <a:p>
            <a:r>
              <a:rPr lang="de-DE" dirty="0"/>
              <a:t>Warum Small Caps und warum mit Aberdeen Standard Investments?</a:t>
            </a:r>
            <a:endParaRPr lang="en-GB" dirty="0"/>
          </a:p>
        </p:txBody>
      </p:sp>
      <p:sp>
        <p:nvSpPr>
          <p:cNvPr id="4" name="Text Placeholder 3"/>
          <p:cNvSpPr>
            <a:spLocks noGrp="1"/>
          </p:cNvSpPr>
          <p:nvPr>
            <p:ph type="body" sz="quarter" idx="11"/>
          </p:nvPr>
        </p:nvSpPr>
        <p:spPr/>
        <p:txBody>
          <a:bodyPr/>
          <a:lstStyle/>
          <a:p>
            <a:endParaRPr lang="en-GB"/>
          </a:p>
        </p:txBody>
      </p:sp>
      <p:sp>
        <p:nvSpPr>
          <p:cNvPr id="5" name="Text Placeholder 4"/>
          <p:cNvSpPr>
            <a:spLocks noGrp="1"/>
          </p:cNvSpPr>
          <p:nvPr>
            <p:ph type="body" sz="quarter" idx="34"/>
          </p:nvPr>
        </p:nvSpPr>
        <p:spPr>
          <a:xfrm>
            <a:off x="304800" y="5903361"/>
            <a:ext cx="9295774" cy="195814"/>
          </a:xfrm>
        </p:spPr>
        <p:txBody>
          <a:bodyPr/>
          <a:lstStyle/>
          <a:p>
            <a:r>
              <a:rPr lang="en-GB" dirty="0" err="1" smtClean="0"/>
              <a:t>Quelle</a:t>
            </a:r>
            <a:r>
              <a:rPr lang="en-GB" dirty="0" smtClean="0"/>
              <a:t>: </a:t>
            </a:r>
            <a:r>
              <a:rPr lang="en-GB" dirty="0"/>
              <a:t>Aberdeen Standard </a:t>
            </a:r>
            <a:r>
              <a:rPr lang="en-GB" dirty="0" smtClean="0"/>
              <a:t>Investments</a:t>
            </a:r>
            <a:r>
              <a:rPr lang="en-GB" dirty="0"/>
              <a:t>.</a:t>
            </a:r>
          </a:p>
        </p:txBody>
      </p:sp>
      <p:sp>
        <p:nvSpPr>
          <p:cNvPr id="9" name="Text Placeholder 22"/>
          <p:cNvSpPr txBox="1">
            <a:spLocks/>
          </p:cNvSpPr>
          <p:nvPr/>
        </p:nvSpPr>
        <p:spPr>
          <a:xfrm>
            <a:off x="632521" y="3450340"/>
            <a:ext cx="3600000" cy="288147"/>
          </a:xfrm>
          <a:prstGeom prst="rect">
            <a:avLst/>
          </a:prstGeom>
          <a:solidFill>
            <a:srgbClr val="141E50"/>
          </a:solidFill>
        </p:spPr>
        <p:txBody>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1000" b="1" i="0" kern="1200" spc="0">
                <a:solidFill>
                  <a:srgbClr val="1A9CE3"/>
                </a:solidFill>
                <a:latin typeface="Arial" panose="020B0604020202020204" pitchFamily="34" charset="0"/>
                <a:ea typeface="Arial" panose="020B0604020202020204" pitchFamily="34" charset="0"/>
                <a:cs typeface="Arial" panose="020B0604020202020204" pitchFamily="34" charset="0"/>
              </a:defRPr>
            </a:lvl1pPr>
            <a:lvl2pPr marL="6350" indent="0" algn="l" defTabSz="914400" rtl="0" eaLnBrk="1" latinLnBrk="0" hangingPunct="1">
              <a:lnSpc>
                <a:spcPct val="100000"/>
              </a:lnSpc>
              <a:spcBef>
                <a:spcPts val="600"/>
              </a:spcBef>
              <a:spcAft>
                <a:spcPts val="600"/>
              </a:spcAft>
              <a:buFont typeface="Arial" panose="020B0604020202020204" pitchFamily="34" charset="0"/>
              <a:buNone/>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71450" indent="-171450" algn="l" defTabSz="914400" rtl="0" eaLnBrk="1" latinLnBrk="0" hangingPunct="1">
              <a:lnSpc>
                <a:spcPct val="100000"/>
              </a:lnSpc>
              <a:spcBef>
                <a:spcPts val="600"/>
              </a:spcBef>
              <a:spcAft>
                <a:spcPts val="600"/>
              </a:spcAft>
              <a:buFont typeface="Arial" charset="0"/>
              <a:buChar char="•"/>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3pPr>
            <a:lvl4pPr marL="357188" indent="-179388" algn="l" defTabSz="914400" rtl="0" eaLnBrk="1" latinLnBrk="0" hangingPunct="1">
              <a:lnSpc>
                <a:spcPct val="100000"/>
              </a:lnSpc>
              <a:spcBef>
                <a:spcPts val="600"/>
              </a:spcBef>
              <a:spcAft>
                <a:spcPts val="600"/>
              </a:spcAft>
              <a:buFont typeface="Arial" panose="020B0604020202020204" pitchFamily="34" charset="0"/>
              <a:buChar char="•"/>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4pPr>
            <a:lvl5pPr marL="536575" indent="-179388" algn="l" defTabSz="914400" rtl="0" eaLnBrk="1" latinLnBrk="0" hangingPunct="1">
              <a:lnSpc>
                <a:spcPct val="100000"/>
              </a:lnSpc>
              <a:spcBef>
                <a:spcPts val="600"/>
              </a:spcBef>
              <a:spcAft>
                <a:spcPts val="600"/>
              </a:spcAft>
              <a:buFont typeface="Arial" charset="0"/>
              <a:buChar char="•"/>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5pPr>
            <a:lvl6pPr marL="720725" indent="-182563" algn="l" defTabSz="914400" rtl="0" eaLnBrk="1" latinLnBrk="0" hangingPunct="1">
              <a:lnSpc>
                <a:spcPct val="100000"/>
              </a:lnSpc>
              <a:spcBef>
                <a:spcPts val="600"/>
              </a:spcBef>
              <a:spcAft>
                <a:spcPts val="600"/>
              </a:spcAft>
              <a:buFont typeface="Arial" panose="020B0604020202020204" pitchFamily="34" charset="0"/>
              <a:buChar char="•"/>
              <a:tabLst/>
              <a:defRPr sz="1000" kern="1200" spc="0" baseline="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180975"/>
            <a:r>
              <a:rPr lang="de-DE" sz="1400" dirty="0" smtClean="0">
                <a:solidFill>
                  <a:srgbClr val="FFFFFF"/>
                </a:solidFill>
              </a:rPr>
              <a:t>Globale Aufstellung für lokales Alpha </a:t>
            </a:r>
            <a:endParaRPr lang="en-GB" sz="1400" dirty="0"/>
          </a:p>
        </p:txBody>
      </p:sp>
      <p:sp>
        <p:nvSpPr>
          <p:cNvPr id="10" name="Text Placeholder 23"/>
          <p:cNvSpPr txBox="1">
            <a:spLocks/>
          </p:cNvSpPr>
          <p:nvPr/>
        </p:nvSpPr>
        <p:spPr>
          <a:xfrm>
            <a:off x="5350131" y="3450340"/>
            <a:ext cx="3600000" cy="288147"/>
          </a:xfrm>
          <a:prstGeom prst="rect">
            <a:avLst/>
          </a:prstGeom>
          <a:solidFill>
            <a:srgbClr val="141E50"/>
          </a:solidFill>
        </p:spPr>
        <p:txBody>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1000" b="1" i="0" kern="1200" spc="0">
                <a:solidFill>
                  <a:srgbClr val="1A9CE3"/>
                </a:solidFill>
                <a:latin typeface="Arial" panose="020B0604020202020204" pitchFamily="34" charset="0"/>
                <a:ea typeface="Arial" panose="020B0604020202020204" pitchFamily="34" charset="0"/>
                <a:cs typeface="Arial" panose="020B0604020202020204" pitchFamily="34" charset="0"/>
              </a:defRPr>
            </a:lvl1pPr>
            <a:lvl2pPr marL="6350" indent="0" algn="l" defTabSz="914400" rtl="0" eaLnBrk="1" latinLnBrk="0" hangingPunct="1">
              <a:lnSpc>
                <a:spcPct val="100000"/>
              </a:lnSpc>
              <a:spcBef>
                <a:spcPts val="600"/>
              </a:spcBef>
              <a:spcAft>
                <a:spcPts val="600"/>
              </a:spcAft>
              <a:buFont typeface="Arial" panose="020B0604020202020204" pitchFamily="34" charset="0"/>
              <a:buNone/>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71450" indent="-171450" algn="l" defTabSz="914400" rtl="0" eaLnBrk="1" latinLnBrk="0" hangingPunct="1">
              <a:lnSpc>
                <a:spcPct val="100000"/>
              </a:lnSpc>
              <a:spcBef>
                <a:spcPts val="600"/>
              </a:spcBef>
              <a:spcAft>
                <a:spcPts val="600"/>
              </a:spcAft>
              <a:buFont typeface="Arial" charset="0"/>
              <a:buChar char="•"/>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3pPr>
            <a:lvl4pPr marL="357188" indent="-179388" algn="l" defTabSz="914400" rtl="0" eaLnBrk="1" latinLnBrk="0" hangingPunct="1">
              <a:lnSpc>
                <a:spcPct val="100000"/>
              </a:lnSpc>
              <a:spcBef>
                <a:spcPts val="600"/>
              </a:spcBef>
              <a:spcAft>
                <a:spcPts val="600"/>
              </a:spcAft>
              <a:buFont typeface="Arial" panose="020B0604020202020204" pitchFamily="34" charset="0"/>
              <a:buChar char="•"/>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4pPr>
            <a:lvl5pPr marL="536575" indent="-179388" algn="l" defTabSz="914400" rtl="0" eaLnBrk="1" latinLnBrk="0" hangingPunct="1">
              <a:lnSpc>
                <a:spcPct val="100000"/>
              </a:lnSpc>
              <a:spcBef>
                <a:spcPts val="600"/>
              </a:spcBef>
              <a:spcAft>
                <a:spcPts val="600"/>
              </a:spcAft>
              <a:buFont typeface="Arial" charset="0"/>
              <a:buChar char="•"/>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5pPr>
            <a:lvl6pPr marL="720725" indent="-182563" algn="l" defTabSz="914400" rtl="0" eaLnBrk="1" latinLnBrk="0" hangingPunct="1">
              <a:lnSpc>
                <a:spcPct val="100000"/>
              </a:lnSpc>
              <a:spcBef>
                <a:spcPts val="600"/>
              </a:spcBef>
              <a:spcAft>
                <a:spcPts val="600"/>
              </a:spcAft>
              <a:buFont typeface="Arial" panose="020B0604020202020204" pitchFamily="34" charset="0"/>
              <a:buChar char="•"/>
              <a:tabLst/>
              <a:defRPr sz="1000" kern="1200" spc="0" baseline="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180975"/>
            <a:r>
              <a:rPr lang="de-DE" sz="1400" dirty="0" smtClean="0">
                <a:solidFill>
                  <a:srgbClr val="FFFFFF"/>
                </a:solidFill>
              </a:rPr>
              <a:t>Konsistenter Investmentprozess</a:t>
            </a:r>
            <a:endParaRPr lang="en-GB" dirty="0"/>
          </a:p>
        </p:txBody>
      </p:sp>
      <p:sp>
        <p:nvSpPr>
          <p:cNvPr id="11" name="Text Placeholder 24"/>
          <p:cNvSpPr txBox="1">
            <a:spLocks/>
          </p:cNvSpPr>
          <p:nvPr/>
        </p:nvSpPr>
        <p:spPr>
          <a:xfrm>
            <a:off x="733428" y="967029"/>
            <a:ext cx="3600000" cy="288147"/>
          </a:xfrm>
          <a:prstGeom prst="rect">
            <a:avLst/>
          </a:prstGeom>
          <a:solidFill>
            <a:srgbClr val="141E50"/>
          </a:solidFill>
        </p:spPr>
        <p:txBody>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1000" b="1" i="0" kern="1200" spc="0">
                <a:solidFill>
                  <a:srgbClr val="1A9CE3"/>
                </a:solidFill>
                <a:latin typeface="Arial" panose="020B0604020202020204" pitchFamily="34" charset="0"/>
                <a:ea typeface="Arial" panose="020B0604020202020204" pitchFamily="34" charset="0"/>
                <a:cs typeface="Arial" panose="020B0604020202020204" pitchFamily="34" charset="0"/>
              </a:defRPr>
            </a:lvl1pPr>
            <a:lvl2pPr marL="6350" indent="0" algn="l" defTabSz="914400" rtl="0" eaLnBrk="1" latinLnBrk="0" hangingPunct="1">
              <a:lnSpc>
                <a:spcPct val="100000"/>
              </a:lnSpc>
              <a:spcBef>
                <a:spcPts val="600"/>
              </a:spcBef>
              <a:spcAft>
                <a:spcPts val="600"/>
              </a:spcAft>
              <a:buFont typeface="Arial" panose="020B0604020202020204" pitchFamily="34" charset="0"/>
              <a:buNone/>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71450" indent="-171450" algn="l" defTabSz="914400" rtl="0" eaLnBrk="1" latinLnBrk="0" hangingPunct="1">
              <a:lnSpc>
                <a:spcPct val="100000"/>
              </a:lnSpc>
              <a:spcBef>
                <a:spcPts val="600"/>
              </a:spcBef>
              <a:spcAft>
                <a:spcPts val="600"/>
              </a:spcAft>
              <a:buFont typeface="Arial" charset="0"/>
              <a:buChar char="•"/>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3pPr>
            <a:lvl4pPr marL="357188" indent="-179388" algn="l" defTabSz="914400" rtl="0" eaLnBrk="1" latinLnBrk="0" hangingPunct="1">
              <a:lnSpc>
                <a:spcPct val="100000"/>
              </a:lnSpc>
              <a:spcBef>
                <a:spcPts val="600"/>
              </a:spcBef>
              <a:spcAft>
                <a:spcPts val="600"/>
              </a:spcAft>
              <a:buFont typeface="Arial" panose="020B0604020202020204" pitchFamily="34" charset="0"/>
              <a:buChar char="•"/>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4pPr>
            <a:lvl5pPr marL="536575" indent="-179388" algn="l" defTabSz="914400" rtl="0" eaLnBrk="1" latinLnBrk="0" hangingPunct="1">
              <a:lnSpc>
                <a:spcPct val="100000"/>
              </a:lnSpc>
              <a:spcBef>
                <a:spcPts val="600"/>
              </a:spcBef>
              <a:spcAft>
                <a:spcPts val="600"/>
              </a:spcAft>
              <a:buFont typeface="Arial" charset="0"/>
              <a:buChar char="•"/>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5pPr>
            <a:lvl6pPr marL="720725" indent="-182563" algn="l" defTabSz="914400" rtl="0" eaLnBrk="1" latinLnBrk="0" hangingPunct="1">
              <a:lnSpc>
                <a:spcPct val="100000"/>
              </a:lnSpc>
              <a:spcBef>
                <a:spcPts val="600"/>
              </a:spcBef>
              <a:spcAft>
                <a:spcPts val="600"/>
              </a:spcAft>
              <a:buFont typeface="Arial" panose="020B0604020202020204" pitchFamily="34" charset="0"/>
              <a:buChar char="•"/>
              <a:tabLst/>
              <a:defRPr sz="1000" kern="1200" spc="0" baseline="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85725"/>
            <a:r>
              <a:rPr lang="de-DE" sz="1400" dirty="0" smtClean="0">
                <a:solidFill>
                  <a:srgbClr val="FFFFFF"/>
                </a:solidFill>
              </a:rPr>
              <a:t>Aktive Manager mit Mehrwert</a:t>
            </a:r>
            <a:endParaRPr lang="en-GB" sz="1400" dirty="0">
              <a:solidFill>
                <a:srgbClr val="FFFFFF"/>
              </a:solidFill>
            </a:endParaRPr>
          </a:p>
        </p:txBody>
      </p:sp>
      <p:pic>
        <p:nvPicPr>
          <p:cNvPr id="1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5365" y="1257023"/>
            <a:ext cx="2777505" cy="2040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5470" y="3732636"/>
            <a:ext cx="2820116" cy="2071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Placeholder 24"/>
          <p:cNvSpPr txBox="1">
            <a:spLocks/>
          </p:cNvSpPr>
          <p:nvPr/>
        </p:nvSpPr>
        <p:spPr>
          <a:xfrm>
            <a:off x="5477700" y="975351"/>
            <a:ext cx="3600000" cy="288147"/>
          </a:xfrm>
          <a:prstGeom prst="rect">
            <a:avLst/>
          </a:prstGeom>
          <a:solidFill>
            <a:srgbClr val="141E50"/>
          </a:solidFill>
        </p:spPr>
        <p:txBody>
          <a:bodyPr vert="horz" wrap="square" lIns="0" tIns="36000" rIns="0" bIns="36000" rtlCol="0" anchor="t" anchorCtr="0">
            <a:sp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700" b="0" i="0" kern="1200" spc="0" baseline="0">
                <a:solidFill>
                  <a:srgbClr val="878787"/>
                </a:solidFill>
                <a:latin typeface="Arial" panose="020B0604020202020204" pitchFamily="34" charset="0"/>
                <a:ea typeface="Arial" panose="020B0604020202020204" pitchFamily="34" charset="0"/>
                <a:cs typeface="Arial" panose="020B0604020202020204" pitchFamily="34" charset="0"/>
              </a:defRPr>
            </a:lvl1pPr>
            <a:lvl2pPr marL="6350" indent="0" algn="l" defTabSz="914400" rtl="0" eaLnBrk="1" latinLnBrk="0" hangingPunct="1">
              <a:lnSpc>
                <a:spcPct val="100000"/>
              </a:lnSpc>
              <a:spcBef>
                <a:spcPts val="600"/>
              </a:spcBef>
              <a:spcAft>
                <a:spcPts val="600"/>
              </a:spcAft>
              <a:buFont typeface="Arial" panose="020B0604020202020204" pitchFamily="34" charset="0"/>
              <a:buNone/>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71450" indent="-171450" algn="l" defTabSz="914400" rtl="0" eaLnBrk="1" latinLnBrk="0" hangingPunct="1">
              <a:lnSpc>
                <a:spcPct val="100000"/>
              </a:lnSpc>
              <a:spcBef>
                <a:spcPts val="600"/>
              </a:spcBef>
              <a:spcAft>
                <a:spcPts val="600"/>
              </a:spcAft>
              <a:buFont typeface="Arial" charset="0"/>
              <a:buChar char="•"/>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3pPr>
            <a:lvl4pPr marL="357188" indent="-179388" algn="l" defTabSz="914400" rtl="0" eaLnBrk="1" latinLnBrk="0" hangingPunct="1">
              <a:lnSpc>
                <a:spcPct val="100000"/>
              </a:lnSpc>
              <a:spcBef>
                <a:spcPts val="600"/>
              </a:spcBef>
              <a:spcAft>
                <a:spcPts val="600"/>
              </a:spcAft>
              <a:buFont typeface="Arial" panose="020B0604020202020204" pitchFamily="34" charset="0"/>
              <a:buChar char="•"/>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4pPr>
            <a:lvl5pPr marL="536575" indent="-179388" algn="l" defTabSz="914400" rtl="0" eaLnBrk="1" latinLnBrk="0" hangingPunct="1">
              <a:lnSpc>
                <a:spcPct val="100000"/>
              </a:lnSpc>
              <a:spcBef>
                <a:spcPts val="600"/>
              </a:spcBef>
              <a:spcAft>
                <a:spcPts val="600"/>
              </a:spcAft>
              <a:buFont typeface="Arial" charset="0"/>
              <a:buChar char="•"/>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5pPr>
            <a:lvl6pPr marL="720725" indent="-182563" algn="l" defTabSz="914400" rtl="0" eaLnBrk="1" latinLnBrk="0" hangingPunct="1">
              <a:lnSpc>
                <a:spcPct val="100000"/>
              </a:lnSpc>
              <a:spcBef>
                <a:spcPts val="600"/>
              </a:spcBef>
              <a:spcAft>
                <a:spcPts val="600"/>
              </a:spcAft>
              <a:buFont typeface="Arial" panose="020B0604020202020204" pitchFamily="34" charset="0"/>
              <a:buChar char="•"/>
              <a:tabLst/>
              <a:defRPr sz="1000" kern="1200" spc="0" baseline="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180975"/>
            <a:r>
              <a:rPr lang="de-DE" sz="1400" b="1" dirty="0" smtClean="0">
                <a:solidFill>
                  <a:srgbClr val="FFFFFF"/>
                </a:solidFill>
              </a:rPr>
              <a:t>Über 100 Jahre Erfahrung </a:t>
            </a:r>
            <a:endParaRPr lang="en-GB" sz="1400" b="1" dirty="0">
              <a:solidFill>
                <a:srgbClr val="FFFFFF"/>
              </a:solidFill>
            </a:endParaRPr>
          </a:p>
        </p:txBody>
      </p:sp>
    </p:spTree>
    <p:extLst>
      <p:ext uri="{BB962C8B-B14F-4D97-AF65-F5344CB8AC3E}">
        <p14:creationId xmlns:p14="http://schemas.microsoft.com/office/powerpoint/2010/main" val="37905864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194"/>
                                        </p:tgtEl>
                                        <p:attrNameLst>
                                          <p:attrName>style.visibility</p:attrName>
                                        </p:attrNameLst>
                                      </p:cBhvr>
                                      <p:to>
                                        <p:strVal val="visible"/>
                                      </p:to>
                                    </p:set>
                                    <p:animEffect transition="in" filter="fade">
                                      <p:cBhvr>
                                        <p:cTn id="23" dur="1000"/>
                                        <p:tgtEl>
                                          <p:spTgt spid="819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r="4625"/>
          <a:stretch/>
        </p:blipFill>
        <p:spPr bwMode="auto">
          <a:xfrm>
            <a:off x="4376940" y="1688907"/>
            <a:ext cx="5256584" cy="4128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 Placeholder 2"/>
          <p:cNvSpPr>
            <a:spLocks noGrp="1"/>
          </p:cNvSpPr>
          <p:nvPr>
            <p:ph type="body" sz="quarter" idx="4294967295"/>
          </p:nvPr>
        </p:nvSpPr>
        <p:spPr>
          <a:xfrm>
            <a:off x="10" y="1676400"/>
            <a:ext cx="6463683" cy="4114800"/>
          </a:xfrm>
          <a:custGeom>
            <a:avLst/>
            <a:gdLst/>
            <a:ahLst/>
            <a:cxnLst/>
            <a:rect l="l" t="t" r="r" b="b"/>
            <a:pathLst>
              <a:path w="6463683" h="4114800">
                <a:moveTo>
                  <a:pt x="0" y="0"/>
                </a:moveTo>
                <a:lnTo>
                  <a:pt x="6463683" y="0"/>
                </a:lnTo>
                <a:lnTo>
                  <a:pt x="4367087" y="4114800"/>
                </a:lnTo>
                <a:lnTo>
                  <a:pt x="0" y="4114800"/>
                </a:lnTo>
                <a:close/>
              </a:path>
            </a:pathLst>
          </a:custGeom>
          <a:solidFill>
            <a:schemeClr val="tx1"/>
          </a:solidFill>
        </p:spPr>
        <p:txBody>
          <a:bodyPr/>
          <a:lstStyle/>
          <a:p>
            <a:pPr marL="0" indent="0">
              <a:buNone/>
            </a:pPr>
            <a:endParaRPr lang="en-GB" dirty="0"/>
          </a:p>
        </p:txBody>
      </p:sp>
      <p:sp>
        <p:nvSpPr>
          <p:cNvPr id="8" name="Rectangle 7"/>
          <p:cNvSpPr/>
          <p:nvPr/>
        </p:nvSpPr>
        <p:spPr>
          <a:xfrm>
            <a:off x="262393" y="6194066"/>
            <a:ext cx="9477956" cy="95416"/>
          </a:xfrm>
          <a:prstGeom prst="rect">
            <a:avLst/>
          </a:prstGeom>
          <a:solidFill>
            <a:schemeClr val="bg1"/>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9" name="Title 4"/>
          <p:cNvSpPr txBox="1">
            <a:spLocks/>
          </p:cNvSpPr>
          <p:nvPr/>
        </p:nvSpPr>
        <p:spPr bwMode="auto">
          <a:xfrm>
            <a:off x="126737" y="4518280"/>
            <a:ext cx="4572000" cy="405102"/>
          </a:xfrm>
          <a:prstGeom prst="rect">
            <a:avLst/>
          </a:prstGeom>
          <a:noFill/>
          <a:ln>
            <a:noFill/>
          </a:ln>
          <a:effectLst/>
          <a:extLst/>
        </p:spPr>
        <p:txBody>
          <a:bodyPr vert="horz" wrap="square" lIns="0" tIns="36000" rIns="0" bIns="36000" numCol="1" anchor="t" anchorCtr="0" compatLnSpc="1">
            <a:prstTxWarp prst="textNoShape">
              <a:avLst/>
            </a:prstTxWarp>
            <a:spAutoFit/>
          </a:bodyPr>
          <a:lstStyle>
            <a:lvl1pPr algn="l" rtl="0" eaLnBrk="1" fontAlgn="base" hangingPunct="1">
              <a:lnSpc>
                <a:spcPct val="90000"/>
              </a:lnSpc>
              <a:spcBef>
                <a:spcPct val="0"/>
              </a:spcBef>
              <a:spcAft>
                <a:spcPct val="0"/>
              </a:spcAft>
              <a:defRPr sz="2600" b="1" baseline="0">
                <a:solidFill>
                  <a:schemeClr val="bg1"/>
                </a:solidFill>
                <a:latin typeface="Arial" panose="020B0604020202020204" pitchFamily="34" charset="0"/>
                <a:ea typeface="+mj-ea"/>
                <a:cs typeface="Arial" panose="020B0604020202020204" pitchFamily="34" charset="0"/>
              </a:defRPr>
            </a:lvl1pPr>
            <a:lvl2pPr algn="l" rtl="0" eaLnBrk="1" fontAlgn="base" hangingPunct="1">
              <a:lnSpc>
                <a:spcPct val="85000"/>
              </a:lnSpc>
              <a:spcBef>
                <a:spcPct val="0"/>
              </a:spcBef>
              <a:spcAft>
                <a:spcPct val="0"/>
              </a:spcAft>
              <a:defRPr sz="2800" b="1">
                <a:solidFill>
                  <a:schemeClr val="bg1"/>
                </a:solidFill>
                <a:latin typeface="Arial" charset="0"/>
                <a:ea typeface="ＭＳ Ｐゴシック" pitchFamily="34" charset="-128"/>
              </a:defRPr>
            </a:lvl2pPr>
            <a:lvl3pPr algn="l" rtl="0" eaLnBrk="1" fontAlgn="base" hangingPunct="1">
              <a:lnSpc>
                <a:spcPct val="85000"/>
              </a:lnSpc>
              <a:spcBef>
                <a:spcPct val="0"/>
              </a:spcBef>
              <a:spcAft>
                <a:spcPct val="0"/>
              </a:spcAft>
              <a:defRPr sz="2800" b="1">
                <a:solidFill>
                  <a:schemeClr val="bg1"/>
                </a:solidFill>
                <a:latin typeface="Arial" charset="0"/>
                <a:ea typeface="ＭＳ Ｐゴシック" pitchFamily="34" charset="-128"/>
              </a:defRPr>
            </a:lvl3pPr>
            <a:lvl4pPr algn="l" rtl="0" eaLnBrk="1" fontAlgn="base" hangingPunct="1">
              <a:lnSpc>
                <a:spcPct val="85000"/>
              </a:lnSpc>
              <a:spcBef>
                <a:spcPct val="0"/>
              </a:spcBef>
              <a:spcAft>
                <a:spcPct val="0"/>
              </a:spcAft>
              <a:defRPr sz="2800" b="1">
                <a:solidFill>
                  <a:schemeClr val="bg1"/>
                </a:solidFill>
                <a:latin typeface="Arial" charset="0"/>
                <a:ea typeface="ＭＳ Ｐゴシック" pitchFamily="34" charset="-128"/>
              </a:defRPr>
            </a:lvl4pPr>
            <a:lvl5pPr algn="l" rtl="0" eaLnBrk="1" fontAlgn="base" hangingPunct="1">
              <a:lnSpc>
                <a:spcPct val="85000"/>
              </a:lnSpc>
              <a:spcBef>
                <a:spcPct val="0"/>
              </a:spcBef>
              <a:spcAft>
                <a:spcPct val="0"/>
              </a:spcAft>
              <a:defRPr sz="2800" b="1">
                <a:solidFill>
                  <a:schemeClr val="bg1"/>
                </a:solidFill>
                <a:latin typeface="Arial" charset="0"/>
                <a:ea typeface="ＭＳ Ｐゴシック" pitchFamily="34" charset="-128"/>
              </a:defRPr>
            </a:lvl5pPr>
            <a:lvl6pPr marL="457148" algn="l" rtl="0" eaLnBrk="1" fontAlgn="base" hangingPunct="1">
              <a:lnSpc>
                <a:spcPct val="85000"/>
              </a:lnSpc>
              <a:spcBef>
                <a:spcPct val="0"/>
              </a:spcBef>
              <a:spcAft>
                <a:spcPct val="0"/>
              </a:spcAft>
              <a:defRPr sz="2800" b="1">
                <a:solidFill>
                  <a:schemeClr val="bg1"/>
                </a:solidFill>
                <a:latin typeface="Arial" charset="0"/>
                <a:ea typeface="ＭＳ Ｐゴシック" pitchFamily="34" charset="-128"/>
              </a:defRPr>
            </a:lvl6pPr>
            <a:lvl7pPr marL="914296" algn="l" rtl="0" eaLnBrk="1" fontAlgn="base" hangingPunct="1">
              <a:lnSpc>
                <a:spcPct val="85000"/>
              </a:lnSpc>
              <a:spcBef>
                <a:spcPct val="0"/>
              </a:spcBef>
              <a:spcAft>
                <a:spcPct val="0"/>
              </a:spcAft>
              <a:defRPr sz="2800" b="1">
                <a:solidFill>
                  <a:schemeClr val="bg1"/>
                </a:solidFill>
                <a:latin typeface="Arial" charset="0"/>
                <a:ea typeface="ＭＳ Ｐゴシック" pitchFamily="34" charset="-128"/>
              </a:defRPr>
            </a:lvl7pPr>
            <a:lvl8pPr marL="1371445" algn="l" rtl="0" eaLnBrk="1" fontAlgn="base" hangingPunct="1">
              <a:lnSpc>
                <a:spcPct val="85000"/>
              </a:lnSpc>
              <a:spcBef>
                <a:spcPct val="0"/>
              </a:spcBef>
              <a:spcAft>
                <a:spcPct val="0"/>
              </a:spcAft>
              <a:defRPr sz="2800" b="1">
                <a:solidFill>
                  <a:schemeClr val="bg1"/>
                </a:solidFill>
                <a:latin typeface="Arial" charset="0"/>
                <a:ea typeface="ＭＳ Ｐゴシック" pitchFamily="34" charset="-128"/>
              </a:defRPr>
            </a:lvl8pPr>
            <a:lvl9pPr marL="1828592" algn="l" rtl="0" eaLnBrk="1" fontAlgn="base" hangingPunct="1">
              <a:lnSpc>
                <a:spcPct val="85000"/>
              </a:lnSpc>
              <a:spcBef>
                <a:spcPct val="0"/>
              </a:spcBef>
              <a:spcAft>
                <a:spcPct val="0"/>
              </a:spcAft>
              <a:defRPr sz="2800" b="1">
                <a:solidFill>
                  <a:schemeClr val="bg1"/>
                </a:solidFill>
                <a:latin typeface="Arial" charset="0"/>
                <a:ea typeface="ＭＳ Ｐゴシック" pitchFamily="34" charset="-128"/>
              </a:defRPr>
            </a:lvl9pPr>
          </a:lstStyle>
          <a:p>
            <a:r>
              <a:rPr lang="de-DE" sz="2400" kern="0" dirty="0" smtClean="0">
                <a:solidFill>
                  <a:srgbClr val="FFFFFF"/>
                </a:solidFill>
              </a:rPr>
              <a:t>Anhang</a:t>
            </a:r>
            <a:endParaRPr lang="en-GB" sz="2400" kern="0" dirty="0">
              <a:solidFill>
                <a:srgbClr val="FFFFFF"/>
              </a:solidFill>
            </a:endParaRPr>
          </a:p>
        </p:txBody>
      </p:sp>
      <p:sp>
        <p:nvSpPr>
          <p:cNvPr id="2" name="Rectangle 1"/>
          <p:cNvSpPr/>
          <p:nvPr/>
        </p:nvSpPr>
        <p:spPr>
          <a:xfrm>
            <a:off x="1784647" y="5800361"/>
            <a:ext cx="7920881" cy="196186"/>
          </a:xfrm>
          <a:prstGeom prst="rect">
            <a:avLst/>
          </a:prstGeom>
          <a:solidFill>
            <a:schemeClr val="bg1"/>
          </a:solid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0" name="Rectangle 9"/>
          <p:cNvSpPr/>
          <p:nvPr/>
        </p:nvSpPr>
        <p:spPr>
          <a:xfrm flipV="1">
            <a:off x="9192583" y="6453396"/>
            <a:ext cx="576064" cy="292935"/>
          </a:xfrm>
          <a:prstGeom prst="rect">
            <a:avLst/>
          </a:prstGeom>
          <a:solidFill>
            <a:schemeClr val="bg1"/>
          </a:solid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1818417538"/>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Global Smaller Companies </a:t>
            </a:r>
          </a:p>
        </p:txBody>
      </p:sp>
      <p:sp>
        <p:nvSpPr>
          <p:cNvPr id="8" name="Text Placeholder 7"/>
          <p:cNvSpPr>
            <a:spLocks noGrp="1"/>
          </p:cNvSpPr>
          <p:nvPr>
            <p:ph type="body" sz="quarter" idx="34"/>
          </p:nvPr>
        </p:nvSpPr>
        <p:spPr>
          <a:xfrm>
            <a:off x="454686" y="5552694"/>
            <a:ext cx="8992533" cy="318924"/>
          </a:xfrm>
        </p:spPr>
        <p:txBody>
          <a:bodyPr/>
          <a:lstStyle/>
          <a:p>
            <a:endParaRPr lang="en-GB" dirty="0"/>
          </a:p>
          <a:p>
            <a:r>
              <a:rPr lang="en-GB" dirty="0"/>
              <a:t>Source: Aberdeen Standard Investments, Morningstar Direct, 31 December 2018</a:t>
            </a:r>
          </a:p>
        </p:txBody>
      </p:sp>
      <p:sp>
        <p:nvSpPr>
          <p:cNvPr id="2" name="Text Placeholder 1"/>
          <p:cNvSpPr>
            <a:spLocks noGrp="1"/>
          </p:cNvSpPr>
          <p:nvPr>
            <p:ph type="body" sz="quarter" idx="11"/>
          </p:nvPr>
        </p:nvSpPr>
        <p:spPr/>
        <p:txBody>
          <a:bodyPr/>
          <a:lstStyle/>
          <a:p>
            <a:endParaRPr lang="en-GB"/>
          </a:p>
        </p:txBody>
      </p:sp>
      <p:graphicFrame>
        <p:nvGraphicFramePr>
          <p:cNvPr id="7" name="Table 6"/>
          <p:cNvGraphicFramePr>
            <a:graphicFrameLocks noGrp="1"/>
          </p:cNvGraphicFramePr>
          <p:nvPr>
            <p:extLst>
              <p:ext uri="{D42A27DB-BD31-4B8C-83A1-F6EECF244321}">
                <p14:modId xmlns:p14="http://schemas.microsoft.com/office/powerpoint/2010/main" val="3658829887"/>
              </p:ext>
            </p:extLst>
          </p:nvPr>
        </p:nvGraphicFramePr>
        <p:xfrm>
          <a:off x="428497" y="4365104"/>
          <a:ext cx="9127014" cy="1163520"/>
        </p:xfrm>
        <a:graphic>
          <a:graphicData uri="http://schemas.openxmlformats.org/drawingml/2006/table">
            <a:tbl>
              <a:tblPr firstRow="1" bandRow="1">
                <a:tableStyleId>{5C22544A-7EE6-4342-B048-85BDC9FD1C3A}</a:tableStyleId>
              </a:tblPr>
              <a:tblGrid>
                <a:gridCol w="4727393"/>
                <a:gridCol w="4399621"/>
              </a:tblGrid>
              <a:tr h="168019">
                <a:tc gridSpan="2">
                  <a:txBody>
                    <a:bodyPr/>
                    <a:lstStyle/>
                    <a:p>
                      <a:pPr algn="ctr"/>
                      <a:r>
                        <a:rPr lang="en-GB" sz="800" dirty="0" smtClean="0">
                          <a:solidFill>
                            <a:schemeClr val="tx1"/>
                          </a:solidFill>
                        </a:rPr>
                        <a:t>Risk statistics </a:t>
                      </a:r>
                      <a:endParaRPr lang="en-GB" sz="800" dirty="0">
                        <a:solidFill>
                          <a:schemeClr val="tx1"/>
                        </a:solidFill>
                      </a:endParaRPr>
                    </a:p>
                  </a:txBody>
                  <a:tcPr marL="78000" marR="78000" marT="36000" marB="36000" anchor="ctr">
                    <a:lnL w="12700" cmpd="sng">
                      <a:noFill/>
                    </a:lnL>
                    <a:lnR w="12700" cmpd="sng">
                      <a:noFill/>
                    </a:lnR>
                    <a:lnT w="12700" cap="flat" cmpd="sng" algn="ctr">
                      <a:solidFill>
                        <a:schemeClr val="tx1"/>
                      </a:solidFill>
                      <a:prstDash val="solid"/>
                      <a:round/>
                      <a:headEnd type="none" w="med" len="med"/>
                      <a:tailEnd type="none" w="med" len="med"/>
                    </a:lnT>
                    <a:lnB w="6350" cap="flat" cmpd="sng" algn="ctr">
                      <a:solidFill>
                        <a:srgbClr val="C8C9C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pPr algn="ctr"/>
                      <a:endParaRPr lang="en-GB" sz="9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381D7"/>
                    </a:solidFill>
                  </a:tcPr>
                </a:tc>
              </a:tr>
              <a:tr h="168019">
                <a:tc>
                  <a:txBody>
                    <a:bodyPr/>
                    <a:lstStyle/>
                    <a:p>
                      <a:pPr algn="l"/>
                      <a:r>
                        <a:rPr lang="en-GB" sz="800" dirty="0" smtClean="0">
                          <a:solidFill>
                            <a:schemeClr val="tx1"/>
                          </a:solidFill>
                        </a:rPr>
                        <a:t>Upside capture </a:t>
                      </a:r>
                      <a:endParaRPr lang="en-GB" sz="800" dirty="0">
                        <a:solidFill>
                          <a:schemeClr val="tx1"/>
                        </a:solidFill>
                      </a:endParaRPr>
                    </a:p>
                  </a:txBody>
                  <a:tcPr marL="78000" marR="78000" marT="36000" marB="36000" anchor="ctr">
                    <a:lnL w="12700" cmpd="sng">
                      <a:noFill/>
                    </a:lnL>
                    <a:lnR w="12700" cmpd="sng">
                      <a:noFill/>
                    </a:lnR>
                    <a:lnT w="6350" cap="flat" cmpd="sng" algn="ctr">
                      <a:solidFill>
                        <a:srgbClr val="C8C9C7"/>
                      </a:solidFill>
                      <a:prstDash val="solid"/>
                      <a:round/>
                      <a:headEnd type="none" w="med" len="med"/>
                      <a:tailEnd type="none" w="med" len="med"/>
                    </a:lnT>
                    <a:lnB w="6350" cap="flat" cmpd="sng" algn="ctr">
                      <a:solidFill>
                        <a:srgbClr val="C8C9C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GB" sz="800" dirty="0" smtClean="0">
                          <a:solidFill>
                            <a:schemeClr val="tx1"/>
                          </a:solidFill>
                        </a:rPr>
                        <a:t>111%</a:t>
                      </a:r>
                      <a:endParaRPr lang="en-GB" sz="800" dirty="0">
                        <a:solidFill>
                          <a:schemeClr val="tx1"/>
                        </a:solidFill>
                      </a:endParaRPr>
                    </a:p>
                  </a:txBody>
                  <a:tcPr marL="78000" marR="78000" marT="36000" marB="36000" anchor="ctr">
                    <a:lnL w="12700" cmpd="sng">
                      <a:noFill/>
                    </a:lnL>
                    <a:lnR w="12700" cmpd="sng">
                      <a:noFill/>
                    </a:lnR>
                    <a:lnT w="6350" cap="flat" cmpd="sng" algn="ctr">
                      <a:solidFill>
                        <a:srgbClr val="C8C9C7"/>
                      </a:solidFill>
                      <a:prstDash val="solid"/>
                      <a:round/>
                      <a:headEnd type="none" w="med" len="med"/>
                      <a:tailEnd type="none" w="med" len="med"/>
                    </a:lnT>
                    <a:lnB w="6350" cap="flat" cmpd="sng" algn="ctr">
                      <a:solidFill>
                        <a:srgbClr val="C8C9C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r>
              <a:tr h="168019">
                <a:tc>
                  <a:txBody>
                    <a:bodyPr/>
                    <a:lstStyle/>
                    <a:p>
                      <a:pPr algn="l"/>
                      <a:r>
                        <a:rPr lang="en-GB" sz="800" dirty="0" smtClean="0">
                          <a:solidFill>
                            <a:schemeClr val="tx1"/>
                          </a:solidFill>
                        </a:rPr>
                        <a:t>Downside capture </a:t>
                      </a:r>
                      <a:endParaRPr lang="en-GB" sz="800" dirty="0">
                        <a:solidFill>
                          <a:schemeClr val="tx1"/>
                        </a:solidFill>
                      </a:endParaRPr>
                    </a:p>
                  </a:txBody>
                  <a:tcPr marL="78000" marR="78000" marT="36000" marB="36000" anchor="ctr">
                    <a:lnL w="12700" cmpd="sng">
                      <a:noFill/>
                    </a:lnL>
                    <a:lnR w="12700" cmpd="sng">
                      <a:noFill/>
                    </a:lnR>
                    <a:lnT w="6350" cap="flat" cmpd="sng" algn="ctr">
                      <a:solidFill>
                        <a:srgbClr val="C8C9C7"/>
                      </a:solidFill>
                      <a:prstDash val="solid"/>
                      <a:round/>
                      <a:headEnd type="none" w="med" len="med"/>
                      <a:tailEnd type="none" w="med" len="med"/>
                    </a:lnT>
                    <a:lnB w="6350" cap="flat" cmpd="sng" algn="ctr">
                      <a:solidFill>
                        <a:srgbClr val="C8C9C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GB" sz="800" dirty="0" smtClean="0">
                          <a:solidFill>
                            <a:schemeClr val="tx1"/>
                          </a:solidFill>
                        </a:rPr>
                        <a:t>90%</a:t>
                      </a:r>
                      <a:endParaRPr lang="en-GB" sz="800" dirty="0">
                        <a:solidFill>
                          <a:schemeClr val="tx1"/>
                        </a:solidFill>
                      </a:endParaRPr>
                    </a:p>
                  </a:txBody>
                  <a:tcPr marL="78000" marR="78000" marT="36000" marB="36000" anchor="ctr">
                    <a:lnL w="12700" cmpd="sng">
                      <a:noFill/>
                    </a:lnL>
                    <a:lnR w="12700" cmpd="sng">
                      <a:noFill/>
                    </a:lnR>
                    <a:lnT w="6350" cap="flat" cmpd="sng" algn="ctr">
                      <a:solidFill>
                        <a:srgbClr val="C8C9C7"/>
                      </a:solidFill>
                      <a:prstDash val="solid"/>
                      <a:round/>
                      <a:headEnd type="none" w="med" len="med"/>
                      <a:tailEnd type="none" w="med" len="med"/>
                    </a:lnT>
                    <a:lnB w="6350" cap="flat" cmpd="sng" algn="ctr">
                      <a:solidFill>
                        <a:srgbClr val="C8C9C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r>
              <a:tr h="168019">
                <a:tc>
                  <a:txBody>
                    <a:bodyPr/>
                    <a:lstStyle/>
                    <a:p>
                      <a:pPr algn="l"/>
                      <a:r>
                        <a:rPr lang="en-GB" sz="800" dirty="0" smtClean="0">
                          <a:solidFill>
                            <a:schemeClr val="tx1"/>
                          </a:solidFill>
                        </a:rPr>
                        <a:t>Period Beta </a:t>
                      </a:r>
                      <a:endParaRPr lang="en-GB" sz="800" dirty="0">
                        <a:solidFill>
                          <a:schemeClr val="tx1"/>
                        </a:solidFill>
                      </a:endParaRPr>
                    </a:p>
                  </a:txBody>
                  <a:tcPr marL="78000" marR="78000" marT="36000" marB="36000" anchor="ctr">
                    <a:lnL w="12700" cmpd="sng">
                      <a:noFill/>
                    </a:lnL>
                    <a:lnR w="12700" cmpd="sng">
                      <a:noFill/>
                    </a:lnR>
                    <a:lnT w="6350" cap="flat" cmpd="sng" algn="ctr">
                      <a:solidFill>
                        <a:srgbClr val="C8C9C7"/>
                      </a:solidFill>
                      <a:prstDash val="solid"/>
                      <a:round/>
                      <a:headEnd type="none" w="med" len="med"/>
                      <a:tailEnd type="none" w="med" len="med"/>
                    </a:lnT>
                    <a:lnB w="6350" cap="flat" cmpd="sng" algn="ctr">
                      <a:solidFill>
                        <a:srgbClr val="C8C9C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GB" sz="800" dirty="0" smtClean="0">
                          <a:solidFill>
                            <a:schemeClr val="tx1"/>
                          </a:solidFill>
                        </a:rPr>
                        <a:t>0.98</a:t>
                      </a:r>
                      <a:endParaRPr lang="en-GB" sz="800" dirty="0">
                        <a:solidFill>
                          <a:schemeClr val="tx1"/>
                        </a:solidFill>
                      </a:endParaRPr>
                    </a:p>
                  </a:txBody>
                  <a:tcPr marL="78000" marR="78000" marT="36000" marB="36000" anchor="ctr">
                    <a:lnL w="12700" cmpd="sng">
                      <a:noFill/>
                    </a:lnL>
                    <a:lnR w="12700" cmpd="sng">
                      <a:noFill/>
                    </a:lnR>
                    <a:lnT w="6350" cap="flat" cmpd="sng" algn="ctr">
                      <a:solidFill>
                        <a:srgbClr val="C8C9C7"/>
                      </a:solidFill>
                      <a:prstDash val="solid"/>
                      <a:round/>
                      <a:headEnd type="none" w="med" len="med"/>
                      <a:tailEnd type="none" w="med" len="med"/>
                    </a:lnT>
                    <a:lnB w="6350" cap="flat" cmpd="sng" algn="ctr">
                      <a:solidFill>
                        <a:srgbClr val="C8C9C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r>
              <a:tr h="168019">
                <a:tc>
                  <a:txBody>
                    <a:bodyPr/>
                    <a:lstStyle/>
                    <a:p>
                      <a:pPr algn="l"/>
                      <a:r>
                        <a:rPr lang="en-GB" sz="800" dirty="0" smtClean="0">
                          <a:solidFill>
                            <a:schemeClr val="tx1"/>
                          </a:solidFill>
                        </a:rPr>
                        <a:t>Fund volatility </a:t>
                      </a:r>
                      <a:endParaRPr lang="en-GB" sz="800" dirty="0">
                        <a:solidFill>
                          <a:schemeClr val="tx1"/>
                        </a:solidFill>
                      </a:endParaRPr>
                    </a:p>
                  </a:txBody>
                  <a:tcPr marL="78000" marR="78000" marT="36000" marB="36000" anchor="ctr">
                    <a:lnL w="12700" cmpd="sng">
                      <a:noFill/>
                    </a:lnL>
                    <a:lnR w="12700" cmpd="sng">
                      <a:noFill/>
                    </a:lnR>
                    <a:lnT w="6350" cap="flat" cmpd="sng" algn="ctr">
                      <a:solidFill>
                        <a:srgbClr val="C8C9C7"/>
                      </a:solidFill>
                      <a:prstDash val="solid"/>
                      <a:round/>
                      <a:headEnd type="none" w="med" len="med"/>
                      <a:tailEnd type="none" w="med" len="med"/>
                    </a:lnT>
                    <a:lnB w="6350" cap="flat" cmpd="sng" algn="ctr">
                      <a:solidFill>
                        <a:srgbClr val="C8C9C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GB" sz="800" dirty="0" smtClean="0">
                          <a:solidFill>
                            <a:schemeClr val="tx1"/>
                          </a:solidFill>
                        </a:rPr>
                        <a:t>13.3</a:t>
                      </a:r>
                      <a:endParaRPr lang="en-GB" sz="800" dirty="0">
                        <a:solidFill>
                          <a:schemeClr val="tx1"/>
                        </a:solidFill>
                      </a:endParaRPr>
                    </a:p>
                  </a:txBody>
                  <a:tcPr marL="78000" marR="78000" marT="36000" marB="36000" anchor="ctr">
                    <a:lnL w="12700" cmpd="sng">
                      <a:noFill/>
                    </a:lnL>
                    <a:lnR w="12700" cmpd="sng">
                      <a:noFill/>
                    </a:lnR>
                    <a:lnT w="6350" cap="flat" cmpd="sng" algn="ctr">
                      <a:solidFill>
                        <a:srgbClr val="C8C9C7"/>
                      </a:solidFill>
                      <a:prstDash val="solid"/>
                      <a:round/>
                      <a:headEnd type="none" w="med" len="med"/>
                      <a:tailEnd type="none" w="med" len="med"/>
                    </a:lnT>
                    <a:lnB w="6350" cap="flat" cmpd="sng" algn="ctr">
                      <a:solidFill>
                        <a:srgbClr val="C8C9C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r>
              <a:tr h="168019">
                <a:tc>
                  <a:txBody>
                    <a:bodyPr/>
                    <a:lstStyle/>
                    <a:p>
                      <a:pPr algn="l"/>
                      <a:r>
                        <a:rPr lang="en-GB" sz="800" dirty="0" smtClean="0">
                          <a:solidFill>
                            <a:schemeClr val="tx1"/>
                          </a:solidFill>
                        </a:rPr>
                        <a:t>Index volatility</a:t>
                      </a:r>
                      <a:endParaRPr lang="en-GB" sz="800" dirty="0">
                        <a:solidFill>
                          <a:schemeClr val="tx1"/>
                        </a:solidFill>
                      </a:endParaRPr>
                    </a:p>
                  </a:txBody>
                  <a:tcPr marL="78000" marR="78000" marT="36000" marB="36000" anchor="ctr">
                    <a:lnL w="12700" cmpd="sng">
                      <a:noFill/>
                    </a:lnL>
                    <a:lnR w="12700" cmpd="sng">
                      <a:noFill/>
                    </a:lnR>
                    <a:lnT w="6350" cap="flat" cmpd="sng" algn="ctr">
                      <a:solidFill>
                        <a:srgbClr val="C8C9C7"/>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GB" sz="800" dirty="0" smtClean="0">
                          <a:solidFill>
                            <a:schemeClr val="tx1"/>
                          </a:solidFill>
                        </a:rPr>
                        <a:t>11.8</a:t>
                      </a:r>
                      <a:endParaRPr lang="en-GB" sz="800" dirty="0">
                        <a:solidFill>
                          <a:schemeClr val="tx1"/>
                        </a:solidFill>
                      </a:endParaRPr>
                    </a:p>
                  </a:txBody>
                  <a:tcPr marL="78000" marR="78000" marT="36000" marB="36000" anchor="ctr">
                    <a:lnL w="12700" cmpd="sng">
                      <a:noFill/>
                    </a:lnL>
                    <a:lnR w="12700" cmpd="sng">
                      <a:noFill/>
                    </a:lnR>
                    <a:lnT w="6350" cap="flat" cmpd="sng" algn="ctr">
                      <a:solidFill>
                        <a:srgbClr val="C8C9C7"/>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r>
            </a:tbl>
          </a:graphicData>
        </a:graphic>
      </p:graphicFrame>
      <p:graphicFrame>
        <p:nvGraphicFramePr>
          <p:cNvPr id="11" name="Chart Placeholder 10"/>
          <p:cNvGraphicFramePr>
            <a:graphicFrameLocks noGrp="1"/>
          </p:cNvGraphicFramePr>
          <p:nvPr>
            <p:ph type="chart" sz="quarter" idx="35"/>
            <p:extLst>
              <p:ext uri="{D42A27DB-BD31-4B8C-83A1-F6EECF244321}">
                <p14:modId xmlns:p14="http://schemas.microsoft.com/office/powerpoint/2010/main" val="3919406471"/>
              </p:ext>
            </p:extLst>
          </p:nvPr>
        </p:nvGraphicFramePr>
        <p:xfrm>
          <a:off x="454025" y="1280160"/>
          <a:ext cx="8992791" cy="30175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78131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DE" dirty="0"/>
              <a:t>Ihr Ansprechpartner bei Aberdeen Standard Investments</a:t>
            </a:r>
            <a:endParaRPr lang="en-GB" dirty="0"/>
          </a:p>
        </p:txBody>
      </p:sp>
      <p:sp>
        <p:nvSpPr>
          <p:cNvPr id="4" name="Text Placeholder 3"/>
          <p:cNvSpPr>
            <a:spLocks noGrp="1"/>
          </p:cNvSpPr>
          <p:nvPr>
            <p:ph type="body" sz="quarter" idx="11"/>
          </p:nvPr>
        </p:nvSpPr>
        <p:spPr/>
        <p:txBody>
          <a:bodyPr/>
          <a:lstStyle/>
          <a:p>
            <a:endParaRPr lang="en-GB"/>
          </a:p>
        </p:txBody>
      </p:sp>
      <p:sp>
        <p:nvSpPr>
          <p:cNvPr id="5" name="Text Placeholder 4"/>
          <p:cNvSpPr>
            <a:spLocks noGrp="1"/>
          </p:cNvSpPr>
          <p:nvPr>
            <p:ph type="body" sz="quarter" idx="34"/>
          </p:nvPr>
        </p:nvSpPr>
        <p:spPr/>
        <p:txBody>
          <a:bodyPr/>
          <a:lstStyle/>
          <a:p>
            <a:endParaRPr lang="en-GB"/>
          </a:p>
        </p:txBody>
      </p:sp>
      <p:sp>
        <p:nvSpPr>
          <p:cNvPr id="7" name="TextBox 6"/>
          <p:cNvSpPr txBox="1"/>
          <p:nvPr/>
        </p:nvSpPr>
        <p:spPr>
          <a:xfrm>
            <a:off x="2362199" y="1524000"/>
            <a:ext cx="5514975" cy="1200329"/>
          </a:xfrm>
          <a:prstGeom prst="rect">
            <a:avLst/>
          </a:prstGeom>
          <a:noFill/>
        </p:spPr>
        <p:txBody>
          <a:bodyPr wrap="square" lIns="0" tIns="0" rIns="0" bIns="0" rtlCol="0">
            <a:spAutoFit/>
          </a:bodyPr>
          <a:lstStyle/>
          <a:p>
            <a:r>
              <a:rPr lang="de-DE" sz="1400" b="1" dirty="0" smtClean="0">
                <a:solidFill>
                  <a:srgbClr val="141E50"/>
                </a:solidFill>
              </a:rPr>
              <a:t>Federica Forest</a:t>
            </a:r>
          </a:p>
          <a:p>
            <a:r>
              <a:rPr lang="de-DE" sz="1400" b="1" dirty="0" smtClean="0">
                <a:solidFill>
                  <a:srgbClr val="1A9CE3"/>
                </a:solidFill>
                <a:latin typeface="Arial" panose="020B0604020202020204" pitchFamily="34" charset="0"/>
                <a:cs typeface="Arial" panose="020B0604020202020204" pitchFamily="34" charset="0"/>
              </a:rPr>
              <a:t>Business Development Manager</a:t>
            </a:r>
            <a:endParaRPr lang="de-DE" sz="1400" b="1" dirty="0">
              <a:solidFill>
                <a:srgbClr val="1A9CE3"/>
              </a:solidFill>
              <a:latin typeface="Arial" panose="020B0604020202020204" pitchFamily="34" charset="0"/>
              <a:cs typeface="Arial" panose="020B0604020202020204" pitchFamily="34" charset="0"/>
            </a:endParaRPr>
          </a:p>
          <a:p>
            <a:endParaRPr lang="de-DE" sz="1400" dirty="0" err="1">
              <a:solidFill>
                <a:srgbClr val="141E50"/>
              </a:solidFill>
            </a:endParaRPr>
          </a:p>
          <a:p>
            <a:r>
              <a:rPr lang="de-DE" sz="1200" dirty="0" smtClean="0">
                <a:solidFill>
                  <a:srgbClr val="141E50"/>
                </a:solidFill>
              </a:rPr>
              <a:t>Phone: +49 69 7680 72187</a:t>
            </a:r>
          </a:p>
          <a:p>
            <a:r>
              <a:rPr lang="de-DE" sz="1200" dirty="0" smtClean="0">
                <a:solidFill>
                  <a:srgbClr val="141E50"/>
                </a:solidFill>
              </a:rPr>
              <a:t>Mobile: +49 173 59 28 460</a:t>
            </a:r>
          </a:p>
          <a:p>
            <a:r>
              <a:rPr lang="de-DE" sz="1200" dirty="0" smtClean="0">
                <a:solidFill>
                  <a:srgbClr val="141E50"/>
                </a:solidFill>
              </a:rPr>
              <a:t>E-Mail:  federica.forest@aberdeenstandard.com</a:t>
            </a:r>
            <a:endParaRPr lang="de-DE" sz="1200" dirty="0">
              <a:solidFill>
                <a:srgbClr val="141E50"/>
              </a:solidFill>
            </a:endParaRPr>
          </a:p>
        </p:txBody>
      </p:sp>
      <p:pic>
        <p:nvPicPr>
          <p:cNvPr id="3074" name="Picture 2" descr="\\aberdeen.aberdeen-asset.com\EMEA\UsersEDN\Federica Forest\Desktop\forest_federica_6125_3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6720" y="1343025"/>
            <a:ext cx="1749999" cy="233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2817362"/>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GB" sz="800" b="0" dirty="0" err="1">
                <a:solidFill>
                  <a:schemeClr val="tx1"/>
                </a:solidFill>
              </a:rPr>
              <a:t>Bitte</a:t>
            </a:r>
            <a:r>
              <a:rPr lang="en-GB" sz="800" b="0" dirty="0">
                <a:solidFill>
                  <a:schemeClr val="tx1"/>
                </a:solidFill>
              </a:rPr>
              <a:t> </a:t>
            </a:r>
            <a:r>
              <a:rPr lang="en-GB" sz="800" b="0" dirty="0" err="1">
                <a:solidFill>
                  <a:schemeClr val="tx1"/>
                </a:solidFill>
              </a:rPr>
              <a:t>beachten</a:t>
            </a:r>
            <a:r>
              <a:rPr lang="en-GB" sz="800" b="0" dirty="0">
                <a:solidFill>
                  <a:schemeClr val="tx1"/>
                </a:solidFill>
              </a:rPr>
              <a:t> </a:t>
            </a:r>
            <a:r>
              <a:rPr lang="en-GB" sz="800" b="0" dirty="0" err="1">
                <a:solidFill>
                  <a:schemeClr val="tx1"/>
                </a:solidFill>
              </a:rPr>
              <a:t>Sie</a:t>
            </a:r>
            <a:r>
              <a:rPr lang="en-GB" sz="800" b="0" dirty="0">
                <a:solidFill>
                  <a:schemeClr val="tx1"/>
                </a:solidFill>
              </a:rPr>
              <a:t>, </a:t>
            </a:r>
            <a:r>
              <a:rPr lang="en-GB" sz="800" b="0" dirty="0" err="1">
                <a:solidFill>
                  <a:schemeClr val="tx1"/>
                </a:solidFill>
              </a:rPr>
              <a:t>dass</a:t>
            </a:r>
            <a:r>
              <a:rPr lang="en-GB" sz="800" b="0" dirty="0">
                <a:solidFill>
                  <a:schemeClr val="tx1"/>
                </a:solidFill>
              </a:rPr>
              <a:t> </a:t>
            </a:r>
            <a:r>
              <a:rPr lang="en-GB" sz="800" b="0" dirty="0" err="1">
                <a:solidFill>
                  <a:schemeClr val="tx1"/>
                </a:solidFill>
              </a:rPr>
              <a:t>sich</a:t>
            </a:r>
            <a:r>
              <a:rPr lang="en-GB" sz="800" b="0" dirty="0">
                <a:solidFill>
                  <a:schemeClr val="tx1"/>
                </a:solidFill>
              </a:rPr>
              <a:t> die </a:t>
            </a:r>
            <a:r>
              <a:rPr lang="en-GB" sz="800" b="0" dirty="0" err="1">
                <a:solidFill>
                  <a:schemeClr val="tx1"/>
                </a:solidFill>
              </a:rPr>
              <a:t>untenstehenden</a:t>
            </a:r>
            <a:r>
              <a:rPr lang="en-GB" sz="800" b="0" dirty="0">
                <a:solidFill>
                  <a:schemeClr val="tx1"/>
                </a:solidFill>
              </a:rPr>
              <a:t> </a:t>
            </a:r>
            <a:r>
              <a:rPr lang="en-GB" sz="800" b="0" dirty="0" err="1">
                <a:solidFill>
                  <a:schemeClr val="tx1"/>
                </a:solidFill>
              </a:rPr>
              <a:t>Angaben</a:t>
            </a:r>
            <a:r>
              <a:rPr lang="en-GB" sz="800" b="0" dirty="0">
                <a:solidFill>
                  <a:schemeClr val="tx1"/>
                </a:solidFill>
              </a:rPr>
              <a:t> auf die </a:t>
            </a:r>
            <a:r>
              <a:rPr lang="en-GB" sz="800" b="0" dirty="0" err="1">
                <a:solidFill>
                  <a:schemeClr val="tx1"/>
                </a:solidFill>
              </a:rPr>
              <a:t>institutionelle</a:t>
            </a:r>
            <a:r>
              <a:rPr lang="en-GB" sz="800" b="0" dirty="0">
                <a:solidFill>
                  <a:schemeClr val="tx1"/>
                </a:solidFill>
              </a:rPr>
              <a:t> </a:t>
            </a:r>
            <a:r>
              <a:rPr lang="en-GB" sz="800" b="0" dirty="0" err="1">
                <a:solidFill>
                  <a:schemeClr val="tx1"/>
                </a:solidFill>
              </a:rPr>
              <a:t>thesaurierende</a:t>
            </a:r>
            <a:r>
              <a:rPr lang="en-GB" sz="800" b="0" dirty="0">
                <a:solidFill>
                  <a:schemeClr val="tx1"/>
                </a:solidFill>
              </a:rPr>
              <a:t> </a:t>
            </a:r>
            <a:r>
              <a:rPr lang="en-GB" sz="800" b="0" dirty="0" err="1">
                <a:solidFill>
                  <a:schemeClr val="tx1"/>
                </a:solidFill>
              </a:rPr>
              <a:t>Anteilsklasse</a:t>
            </a:r>
            <a:r>
              <a:rPr lang="en-GB" sz="800" b="0" dirty="0">
                <a:solidFill>
                  <a:schemeClr val="tx1"/>
                </a:solidFill>
              </a:rPr>
              <a:t> </a:t>
            </a:r>
            <a:r>
              <a:rPr lang="en-GB" sz="800" b="0" dirty="0" err="1">
                <a:solidFill>
                  <a:schemeClr val="tx1"/>
                </a:solidFill>
              </a:rPr>
              <a:t>bezieht</a:t>
            </a:r>
            <a:r>
              <a:rPr lang="en-GB" sz="800" b="0" dirty="0">
                <a:solidFill>
                  <a:schemeClr val="tx1"/>
                </a:solidFill>
              </a:rPr>
              <a:t>. </a:t>
            </a:r>
            <a:r>
              <a:rPr lang="en-GB" sz="800" b="0" dirty="0" err="1">
                <a:solidFill>
                  <a:schemeClr val="tx1"/>
                </a:solidFill>
              </a:rPr>
              <a:t>Weitere</a:t>
            </a:r>
            <a:r>
              <a:rPr lang="en-GB" sz="800" b="0" dirty="0">
                <a:solidFill>
                  <a:schemeClr val="tx1"/>
                </a:solidFill>
              </a:rPr>
              <a:t> </a:t>
            </a:r>
            <a:r>
              <a:rPr lang="en-GB" sz="800" b="0" dirty="0" err="1">
                <a:solidFill>
                  <a:schemeClr val="tx1"/>
                </a:solidFill>
              </a:rPr>
              <a:t>Informationen</a:t>
            </a:r>
            <a:r>
              <a:rPr lang="en-GB" sz="800" b="0" dirty="0">
                <a:solidFill>
                  <a:schemeClr val="tx1"/>
                </a:solidFill>
              </a:rPr>
              <a:t> </a:t>
            </a:r>
            <a:r>
              <a:rPr lang="en-GB" sz="800" b="0" dirty="0" err="1">
                <a:solidFill>
                  <a:schemeClr val="tx1"/>
                </a:solidFill>
              </a:rPr>
              <a:t>zu</a:t>
            </a:r>
            <a:r>
              <a:rPr lang="en-GB" sz="800" b="0" dirty="0">
                <a:solidFill>
                  <a:schemeClr val="tx1"/>
                </a:solidFill>
              </a:rPr>
              <a:t> den </a:t>
            </a:r>
            <a:r>
              <a:rPr lang="en-GB" sz="800" b="0" dirty="0" err="1">
                <a:solidFill>
                  <a:schemeClr val="tx1"/>
                </a:solidFill>
              </a:rPr>
              <a:t>Anteilsklassen</a:t>
            </a:r>
            <a:r>
              <a:rPr lang="en-GB" sz="800" b="0" dirty="0">
                <a:solidFill>
                  <a:schemeClr val="tx1"/>
                </a:solidFill>
              </a:rPr>
              <a:t> </a:t>
            </a:r>
            <a:r>
              <a:rPr lang="en-GB" sz="800" b="0" dirty="0" err="1">
                <a:solidFill>
                  <a:schemeClr val="tx1"/>
                </a:solidFill>
              </a:rPr>
              <a:t>finden</a:t>
            </a:r>
            <a:r>
              <a:rPr lang="en-GB" sz="800" b="0" dirty="0">
                <a:solidFill>
                  <a:schemeClr val="tx1"/>
                </a:solidFill>
              </a:rPr>
              <a:t> </a:t>
            </a:r>
            <a:r>
              <a:rPr lang="en-GB" sz="800" b="0" dirty="0" err="1">
                <a:solidFill>
                  <a:schemeClr val="tx1"/>
                </a:solidFill>
              </a:rPr>
              <a:t>Sie</a:t>
            </a:r>
            <a:r>
              <a:rPr lang="en-GB" sz="800" b="0" dirty="0">
                <a:solidFill>
                  <a:schemeClr val="tx1"/>
                </a:solidFill>
              </a:rPr>
              <a:t> auf der </a:t>
            </a:r>
            <a:r>
              <a:rPr lang="en-GB" sz="800" b="0" dirty="0" err="1">
                <a:solidFill>
                  <a:schemeClr val="tx1"/>
                </a:solidFill>
              </a:rPr>
              <a:t>folgenden</a:t>
            </a:r>
            <a:r>
              <a:rPr lang="en-GB" sz="800" b="0" dirty="0">
                <a:solidFill>
                  <a:schemeClr val="tx1"/>
                </a:solidFill>
              </a:rPr>
              <a:t> </a:t>
            </a:r>
            <a:r>
              <a:rPr lang="en-GB" sz="800" b="0" dirty="0" err="1">
                <a:solidFill>
                  <a:schemeClr val="tx1"/>
                </a:solidFill>
              </a:rPr>
              <a:t>Webseite</a:t>
            </a:r>
            <a:r>
              <a:rPr lang="en-GB" sz="800" b="0" dirty="0">
                <a:solidFill>
                  <a:schemeClr val="tx1"/>
                </a:solidFill>
              </a:rPr>
              <a:t> </a:t>
            </a:r>
            <a:r>
              <a:rPr lang="en-GB" sz="800" b="0" dirty="0">
                <a:solidFill>
                  <a:schemeClr val="tx1"/>
                </a:solidFill>
                <a:hlinkClick r:id="rId3"/>
              </a:rPr>
              <a:t>www.standardlifeinvestments.com</a:t>
            </a:r>
            <a:r>
              <a:rPr lang="en-GB" sz="800" b="0" dirty="0">
                <a:solidFill>
                  <a:schemeClr val="tx1"/>
                </a:solidFill>
              </a:rPr>
              <a:t>  </a:t>
            </a:r>
          </a:p>
          <a:p>
            <a:pPr lvl="1">
              <a:spcAft>
                <a:spcPts val="0"/>
              </a:spcAft>
            </a:pPr>
            <a:r>
              <a:rPr lang="en-GB" sz="800" dirty="0" smtClean="0"/>
              <a:t>Die </a:t>
            </a:r>
            <a:r>
              <a:rPr lang="en-GB" sz="800" dirty="0" err="1" smtClean="0"/>
              <a:t>folgenden</a:t>
            </a:r>
            <a:r>
              <a:rPr lang="en-GB" sz="800" dirty="0" smtClean="0"/>
              <a:t> </a:t>
            </a:r>
            <a:r>
              <a:rPr lang="en-GB" sz="800" dirty="0" err="1" smtClean="0"/>
              <a:t>Risikofaktoren</a:t>
            </a:r>
            <a:r>
              <a:rPr lang="en-GB" sz="800" dirty="0" smtClean="0"/>
              <a:t> </a:t>
            </a:r>
            <a:r>
              <a:rPr lang="en-GB" sz="800" dirty="0" err="1" smtClean="0"/>
              <a:t>finden</a:t>
            </a:r>
            <a:r>
              <a:rPr lang="en-GB" sz="800" dirty="0" smtClean="0"/>
              <a:t> </a:t>
            </a:r>
            <a:r>
              <a:rPr lang="en-GB" sz="800" dirty="0" err="1" smtClean="0"/>
              <a:t>speziell</a:t>
            </a:r>
            <a:r>
              <a:rPr lang="en-GB" sz="800" dirty="0" smtClean="0"/>
              <a:t> </a:t>
            </a:r>
            <a:r>
              <a:rPr lang="en-GB" sz="800" dirty="0" err="1" smtClean="0"/>
              <a:t>f</a:t>
            </a:r>
            <a:r>
              <a:rPr lang="en-GB" sz="800" dirty="0" err="1" smtClean="0">
                <a:latin typeface="Arial"/>
                <a:cs typeface="Arial"/>
              </a:rPr>
              <a:t>ür</a:t>
            </a:r>
            <a:r>
              <a:rPr lang="en-GB" sz="800" dirty="0" smtClean="0">
                <a:latin typeface="Arial"/>
                <a:cs typeface="Arial"/>
              </a:rPr>
              <a:t> </a:t>
            </a:r>
            <a:r>
              <a:rPr lang="en-GB" sz="800" dirty="0" err="1" smtClean="0">
                <a:latin typeface="Arial"/>
                <a:cs typeface="Arial"/>
              </a:rPr>
              <a:t>diesen</a:t>
            </a:r>
            <a:r>
              <a:rPr lang="en-GB" sz="800" dirty="0" smtClean="0">
                <a:latin typeface="Arial"/>
                <a:cs typeface="Arial"/>
              </a:rPr>
              <a:t> </a:t>
            </a:r>
            <a:r>
              <a:rPr lang="en-GB" sz="800" dirty="0" err="1" smtClean="0">
                <a:latin typeface="Arial"/>
                <a:cs typeface="Arial"/>
              </a:rPr>
              <a:t>Fonds</a:t>
            </a:r>
            <a:r>
              <a:rPr lang="en-GB" sz="800" dirty="0" smtClean="0">
                <a:latin typeface="Arial"/>
                <a:cs typeface="Arial"/>
              </a:rPr>
              <a:t> </a:t>
            </a:r>
            <a:r>
              <a:rPr lang="en-GB" sz="800" dirty="0" err="1" smtClean="0">
                <a:latin typeface="Arial"/>
                <a:cs typeface="Arial"/>
              </a:rPr>
              <a:t>Anwendung</a:t>
            </a:r>
            <a:r>
              <a:rPr lang="en-GB" sz="800" dirty="0" smtClean="0">
                <a:latin typeface="Arial"/>
                <a:cs typeface="Arial"/>
              </a:rPr>
              <a:t>. </a:t>
            </a:r>
            <a:r>
              <a:rPr lang="en-GB" sz="800" dirty="0" err="1" smtClean="0">
                <a:latin typeface="Arial"/>
                <a:cs typeface="Arial"/>
              </a:rPr>
              <a:t>Diese</a:t>
            </a:r>
            <a:r>
              <a:rPr lang="en-GB" sz="800" dirty="0" smtClean="0">
                <a:latin typeface="Arial"/>
                <a:cs typeface="Arial"/>
              </a:rPr>
              <a:t> </a:t>
            </a:r>
            <a:r>
              <a:rPr lang="en-GB" sz="800" dirty="0" err="1" smtClean="0">
                <a:latin typeface="Arial"/>
                <a:cs typeface="Arial"/>
              </a:rPr>
              <a:t>sind</a:t>
            </a:r>
            <a:r>
              <a:rPr lang="en-GB" sz="800" dirty="0" smtClean="0">
                <a:latin typeface="Arial"/>
                <a:cs typeface="Arial"/>
              </a:rPr>
              <a:t> </a:t>
            </a:r>
            <a:r>
              <a:rPr lang="en-GB" sz="800" dirty="0" err="1" smtClean="0">
                <a:latin typeface="Arial"/>
                <a:cs typeface="Arial"/>
              </a:rPr>
              <a:t>zusätzlich</a:t>
            </a:r>
            <a:r>
              <a:rPr lang="en-GB" sz="800" dirty="0" smtClean="0">
                <a:latin typeface="Arial"/>
                <a:cs typeface="Arial"/>
              </a:rPr>
              <a:t> </a:t>
            </a:r>
            <a:r>
              <a:rPr lang="en-GB" sz="800" dirty="0" err="1" smtClean="0">
                <a:latin typeface="Arial"/>
                <a:cs typeface="Arial"/>
              </a:rPr>
              <a:t>zu</a:t>
            </a:r>
            <a:r>
              <a:rPr lang="en-GB" sz="800" dirty="0" smtClean="0">
                <a:latin typeface="Arial"/>
                <a:cs typeface="Arial"/>
              </a:rPr>
              <a:t> den </a:t>
            </a:r>
            <a:r>
              <a:rPr lang="en-GB" sz="800" dirty="0" err="1" smtClean="0">
                <a:latin typeface="Arial"/>
                <a:cs typeface="Arial"/>
              </a:rPr>
              <a:t>generellen</a:t>
            </a:r>
            <a:r>
              <a:rPr lang="en-GB" sz="800" dirty="0" smtClean="0">
                <a:latin typeface="Arial"/>
                <a:cs typeface="Arial"/>
              </a:rPr>
              <a:t> </a:t>
            </a:r>
            <a:r>
              <a:rPr lang="en-GB" sz="800" dirty="0" err="1" smtClean="0">
                <a:latin typeface="Arial"/>
                <a:cs typeface="Arial"/>
              </a:rPr>
              <a:t>Risiken</a:t>
            </a:r>
            <a:r>
              <a:rPr lang="en-GB" sz="800" dirty="0" smtClean="0">
                <a:latin typeface="Arial"/>
                <a:cs typeface="Arial"/>
              </a:rPr>
              <a:t> </a:t>
            </a:r>
            <a:r>
              <a:rPr lang="en-GB" sz="800" dirty="0" err="1" smtClean="0">
                <a:latin typeface="Arial"/>
                <a:cs typeface="Arial"/>
              </a:rPr>
              <a:t>beim</a:t>
            </a:r>
            <a:r>
              <a:rPr lang="en-GB" sz="800" dirty="0" smtClean="0">
                <a:latin typeface="Arial"/>
                <a:cs typeface="Arial"/>
              </a:rPr>
              <a:t> </a:t>
            </a:r>
            <a:r>
              <a:rPr lang="en-GB" sz="800" dirty="0" err="1" smtClean="0">
                <a:latin typeface="Arial"/>
                <a:cs typeface="Arial"/>
              </a:rPr>
              <a:t>Investieren</a:t>
            </a:r>
            <a:r>
              <a:rPr lang="en-GB" sz="800" dirty="0" smtClean="0">
                <a:latin typeface="Arial"/>
                <a:cs typeface="Arial"/>
              </a:rPr>
              <a:t> </a:t>
            </a:r>
            <a:r>
              <a:rPr lang="en-GB" sz="800" dirty="0" err="1" smtClean="0">
                <a:latin typeface="Arial"/>
                <a:cs typeface="Arial"/>
              </a:rPr>
              <a:t>zu</a:t>
            </a:r>
            <a:r>
              <a:rPr lang="en-GB" sz="800" dirty="0" smtClean="0">
                <a:latin typeface="Arial"/>
                <a:cs typeface="Arial"/>
              </a:rPr>
              <a:t> </a:t>
            </a:r>
            <a:r>
              <a:rPr lang="en-GB" sz="800" dirty="0" err="1" smtClean="0">
                <a:latin typeface="Arial"/>
                <a:cs typeface="Arial"/>
              </a:rPr>
              <a:t>betrachten</a:t>
            </a:r>
            <a:r>
              <a:rPr lang="en-GB" sz="800" dirty="0" smtClean="0">
                <a:latin typeface="Arial"/>
                <a:cs typeface="Arial"/>
              </a:rPr>
              <a:t>. </a:t>
            </a:r>
            <a:r>
              <a:rPr lang="en-GB" sz="800" dirty="0" err="1" smtClean="0">
                <a:latin typeface="Arial"/>
                <a:cs typeface="Arial"/>
              </a:rPr>
              <a:t>Eine</a:t>
            </a:r>
            <a:r>
              <a:rPr lang="en-GB" sz="800" dirty="0" smtClean="0">
                <a:latin typeface="Arial"/>
                <a:cs typeface="Arial"/>
              </a:rPr>
              <a:t> </a:t>
            </a:r>
            <a:r>
              <a:rPr lang="en-GB" sz="800" dirty="0" err="1" smtClean="0">
                <a:latin typeface="Arial"/>
                <a:cs typeface="Arial"/>
              </a:rPr>
              <a:t>komplette</a:t>
            </a:r>
            <a:r>
              <a:rPr lang="en-GB" sz="800" dirty="0" smtClean="0">
                <a:latin typeface="Arial"/>
                <a:cs typeface="Arial"/>
              </a:rPr>
              <a:t> </a:t>
            </a:r>
            <a:r>
              <a:rPr lang="en-GB" sz="800" dirty="0" err="1" smtClean="0">
                <a:latin typeface="Arial"/>
                <a:cs typeface="Arial"/>
              </a:rPr>
              <a:t>Liste</a:t>
            </a:r>
            <a:r>
              <a:rPr lang="en-GB" sz="800" dirty="0" smtClean="0">
                <a:latin typeface="Arial"/>
                <a:cs typeface="Arial"/>
              </a:rPr>
              <a:t> der </a:t>
            </a:r>
            <a:r>
              <a:rPr lang="en-GB" sz="800" dirty="0" err="1" smtClean="0">
                <a:latin typeface="Arial"/>
                <a:cs typeface="Arial"/>
              </a:rPr>
              <a:t>Risiken</a:t>
            </a:r>
            <a:r>
              <a:rPr lang="en-GB" sz="800" dirty="0" smtClean="0">
                <a:latin typeface="Arial"/>
                <a:cs typeface="Arial"/>
              </a:rPr>
              <a:t> </a:t>
            </a:r>
            <a:r>
              <a:rPr lang="en-GB" sz="800" dirty="0" err="1" smtClean="0">
                <a:latin typeface="Arial"/>
                <a:cs typeface="Arial"/>
              </a:rPr>
              <a:t>hinsichtlich</a:t>
            </a:r>
            <a:r>
              <a:rPr lang="en-GB" sz="800" dirty="0" smtClean="0">
                <a:latin typeface="Arial"/>
                <a:cs typeface="Arial"/>
              </a:rPr>
              <a:t> dieses </a:t>
            </a:r>
            <a:r>
              <a:rPr lang="en-GB" sz="800" dirty="0" err="1" smtClean="0">
                <a:latin typeface="Arial"/>
                <a:cs typeface="Arial"/>
              </a:rPr>
              <a:t>Fonds</a:t>
            </a:r>
            <a:r>
              <a:rPr lang="en-GB" sz="800" dirty="0" smtClean="0">
                <a:latin typeface="Arial"/>
                <a:cs typeface="Arial"/>
              </a:rPr>
              <a:t> </a:t>
            </a:r>
            <a:r>
              <a:rPr lang="en-GB" sz="800" dirty="0" err="1" smtClean="0">
                <a:latin typeface="Arial"/>
                <a:cs typeface="Arial"/>
              </a:rPr>
              <a:t>können</a:t>
            </a:r>
            <a:r>
              <a:rPr lang="en-GB" sz="800" dirty="0" smtClean="0">
                <a:latin typeface="Arial"/>
                <a:cs typeface="Arial"/>
              </a:rPr>
              <a:t> </a:t>
            </a:r>
            <a:r>
              <a:rPr lang="en-GB" sz="800" dirty="0" err="1" smtClean="0">
                <a:latin typeface="Arial"/>
                <a:cs typeface="Arial"/>
              </a:rPr>
              <a:t>dem</a:t>
            </a:r>
            <a:r>
              <a:rPr lang="en-GB" sz="800" dirty="0" smtClean="0">
                <a:latin typeface="Arial"/>
                <a:cs typeface="Arial"/>
              </a:rPr>
              <a:t> </a:t>
            </a:r>
            <a:r>
              <a:rPr lang="en-GB" sz="800" dirty="0" err="1" smtClean="0">
                <a:latin typeface="Arial"/>
                <a:cs typeface="Arial"/>
              </a:rPr>
              <a:t>Verkaufsprospekt</a:t>
            </a:r>
            <a:r>
              <a:rPr lang="en-GB" sz="800" dirty="0" smtClean="0">
                <a:latin typeface="Arial"/>
                <a:cs typeface="Arial"/>
              </a:rPr>
              <a:t> </a:t>
            </a:r>
            <a:r>
              <a:rPr lang="en-GB" sz="800" dirty="0" err="1" smtClean="0">
                <a:latin typeface="Arial"/>
                <a:cs typeface="Arial"/>
              </a:rPr>
              <a:t>entnommen</a:t>
            </a:r>
            <a:r>
              <a:rPr lang="en-GB" sz="800" dirty="0" smtClean="0">
                <a:latin typeface="Arial"/>
                <a:cs typeface="Arial"/>
              </a:rPr>
              <a:t> </a:t>
            </a:r>
            <a:r>
              <a:rPr lang="en-GB" sz="800" dirty="0" err="1" smtClean="0">
                <a:latin typeface="Arial"/>
                <a:cs typeface="Arial"/>
              </a:rPr>
              <a:t>werden</a:t>
            </a:r>
            <a:r>
              <a:rPr lang="en-GB" sz="800" dirty="0" smtClean="0">
                <a:latin typeface="Arial"/>
                <a:cs typeface="Arial"/>
              </a:rPr>
              <a:t>, der auf der </a:t>
            </a:r>
            <a:r>
              <a:rPr lang="en-GB" sz="800" dirty="0" err="1" smtClean="0">
                <a:latin typeface="Arial"/>
                <a:cs typeface="Arial"/>
              </a:rPr>
              <a:t>Webseite</a:t>
            </a:r>
            <a:r>
              <a:rPr lang="en-GB" sz="800" dirty="0" smtClean="0">
                <a:latin typeface="Arial"/>
                <a:cs typeface="Arial"/>
              </a:rPr>
              <a:t> </a:t>
            </a:r>
            <a:r>
              <a:rPr lang="en-GB" sz="800" dirty="0" err="1" smtClean="0">
                <a:latin typeface="Arial"/>
                <a:cs typeface="Arial"/>
              </a:rPr>
              <a:t>oder</a:t>
            </a:r>
            <a:r>
              <a:rPr lang="en-GB" sz="800" dirty="0" smtClean="0">
                <a:latin typeface="Arial"/>
                <a:cs typeface="Arial"/>
              </a:rPr>
              <a:t> auf </a:t>
            </a:r>
            <a:r>
              <a:rPr lang="en-GB" sz="800" dirty="0" err="1" smtClean="0">
                <a:latin typeface="Arial"/>
                <a:cs typeface="Arial"/>
              </a:rPr>
              <a:t>Wunsch</a:t>
            </a:r>
            <a:r>
              <a:rPr lang="en-GB" sz="800" dirty="0" smtClean="0">
                <a:latin typeface="Arial"/>
                <a:cs typeface="Arial"/>
              </a:rPr>
              <a:t> </a:t>
            </a:r>
            <a:r>
              <a:rPr lang="en-GB" sz="800" dirty="0" err="1" smtClean="0">
                <a:latin typeface="Arial"/>
                <a:cs typeface="Arial"/>
              </a:rPr>
              <a:t>erhältlich</a:t>
            </a:r>
            <a:r>
              <a:rPr lang="en-GB" sz="800" dirty="0" smtClean="0">
                <a:latin typeface="Arial"/>
                <a:cs typeface="Arial"/>
              </a:rPr>
              <a:t> </a:t>
            </a:r>
            <a:r>
              <a:rPr lang="en-GB" sz="800" dirty="0" err="1" smtClean="0">
                <a:latin typeface="Arial"/>
                <a:cs typeface="Arial"/>
              </a:rPr>
              <a:t>ist</a:t>
            </a:r>
            <a:r>
              <a:rPr lang="en-GB" sz="800" dirty="0" smtClean="0"/>
              <a:t>.</a:t>
            </a:r>
            <a:endParaRPr lang="en-GB" sz="800" dirty="0"/>
          </a:p>
          <a:p>
            <a:r>
              <a:rPr lang="en-GB" sz="800" b="0" dirty="0" smtClean="0">
                <a:solidFill>
                  <a:schemeClr val="tx1"/>
                </a:solidFill>
              </a:rPr>
              <a:t>(</a:t>
            </a:r>
            <a:r>
              <a:rPr lang="en-GB" sz="800" b="0" dirty="0">
                <a:solidFill>
                  <a:schemeClr val="tx1"/>
                </a:solidFill>
              </a:rPr>
              <a:t>a) Der </a:t>
            </a:r>
            <a:r>
              <a:rPr lang="en-GB" sz="800" b="0" dirty="0" err="1">
                <a:solidFill>
                  <a:schemeClr val="tx1"/>
                </a:solidFill>
              </a:rPr>
              <a:t>Fonds</a:t>
            </a:r>
            <a:r>
              <a:rPr lang="en-GB" sz="800" b="0" dirty="0">
                <a:solidFill>
                  <a:schemeClr val="tx1"/>
                </a:solidFill>
              </a:rPr>
              <a:t> </a:t>
            </a:r>
            <a:r>
              <a:rPr lang="en-GB" sz="800" b="0" dirty="0" err="1">
                <a:solidFill>
                  <a:schemeClr val="tx1"/>
                </a:solidFill>
              </a:rPr>
              <a:t>investiert</a:t>
            </a:r>
            <a:r>
              <a:rPr lang="en-GB" sz="800" b="0" dirty="0">
                <a:solidFill>
                  <a:schemeClr val="tx1"/>
                </a:solidFill>
              </a:rPr>
              <a:t> in </a:t>
            </a:r>
            <a:r>
              <a:rPr lang="en-GB" sz="800" b="0" dirty="0" err="1">
                <a:solidFill>
                  <a:schemeClr val="tx1"/>
                </a:solidFill>
              </a:rPr>
              <a:t>Wertpapiere</a:t>
            </a:r>
            <a:r>
              <a:rPr lang="en-GB" sz="800" b="0" dirty="0">
                <a:solidFill>
                  <a:schemeClr val="tx1"/>
                </a:solidFill>
              </a:rPr>
              <a:t>, </a:t>
            </a:r>
            <a:r>
              <a:rPr lang="en-GB" sz="800" b="0" dirty="0" err="1">
                <a:solidFill>
                  <a:schemeClr val="tx1"/>
                </a:solidFill>
              </a:rPr>
              <a:t>welche</a:t>
            </a:r>
            <a:r>
              <a:rPr lang="en-GB" sz="800" b="0" dirty="0">
                <a:solidFill>
                  <a:schemeClr val="tx1"/>
                </a:solidFill>
              </a:rPr>
              <a:t> </a:t>
            </a:r>
            <a:r>
              <a:rPr lang="en-GB" sz="800" b="0" dirty="0" err="1">
                <a:solidFill>
                  <a:schemeClr val="tx1"/>
                </a:solidFill>
              </a:rPr>
              <a:t>dem</a:t>
            </a:r>
            <a:r>
              <a:rPr lang="en-GB" sz="800" b="0" dirty="0">
                <a:solidFill>
                  <a:schemeClr val="tx1"/>
                </a:solidFill>
              </a:rPr>
              <a:t> </a:t>
            </a:r>
            <a:r>
              <a:rPr lang="en-GB" sz="800" b="0" dirty="0" err="1">
                <a:solidFill>
                  <a:schemeClr val="tx1"/>
                </a:solidFill>
              </a:rPr>
              <a:t>Risiko</a:t>
            </a:r>
            <a:r>
              <a:rPr lang="en-GB" sz="800" b="0" dirty="0">
                <a:solidFill>
                  <a:schemeClr val="tx1"/>
                </a:solidFill>
              </a:rPr>
              <a:t> </a:t>
            </a:r>
            <a:r>
              <a:rPr lang="en-GB" sz="800" b="0" dirty="0" err="1">
                <a:solidFill>
                  <a:schemeClr val="tx1"/>
                </a:solidFill>
              </a:rPr>
              <a:t>ausgesetzt</a:t>
            </a:r>
            <a:r>
              <a:rPr lang="en-GB" sz="800" b="0" dirty="0">
                <a:solidFill>
                  <a:schemeClr val="tx1"/>
                </a:solidFill>
              </a:rPr>
              <a:t> </a:t>
            </a:r>
            <a:r>
              <a:rPr lang="en-GB" sz="800" b="0" dirty="0" err="1">
                <a:solidFill>
                  <a:schemeClr val="tx1"/>
                </a:solidFill>
              </a:rPr>
              <a:t>sind</a:t>
            </a:r>
            <a:r>
              <a:rPr lang="en-GB" sz="800" b="0" dirty="0">
                <a:solidFill>
                  <a:schemeClr val="tx1"/>
                </a:solidFill>
              </a:rPr>
              <a:t>, </a:t>
            </a:r>
            <a:r>
              <a:rPr lang="en-GB" sz="800" b="0" dirty="0" err="1">
                <a:solidFill>
                  <a:schemeClr val="tx1"/>
                </a:solidFill>
              </a:rPr>
              <a:t>dass</a:t>
            </a:r>
            <a:r>
              <a:rPr lang="en-GB" sz="800" b="0" dirty="0">
                <a:solidFill>
                  <a:schemeClr val="tx1"/>
                </a:solidFill>
              </a:rPr>
              <a:t> der </a:t>
            </a:r>
            <a:r>
              <a:rPr lang="en-GB" sz="800" b="0" dirty="0" err="1">
                <a:solidFill>
                  <a:schemeClr val="tx1"/>
                </a:solidFill>
              </a:rPr>
              <a:t>Emittent</a:t>
            </a:r>
            <a:r>
              <a:rPr lang="en-GB" sz="800" b="0" dirty="0">
                <a:solidFill>
                  <a:schemeClr val="tx1"/>
                </a:solidFill>
              </a:rPr>
              <a:t> </a:t>
            </a:r>
            <a:r>
              <a:rPr lang="en-GB" sz="800" b="0" dirty="0" err="1">
                <a:solidFill>
                  <a:schemeClr val="tx1"/>
                </a:solidFill>
              </a:rPr>
              <a:t>seinen</a:t>
            </a:r>
            <a:r>
              <a:rPr lang="en-GB" sz="800" b="0" dirty="0">
                <a:solidFill>
                  <a:schemeClr val="tx1"/>
                </a:solidFill>
              </a:rPr>
              <a:t> </a:t>
            </a:r>
            <a:r>
              <a:rPr lang="en-GB" sz="800" b="0" dirty="0" err="1">
                <a:solidFill>
                  <a:schemeClr val="tx1"/>
                </a:solidFill>
              </a:rPr>
              <a:t>Verpflichtungen</a:t>
            </a:r>
            <a:r>
              <a:rPr lang="en-GB" sz="800" b="0" dirty="0">
                <a:solidFill>
                  <a:schemeClr val="tx1"/>
                </a:solidFill>
              </a:rPr>
              <a:t> in </a:t>
            </a:r>
            <a:r>
              <a:rPr lang="en-GB" sz="800" b="0" dirty="0" err="1">
                <a:solidFill>
                  <a:schemeClr val="tx1"/>
                </a:solidFill>
              </a:rPr>
              <a:t>Bezug</a:t>
            </a:r>
            <a:r>
              <a:rPr lang="en-GB" sz="800" b="0" dirty="0">
                <a:solidFill>
                  <a:schemeClr val="tx1"/>
                </a:solidFill>
              </a:rPr>
              <a:t> auf Zins-</a:t>
            </a:r>
            <a:r>
              <a:rPr lang="en-GB" sz="800" b="0" dirty="0" err="1">
                <a:solidFill>
                  <a:schemeClr val="tx1"/>
                </a:solidFill>
              </a:rPr>
              <a:t>oder</a:t>
            </a:r>
            <a:r>
              <a:rPr lang="en-GB" sz="800" b="0" dirty="0">
                <a:solidFill>
                  <a:schemeClr val="tx1"/>
                </a:solidFill>
              </a:rPr>
              <a:t> </a:t>
            </a:r>
            <a:r>
              <a:rPr lang="en-GB" sz="800" b="0" dirty="0" err="1">
                <a:solidFill>
                  <a:schemeClr val="tx1"/>
                </a:solidFill>
              </a:rPr>
              <a:t>Kapitalzahlungen</a:t>
            </a:r>
            <a:r>
              <a:rPr lang="en-GB" sz="800" b="0" dirty="0">
                <a:solidFill>
                  <a:schemeClr val="tx1"/>
                </a:solidFill>
              </a:rPr>
              <a:t> </a:t>
            </a:r>
            <a:r>
              <a:rPr lang="en-GB" sz="800" b="0" dirty="0" err="1">
                <a:solidFill>
                  <a:schemeClr val="tx1"/>
                </a:solidFill>
              </a:rPr>
              <a:t>nicht</a:t>
            </a:r>
            <a:r>
              <a:rPr lang="en-GB" sz="800" b="0" dirty="0">
                <a:solidFill>
                  <a:schemeClr val="tx1"/>
                </a:solidFill>
              </a:rPr>
              <a:t> </a:t>
            </a:r>
            <a:r>
              <a:rPr lang="en-GB" sz="800" b="0" dirty="0" err="1">
                <a:solidFill>
                  <a:schemeClr val="tx1"/>
                </a:solidFill>
              </a:rPr>
              <a:t>nachkommen</a:t>
            </a:r>
            <a:r>
              <a:rPr lang="en-GB" sz="800" b="0" dirty="0">
                <a:solidFill>
                  <a:schemeClr val="tx1"/>
                </a:solidFill>
              </a:rPr>
              <a:t> </a:t>
            </a:r>
            <a:r>
              <a:rPr lang="en-GB" sz="800" b="0" dirty="0" err="1">
                <a:solidFill>
                  <a:schemeClr val="tx1"/>
                </a:solidFill>
              </a:rPr>
              <a:t>k</a:t>
            </a:r>
            <a:r>
              <a:rPr lang="en-GB" sz="800" b="0" dirty="0" err="1">
                <a:solidFill>
                  <a:schemeClr val="tx1"/>
                </a:solidFill>
                <a:latin typeface="Arial"/>
                <a:cs typeface="Arial"/>
              </a:rPr>
              <a:t>önnte</a:t>
            </a:r>
            <a:endParaRPr lang="en-GB" sz="800" b="0" dirty="0">
              <a:solidFill>
                <a:schemeClr val="tx1"/>
              </a:solidFill>
            </a:endParaRPr>
          </a:p>
          <a:p>
            <a:r>
              <a:rPr lang="en-GB" sz="800" b="0" dirty="0">
                <a:solidFill>
                  <a:schemeClr val="tx1"/>
                </a:solidFill>
              </a:rPr>
              <a:t>(b) Der </a:t>
            </a:r>
            <a:r>
              <a:rPr lang="en-GB" sz="800" b="0" dirty="0" err="1">
                <a:solidFill>
                  <a:schemeClr val="tx1"/>
                </a:solidFill>
              </a:rPr>
              <a:t>Fondspreis</a:t>
            </a:r>
            <a:r>
              <a:rPr lang="en-GB" sz="800" b="0" dirty="0">
                <a:solidFill>
                  <a:schemeClr val="tx1"/>
                </a:solidFill>
              </a:rPr>
              <a:t> </a:t>
            </a:r>
            <a:r>
              <a:rPr lang="en-GB" sz="800" b="0" dirty="0" err="1">
                <a:solidFill>
                  <a:schemeClr val="tx1"/>
                </a:solidFill>
              </a:rPr>
              <a:t>kann</a:t>
            </a:r>
            <a:r>
              <a:rPr lang="en-GB" sz="800" b="0" dirty="0">
                <a:solidFill>
                  <a:schemeClr val="tx1"/>
                </a:solidFill>
              </a:rPr>
              <a:t> </a:t>
            </a:r>
            <a:r>
              <a:rPr lang="en-GB" sz="800" b="0" dirty="0" err="1">
                <a:solidFill>
                  <a:schemeClr val="tx1"/>
                </a:solidFill>
              </a:rPr>
              <a:t>aus</a:t>
            </a:r>
            <a:r>
              <a:rPr lang="en-GB" sz="800" b="0" dirty="0">
                <a:solidFill>
                  <a:schemeClr val="tx1"/>
                </a:solidFill>
              </a:rPr>
              <a:t> </a:t>
            </a:r>
            <a:r>
              <a:rPr lang="en-GB" sz="800" b="0" dirty="0" err="1">
                <a:solidFill>
                  <a:schemeClr val="tx1"/>
                </a:solidFill>
              </a:rPr>
              <a:t>einer</a:t>
            </a:r>
            <a:r>
              <a:rPr lang="en-GB" sz="800" b="0" dirty="0">
                <a:solidFill>
                  <a:schemeClr val="tx1"/>
                </a:solidFill>
              </a:rPr>
              <a:t> </a:t>
            </a:r>
            <a:r>
              <a:rPr lang="en-GB" sz="800" b="0" dirty="0" err="1">
                <a:solidFill>
                  <a:schemeClr val="tx1"/>
                </a:solidFill>
              </a:rPr>
              <a:t>Vielzahl</a:t>
            </a:r>
            <a:r>
              <a:rPr lang="en-GB" sz="800" b="0" dirty="0">
                <a:solidFill>
                  <a:schemeClr val="tx1"/>
                </a:solidFill>
              </a:rPr>
              <a:t> von </a:t>
            </a:r>
            <a:r>
              <a:rPr lang="en-GB" sz="800" b="0" dirty="0" err="1">
                <a:solidFill>
                  <a:schemeClr val="tx1"/>
                </a:solidFill>
              </a:rPr>
              <a:t>Gr</a:t>
            </a:r>
            <a:r>
              <a:rPr lang="en-GB" sz="800" b="0" dirty="0" err="1">
                <a:solidFill>
                  <a:schemeClr val="tx1"/>
                </a:solidFill>
                <a:latin typeface="Arial"/>
                <a:cs typeface="Arial"/>
              </a:rPr>
              <a:t>ünden</a:t>
            </a:r>
            <a:r>
              <a:rPr lang="en-GB" sz="800" b="0" dirty="0">
                <a:solidFill>
                  <a:schemeClr val="tx1"/>
                </a:solidFill>
                <a:latin typeface="Arial"/>
                <a:cs typeface="Arial"/>
              </a:rPr>
              <a:t> </a:t>
            </a:r>
            <a:r>
              <a:rPr lang="en-GB" sz="800" b="0" dirty="0" err="1">
                <a:solidFill>
                  <a:schemeClr val="tx1"/>
                </a:solidFill>
              </a:rPr>
              <a:t>t</a:t>
            </a:r>
            <a:r>
              <a:rPr lang="en-GB" sz="800" b="0" dirty="0" err="1">
                <a:solidFill>
                  <a:schemeClr val="tx1"/>
                </a:solidFill>
                <a:latin typeface="Arial"/>
                <a:cs typeface="Arial"/>
              </a:rPr>
              <a:t>äglich</a:t>
            </a:r>
            <a:r>
              <a:rPr lang="en-GB" sz="800" b="0" dirty="0">
                <a:solidFill>
                  <a:schemeClr val="tx1"/>
                </a:solidFill>
                <a:latin typeface="Arial"/>
                <a:cs typeface="Arial"/>
              </a:rPr>
              <a:t> </a:t>
            </a:r>
            <a:r>
              <a:rPr lang="en-GB" sz="800" b="0" dirty="0" err="1">
                <a:solidFill>
                  <a:schemeClr val="tx1"/>
                </a:solidFill>
              </a:rPr>
              <a:t>steigen</a:t>
            </a:r>
            <a:r>
              <a:rPr lang="en-GB" sz="800" b="0" dirty="0">
                <a:solidFill>
                  <a:schemeClr val="tx1"/>
                </a:solidFill>
              </a:rPr>
              <a:t> </a:t>
            </a:r>
            <a:r>
              <a:rPr lang="en-GB" sz="800" b="0" dirty="0" err="1">
                <a:solidFill>
                  <a:schemeClr val="tx1"/>
                </a:solidFill>
              </a:rPr>
              <a:t>oder</a:t>
            </a:r>
            <a:r>
              <a:rPr lang="en-GB" sz="800" b="0" dirty="0">
                <a:solidFill>
                  <a:schemeClr val="tx1"/>
                </a:solidFill>
              </a:rPr>
              <a:t> fallen </a:t>
            </a:r>
            <a:r>
              <a:rPr lang="en-GB" sz="800" b="0" dirty="0" err="1">
                <a:solidFill>
                  <a:schemeClr val="tx1"/>
                </a:solidFill>
                <a:latin typeface="Arial"/>
                <a:cs typeface="Arial"/>
              </a:rPr>
              <a:t>einschließlich</a:t>
            </a:r>
            <a:r>
              <a:rPr lang="en-GB" sz="800" b="0" dirty="0">
                <a:solidFill>
                  <a:schemeClr val="tx1"/>
                </a:solidFill>
                <a:latin typeface="Arial"/>
                <a:cs typeface="Arial"/>
              </a:rPr>
              <a:t> </a:t>
            </a:r>
            <a:r>
              <a:rPr lang="en-GB" sz="800" b="0" dirty="0" err="1">
                <a:solidFill>
                  <a:schemeClr val="tx1"/>
                </a:solidFill>
                <a:cs typeface="Arial"/>
              </a:rPr>
              <a:t>Änderungen</a:t>
            </a:r>
            <a:r>
              <a:rPr lang="en-GB" sz="800" b="0" dirty="0">
                <a:solidFill>
                  <a:schemeClr val="tx1"/>
                </a:solidFill>
                <a:cs typeface="Arial"/>
              </a:rPr>
              <a:t> der </a:t>
            </a:r>
            <a:r>
              <a:rPr lang="en-GB" sz="800" b="0" dirty="0" err="1">
                <a:solidFill>
                  <a:schemeClr val="tx1"/>
                </a:solidFill>
                <a:cs typeface="Arial"/>
              </a:rPr>
              <a:t>Zinsen</a:t>
            </a:r>
            <a:r>
              <a:rPr lang="en-GB" sz="800" b="0" dirty="0">
                <a:solidFill>
                  <a:schemeClr val="tx1"/>
                </a:solidFill>
                <a:cs typeface="Arial"/>
              </a:rPr>
              <a:t>, </a:t>
            </a:r>
            <a:r>
              <a:rPr lang="en-GB" sz="800" b="0" dirty="0" err="1">
                <a:solidFill>
                  <a:schemeClr val="tx1"/>
                </a:solidFill>
                <a:cs typeface="Arial"/>
              </a:rPr>
              <a:t>Inflationserwartungen</a:t>
            </a:r>
            <a:r>
              <a:rPr lang="en-GB" sz="800" b="0" dirty="0">
                <a:solidFill>
                  <a:schemeClr val="tx1"/>
                </a:solidFill>
                <a:cs typeface="Arial"/>
              </a:rPr>
              <a:t> </a:t>
            </a:r>
            <a:r>
              <a:rPr lang="en-GB" sz="800" b="0" dirty="0" err="1">
                <a:solidFill>
                  <a:schemeClr val="tx1"/>
                </a:solidFill>
                <a:cs typeface="Arial"/>
              </a:rPr>
              <a:t>oder</a:t>
            </a:r>
            <a:r>
              <a:rPr lang="en-GB" sz="800" b="0" dirty="0">
                <a:solidFill>
                  <a:schemeClr val="tx1"/>
                </a:solidFill>
                <a:cs typeface="Arial"/>
              </a:rPr>
              <a:t> der</a:t>
            </a:r>
            <a:r>
              <a:rPr lang="en-GB" sz="800" b="0" dirty="0">
                <a:solidFill>
                  <a:schemeClr val="tx1"/>
                </a:solidFill>
              </a:rPr>
              <a:t> </a:t>
            </a:r>
            <a:r>
              <a:rPr lang="en-GB" sz="800" b="0" dirty="0" err="1">
                <a:solidFill>
                  <a:schemeClr val="tx1"/>
                </a:solidFill>
              </a:rPr>
              <a:t>angenommenen</a:t>
            </a:r>
            <a:r>
              <a:rPr lang="en-GB" sz="800" b="0" dirty="0">
                <a:solidFill>
                  <a:schemeClr val="tx1"/>
                </a:solidFill>
              </a:rPr>
              <a:t> </a:t>
            </a:r>
            <a:r>
              <a:rPr lang="en-GB" sz="800" b="0" dirty="0" err="1">
                <a:solidFill>
                  <a:schemeClr val="tx1"/>
                </a:solidFill>
              </a:rPr>
              <a:t>Kreditqualit</a:t>
            </a:r>
            <a:r>
              <a:rPr lang="en-GB" sz="800" b="0" dirty="0" err="1">
                <a:solidFill>
                  <a:schemeClr val="tx1"/>
                </a:solidFill>
                <a:latin typeface="Arial"/>
                <a:cs typeface="Arial"/>
              </a:rPr>
              <a:t>ät</a:t>
            </a:r>
            <a:r>
              <a:rPr lang="en-GB" sz="800" b="0" dirty="0">
                <a:solidFill>
                  <a:schemeClr val="tx1"/>
                </a:solidFill>
                <a:latin typeface="Arial"/>
                <a:cs typeface="Arial"/>
              </a:rPr>
              <a:t> </a:t>
            </a:r>
            <a:r>
              <a:rPr lang="en-GB" sz="800" b="0" dirty="0" err="1">
                <a:solidFill>
                  <a:schemeClr val="tx1"/>
                </a:solidFill>
                <a:latin typeface="Arial"/>
                <a:cs typeface="Arial"/>
              </a:rPr>
              <a:t>einzelner</a:t>
            </a:r>
            <a:r>
              <a:rPr lang="en-GB" sz="800" b="0" dirty="0">
                <a:solidFill>
                  <a:schemeClr val="tx1"/>
                </a:solidFill>
                <a:latin typeface="Arial"/>
                <a:cs typeface="Arial"/>
              </a:rPr>
              <a:t> </a:t>
            </a:r>
            <a:r>
              <a:rPr lang="en-GB" sz="800" b="0" dirty="0" err="1">
                <a:solidFill>
                  <a:schemeClr val="tx1"/>
                </a:solidFill>
                <a:latin typeface="Arial"/>
                <a:cs typeface="Arial"/>
              </a:rPr>
              <a:t>Länder</a:t>
            </a:r>
            <a:r>
              <a:rPr lang="en-GB" sz="800" b="0" dirty="0">
                <a:solidFill>
                  <a:schemeClr val="tx1"/>
                </a:solidFill>
                <a:latin typeface="Arial"/>
                <a:cs typeface="Arial"/>
              </a:rPr>
              <a:t> </a:t>
            </a:r>
            <a:r>
              <a:rPr lang="en-GB" sz="800" b="0" dirty="0" err="1">
                <a:solidFill>
                  <a:schemeClr val="tx1"/>
                </a:solidFill>
                <a:latin typeface="Arial"/>
                <a:cs typeface="Arial"/>
              </a:rPr>
              <a:t>oder</a:t>
            </a:r>
            <a:r>
              <a:rPr lang="en-GB" sz="800" b="0" dirty="0">
                <a:solidFill>
                  <a:schemeClr val="tx1"/>
                </a:solidFill>
                <a:latin typeface="Arial"/>
                <a:cs typeface="Arial"/>
              </a:rPr>
              <a:t> </a:t>
            </a:r>
            <a:r>
              <a:rPr lang="en-GB" sz="800" b="0" dirty="0" err="1">
                <a:solidFill>
                  <a:schemeClr val="tx1"/>
                </a:solidFill>
                <a:latin typeface="Arial"/>
                <a:cs typeface="Arial"/>
              </a:rPr>
              <a:t>Wertpapiere</a:t>
            </a:r>
            <a:endParaRPr lang="en-GB" sz="800" b="0" dirty="0">
              <a:solidFill>
                <a:schemeClr val="tx1"/>
              </a:solidFill>
            </a:endParaRPr>
          </a:p>
          <a:p>
            <a:r>
              <a:rPr lang="en-GB" sz="800" b="0" dirty="0">
                <a:solidFill>
                  <a:schemeClr val="tx1"/>
                </a:solidFill>
              </a:rPr>
              <a:t>(c) Der </a:t>
            </a:r>
            <a:r>
              <a:rPr lang="en-GB" sz="800" b="0" dirty="0" err="1">
                <a:solidFill>
                  <a:schemeClr val="tx1"/>
                </a:solidFill>
              </a:rPr>
              <a:t>Fonds</a:t>
            </a:r>
            <a:r>
              <a:rPr lang="en-GB" sz="800" b="0" dirty="0">
                <a:solidFill>
                  <a:schemeClr val="tx1"/>
                </a:solidFill>
              </a:rPr>
              <a:t> </a:t>
            </a:r>
            <a:r>
              <a:rPr lang="en-GB" sz="800" b="0" dirty="0" err="1">
                <a:solidFill>
                  <a:schemeClr val="tx1"/>
                </a:solidFill>
              </a:rPr>
              <a:t>investiert</a:t>
            </a:r>
            <a:r>
              <a:rPr lang="en-GB" sz="800" b="0" dirty="0">
                <a:solidFill>
                  <a:schemeClr val="tx1"/>
                </a:solidFill>
              </a:rPr>
              <a:t> in </a:t>
            </a:r>
            <a:r>
              <a:rPr lang="en-GB" sz="800" b="0" dirty="0" err="1">
                <a:solidFill>
                  <a:schemeClr val="tx1"/>
                </a:solidFill>
              </a:rPr>
              <a:t>Aktien</a:t>
            </a:r>
            <a:r>
              <a:rPr lang="en-GB" sz="800" b="0" dirty="0">
                <a:solidFill>
                  <a:schemeClr val="tx1"/>
                </a:solidFill>
              </a:rPr>
              <a:t> und </a:t>
            </a:r>
            <a:r>
              <a:rPr lang="en-GB" sz="800" b="0" dirty="0" err="1">
                <a:solidFill>
                  <a:schemeClr val="tx1"/>
                </a:solidFill>
              </a:rPr>
              <a:t>aktien</a:t>
            </a:r>
            <a:r>
              <a:rPr lang="en-GB" sz="800" b="0" dirty="0" err="1">
                <a:solidFill>
                  <a:schemeClr val="tx1"/>
                </a:solidFill>
                <a:latin typeface="Arial"/>
                <a:cs typeface="Arial"/>
              </a:rPr>
              <a:t>ähnlichen</a:t>
            </a:r>
            <a:r>
              <a:rPr lang="en-GB" sz="800" b="0" dirty="0">
                <a:solidFill>
                  <a:schemeClr val="tx1"/>
                </a:solidFill>
                <a:latin typeface="Arial"/>
                <a:cs typeface="Arial"/>
              </a:rPr>
              <a:t> </a:t>
            </a:r>
            <a:r>
              <a:rPr lang="en-GB" sz="800" b="0" dirty="0" err="1">
                <a:solidFill>
                  <a:schemeClr val="tx1"/>
                </a:solidFill>
                <a:latin typeface="Arial"/>
                <a:cs typeface="Arial"/>
              </a:rPr>
              <a:t>Wertpapieren</a:t>
            </a:r>
            <a:r>
              <a:rPr lang="en-GB" sz="800" b="0" dirty="0">
                <a:solidFill>
                  <a:schemeClr val="tx1"/>
                </a:solidFill>
                <a:latin typeface="Arial"/>
                <a:cs typeface="Arial"/>
              </a:rPr>
              <a:t>. </a:t>
            </a:r>
            <a:r>
              <a:rPr lang="en-GB" sz="800" b="0" dirty="0" err="1">
                <a:solidFill>
                  <a:schemeClr val="tx1"/>
                </a:solidFill>
                <a:latin typeface="Arial"/>
                <a:cs typeface="Arial"/>
              </a:rPr>
              <a:t>Diese</a:t>
            </a:r>
            <a:r>
              <a:rPr lang="en-GB" sz="800" b="0" dirty="0">
                <a:solidFill>
                  <a:schemeClr val="tx1"/>
                </a:solidFill>
                <a:latin typeface="Arial"/>
                <a:cs typeface="Arial"/>
              </a:rPr>
              <a:t> </a:t>
            </a:r>
            <a:r>
              <a:rPr lang="en-GB" sz="800" b="0" dirty="0" err="1">
                <a:solidFill>
                  <a:schemeClr val="tx1"/>
                </a:solidFill>
                <a:latin typeface="Arial"/>
                <a:cs typeface="Arial"/>
              </a:rPr>
              <a:t>reagieren</a:t>
            </a:r>
            <a:r>
              <a:rPr lang="en-GB" sz="800" b="0" dirty="0">
                <a:solidFill>
                  <a:schemeClr val="tx1"/>
                </a:solidFill>
                <a:latin typeface="Arial"/>
                <a:cs typeface="Arial"/>
              </a:rPr>
              <a:t> </a:t>
            </a:r>
            <a:r>
              <a:rPr lang="en-GB" sz="800" b="0" dirty="0" err="1">
                <a:solidFill>
                  <a:schemeClr val="tx1"/>
                </a:solidFill>
                <a:latin typeface="Arial"/>
                <a:cs typeface="Arial"/>
              </a:rPr>
              <a:t>empfindlich</a:t>
            </a:r>
            <a:r>
              <a:rPr lang="en-GB" sz="800" b="0" dirty="0">
                <a:solidFill>
                  <a:schemeClr val="tx1"/>
                </a:solidFill>
                <a:latin typeface="Arial"/>
                <a:cs typeface="Arial"/>
              </a:rPr>
              <a:t> auf </a:t>
            </a:r>
            <a:r>
              <a:rPr lang="en-GB" sz="800" b="0" dirty="0" err="1">
                <a:solidFill>
                  <a:schemeClr val="tx1"/>
                </a:solidFill>
                <a:latin typeface="Arial"/>
                <a:cs typeface="Arial"/>
              </a:rPr>
              <a:t>Veränderungen</a:t>
            </a:r>
            <a:r>
              <a:rPr lang="en-GB" sz="800" b="0" dirty="0">
                <a:solidFill>
                  <a:schemeClr val="tx1"/>
                </a:solidFill>
                <a:latin typeface="Arial"/>
                <a:cs typeface="Arial"/>
              </a:rPr>
              <a:t> der </a:t>
            </a:r>
            <a:r>
              <a:rPr lang="en-GB" sz="800" b="0" dirty="0" err="1">
                <a:solidFill>
                  <a:schemeClr val="tx1"/>
                </a:solidFill>
                <a:latin typeface="Arial"/>
                <a:cs typeface="Arial"/>
              </a:rPr>
              <a:t>Aktienmärkte</a:t>
            </a:r>
            <a:r>
              <a:rPr lang="en-GB" sz="800" b="0" dirty="0">
                <a:solidFill>
                  <a:schemeClr val="tx1"/>
                </a:solidFill>
                <a:latin typeface="Arial"/>
                <a:cs typeface="Arial"/>
              </a:rPr>
              <a:t>, die </a:t>
            </a:r>
            <a:r>
              <a:rPr lang="en-GB" sz="800" b="0" dirty="0" err="1">
                <a:solidFill>
                  <a:schemeClr val="tx1"/>
                </a:solidFill>
                <a:latin typeface="Arial"/>
                <a:cs typeface="Arial"/>
              </a:rPr>
              <a:t>volatil</a:t>
            </a:r>
            <a:r>
              <a:rPr lang="en-GB" sz="800" b="0" dirty="0">
                <a:solidFill>
                  <a:schemeClr val="tx1"/>
                </a:solidFill>
                <a:latin typeface="Arial"/>
                <a:cs typeface="Arial"/>
              </a:rPr>
              <a:t> sein </a:t>
            </a:r>
            <a:r>
              <a:rPr lang="en-GB" sz="800" b="0" dirty="0" err="1">
                <a:solidFill>
                  <a:schemeClr val="tx1"/>
                </a:solidFill>
                <a:latin typeface="Arial"/>
                <a:cs typeface="Arial"/>
              </a:rPr>
              <a:t>können</a:t>
            </a:r>
            <a:r>
              <a:rPr lang="en-GB" sz="800" b="0" dirty="0">
                <a:solidFill>
                  <a:schemeClr val="tx1"/>
                </a:solidFill>
                <a:latin typeface="Arial"/>
                <a:cs typeface="Arial"/>
              </a:rPr>
              <a:t> und </a:t>
            </a:r>
            <a:r>
              <a:rPr lang="en-GB" sz="800" b="0" dirty="0" err="1">
                <a:solidFill>
                  <a:schemeClr val="tx1"/>
                </a:solidFill>
                <a:latin typeface="Arial"/>
                <a:cs typeface="Arial"/>
              </a:rPr>
              <a:t>sich</a:t>
            </a:r>
            <a:r>
              <a:rPr lang="en-GB" sz="800" b="0" dirty="0">
                <a:solidFill>
                  <a:schemeClr val="tx1"/>
                </a:solidFill>
                <a:latin typeface="Arial"/>
                <a:cs typeface="Arial"/>
              </a:rPr>
              <a:t> </a:t>
            </a:r>
            <a:r>
              <a:rPr lang="en-GB" sz="800" b="0" dirty="0" err="1">
                <a:solidFill>
                  <a:schemeClr val="tx1"/>
                </a:solidFill>
                <a:latin typeface="Arial"/>
                <a:cs typeface="Arial"/>
              </a:rPr>
              <a:t>innerhalb</a:t>
            </a:r>
            <a:r>
              <a:rPr lang="en-GB" sz="800" b="0" dirty="0">
                <a:solidFill>
                  <a:schemeClr val="tx1"/>
                </a:solidFill>
                <a:latin typeface="Arial"/>
                <a:cs typeface="Arial"/>
              </a:rPr>
              <a:t> </a:t>
            </a:r>
            <a:r>
              <a:rPr lang="en-GB" sz="800" b="0" dirty="0" err="1">
                <a:solidFill>
                  <a:schemeClr val="tx1"/>
                </a:solidFill>
                <a:latin typeface="Arial"/>
                <a:cs typeface="Arial"/>
              </a:rPr>
              <a:t>kürzester</a:t>
            </a:r>
            <a:r>
              <a:rPr lang="en-GB" sz="800" b="0" dirty="0">
                <a:solidFill>
                  <a:schemeClr val="tx1"/>
                </a:solidFill>
                <a:latin typeface="Arial"/>
                <a:cs typeface="Arial"/>
              </a:rPr>
              <a:t> </a:t>
            </a:r>
            <a:r>
              <a:rPr lang="en-GB" sz="800" b="0" dirty="0" err="1">
                <a:solidFill>
                  <a:schemeClr val="tx1"/>
                </a:solidFill>
                <a:latin typeface="Arial"/>
                <a:cs typeface="Arial"/>
              </a:rPr>
              <a:t>Zeit</a:t>
            </a:r>
            <a:r>
              <a:rPr lang="en-GB" sz="800" b="0" dirty="0">
                <a:solidFill>
                  <a:schemeClr val="tx1"/>
                </a:solidFill>
                <a:latin typeface="Arial"/>
                <a:cs typeface="Arial"/>
              </a:rPr>
              <a:t> </a:t>
            </a:r>
            <a:r>
              <a:rPr lang="en-GB" sz="800" b="0" dirty="0" err="1">
                <a:solidFill>
                  <a:schemeClr val="tx1"/>
                </a:solidFill>
                <a:latin typeface="Arial"/>
                <a:cs typeface="Arial"/>
              </a:rPr>
              <a:t>verändern</a:t>
            </a:r>
            <a:endParaRPr lang="en-GB" sz="800" b="0" dirty="0">
              <a:solidFill>
                <a:schemeClr val="tx1"/>
              </a:solidFill>
            </a:endParaRPr>
          </a:p>
          <a:p>
            <a:r>
              <a:rPr lang="en-GB" sz="800" b="0" dirty="0">
                <a:solidFill>
                  <a:schemeClr val="tx1"/>
                </a:solidFill>
              </a:rPr>
              <a:t>(d) Der </a:t>
            </a:r>
            <a:r>
              <a:rPr lang="en-GB" sz="800" b="0" dirty="0" err="1">
                <a:solidFill>
                  <a:schemeClr val="tx1"/>
                </a:solidFill>
              </a:rPr>
              <a:t>Fonds</a:t>
            </a:r>
            <a:r>
              <a:rPr lang="en-GB" sz="800" b="0" dirty="0">
                <a:solidFill>
                  <a:schemeClr val="tx1"/>
                </a:solidFill>
              </a:rPr>
              <a:t> </a:t>
            </a:r>
            <a:r>
              <a:rPr lang="en-GB" sz="800" b="0" dirty="0" err="1">
                <a:solidFill>
                  <a:schemeClr val="tx1"/>
                </a:solidFill>
              </a:rPr>
              <a:t>kann</a:t>
            </a:r>
            <a:r>
              <a:rPr lang="en-GB" sz="800" b="0" dirty="0">
                <a:solidFill>
                  <a:schemeClr val="tx1"/>
                </a:solidFill>
              </a:rPr>
              <a:t> in </a:t>
            </a:r>
            <a:r>
              <a:rPr lang="en-GB" sz="800" b="0" dirty="0" err="1">
                <a:solidFill>
                  <a:schemeClr val="tx1"/>
                </a:solidFill>
              </a:rPr>
              <a:t>Aktien</a:t>
            </a:r>
            <a:r>
              <a:rPr lang="en-GB" sz="800" b="0" dirty="0">
                <a:solidFill>
                  <a:schemeClr val="tx1"/>
                </a:solidFill>
              </a:rPr>
              <a:t> und / </a:t>
            </a:r>
            <a:r>
              <a:rPr lang="en-GB" sz="800" b="0" dirty="0" err="1">
                <a:solidFill>
                  <a:schemeClr val="tx1"/>
                </a:solidFill>
              </a:rPr>
              <a:t>oder</a:t>
            </a:r>
            <a:r>
              <a:rPr lang="en-GB" sz="800" b="0" dirty="0">
                <a:solidFill>
                  <a:schemeClr val="tx1"/>
                </a:solidFill>
              </a:rPr>
              <a:t> </a:t>
            </a:r>
            <a:r>
              <a:rPr lang="en-GB" sz="800" b="0" dirty="0" err="1">
                <a:solidFill>
                  <a:schemeClr val="tx1"/>
                </a:solidFill>
              </a:rPr>
              <a:t>Anleihen</a:t>
            </a:r>
            <a:r>
              <a:rPr lang="en-GB" sz="800" b="0" dirty="0">
                <a:solidFill>
                  <a:schemeClr val="tx1"/>
                </a:solidFill>
              </a:rPr>
              <a:t> der </a:t>
            </a:r>
            <a:r>
              <a:rPr lang="en-GB" sz="800" b="0" dirty="0" err="1">
                <a:solidFill>
                  <a:schemeClr val="tx1"/>
                </a:solidFill>
              </a:rPr>
              <a:t>Schwellenl</a:t>
            </a:r>
            <a:r>
              <a:rPr lang="en-GB" sz="800" b="0" dirty="0" err="1">
                <a:solidFill>
                  <a:schemeClr val="tx1"/>
                </a:solidFill>
                <a:latin typeface="Arial"/>
                <a:cs typeface="Arial"/>
              </a:rPr>
              <a:t>änder</a:t>
            </a:r>
            <a:r>
              <a:rPr lang="en-GB" sz="800" b="0" dirty="0">
                <a:solidFill>
                  <a:schemeClr val="tx1"/>
                </a:solidFill>
                <a:latin typeface="Arial"/>
                <a:cs typeface="Arial"/>
              </a:rPr>
              <a:t> </a:t>
            </a:r>
            <a:r>
              <a:rPr lang="en-GB" sz="800" b="0" dirty="0" err="1">
                <a:solidFill>
                  <a:schemeClr val="tx1"/>
                </a:solidFill>
                <a:latin typeface="Arial"/>
                <a:cs typeface="Arial"/>
              </a:rPr>
              <a:t>investieren</a:t>
            </a:r>
            <a:r>
              <a:rPr lang="en-GB" sz="800" b="0" dirty="0">
                <a:solidFill>
                  <a:schemeClr val="tx1"/>
                </a:solidFill>
                <a:latin typeface="Arial"/>
                <a:cs typeface="Arial"/>
              </a:rPr>
              <a:t>. </a:t>
            </a:r>
            <a:r>
              <a:rPr lang="en-GB" sz="800" b="0" dirty="0" err="1">
                <a:solidFill>
                  <a:schemeClr val="tx1"/>
                </a:solidFill>
                <a:latin typeface="Arial"/>
                <a:cs typeface="Arial"/>
              </a:rPr>
              <a:t>Investitionen</a:t>
            </a:r>
            <a:r>
              <a:rPr lang="en-GB" sz="800" b="0" dirty="0">
                <a:solidFill>
                  <a:schemeClr val="tx1"/>
                </a:solidFill>
                <a:latin typeface="Arial"/>
                <a:cs typeface="Arial"/>
              </a:rPr>
              <a:t> in </a:t>
            </a:r>
            <a:r>
              <a:rPr lang="en-GB" sz="800" b="0" dirty="0" err="1">
                <a:solidFill>
                  <a:schemeClr val="tx1"/>
                </a:solidFill>
                <a:latin typeface="Arial"/>
                <a:cs typeface="Arial"/>
              </a:rPr>
              <a:t>Schwellenländer</a:t>
            </a:r>
            <a:r>
              <a:rPr lang="en-GB" sz="800" b="0" dirty="0">
                <a:solidFill>
                  <a:schemeClr val="tx1"/>
                </a:solidFill>
                <a:latin typeface="Arial"/>
                <a:cs typeface="Arial"/>
              </a:rPr>
              <a:t> </a:t>
            </a:r>
            <a:r>
              <a:rPr lang="en-GB" sz="800" b="0" dirty="0" err="1">
                <a:solidFill>
                  <a:schemeClr val="tx1"/>
                </a:solidFill>
                <a:latin typeface="Arial"/>
                <a:cs typeface="Arial"/>
              </a:rPr>
              <a:t>gehen</a:t>
            </a:r>
            <a:r>
              <a:rPr lang="en-GB" sz="800" b="0" dirty="0">
                <a:solidFill>
                  <a:schemeClr val="tx1"/>
                </a:solidFill>
                <a:latin typeface="Arial"/>
                <a:cs typeface="Arial"/>
              </a:rPr>
              <a:t> </a:t>
            </a:r>
            <a:r>
              <a:rPr lang="en-GB" sz="800" b="0" dirty="0" err="1">
                <a:solidFill>
                  <a:schemeClr val="tx1"/>
                </a:solidFill>
                <a:latin typeface="Arial"/>
                <a:cs typeface="Arial"/>
              </a:rPr>
              <a:t>mit</a:t>
            </a:r>
            <a:r>
              <a:rPr lang="en-GB" sz="800" b="0" dirty="0">
                <a:solidFill>
                  <a:schemeClr val="tx1"/>
                </a:solidFill>
                <a:latin typeface="Arial"/>
                <a:cs typeface="Arial"/>
              </a:rPr>
              <a:t> </a:t>
            </a:r>
            <a:r>
              <a:rPr lang="en-GB" sz="800" b="0" dirty="0" err="1">
                <a:solidFill>
                  <a:schemeClr val="tx1"/>
                </a:solidFill>
                <a:latin typeface="Arial"/>
                <a:cs typeface="Arial"/>
              </a:rPr>
              <a:t>einem</a:t>
            </a:r>
            <a:r>
              <a:rPr lang="en-GB" sz="800" b="0" dirty="0">
                <a:solidFill>
                  <a:schemeClr val="tx1"/>
                </a:solidFill>
                <a:latin typeface="Arial"/>
                <a:cs typeface="Arial"/>
              </a:rPr>
              <a:t> </a:t>
            </a:r>
            <a:r>
              <a:rPr lang="en-GB" sz="800" b="0" dirty="0" err="1">
                <a:solidFill>
                  <a:schemeClr val="tx1"/>
                </a:solidFill>
                <a:latin typeface="Arial"/>
                <a:cs typeface="Arial"/>
              </a:rPr>
              <a:t>höheren</a:t>
            </a:r>
            <a:r>
              <a:rPr lang="en-GB" sz="800" b="0" dirty="0">
                <a:solidFill>
                  <a:schemeClr val="tx1"/>
                </a:solidFill>
                <a:latin typeface="Arial"/>
                <a:cs typeface="Arial"/>
              </a:rPr>
              <a:t> </a:t>
            </a:r>
            <a:r>
              <a:rPr lang="en-GB" sz="800" b="0" dirty="0" err="1">
                <a:solidFill>
                  <a:schemeClr val="tx1"/>
                </a:solidFill>
                <a:latin typeface="Arial"/>
                <a:cs typeface="Arial"/>
              </a:rPr>
              <a:t>Verlustrisiko</a:t>
            </a:r>
            <a:r>
              <a:rPr lang="en-GB" sz="800" b="0" dirty="0">
                <a:solidFill>
                  <a:schemeClr val="tx1"/>
                </a:solidFill>
              </a:rPr>
              <a:t> </a:t>
            </a:r>
            <a:r>
              <a:rPr lang="en-GB" sz="800" b="0" dirty="0" err="1">
                <a:solidFill>
                  <a:schemeClr val="tx1"/>
                </a:solidFill>
              </a:rPr>
              <a:t>einher</a:t>
            </a:r>
            <a:r>
              <a:rPr lang="en-GB" sz="800" b="0" dirty="0">
                <a:solidFill>
                  <a:schemeClr val="tx1"/>
                </a:solidFill>
              </a:rPr>
              <a:t> </a:t>
            </a:r>
            <a:r>
              <a:rPr lang="en-GB" sz="800" b="0" dirty="0" err="1">
                <a:solidFill>
                  <a:schemeClr val="tx1"/>
                </a:solidFill>
              </a:rPr>
              <a:t>als</a:t>
            </a:r>
            <a:r>
              <a:rPr lang="en-GB" sz="800" b="0" dirty="0">
                <a:solidFill>
                  <a:schemeClr val="tx1"/>
                </a:solidFill>
              </a:rPr>
              <a:t> </a:t>
            </a:r>
            <a:r>
              <a:rPr lang="en-GB" sz="800" b="0" dirty="0" err="1">
                <a:solidFill>
                  <a:schemeClr val="tx1"/>
                </a:solidFill>
              </a:rPr>
              <a:t>Investitionen</a:t>
            </a:r>
            <a:r>
              <a:rPr lang="en-GB" sz="800" b="0" dirty="0">
                <a:solidFill>
                  <a:schemeClr val="tx1"/>
                </a:solidFill>
              </a:rPr>
              <a:t> in </a:t>
            </a:r>
            <a:r>
              <a:rPr lang="en-GB" sz="800" b="0" dirty="0" err="1">
                <a:solidFill>
                  <a:schemeClr val="tx1"/>
                </a:solidFill>
              </a:rPr>
              <a:t>st</a:t>
            </a:r>
            <a:r>
              <a:rPr lang="en-GB" sz="800" b="0" dirty="0" err="1">
                <a:solidFill>
                  <a:schemeClr val="tx1"/>
                </a:solidFill>
                <a:latin typeface="Arial"/>
                <a:cs typeface="Arial"/>
              </a:rPr>
              <a:t>ärker</a:t>
            </a:r>
            <a:r>
              <a:rPr lang="en-GB" sz="800" b="0" dirty="0">
                <a:solidFill>
                  <a:schemeClr val="tx1"/>
                </a:solidFill>
                <a:latin typeface="Arial"/>
                <a:cs typeface="Arial"/>
              </a:rPr>
              <a:t> </a:t>
            </a:r>
            <a:r>
              <a:rPr lang="en-GB" sz="800" b="0" dirty="0" err="1">
                <a:solidFill>
                  <a:schemeClr val="tx1"/>
                </a:solidFill>
                <a:latin typeface="Arial"/>
                <a:cs typeface="Arial"/>
              </a:rPr>
              <a:t>entwickelten</a:t>
            </a:r>
            <a:r>
              <a:rPr lang="en-GB" sz="800" b="0" dirty="0">
                <a:solidFill>
                  <a:schemeClr val="tx1"/>
                </a:solidFill>
                <a:latin typeface="Arial"/>
                <a:cs typeface="Arial"/>
              </a:rPr>
              <a:t> </a:t>
            </a:r>
            <a:r>
              <a:rPr lang="en-GB" sz="800" b="0" dirty="0" err="1">
                <a:solidFill>
                  <a:schemeClr val="tx1"/>
                </a:solidFill>
                <a:latin typeface="Arial"/>
                <a:cs typeface="Arial"/>
              </a:rPr>
              <a:t>Märkten</a:t>
            </a:r>
            <a:r>
              <a:rPr lang="en-GB" sz="800" b="0" dirty="0">
                <a:solidFill>
                  <a:schemeClr val="tx1"/>
                </a:solidFill>
                <a:latin typeface="Arial"/>
                <a:cs typeface="Arial"/>
              </a:rPr>
              <a:t>. </a:t>
            </a:r>
            <a:r>
              <a:rPr lang="en-GB" sz="800" b="0" dirty="0" err="1">
                <a:solidFill>
                  <a:schemeClr val="tx1"/>
                </a:solidFill>
                <a:latin typeface="Arial"/>
                <a:cs typeface="Arial"/>
              </a:rPr>
              <a:t>Grund</a:t>
            </a:r>
            <a:r>
              <a:rPr lang="en-GB" sz="800" b="0" dirty="0">
                <a:solidFill>
                  <a:schemeClr val="tx1"/>
                </a:solidFill>
                <a:latin typeface="Arial"/>
                <a:cs typeface="Arial"/>
              </a:rPr>
              <a:t> </a:t>
            </a:r>
            <a:r>
              <a:rPr lang="en-GB" sz="800" b="0" dirty="0" err="1">
                <a:solidFill>
                  <a:schemeClr val="tx1"/>
                </a:solidFill>
                <a:latin typeface="Arial"/>
                <a:cs typeface="Arial"/>
              </a:rPr>
              <a:t>hierfür</a:t>
            </a:r>
            <a:r>
              <a:rPr lang="en-GB" sz="800" b="0" dirty="0">
                <a:solidFill>
                  <a:schemeClr val="tx1"/>
                </a:solidFill>
                <a:latin typeface="Arial"/>
                <a:cs typeface="Arial"/>
              </a:rPr>
              <a:t> </a:t>
            </a:r>
            <a:r>
              <a:rPr lang="en-GB" sz="800" b="0" dirty="0" err="1">
                <a:solidFill>
                  <a:schemeClr val="tx1"/>
                </a:solidFill>
                <a:latin typeface="Arial"/>
                <a:cs typeface="Arial"/>
              </a:rPr>
              <a:t>sind</a:t>
            </a:r>
            <a:r>
              <a:rPr lang="en-GB" sz="800" b="0" dirty="0">
                <a:solidFill>
                  <a:schemeClr val="tx1"/>
                </a:solidFill>
                <a:latin typeface="Arial"/>
                <a:cs typeface="Arial"/>
              </a:rPr>
              <a:t> </a:t>
            </a:r>
            <a:r>
              <a:rPr lang="en-GB" sz="800" b="0" dirty="0" err="1">
                <a:solidFill>
                  <a:schemeClr val="tx1"/>
                </a:solidFill>
                <a:latin typeface="Arial"/>
                <a:cs typeface="Arial"/>
              </a:rPr>
              <a:t>unter</a:t>
            </a:r>
            <a:r>
              <a:rPr lang="en-GB" sz="800" b="0" dirty="0">
                <a:solidFill>
                  <a:schemeClr val="tx1"/>
                </a:solidFill>
                <a:latin typeface="Arial"/>
                <a:cs typeface="Arial"/>
              </a:rPr>
              <a:t> </a:t>
            </a:r>
            <a:r>
              <a:rPr lang="en-GB" sz="800" b="0" dirty="0" err="1">
                <a:solidFill>
                  <a:schemeClr val="tx1"/>
                </a:solidFill>
                <a:latin typeface="Arial"/>
                <a:cs typeface="Arial"/>
              </a:rPr>
              <a:t>anderem</a:t>
            </a:r>
            <a:r>
              <a:rPr lang="en-GB" sz="800" b="0" dirty="0">
                <a:solidFill>
                  <a:schemeClr val="tx1"/>
                </a:solidFill>
                <a:latin typeface="Arial"/>
                <a:cs typeface="Arial"/>
              </a:rPr>
              <a:t> </a:t>
            </a:r>
            <a:r>
              <a:rPr lang="en-GB" sz="800" b="0" dirty="0" err="1">
                <a:solidFill>
                  <a:schemeClr val="tx1"/>
                </a:solidFill>
                <a:latin typeface="Arial"/>
                <a:cs typeface="Arial"/>
              </a:rPr>
              <a:t>Faktoren</a:t>
            </a:r>
            <a:r>
              <a:rPr lang="en-GB" sz="800" b="0" dirty="0">
                <a:solidFill>
                  <a:schemeClr val="tx1"/>
                </a:solidFill>
                <a:latin typeface="Arial"/>
                <a:cs typeface="Arial"/>
              </a:rPr>
              <a:t> </a:t>
            </a:r>
            <a:r>
              <a:rPr lang="en-GB" sz="800" b="0" dirty="0" err="1">
                <a:solidFill>
                  <a:schemeClr val="tx1"/>
                </a:solidFill>
                <a:latin typeface="Arial"/>
                <a:cs typeface="Arial"/>
              </a:rPr>
              <a:t>wie</a:t>
            </a:r>
            <a:r>
              <a:rPr lang="en-GB" sz="800" b="0" dirty="0">
                <a:solidFill>
                  <a:schemeClr val="tx1"/>
                </a:solidFill>
                <a:latin typeface="Arial"/>
                <a:cs typeface="Arial"/>
              </a:rPr>
              <a:t> die </a:t>
            </a:r>
            <a:r>
              <a:rPr lang="en-GB" sz="800" b="0" dirty="0" err="1">
                <a:solidFill>
                  <a:schemeClr val="tx1"/>
                </a:solidFill>
                <a:latin typeface="Arial"/>
                <a:cs typeface="Arial"/>
              </a:rPr>
              <a:t>größeren</a:t>
            </a:r>
            <a:r>
              <a:rPr lang="en-GB" sz="800" b="0" dirty="0">
                <a:solidFill>
                  <a:schemeClr val="tx1"/>
                </a:solidFill>
                <a:latin typeface="Arial"/>
                <a:cs typeface="Arial"/>
              </a:rPr>
              <a:t> </a:t>
            </a:r>
            <a:r>
              <a:rPr lang="en-GB" sz="800" b="0" dirty="0" err="1">
                <a:solidFill>
                  <a:schemeClr val="tx1"/>
                </a:solidFill>
                <a:latin typeface="Arial"/>
                <a:cs typeface="Arial"/>
              </a:rPr>
              <a:t>politischen</a:t>
            </a:r>
            <a:r>
              <a:rPr lang="en-GB" sz="800" b="0" dirty="0">
                <a:solidFill>
                  <a:schemeClr val="tx1"/>
                </a:solidFill>
                <a:latin typeface="Arial"/>
                <a:cs typeface="Arial"/>
              </a:rPr>
              <a:t>, </a:t>
            </a:r>
            <a:r>
              <a:rPr lang="en-GB" sz="800" b="0" dirty="0" err="1">
                <a:solidFill>
                  <a:schemeClr val="tx1"/>
                </a:solidFill>
                <a:latin typeface="Arial"/>
                <a:cs typeface="Arial"/>
              </a:rPr>
              <a:t>steuerlichen</a:t>
            </a:r>
            <a:r>
              <a:rPr lang="en-GB" sz="800" b="0" dirty="0">
                <a:solidFill>
                  <a:schemeClr val="tx1"/>
                </a:solidFill>
                <a:latin typeface="Arial"/>
                <a:cs typeface="Arial"/>
              </a:rPr>
              <a:t> und </a:t>
            </a:r>
            <a:r>
              <a:rPr lang="en-GB" sz="800" b="0" dirty="0" err="1">
                <a:solidFill>
                  <a:schemeClr val="tx1"/>
                </a:solidFill>
                <a:latin typeface="Arial"/>
                <a:cs typeface="Arial"/>
              </a:rPr>
              <a:t>wirtschaftlichen</a:t>
            </a:r>
            <a:r>
              <a:rPr lang="en-GB" sz="800" b="0" dirty="0">
                <a:solidFill>
                  <a:schemeClr val="tx1"/>
                </a:solidFill>
                <a:latin typeface="Arial"/>
                <a:cs typeface="Arial"/>
              </a:rPr>
              <a:t> </a:t>
            </a:r>
            <a:r>
              <a:rPr lang="en-GB" sz="800" b="0" dirty="0" err="1">
                <a:solidFill>
                  <a:schemeClr val="tx1"/>
                </a:solidFill>
                <a:latin typeface="Arial"/>
                <a:cs typeface="Arial"/>
              </a:rPr>
              <a:t>Risiken</a:t>
            </a:r>
            <a:r>
              <a:rPr lang="en-GB" sz="800" b="0" dirty="0">
                <a:solidFill>
                  <a:schemeClr val="tx1"/>
                </a:solidFill>
                <a:latin typeface="Arial"/>
                <a:cs typeface="Arial"/>
              </a:rPr>
              <a:t>, </a:t>
            </a:r>
            <a:r>
              <a:rPr lang="en-GB" sz="800" b="0" dirty="0" err="1">
                <a:solidFill>
                  <a:schemeClr val="tx1"/>
                </a:solidFill>
                <a:latin typeface="Arial"/>
                <a:cs typeface="Arial"/>
              </a:rPr>
              <a:t>Wechselkurs</a:t>
            </a:r>
            <a:r>
              <a:rPr lang="en-GB" sz="800" b="0" dirty="0">
                <a:solidFill>
                  <a:schemeClr val="tx1"/>
                </a:solidFill>
                <a:latin typeface="Arial"/>
                <a:cs typeface="Arial"/>
              </a:rPr>
              <a:t>- und </a:t>
            </a:r>
            <a:r>
              <a:rPr lang="en-GB" sz="800" b="0" dirty="0" err="1">
                <a:solidFill>
                  <a:schemeClr val="tx1"/>
                </a:solidFill>
                <a:latin typeface="Arial"/>
                <a:cs typeface="Arial"/>
              </a:rPr>
              <a:t>Liquiditätsrisiken</a:t>
            </a:r>
            <a:r>
              <a:rPr lang="en-GB" sz="800" b="0" dirty="0">
                <a:solidFill>
                  <a:schemeClr val="tx1"/>
                </a:solidFill>
                <a:latin typeface="Arial"/>
                <a:cs typeface="Arial"/>
              </a:rPr>
              <a:t> und </a:t>
            </a:r>
            <a:r>
              <a:rPr lang="en-GB" sz="800" b="0" dirty="0" err="1">
                <a:solidFill>
                  <a:schemeClr val="tx1"/>
                </a:solidFill>
                <a:latin typeface="Arial"/>
                <a:cs typeface="Arial"/>
              </a:rPr>
              <a:t>regulatorische</a:t>
            </a:r>
            <a:r>
              <a:rPr lang="en-GB" sz="800" b="0" dirty="0">
                <a:solidFill>
                  <a:schemeClr val="tx1"/>
                </a:solidFill>
                <a:latin typeface="Arial"/>
                <a:cs typeface="Arial"/>
              </a:rPr>
              <a:t> </a:t>
            </a:r>
            <a:r>
              <a:rPr lang="en-GB" sz="800" b="0" dirty="0" err="1">
                <a:solidFill>
                  <a:schemeClr val="tx1"/>
                </a:solidFill>
                <a:latin typeface="Arial"/>
                <a:cs typeface="Arial"/>
              </a:rPr>
              <a:t>Risiken</a:t>
            </a:r>
            <a:endParaRPr lang="en-GB" sz="800" b="0" dirty="0">
              <a:solidFill>
                <a:schemeClr val="tx1"/>
              </a:solidFill>
            </a:endParaRPr>
          </a:p>
          <a:p>
            <a:r>
              <a:rPr lang="en-GB" sz="800" b="0" dirty="0">
                <a:solidFill>
                  <a:schemeClr val="tx1"/>
                </a:solidFill>
              </a:rPr>
              <a:t>(e) Der </a:t>
            </a:r>
            <a:r>
              <a:rPr lang="en-GB" sz="800" b="0" dirty="0" err="1">
                <a:solidFill>
                  <a:schemeClr val="tx1"/>
                </a:solidFill>
              </a:rPr>
              <a:t>Gebrauch</a:t>
            </a:r>
            <a:r>
              <a:rPr lang="en-GB" sz="800" b="0" dirty="0">
                <a:solidFill>
                  <a:schemeClr val="tx1"/>
                </a:solidFill>
              </a:rPr>
              <a:t> von </a:t>
            </a:r>
            <a:r>
              <a:rPr lang="en-GB" sz="800" b="0" dirty="0" err="1">
                <a:solidFill>
                  <a:schemeClr val="tx1"/>
                </a:solidFill>
              </a:rPr>
              <a:t>Derivaten</a:t>
            </a:r>
            <a:r>
              <a:rPr lang="en-GB" sz="800" b="0" dirty="0">
                <a:solidFill>
                  <a:schemeClr val="tx1"/>
                </a:solidFill>
              </a:rPr>
              <a:t> </a:t>
            </a:r>
            <a:r>
              <a:rPr lang="en-GB" sz="800" b="0" dirty="0" err="1">
                <a:solidFill>
                  <a:schemeClr val="tx1"/>
                </a:solidFill>
              </a:rPr>
              <a:t>beinhaltet</a:t>
            </a:r>
            <a:r>
              <a:rPr lang="en-GB" sz="800" b="0" dirty="0">
                <a:solidFill>
                  <a:schemeClr val="tx1"/>
                </a:solidFill>
              </a:rPr>
              <a:t> das </a:t>
            </a:r>
            <a:r>
              <a:rPr lang="en-GB" sz="800" b="0" dirty="0" err="1">
                <a:solidFill>
                  <a:schemeClr val="tx1"/>
                </a:solidFill>
              </a:rPr>
              <a:t>Risiko</a:t>
            </a:r>
            <a:r>
              <a:rPr lang="en-GB" sz="800" b="0" dirty="0">
                <a:solidFill>
                  <a:schemeClr val="tx1"/>
                </a:solidFill>
              </a:rPr>
              <a:t> </a:t>
            </a:r>
            <a:r>
              <a:rPr lang="en-GB" sz="800" b="0" dirty="0" err="1">
                <a:solidFill>
                  <a:schemeClr val="tx1"/>
                </a:solidFill>
              </a:rPr>
              <a:t>reduzierter</a:t>
            </a:r>
            <a:r>
              <a:rPr lang="en-GB" sz="800" b="0" dirty="0">
                <a:solidFill>
                  <a:schemeClr val="tx1"/>
                </a:solidFill>
              </a:rPr>
              <a:t> </a:t>
            </a:r>
            <a:r>
              <a:rPr lang="en-GB" sz="800" b="0" dirty="0" err="1">
                <a:solidFill>
                  <a:schemeClr val="tx1"/>
                </a:solidFill>
              </a:rPr>
              <a:t>Liquidit</a:t>
            </a:r>
            <a:r>
              <a:rPr lang="en-GB" sz="800" b="0" dirty="0" err="1">
                <a:solidFill>
                  <a:schemeClr val="tx1"/>
                </a:solidFill>
                <a:latin typeface="Arial"/>
                <a:cs typeface="Arial"/>
              </a:rPr>
              <a:t>ät</a:t>
            </a:r>
            <a:r>
              <a:rPr lang="en-GB" sz="800" b="0" dirty="0">
                <a:solidFill>
                  <a:schemeClr val="tx1"/>
                </a:solidFill>
                <a:latin typeface="Arial"/>
                <a:cs typeface="Arial"/>
              </a:rPr>
              <a:t>, </a:t>
            </a:r>
            <a:r>
              <a:rPr lang="en-GB" sz="800" b="0" dirty="0" err="1">
                <a:solidFill>
                  <a:schemeClr val="tx1"/>
                </a:solidFill>
                <a:latin typeface="Arial"/>
                <a:cs typeface="Arial"/>
              </a:rPr>
              <a:t>erheblichen</a:t>
            </a:r>
            <a:r>
              <a:rPr lang="en-GB" sz="800" b="0" dirty="0">
                <a:solidFill>
                  <a:schemeClr val="tx1"/>
                </a:solidFill>
                <a:latin typeface="Arial"/>
                <a:cs typeface="Arial"/>
              </a:rPr>
              <a:t> </a:t>
            </a:r>
            <a:r>
              <a:rPr lang="en-GB" sz="800" b="0" dirty="0" err="1">
                <a:solidFill>
                  <a:schemeClr val="tx1"/>
                </a:solidFill>
                <a:latin typeface="Arial"/>
                <a:cs typeface="Arial"/>
              </a:rPr>
              <a:t>Verlustes</a:t>
            </a:r>
            <a:r>
              <a:rPr lang="en-GB" sz="800" b="0" dirty="0">
                <a:solidFill>
                  <a:schemeClr val="tx1"/>
                </a:solidFill>
                <a:latin typeface="Arial"/>
                <a:cs typeface="Arial"/>
              </a:rPr>
              <a:t> und </a:t>
            </a:r>
            <a:r>
              <a:rPr lang="en-GB" sz="800" b="0" dirty="0" err="1">
                <a:solidFill>
                  <a:schemeClr val="tx1"/>
                </a:solidFill>
                <a:latin typeface="Arial"/>
                <a:cs typeface="Arial"/>
              </a:rPr>
              <a:t>höherer</a:t>
            </a:r>
            <a:r>
              <a:rPr lang="en-GB" sz="800" b="0" dirty="0">
                <a:solidFill>
                  <a:schemeClr val="tx1"/>
                </a:solidFill>
                <a:latin typeface="Arial"/>
                <a:cs typeface="Arial"/>
              </a:rPr>
              <a:t> </a:t>
            </a:r>
            <a:r>
              <a:rPr lang="en-GB" sz="800" b="0" dirty="0" err="1">
                <a:solidFill>
                  <a:schemeClr val="tx1"/>
                </a:solidFill>
                <a:latin typeface="Arial"/>
                <a:cs typeface="Arial"/>
              </a:rPr>
              <a:t>Volatilität</a:t>
            </a:r>
            <a:r>
              <a:rPr lang="en-GB" sz="800" b="0" dirty="0">
                <a:solidFill>
                  <a:schemeClr val="tx1"/>
                </a:solidFill>
                <a:latin typeface="Arial"/>
                <a:cs typeface="Arial"/>
              </a:rPr>
              <a:t> in </a:t>
            </a:r>
            <a:r>
              <a:rPr lang="en-GB" sz="800" b="0" dirty="0" err="1">
                <a:solidFill>
                  <a:schemeClr val="tx1"/>
                </a:solidFill>
                <a:latin typeface="Arial"/>
                <a:cs typeface="Arial"/>
              </a:rPr>
              <a:t>ungünstigen</a:t>
            </a:r>
            <a:r>
              <a:rPr lang="en-GB" sz="800" b="0" dirty="0">
                <a:solidFill>
                  <a:schemeClr val="tx1"/>
                </a:solidFill>
                <a:latin typeface="Arial"/>
                <a:cs typeface="Arial"/>
              </a:rPr>
              <a:t> </a:t>
            </a:r>
            <a:r>
              <a:rPr lang="en-GB" sz="800" b="0" dirty="0" err="1">
                <a:solidFill>
                  <a:schemeClr val="tx1"/>
                </a:solidFill>
                <a:latin typeface="Arial"/>
                <a:cs typeface="Arial"/>
              </a:rPr>
              <a:t>Marktbedingungen</a:t>
            </a:r>
            <a:r>
              <a:rPr lang="en-GB" sz="800" b="0" dirty="0">
                <a:solidFill>
                  <a:schemeClr val="tx1"/>
                </a:solidFill>
                <a:latin typeface="Arial"/>
                <a:cs typeface="Arial"/>
              </a:rPr>
              <a:t> </a:t>
            </a:r>
            <a:r>
              <a:rPr lang="en-GB" sz="800" b="0" dirty="0" err="1">
                <a:solidFill>
                  <a:schemeClr val="tx1"/>
                </a:solidFill>
                <a:latin typeface="Arial"/>
                <a:cs typeface="Arial"/>
              </a:rPr>
              <a:t>wie</a:t>
            </a:r>
            <a:r>
              <a:rPr lang="en-GB" sz="800" b="0" dirty="0">
                <a:solidFill>
                  <a:schemeClr val="tx1"/>
                </a:solidFill>
                <a:latin typeface="Arial"/>
                <a:cs typeface="Arial"/>
              </a:rPr>
              <a:t> </a:t>
            </a:r>
            <a:r>
              <a:rPr lang="en-GB" sz="800" b="0" dirty="0" err="1">
                <a:solidFill>
                  <a:schemeClr val="tx1"/>
                </a:solidFill>
                <a:latin typeface="Arial"/>
                <a:cs typeface="Arial"/>
              </a:rPr>
              <a:t>ein</a:t>
            </a:r>
            <a:r>
              <a:rPr lang="en-GB" sz="800" b="0" dirty="0">
                <a:solidFill>
                  <a:schemeClr val="tx1"/>
                </a:solidFill>
                <a:latin typeface="Arial"/>
                <a:cs typeface="Arial"/>
              </a:rPr>
              <a:t> </a:t>
            </a:r>
            <a:r>
              <a:rPr lang="en-GB" sz="800" b="0" dirty="0" err="1">
                <a:solidFill>
                  <a:schemeClr val="tx1"/>
                </a:solidFill>
                <a:latin typeface="Arial"/>
                <a:cs typeface="Arial"/>
              </a:rPr>
              <a:t>Ausfall</a:t>
            </a:r>
            <a:r>
              <a:rPr lang="en-GB" sz="800" b="0" dirty="0">
                <a:solidFill>
                  <a:schemeClr val="tx1"/>
                </a:solidFill>
                <a:latin typeface="Arial"/>
                <a:cs typeface="Arial"/>
              </a:rPr>
              <a:t> von </a:t>
            </a:r>
            <a:r>
              <a:rPr lang="en-GB" sz="800" b="0" dirty="0" err="1">
                <a:solidFill>
                  <a:schemeClr val="tx1"/>
                </a:solidFill>
                <a:latin typeface="Arial"/>
                <a:cs typeface="Arial"/>
              </a:rPr>
              <a:t>Marktteilnehmern</a:t>
            </a:r>
            <a:r>
              <a:rPr lang="en-GB" sz="800" b="0" dirty="0">
                <a:solidFill>
                  <a:schemeClr val="tx1"/>
                </a:solidFill>
                <a:latin typeface="Arial"/>
                <a:cs typeface="Arial"/>
              </a:rPr>
              <a:t>. Der </a:t>
            </a:r>
            <a:r>
              <a:rPr lang="en-GB" sz="800" b="0" dirty="0" err="1">
                <a:solidFill>
                  <a:schemeClr val="tx1"/>
                </a:solidFill>
                <a:latin typeface="Arial"/>
                <a:cs typeface="Arial"/>
              </a:rPr>
              <a:t>Gebrauch</a:t>
            </a:r>
            <a:r>
              <a:rPr lang="en-GB" sz="800" b="0" dirty="0">
                <a:solidFill>
                  <a:schemeClr val="tx1"/>
                </a:solidFill>
                <a:latin typeface="Arial"/>
                <a:cs typeface="Arial"/>
              </a:rPr>
              <a:t> von </a:t>
            </a:r>
            <a:r>
              <a:rPr lang="en-GB" sz="800" b="0" dirty="0" err="1">
                <a:solidFill>
                  <a:schemeClr val="tx1"/>
                </a:solidFill>
                <a:latin typeface="Arial"/>
                <a:cs typeface="Arial"/>
              </a:rPr>
              <a:t>Derivaten</a:t>
            </a:r>
            <a:r>
              <a:rPr lang="en-GB" sz="800" b="0" dirty="0">
                <a:solidFill>
                  <a:schemeClr val="tx1"/>
                </a:solidFill>
                <a:latin typeface="Arial"/>
                <a:cs typeface="Arial"/>
              </a:rPr>
              <a:t> hat </a:t>
            </a:r>
            <a:r>
              <a:rPr lang="en-GB" sz="800" b="0" dirty="0" err="1">
                <a:solidFill>
                  <a:schemeClr val="tx1"/>
                </a:solidFill>
                <a:latin typeface="Arial"/>
                <a:cs typeface="Arial"/>
              </a:rPr>
              <a:t>zur</a:t>
            </a:r>
            <a:r>
              <a:rPr lang="en-GB" sz="800" b="0" dirty="0">
                <a:solidFill>
                  <a:schemeClr val="tx1"/>
                </a:solidFill>
                <a:latin typeface="Arial"/>
                <a:cs typeface="Arial"/>
              </a:rPr>
              <a:t> </a:t>
            </a:r>
            <a:r>
              <a:rPr lang="en-GB" sz="800" b="0" dirty="0" err="1">
                <a:solidFill>
                  <a:schemeClr val="tx1"/>
                </a:solidFill>
                <a:latin typeface="Arial"/>
                <a:cs typeface="Arial"/>
              </a:rPr>
              <a:t>Folge</a:t>
            </a:r>
            <a:r>
              <a:rPr lang="en-GB" sz="800" b="0" dirty="0">
                <a:solidFill>
                  <a:schemeClr val="tx1"/>
                </a:solidFill>
                <a:latin typeface="Arial"/>
                <a:cs typeface="Arial"/>
              </a:rPr>
              <a:t>, </a:t>
            </a:r>
            <a:r>
              <a:rPr lang="en-GB" sz="800" b="0" dirty="0" err="1">
                <a:solidFill>
                  <a:schemeClr val="tx1"/>
                </a:solidFill>
                <a:latin typeface="Arial"/>
                <a:cs typeface="Arial"/>
              </a:rPr>
              <a:t>dass</a:t>
            </a:r>
            <a:r>
              <a:rPr lang="en-GB" sz="800" b="0" dirty="0">
                <a:solidFill>
                  <a:schemeClr val="tx1"/>
                </a:solidFill>
                <a:latin typeface="Arial"/>
                <a:cs typeface="Arial"/>
              </a:rPr>
              <a:t> der </a:t>
            </a:r>
            <a:r>
              <a:rPr lang="en-GB" sz="800" b="0" dirty="0" err="1">
                <a:solidFill>
                  <a:schemeClr val="tx1"/>
                </a:solidFill>
                <a:latin typeface="Arial"/>
                <a:cs typeface="Arial"/>
              </a:rPr>
              <a:t>Fonds</a:t>
            </a:r>
            <a:r>
              <a:rPr lang="en-GB" sz="800" b="0" dirty="0">
                <a:solidFill>
                  <a:schemeClr val="tx1"/>
                </a:solidFill>
                <a:latin typeface="Arial"/>
                <a:cs typeface="Arial"/>
              </a:rPr>
              <a:t> </a:t>
            </a:r>
            <a:r>
              <a:rPr lang="en-GB" sz="800" b="0" dirty="0" err="1">
                <a:solidFill>
                  <a:schemeClr val="tx1"/>
                </a:solidFill>
                <a:latin typeface="Arial"/>
                <a:cs typeface="Arial"/>
              </a:rPr>
              <a:t>gehebelt</a:t>
            </a:r>
            <a:r>
              <a:rPr lang="en-GB" sz="800" b="0" dirty="0">
                <a:solidFill>
                  <a:schemeClr val="tx1"/>
                </a:solidFill>
                <a:latin typeface="Arial"/>
                <a:cs typeface="Arial"/>
              </a:rPr>
              <a:t> </a:t>
            </a:r>
            <a:r>
              <a:rPr lang="en-GB" sz="800" b="0" dirty="0" err="1">
                <a:solidFill>
                  <a:schemeClr val="tx1"/>
                </a:solidFill>
                <a:latin typeface="Arial"/>
                <a:cs typeface="Arial"/>
              </a:rPr>
              <a:t>ist</a:t>
            </a:r>
            <a:r>
              <a:rPr lang="en-GB" sz="800" b="0" dirty="0">
                <a:solidFill>
                  <a:schemeClr val="tx1"/>
                </a:solidFill>
                <a:latin typeface="Arial"/>
                <a:cs typeface="Arial"/>
              </a:rPr>
              <a:t> (in </a:t>
            </a:r>
            <a:r>
              <a:rPr lang="en-GB" sz="800" b="0" dirty="0" err="1">
                <a:solidFill>
                  <a:schemeClr val="tx1"/>
                </a:solidFill>
                <a:latin typeface="Arial"/>
                <a:cs typeface="Arial"/>
              </a:rPr>
              <a:t>diesem</a:t>
            </a:r>
            <a:r>
              <a:rPr lang="en-GB" sz="800" b="0" dirty="0">
                <a:solidFill>
                  <a:schemeClr val="tx1"/>
                </a:solidFill>
                <a:latin typeface="Arial"/>
                <a:cs typeface="Arial"/>
              </a:rPr>
              <a:t> Fall </a:t>
            </a:r>
            <a:r>
              <a:rPr lang="en-GB" sz="800" b="0" dirty="0" err="1">
                <a:solidFill>
                  <a:schemeClr val="tx1"/>
                </a:solidFill>
                <a:latin typeface="Arial"/>
                <a:cs typeface="Arial"/>
              </a:rPr>
              <a:t>übersteigt</a:t>
            </a:r>
            <a:r>
              <a:rPr lang="en-GB" sz="800" b="0" dirty="0">
                <a:solidFill>
                  <a:schemeClr val="tx1"/>
                </a:solidFill>
                <a:latin typeface="Arial"/>
                <a:cs typeface="Arial"/>
              </a:rPr>
              <a:t> das </a:t>
            </a:r>
            <a:r>
              <a:rPr lang="en-GB" sz="800" b="0" dirty="0" err="1">
                <a:solidFill>
                  <a:schemeClr val="tx1"/>
                </a:solidFill>
                <a:latin typeface="Arial"/>
                <a:cs typeface="Arial"/>
              </a:rPr>
              <a:t>Marktengagement</a:t>
            </a:r>
            <a:r>
              <a:rPr lang="en-GB" sz="800" b="0" dirty="0">
                <a:solidFill>
                  <a:schemeClr val="tx1"/>
                </a:solidFill>
                <a:latin typeface="Arial"/>
                <a:cs typeface="Arial"/>
              </a:rPr>
              <a:t> und </a:t>
            </a:r>
            <a:r>
              <a:rPr lang="en-GB" sz="800" b="0" dirty="0" err="1">
                <a:solidFill>
                  <a:schemeClr val="tx1"/>
                </a:solidFill>
                <a:latin typeface="Arial"/>
                <a:cs typeface="Arial"/>
              </a:rPr>
              <a:t>damit</a:t>
            </a:r>
            <a:r>
              <a:rPr lang="en-GB" sz="800" b="0" dirty="0">
                <a:solidFill>
                  <a:schemeClr val="tx1"/>
                </a:solidFill>
                <a:latin typeface="Arial"/>
                <a:cs typeface="Arial"/>
              </a:rPr>
              <a:t> das </a:t>
            </a:r>
            <a:r>
              <a:rPr lang="en-GB" sz="800" b="0" dirty="0" err="1">
                <a:solidFill>
                  <a:schemeClr val="tx1"/>
                </a:solidFill>
                <a:latin typeface="Arial"/>
                <a:cs typeface="Arial"/>
              </a:rPr>
              <a:t>Verlustpotenzial</a:t>
            </a:r>
            <a:r>
              <a:rPr lang="en-GB" sz="800" b="0" dirty="0">
                <a:solidFill>
                  <a:schemeClr val="tx1"/>
                </a:solidFill>
                <a:latin typeface="Arial"/>
                <a:cs typeface="Arial"/>
              </a:rPr>
              <a:t> des </a:t>
            </a:r>
            <a:r>
              <a:rPr lang="en-GB" sz="800" b="0" dirty="0" err="1">
                <a:solidFill>
                  <a:schemeClr val="tx1"/>
                </a:solidFill>
                <a:latin typeface="Arial"/>
                <a:cs typeface="Arial"/>
              </a:rPr>
              <a:t>Fonds</a:t>
            </a:r>
            <a:r>
              <a:rPr lang="en-GB" sz="800" b="0" dirty="0">
                <a:solidFill>
                  <a:schemeClr val="tx1"/>
                </a:solidFill>
                <a:latin typeface="Arial"/>
                <a:cs typeface="Arial"/>
              </a:rPr>
              <a:t> den Wert, der </a:t>
            </a:r>
            <a:r>
              <a:rPr lang="en-GB" sz="800" b="0" dirty="0" err="1">
                <a:solidFill>
                  <a:schemeClr val="tx1"/>
                </a:solidFill>
                <a:latin typeface="Arial"/>
                <a:cs typeface="Arial"/>
              </a:rPr>
              <a:t>investiert</a:t>
            </a:r>
            <a:r>
              <a:rPr lang="en-GB" sz="800" b="0" dirty="0">
                <a:solidFill>
                  <a:schemeClr val="tx1"/>
                </a:solidFill>
                <a:latin typeface="Arial"/>
                <a:cs typeface="Arial"/>
              </a:rPr>
              <a:t> </a:t>
            </a:r>
            <a:r>
              <a:rPr lang="en-GB" sz="800" b="0" dirty="0" err="1">
                <a:solidFill>
                  <a:schemeClr val="tx1"/>
                </a:solidFill>
                <a:latin typeface="Arial"/>
                <a:cs typeface="Arial"/>
              </a:rPr>
              <a:t>wurde</a:t>
            </a:r>
            <a:r>
              <a:rPr lang="en-GB" sz="800" b="0" dirty="0">
                <a:solidFill>
                  <a:schemeClr val="tx1"/>
                </a:solidFill>
                <a:latin typeface="Arial"/>
                <a:cs typeface="Arial"/>
              </a:rPr>
              <a:t>) und in </a:t>
            </a:r>
            <a:r>
              <a:rPr lang="en-GB" sz="800" b="0" dirty="0" err="1">
                <a:solidFill>
                  <a:schemeClr val="tx1"/>
                </a:solidFill>
                <a:latin typeface="Arial"/>
                <a:cs typeface="Arial"/>
              </a:rPr>
              <a:t>diesen</a:t>
            </a:r>
            <a:r>
              <a:rPr lang="en-GB" sz="800" b="0" dirty="0">
                <a:solidFill>
                  <a:schemeClr val="tx1"/>
                </a:solidFill>
                <a:latin typeface="Arial"/>
                <a:cs typeface="Arial"/>
              </a:rPr>
              <a:t> </a:t>
            </a:r>
            <a:r>
              <a:rPr lang="en-GB" sz="800" b="0" dirty="0" err="1">
                <a:solidFill>
                  <a:schemeClr val="tx1"/>
                </a:solidFill>
                <a:latin typeface="Arial"/>
                <a:cs typeface="Arial"/>
              </a:rPr>
              <a:t>Marktbedingungen</a:t>
            </a:r>
            <a:r>
              <a:rPr lang="en-GB" sz="800" b="0" dirty="0">
                <a:solidFill>
                  <a:schemeClr val="tx1"/>
                </a:solidFill>
                <a:latin typeface="Arial"/>
                <a:cs typeface="Arial"/>
              </a:rPr>
              <a:t> </a:t>
            </a:r>
            <a:r>
              <a:rPr lang="en-GB" sz="800" b="0" dirty="0" err="1">
                <a:solidFill>
                  <a:schemeClr val="tx1"/>
                </a:solidFill>
                <a:latin typeface="Arial"/>
                <a:cs typeface="Arial"/>
              </a:rPr>
              <a:t>werden</a:t>
            </a:r>
            <a:r>
              <a:rPr lang="en-GB" sz="800" b="0" dirty="0">
                <a:solidFill>
                  <a:schemeClr val="tx1"/>
                </a:solidFill>
                <a:latin typeface="Arial"/>
                <a:cs typeface="Arial"/>
              </a:rPr>
              <a:t> die </a:t>
            </a:r>
            <a:r>
              <a:rPr lang="en-GB" sz="800" b="0" dirty="0" err="1">
                <a:solidFill>
                  <a:schemeClr val="tx1"/>
                </a:solidFill>
                <a:latin typeface="Arial"/>
                <a:cs typeface="Arial"/>
              </a:rPr>
              <a:t>Auswirkungen</a:t>
            </a:r>
            <a:r>
              <a:rPr lang="en-GB" sz="800" b="0" dirty="0">
                <a:solidFill>
                  <a:schemeClr val="tx1"/>
                </a:solidFill>
                <a:latin typeface="Arial"/>
                <a:cs typeface="Arial"/>
              </a:rPr>
              <a:t> des </a:t>
            </a:r>
            <a:r>
              <a:rPr lang="en-GB" sz="800" b="0" dirty="0" err="1">
                <a:solidFill>
                  <a:schemeClr val="tx1"/>
                </a:solidFill>
                <a:latin typeface="Arial"/>
                <a:cs typeface="Arial"/>
              </a:rPr>
              <a:t>Hebels</a:t>
            </a:r>
            <a:r>
              <a:rPr lang="en-GB" sz="800" b="0" dirty="0">
                <a:solidFill>
                  <a:schemeClr val="tx1"/>
                </a:solidFill>
                <a:latin typeface="Arial"/>
                <a:cs typeface="Arial"/>
              </a:rPr>
              <a:t> die </a:t>
            </a:r>
            <a:r>
              <a:rPr lang="en-GB" sz="800" b="0" dirty="0" err="1">
                <a:solidFill>
                  <a:schemeClr val="tx1"/>
                </a:solidFill>
                <a:latin typeface="Arial"/>
                <a:cs typeface="Arial"/>
              </a:rPr>
              <a:t>Verluste</a:t>
            </a:r>
            <a:r>
              <a:rPr lang="en-GB" sz="800" b="0" dirty="0">
                <a:solidFill>
                  <a:schemeClr val="tx1"/>
                </a:solidFill>
                <a:latin typeface="Arial"/>
                <a:cs typeface="Arial"/>
              </a:rPr>
              <a:t> </a:t>
            </a:r>
            <a:r>
              <a:rPr lang="en-GB" sz="800" b="0" dirty="0" err="1">
                <a:solidFill>
                  <a:schemeClr val="tx1"/>
                </a:solidFill>
                <a:latin typeface="Arial"/>
                <a:cs typeface="Arial"/>
              </a:rPr>
              <a:t>erhöhen</a:t>
            </a:r>
            <a:r>
              <a:rPr lang="en-GB" sz="800" b="0" dirty="0">
                <a:solidFill>
                  <a:schemeClr val="tx1"/>
                </a:solidFill>
                <a:latin typeface="Arial"/>
                <a:cs typeface="Arial"/>
              </a:rPr>
              <a:t>. Der </a:t>
            </a:r>
            <a:r>
              <a:rPr lang="en-GB" sz="800" b="0" dirty="0" err="1">
                <a:solidFill>
                  <a:schemeClr val="tx1"/>
                </a:solidFill>
                <a:latin typeface="Arial"/>
                <a:cs typeface="Arial"/>
              </a:rPr>
              <a:t>Fonds</a:t>
            </a:r>
            <a:r>
              <a:rPr lang="en-GB" sz="800" b="0" dirty="0">
                <a:solidFill>
                  <a:schemeClr val="tx1"/>
                </a:solidFill>
                <a:latin typeface="Arial"/>
                <a:cs typeface="Arial"/>
              </a:rPr>
              <a:t> </a:t>
            </a:r>
            <a:r>
              <a:rPr lang="en-GB" sz="800" b="0" dirty="0" err="1">
                <a:solidFill>
                  <a:schemeClr val="tx1"/>
                </a:solidFill>
                <a:latin typeface="Arial"/>
                <a:cs typeface="Arial"/>
              </a:rPr>
              <a:t>macht</a:t>
            </a:r>
            <a:r>
              <a:rPr lang="en-GB" sz="800" b="0" dirty="0">
                <a:solidFill>
                  <a:schemeClr val="tx1"/>
                </a:solidFill>
                <a:latin typeface="Arial"/>
                <a:cs typeface="Arial"/>
              </a:rPr>
              <a:t> </a:t>
            </a:r>
            <a:r>
              <a:rPr lang="en-GB" sz="800" b="0" dirty="0" err="1">
                <a:solidFill>
                  <a:schemeClr val="tx1"/>
                </a:solidFill>
                <a:latin typeface="Arial"/>
                <a:cs typeface="Arial"/>
              </a:rPr>
              <a:t>intensiv</a:t>
            </a:r>
            <a:r>
              <a:rPr lang="en-GB" sz="800" b="0" dirty="0">
                <a:solidFill>
                  <a:schemeClr val="tx1"/>
                </a:solidFill>
                <a:latin typeface="Arial"/>
                <a:cs typeface="Arial"/>
              </a:rPr>
              <a:t> </a:t>
            </a:r>
            <a:r>
              <a:rPr lang="en-GB" sz="800" b="0" dirty="0" err="1">
                <a:solidFill>
                  <a:schemeClr val="tx1"/>
                </a:solidFill>
                <a:latin typeface="Arial"/>
                <a:cs typeface="Arial"/>
              </a:rPr>
              <a:t>Gebrauch</a:t>
            </a:r>
            <a:r>
              <a:rPr lang="en-GB" sz="800" b="0" dirty="0">
                <a:solidFill>
                  <a:schemeClr val="tx1"/>
                </a:solidFill>
                <a:latin typeface="Arial"/>
                <a:cs typeface="Arial"/>
              </a:rPr>
              <a:t> von </a:t>
            </a:r>
            <a:r>
              <a:rPr lang="en-GB" sz="800" b="0" dirty="0" err="1">
                <a:solidFill>
                  <a:schemeClr val="tx1"/>
                </a:solidFill>
                <a:latin typeface="Arial"/>
                <a:cs typeface="Arial"/>
              </a:rPr>
              <a:t>Derivaten</a:t>
            </a:r>
            <a:endParaRPr lang="en-GB" sz="800" b="0" dirty="0">
              <a:solidFill>
                <a:schemeClr val="tx1"/>
              </a:solidFill>
            </a:endParaRPr>
          </a:p>
          <a:p>
            <a:r>
              <a:rPr lang="en-GB" sz="800" b="0" dirty="0">
                <a:solidFill>
                  <a:schemeClr val="tx1"/>
                </a:solidFill>
              </a:rPr>
              <a:t>(f) Der </a:t>
            </a:r>
            <a:r>
              <a:rPr lang="en-GB" sz="800" b="0" dirty="0" err="1">
                <a:solidFill>
                  <a:schemeClr val="tx1"/>
                </a:solidFill>
              </a:rPr>
              <a:t>Fonds</a:t>
            </a:r>
            <a:r>
              <a:rPr lang="en-GB" sz="800" b="0" dirty="0">
                <a:solidFill>
                  <a:schemeClr val="tx1"/>
                </a:solidFill>
              </a:rPr>
              <a:t> </a:t>
            </a:r>
            <a:r>
              <a:rPr lang="en-GB" sz="800" b="0" dirty="0" err="1">
                <a:solidFill>
                  <a:schemeClr val="tx1"/>
                </a:solidFill>
              </a:rPr>
              <a:t>investiert</a:t>
            </a:r>
            <a:r>
              <a:rPr lang="en-GB" sz="800" b="0" dirty="0">
                <a:solidFill>
                  <a:schemeClr val="tx1"/>
                </a:solidFill>
              </a:rPr>
              <a:t> in </a:t>
            </a:r>
            <a:r>
              <a:rPr lang="en-GB" sz="800" b="0" dirty="0" err="1">
                <a:solidFill>
                  <a:schemeClr val="tx1"/>
                </a:solidFill>
              </a:rPr>
              <a:t>Hochzinsanleihen</a:t>
            </a:r>
            <a:r>
              <a:rPr lang="en-GB" sz="800" b="0" dirty="0">
                <a:solidFill>
                  <a:schemeClr val="tx1"/>
                </a:solidFill>
              </a:rPr>
              <a:t>, </a:t>
            </a:r>
            <a:r>
              <a:rPr lang="en-GB" sz="800" b="0" dirty="0" err="1">
                <a:solidFill>
                  <a:schemeClr val="tx1"/>
                </a:solidFill>
              </a:rPr>
              <a:t>welche</a:t>
            </a:r>
            <a:r>
              <a:rPr lang="en-GB" sz="800" b="0" dirty="0">
                <a:solidFill>
                  <a:schemeClr val="tx1"/>
                </a:solidFill>
              </a:rPr>
              <a:t> </a:t>
            </a:r>
            <a:r>
              <a:rPr lang="en-GB" sz="800" b="0" dirty="0" err="1">
                <a:solidFill>
                  <a:schemeClr val="tx1"/>
                </a:solidFill>
              </a:rPr>
              <a:t>ein</a:t>
            </a:r>
            <a:r>
              <a:rPr lang="en-GB" sz="800" b="0" dirty="0">
                <a:solidFill>
                  <a:schemeClr val="tx1"/>
                </a:solidFill>
              </a:rPr>
              <a:t> </a:t>
            </a:r>
            <a:r>
              <a:rPr lang="en-GB" sz="800" b="0" dirty="0" err="1">
                <a:solidFill>
                  <a:schemeClr val="tx1"/>
                </a:solidFill>
              </a:rPr>
              <a:t>h</a:t>
            </a:r>
            <a:r>
              <a:rPr lang="en-GB" sz="800" b="0" dirty="0" err="1">
                <a:solidFill>
                  <a:schemeClr val="tx1"/>
                </a:solidFill>
                <a:latin typeface="Arial"/>
                <a:cs typeface="Arial"/>
              </a:rPr>
              <a:t>öheres</a:t>
            </a:r>
            <a:r>
              <a:rPr lang="en-GB" sz="800" b="0" dirty="0">
                <a:solidFill>
                  <a:schemeClr val="tx1"/>
                </a:solidFill>
                <a:latin typeface="Arial"/>
                <a:cs typeface="Arial"/>
              </a:rPr>
              <a:t> </a:t>
            </a:r>
            <a:r>
              <a:rPr lang="en-GB" sz="800" b="0" dirty="0" err="1">
                <a:solidFill>
                  <a:schemeClr val="tx1"/>
                </a:solidFill>
                <a:latin typeface="Arial"/>
                <a:cs typeface="Arial"/>
              </a:rPr>
              <a:t>Ausfallrisiko</a:t>
            </a:r>
            <a:r>
              <a:rPr lang="en-GB" sz="800" b="0" dirty="0">
                <a:solidFill>
                  <a:schemeClr val="tx1"/>
                </a:solidFill>
                <a:latin typeface="Arial"/>
                <a:cs typeface="Arial"/>
              </a:rPr>
              <a:t> </a:t>
            </a:r>
            <a:r>
              <a:rPr lang="en-GB" sz="800" b="0" dirty="0" err="1">
                <a:solidFill>
                  <a:schemeClr val="tx1"/>
                </a:solidFill>
                <a:latin typeface="Arial"/>
                <a:cs typeface="Arial"/>
              </a:rPr>
              <a:t>besitzen</a:t>
            </a:r>
            <a:r>
              <a:rPr lang="en-GB" sz="800" b="0" dirty="0">
                <a:solidFill>
                  <a:schemeClr val="tx1"/>
                </a:solidFill>
                <a:latin typeface="Arial"/>
                <a:cs typeface="Arial"/>
              </a:rPr>
              <a:t> </a:t>
            </a:r>
            <a:r>
              <a:rPr lang="en-GB" sz="800" b="0" dirty="0" err="1">
                <a:solidFill>
                  <a:schemeClr val="tx1"/>
                </a:solidFill>
                <a:latin typeface="Arial"/>
                <a:cs typeface="Arial"/>
              </a:rPr>
              <a:t>als</a:t>
            </a:r>
            <a:r>
              <a:rPr lang="en-GB" sz="800" b="0" dirty="0">
                <a:solidFill>
                  <a:schemeClr val="tx1"/>
                </a:solidFill>
                <a:latin typeface="Arial"/>
                <a:cs typeface="Arial"/>
              </a:rPr>
              <a:t> </a:t>
            </a:r>
            <a:r>
              <a:rPr lang="en-GB" sz="800" b="0" dirty="0" err="1">
                <a:solidFill>
                  <a:schemeClr val="tx1"/>
                </a:solidFill>
                <a:latin typeface="Arial"/>
                <a:cs typeface="Arial"/>
              </a:rPr>
              <a:t>Anleihen</a:t>
            </a:r>
            <a:r>
              <a:rPr lang="en-GB" sz="800" b="0" dirty="0">
                <a:solidFill>
                  <a:schemeClr val="tx1"/>
                </a:solidFill>
                <a:latin typeface="Arial"/>
                <a:cs typeface="Arial"/>
              </a:rPr>
              <a:t> </a:t>
            </a:r>
            <a:r>
              <a:rPr lang="en-GB" sz="800" b="0" dirty="0" err="1">
                <a:solidFill>
                  <a:schemeClr val="tx1"/>
                </a:solidFill>
                <a:latin typeface="Arial"/>
                <a:cs typeface="Arial"/>
              </a:rPr>
              <a:t>mit</a:t>
            </a:r>
            <a:r>
              <a:rPr lang="en-GB" sz="800" b="0" dirty="0">
                <a:solidFill>
                  <a:schemeClr val="tx1"/>
                </a:solidFill>
                <a:latin typeface="Arial"/>
                <a:cs typeface="Arial"/>
              </a:rPr>
              <a:t> </a:t>
            </a:r>
            <a:r>
              <a:rPr lang="en-GB" sz="800" b="0" dirty="0" err="1">
                <a:solidFill>
                  <a:schemeClr val="tx1"/>
                </a:solidFill>
                <a:latin typeface="Arial"/>
                <a:cs typeface="Arial"/>
              </a:rPr>
              <a:t>niedrigeren</a:t>
            </a:r>
            <a:r>
              <a:rPr lang="en-GB" sz="800" b="0" dirty="0">
                <a:solidFill>
                  <a:schemeClr val="tx1"/>
                </a:solidFill>
                <a:latin typeface="Arial"/>
                <a:cs typeface="Arial"/>
              </a:rPr>
              <a:t> </a:t>
            </a:r>
            <a:r>
              <a:rPr lang="en-GB" sz="800" b="0" dirty="0" err="1">
                <a:solidFill>
                  <a:schemeClr val="tx1"/>
                </a:solidFill>
                <a:latin typeface="Arial"/>
                <a:cs typeface="Arial"/>
              </a:rPr>
              <a:t>Renditen</a:t>
            </a:r>
            <a:endParaRPr lang="en-GB" sz="800" b="0" dirty="0">
              <a:solidFill>
                <a:schemeClr val="tx1"/>
              </a:solidFill>
            </a:endParaRPr>
          </a:p>
        </p:txBody>
      </p:sp>
      <p:sp>
        <p:nvSpPr>
          <p:cNvPr id="9" name="Content Placeholder 8"/>
          <p:cNvSpPr>
            <a:spLocks noGrp="1"/>
          </p:cNvSpPr>
          <p:nvPr>
            <p:ph sz="quarter" idx="14"/>
          </p:nvPr>
        </p:nvSpPr>
        <p:spPr/>
        <p:txBody>
          <a:bodyPr/>
          <a:lstStyle/>
          <a:p>
            <a:r>
              <a:rPr lang="en-GB" sz="1200" dirty="0">
                <a:solidFill>
                  <a:schemeClr val="tx1"/>
                </a:solidFill>
              </a:rPr>
              <a:t>Die </a:t>
            </a:r>
            <a:r>
              <a:rPr lang="en-GB" sz="1200" dirty="0" err="1">
                <a:solidFill>
                  <a:schemeClr val="tx1"/>
                </a:solidFill>
              </a:rPr>
              <a:t>angegebenen</a:t>
            </a:r>
            <a:r>
              <a:rPr lang="en-GB" sz="1200" dirty="0">
                <a:solidFill>
                  <a:schemeClr val="tx1"/>
                </a:solidFill>
              </a:rPr>
              <a:t> </a:t>
            </a:r>
            <a:r>
              <a:rPr lang="en-GB" sz="1200" dirty="0" err="1">
                <a:solidFill>
                  <a:schemeClr val="tx1"/>
                </a:solidFill>
              </a:rPr>
              <a:t>Daten</a:t>
            </a:r>
            <a:r>
              <a:rPr lang="en-GB" sz="1200" dirty="0">
                <a:solidFill>
                  <a:schemeClr val="tx1"/>
                </a:solidFill>
              </a:rPr>
              <a:t> </a:t>
            </a:r>
            <a:r>
              <a:rPr lang="en-GB" sz="1200" dirty="0" err="1">
                <a:solidFill>
                  <a:schemeClr val="tx1"/>
                </a:solidFill>
              </a:rPr>
              <a:t>beziehen</a:t>
            </a:r>
            <a:r>
              <a:rPr lang="en-GB" sz="1200" dirty="0">
                <a:solidFill>
                  <a:schemeClr val="tx1"/>
                </a:solidFill>
              </a:rPr>
              <a:t> </a:t>
            </a:r>
            <a:r>
              <a:rPr lang="en-GB" sz="1200" dirty="0" err="1">
                <a:solidFill>
                  <a:schemeClr val="tx1"/>
                </a:solidFill>
              </a:rPr>
              <a:t>sich</a:t>
            </a:r>
            <a:r>
              <a:rPr lang="en-GB" sz="1200" dirty="0">
                <a:solidFill>
                  <a:schemeClr val="tx1"/>
                </a:solidFill>
              </a:rPr>
              <a:t> auf die </a:t>
            </a:r>
            <a:r>
              <a:rPr lang="en-GB" sz="1200" dirty="0" err="1">
                <a:solidFill>
                  <a:schemeClr val="tx1"/>
                </a:solidFill>
              </a:rPr>
              <a:t>Vergangenheit</a:t>
            </a:r>
            <a:r>
              <a:rPr lang="en-GB" sz="1200" dirty="0">
                <a:solidFill>
                  <a:schemeClr val="tx1"/>
                </a:solidFill>
              </a:rPr>
              <a:t>. Die </a:t>
            </a:r>
            <a:r>
              <a:rPr lang="en-GB" sz="1200" dirty="0" err="1">
                <a:solidFill>
                  <a:schemeClr val="tx1"/>
                </a:solidFill>
              </a:rPr>
              <a:t>Wertentwicklung</a:t>
            </a:r>
            <a:r>
              <a:rPr lang="en-GB" sz="1200" dirty="0">
                <a:solidFill>
                  <a:schemeClr val="tx1"/>
                </a:solidFill>
              </a:rPr>
              <a:t> in der </a:t>
            </a:r>
            <a:r>
              <a:rPr lang="en-GB" sz="1200" dirty="0" err="1">
                <a:solidFill>
                  <a:schemeClr val="tx1"/>
                </a:solidFill>
              </a:rPr>
              <a:t>Vergangenheit</a:t>
            </a:r>
            <a:r>
              <a:rPr lang="en-GB" sz="1200" dirty="0">
                <a:solidFill>
                  <a:schemeClr val="tx1"/>
                </a:solidFill>
              </a:rPr>
              <a:t> </a:t>
            </a:r>
            <a:r>
              <a:rPr lang="en-GB" sz="1200" dirty="0" err="1">
                <a:solidFill>
                  <a:schemeClr val="tx1"/>
                </a:solidFill>
              </a:rPr>
              <a:t>l</a:t>
            </a:r>
            <a:r>
              <a:rPr lang="en-GB" sz="1200" dirty="0" err="1">
                <a:solidFill>
                  <a:schemeClr val="tx1"/>
                </a:solidFill>
                <a:latin typeface="Arial"/>
                <a:cs typeface="Arial"/>
              </a:rPr>
              <a:t>ässt</a:t>
            </a:r>
            <a:r>
              <a:rPr lang="en-GB" sz="1200" dirty="0">
                <a:solidFill>
                  <a:schemeClr val="tx1"/>
                </a:solidFill>
                <a:latin typeface="Arial"/>
                <a:cs typeface="Arial"/>
              </a:rPr>
              <a:t> </a:t>
            </a:r>
            <a:r>
              <a:rPr lang="en-GB" sz="1200" dirty="0" err="1">
                <a:solidFill>
                  <a:schemeClr val="tx1"/>
                </a:solidFill>
                <a:latin typeface="Arial"/>
                <a:cs typeface="Arial"/>
              </a:rPr>
              <a:t>nicht</a:t>
            </a:r>
            <a:r>
              <a:rPr lang="en-GB" sz="1200" dirty="0">
                <a:solidFill>
                  <a:schemeClr val="tx1"/>
                </a:solidFill>
                <a:latin typeface="Arial"/>
                <a:cs typeface="Arial"/>
              </a:rPr>
              <a:t> auf die </a:t>
            </a:r>
            <a:r>
              <a:rPr lang="en-GB" sz="1200" dirty="0" err="1">
                <a:solidFill>
                  <a:schemeClr val="tx1"/>
                </a:solidFill>
                <a:latin typeface="Arial"/>
                <a:cs typeface="Arial"/>
              </a:rPr>
              <a:t>zukünftige</a:t>
            </a:r>
            <a:r>
              <a:rPr lang="en-GB" sz="1200" dirty="0">
                <a:solidFill>
                  <a:schemeClr val="tx1"/>
                </a:solidFill>
                <a:latin typeface="Arial"/>
                <a:cs typeface="Arial"/>
              </a:rPr>
              <a:t> </a:t>
            </a:r>
            <a:r>
              <a:rPr lang="en-GB" sz="1200" dirty="0" err="1">
                <a:solidFill>
                  <a:schemeClr val="tx1"/>
                </a:solidFill>
                <a:latin typeface="Arial"/>
                <a:cs typeface="Arial"/>
              </a:rPr>
              <a:t>Wertentwicklung</a:t>
            </a:r>
            <a:r>
              <a:rPr lang="en-GB" sz="1200" dirty="0">
                <a:solidFill>
                  <a:schemeClr val="tx1"/>
                </a:solidFill>
                <a:latin typeface="Arial"/>
                <a:cs typeface="Arial"/>
              </a:rPr>
              <a:t> </a:t>
            </a:r>
            <a:r>
              <a:rPr lang="en-GB" sz="1200" dirty="0" err="1">
                <a:solidFill>
                  <a:schemeClr val="tx1"/>
                </a:solidFill>
                <a:latin typeface="Arial"/>
                <a:cs typeface="Arial"/>
              </a:rPr>
              <a:t>schließen</a:t>
            </a:r>
            <a:r>
              <a:rPr lang="en-GB" sz="1200" dirty="0">
                <a:solidFill>
                  <a:schemeClr val="tx1"/>
                </a:solidFill>
                <a:latin typeface="Arial"/>
                <a:cs typeface="Arial"/>
              </a:rPr>
              <a:t>.</a:t>
            </a:r>
            <a:r>
              <a:rPr lang="en-GB" sz="1200" dirty="0">
                <a:solidFill>
                  <a:schemeClr val="tx1"/>
                </a:solidFill>
              </a:rPr>
              <a:t> Der Wert </a:t>
            </a:r>
            <a:r>
              <a:rPr lang="en-GB" sz="1200" dirty="0" err="1">
                <a:solidFill>
                  <a:schemeClr val="tx1"/>
                </a:solidFill>
              </a:rPr>
              <a:t>einer</a:t>
            </a:r>
            <a:r>
              <a:rPr lang="en-GB" sz="1200" dirty="0">
                <a:solidFill>
                  <a:schemeClr val="tx1"/>
                </a:solidFill>
              </a:rPr>
              <a:t> Anlage </a:t>
            </a:r>
            <a:r>
              <a:rPr lang="en-GB" sz="1200" dirty="0" err="1">
                <a:solidFill>
                  <a:schemeClr val="tx1"/>
                </a:solidFill>
              </a:rPr>
              <a:t>kann</a:t>
            </a:r>
            <a:r>
              <a:rPr lang="en-GB" sz="1200" dirty="0">
                <a:solidFill>
                  <a:schemeClr val="tx1"/>
                </a:solidFill>
              </a:rPr>
              <a:t> </a:t>
            </a:r>
            <a:r>
              <a:rPr lang="en-GB" sz="1200" dirty="0" err="1">
                <a:solidFill>
                  <a:schemeClr val="tx1"/>
                </a:solidFill>
              </a:rPr>
              <a:t>sowohl</a:t>
            </a:r>
            <a:r>
              <a:rPr lang="en-GB" sz="1200" dirty="0">
                <a:solidFill>
                  <a:schemeClr val="tx1"/>
                </a:solidFill>
              </a:rPr>
              <a:t> </a:t>
            </a:r>
            <a:r>
              <a:rPr lang="en-GB" sz="1200" dirty="0" err="1">
                <a:solidFill>
                  <a:schemeClr val="tx1"/>
                </a:solidFill>
              </a:rPr>
              <a:t>steigen</a:t>
            </a:r>
            <a:r>
              <a:rPr lang="en-GB" sz="1200" dirty="0">
                <a:solidFill>
                  <a:schemeClr val="tx1"/>
                </a:solidFill>
              </a:rPr>
              <a:t> </a:t>
            </a:r>
            <a:r>
              <a:rPr lang="en-GB" sz="1200" dirty="0" err="1">
                <a:solidFill>
                  <a:schemeClr val="tx1"/>
                </a:solidFill>
              </a:rPr>
              <a:t>als</a:t>
            </a:r>
            <a:r>
              <a:rPr lang="en-GB" sz="1200" dirty="0">
                <a:solidFill>
                  <a:schemeClr val="tx1"/>
                </a:solidFill>
              </a:rPr>
              <a:t> </a:t>
            </a:r>
            <a:r>
              <a:rPr lang="en-GB" sz="1200" dirty="0" err="1">
                <a:solidFill>
                  <a:schemeClr val="tx1"/>
                </a:solidFill>
              </a:rPr>
              <a:t>auch</a:t>
            </a:r>
            <a:r>
              <a:rPr lang="en-GB" sz="1200" dirty="0">
                <a:solidFill>
                  <a:schemeClr val="tx1"/>
                </a:solidFill>
              </a:rPr>
              <a:t> </a:t>
            </a:r>
            <a:r>
              <a:rPr lang="en-GB" sz="1200" dirty="0" smtClean="0">
                <a:solidFill>
                  <a:schemeClr val="tx1"/>
                </a:solidFill>
              </a:rPr>
              <a:t>fallen. GARS </a:t>
            </a:r>
            <a:r>
              <a:rPr lang="en-GB" sz="1200" dirty="0" err="1">
                <a:solidFill>
                  <a:schemeClr val="tx1"/>
                </a:solidFill>
              </a:rPr>
              <a:t>macht</a:t>
            </a:r>
            <a:r>
              <a:rPr lang="en-GB" sz="1200" dirty="0">
                <a:solidFill>
                  <a:schemeClr val="tx1"/>
                </a:solidFill>
              </a:rPr>
              <a:t> </a:t>
            </a:r>
            <a:r>
              <a:rPr lang="en-GB" sz="1200" dirty="0" err="1">
                <a:solidFill>
                  <a:schemeClr val="tx1"/>
                </a:solidFill>
              </a:rPr>
              <a:t>intensiv</a:t>
            </a:r>
            <a:r>
              <a:rPr lang="en-GB" sz="1200" dirty="0">
                <a:solidFill>
                  <a:schemeClr val="tx1"/>
                </a:solidFill>
              </a:rPr>
              <a:t> </a:t>
            </a:r>
            <a:r>
              <a:rPr lang="en-GB" sz="1200" dirty="0" err="1">
                <a:solidFill>
                  <a:schemeClr val="tx1"/>
                </a:solidFill>
              </a:rPr>
              <a:t>Gebrauch</a:t>
            </a:r>
            <a:r>
              <a:rPr lang="en-GB" sz="1200" dirty="0">
                <a:solidFill>
                  <a:schemeClr val="tx1"/>
                </a:solidFill>
              </a:rPr>
              <a:t> von </a:t>
            </a:r>
            <a:r>
              <a:rPr lang="en-GB" sz="1200" dirty="0" err="1">
                <a:solidFill>
                  <a:schemeClr val="tx1"/>
                </a:solidFill>
              </a:rPr>
              <a:t>Derivativen</a:t>
            </a:r>
            <a:r>
              <a:rPr lang="en-GB" sz="1200" dirty="0">
                <a:solidFill>
                  <a:schemeClr val="tx1"/>
                </a:solidFill>
              </a:rPr>
              <a:t>, um das </a:t>
            </a:r>
            <a:r>
              <a:rPr lang="en-GB" sz="1200" dirty="0" err="1">
                <a:solidFill>
                  <a:schemeClr val="tx1"/>
                </a:solidFill>
              </a:rPr>
              <a:t>Anlageziel</a:t>
            </a:r>
            <a:r>
              <a:rPr lang="en-GB" sz="1200" dirty="0">
                <a:solidFill>
                  <a:schemeClr val="tx1"/>
                </a:solidFill>
              </a:rPr>
              <a:t> </a:t>
            </a:r>
            <a:r>
              <a:rPr lang="en-GB" sz="1200" dirty="0" err="1">
                <a:solidFill>
                  <a:schemeClr val="tx1"/>
                </a:solidFill>
              </a:rPr>
              <a:t>zu</a:t>
            </a:r>
            <a:r>
              <a:rPr lang="en-GB" sz="1200" dirty="0">
                <a:solidFill>
                  <a:schemeClr val="tx1"/>
                </a:solidFill>
              </a:rPr>
              <a:t> </a:t>
            </a:r>
            <a:r>
              <a:rPr lang="en-GB" sz="1200" dirty="0" err="1">
                <a:solidFill>
                  <a:schemeClr val="tx1"/>
                </a:solidFill>
              </a:rPr>
              <a:t>erreichen</a:t>
            </a:r>
            <a:endParaRPr lang="en-GB" sz="1200" dirty="0">
              <a:solidFill>
                <a:schemeClr val="tx1"/>
              </a:solidFill>
            </a:endParaRPr>
          </a:p>
          <a:p>
            <a:pPr lvl="0"/>
            <a:r>
              <a:rPr lang="en-GB" sz="800" b="0" dirty="0" err="1">
                <a:solidFill>
                  <a:schemeClr val="tx1"/>
                </a:solidFill>
              </a:rPr>
              <a:t>Alle</a:t>
            </a:r>
            <a:r>
              <a:rPr lang="en-GB" sz="800" b="0" dirty="0">
                <a:solidFill>
                  <a:schemeClr val="tx1"/>
                </a:solidFill>
              </a:rPr>
              <a:t> </a:t>
            </a:r>
            <a:r>
              <a:rPr lang="en-GB" sz="800" b="0" dirty="0" err="1">
                <a:solidFill>
                  <a:schemeClr val="tx1"/>
                </a:solidFill>
              </a:rPr>
              <a:t>hierin</a:t>
            </a:r>
            <a:r>
              <a:rPr lang="en-GB" sz="800" b="0" dirty="0">
                <a:solidFill>
                  <a:schemeClr val="tx1"/>
                </a:solidFill>
              </a:rPr>
              <a:t> </a:t>
            </a:r>
            <a:r>
              <a:rPr lang="en-GB" sz="800" b="0" dirty="0" err="1">
                <a:solidFill>
                  <a:schemeClr val="tx1"/>
                </a:solidFill>
              </a:rPr>
              <a:t>enthaltenen</a:t>
            </a:r>
            <a:r>
              <a:rPr lang="en-GB" sz="800" b="0" dirty="0">
                <a:solidFill>
                  <a:schemeClr val="tx1"/>
                </a:solidFill>
              </a:rPr>
              <a:t> </a:t>
            </a:r>
            <a:r>
              <a:rPr lang="en-GB" sz="800" b="0" dirty="0" err="1">
                <a:solidFill>
                  <a:schemeClr val="tx1"/>
                </a:solidFill>
              </a:rPr>
              <a:t>Daten</a:t>
            </a:r>
            <a:r>
              <a:rPr lang="en-GB" sz="800" b="0" dirty="0">
                <a:solidFill>
                  <a:schemeClr val="tx1"/>
                </a:solidFill>
              </a:rPr>
              <a:t>, die auf </a:t>
            </a:r>
            <a:r>
              <a:rPr lang="en-GB" sz="800" b="0" dirty="0" err="1">
                <a:solidFill>
                  <a:schemeClr val="tx1"/>
                </a:solidFill>
              </a:rPr>
              <a:t>einen</a:t>
            </a:r>
            <a:r>
              <a:rPr lang="en-GB" sz="800" b="0" dirty="0">
                <a:solidFill>
                  <a:schemeClr val="tx1"/>
                </a:solidFill>
              </a:rPr>
              <a:t> </a:t>
            </a:r>
            <a:r>
              <a:rPr lang="en-GB" sz="800" b="0" dirty="0" err="1">
                <a:solidFill>
                  <a:schemeClr val="tx1"/>
                </a:solidFill>
              </a:rPr>
              <a:t>Dritten</a:t>
            </a:r>
            <a:r>
              <a:rPr lang="en-GB" sz="800" b="0" dirty="0">
                <a:solidFill>
                  <a:schemeClr val="tx1"/>
                </a:solidFill>
              </a:rPr>
              <a:t> </a:t>
            </a:r>
            <a:r>
              <a:rPr lang="en-GB" sz="800" b="0" dirty="0" err="1">
                <a:solidFill>
                  <a:schemeClr val="tx1"/>
                </a:solidFill>
              </a:rPr>
              <a:t>zurückzuführen</a:t>
            </a:r>
            <a:r>
              <a:rPr lang="en-GB" sz="800" b="0" dirty="0">
                <a:solidFill>
                  <a:schemeClr val="tx1"/>
                </a:solidFill>
              </a:rPr>
              <a:t> </a:t>
            </a:r>
            <a:r>
              <a:rPr lang="en-GB" sz="800" b="0" dirty="0" err="1">
                <a:solidFill>
                  <a:schemeClr val="tx1"/>
                </a:solidFill>
              </a:rPr>
              <a:t>sind</a:t>
            </a:r>
            <a:r>
              <a:rPr lang="en-GB" sz="800" b="0" dirty="0">
                <a:solidFill>
                  <a:schemeClr val="tx1"/>
                </a:solidFill>
              </a:rPr>
              <a:t> („</a:t>
            </a:r>
            <a:r>
              <a:rPr lang="en-GB" sz="800" b="0" dirty="0" err="1">
                <a:solidFill>
                  <a:schemeClr val="tx1"/>
                </a:solidFill>
              </a:rPr>
              <a:t>Drittdaten</a:t>
            </a:r>
            <a:r>
              <a:rPr lang="en-GB" sz="800" b="0" dirty="0">
                <a:solidFill>
                  <a:schemeClr val="tx1"/>
                </a:solidFill>
              </a:rPr>
              <a:t>“), </a:t>
            </a:r>
            <a:r>
              <a:rPr lang="en-GB" sz="800" b="0" dirty="0" err="1">
                <a:solidFill>
                  <a:schemeClr val="tx1"/>
                </a:solidFill>
              </a:rPr>
              <a:t>sind</a:t>
            </a:r>
            <a:r>
              <a:rPr lang="en-GB" sz="800" b="0" dirty="0">
                <a:solidFill>
                  <a:schemeClr val="tx1"/>
                </a:solidFill>
              </a:rPr>
              <a:t> das </a:t>
            </a:r>
            <a:r>
              <a:rPr lang="en-GB" sz="800" b="0" dirty="0" err="1">
                <a:solidFill>
                  <a:schemeClr val="tx1"/>
                </a:solidFill>
              </a:rPr>
              <a:t>Eigentum</a:t>
            </a:r>
            <a:r>
              <a:rPr lang="en-GB" sz="800" b="0" dirty="0">
                <a:solidFill>
                  <a:schemeClr val="tx1"/>
                </a:solidFill>
              </a:rPr>
              <a:t> </a:t>
            </a:r>
            <a:r>
              <a:rPr lang="en-GB" sz="800" b="0" dirty="0" err="1">
                <a:solidFill>
                  <a:schemeClr val="tx1"/>
                </a:solidFill>
              </a:rPr>
              <a:t>eines</a:t>
            </a:r>
            <a:r>
              <a:rPr lang="en-GB" sz="800" b="0" dirty="0">
                <a:solidFill>
                  <a:schemeClr val="tx1"/>
                </a:solidFill>
              </a:rPr>
              <a:t> </a:t>
            </a:r>
            <a:r>
              <a:rPr lang="en-GB" sz="800" b="0" dirty="0" err="1">
                <a:solidFill>
                  <a:schemeClr val="tx1"/>
                </a:solidFill>
              </a:rPr>
              <a:t>bzw</a:t>
            </a:r>
            <a:r>
              <a:rPr lang="en-GB" sz="800" b="0" dirty="0">
                <a:solidFill>
                  <a:schemeClr val="tx1"/>
                </a:solidFill>
              </a:rPr>
              <a:t>. </a:t>
            </a:r>
            <a:r>
              <a:rPr lang="en-GB" sz="800" b="0" dirty="0" err="1">
                <a:solidFill>
                  <a:schemeClr val="tx1"/>
                </a:solidFill>
              </a:rPr>
              <a:t>mehrerer</a:t>
            </a:r>
            <a:r>
              <a:rPr lang="en-GB" sz="800" b="0" dirty="0">
                <a:solidFill>
                  <a:schemeClr val="tx1"/>
                </a:solidFill>
              </a:rPr>
              <a:t> </a:t>
            </a:r>
            <a:r>
              <a:rPr lang="en-GB" sz="800" b="0" dirty="0" err="1">
                <a:solidFill>
                  <a:schemeClr val="tx1"/>
                </a:solidFill>
              </a:rPr>
              <a:t>Dritter</a:t>
            </a:r>
            <a:r>
              <a:rPr lang="en-GB" sz="800" b="0" dirty="0">
                <a:solidFill>
                  <a:schemeClr val="tx1"/>
                </a:solidFill>
              </a:rPr>
              <a:t> („</a:t>
            </a:r>
            <a:r>
              <a:rPr lang="en-GB" sz="800" b="0" dirty="0" err="1">
                <a:solidFill>
                  <a:schemeClr val="tx1"/>
                </a:solidFill>
              </a:rPr>
              <a:t>Eigentümer</a:t>
            </a:r>
            <a:r>
              <a:rPr lang="en-GB" sz="800" b="0" dirty="0">
                <a:solidFill>
                  <a:schemeClr val="tx1"/>
                </a:solidFill>
              </a:rPr>
              <a:t>“), </a:t>
            </a:r>
            <a:r>
              <a:rPr lang="en-GB" sz="800" b="0" dirty="0" err="1">
                <a:solidFill>
                  <a:schemeClr val="tx1"/>
                </a:solidFill>
              </a:rPr>
              <a:t>wobei</a:t>
            </a:r>
            <a:r>
              <a:rPr lang="en-GB" sz="800" b="0" dirty="0">
                <a:solidFill>
                  <a:schemeClr val="tx1"/>
                </a:solidFill>
              </a:rPr>
              <a:t> Standard Life Aberdeen** </a:t>
            </a:r>
            <a:r>
              <a:rPr lang="en-GB" sz="800" b="0" dirty="0" err="1">
                <a:solidFill>
                  <a:schemeClr val="tx1"/>
                </a:solidFill>
              </a:rPr>
              <a:t>über</a:t>
            </a:r>
            <a:r>
              <a:rPr lang="en-GB" sz="800" b="0" dirty="0">
                <a:solidFill>
                  <a:schemeClr val="tx1"/>
                </a:solidFill>
              </a:rPr>
              <a:t> </a:t>
            </a:r>
            <a:r>
              <a:rPr lang="en-GB" sz="800" b="0" dirty="0" err="1">
                <a:solidFill>
                  <a:schemeClr val="tx1"/>
                </a:solidFill>
              </a:rPr>
              <a:t>eine</a:t>
            </a:r>
            <a:r>
              <a:rPr lang="en-GB" sz="800" b="0" dirty="0">
                <a:solidFill>
                  <a:schemeClr val="tx1"/>
                </a:solidFill>
              </a:rPr>
              <a:t> </a:t>
            </a:r>
            <a:r>
              <a:rPr lang="en-GB" sz="800" b="0" dirty="0" err="1">
                <a:solidFill>
                  <a:schemeClr val="tx1"/>
                </a:solidFill>
              </a:rPr>
              <a:t>Nutzungslizenz</a:t>
            </a:r>
            <a:r>
              <a:rPr lang="en-GB" sz="800" b="0" dirty="0">
                <a:solidFill>
                  <a:schemeClr val="tx1"/>
                </a:solidFill>
              </a:rPr>
              <a:t> </a:t>
            </a:r>
            <a:r>
              <a:rPr lang="en-GB" sz="800" b="0" dirty="0" err="1">
                <a:solidFill>
                  <a:schemeClr val="tx1"/>
                </a:solidFill>
              </a:rPr>
              <a:t>für</a:t>
            </a:r>
            <a:r>
              <a:rPr lang="en-GB" sz="800" b="0" dirty="0">
                <a:solidFill>
                  <a:schemeClr val="tx1"/>
                </a:solidFill>
              </a:rPr>
              <a:t> </a:t>
            </a:r>
            <a:r>
              <a:rPr lang="en-GB" sz="800" b="0" dirty="0" err="1">
                <a:solidFill>
                  <a:schemeClr val="tx1"/>
                </a:solidFill>
              </a:rPr>
              <a:t>diese</a:t>
            </a:r>
            <a:r>
              <a:rPr lang="en-GB" sz="800" b="0" dirty="0">
                <a:solidFill>
                  <a:schemeClr val="tx1"/>
                </a:solidFill>
              </a:rPr>
              <a:t> </a:t>
            </a:r>
            <a:r>
              <a:rPr lang="en-GB" sz="800" b="0" dirty="0" err="1">
                <a:solidFill>
                  <a:schemeClr val="tx1"/>
                </a:solidFill>
              </a:rPr>
              <a:t>Daten</a:t>
            </a:r>
            <a:r>
              <a:rPr lang="en-GB" sz="800" b="0" dirty="0">
                <a:solidFill>
                  <a:schemeClr val="tx1"/>
                </a:solidFill>
              </a:rPr>
              <a:t> </a:t>
            </a:r>
            <a:r>
              <a:rPr lang="en-GB" sz="800" b="0" dirty="0" err="1">
                <a:solidFill>
                  <a:schemeClr val="tx1"/>
                </a:solidFill>
              </a:rPr>
              <a:t>verfügt</a:t>
            </a:r>
            <a:r>
              <a:rPr lang="en-GB" sz="800" b="0" dirty="0">
                <a:solidFill>
                  <a:schemeClr val="tx1"/>
                </a:solidFill>
              </a:rPr>
              <a:t>. </a:t>
            </a:r>
            <a:r>
              <a:rPr lang="en-GB" sz="800" b="0" dirty="0" err="1">
                <a:solidFill>
                  <a:schemeClr val="tx1"/>
                </a:solidFill>
              </a:rPr>
              <a:t>Drittdaten</a:t>
            </a:r>
            <a:r>
              <a:rPr lang="en-GB" sz="800" b="0" dirty="0">
                <a:solidFill>
                  <a:schemeClr val="tx1"/>
                </a:solidFill>
              </a:rPr>
              <a:t> </a:t>
            </a:r>
            <a:r>
              <a:rPr lang="en-GB" sz="800" b="0" dirty="0" err="1">
                <a:solidFill>
                  <a:schemeClr val="tx1"/>
                </a:solidFill>
              </a:rPr>
              <a:t>dürfen</a:t>
            </a:r>
            <a:r>
              <a:rPr lang="en-GB" sz="800" b="0" dirty="0">
                <a:solidFill>
                  <a:schemeClr val="tx1"/>
                </a:solidFill>
              </a:rPr>
              <a:t> </a:t>
            </a:r>
            <a:r>
              <a:rPr lang="en-GB" sz="800" b="0" dirty="0" err="1">
                <a:solidFill>
                  <a:schemeClr val="tx1"/>
                </a:solidFill>
              </a:rPr>
              <a:t>nicht</a:t>
            </a:r>
            <a:r>
              <a:rPr lang="en-GB" sz="800" b="0" dirty="0">
                <a:solidFill>
                  <a:schemeClr val="tx1"/>
                </a:solidFill>
              </a:rPr>
              <a:t> </a:t>
            </a:r>
            <a:r>
              <a:rPr lang="en-GB" sz="800" b="0" dirty="0" err="1">
                <a:solidFill>
                  <a:schemeClr val="tx1"/>
                </a:solidFill>
              </a:rPr>
              <a:t>kopiert</a:t>
            </a:r>
            <a:r>
              <a:rPr lang="en-GB" sz="800" b="0" dirty="0">
                <a:solidFill>
                  <a:schemeClr val="tx1"/>
                </a:solidFill>
              </a:rPr>
              <a:t> </a:t>
            </a:r>
            <a:r>
              <a:rPr lang="en-GB" sz="800" b="0" dirty="0" err="1">
                <a:solidFill>
                  <a:schemeClr val="tx1"/>
                </a:solidFill>
              </a:rPr>
              <a:t>oder</a:t>
            </a:r>
            <a:r>
              <a:rPr lang="en-GB" sz="800" b="0" dirty="0">
                <a:solidFill>
                  <a:schemeClr val="tx1"/>
                </a:solidFill>
              </a:rPr>
              <a:t> </a:t>
            </a:r>
            <a:r>
              <a:rPr lang="en-GB" sz="800" b="0" dirty="0" err="1">
                <a:solidFill>
                  <a:schemeClr val="tx1"/>
                </a:solidFill>
              </a:rPr>
              <a:t>weitergegeben</a:t>
            </a:r>
            <a:r>
              <a:rPr lang="en-GB" sz="800" b="0" dirty="0">
                <a:solidFill>
                  <a:schemeClr val="tx1"/>
                </a:solidFill>
              </a:rPr>
              <a:t> </a:t>
            </a:r>
            <a:r>
              <a:rPr lang="en-GB" sz="800" b="0" dirty="0" err="1">
                <a:solidFill>
                  <a:schemeClr val="tx1"/>
                </a:solidFill>
              </a:rPr>
              <a:t>werden</a:t>
            </a:r>
            <a:r>
              <a:rPr lang="en-GB" sz="800" b="0" dirty="0">
                <a:solidFill>
                  <a:schemeClr val="tx1"/>
                </a:solidFill>
              </a:rPr>
              <a:t>. </a:t>
            </a:r>
            <a:r>
              <a:rPr lang="en-GB" sz="800" b="0" dirty="0" err="1">
                <a:solidFill>
                  <a:schemeClr val="tx1"/>
                </a:solidFill>
              </a:rPr>
              <a:t>Drittdaten</a:t>
            </a:r>
            <a:r>
              <a:rPr lang="en-GB" sz="800" b="0" dirty="0">
                <a:solidFill>
                  <a:schemeClr val="tx1"/>
                </a:solidFill>
              </a:rPr>
              <a:t> </a:t>
            </a:r>
            <a:r>
              <a:rPr lang="en-GB" sz="800" b="0" dirty="0" err="1">
                <a:solidFill>
                  <a:schemeClr val="tx1"/>
                </a:solidFill>
              </a:rPr>
              <a:t>werden</a:t>
            </a:r>
            <a:r>
              <a:rPr lang="en-GB" sz="800" b="0" dirty="0">
                <a:solidFill>
                  <a:schemeClr val="tx1"/>
                </a:solidFill>
              </a:rPr>
              <a:t>„ </a:t>
            </a:r>
            <a:r>
              <a:rPr lang="en-GB" sz="800" b="0" dirty="0" err="1">
                <a:solidFill>
                  <a:schemeClr val="tx1"/>
                </a:solidFill>
              </a:rPr>
              <a:t>wie</a:t>
            </a:r>
            <a:r>
              <a:rPr lang="en-GB" sz="800" b="0" dirty="0">
                <a:solidFill>
                  <a:schemeClr val="tx1"/>
                </a:solidFill>
              </a:rPr>
              <a:t> </a:t>
            </a:r>
            <a:r>
              <a:rPr lang="en-GB" sz="800" b="0" dirty="0" err="1">
                <a:solidFill>
                  <a:schemeClr val="tx1"/>
                </a:solidFill>
              </a:rPr>
              <a:t>erhalten</a:t>
            </a:r>
            <a:r>
              <a:rPr lang="en-GB" sz="800" b="0" dirty="0">
                <a:solidFill>
                  <a:schemeClr val="tx1"/>
                </a:solidFill>
              </a:rPr>
              <a:t>“ </a:t>
            </a:r>
            <a:r>
              <a:rPr lang="en-GB" sz="800" b="0" dirty="0" err="1">
                <a:solidFill>
                  <a:schemeClr val="tx1"/>
                </a:solidFill>
              </a:rPr>
              <a:t>bereitgestellt</a:t>
            </a:r>
            <a:r>
              <a:rPr lang="en-GB" sz="800" b="0" dirty="0">
                <a:solidFill>
                  <a:schemeClr val="tx1"/>
                </a:solidFill>
              </a:rPr>
              <a:t>. </a:t>
            </a:r>
            <a:r>
              <a:rPr lang="en-GB" sz="800" b="0" dirty="0" err="1">
                <a:solidFill>
                  <a:schemeClr val="tx1"/>
                </a:solidFill>
              </a:rPr>
              <a:t>Ihre</a:t>
            </a:r>
            <a:r>
              <a:rPr lang="en-GB" sz="800" b="0" dirty="0">
                <a:solidFill>
                  <a:schemeClr val="tx1"/>
                </a:solidFill>
              </a:rPr>
              <a:t> </a:t>
            </a:r>
            <a:r>
              <a:rPr lang="en-GB" sz="800" b="0" dirty="0" err="1">
                <a:solidFill>
                  <a:schemeClr val="tx1"/>
                </a:solidFill>
              </a:rPr>
              <a:t>Richtigkeit</a:t>
            </a:r>
            <a:r>
              <a:rPr lang="en-GB" sz="800" b="0" dirty="0">
                <a:solidFill>
                  <a:schemeClr val="tx1"/>
                </a:solidFill>
              </a:rPr>
              <a:t>, </a:t>
            </a:r>
            <a:r>
              <a:rPr lang="en-GB" sz="800" b="0" dirty="0" err="1">
                <a:solidFill>
                  <a:schemeClr val="tx1"/>
                </a:solidFill>
              </a:rPr>
              <a:t>Vollständigkeit</a:t>
            </a:r>
            <a:r>
              <a:rPr lang="en-GB" sz="800" b="0" dirty="0">
                <a:solidFill>
                  <a:schemeClr val="tx1"/>
                </a:solidFill>
              </a:rPr>
              <a:t> </a:t>
            </a:r>
            <a:r>
              <a:rPr lang="en-GB" sz="800" b="0" dirty="0" err="1">
                <a:solidFill>
                  <a:schemeClr val="tx1"/>
                </a:solidFill>
              </a:rPr>
              <a:t>oder</a:t>
            </a:r>
            <a:r>
              <a:rPr lang="en-GB" sz="800" b="0" dirty="0">
                <a:solidFill>
                  <a:schemeClr val="tx1"/>
                </a:solidFill>
              </a:rPr>
              <a:t> </a:t>
            </a:r>
            <a:r>
              <a:rPr lang="en-GB" sz="800" b="0" dirty="0" err="1">
                <a:solidFill>
                  <a:schemeClr val="tx1"/>
                </a:solidFill>
              </a:rPr>
              <a:t>Aktualität</a:t>
            </a:r>
            <a:r>
              <a:rPr lang="en-GB" sz="800" b="0" dirty="0">
                <a:solidFill>
                  <a:schemeClr val="tx1"/>
                </a:solidFill>
              </a:rPr>
              <a:t> </a:t>
            </a:r>
            <a:r>
              <a:rPr lang="en-GB" sz="800" b="0" dirty="0" err="1">
                <a:solidFill>
                  <a:schemeClr val="tx1"/>
                </a:solidFill>
              </a:rPr>
              <a:t>sind</a:t>
            </a:r>
            <a:r>
              <a:rPr lang="en-GB" sz="800" b="0" dirty="0">
                <a:solidFill>
                  <a:schemeClr val="tx1"/>
                </a:solidFill>
              </a:rPr>
              <a:t> </a:t>
            </a:r>
            <a:r>
              <a:rPr lang="en-GB" sz="800" b="0" dirty="0" err="1">
                <a:solidFill>
                  <a:schemeClr val="tx1"/>
                </a:solidFill>
              </a:rPr>
              <a:t>nicht</a:t>
            </a:r>
            <a:r>
              <a:rPr lang="en-GB" sz="800" b="0" dirty="0">
                <a:solidFill>
                  <a:schemeClr val="tx1"/>
                </a:solidFill>
              </a:rPr>
              <a:t> </a:t>
            </a:r>
            <a:r>
              <a:rPr lang="en-GB" sz="800" b="0" dirty="0" err="1">
                <a:solidFill>
                  <a:schemeClr val="tx1"/>
                </a:solidFill>
              </a:rPr>
              <a:t>garantiert</a:t>
            </a:r>
            <a:r>
              <a:rPr lang="en-GB" sz="800" b="0" dirty="0">
                <a:solidFill>
                  <a:schemeClr val="tx1"/>
                </a:solidFill>
              </a:rPr>
              <a:t>. </a:t>
            </a:r>
            <a:r>
              <a:rPr lang="en-GB" sz="800" b="0" dirty="0" err="1">
                <a:solidFill>
                  <a:schemeClr val="tx1"/>
                </a:solidFill>
              </a:rPr>
              <a:t>Im</a:t>
            </a:r>
            <a:r>
              <a:rPr lang="en-GB" sz="800" b="0" dirty="0">
                <a:solidFill>
                  <a:schemeClr val="tx1"/>
                </a:solidFill>
              </a:rPr>
              <a:t> </a:t>
            </a:r>
            <a:r>
              <a:rPr lang="en-GB" sz="800" b="0" dirty="0" err="1">
                <a:solidFill>
                  <a:schemeClr val="tx1"/>
                </a:solidFill>
              </a:rPr>
              <a:t>gesetzlich</a:t>
            </a:r>
            <a:r>
              <a:rPr lang="en-GB" sz="800" b="0" dirty="0">
                <a:solidFill>
                  <a:schemeClr val="tx1"/>
                </a:solidFill>
              </a:rPr>
              <a:t> </a:t>
            </a:r>
            <a:r>
              <a:rPr lang="en-GB" sz="800" b="0" dirty="0" err="1">
                <a:solidFill>
                  <a:schemeClr val="tx1"/>
                </a:solidFill>
              </a:rPr>
              <a:t>zulässigen</a:t>
            </a:r>
            <a:r>
              <a:rPr lang="en-GB" sz="800" b="0" dirty="0">
                <a:solidFill>
                  <a:schemeClr val="tx1"/>
                </a:solidFill>
              </a:rPr>
              <a:t> </a:t>
            </a:r>
            <a:r>
              <a:rPr lang="en-GB" sz="800" b="0" dirty="0" err="1">
                <a:solidFill>
                  <a:schemeClr val="tx1"/>
                </a:solidFill>
              </a:rPr>
              <a:t>Umfang</a:t>
            </a:r>
            <a:r>
              <a:rPr lang="en-GB" sz="800" b="0" dirty="0">
                <a:solidFill>
                  <a:schemeClr val="tx1"/>
                </a:solidFill>
              </a:rPr>
              <a:t> </a:t>
            </a:r>
            <a:r>
              <a:rPr lang="en-GB" sz="800" b="0" dirty="0" err="1">
                <a:solidFill>
                  <a:schemeClr val="tx1"/>
                </a:solidFill>
              </a:rPr>
              <a:t>haften</a:t>
            </a:r>
            <a:r>
              <a:rPr lang="en-GB" sz="800" b="0" dirty="0">
                <a:solidFill>
                  <a:schemeClr val="tx1"/>
                </a:solidFill>
              </a:rPr>
              <a:t> </a:t>
            </a:r>
            <a:r>
              <a:rPr lang="en-GB" sz="800" b="0" dirty="0" err="1">
                <a:solidFill>
                  <a:schemeClr val="tx1"/>
                </a:solidFill>
              </a:rPr>
              <a:t>weder</a:t>
            </a:r>
            <a:r>
              <a:rPr lang="en-GB" sz="800" b="0" dirty="0">
                <a:solidFill>
                  <a:schemeClr val="tx1"/>
                </a:solidFill>
              </a:rPr>
              <a:t> der </a:t>
            </a:r>
            <a:r>
              <a:rPr lang="en-GB" sz="800" b="0" dirty="0" err="1">
                <a:solidFill>
                  <a:schemeClr val="tx1"/>
                </a:solidFill>
              </a:rPr>
              <a:t>Eigentümer</a:t>
            </a:r>
            <a:r>
              <a:rPr lang="en-GB" sz="800" b="0" dirty="0">
                <a:solidFill>
                  <a:schemeClr val="tx1"/>
                </a:solidFill>
              </a:rPr>
              <a:t> Standard Life Aberdeen** </a:t>
            </a:r>
            <a:r>
              <a:rPr lang="en-GB" sz="800" b="0" dirty="0" err="1">
                <a:solidFill>
                  <a:schemeClr val="tx1"/>
                </a:solidFill>
              </a:rPr>
              <a:t>noch</a:t>
            </a:r>
            <a:r>
              <a:rPr lang="en-GB" sz="800" b="0" dirty="0">
                <a:solidFill>
                  <a:schemeClr val="tx1"/>
                </a:solidFill>
              </a:rPr>
              <a:t> </a:t>
            </a:r>
            <a:r>
              <a:rPr lang="en-GB" sz="800" b="0" dirty="0" err="1">
                <a:solidFill>
                  <a:schemeClr val="tx1"/>
                </a:solidFill>
              </a:rPr>
              <a:t>ein</a:t>
            </a:r>
            <a:r>
              <a:rPr lang="en-GB" sz="800" b="0" dirty="0">
                <a:solidFill>
                  <a:schemeClr val="tx1"/>
                </a:solidFill>
              </a:rPr>
              <a:t> </a:t>
            </a:r>
            <a:r>
              <a:rPr lang="en-GB" sz="800" b="0" dirty="0" err="1">
                <a:solidFill>
                  <a:schemeClr val="tx1"/>
                </a:solidFill>
              </a:rPr>
              <a:t>sonstiger</a:t>
            </a:r>
            <a:r>
              <a:rPr lang="en-GB" sz="800" b="0" dirty="0">
                <a:solidFill>
                  <a:schemeClr val="tx1"/>
                </a:solidFill>
              </a:rPr>
              <a:t> </a:t>
            </a:r>
            <a:r>
              <a:rPr lang="en-GB" sz="800" b="0" dirty="0" err="1">
                <a:solidFill>
                  <a:schemeClr val="tx1"/>
                </a:solidFill>
              </a:rPr>
              <a:t>Dritter</a:t>
            </a:r>
            <a:r>
              <a:rPr lang="en-GB" sz="800" b="0" dirty="0">
                <a:solidFill>
                  <a:schemeClr val="tx1"/>
                </a:solidFill>
              </a:rPr>
              <a:t> (</a:t>
            </a:r>
            <a:r>
              <a:rPr lang="en-GB" sz="800" b="0" dirty="0" err="1">
                <a:solidFill>
                  <a:schemeClr val="tx1"/>
                </a:solidFill>
              </a:rPr>
              <a:t>einschließlich</a:t>
            </a:r>
            <a:r>
              <a:rPr lang="en-GB" sz="800" b="0" dirty="0">
                <a:solidFill>
                  <a:schemeClr val="tx1"/>
                </a:solidFill>
              </a:rPr>
              <a:t> </a:t>
            </a:r>
            <a:r>
              <a:rPr lang="en-GB" sz="800" b="0" dirty="0" err="1">
                <a:solidFill>
                  <a:schemeClr val="tx1"/>
                </a:solidFill>
              </a:rPr>
              <a:t>eines</a:t>
            </a:r>
            <a:r>
              <a:rPr lang="en-GB" sz="800" b="0" dirty="0">
                <a:solidFill>
                  <a:schemeClr val="tx1"/>
                </a:solidFill>
              </a:rPr>
              <a:t> an der </a:t>
            </a:r>
            <a:r>
              <a:rPr lang="en-GB" sz="800" b="0" dirty="0" err="1">
                <a:solidFill>
                  <a:schemeClr val="tx1"/>
                </a:solidFill>
              </a:rPr>
              <a:t>Bereitstellung</a:t>
            </a:r>
            <a:r>
              <a:rPr lang="en-GB" sz="800" b="0" dirty="0">
                <a:solidFill>
                  <a:schemeClr val="tx1"/>
                </a:solidFill>
              </a:rPr>
              <a:t> </a:t>
            </a:r>
            <a:r>
              <a:rPr lang="en-GB" sz="800" b="0" dirty="0" err="1">
                <a:solidFill>
                  <a:schemeClr val="tx1"/>
                </a:solidFill>
              </a:rPr>
              <a:t>bzw</a:t>
            </a:r>
            <a:r>
              <a:rPr lang="en-GB" sz="800" b="0" dirty="0">
                <a:solidFill>
                  <a:schemeClr val="tx1"/>
                </a:solidFill>
              </a:rPr>
              <a:t>. </a:t>
            </a:r>
            <a:r>
              <a:rPr lang="en-GB" sz="800" b="0" dirty="0" err="1">
                <a:solidFill>
                  <a:schemeClr val="tx1"/>
                </a:solidFill>
              </a:rPr>
              <a:t>Zusammenstellung</a:t>
            </a:r>
            <a:r>
              <a:rPr lang="en-GB" sz="800" b="0" dirty="0">
                <a:solidFill>
                  <a:schemeClr val="tx1"/>
                </a:solidFill>
              </a:rPr>
              <a:t> der </a:t>
            </a:r>
            <a:r>
              <a:rPr lang="en-GB" sz="800" b="0" dirty="0" err="1">
                <a:solidFill>
                  <a:schemeClr val="tx1"/>
                </a:solidFill>
              </a:rPr>
              <a:t>Drittdaten</a:t>
            </a:r>
            <a:r>
              <a:rPr lang="en-GB" sz="800" b="0" dirty="0">
                <a:solidFill>
                  <a:schemeClr val="tx1"/>
                </a:solidFill>
              </a:rPr>
              <a:t> </a:t>
            </a:r>
            <a:r>
              <a:rPr lang="en-GB" sz="800" b="0" dirty="0" err="1">
                <a:solidFill>
                  <a:schemeClr val="tx1"/>
                </a:solidFill>
              </a:rPr>
              <a:t>Beteiligten</a:t>
            </a:r>
            <a:r>
              <a:rPr lang="en-GB" sz="800" b="0" dirty="0">
                <a:solidFill>
                  <a:schemeClr val="tx1"/>
                </a:solidFill>
              </a:rPr>
              <a:t>) </a:t>
            </a:r>
            <a:r>
              <a:rPr lang="en-GB" sz="800" b="0" dirty="0" err="1">
                <a:solidFill>
                  <a:schemeClr val="tx1"/>
                </a:solidFill>
              </a:rPr>
              <a:t>für</a:t>
            </a:r>
            <a:r>
              <a:rPr lang="en-GB" sz="800" b="0" dirty="0">
                <a:solidFill>
                  <a:schemeClr val="tx1"/>
                </a:solidFill>
              </a:rPr>
              <a:t> die </a:t>
            </a:r>
            <a:r>
              <a:rPr lang="en-GB" sz="800" b="0" dirty="0" err="1">
                <a:solidFill>
                  <a:schemeClr val="tx1"/>
                </a:solidFill>
              </a:rPr>
              <a:t>Drittdaten</a:t>
            </a:r>
            <a:r>
              <a:rPr lang="en-GB" sz="800" b="0" dirty="0">
                <a:solidFill>
                  <a:schemeClr val="tx1"/>
                </a:solidFill>
              </a:rPr>
              <a:t> </a:t>
            </a:r>
            <a:r>
              <a:rPr lang="en-GB" sz="800" b="0" dirty="0" err="1">
                <a:solidFill>
                  <a:schemeClr val="tx1"/>
                </a:solidFill>
              </a:rPr>
              <a:t>oder</a:t>
            </a:r>
            <a:r>
              <a:rPr lang="en-GB" sz="800" b="0" dirty="0">
                <a:solidFill>
                  <a:schemeClr val="tx1"/>
                </a:solidFill>
              </a:rPr>
              <a:t> </a:t>
            </a:r>
            <a:r>
              <a:rPr lang="en-GB" sz="800" b="0" dirty="0" err="1">
                <a:solidFill>
                  <a:schemeClr val="tx1"/>
                </a:solidFill>
              </a:rPr>
              <a:t>deren</a:t>
            </a:r>
            <a:r>
              <a:rPr lang="en-GB" sz="800" b="0" dirty="0">
                <a:solidFill>
                  <a:schemeClr val="tx1"/>
                </a:solidFill>
              </a:rPr>
              <a:t> </a:t>
            </a:r>
            <a:r>
              <a:rPr lang="en-GB" sz="800" b="0" dirty="0" err="1">
                <a:solidFill>
                  <a:schemeClr val="tx1"/>
                </a:solidFill>
              </a:rPr>
              <a:t>Nutzung</a:t>
            </a:r>
            <a:r>
              <a:rPr lang="en-GB" sz="800" b="0" dirty="0">
                <a:solidFill>
                  <a:schemeClr val="tx1"/>
                </a:solidFill>
              </a:rPr>
              <a:t>. Die </a:t>
            </a:r>
            <a:r>
              <a:rPr lang="en-GB" sz="800" b="0" dirty="0" err="1">
                <a:solidFill>
                  <a:schemeClr val="tx1"/>
                </a:solidFill>
              </a:rPr>
              <a:t>frühere</a:t>
            </a:r>
            <a:r>
              <a:rPr lang="en-GB" sz="800" b="0" dirty="0">
                <a:solidFill>
                  <a:schemeClr val="tx1"/>
                </a:solidFill>
              </a:rPr>
              <a:t> </a:t>
            </a:r>
            <a:r>
              <a:rPr lang="en-GB" sz="800" b="0" dirty="0" err="1">
                <a:solidFill>
                  <a:schemeClr val="tx1"/>
                </a:solidFill>
              </a:rPr>
              <a:t>Wertentwicklung</a:t>
            </a:r>
            <a:r>
              <a:rPr lang="en-GB" sz="800" b="0" dirty="0">
                <a:solidFill>
                  <a:schemeClr val="tx1"/>
                </a:solidFill>
              </a:rPr>
              <a:t> </a:t>
            </a:r>
            <a:r>
              <a:rPr lang="en-GB" sz="800" b="0" dirty="0" err="1">
                <a:solidFill>
                  <a:schemeClr val="tx1"/>
                </a:solidFill>
              </a:rPr>
              <a:t>stellt</a:t>
            </a:r>
            <a:r>
              <a:rPr lang="en-GB" sz="800" b="0" dirty="0">
                <a:solidFill>
                  <a:schemeClr val="tx1"/>
                </a:solidFill>
              </a:rPr>
              <a:t> </a:t>
            </a:r>
            <a:r>
              <a:rPr lang="en-GB" sz="800" b="0" dirty="0" err="1">
                <a:solidFill>
                  <a:schemeClr val="tx1"/>
                </a:solidFill>
              </a:rPr>
              <a:t>keine</a:t>
            </a:r>
            <a:r>
              <a:rPr lang="en-GB" sz="800" b="0" dirty="0">
                <a:solidFill>
                  <a:schemeClr val="tx1"/>
                </a:solidFill>
              </a:rPr>
              <a:t> </a:t>
            </a:r>
            <a:r>
              <a:rPr lang="en-GB" sz="800" b="0" dirty="0" err="1">
                <a:solidFill>
                  <a:schemeClr val="tx1"/>
                </a:solidFill>
              </a:rPr>
              <a:t>Garantie</a:t>
            </a:r>
            <a:r>
              <a:rPr lang="en-GB" sz="800" b="0" dirty="0">
                <a:solidFill>
                  <a:schemeClr val="tx1"/>
                </a:solidFill>
              </a:rPr>
              <a:t> </a:t>
            </a:r>
            <a:r>
              <a:rPr lang="en-GB" sz="800" b="0" dirty="0" err="1">
                <a:solidFill>
                  <a:schemeClr val="tx1"/>
                </a:solidFill>
              </a:rPr>
              <a:t>für</a:t>
            </a:r>
            <a:r>
              <a:rPr lang="en-GB" sz="800" b="0" dirty="0">
                <a:solidFill>
                  <a:schemeClr val="tx1"/>
                </a:solidFill>
              </a:rPr>
              <a:t> die </a:t>
            </a:r>
            <a:r>
              <a:rPr lang="en-GB" sz="800" b="0" dirty="0" err="1">
                <a:solidFill>
                  <a:schemeClr val="tx1"/>
                </a:solidFill>
              </a:rPr>
              <a:t>künftige</a:t>
            </a:r>
            <a:r>
              <a:rPr lang="en-GB" sz="800" b="0" dirty="0">
                <a:solidFill>
                  <a:schemeClr val="tx1"/>
                </a:solidFill>
              </a:rPr>
              <a:t> </a:t>
            </a:r>
            <a:r>
              <a:rPr lang="en-GB" sz="800" b="0" dirty="0" err="1">
                <a:solidFill>
                  <a:schemeClr val="tx1"/>
                </a:solidFill>
              </a:rPr>
              <a:t>Wertentwicklung</a:t>
            </a:r>
            <a:r>
              <a:rPr lang="en-GB" sz="800" b="0" dirty="0">
                <a:solidFill>
                  <a:schemeClr val="tx1"/>
                </a:solidFill>
              </a:rPr>
              <a:t> </a:t>
            </a:r>
            <a:r>
              <a:rPr lang="en-GB" sz="800" b="0" dirty="0" err="1">
                <a:solidFill>
                  <a:schemeClr val="tx1"/>
                </a:solidFill>
              </a:rPr>
              <a:t>dar</a:t>
            </a:r>
            <a:r>
              <a:rPr lang="en-GB" sz="800" b="0" dirty="0">
                <a:solidFill>
                  <a:schemeClr val="tx1"/>
                </a:solidFill>
              </a:rPr>
              <a:t>. </a:t>
            </a:r>
            <a:r>
              <a:rPr lang="en-GB" sz="800" b="0" dirty="0" err="1">
                <a:solidFill>
                  <a:schemeClr val="tx1"/>
                </a:solidFill>
              </a:rPr>
              <a:t>Weder</a:t>
            </a:r>
            <a:r>
              <a:rPr lang="en-GB" sz="800" b="0" dirty="0">
                <a:solidFill>
                  <a:schemeClr val="tx1"/>
                </a:solidFill>
              </a:rPr>
              <a:t> der </a:t>
            </a:r>
            <a:r>
              <a:rPr lang="en-GB" sz="800" b="0" dirty="0" err="1">
                <a:solidFill>
                  <a:schemeClr val="tx1"/>
                </a:solidFill>
              </a:rPr>
              <a:t>Eigentümer</a:t>
            </a:r>
            <a:r>
              <a:rPr lang="en-GB" sz="800" b="0" dirty="0">
                <a:solidFill>
                  <a:schemeClr val="tx1"/>
                </a:solidFill>
              </a:rPr>
              <a:t> </a:t>
            </a:r>
            <a:r>
              <a:rPr lang="en-GB" sz="800" b="0" dirty="0" err="1">
                <a:solidFill>
                  <a:schemeClr val="tx1"/>
                </a:solidFill>
              </a:rPr>
              <a:t>noch</a:t>
            </a:r>
            <a:r>
              <a:rPr lang="en-GB" sz="800" b="0" dirty="0">
                <a:solidFill>
                  <a:schemeClr val="tx1"/>
                </a:solidFill>
              </a:rPr>
              <a:t> </a:t>
            </a:r>
            <a:r>
              <a:rPr lang="en-GB" sz="800" b="0" dirty="0" err="1">
                <a:solidFill>
                  <a:schemeClr val="tx1"/>
                </a:solidFill>
              </a:rPr>
              <a:t>ein</a:t>
            </a:r>
            <a:r>
              <a:rPr lang="en-GB" sz="800" b="0" dirty="0">
                <a:solidFill>
                  <a:schemeClr val="tx1"/>
                </a:solidFill>
              </a:rPr>
              <a:t> </a:t>
            </a:r>
            <a:r>
              <a:rPr lang="en-GB" sz="800" b="0" dirty="0" err="1">
                <a:solidFill>
                  <a:schemeClr val="tx1"/>
                </a:solidFill>
              </a:rPr>
              <a:t>anderer</a:t>
            </a:r>
            <a:r>
              <a:rPr lang="en-GB" sz="800" b="0" dirty="0">
                <a:solidFill>
                  <a:schemeClr val="tx1"/>
                </a:solidFill>
              </a:rPr>
              <a:t> </a:t>
            </a:r>
            <a:r>
              <a:rPr lang="en-GB" sz="800" b="0" dirty="0" err="1">
                <a:solidFill>
                  <a:schemeClr val="tx1"/>
                </a:solidFill>
              </a:rPr>
              <a:t>Drittsponsor</a:t>
            </a:r>
            <a:r>
              <a:rPr lang="en-GB" sz="800" b="0" dirty="0">
                <a:solidFill>
                  <a:schemeClr val="tx1"/>
                </a:solidFill>
              </a:rPr>
              <a:t> </a:t>
            </a:r>
            <a:r>
              <a:rPr lang="en-GB" sz="800" b="0" dirty="0" err="1">
                <a:solidFill>
                  <a:schemeClr val="tx1"/>
                </a:solidFill>
              </a:rPr>
              <a:t>unterstützt</a:t>
            </a:r>
            <a:r>
              <a:rPr lang="en-GB" sz="800" b="0" dirty="0">
                <a:solidFill>
                  <a:schemeClr val="tx1"/>
                </a:solidFill>
              </a:rPr>
              <a:t> </a:t>
            </a:r>
            <a:r>
              <a:rPr lang="en-GB" sz="800" b="0" dirty="0" err="1">
                <a:solidFill>
                  <a:schemeClr val="tx1"/>
                </a:solidFill>
              </a:rPr>
              <a:t>oder</a:t>
            </a:r>
            <a:r>
              <a:rPr lang="en-GB" sz="800" b="0" dirty="0">
                <a:solidFill>
                  <a:schemeClr val="tx1"/>
                </a:solidFill>
              </a:rPr>
              <a:t> </a:t>
            </a:r>
            <a:r>
              <a:rPr lang="en-GB" sz="800" b="0" dirty="0" err="1">
                <a:solidFill>
                  <a:schemeClr val="tx1"/>
                </a:solidFill>
              </a:rPr>
              <a:t>fördert</a:t>
            </a:r>
            <a:r>
              <a:rPr lang="en-GB" sz="800" b="0" dirty="0">
                <a:solidFill>
                  <a:schemeClr val="tx1"/>
                </a:solidFill>
              </a:rPr>
              <a:t> den </a:t>
            </a:r>
            <a:r>
              <a:rPr lang="en-GB" sz="800" b="0" dirty="0" err="1">
                <a:solidFill>
                  <a:schemeClr val="tx1"/>
                </a:solidFill>
              </a:rPr>
              <a:t>Fonds</a:t>
            </a:r>
            <a:r>
              <a:rPr lang="en-GB" sz="800" b="0" dirty="0">
                <a:solidFill>
                  <a:schemeClr val="tx1"/>
                </a:solidFill>
              </a:rPr>
              <a:t> </a:t>
            </a:r>
            <a:r>
              <a:rPr lang="en-GB" sz="800" b="0" dirty="0" err="1">
                <a:solidFill>
                  <a:schemeClr val="tx1"/>
                </a:solidFill>
              </a:rPr>
              <a:t>oder</a:t>
            </a:r>
            <a:r>
              <a:rPr lang="en-GB" sz="800" b="0" dirty="0">
                <a:solidFill>
                  <a:schemeClr val="tx1"/>
                </a:solidFill>
              </a:rPr>
              <a:t> </a:t>
            </a:r>
            <a:r>
              <a:rPr lang="en-GB" sz="800" b="0" dirty="0" err="1">
                <a:solidFill>
                  <a:schemeClr val="tx1"/>
                </a:solidFill>
              </a:rPr>
              <a:t>Produkte</a:t>
            </a:r>
            <a:r>
              <a:rPr lang="en-GB" sz="800" b="0" dirty="0">
                <a:solidFill>
                  <a:schemeClr val="tx1"/>
                </a:solidFill>
              </a:rPr>
              <a:t>, auf die </a:t>
            </a:r>
            <a:r>
              <a:rPr lang="en-GB" sz="800" b="0" dirty="0" err="1">
                <a:solidFill>
                  <a:schemeClr val="tx1"/>
                </a:solidFill>
              </a:rPr>
              <a:t>sich</a:t>
            </a:r>
            <a:r>
              <a:rPr lang="en-GB" sz="800" b="0" dirty="0">
                <a:solidFill>
                  <a:schemeClr val="tx1"/>
                </a:solidFill>
              </a:rPr>
              <a:t> die </a:t>
            </a:r>
            <a:r>
              <a:rPr lang="en-GB" sz="800" b="0" dirty="0" err="1">
                <a:solidFill>
                  <a:schemeClr val="tx1"/>
                </a:solidFill>
              </a:rPr>
              <a:t>Drittdaten</a:t>
            </a:r>
            <a:r>
              <a:rPr lang="en-GB" sz="800" b="0" dirty="0">
                <a:solidFill>
                  <a:schemeClr val="tx1"/>
                </a:solidFill>
              </a:rPr>
              <a:t> </a:t>
            </a:r>
            <a:r>
              <a:rPr lang="en-GB" sz="800" b="0" dirty="0" err="1">
                <a:solidFill>
                  <a:schemeClr val="tx1"/>
                </a:solidFill>
              </a:rPr>
              <a:t>beziehen</a:t>
            </a:r>
            <a:r>
              <a:rPr lang="en-GB" sz="800" b="0" dirty="0">
                <a:solidFill>
                  <a:schemeClr val="tx1"/>
                </a:solidFill>
              </a:rPr>
              <a:t>.</a:t>
            </a:r>
          </a:p>
          <a:p>
            <a:pPr lvl="0">
              <a:defRPr/>
            </a:pPr>
            <a:r>
              <a:rPr lang="en-GB" sz="800" b="0" dirty="0" smtClean="0">
                <a:solidFill>
                  <a:schemeClr val="tx1"/>
                </a:solidFill>
              </a:rPr>
              <a:t>**</a:t>
            </a:r>
            <a:r>
              <a:rPr lang="en-GB" sz="800" b="0" dirty="0">
                <a:solidFill>
                  <a:schemeClr val="tx1"/>
                </a:solidFill>
              </a:rPr>
              <a:t>Standard Life </a:t>
            </a:r>
            <a:r>
              <a:rPr lang="en-GB" sz="800" b="0" dirty="0" err="1">
                <a:solidFill>
                  <a:schemeClr val="tx1"/>
                </a:solidFill>
              </a:rPr>
              <a:t>bezeichnet</a:t>
            </a:r>
            <a:r>
              <a:rPr lang="en-GB" sz="800" b="0" dirty="0">
                <a:solidFill>
                  <a:schemeClr val="tx1"/>
                </a:solidFill>
              </a:rPr>
              <a:t> das </a:t>
            </a:r>
            <a:r>
              <a:rPr lang="en-GB" sz="800" b="0" dirty="0" err="1">
                <a:solidFill>
                  <a:schemeClr val="tx1"/>
                </a:solidFill>
              </a:rPr>
              <a:t>betreffende</a:t>
            </a:r>
            <a:r>
              <a:rPr lang="en-GB" sz="800" b="0" dirty="0">
                <a:solidFill>
                  <a:schemeClr val="tx1"/>
                </a:solidFill>
              </a:rPr>
              <a:t> </a:t>
            </a:r>
            <a:r>
              <a:rPr lang="en-GB" sz="800" b="0" dirty="0" err="1">
                <a:solidFill>
                  <a:schemeClr val="tx1"/>
                </a:solidFill>
              </a:rPr>
              <a:t>Mitglied</a:t>
            </a:r>
            <a:r>
              <a:rPr lang="en-GB" sz="800" b="0" dirty="0">
                <a:solidFill>
                  <a:schemeClr val="tx1"/>
                </a:solidFill>
              </a:rPr>
              <a:t> der Standard Life-</a:t>
            </a:r>
            <a:r>
              <a:rPr lang="en-GB" sz="800" b="0" dirty="0" err="1">
                <a:solidFill>
                  <a:schemeClr val="tx1"/>
                </a:solidFill>
              </a:rPr>
              <a:t>Gruppe</a:t>
            </a:r>
            <a:r>
              <a:rPr lang="en-GB" sz="800" b="0" dirty="0">
                <a:solidFill>
                  <a:schemeClr val="tx1"/>
                </a:solidFill>
              </a:rPr>
              <a:t>, d. h. Standard Life Aberdeen plc </a:t>
            </a:r>
            <a:r>
              <a:rPr lang="en-GB" sz="800" b="0" dirty="0" err="1">
                <a:solidFill>
                  <a:schemeClr val="tx1"/>
                </a:solidFill>
              </a:rPr>
              <a:t>sowie</a:t>
            </a:r>
            <a:r>
              <a:rPr lang="en-GB" sz="800" b="0" dirty="0">
                <a:solidFill>
                  <a:schemeClr val="tx1"/>
                </a:solidFill>
              </a:rPr>
              <a:t> </a:t>
            </a:r>
            <a:r>
              <a:rPr lang="en-GB" sz="800" b="0" dirty="0" err="1">
                <a:solidFill>
                  <a:schemeClr val="tx1"/>
                </a:solidFill>
              </a:rPr>
              <a:t>deren</a:t>
            </a:r>
            <a:r>
              <a:rPr lang="en-GB" sz="800" b="0" dirty="0">
                <a:solidFill>
                  <a:schemeClr val="tx1"/>
                </a:solidFill>
              </a:rPr>
              <a:t> </a:t>
            </a:r>
            <a:r>
              <a:rPr lang="en-GB" sz="800" b="0" dirty="0" err="1">
                <a:solidFill>
                  <a:schemeClr val="tx1"/>
                </a:solidFill>
              </a:rPr>
              <a:t>Tochtergesellschaften</a:t>
            </a:r>
            <a:r>
              <a:rPr lang="en-GB" sz="800" b="0" dirty="0">
                <a:solidFill>
                  <a:schemeClr val="tx1"/>
                </a:solidFill>
              </a:rPr>
              <a:t>, </a:t>
            </a:r>
            <a:r>
              <a:rPr lang="en-GB" sz="800" b="0" dirty="0" err="1">
                <a:solidFill>
                  <a:schemeClr val="tx1"/>
                </a:solidFill>
              </a:rPr>
              <a:t>Unternehmen</a:t>
            </a:r>
            <a:r>
              <a:rPr lang="en-GB" sz="800" b="0" dirty="0">
                <a:solidFill>
                  <a:schemeClr val="tx1"/>
                </a:solidFill>
              </a:rPr>
              <a:t> von </a:t>
            </a:r>
            <a:r>
              <a:rPr lang="en-GB" sz="800" b="0" dirty="0" err="1">
                <a:solidFill>
                  <a:schemeClr val="tx1"/>
                </a:solidFill>
              </a:rPr>
              <a:t>Tochtergesellschaften</a:t>
            </a:r>
            <a:r>
              <a:rPr lang="en-GB" sz="800" b="0" dirty="0">
                <a:solidFill>
                  <a:schemeClr val="tx1"/>
                </a:solidFill>
              </a:rPr>
              <a:t> und </a:t>
            </a:r>
            <a:r>
              <a:rPr lang="en-GB" sz="800" b="0" dirty="0" err="1">
                <a:solidFill>
                  <a:schemeClr val="tx1"/>
                </a:solidFill>
              </a:rPr>
              <a:t>verbundene</a:t>
            </a:r>
            <a:r>
              <a:rPr lang="en-GB" sz="800" b="0" dirty="0">
                <a:solidFill>
                  <a:schemeClr val="tx1"/>
                </a:solidFill>
              </a:rPr>
              <a:t> </a:t>
            </a:r>
            <a:r>
              <a:rPr lang="en-GB" sz="800" b="0" dirty="0" err="1">
                <a:solidFill>
                  <a:schemeClr val="tx1"/>
                </a:solidFill>
              </a:rPr>
              <a:t>Gesellschaften</a:t>
            </a:r>
            <a:r>
              <a:rPr lang="en-GB" sz="800" b="0" dirty="0">
                <a:solidFill>
                  <a:schemeClr val="tx1"/>
                </a:solidFill>
              </a:rPr>
              <a:t> (</a:t>
            </a:r>
            <a:r>
              <a:rPr lang="en-GB" sz="800" b="0" dirty="0" err="1">
                <a:solidFill>
                  <a:schemeClr val="tx1"/>
                </a:solidFill>
              </a:rPr>
              <a:t>direkt</a:t>
            </a:r>
            <a:r>
              <a:rPr lang="en-GB" sz="800" b="0" dirty="0">
                <a:solidFill>
                  <a:schemeClr val="tx1"/>
                </a:solidFill>
              </a:rPr>
              <a:t> </a:t>
            </a:r>
            <a:r>
              <a:rPr lang="en-GB" sz="800" b="0" dirty="0" err="1">
                <a:solidFill>
                  <a:schemeClr val="tx1"/>
                </a:solidFill>
              </a:rPr>
              <a:t>oder</a:t>
            </a:r>
            <a:r>
              <a:rPr lang="en-GB" sz="800" b="0" dirty="0">
                <a:solidFill>
                  <a:schemeClr val="tx1"/>
                </a:solidFill>
              </a:rPr>
              <a:t> </a:t>
            </a:r>
            <a:r>
              <a:rPr lang="en-GB" sz="800" b="0" dirty="0" err="1">
                <a:solidFill>
                  <a:schemeClr val="tx1"/>
                </a:solidFill>
              </a:rPr>
              <a:t>indirekt</a:t>
            </a:r>
            <a:r>
              <a:rPr lang="en-GB" sz="800" b="0" dirty="0">
                <a:solidFill>
                  <a:schemeClr val="tx1"/>
                </a:solidFill>
              </a:rPr>
              <a:t>).“</a:t>
            </a:r>
          </a:p>
          <a:p>
            <a:pPr lvl="0">
              <a:defRPr/>
            </a:pPr>
            <a:r>
              <a:rPr lang="en-GB" sz="800" b="0" dirty="0" smtClean="0">
                <a:solidFill>
                  <a:schemeClr val="tx1"/>
                </a:solidFill>
              </a:rPr>
              <a:t>Standard </a:t>
            </a:r>
            <a:r>
              <a:rPr lang="en-GB" sz="800" b="0" dirty="0">
                <a:solidFill>
                  <a:schemeClr val="tx1"/>
                </a:solidFill>
              </a:rPr>
              <a:t>Life Investments Limited </a:t>
            </a:r>
            <a:r>
              <a:rPr lang="en-GB" sz="800" b="0" dirty="0" err="1">
                <a:solidFill>
                  <a:schemeClr val="tx1"/>
                </a:solidFill>
              </a:rPr>
              <a:t>ist</a:t>
            </a:r>
            <a:r>
              <a:rPr lang="en-GB" sz="800" b="0" dirty="0">
                <a:solidFill>
                  <a:schemeClr val="tx1"/>
                </a:solidFill>
              </a:rPr>
              <a:t> </a:t>
            </a:r>
            <a:r>
              <a:rPr lang="en-GB" sz="800" b="0" dirty="0" err="1">
                <a:solidFill>
                  <a:schemeClr val="tx1"/>
                </a:solidFill>
              </a:rPr>
              <a:t>eine</a:t>
            </a:r>
            <a:r>
              <a:rPr lang="en-GB" sz="800" b="0" dirty="0">
                <a:solidFill>
                  <a:schemeClr val="tx1"/>
                </a:solidFill>
              </a:rPr>
              <a:t> in </a:t>
            </a:r>
            <a:r>
              <a:rPr lang="en-GB" sz="800" b="0" dirty="0" err="1">
                <a:solidFill>
                  <a:schemeClr val="tx1"/>
                </a:solidFill>
              </a:rPr>
              <a:t>Schottland</a:t>
            </a:r>
            <a:r>
              <a:rPr lang="en-GB" sz="800" b="0" dirty="0">
                <a:solidFill>
                  <a:schemeClr val="tx1"/>
                </a:solidFill>
              </a:rPr>
              <a:t> (</a:t>
            </a:r>
            <a:r>
              <a:rPr lang="en-GB" sz="800" b="0" dirty="0" err="1">
                <a:solidFill>
                  <a:schemeClr val="tx1"/>
                </a:solidFill>
              </a:rPr>
              <a:t>unter</a:t>
            </a:r>
            <a:r>
              <a:rPr lang="en-GB" sz="800" b="0" dirty="0">
                <a:solidFill>
                  <a:schemeClr val="tx1"/>
                </a:solidFill>
              </a:rPr>
              <a:t> der </a:t>
            </a:r>
            <a:r>
              <a:rPr lang="en-GB" sz="800" b="0" dirty="0" err="1">
                <a:solidFill>
                  <a:schemeClr val="tx1"/>
                </a:solidFill>
              </a:rPr>
              <a:t>Nummer</a:t>
            </a:r>
            <a:r>
              <a:rPr lang="en-GB" sz="800" b="0" dirty="0">
                <a:solidFill>
                  <a:schemeClr val="tx1"/>
                </a:solidFill>
              </a:rPr>
              <a:t> SC123321) </a:t>
            </a:r>
            <a:r>
              <a:rPr lang="en-GB" sz="800" b="0" dirty="0" err="1">
                <a:solidFill>
                  <a:schemeClr val="tx1"/>
                </a:solidFill>
              </a:rPr>
              <a:t>eingetragene</a:t>
            </a:r>
            <a:r>
              <a:rPr lang="en-GB" sz="800" b="0" dirty="0">
                <a:solidFill>
                  <a:schemeClr val="tx1"/>
                </a:solidFill>
              </a:rPr>
              <a:t> </a:t>
            </a:r>
            <a:r>
              <a:rPr lang="en-GB" sz="800" b="0" dirty="0" err="1">
                <a:solidFill>
                  <a:schemeClr val="tx1"/>
                </a:solidFill>
              </a:rPr>
              <a:t>Gesellschaft</a:t>
            </a:r>
            <a:r>
              <a:rPr lang="en-GB" sz="800" b="0" dirty="0">
                <a:solidFill>
                  <a:schemeClr val="tx1"/>
                </a:solidFill>
              </a:rPr>
              <a:t> </a:t>
            </a:r>
            <a:r>
              <a:rPr lang="en-GB" sz="800" b="0" dirty="0" err="1">
                <a:solidFill>
                  <a:schemeClr val="tx1"/>
                </a:solidFill>
              </a:rPr>
              <a:t>mit</a:t>
            </a:r>
            <a:r>
              <a:rPr lang="en-GB" sz="800" b="0" dirty="0">
                <a:solidFill>
                  <a:schemeClr val="tx1"/>
                </a:solidFill>
              </a:rPr>
              <a:t> </a:t>
            </a:r>
            <a:r>
              <a:rPr lang="en-GB" sz="800" b="0" dirty="0" err="1">
                <a:solidFill>
                  <a:schemeClr val="tx1"/>
                </a:solidFill>
              </a:rPr>
              <a:t>Sitz</a:t>
            </a:r>
            <a:r>
              <a:rPr lang="en-GB" sz="800" b="0" dirty="0">
                <a:solidFill>
                  <a:schemeClr val="tx1"/>
                </a:solidFill>
              </a:rPr>
              <a:t> in 1 George Street, Edinburgh EH2 2LL.</a:t>
            </a:r>
          </a:p>
          <a:p>
            <a:pPr lvl="0">
              <a:defRPr/>
            </a:pPr>
            <a:r>
              <a:rPr lang="en-GB" sz="800" b="0" dirty="0">
                <a:solidFill>
                  <a:schemeClr val="tx1"/>
                </a:solidFill>
              </a:rPr>
              <a:t>Standard Life Investments Limited </a:t>
            </a:r>
            <a:r>
              <a:rPr lang="en-GB" sz="800" b="0" dirty="0" err="1">
                <a:solidFill>
                  <a:schemeClr val="tx1"/>
                </a:solidFill>
              </a:rPr>
              <a:t>ist</a:t>
            </a:r>
            <a:r>
              <a:rPr lang="en-GB" sz="800" b="0" dirty="0">
                <a:solidFill>
                  <a:schemeClr val="tx1"/>
                </a:solidFill>
              </a:rPr>
              <a:t> in </a:t>
            </a:r>
            <a:r>
              <a:rPr lang="en-GB" sz="800" b="0" dirty="0" err="1">
                <a:solidFill>
                  <a:schemeClr val="tx1"/>
                </a:solidFill>
              </a:rPr>
              <a:t>Großbritannien</a:t>
            </a:r>
            <a:r>
              <a:rPr lang="en-GB" sz="800" b="0" dirty="0">
                <a:solidFill>
                  <a:schemeClr val="tx1"/>
                </a:solidFill>
              </a:rPr>
              <a:t> von der Financial Conduct Authority </a:t>
            </a:r>
            <a:r>
              <a:rPr lang="en-GB" sz="800" b="0" dirty="0" err="1">
                <a:solidFill>
                  <a:schemeClr val="tx1"/>
                </a:solidFill>
              </a:rPr>
              <a:t>zugelassen</a:t>
            </a:r>
            <a:r>
              <a:rPr lang="en-GB" sz="800" b="0" dirty="0">
                <a:solidFill>
                  <a:schemeClr val="tx1"/>
                </a:solidFill>
              </a:rPr>
              <a:t> und </a:t>
            </a:r>
            <a:r>
              <a:rPr lang="en-GB" sz="800" b="0" dirty="0" err="1">
                <a:solidFill>
                  <a:schemeClr val="tx1"/>
                </a:solidFill>
              </a:rPr>
              <a:t>wird</a:t>
            </a:r>
            <a:r>
              <a:rPr lang="en-GB" sz="800" b="0" dirty="0">
                <a:solidFill>
                  <a:schemeClr val="tx1"/>
                </a:solidFill>
              </a:rPr>
              <a:t> von </a:t>
            </a:r>
            <a:r>
              <a:rPr lang="en-GB" sz="800" b="0" dirty="0" err="1">
                <a:solidFill>
                  <a:schemeClr val="tx1"/>
                </a:solidFill>
              </a:rPr>
              <a:t>dieser</a:t>
            </a:r>
            <a:r>
              <a:rPr lang="en-GB" sz="800" b="0" dirty="0">
                <a:solidFill>
                  <a:schemeClr val="tx1"/>
                </a:solidFill>
              </a:rPr>
              <a:t> </a:t>
            </a:r>
            <a:r>
              <a:rPr lang="en-GB" sz="800" b="0" dirty="0" err="1">
                <a:solidFill>
                  <a:schemeClr val="tx1"/>
                </a:solidFill>
              </a:rPr>
              <a:t>beaufsichtigt</a:t>
            </a:r>
            <a:r>
              <a:rPr lang="en-GB" sz="800" b="0" dirty="0">
                <a:solidFill>
                  <a:schemeClr val="tx1"/>
                </a:solidFill>
              </a:rPr>
              <a:t>.</a:t>
            </a:r>
          </a:p>
          <a:p>
            <a:pPr lvl="0">
              <a:defRPr/>
            </a:pPr>
            <a:r>
              <a:rPr lang="en-GB" sz="800" b="0" dirty="0" err="1">
                <a:solidFill>
                  <a:schemeClr val="tx1"/>
                </a:solidFill>
              </a:rPr>
              <a:t>Aus</a:t>
            </a:r>
            <a:r>
              <a:rPr lang="en-GB" sz="800" b="0" dirty="0">
                <a:solidFill>
                  <a:schemeClr val="tx1"/>
                </a:solidFill>
              </a:rPr>
              <a:t> </a:t>
            </a:r>
            <a:r>
              <a:rPr lang="en-GB" sz="800" b="0" dirty="0" err="1">
                <a:solidFill>
                  <a:schemeClr val="tx1"/>
                </a:solidFill>
              </a:rPr>
              <a:t>Sicherheitsgründen</a:t>
            </a:r>
            <a:r>
              <a:rPr lang="en-GB" sz="800" b="0" dirty="0">
                <a:solidFill>
                  <a:schemeClr val="tx1"/>
                </a:solidFill>
              </a:rPr>
              <a:t> und </a:t>
            </a:r>
            <a:r>
              <a:rPr lang="en-GB" sz="800" b="0" dirty="0" err="1">
                <a:solidFill>
                  <a:schemeClr val="tx1"/>
                </a:solidFill>
              </a:rPr>
              <a:t>zur</a:t>
            </a:r>
            <a:r>
              <a:rPr lang="en-GB" sz="800" b="0" dirty="0">
                <a:solidFill>
                  <a:schemeClr val="tx1"/>
                </a:solidFill>
              </a:rPr>
              <a:t> </a:t>
            </a:r>
            <a:r>
              <a:rPr lang="en-GB" sz="800" b="0" dirty="0" err="1">
                <a:solidFill>
                  <a:schemeClr val="tx1"/>
                </a:solidFill>
              </a:rPr>
              <a:t>Optimierung</a:t>
            </a:r>
            <a:r>
              <a:rPr lang="en-GB" sz="800" b="0" dirty="0">
                <a:solidFill>
                  <a:schemeClr val="tx1"/>
                </a:solidFill>
              </a:rPr>
              <a:t> der den </a:t>
            </a:r>
            <a:r>
              <a:rPr lang="en-GB" sz="800" b="0" dirty="0" err="1">
                <a:solidFill>
                  <a:schemeClr val="tx1"/>
                </a:solidFill>
              </a:rPr>
              <a:t>Kunden</a:t>
            </a:r>
            <a:r>
              <a:rPr lang="en-GB" sz="800" b="0" dirty="0">
                <a:solidFill>
                  <a:schemeClr val="tx1"/>
                </a:solidFill>
              </a:rPr>
              <a:t> </a:t>
            </a:r>
            <a:r>
              <a:rPr lang="en-GB" sz="800" b="0" dirty="0" err="1">
                <a:solidFill>
                  <a:schemeClr val="tx1"/>
                </a:solidFill>
              </a:rPr>
              <a:t>angebotenen</a:t>
            </a:r>
            <a:r>
              <a:rPr lang="en-GB" sz="800" b="0" dirty="0">
                <a:solidFill>
                  <a:schemeClr val="tx1"/>
                </a:solidFill>
              </a:rPr>
              <a:t> </a:t>
            </a:r>
            <a:r>
              <a:rPr lang="en-GB" sz="800" b="0" dirty="0" err="1">
                <a:solidFill>
                  <a:schemeClr val="tx1"/>
                </a:solidFill>
              </a:rPr>
              <a:t>Serviceleistungen</a:t>
            </a:r>
            <a:r>
              <a:rPr lang="en-GB" sz="800" b="0" dirty="0">
                <a:solidFill>
                  <a:schemeClr val="tx1"/>
                </a:solidFill>
              </a:rPr>
              <a:t> </a:t>
            </a:r>
            <a:r>
              <a:rPr lang="en-GB" sz="800" b="0" dirty="0" err="1">
                <a:solidFill>
                  <a:schemeClr val="tx1"/>
                </a:solidFill>
              </a:rPr>
              <a:t>kann</a:t>
            </a:r>
            <a:r>
              <a:rPr lang="en-GB" sz="800" b="0" dirty="0">
                <a:solidFill>
                  <a:schemeClr val="tx1"/>
                </a:solidFill>
              </a:rPr>
              <a:t> Standard Life Investments </a:t>
            </a:r>
            <a:r>
              <a:rPr lang="en-GB" sz="800" b="0" dirty="0" err="1">
                <a:solidFill>
                  <a:schemeClr val="tx1"/>
                </a:solidFill>
              </a:rPr>
              <a:t>Telefongespräche</a:t>
            </a:r>
            <a:r>
              <a:rPr lang="en-GB" sz="800" b="0" dirty="0">
                <a:solidFill>
                  <a:schemeClr val="tx1"/>
                </a:solidFill>
              </a:rPr>
              <a:t> </a:t>
            </a:r>
            <a:r>
              <a:rPr lang="en-GB" sz="800" b="0" dirty="0" err="1">
                <a:solidFill>
                  <a:schemeClr val="tx1"/>
                </a:solidFill>
              </a:rPr>
              <a:t>mithören</a:t>
            </a:r>
            <a:r>
              <a:rPr lang="en-GB" sz="800" b="0" dirty="0">
                <a:solidFill>
                  <a:schemeClr val="tx1"/>
                </a:solidFill>
              </a:rPr>
              <a:t> und/</a:t>
            </a:r>
            <a:r>
              <a:rPr lang="en-GB" sz="800" b="0" dirty="0" err="1">
                <a:solidFill>
                  <a:schemeClr val="tx1"/>
                </a:solidFill>
              </a:rPr>
              <a:t>oder</a:t>
            </a:r>
            <a:r>
              <a:rPr lang="en-GB" sz="800" b="0" dirty="0">
                <a:solidFill>
                  <a:schemeClr val="tx1"/>
                </a:solidFill>
              </a:rPr>
              <a:t> </a:t>
            </a:r>
            <a:r>
              <a:rPr lang="en-GB" sz="800" b="0" dirty="0" err="1">
                <a:solidFill>
                  <a:schemeClr val="tx1"/>
                </a:solidFill>
              </a:rPr>
              <a:t>aufzeichnen</a:t>
            </a:r>
            <a:r>
              <a:rPr lang="en-GB" sz="800" b="0" dirty="0">
                <a:solidFill>
                  <a:schemeClr val="tx1"/>
                </a:solidFill>
              </a:rPr>
              <a:t>.</a:t>
            </a:r>
          </a:p>
          <a:p>
            <a:pPr lvl="0">
              <a:defRPr/>
            </a:pPr>
            <a:r>
              <a:rPr lang="en-GB" sz="800" b="0" dirty="0" smtClean="0">
                <a:solidFill>
                  <a:schemeClr val="tx1"/>
                </a:solidFill>
              </a:rPr>
              <a:t>www.standardlifeinvestments.com </a:t>
            </a:r>
            <a:endParaRPr lang="en-GB" sz="800" b="0" dirty="0">
              <a:solidFill>
                <a:schemeClr val="tx1"/>
              </a:solidFill>
            </a:endParaRPr>
          </a:p>
          <a:p>
            <a:pPr lvl="0">
              <a:defRPr/>
            </a:pPr>
            <a:r>
              <a:rPr lang="en-GB" sz="800" b="0" dirty="0">
                <a:solidFill>
                  <a:schemeClr val="tx1"/>
                </a:solidFill>
              </a:rPr>
              <a:t>© 2018 Standard Life Aberdeen, </a:t>
            </a:r>
            <a:r>
              <a:rPr lang="en-GB" sz="800" b="0" dirty="0" err="1">
                <a:solidFill>
                  <a:schemeClr val="tx1"/>
                </a:solidFill>
              </a:rPr>
              <a:t>lizentierte</a:t>
            </a:r>
            <a:r>
              <a:rPr lang="en-GB" sz="800" b="0" dirty="0">
                <a:solidFill>
                  <a:schemeClr val="tx1"/>
                </a:solidFill>
              </a:rPr>
              <a:t> </a:t>
            </a:r>
            <a:r>
              <a:rPr lang="en-GB" sz="800" b="0" dirty="0" err="1">
                <a:solidFill>
                  <a:schemeClr val="tx1"/>
                </a:solidFill>
              </a:rPr>
              <a:t>Bilder</a:t>
            </a:r>
            <a:endParaRPr lang="en-GB" sz="800" b="0" dirty="0">
              <a:solidFill>
                <a:schemeClr val="tx1"/>
              </a:solidFill>
            </a:endParaRPr>
          </a:p>
        </p:txBody>
      </p:sp>
      <p:sp>
        <p:nvSpPr>
          <p:cNvPr id="12" name="Title 11"/>
          <p:cNvSpPr>
            <a:spLocks noGrp="1"/>
          </p:cNvSpPr>
          <p:nvPr>
            <p:ph type="title"/>
          </p:nvPr>
        </p:nvSpPr>
        <p:spPr/>
        <p:txBody>
          <a:bodyPr/>
          <a:lstStyle/>
          <a:p>
            <a:r>
              <a:rPr lang="en-GB" dirty="0" smtClean="0"/>
              <a:t>Disclaimer</a:t>
            </a:r>
            <a:endParaRPr lang="en-GB" dirty="0"/>
          </a:p>
        </p:txBody>
      </p:sp>
    </p:spTree>
    <p:extLst>
      <p:ext uri="{BB962C8B-B14F-4D97-AF65-F5344CB8AC3E}">
        <p14:creationId xmlns:p14="http://schemas.microsoft.com/office/powerpoint/2010/main" val="1519831321"/>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p:txBody>
          <a:bodyPr/>
          <a:lstStyle/>
          <a:p>
            <a:pPr lvl="1"/>
            <a:r>
              <a:rPr lang="de-DE" sz="700" b="1" dirty="0"/>
              <a:t>Erstellt von Aberdeen </a:t>
            </a:r>
            <a:r>
              <a:rPr lang="de-DE" sz="700" b="1" dirty="0" smtClean="0"/>
              <a:t>Standard Investments Deutschland AG</a:t>
            </a:r>
            <a:r>
              <a:rPr lang="de-DE" sz="700" b="1" dirty="0"/>
              <a:t>, Bockenheimer Landstraße 25, 60325 Frankfurt am Main.</a:t>
            </a:r>
          </a:p>
          <a:p>
            <a:pPr lvl="1"/>
            <a:r>
              <a:rPr lang="de-DE" sz="700" b="1" dirty="0"/>
              <a:t>Dieses Dokument dient ausschließlich Informationszwecken und sollte nicht als Angebot oder Anregung verstanden werden, mit den hierin erwähnten Investitionen zu handeln. </a:t>
            </a:r>
          </a:p>
          <a:p>
            <a:pPr lvl="1"/>
            <a:r>
              <a:rPr lang="de-DE" sz="700" b="1" dirty="0"/>
              <a:t>Für die Richtigkeit, Angemessenheit oder Vollständigkeit der in diesem Dokument enthaltenen Angaben und Informationen übernimmt Aberdeen keine Gewähr. Eine Haftung für Fehler oder fehlende Angaben in den Informationen und Unterlagen ist explizit ausgeschlossen. Die </a:t>
            </a:r>
            <a:r>
              <a:rPr lang="de-DE" sz="700" b="1" dirty="0" err="1"/>
              <a:t>Researchunterlagen</a:t>
            </a:r>
            <a:r>
              <a:rPr lang="de-DE" sz="700" b="1" dirty="0"/>
              <a:t> oder Analysen, welche zur Erstellung dieses Dokumentes herangezogen wurden, hat Aberdeen zur eigenen Verwendung beschafft und möglicherweise zu eigenen Zwecken eingesetzt. Die resultierenden Erkenntnisse werden nur </a:t>
            </a:r>
            <a:r>
              <a:rPr lang="de-DE" sz="700" b="1" dirty="0" err="1"/>
              <a:t>koinzidenziell</a:t>
            </a:r>
            <a:r>
              <a:rPr lang="de-DE" sz="700" b="1" dirty="0"/>
              <a:t> zur Verfügung gestellt; für die Richtigkeit der Angaben wird keine Gewähr übernommen. </a:t>
            </a:r>
          </a:p>
          <a:p>
            <a:pPr lvl="1"/>
            <a:r>
              <a:rPr lang="de-DE" sz="700" b="1" dirty="0"/>
              <a:t>Einige der Informationen in diesem Dokument können Vorhersagen oder in die Zukunft gerichtete Aussagen im Hinblick auf künftige Ereignisse oder die künftige finanzielle Performance von Ländern, Märkten oder Unternehmen enthalten. Die tatsächlich eintretenden Ereignisse oder Ergebnisse können erheblich von diesen Vorhersagen abweichen. Es obliegt dem Leser, die Relevanz, Richtigkeit und Angemessenheit der in diesem Dokument enthaltenen Angaben selbst einzuschätzen, und eigene, nach eigenem Dafürhalten notwendige oder angemessene Recherchen anzustellen, um zu dieser Einschätzung zu gelangen. Jede in diesem Dokument geäußerte Meinung oder Einschätzung ist genereller Natur und sollte nicht vom Leser als Beratung verstanden werden. </a:t>
            </a:r>
          </a:p>
          <a:p>
            <a:pPr lvl="1"/>
            <a:r>
              <a:rPr lang="de-DE" sz="700" b="1" dirty="0"/>
              <a:t>Weder Aberdeen noch ihre Mitarbeiter, verbundene Unternehmen oder in ihrem Auftrag handelnde Personen haben die speziellen Anlageziele, finanziellen Verhältnisse oder besonderen Bedürfnisse des Lesers, oder einer bestimmten Person bzw. Personengruppe berücksichtigt oder untersucht. Demnach wird keine Gewährleistung gegeben noch keine Haftung übernommen bei jedwedem mittelbaren oder unmittelbaren Verlust, den ein Leser oder eine Person bzw. Personengruppe durch Handlungen erleidet, welche aufgrund der Informationen, Meinungen oder Schätzungen in diesem Dokument vorgenommen werden. Aberdeen behält sich vor, die in diesem Dokument enthaltenen Informationen jederzeit und ohne Ankündigung zu ändern bzw. zu revidieren.</a:t>
            </a:r>
          </a:p>
          <a:p>
            <a:pPr lvl="1"/>
            <a:r>
              <a:rPr lang="de-DE" sz="700" b="1" dirty="0"/>
              <a:t>Immobilien sind eine relative illiquide Anlageklasse; ihre Bewertungen sind letztendlich Meinungssache. Einen anerkannten Markt für Immobilien gibt es nicht; die </a:t>
            </a:r>
            <a:r>
              <a:rPr lang="de-DE" sz="700" b="1" dirty="0" err="1"/>
              <a:t>Monetarisierung</a:t>
            </a:r>
            <a:r>
              <a:rPr lang="de-DE" sz="700" b="1" dirty="0"/>
              <a:t> von Immobilienvermögen kann sich verzögern. Der Kapitalwert von Anlagen und die durch die Investitionen erzielten Erträge können sowohl steigen als auch fallen. Möglicherweise erhält ein Anleger nicht den vollen Betrag seiner Investition zurück. Wertentwicklungen in der Vergangenheit lassen keine Schlüsse auf künftige Ergebnisse zu. </a:t>
            </a:r>
          </a:p>
          <a:p>
            <a:pPr lvl="1"/>
            <a:r>
              <a:rPr lang="de-DE" sz="700" b="1" dirty="0"/>
              <a:t>Die steuerliche Behandlung hängt von den unterschiedlichen Verhältnissen einzelner Anleger ab und könnte künftigen Änderungen unterliegen. Bevor Anlageentscheidungen getroffen werden, sollte professioneller Rat eingeholt werden. </a:t>
            </a:r>
          </a:p>
          <a:p>
            <a:pPr lvl="1"/>
            <a:r>
              <a:rPr lang="de-DE" sz="700" b="1" dirty="0"/>
              <a:t>Die MSCI-Informationen dürfen lediglich für interne Zwecke verwendet werden. Ihre Vervielfältigung oder Weitergabe in beliebiger Form ist nicht gestattet. Auch dürfen sie nicht als Grundlage für oder Komponente von Finanzinstrumenten, Produkten oder Indizes dienen. Die MSCI-Informationen stellen keine Anlageberatung oder Empfehlung für eine Anlageentscheidung (bzw. den Verzicht auf eine solche) dar und dürfen nicht als Grundlage für Anlageentscheidungen dienen. Historische Daten und Analysen sind nicht als Anhaltspunkt oder Garantie für Analysen, Prognosen oder Vorhersagen einer künftigen Performance zu verstehen. Die MSCI-Daten werden ohne Gewähr («wie besehen») zur Verfügung gestellt, wobei der Nutzer dieser Informationen das alleinige Risiko für ihre Verwendung trägt. Alle mit MSCI verbundenen Unternehmen und alle anderen an der Erfassung, Berechnung oder Generierung von Daten beteiligten Personen (gemeinschaftlich die «MSCI-Parteien») lehnen ausdrücklich jede Haftung (insbesondere die Haftung für Echtheit, Richtigkeit, Vollständigkeit, Aktualität, Gesetzeskonformität, Markteignung oder Eignung für einen bestimmten Zweck) bezüglich dieser Informationen ab. Ohne Einschränkung des Vorstehenden haften diese Parteien unter keinen Umständen für direkte, indirekte, besondere, Neben-, Straf- oder Folgeschäden (insbesondere entgangener Gewinn) sowie sonstige Schäden (www.msci.com).</a:t>
            </a:r>
          </a:p>
          <a:p>
            <a:pPr lvl="1"/>
            <a:r>
              <a:rPr lang="de-DE" sz="700" b="1" dirty="0"/>
              <a:t>Bloomberg Daten dienen nur zur Veranschaulichung. Annahmen zu künftigen Entwicklungen sind daraus nicht abzuleiten.</a:t>
            </a:r>
          </a:p>
          <a:p>
            <a:pPr lvl="1"/>
            <a:r>
              <a:rPr lang="de-DE" sz="700" b="1" dirty="0"/>
              <a:t>Quelle Zahlen und Fakten: Aberdeen Asset Management Deutschland AG, soweit nicht anders ausgewiesen. </a:t>
            </a:r>
          </a:p>
          <a:p>
            <a:pPr lvl="1"/>
            <a:endParaRPr lang="en-GB" sz="700" b="1" dirty="0"/>
          </a:p>
        </p:txBody>
      </p:sp>
      <p:sp>
        <p:nvSpPr>
          <p:cNvPr id="3" name="Title 2"/>
          <p:cNvSpPr>
            <a:spLocks noGrp="1"/>
          </p:cNvSpPr>
          <p:nvPr>
            <p:ph type="title"/>
          </p:nvPr>
        </p:nvSpPr>
        <p:spPr/>
        <p:txBody>
          <a:bodyPr/>
          <a:lstStyle/>
          <a:p>
            <a:r>
              <a:rPr lang="en-GB" dirty="0" err="1"/>
              <a:t>Ausschließlich</a:t>
            </a:r>
            <a:r>
              <a:rPr lang="en-GB" dirty="0"/>
              <a:t> </a:t>
            </a:r>
            <a:r>
              <a:rPr lang="en-GB" dirty="0" err="1"/>
              <a:t>professionellen</a:t>
            </a:r>
            <a:r>
              <a:rPr lang="en-GB" dirty="0"/>
              <a:t> </a:t>
            </a:r>
            <a:r>
              <a:rPr lang="en-GB" dirty="0" err="1"/>
              <a:t>Investoren</a:t>
            </a:r>
            <a:r>
              <a:rPr lang="en-GB" dirty="0"/>
              <a:t> </a:t>
            </a:r>
            <a:r>
              <a:rPr lang="en-GB" dirty="0" err="1"/>
              <a:t>vorbehalten</a:t>
            </a:r>
            <a:endParaRPr lang="en-GB" dirty="0"/>
          </a:p>
        </p:txBody>
      </p:sp>
      <p:sp>
        <p:nvSpPr>
          <p:cNvPr id="4" name="Text Placeholder 3"/>
          <p:cNvSpPr>
            <a:spLocks noGrp="1"/>
          </p:cNvSpPr>
          <p:nvPr>
            <p:ph type="body" sz="quarter" idx="11"/>
          </p:nvPr>
        </p:nvSpPr>
        <p:spPr>
          <a:xfrm>
            <a:off x="306389" y="714088"/>
            <a:ext cx="9294186" cy="256480"/>
          </a:xfrm>
        </p:spPr>
        <p:txBody>
          <a:bodyPr/>
          <a:lstStyle/>
          <a:p>
            <a:r>
              <a:rPr lang="en-GB" dirty="0" err="1"/>
              <a:t>Für</a:t>
            </a:r>
            <a:r>
              <a:rPr lang="en-GB" dirty="0"/>
              <a:t> </a:t>
            </a:r>
            <a:r>
              <a:rPr lang="en-GB" dirty="0" err="1"/>
              <a:t>Privatanleger</a:t>
            </a:r>
            <a:r>
              <a:rPr lang="en-GB" dirty="0"/>
              <a:t> </a:t>
            </a:r>
            <a:r>
              <a:rPr lang="en-GB" dirty="0" err="1"/>
              <a:t>nicht</a:t>
            </a:r>
            <a:r>
              <a:rPr lang="en-GB" dirty="0"/>
              <a:t> </a:t>
            </a:r>
            <a:r>
              <a:rPr lang="en-GB" dirty="0" err="1"/>
              <a:t>geeignet</a:t>
            </a:r>
            <a:r>
              <a:rPr lang="en-GB" dirty="0" smtClean="0"/>
              <a:t>.</a:t>
            </a:r>
            <a:endParaRPr lang="en-GB" dirty="0"/>
          </a:p>
        </p:txBody>
      </p:sp>
      <p:sp>
        <p:nvSpPr>
          <p:cNvPr id="5" name="Text Placeholder 4"/>
          <p:cNvSpPr>
            <a:spLocks noGrp="1"/>
          </p:cNvSpPr>
          <p:nvPr>
            <p:ph type="body" sz="quarter" idx="34"/>
          </p:nvPr>
        </p:nvSpPr>
        <p:spPr/>
        <p:txBody>
          <a:bodyPr/>
          <a:lstStyle/>
          <a:p>
            <a:endParaRPr lang="en-GB"/>
          </a:p>
        </p:txBody>
      </p:sp>
    </p:spTree>
    <p:extLst>
      <p:ext uri="{BB962C8B-B14F-4D97-AF65-F5344CB8AC3E}">
        <p14:creationId xmlns:p14="http://schemas.microsoft.com/office/powerpoint/2010/main" val="3989993358"/>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 name="Chart 44"/>
          <p:cNvGraphicFramePr>
            <a:graphicFrameLocks/>
          </p:cNvGraphicFramePr>
          <p:nvPr>
            <p:extLst>
              <p:ext uri="{D42A27DB-BD31-4B8C-83A1-F6EECF244321}">
                <p14:modId xmlns:p14="http://schemas.microsoft.com/office/powerpoint/2010/main" val="3164339416"/>
              </p:ext>
            </p:extLst>
          </p:nvPr>
        </p:nvGraphicFramePr>
        <p:xfrm>
          <a:off x="322646" y="1228604"/>
          <a:ext cx="9292001" cy="369076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GB" dirty="0" smtClean="0"/>
              <a:t>Global Smaller Companies - </a:t>
            </a:r>
            <a:r>
              <a:rPr lang="en-GB" dirty="0" err="1" smtClean="0"/>
              <a:t>Vorteile</a:t>
            </a:r>
            <a:r>
              <a:rPr lang="en-GB" dirty="0" smtClean="0"/>
              <a:t> </a:t>
            </a:r>
            <a:r>
              <a:rPr lang="en-GB" dirty="0" err="1" smtClean="0"/>
              <a:t>durch</a:t>
            </a:r>
            <a:r>
              <a:rPr lang="en-GB" dirty="0" smtClean="0"/>
              <a:t> </a:t>
            </a:r>
            <a:r>
              <a:rPr lang="en-GB" dirty="0" err="1" smtClean="0"/>
              <a:t>Diversifikation</a:t>
            </a:r>
            <a:endParaRPr lang="en-GB" dirty="0"/>
          </a:p>
        </p:txBody>
      </p:sp>
      <p:sp>
        <p:nvSpPr>
          <p:cNvPr id="3" name="Text Placeholder 2"/>
          <p:cNvSpPr>
            <a:spLocks noGrp="1"/>
          </p:cNvSpPr>
          <p:nvPr>
            <p:ph type="body" sz="quarter" idx="34"/>
          </p:nvPr>
        </p:nvSpPr>
        <p:spPr>
          <a:xfrm>
            <a:off x="454686" y="5552718"/>
            <a:ext cx="8992533" cy="318924"/>
          </a:xfrm>
        </p:spPr>
        <p:txBody>
          <a:bodyPr/>
          <a:lstStyle/>
          <a:p>
            <a:r>
              <a:rPr lang="en-GB" dirty="0" smtClean="0"/>
              <a:t>* Retail </a:t>
            </a:r>
            <a:r>
              <a:rPr lang="en-GB" dirty="0"/>
              <a:t>Platform 1 </a:t>
            </a:r>
            <a:r>
              <a:rPr lang="en-GB" dirty="0" err="1"/>
              <a:t>Acc</a:t>
            </a:r>
            <a:r>
              <a:rPr lang="en-GB" dirty="0"/>
              <a:t> in GBP. </a:t>
            </a:r>
            <a:endParaRPr lang="en-GB" dirty="0" smtClean="0"/>
          </a:p>
          <a:p>
            <a:r>
              <a:rPr lang="en-GB" dirty="0" err="1" smtClean="0"/>
              <a:t>Quelle</a:t>
            </a:r>
            <a:r>
              <a:rPr lang="en-GB" dirty="0" smtClean="0"/>
              <a:t>: </a:t>
            </a:r>
            <a:r>
              <a:rPr lang="en-GB" dirty="0"/>
              <a:t>Financial Express Analytics, using weekly data points, </a:t>
            </a:r>
            <a:r>
              <a:rPr lang="en-GB" dirty="0" smtClean="0"/>
              <a:t>19 </a:t>
            </a:r>
            <a:r>
              <a:rPr lang="en-GB" dirty="0" err="1" smtClean="0"/>
              <a:t>Januar</a:t>
            </a:r>
            <a:r>
              <a:rPr lang="en-GB" dirty="0" smtClean="0"/>
              <a:t> </a:t>
            </a:r>
            <a:r>
              <a:rPr lang="en-GB" dirty="0"/>
              <a:t>2012 </a:t>
            </a:r>
            <a:r>
              <a:rPr lang="en-GB" dirty="0" err="1" smtClean="0"/>
              <a:t>bis</a:t>
            </a:r>
            <a:r>
              <a:rPr lang="en-GB" dirty="0" smtClean="0"/>
              <a:t> 30 </a:t>
            </a:r>
            <a:r>
              <a:rPr lang="en-GB" dirty="0" err="1" smtClean="0"/>
              <a:t>Juni</a:t>
            </a:r>
            <a:r>
              <a:rPr lang="en-GB" dirty="0" smtClean="0"/>
              <a:t> </a:t>
            </a:r>
            <a:r>
              <a:rPr lang="en-GB" dirty="0"/>
              <a:t>2018</a:t>
            </a:r>
          </a:p>
        </p:txBody>
      </p:sp>
      <p:graphicFrame>
        <p:nvGraphicFramePr>
          <p:cNvPr id="81" name="Second blue"/>
          <p:cNvGraphicFramePr>
            <a:graphicFrameLocks/>
          </p:cNvGraphicFramePr>
          <p:nvPr>
            <p:extLst>
              <p:ext uri="{D42A27DB-BD31-4B8C-83A1-F6EECF244321}">
                <p14:modId xmlns:p14="http://schemas.microsoft.com/office/powerpoint/2010/main" val="2881574061"/>
              </p:ext>
            </p:extLst>
          </p:nvPr>
        </p:nvGraphicFramePr>
        <p:xfrm>
          <a:off x="6484855" y="3512497"/>
          <a:ext cx="662778" cy="49982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2" name="Third blue"/>
          <p:cNvGraphicFramePr>
            <a:graphicFrameLocks/>
          </p:cNvGraphicFramePr>
          <p:nvPr>
            <p:extLst>
              <p:ext uri="{D42A27DB-BD31-4B8C-83A1-F6EECF244321}">
                <p14:modId xmlns:p14="http://schemas.microsoft.com/office/powerpoint/2010/main" val="576528893"/>
              </p:ext>
            </p:extLst>
          </p:nvPr>
        </p:nvGraphicFramePr>
        <p:xfrm>
          <a:off x="6870396" y="3359474"/>
          <a:ext cx="662778" cy="49982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3" name="2nd red"/>
          <p:cNvGraphicFramePr>
            <a:graphicFrameLocks/>
          </p:cNvGraphicFramePr>
          <p:nvPr>
            <p:extLst>
              <p:ext uri="{D42A27DB-BD31-4B8C-83A1-F6EECF244321}">
                <p14:modId xmlns:p14="http://schemas.microsoft.com/office/powerpoint/2010/main" val="3446830464"/>
              </p:ext>
            </p:extLst>
          </p:nvPr>
        </p:nvGraphicFramePr>
        <p:xfrm>
          <a:off x="3225308" y="3270007"/>
          <a:ext cx="662778" cy="49982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85" name="4th red"/>
          <p:cNvGraphicFramePr>
            <a:graphicFrameLocks/>
          </p:cNvGraphicFramePr>
          <p:nvPr>
            <p:extLst>
              <p:ext uri="{D42A27DB-BD31-4B8C-83A1-F6EECF244321}">
                <p14:modId xmlns:p14="http://schemas.microsoft.com/office/powerpoint/2010/main" val="2867394818"/>
              </p:ext>
            </p:extLst>
          </p:nvPr>
        </p:nvGraphicFramePr>
        <p:xfrm>
          <a:off x="1894651" y="2730430"/>
          <a:ext cx="662778" cy="49982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88" name="6th red"/>
          <p:cNvGraphicFramePr>
            <a:graphicFrameLocks/>
          </p:cNvGraphicFramePr>
          <p:nvPr>
            <p:extLst>
              <p:ext uri="{D42A27DB-BD31-4B8C-83A1-F6EECF244321}">
                <p14:modId xmlns:p14="http://schemas.microsoft.com/office/powerpoint/2010/main" val="3547285841"/>
              </p:ext>
            </p:extLst>
          </p:nvPr>
        </p:nvGraphicFramePr>
        <p:xfrm>
          <a:off x="2405642" y="2189989"/>
          <a:ext cx="662778" cy="499828"/>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90" name="8th red"/>
          <p:cNvGraphicFramePr>
            <a:graphicFrameLocks/>
          </p:cNvGraphicFramePr>
          <p:nvPr>
            <p:extLst>
              <p:ext uri="{D42A27DB-BD31-4B8C-83A1-F6EECF244321}">
                <p14:modId xmlns:p14="http://schemas.microsoft.com/office/powerpoint/2010/main" val="473783835"/>
              </p:ext>
            </p:extLst>
          </p:nvPr>
        </p:nvGraphicFramePr>
        <p:xfrm>
          <a:off x="4358401" y="1772989"/>
          <a:ext cx="662778" cy="499828"/>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92" name="First blue"/>
          <p:cNvGraphicFramePr>
            <a:graphicFrameLocks/>
          </p:cNvGraphicFramePr>
          <p:nvPr>
            <p:extLst>
              <p:ext uri="{D42A27DB-BD31-4B8C-83A1-F6EECF244321}">
                <p14:modId xmlns:p14="http://schemas.microsoft.com/office/powerpoint/2010/main" val="786886978"/>
              </p:ext>
            </p:extLst>
          </p:nvPr>
        </p:nvGraphicFramePr>
        <p:xfrm>
          <a:off x="6310748" y="3684712"/>
          <a:ext cx="662778" cy="499828"/>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93" name="Forth blue"/>
          <p:cNvGraphicFramePr>
            <a:graphicFrameLocks/>
          </p:cNvGraphicFramePr>
          <p:nvPr>
            <p:extLst>
              <p:ext uri="{D42A27DB-BD31-4B8C-83A1-F6EECF244321}">
                <p14:modId xmlns:p14="http://schemas.microsoft.com/office/powerpoint/2010/main" val="1896589510"/>
              </p:ext>
            </p:extLst>
          </p:nvPr>
        </p:nvGraphicFramePr>
        <p:xfrm>
          <a:off x="7456909" y="3235171"/>
          <a:ext cx="662778" cy="499828"/>
        </p:xfrm>
        <a:graphic>
          <a:graphicData uri="http://schemas.openxmlformats.org/drawingml/2006/chart">
            <c:chart xmlns:c="http://schemas.openxmlformats.org/drawingml/2006/chart" xmlns:r="http://schemas.openxmlformats.org/officeDocument/2006/relationships" r:id="rId11"/>
          </a:graphicData>
        </a:graphic>
      </p:graphicFrame>
      <p:sp>
        <p:nvSpPr>
          <p:cNvPr id="95" name="Oval 94"/>
          <p:cNvSpPr/>
          <p:nvPr/>
        </p:nvSpPr>
        <p:spPr>
          <a:xfrm>
            <a:off x="6674362" y="3993880"/>
            <a:ext cx="182508" cy="180276"/>
          </a:xfrm>
          <a:prstGeom prst="ellipse">
            <a:avLst/>
          </a:prstGeom>
          <a:solidFill>
            <a:srgbClr val="8A8C8E"/>
          </a:solidFill>
          <a:ln>
            <a:noFill/>
          </a:ln>
        </p:spPr>
        <p:style>
          <a:lnRef idx="2">
            <a:schemeClr val="accent1">
              <a:shade val="50000"/>
            </a:schemeClr>
          </a:lnRef>
          <a:fillRef idx="1">
            <a:schemeClr val="accent1"/>
          </a:fillRef>
          <a:effectRef idx="0">
            <a:schemeClr val="accent1"/>
          </a:effectRef>
          <a:fontRef idx="minor">
            <a:schemeClr val="lt1"/>
          </a:fontRef>
        </p:style>
        <p:txBody>
          <a:bodyPr lIns="91221" tIns="45607" rIns="91221" bIns="45607"/>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2118"/>
            <a:endParaRPr lang="en-US">
              <a:solidFill>
                <a:srgbClr val="FFFFFF"/>
              </a:solidFill>
            </a:endParaRPr>
          </a:p>
        </p:txBody>
      </p:sp>
      <p:sp>
        <p:nvSpPr>
          <p:cNvPr id="96" name="Oval 95"/>
          <p:cNvSpPr/>
          <p:nvPr/>
        </p:nvSpPr>
        <p:spPr>
          <a:xfrm>
            <a:off x="8434712" y="3276846"/>
            <a:ext cx="184776" cy="178030"/>
          </a:xfrm>
          <a:prstGeom prst="ellipse">
            <a:avLst/>
          </a:prstGeom>
          <a:solidFill>
            <a:srgbClr val="1A9CE3"/>
          </a:solidFill>
          <a:ln>
            <a:noFill/>
          </a:ln>
        </p:spPr>
        <p:style>
          <a:lnRef idx="2">
            <a:schemeClr val="accent1">
              <a:shade val="50000"/>
            </a:schemeClr>
          </a:lnRef>
          <a:fillRef idx="1">
            <a:schemeClr val="accent1"/>
          </a:fillRef>
          <a:effectRef idx="0">
            <a:schemeClr val="accent1"/>
          </a:effectRef>
          <a:fontRef idx="minor">
            <a:schemeClr val="lt1"/>
          </a:fontRef>
        </p:style>
        <p:txBody>
          <a:bodyPr lIns="91221" tIns="45607" rIns="91221" bIns="45607"/>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2118"/>
            <a:endParaRPr lang="en-US">
              <a:solidFill>
                <a:srgbClr val="FFFFFF"/>
              </a:solidFill>
            </a:endParaRPr>
          </a:p>
        </p:txBody>
      </p:sp>
      <p:sp>
        <p:nvSpPr>
          <p:cNvPr id="97" name="Oval 96"/>
          <p:cNvSpPr/>
          <p:nvPr/>
        </p:nvSpPr>
        <p:spPr>
          <a:xfrm>
            <a:off x="7741153" y="1449265"/>
            <a:ext cx="178114" cy="178148"/>
          </a:xfrm>
          <a:prstGeom prst="ellipse">
            <a:avLst/>
          </a:prstGeom>
          <a:solidFill>
            <a:srgbClr val="141E50"/>
          </a:solidFill>
          <a:ln>
            <a:noFill/>
          </a:ln>
        </p:spPr>
        <p:style>
          <a:lnRef idx="2">
            <a:schemeClr val="accent1">
              <a:shade val="50000"/>
            </a:schemeClr>
          </a:lnRef>
          <a:fillRef idx="1">
            <a:schemeClr val="accent1"/>
          </a:fillRef>
          <a:effectRef idx="0">
            <a:schemeClr val="accent1"/>
          </a:effectRef>
          <a:fontRef idx="minor">
            <a:schemeClr val="lt1"/>
          </a:fontRef>
        </p:style>
        <p:txBody>
          <a:bodyPr lIns="91221" tIns="45607" rIns="91221" bIns="45607"/>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2118"/>
            <a:endParaRPr lang="en-US">
              <a:solidFill>
                <a:srgbClr val="FFFFFF"/>
              </a:solidFill>
            </a:endParaRPr>
          </a:p>
        </p:txBody>
      </p:sp>
      <p:sp>
        <p:nvSpPr>
          <p:cNvPr id="98" name="TextBox 97"/>
          <p:cNvSpPr txBox="1"/>
          <p:nvPr/>
        </p:nvSpPr>
        <p:spPr>
          <a:xfrm>
            <a:off x="2991967" y="4919385"/>
            <a:ext cx="2699252" cy="261382"/>
          </a:xfrm>
          <a:prstGeom prst="rect">
            <a:avLst/>
          </a:prstGeom>
          <a:noFill/>
        </p:spPr>
        <p:txBody>
          <a:bodyPr wrap="square" lIns="91221" tIns="45607" rIns="91221" bIns="45607" rtlCol="0">
            <a:spAutoFit/>
          </a:bodyPr>
          <a:lstStyle/>
          <a:p>
            <a:pPr defTabSz="912118"/>
            <a:r>
              <a:rPr lang="en-GB" sz="1100" dirty="0">
                <a:solidFill>
                  <a:srgbClr val="000000"/>
                </a:solidFill>
                <a:latin typeface="Arial" panose="020B0604020202020204"/>
                <a:ea typeface="ＭＳ Ｐゴシック" pitchFamily="34" charset="-128"/>
                <a:cs typeface="Arial" charset="0"/>
              </a:rPr>
              <a:t>MSCI ACWI Small Cap</a:t>
            </a:r>
          </a:p>
        </p:txBody>
      </p:sp>
      <p:sp>
        <p:nvSpPr>
          <p:cNvPr id="99" name="Oval 98"/>
          <p:cNvSpPr/>
          <p:nvPr/>
        </p:nvSpPr>
        <p:spPr>
          <a:xfrm>
            <a:off x="829967" y="4948471"/>
            <a:ext cx="210600" cy="206349"/>
          </a:xfrm>
          <a:prstGeom prst="ellipse">
            <a:avLst/>
          </a:prstGeom>
          <a:solidFill>
            <a:srgbClr val="8A8C8E"/>
          </a:solidFill>
          <a:ln>
            <a:noFill/>
          </a:ln>
        </p:spPr>
        <p:style>
          <a:lnRef idx="2">
            <a:schemeClr val="accent1">
              <a:shade val="50000"/>
            </a:schemeClr>
          </a:lnRef>
          <a:fillRef idx="1">
            <a:schemeClr val="accent1"/>
          </a:fillRef>
          <a:effectRef idx="0">
            <a:schemeClr val="accent1"/>
          </a:effectRef>
          <a:fontRef idx="minor">
            <a:schemeClr val="lt1"/>
          </a:fontRef>
        </p:style>
        <p:txBody>
          <a:bodyPr lIns="91221" tIns="45607" rIns="91221" bIns="45607"/>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2118"/>
            <a:endParaRPr lang="en-US" dirty="0">
              <a:solidFill>
                <a:srgbClr val="FFFFFF"/>
              </a:solidFill>
            </a:endParaRPr>
          </a:p>
        </p:txBody>
      </p:sp>
      <p:sp>
        <p:nvSpPr>
          <p:cNvPr id="100" name="Oval 99"/>
          <p:cNvSpPr/>
          <p:nvPr/>
        </p:nvSpPr>
        <p:spPr>
          <a:xfrm>
            <a:off x="5501798" y="4939679"/>
            <a:ext cx="210600" cy="206349"/>
          </a:xfrm>
          <a:prstGeom prst="ellipse">
            <a:avLst/>
          </a:prstGeom>
          <a:solidFill>
            <a:srgbClr val="141E50"/>
          </a:solidFill>
          <a:ln>
            <a:noFill/>
          </a:ln>
        </p:spPr>
        <p:style>
          <a:lnRef idx="2">
            <a:schemeClr val="accent1">
              <a:shade val="50000"/>
            </a:schemeClr>
          </a:lnRef>
          <a:fillRef idx="1">
            <a:schemeClr val="accent1"/>
          </a:fillRef>
          <a:effectRef idx="0">
            <a:schemeClr val="accent1"/>
          </a:effectRef>
          <a:fontRef idx="minor">
            <a:schemeClr val="lt1"/>
          </a:fontRef>
        </p:style>
        <p:txBody>
          <a:bodyPr lIns="91221" tIns="45607" rIns="91221" bIns="45607"/>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2118"/>
            <a:endParaRPr lang="en-US">
              <a:solidFill>
                <a:srgbClr val="FFFFFF"/>
              </a:solidFill>
            </a:endParaRPr>
          </a:p>
        </p:txBody>
      </p:sp>
      <p:sp>
        <p:nvSpPr>
          <p:cNvPr id="101" name="TextBox 100"/>
          <p:cNvSpPr txBox="1"/>
          <p:nvPr/>
        </p:nvSpPr>
        <p:spPr>
          <a:xfrm>
            <a:off x="5692245" y="4930699"/>
            <a:ext cx="3814418" cy="430659"/>
          </a:xfrm>
          <a:prstGeom prst="rect">
            <a:avLst/>
          </a:prstGeom>
          <a:noFill/>
        </p:spPr>
        <p:txBody>
          <a:bodyPr wrap="square" lIns="91221" tIns="45607" rIns="91221" bIns="45607" rtlCol="0">
            <a:spAutoFit/>
          </a:bodyPr>
          <a:lstStyle/>
          <a:p>
            <a:pPr defTabSz="912118"/>
            <a:r>
              <a:rPr lang="en-GB" sz="1100" dirty="0" smtClean="0">
                <a:solidFill>
                  <a:srgbClr val="000000"/>
                </a:solidFill>
                <a:latin typeface="Arial" panose="020B0604020202020204"/>
                <a:ea typeface="ＭＳ Ｐゴシック" pitchFamily="34" charset="-128"/>
                <a:cs typeface="Arial" charset="0"/>
              </a:rPr>
              <a:t>Aberdeen Standard SICAV I - Global </a:t>
            </a:r>
            <a:r>
              <a:rPr lang="en-GB" sz="1100" dirty="0">
                <a:solidFill>
                  <a:srgbClr val="000000"/>
                </a:solidFill>
                <a:latin typeface="Arial" panose="020B0604020202020204"/>
                <a:ea typeface="ＭＳ Ｐゴシック" pitchFamily="34" charset="-128"/>
                <a:cs typeface="Arial" charset="0"/>
              </a:rPr>
              <a:t>Smaller Companies Fund*</a:t>
            </a:r>
          </a:p>
        </p:txBody>
      </p:sp>
      <p:sp>
        <p:nvSpPr>
          <p:cNvPr id="102" name="TextBox 101"/>
          <p:cNvSpPr txBox="1"/>
          <p:nvPr/>
        </p:nvSpPr>
        <p:spPr>
          <a:xfrm>
            <a:off x="993171" y="4925249"/>
            <a:ext cx="2699252" cy="261382"/>
          </a:xfrm>
          <a:prstGeom prst="rect">
            <a:avLst/>
          </a:prstGeom>
          <a:noFill/>
        </p:spPr>
        <p:txBody>
          <a:bodyPr wrap="square" lIns="91221" tIns="45607" rIns="91221" bIns="45607" rtlCol="0">
            <a:spAutoFit/>
          </a:bodyPr>
          <a:lstStyle/>
          <a:p>
            <a:pPr defTabSz="912118"/>
            <a:r>
              <a:rPr lang="en-GB" sz="1100" dirty="0">
                <a:solidFill>
                  <a:srgbClr val="000000"/>
                </a:solidFill>
                <a:latin typeface="Arial" panose="020B0604020202020204"/>
                <a:ea typeface="ＭＳ Ｐゴシック" pitchFamily="34" charset="-128"/>
                <a:cs typeface="Arial" charset="0"/>
              </a:rPr>
              <a:t>MSCI AC World</a:t>
            </a:r>
          </a:p>
        </p:txBody>
      </p:sp>
      <p:sp>
        <p:nvSpPr>
          <p:cNvPr id="103" name="Oval 102"/>
          <p:cNvSpPr/>
          <p:nvPr/>
        </p:nvSpPr>
        <p:spPr>
          <a:xfrm>
            <a:off x="2828751" y="4942607"/>
            <a:ext cx="210600" cy="206349"/>
          </a:xfrm>
          <a:prstGeom prst="ellipse">
            <a:avLst/>
          </a:prstGeom>
          <a:solidFill>
            <a:srgbClr val="1A9CE3"/>
          </a:solidFill>
          <a:ln>
            <a:noFill/>
          </a:ln>
        </p:spPr>
        <p:style>
          <a:lnRef idx="2">
            <a:schemeClr val="accent1">
              <a:shade val="50000"/>
            </a:schemeClr>
          </a:lnRef>
          <a:fillRef idx="1">
            <a:schemeClr val="accent1"/>
          </a:fillRef>
          <a:effectRef idx="0">
            <a:schemeClr val="accent1"/>
          </a:effectRef>
          <a:fontRef idx="minor">
            <a:schemeClr val="lt1"/>
          </a:fontRef>
        </p:style>
        <p:txBody>
          <a:bodyPr lIns="91221" tIns="45607" rIns="91221" bIns="45607"/>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2118"/>
            <a:endParaRPr lang="en-US">
              <a:solidFill>
                <a:srgbClr val="FFFFFF"/>
              </a:solidFill>
            </a:endParaRPr>
          </a:p>
        </p:txBody>
      </p:sp>
      <p:sp>
        <p:nvSpPr>
          <p:cNvPr id="104" name="TextBox 103"/>
          <p:cNvSpPr txBox="1"/>
          <p:nvPr/>
        </p:nvSpPr>
        <p:spPr>
          <a:xfrm>
            <a:off x="6894652" y="3934626"/>
            <a:ext cx="533400" cy="169277"/>
          </a:xfrm>
          <a:prstGeom prst="rect">
            <a:avLst/>
          </a:prstGeom>
          <a:noFill/>
        </p:spPr>
        <p:txBody>
          <a:bodyPr wrap="square" lIns="0" tIns="0" rIns="0" bIns="0" rtlCol="0">
            <a:spAutoFit/>
          </a:bodyPr>
          <a:lstStyle/>
          <a:p>
            <a:pPr defTabSz="912118"/>
            <a:r>
              <a:rPr lang="en-GB" sz="1100" b="1" dirty="0">
                <a:solidFill>
                  <a:srgbClr val="8A8C8E"/>
                </a:solidFill>
                <a:latin typeface="Arial" panose="020B0604020202020204"/>
                <a:ea typeface="ＭＳ Ｐゴシック" pitchFamily="34" charset="-128"/>
                <a:cs typeface="Arial" charset="0"/>
              </a:rPr>
              <a:t>100%</a:t>
            </a:r>
          </a:p>
        </p:txBody>
      </p:sp>
      <p:sp>
        <p:nvSpPr>
          <p:cNvPr id="105" name="TextBox 104"/>
          <p:cNvSpPr txBox="1"/>
          <p:nvPr/>
        </p:nvSpPr>
        <p:spPr>
          <a:xfrm>
            <a:off x="1809400" y="2915549"/>
            <a:ext cx="533400" cy="338554"/>
          </a:xfrm>
          <a:prstGeom prst="rect">
            <a:avLst/>
          </a:prstGeom>
          <a:noFill/>
        </p:spPr>
        <p:txBody>
          <a:bodyPr wrap="square" lIns="0" tIns="0" rIns="0" bIns="0" rtlCol="0">
            <a:spAutoFit/>
          </a:bodyPr>
          <a:lstStyle/>
          <a:p>
            <a:pPr defTabSz="912118"/>
            <a:r>
              <a:rPr lang="en-GB" sz="1100" b="1" dirty="0">
                <a:solidFill>
                  <a:srgbClr val="8A8C8E"/>
                </a:solidFill>
                <a:latin typeface="Arial" panose="020B0604020202020204"/>
                <a:ea typeface="ＭＳ Ｐゴシック" pitchFamily="34" charset="-128"/>
                <a:cs typeface="Arial" charset="0"/>
              </a:rPr>
              <a:t>60%</a:t>
            </a:r>
          </a:p>
          <a:p>
            <a:pPr defTabSz="912118"/>
            <a:r>
              <a:rPr lang="en-GB" sz="1100" b="1" dirty="0">
                <a:solidFill>
                  <a:srgbClr val="141E50"/>
                </a:solidFill>
                <a:latin typeface="Arial" panose="020B0604020202020204"/>
                <a:ea typeface="ＭＳ Ｐゴシック" pitchFamily="34" charset="-128"/>
                <a:cs typeface="Arial" charset="0"/>
              </a:rPr>
              <a:t>40%</a:t>
            </a:r>
          </a:p>
        </p:txBody>
      </p:sp>
      <p:sp>
        <p:nvSpPr>
          <p:cNvPr id="106" name="TextBox 105"/>
          <p:cNvSpPr txBox="1"/>
          <p:nvPr/>
        </p:nvSpPr>
        <p:spPr>
          <a:xfrm>
            <a:off x="7964255" y="1495172"/>
            <a:ext cx="533400" cy="169277"/>
          </a:xfrm>
          <a:prstGeom prst="rect">
            <a:avLst/>
          </a:prstGeom>
          <a:noFill/>
        </p:spPr>
        <p:txBody>
          <a:bodyPr wrap="square" lIns="0" tIns="0" rIns="0" bIns="0" rtlCol="0">
            <a:spAutoFit/>
          </a:bodyPr>
          <a:lstStyle/>
          <a:p>
            <a:pPr defTabSz="912118"/>
            <a:r>
              <a:rPr lang="en-GB" sz="1100" b="1" dirty="0">
                <a:solidFill>
                  <a:srgbClr val="141E50"/>
                </a:solidFill>
                <a:latin typeface="Arial" panose="020B0604020202020204"/>
                <a:ea typeface="ＭＳ Ｐゴシック" pitchFamily="34" charset="-128"/>
                <a:cs typeface="Arial" charset="0"/>
              </a:rPr>
              <a:t>100%</a:t>
            </a:r>
          </a:p>
        </p:txBody>
      </p:sp>
      <p:sp>
        <p:nvSpPr>
          <p:cNvPr id="107" name="TextBox 106"/>
          <p:cNvSpPr txBox="1"/>
          <p:nvPr/>
        </p:nvSpPr>
        <p:spPr>
          <a:xfrm>
            <a:off x="8596094" y="3095704"/>
            <a:ext cx="533400" cy="169277"/>
          </a:xfrm>
          <a:prstGeom prst="rect">
            <a:avLst/>
          </a:prstGeom>
          <a:noFill/>
        </p:spPr>
        <p:txBody>
          <a:bodyPr wrap="square" lIns="0" tIns="0" rIns="0" bIns="0" rtlCol="0">
            <a:spAutoFit/>
          </a:bodyPr>
          <a:lstStyle/>
          <a:p>
            <a:pPr defTabSz="912118"/>
            <a:r>
              <a:rPr lang="en-GB" sz="1100" b="1" dirty="0">
                <a:solidFill>
                  <a:srgbClr val="1A9CE3"/>
                </a:solidFill>
                <a:latin typeface="Arial" panose="020B0604020202020204"/>
                <a:ea typeface="ＭＳ Ｐゴシック" pitchFamily="34" charset="-128"/>
                <a:cs typeface="Arial" charset="0"/>
              </a:rPr>
              <a:t>100%</a:t>
            </a:r>
          </a:p>
        </p:txBody>
      </p:sp>
      <p:sp>
        <p:nvSpPr>
          <p:cNvPr id="108" name="TextBox 107"/>
          <p:cNvSpPr txBox="1"/>
          <p:nvPr/>
        </p:nvSpPr>
        <p:spPr>
          <a:xfrm>
            <a:off x="6426403" y="3218330"/>
            <a:ext cx="533400" cy="338554"/>
          </a:xfrm>
          <a:prstGeom prst="rect">
            <a:avLst/>
          </a:prstGeom>
          <a:noFill/>
        </p:spPr>
        <p:txBody>
          <a:bodyPr wrap="square" lIns="0" tIns="0" rIns="0" bIns="0" rtlCol="0">
            <a:spAutoFit/>
          </a:bodyPr>
          <a:lstStyle/>
          <a:p>
            <a:pPr defTabSz="912118"/>
            <a:r>
              <a:rPr lang="en-GB" sz="1100" b="1" dirty="0">
                <a:solidFill>
                  <a:srgbClr val="8A8C8E"/>
                </a:solidFill>
                <a:latin typeface="Arial" panose="020B0604020202020204"/>
                <a:ea typeface="ＭＳ Ｐゴシック" pitchFamily="34" charset="-128"/>
                <a:cs typeface="Arial" charset="0"/>
              </a:rPr>
              <a:t>60%</a:t>
            </a:r>
          </a:p>
          <a:p>
            <a:pPr defTabSz="912118"/>
            <a:r>
              <a:rPr lang="en-GB" sz="1100" b="1" dirty="0">
                <a:solidFill>
                  <a:srgbClr val="1A9CE3"/>
                </a:solidFill>
                <a:latin typeface="Arial" panose="020B0604020202020204"/>
                <a:ea typeface="ＭＳ Ｐゴシック" pitchFamily="34" charset="-128"/>
                <a:cs typeface="Arial" charset="0"/>
              </a:rPr>
              <a:t>40%</a:t>
            </a:r>
          </a:p>
        </p:txBody>
      </p:sp>
      <p:sp>
        <p:nvSpPr>
          <p:cNvPr id="110" name="TextBox 109"/>
          <p:cNvSpPr txBox="1"/>
          <p:nvPr/>
        </p:nvSpPr>
        <p:spPr>
          <a:xfrm>
            <a:off x="3165428" y="3529527"/>
            <a:ext cx="533400" cy="338554"/>
          </a:xfrm>
          <a:prstGeom prst="rect">
            <a:avLst/>
          </a:prstGeom>
          <a:noFill/>
        </p:spPr>
        <p:txBody>
          <a:bodyPr wrap="square" lIns="0" tIns="0" rIns="0" bIns="0" rtlCol="0">
            <a:spAutoFit/>
          </a:bodyPr>
          <a:lstStyle/>
          <a:p>
            <a:pPr defTabSz="912118"/>
            <a:r>
              <a:rPr lang="en-GB" sz="1100" b="1" dirty="0">
                <a:solidFill>
                  <a:srgbClr val="8A8C8E"/>
                </a:solidFill>
                <a:latin typeface="Arial" panose="020B0604020202020204"/>
                <a:ea typeface="ＭＳ Ｐゴシック" pitchFamily="34" charset="-128"/>
                <a:cs typeface="Arial" charset="0"/>
              </a:rPr>
              <a:t>80%</a:t>
            </a:r>
          </a:p>
          <a:p>
            <a:pPr defTabSz="912118"/>
            <a:r>
              <a:rPr lang="en-GB" sz="1100" b="1" dirty="0">
                <a:solidFill>
                  <a:srgbClr val="141E50"/>
                </a:solidFill>
                <a:latin typeface="Arial" panose="020B0604020202020204"/>
                <a:ea typeface="ＭＳ Ｐゴシック" pitchFamily="34" charset="-128"/>
                <a:cs typeface="Arial" charset="0"/>
              </a:rPr>
              <a:t>20%</a:t>
            </a:r>
          </a:p>
        </p:txBody>
      </p:sp>
      <p:sp>
        <p:nvSpPr>
          <p:cNvPr id="113" name="TextBox 112"/>
          <p:cNvSpPr txBox="1"/>
          <p:nvPr/>
        </p:nvSpPr>
        <p:spPr>
          <a:xfrm>
            <a:off x="2290729" y="2154623"/>
            <a:ext cx="533400" cy="338554"/>
          </a:xfrm>
          <a:prstGeom prst="rect">
            <a:avLst/>
          </a:prstGeom>
          <a:noFill/>
        </p:spPr>
        <p:txBody>
          <a:bodyPr wrap="square" lIns="0" tIns="0" rIns="0" bIns="0" rtlCol="0">
            <a:spAutoFit/>
          </a:bodyPr>
          <a:lstStyle/>
          <a:p>
            <a:pPr defTabSz="912118"/>
            <a:r>
              <a:rPr lang="en-GB" sz="1100" b="1" dirty="0">
                <a:solidFill>
                  <a:srgbClr val="8A8C8E"/>
                </a:solidFill>
                <a:latin typeface="Arial" panose="020B0604020202020204"/>
                <a:ea typeface="ＭＳ Ｐゴシック" pitchFamily="34" charset="-128"/>
                <a:cs typeface="Arial" charset="0"/>
              </a:rPr>
              <a:t>40%</a:t>
            </a:r>
          </a:p>
          <a:p>
            <a:pPr defTabSz="912118"/>
            <a:r>
              <a:rPr lang="en-GB" sz="1100" b="1" dirty="0">
                <a:solidFill>
                  <a:srgbClr val="141E50"/>
                </a:solidFill>
                <a:latin typeface="Arial" panose="020B0604020202020204"/>
                <a:ea typeface="ＭＳ Ｐゴシック" pitchFamily="34" charset="-128"/>
                <a:cs typeface="Arial" charset="0"/>
              </a:rPr>
              <a:t>60%</a:t>
            </a:r>
          </a:p>
        </p:txBody>
      </p:sp>
      <p:sp>
        <p:nvSpPr>
          <p:cNvPr id="115" name="TextBox 114"/>
          <p:cNvSpPr txBox="1"/>
          <p:nvPr/>
        </p:nvSpPr>
        <p:spPr>
          <a:xfrm>
            <a:off x="4341592" y="1538339"/>
            <a:ext cx="533400" cy="338554"/>
          </a:xfrm>
          <a:prstGeom prst="rect">
            <a:avLst/>
          </a:prstGeom>
          <a:noFill/>
        </p:spPr>
        <p:txBody>
          <a:bodyPr wrap="square" lIns="0" tIns="0" rIns="0" bIns="0" rtlCol="0">
            <a:spAutoFit/>
          </a:bodyPr>
          <a:lstStyle/>
          <a:p>
            <a:pPr defTabSz="912118"/>
            <a:r>
              <a:rPr lang="en-GB" sz="1100" b="1" dirty="0">
                <a:solidFill>
                  <a:srgbClr val="8A8C8E"/>
                </a:solidFill>
                <a:latin typeface="Arial" panose="020B0604020202020204"/>
                <a:ea typeface="ＭＳ Ｐゴシック" pitchFamily="34" charset="-128"/>
                <a:cs typeface="Arial" charset="0"/>
              </a:rPr>
              <a:t>20%</a:t>
            </a:r>
          </a:p>
          <a:p>
            <a:pPr defTabSz="912118"/>
            <a:r>
              <a:rPr lang="en-GB" sz="1100" b="1" dirty="0">
                <a:solidFill>
                  <a:srgbClr val="141E50"/>
                </a:solidFill>
                <a:latin typeface="Arial" panose="020B0604020202020204"/>
                <a:ea typeface="ＭＳ Ｐゴシック" pitchFamily="34" charset="-128"/>
                <a:cs typeface="Arial" charset="0"/>
              </a:rPr>
              <a:t>80%</a:t>
            </a:r>
          </a:p>
        </p:txBody>
      </p:sp>
      <p:sp>
        <p:nvSpPr>
          <p:cNvPr id="117" name="TextBox 116"/>
          <p:cNvSpPr txBox="1"/>
          <p:nvPr/>
        </p:nvSpPr>
        <p:spPr>
          <a:xfrm>
            <a:off x="6159703" y="3431281"/>
            <a:ext cx="533400" cy="338554"/>
          </a:xfrm>
          <a:prstGeom prst="rect">
            <a:avLst/>
          </a:prstGeom>
          <a:noFill/>
        </p:spPr>
        <p:txBody>
          <a:bodyPr wrap="square" lIns="0" tIns="0" rIns="0" bIns="0" rtlCol="0">
            <a:spAutoFit/>
          </a:bodyPr>
          <a:lstStyle/>
          <a:p>
            <a:pPr defTabSz="912118"/>
            <a:r>
              <a:rPr lang="en-GB" sz="1100" b="1" dirty="0">
                <a:solidFill>
                  <a:srgbClr val="8A8C8E"/>
                </a:solidFill>
                <a:latin typeface="Arial" panose="020B0604020202020204"/>
                <a:ea typeface="ＭＳ Ｐゴシック" pitchFamily="34" charset="-128"/>
                <a:cs typeface="Arial" charset="0"/>
              </a:rPr>
              <a:t>80%</a:t>
            </a:r>
          </a:p>
          <a:p>
            <a:pPr defTabSz="912118"/>
            <a:r>
              <a:rPr lang="en-GB" sz="1100" b="1" dirty="0">
                <a:solidFill>
                  <a:srgbClr val="1A9CE3"/>
                </a:solidFill>
                <a:latin typeface="Arial" panose="020B0604020202020204"/>
                <a:ea typeface="ＭＳ Ｐゴシック" pitchFamily="34" charset="-128"/>
                <a:cs typeface="Arial" charset="0"/>
              </a:rPr>
              <a:t>20%</a:t>
            </a:r>
          </a:p>
        </p:txBody>
      </p:sp>
      <p:sp>
        <p:nvSpPr>
          <p:cNvPr id="118" name="TextBox 117"/>
          <p:cNvSpPr txBox="1"/>
          <p:nvPr/>
        </p:nvSpPr>
        <p:spPr>
          <a:xfrm>
            <a:off x="6893430" y="3049053"/>
            <a:ext cx="533400" cy="338554"/>
          </a:xfrm>
          <a:prstGeom prst="rect">
            <a:avLst/>
          </a:prstGeom>
          <a:noFill/>
        </p:spPr>
        <p:txBody>
          <a:bodyPr wrap="square" lIns="0" tIns="0" rIns="0" bIns="0" rtlCol="0">
            <a:spAutoFit/>
          </a:bodyPr>
          <a:lstStyle/>
          <a:p>
            <a:pPr defTabSz="912118"/>
            <a:r>
              <a:rPr lang="en-GB" sz="1100" b="1" dirty="0">
                <a:solidFill>
                  <a:srgbClr val="8A8C8E"/>
                </a:solidFill>
                <a:latin typeface="Arial" panose="020B0604020202020204"/>
                <a:ea typeface="ＭＳ Ｐゴシック" pitchFamily="34" charset="-128"/>
                <a:cs typeface="Arial" charset="0"/>
              </a:rPr>
              <a:t>40%</a:t>
            </a:r>
          </a:p>
          <a:p>
            <a:pPr defTabSz="912118"/>
            <a:r>
              <a:rPr lang="en-GB" sz="1100" b="1" dirty="0">
                <a:solidFill>
                  <a:srgbClr val="1A9CE3"/>
                </a:solidFill>
                <a:latin typeface="Arial" panose="020B0604020202020204"/>
                <a:ea typeface="ＭＳ Ｐゴシック" pitchFamily="34" charset="-128"/>
                <a:cs typeface="Arial" charset="0"/>
              </a:rPr>
              <a:t>60%</a:t>
            </a:r>
          </a:p>
        </p:txBody>
      </p:sp>
      <p:sp>
        <p:nvSpPr>
          <p:cNvPr id="119" name="TextBox 118"/>
          <p:cNvSpPr txBox="1"/>
          <p:nvPr/>
        </p:nvSpPr>
        <p:spPr>
          <a:xfrm>
            <a:off x="7652567" y="2846633"/>
            <a:ext cx="533400" cy="338554"/>
          </a:xfrm>
          <a:prstGeom prst="rect">
            <a:avLst/>
          </a:prstGeom>
          <a:noFill/>
        </p:spPr>
        <p:txBody>
          <a:bodyPr wrap="square" lIns="0" tIns="0" rIns="0" bIns="0" rtlCol="0">
            <a:spAutoFit/>
          </a:bodyPr>
          <a:lstStyle/>
          <a:p>
            <a:pPr defTabSz="912118"/>
            <a:r>
              <a:rPr lang="en-GB" sz="1100" b="1" dirty="0">
                <a:solidFill>
                  <a:srgbClr val="8A8C8E"/>
                </a:solidFill>
                <a:latin typeface="Arial" panose="020B0604020202020204"/>
                <a:ea typeface="ＭＳ Ｐゴシック" pitchFamily="34" charset="-128"/>
                <a:cs typeface="Arial" charset="0"/>
              </a:rPr>
              <a:t>20%</a:t>
            </a:r>
          </a:p>
          <a:p>
            <a:pPr defTabSz="912118"/>
            <a:r>
              <a:rPr lang="en-GB" sz="1100" b="1" dirty="0">
                <a:solidFill>
                  <a:srgbClr val="1A9CE3"/>
                </a:solidFill>
                <a:latin typeface="Arial" panose="020B0604020202020204"/>
                <a:ea typeface="ＭＳ Ｐゴシック" pitchFamily="34" charset="-128"/>
                <a:cs typeface="Arial" charset="0"/>
              </a:rPr>
              <a:t>80%</a:t>
            </a:r>
          </a:p>
        </p:txBody>
      </p:sp>
    </p:spTree>
    <p:extLst>
      <p:ext uri="{BB962C8B-B14F-4D97-AF65-F5344CB8AC3E}">
        <p14:creationId xmlns:p14="http://schemas.microsoft.com/office/powerpoint/2010/main" val="2545321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500"/>
                                        <p:tgtEl>
                                          <p:spTgt spid="10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1"/>
                                        </p:tgtEl>
                                        <p:attrNameLst>
                                          <p:attrName>style.visibility</p:attrName>
                                        </p:attrNameLst>
                                      </p:cBhvr>
                                      <p:to>
                                        <p:strVal val="visible"/>
                                      </p:to>
                                    </p:set>
                                    <p:animEffect transition="in" filter="fade">
                                      <p:cBhvr>
                                        <p:cTn id="10" dur="500"/>
                                        <p:tgtEl>
                                          <p:spTgt spid="10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fade">
                                      <p:cBhvr>
                                        <p:cTn id="13" dur="500"/>
                                        <p:tgtEl>
                                          <p:spTgt spid="9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6"/>
                                        </p:tgtEl>
                                        <p:attrNameLst>
                                          <p:attrName>style.visibility</p:attrName>
                                        </p:attrNameLst>
                                      </p:cBhvr>
                                      <p:to>
                                        <p:strVal val="visible"/>
                                      </p:to>
                                    </p:set>
                                    <p:animEffect transition="in" filter="fade">
                                      <p:cBhvr>
                                        <p:cTn id="16" dur="500"/>
                                        <p:tgtEl>
                                          <p:spTgt spid="10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5">
                                            <p:graphicEl>
                                              <a:chart seriesIdx="0" categoryIdx="-4" bldStep="series"/>
                                            </p:graphicEl>
                                          </p:spTgt>
                                        </p:tgtEl>
                                        <p:attrNameLst>
                                          <p:attrName>style.visibility</p:attrName>
                                        </p:attrNameLst>
                                      </p:cBhvr>
                                      <p:to>
                                        <p:strVal val="visible"/>
                                      </p:to>
                                    </p:set>
                                    <p:animEffect transition="in" filter="wipe(down)">
                                      <p:cBhvr>
                                        <p:cTn id="21" dur="1000"/>
                                        <p:tgtEl>
                                          <p:spTgt spid="45">
                                            <p:graphicEl>
                                              <a:chart seriesIdx="0" categoryIdx="-4" bldStep="series"/>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3"/>
                                        </p:tgtEl>
                                        <p:attrNameLst>
                                          <p:attrName>style.visibility</p:attrName>
                                        </p:attrNameLst>
                                      </p:cBhvr>
                                      <p:to>
                                        <p:strVal val="visible"/>
                                      </p:to>
                                    </p:set>
                                    <p:animEffect transition="in" filter="fade">
                                      <p:cBhvr>
                                        <p:cTn id="24" dur="500"/>
                                        <p:tgtEl>
                                          <p:spTgt spid="8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0"/>
                                        </p:tgtEl>
                                        <p:attrNameLst>
                                          <p:attrName>style.visibility</p:attrName>
                                        </p:attrNameLst>
                                      </p:cBhvr>
                                      <p:to>
                                        <p:strVal val="visible"/>
                                      </p:to>
                                    </p:set>
                                    <p:animEffect transition="in" filter="fade">
                                      <p:cBhvr>
                                        <p:cTn id="27" dur="500"/>
                                        <p:tgtEl>
                                          <p:spTgt spid="1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5"/>
                                        </p:tgtEl>
                                        <p:attrNameLst>
                                          <p:attrName>style.visibility</p:attrName>
                                        </p:attrNameLst>
                                      </p:cBhvr>
                                      <p:to>
                                        <p:strVal val="visible"/>
                                      </p:to>
                                    </p:set>
                                    <p:animEffect transition="in" filter="fade">
                                      <p:cBhvr>
                                        <p:cTn id="30" dur="500"/>
                                        <p:tgtEl>
                                          <p:spTgt spid="10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5"/>
                                        </p:tgtEl>
                                        <p:attrNameLst>
                                          <p:attrName>style.visibility</p:attrName>
                                        </p:attrNameLst>
                                      </p:cBhvr>
                                      <p:to>
                                        <p:strVal val="visible"/>
                                      </p:to>
                                    </p:set>
                                    <p:animEffect transition="in" filter="fade">
                                      <p:cBhvr>
                                        <p:cTn id="33" dur="500"/>
                                        <p:tgtEl>
                                          <p:spTgt spid="8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3"/>
                                        </p:tgtEl>
                                        <p:attrNameLst>
                                          <p:attrName>style.visibility</p:attrName>
                                        </p:attrNameLst>
                                      </p:cBhvr>
                                      <p:to>
                                        <p:strVal val="visible"/>
                                      </p:to>
                                    </p:set>
                                    <p:animEffect transition="in" filter="fade">
                                      <p:cBhvr>
                                        <p:cTn id="36" dur="500"/>
                                        <p:tgtEl>
                                          <p:spTgt spid="1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8"/>
                                        </p:tgtEl>
                                        <p:attrNameLst>
                                          <p:attrName>style.visibility</p:attrName>
                                        </p:attrNameLst>
                                      </p:cBhvr>
                                      <p:to>
                                        <p:strVal val="visible"/>
                                      </p:to>
                                    </p:set>
                                    <p:animEffect transition="in" filter="fade">
                                      <p:cBhvr>
                                        <p:cTn id="39" dur="500"/>
                                        <p:tgtEl>
                                          <p:spTgt spid="8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5"/>
                                        </p:tgtEl>
                                        <p:attrNameLst>
                                          <p:attrName>style.visibility</p:attrName>
                                        </p:attrNameLst>
                                      </p:cBhvr>
                                      <p:to>
                                        <p:strVal val="visible"/>
                                      </p:to>
                                    </p:set>
                                    <p:animEffect transition="in" filter="fade">
                                      <p:cBhvr>
                                        <p:cTn id="42" dur="500"/>
                                        <p:tgtEl>
                                          <p:spTgt spid="11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90"/>
                                        </p:tgtEl>
                                        <p:attrNameLst>
                                          <p:attrName>style.visibility</p:attrName>
                                        </p:attrNameLst>
                                      </p:cBhvr>
                                      <p:to>
                                        <p:strVal val="visible"/>
                                      </p:to>
                                    </p:set>
                                    <p:animEffect transition="in" filter="fade">
                                      <p:cBhvr>
                                        <p:cTn id="45"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5" grpId="0">
        <p:bldSub>
          <a:bldChart bld="series"/>
        </p:bldSub>
      </p:bldGraphic>
      <p:bldGraphic spid="83" grpId="0">
        <p:bldAsOne/>
      </p:bldGraphic>
      <p:bldGraphic spid="85" grpId="0">
        <p:bldAsOne/>
      </p:bldGraphic>
      <p:bldGraphic spid="88" grpId="0">
        <p:bldAsOne/>
      </p:bldGraphic>
      <p:bldGraphic spid="90" grpId="0">
        <p:bldAsOne/>
      </p:bldGraphic>
      <p:bldP spid="97" grpId="0" animBg="1"/>
      <p:bldP spid="100" grpId="0" animBg="1"/>
      <p:bldP spid="101" grpId="0"/>
      <p:bldP spid="105" grpId="0"/>
      <p:bldP spid="106" grpId="0"/>
      <p:bldP spid="110" grpId="0"/>
      <p:bldP spid="113" grpId="0"/>
      <p:bldP spid="1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p:cNvPicPr>
            <a:picLocks noGrp="1" noChangeAspect="1"/>
          </p:cNvPicPr>
          <p:nvPr>
            <p:ph type="pic" sz="quarter" idx="18"/>
          </p:nvPr>
        </p:nvPicPr>
        <p:blipFill rotWithShape="1">
          <a:blip r:embed="rId3" cstate="print">
            <a:extLst>
              <a:ext uri="{28A0092B-C50C-407E-A947-70E740481C1C}">
                <a14:useLocalDpi xmlns:a14="http://schemas.microsoft.com/office/drawing/2010/main"/>
              </a:ext>
            </a:extLst>
          </a:blip>
          <a:srcRect/>
          <a:stretch/>
        </p:blipFill>
        <p:spPr>
          <a:xfrm>
            <a:off x="1" y="0"/>
            <a:ext cx="9906000" cy="6858000"/>
          </a:xfrm>
        </p:spPr>
      </p:pic>
      <p:pic>
        <p:nvPicPr>
          <p:cNvPr id="8" name="Picture 7"/>
          <p:cNvPicPr>
            <a:picLocks noChangeAspect="1"/>
          </p:cNvPicPr>
          <p:nvPr/>
        </p:nvPicPr>
        <p:blipFill>
          <a:blip r:embed="rId4" cstate="print">
            <a:alphaModFix/>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7083261" y="391898"/>
            <a:ext cx="2528253" cy="594085"/>
          </a:xfrm>
          <a:prstGeom prst="rect">
            <a:avLst/>
          </a:prstGeom>
        </p:spPr>
      </p:pic>
      <p:sp>
        <p:nvSpPr>
          <p:cNvPr id="5" name="Text Placeholder 4"/>
          <p:cNvSpPr>
            <a:spLocks noGrp="1"/>
          </p:cNvSpPr>
          <p:nvPr>
            <p:ph type="body" sz="quarter" idx="16"/>
          </p:nvPr>
        </p:nvSpPr>
        <p:spPr/>
        <p:txBody>
          <a:bodyPr/>
          <a:lstStyle/>
          <a:p>
            <a:endParaRPr lang="en-GB"/>
          </a:p>
        </p:txBody>
      </p:sp>
      <p:sp>
        <p:nvSpPr>
          <p:cNvPr id="6" name="Text Placeholder 5"/>
          <p:cNvSpPr>
            <a:spLocks noGrp="1"/>
          </p:cNvSpPr>
          <p:nvPr>
            <p:ph type="body" sz="quarter" idx="20"/>
          </p:nvPr>
        </p:nvSpPr>
        <p:spPr/>
        <p:txBody>
          <a:bodyPr/>
          <a:lstStyle/>
          <a:p>
            <a:endParaRPr lang="en-GB"/>
          </a:p>
        </p:txBody>
      </p:sp>
      <p:sp>
        <p:nvSpPr>
          <p:cNvPr id="9" name="Text Placeholder 8"/>
          <p:cNvSpPr>
            <a:spLocks noGrp="1"/>
          </p:cNvSpPr>
          <p:nvPr>
            <p:ph type="body" sz="quarter" idx="17"/>
          </p:nvPr>
        </p:nvSpPr>
        <p:spPr/>
        <p:txBody>
          <a:bodyPr/>
          <a:lstStyle/>
          <a:p>
            <a:endParaRPr lang="en-GB"/>
          </a:p>
        </p:txBody>
      </p:sp>
      <p:sp>
        <p:nvSpPr>
          <p:cNvPr id="10" name="Text Placeholder 9"/>
          <p:cNvSpPr>
            <a:spLocks noGrp="1"/>
          </p:cNvSpPr>
          <p:nvPr>
            <p:ph type="body" sz="quarter" idx="11"/>
          </p:nvPr>
        </p:nvSpPr>
        <p:spPr/>
        <p:txBody>
          <a:bodyPr/>
          <a:lstStyle/>
          <a:p>
            <a:endParaRPr lang="en-GB"/>
          </a:p>
        </p:txBody>
      </p:sp>
      <p:sp>
        <p:nvSpPr>
          <p:cNvPr id="20" name="Flowchart: Process 19"/>
          <p:cNvSpPr/>
          <p:nvPr/>
        </p:nvSpPr>
        <p:spPr>
          <a:xfrm rot="6410804">
            <a:off x="5273588" y="5599561"/>
            <a:ext cx="230467" cy="150850"/>
          </a:xfrm>
          <a:prstGeom prst="flowChartProcess">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dirty="0">
              <a:solidFill>
                <a:schemeClr val="tx1"/>
              </a:solidFill>
              <a:latin typeface="Arial" panose="020B0604020202020204" pitchFamily="34" charset="0"/>
              <a:cs typeface="Arial" panose="020B0604020202020204" pitchFamily="34" charset="0"/>
            </a:endParaRPr>
          </a:p>
        </p:txBody>
      </p:sp>
      <p:sp>
        <p:nvSpPr>
          <p:cNvPr id="21" name="Flowchart: Process 20"/>
          <p:cNvSpPr/>
          <p:nvPr/>
        </p:nvSpPr>
        <p:spPr>
          <a:xfrm rot="3653605">
            <a:off x="6749168" y="5605134"/>
            <a:ext cx="326876" cy="208657"/>
          </a:xfrm>
          <a:prstGeom prst="flowChartProcess">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dirty="0">
              <a:solidFill>
                <a:schemeClr val="tx1"/>
              </a:solidFill>
              <a:latin typeface="Arial" panose="020B0604020202020204" pitchFamily="34" charset="0"/>
              <a:cs typeface="Arial" panose="020B0604020202020204" pitchFamily="34" charset="0"/>
            </a:endParaRPr>
          </a:p>
        </p:txBody>
      </p:sp>
      <p:sp>
        <p:nvSpPr>
          <p:cNvPr id="22" name="Text Placeholder 15"/>
          <p:cNvSpPr>
            <a:spLocks noGrp="1"/>
          </p:cNvSpPr>
          <p:nvPr>
            <p:ph type="body" sz="quarter" idx="19"/>
          </p:nvPr>
        </p:nvSpPr>
        <p:spPr>
          <a:xfrm>
            <a:off x="10" y="1676400"/>
            <a:ext cx="6463683" cy="4114800"/>
          </a:xfrm>
        </p:spPr>
        <p:txBody>
          <a:bodyPr/>
          <a:lstStyle/>
          <a:p>
            <a:pPr marL="0" indent="0">
              <a:buNone/>
            </a:pPr>
            <a:endParaRPr lang="en-GB" dirty="0"/>
          </a:p>
        </p:txBody>
      </p:sp>
      <p:sp>
        <p:nvSpPr>
          <p:cNvPr id="23" name="Flowchart: Process 22"/>
          <p:cNvSpPr/>
          <p:nvPr/>
        </p:nvSpPr>
        <p:spPr>
          <a:xfrm rot="6668379">
            <a:off x="5179949" y="5630808"/>
            <a:ext cx="326876" cy="208657"/>
          </a:xfrm>
          <a:prstGeom prst="flowChartProcess">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dirty="0">
              <a:solidFill>
                <a:schemeClr val="tx1"/>
              </a:solidFill>
              <a:latin typeface="Arial" panose="020B0604020202020204" pitchFamily="34" charset="0"/>
              <a:cs typeface="Arial" panose="020B0604020202020204" pitchFamily="34" charset="0"/>
            </a:endParaRPr>
          </a:p>
        </p:txBody>
      </p:sp>
      <p:sp>
        <p:nvSpPr>
          <p:cNvPr id="25" name="Text Placeholder 96"/>
          <p:cNvSpPr>
            <a:spLocks noGrp="1"/>
          </p:cNvSpPr>
          <p:nvPr>
            <p:ph type="body" sz="quarter" idx="20"/>
          </p:nvPr>
        </p:nvSpPr>
        <p:spPr>
          <a:xfrm>
            <a:off x="306395" y="3384122"/>
            <a:ext cx="4724399" cy="663634"/>
          </a:xfrm>
        </p:spPr>
        <p:txBody>
          <a:bodyPr/>
          <a:lstStyle/>
          <a:p>
            <a:pPr>
              <a:lnSpc>
                <a:spcPct val="80000"/>
              </a:lnSpc>
              <a:spcBef>
                <a:spcPts val="0"/>
              </a:spcBef>
              <a:spcAft>
                <a:spcPct val="0"/>
              </a:spcAft>
            </a:pPr>
            <a:r>
              <a:rPr lang="de-DE" sz="2400" dirty="0"/>
              <a:t>Small Caps: die Beimischung für Ihr Portfolio</a:t>
            </a:r>
            <a:endParaRPr lang="de-DE" sz="2400" dirty="0" smtClean="0"/>
          </a:p>
        </p:txBody>
      </p:sp>
    </p:spTree>
    <p:extLst>
      <p:ext uri="{BB962C8B-B14F-4D97-AF65-F5344CB8AC3E}">
        <p14:creationId xmlns:p14="http://schemas.microsoft.com/office/powerpoint/2010/main" val="1306126083"/>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e-DE" dirty="0"/>
              <a:t>Passt in jedes Portfolio:  Vier strukturelle Vorteile von Small Caps</a:t>
            </a:r>
            <a:endParaRPr lang="en-GB" dirty="0"/>
          </a:p>
        </p:txBody>
      </p:sp>
      <p:sp>
        <p:nvSpPr>
          <p:cNvPr id="11" name="Text Placeholder 10"/>
          <p:cNvSpPr>
            <a:spLocks noGrp="1"/>
          </p:cNvSpPr>
          <p:nvPr>
            <p:ph type="body" sz="quarter" idx="11"/>
          </p:nvPr>
        </p:nvSpPr>
        <p:spPr>
          <a:xfrm>
            <a:off x="306389" y="714088"/>
            <a:ext cx="9294186" cy="256480"/>
          </a:xfrm>
        </p:spPr>
        <p:txBody>
          <a:bodyPr/>
          <a:lstStyle/>
          <a:p>
            <a:r>
              <a:rPr lang="de-DE" dirty="0"/>
              <a:t>Ein attraktives Umfeld für Investoren und </a:t>
            </a:r>
            <a:r>
              <a:rPr lang="de-DE" dirty="0" err="1" smtClean="0"/>
              <a:t>Stockpicker</a:t>
            </a:r>
            <a:endParaRPr lang="de-DE" dirty="0"/>
          </a:p>
        </p:txBody>
      </p:sp>
      <p:sp>
        <p:nvSpPr>
          <p:cNvPr id="12" name="Text Placeholder 11"/>
          <p:cNvSpPr>
            <a:spLocks noGrp="1"/>
          </p:cNvSpPr>
          <p:nvPr>
            <p:ph type="body" sz="quarter" idx="34"/>
          </p:nvPr>
        </p:nvSpPr>
        <p:spPr>
          <a:xfrm>
            <a:off x="304800" y="5750961"/>
            <a:ext cx="9295774" cy="195814"/>
          </a:xfrm>
        </p:spPr>
        <p:txBody>
          <a:bodyPr/>
          <a:lstStyle/>
          <a:p>
            <a:r>
              <a:rPr lang="de-DE" dirty="0"/>
              <a:t>Quelle: Aberdeen Standard Investments</a:t>
            </a:r>
            <a:r>
              <a:rPr lang="de-DE" dirty="0" smtClean="0"/>
              <a:t>.</a:t>
            </a:r>
            <a:endParaRPr lang="en-GB" dirty="0"/>
          </a:p>
        </p:txBody>
      </p:sp>
      <p:pic>
        <p:nvPicPr>
          <p:cNvPr id="13"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74054" y="1428750"/>
            <a:ext cx="5355484" cy="3971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5867694" y="1262078"/>
            <a:ext cx="2160000" cy="581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400" dirty="0" smtClean="0">
                <a:latin typeface="Arial" panose="020B0604020202020204" pitchFamily="34" charset="0"/>
                <a:cs typeface="Arial" panose="020B0604020202020204" pitchFamily="34" charset="0"/>
              </a:rPr>
              <a:t>Geringere Korrelation zu Large Caps</a:t>
            </a:r>
            <a:endParaRPr lang="en-GB" sz="1400" dirty="0" smtClean="0">
              <a:latin typeface="Arial" panose="020B0604020202020204" pitchFamily="34" charset="0"/>
              <a:cs typeface="Arial" panose="020B0604020202020204" pitchFamily="34" charset="0"/>
            </a:endParaRPr>
          </a:p>
        </p:txBody>
      </p:sp>
      <p:sp>
        <p:nvSpPr>
          <p:cNvPr id="15" name="Rectangle 14"/>
          <p:cNvSpPr/>
          <p:nvPr/>
        </p:nvSpPr>
        <p:spPr>
          <a:xfrm>
            <a:off x="2780506" y="5405449"/>
            <a:ext cx="2160000" cy="581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400" dirty="0" smtClean="0">
                <a:latin typeface="Arial" panose="020B0604020202020204" pitchFamily="34" charset="0"/>
                <a:cs typeface="Arial" panose="020B0604020202020204" pitchFamily="34" charset="0"/>
              </a:rPr>
              <a:t>Stärkere</a:t>
            </a:r>
          </a:p>
          <a:p>
            <a:pPr algn="ctr"/>
            <a:r>
              <a:rPr lang="de-DE" sz="1400" dirty="0" smtClean="0">
                <a:latin typeface="Arial" panose="020B0604020202020204" pitchFamily="34" charset="0"/>
                <a:cs typeface="Arial" panose="020B0604020202020204" pitchFamily="34" charset="0"/>
              </a:rPr>
              <a:t>Wachstumsaussichten</a:t>
            </a:r>
            <a:endParaRPr lang="en-GB" sz="1400" dirty="0" smtClean="0">
              <a:latin typeface="Arial" panose="020B0604020202020204" pitchFamily="34" charset="0"/>
              <a:cs typeface="Arial" panose="020B0604020202020204" pitchFamily="34" charset="0"/>
            </a:endParaRPr>
          </a:p>
        </p:txBody>
      </p:sp>
      <p:sp>
        <p:nvSpPr>
          <p:cNvPr id="16" name="Rectangle 15"/>
          <p:cNvSpPr/>
          <p:nvPr/>
        </p:nvSpPr>
        <p:spPr>
          <a:xfrm>
            <a:off x="1208881" y="1843089"/>
            <a:ext cx="2160000" cy="581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400" dirty="0" smtClean="0">
                <a:latin typeface="Arial" panose="020B0604020202020204" pitchFamily="34" charset="0"/>
                <a:cs typeface="Arial" panose="020B0604020202020204" pitchFamily="34" charset="0"/>
              </a:rPr>
              <a:t>Analysten-Abdeckung</a:t>
            </a:r>
            <a:endParaRPr lang="en-GB" sz="1400" dirty="0" smtClean="0">
              <a:latin typeface="Arial" panose="020B0604020202020204" pitchFamily="34" charset="0"/>
              <a:cs typeface="Arial" panose="020B0604020202020204" pitchFamily="34" charset="0"/>
            </a:endParaRPr>
          </a:p>
        </p:txBody>
      </p:sp>
      <p:sp>
        <p:nvSpPr>
          <p:cNvPr id="17" name="Rectangle 16"/>
          <p:cNvSpPr/>
          <p:nvPr/>
        </p:nvSpPr>
        <p:spPr>
          <a:xfrm>
            <a:off x="6649538" y="3914773"/>
            <a:ext cx="2160000" cy="581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400" dirty="0" smtClean="0">
                <a:latin typeface="Arial" panose="020B0604020202020204" pitchFamily="34" charset="0"/>
                <a:cs typeface="Arial" panose="020B0604020202020204" pitchFamily="34" charset="0"/>
              </a:rPr>
              <a:t>Risikoadjustierte Rendite</a:t>
            </a:r>
            <a:endParaRPr lang="en-GB" sz="1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6946470"/>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DE" dirty="0"/>
              <a:t>Small Caps sind eine große und wenig analysierte Anlageklasse </a:t>
            </a:r>
          </a:p>
        </p:txBody>
      </p:sp>
      <p:sp>
        <p:nvSpPr>
          <p:cNvPr id="4" name="Text Placeholder 3"/>
          <p:cNvSpPr>
            <a:spLocks noGrp="1"/>
          </p:cNvSpPr>
          <p:nvPr>
            <p:ph type="body" sz="quarter" idx="11"/>
          </p:nvPr>
        </p:nvSpPr>
        <p:spPr/>
        <p:txBody>
          <a:bodyPr/>
          <a:lstStyle/>
          <a:p>
            <a:endParaRPr lang="de-DE" dirty="0"/>
          </a:p>
        </p:txBody>
      </p:sp>
      <p:sp>
        <p:nvSpPr>
          <p:cNvPr id="5" name="Text Placeholder 4"/>
          <p:cNvSpPr>
            <a:spLocks noGrp="1"/>
          </p:cNvSpPr>
          <p:nvPr>
            <p:ph type="body" sz="quarter" idx="34"/>
          </p:nvPr>
        </p:nvSpPr>
        <p:spPr>
          <a:xfrm>
            <a:off x="304800" y="5506228"/>
            <a:ext cx="9295774" cy="288147"/>
          </a:xfrm>
        </p:spPr>
        <p:txBody>
          <a:bodyPr/>
          <a:lstStyle/>
          <a:p>
            <a:r>
              <a:rPr lang="de-DE" dirty="0" smtClean="0"/>
              <a:t>Viel Potenzial </a:t>
            </a:r>
            <a:r>
              <a:rPr lang="de-DE" dirty="0"/>
              <a:t>für aktive Manager</a:t>
            </a:r>
          </a:p>
        </p:txBody>
      </p:sp>
      <p:sp>
        <p:nvSpPr>
          <p:cNvPr id="6" name="Text Placeholder 5"/>
          <p:cNvSpPr>
            <a:spLocks noGrp="1"/>
          </p:cNvSpPr>
          <p:nvPr>
            <p:ph type="body" sz="quarter" idx="35"/>
          </p:nvPr>
        </p:nvSpPr>
        <p:spPr>
          <a:xfrm>
            <a:off x="314485" y="5897769"/>
            <a:ext cx="9295774" cy="195814"/>
          </a:xfrm>
        </p:spPr>
        <p:txBody>
          <a:bodyPr/>
          <a:lstStyle/>
          <a:p>
            <a:r>
              <a:rPr lang="de-DE" dirty="0" smtClean="0"/>
              <a:t>Quelle: </a:t>
            </a:r>
            <a:r>
              <a:rPr lang="de-DE" dirty="0" err="1" smtClean="0"/>
              <a:t>Factset</a:t>
            </a:r>
            <a:r>
              <a:rPr lang="de-DE" dirty="0" smtClean="0"/>
              <a:t>, Thomson Reuters </a:t>
            </a:r>
            <a:r>
              <a:rPr lang="de-DE" dirty="0" err="1" smtClean="0"/>
              <a:t>DataStream</a:t>
            </a:r>
            <a:r>
              <a:rPr lang="de-DE" dirty="0" smtClean="0"/>
              <a:t>, Bloomberg 31. September 2018.</a:t>
            </a:r>
            <a:endParaRPr lang="de-DE" dirty="0"/>
          </a:p>
        </p:txBody>
      </p:sp>
      <p:grpSp>
        <p:nvGrpSpPr>
          <p:cNvPr id="8" name="Group 7"/>
          <p:cNvGrpSpPr/>
          <p:nvPr/>
        </p:nvGrpSpPr>
        <p:grpSpPr>
          <a:xfrm>
            <a:off x="5029200" y="1200172"/>
            <a:ext cx="4572000" cy="2933678"/>
            <a:chOff x="5029200" y="1200172"/>
            <a:chExt cx="4572000" cy="2933678"/>
          </a:xfrm>
        </p:grpSpPr>
        <p:pic>
          <p:nvPicPr>
            <p:cNvPr id="9"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59438" y="1328742"/>
              <a:ext cx="2786953" cy="26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Chart 9"/>
            <p:cNvGraphicFramePr>
              <a:graphicFrameLocks/>
            </p:cNvGraphicFramePr>
            <p:nvPr>
              <p:extLst>
                <p:ext uri="{D42A27DB-BD31-4B8C-83A1-F6EECF244321}">
                  <p14:modId xmlns:p14="http://schemas.microsoft.com/office/powerpoint/2010/main" val="2705598127"/>
                </p:ext>
              </p:extLst>
            </p:nvPr>
          </p:nvGraphicFramePr>
          <p:xfrm>
            <a:off x="5029200" y="1390650"/>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p:cNvSpPr txBox="1"/>
            <p:nvPr/>
          </p:nvSpPr>
          <p:spPr>
            <a:xfrm>
              <a:off x="6061075" y="2526290"/>
              <a:ext cx="1304925" cy="461665"/>
            </a:xfrm>
            <a:prstGeom prst="rect">
              <a:avLst/>
            </a:prstGeom>
            <a:noFill/>
          </p:spPr>
          <p:txBody>
            <a:bodyPr wrap="square" rtlCol="0">
              <a:spAutoFit/>
            </a:bodyPr>
            <a:lstStyle/>
            <a:p>
              <a:pPr algn="ctr"/>
              <a:r>
                <a:rPr lang="de-DE" sz="1200" dirty="0" smtClean="0">
                  <a:solidFill>
                    <a:srgbClr val="000000"/>
                  </a:solidFill>
                </a:rPr>
                <a:t>70%</a:t>
              </a:r>
            </a:p>
            <a:p>
              <a:pPr algn="ctr"/>
              <a:r>
                <a:rPr lang="de-DE" sz="1200" dirty="0" smtClean="0">
                  <a:solidFill>
                    <a:srgbClr val="000000"/>
                  </a:solidFill>
                </a:rPr>
                <a:t>Small</a:t>
              </a:r>
              <a:endParaRPr lang="de-DE" sz="1200" dirty="0">
                <a:solidFill>
                  <a:srgbClr val="000000"/>
                </a:solidFill>
              </a:endParaRPr>
            </a:p>
          </p:txBody>
        </p:sp>
        <p:sp>
          <p:nvSpPr>
            <p:cNvPr id="12" name="TextBox 11"/>
            <p:cNvSpPr txBox="1"/>
            <p:nvPr/>
          </p:nvSpPr>
          <p:spPr>
            <a:xfrm>
              <a:off x="5934075" y="1200172"/>
              <a:ext cx="2609850" cy="307777"/>
            </a:xfrm>
            <a:prstGeom prst="rect">
              <a:avLst/>
            </a:prstGeom>
            <a:noFill/>
          </p:spPr>
          <p:txBody>
            <a:bodyPr wrap="square" rtlCol="0">
              <a:spAutoFit/>
            </a:bodyPr>
            <a:lstStyle/>
            <a:p>
              <a:pPr algn="ctr"/>
              <a:r>
                <a:rPr lang="de-DE" sz="1400" dirty="0" smtClean="0">
                  <a:solidFill>
                    <a:srgbClr val="000000"/>
                  </a:solidFill>
                </a:rPr>
                <a:t>Anzahl der Unternehmen</a:t>
              </a:r>
              <a:endParaRPr lang="de-DE" sz="1400" dirty="0">
                <a:solidFill>
                  <a:srgbClr val="000000"/>
                </a:solidFill>
              </a:endParaRPr>
            </a:p>
          </p:txBody>
        </p:sp>
        <p:sp>
          <p:nvSpPr>
            <p:cNvPr id="13" name="TextBox 12"/>
            <p:cNvSpPr txBox="1"/>
            <p:nvPr/>
          </p:nvSpPr>
          <p:spPr>
            <a:xfrm>
              <a:off x="7342166" y="2526289"/>
              <a:ext cx="1144611" cy="461665"/>
            </a:xfrm>
            <a:prstGeom prst="rect">
              <a:avLst/>
            </a:prstGeom>
            <a:noFill/>
          </p:spPr>
          <p:txBody>
            <a:bodyPr wrap="square" rtlCol="0">
              <a:spAutoFit/>
            </a:bodyPr>
            <a:lstStyle/>
            <a:p>
              <a:pPr algn="ctr"/>
              <a:r>
                <a:rPr lang="de-DE" sz="1200" dirty="0" smtClean="0">
                  <a:solidFill>
                    <a:srgbClr val="FFFFFF"/>
                  </a:solidFill>
                </a:rPr>
                <a:t>30%</a:t>
              </a:r>
            </a:p>
            <a:p>
              <a:pPr algn="ctr"/>
              <a:r>
                <a:rPr lang="de-DE" sz="1200" dirty="0" smtClean="0">
                  <a:solidFill>
                    <a:srgbClr val="FFFFFF"/>
                  </a:solidFill>
                </a:rPr>
                <a:t>Large</a:t>
              </a:r>
              <a:endParaRPr lang="de-DE" sz="1200" dirty="0">
                <a:solidFill>
                  <a:srgbClr val="FFFFFF"/>
                </a:solidFill>
              </a:endParaRPr>
            </a:p>
          </p:txBody>
        </p:sp>
      </p:grpSp>
      <p:grpSp>
        <p:nvGrpSpPr>
          <p:cNvPr id="14" name="Group 13"/>
          <p:cNvGrpSpPr/>
          <p:nvPr/>
        </p:nvGrpSpPr>
        <p:grpSpPr>
          <a:xfrm>
            <a:off x="701675" y="1216223"/>
            <a:ext cx="4572000" cy="2922024"/>
            <a:chOff x="701675" y="1216223"/>
            <a:chExt cx="4572000" cy="2922024"/>
          </a:xfrm>
        </p:grpSpPr>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00156" y="1343026"/>
              <a:ext cx="2844000" cy="2633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6" name="Chart 15"/>
            <p:cNvGraphicFramePr>
              <a:graphicFrameLocks/>
            </p:cNvGraphicFramePr>
            <p:nvPr>
              <p:extLst>
                <p:ext uri="{D42A27DB-BD31-4B8C-83A1-F6EECF244321}">
                  <p14:modId xmlns:p14="http://schemas.microsoft.com/office/powerpoint/2010/main" val="672539793"/>
                </p:ext>
              </p:extLst>
            </p:nvPr>
          </p:nvGraphicFramePr>
          <p:xfrm>
            <a:off x="701675" y="1395047"/>
            <a:ext cx="4572000" cy="2743200"/>
          </p:xfrm>
          <a:graphic>
            <a:graphicData uri="http://schemas.openxmlformats.org/drawingml/2006/chart">
              <c:chart xmlns:c="http://schemas.openxmlformats.org/drawingml/2006/chart" xmlns:r="http://schemas.openxmlformats.org/officeDocument/2006/relationships" r:id="rId6"/>
            </a:graphicData>
          </a:graphic>
        </p:graphicFrame>
        <p:sp>
          <p:nvSpPr>
            <p:cNvPr id="17" name="TextBox 16"/>
            <p:cNvSpPr txBox="1"/>
            <p:nvPr/>
          </p:nvSpPr>
          <p:spPr>
            <a:xfrm>
              <a:off x="3178173" y="2526287"/>
              <a:ext cx="1203326" cy="461665"/>
            </a:xfrm>
            <a:prstGeom prst="rect">
              <a:avLst/>
            </a:prstGeom>
            <a:noFill/>
          </p:spPr>
          <p:txBody>
            <a:bodyPr wrap="square" rtlCol="0">
              <a:spAutoFit/>
            </a:bodyPr>
            <a:lstStyle/>
            <a:p>
              <a:pPr algn="ctr"/>
              <a:r>
                <a:rPr lang="de-DE" sz="1200" dirty="0" smtClean="0">
                  <a:solidFill>
                    <a:srgbClr val="000000"/>
                  </a:solidFill>
                </a:rPr>
                <a:t>15%</a:t>
              </a:r>
            </a:p>
            <a:p>
              <a:pPr algn="ctr"/>
              <a:r>
                <a:rPr lang="de-DE" sz="1200" dirty="0" smtClean="0">
                  <a:solidFill>
                    <a:srgbClr val="000000"/>
                  </a:solidFill>
                </a:rPr>
                <a:t>Small</a:t>
              </a:r>
              <a:endParaRPr lang="de-DE" sz="1200" dirty="0">
                <a:solidFill>
                  <a:srgbClr val="000000"/>
                </a:solidFill>
              </a:endParaRPr>
            </a:p>
          </p:txBody>
        </p:sp>
        <p:sp>
          <p:nvSpPr>
            <p:cNvPr id="18" name="TextBox 17"/>
            <p:cNvSpPr txBox="1"/>
            <p:nvPr/>
          </p:nvSpPr>
          <p:spPr>
            <a:xfrm>
              <a:off x="1619249" y="1216223"/>
              <a:ext cx="2609850" cy="307777"/>
            </a:xfrm>
            <a:prstGeom prst="rect">
              <a:avLst/>
            </a:prstGeom>
            <a:noFill/>
          </p:spPr>
          <p:txBody>
            <a:bodyPr wrap="square" rtlCol="0">
              <a:spAutoFit/>
            </a:bodyPr>
            <a:lstStyle/>
            <a:p>
              <a:pPr algn="ctr"/>
              <a:r>
                <a:rPr lang="de-DE" sz="1400" dirty="0" smtClean="0">
                  <a:solidFill>
                    <a:srgbClr val="000000"/>
                  </a:solidFill>
                </a:rPr>
                <a:t>Marktkapitalisierung</a:t>
              </a:r>
              <a:endParaRPr lang="de-DE" sz="1400" dirty="0">
                <a:solidFill>
                  <a:srgbClr val="000000"/>
                </a:solidFill>
              </a:endParaRPr>
            </a:p>
          </p:txBody>
        </p:sp>
        <p:sp>
          <p:nvSpPr>
            <p:cNvPr id="19" name="TextBox 18"/>
            <p:cNvSpPr txBox="1"/>
            <p:nvPr/>
          </p:nvSpPr>
          <p:spPr>
            <a:xfrm>
              <a:off x="1741464" y="2526288"/>
              <a:ext cx="1279525" cy="461665"/>
            </a:xfrm>
            <a:prstGeom prst="rect">
              <a:avLst/>
            </a:prstGeom>
            <a:noFill/>
          </p:spPr>
          <p:txBody>
            <a:bodyPr wrap="square" rtlCol="0">
              <a:spAutoFit/>
            </a:bodyPr>
            <a:lstStyle/>
            <a:p>
              <a:pPr algn="ctr"/>
              <a:r>
                <a:rPr lang="de-DE" sz="1200" dirty="0" smtClean="0">
                  <a:solidFill>
                    <a:srgbClr val="FFFFFF"/>
                  </a:solidFill>
                </a:rPr>
                <a:t>85%</a:t>
              </a:r>
            </a:p>
            <a:p>
              <a:pPr algn="ctr"/>
              <a:r>
                <a:rPr lang="de-DE" sz="1200" dirty="0" smtClean="0">
                  <a:solidFill>
                    <a:srgbClr val="FFFFFF"/>
                  </a:solidFill>
                </a:rPr>
                <a:t>Large</a:t>
              </a:r>
              <a:endParaRPr lang="de-DE" sz="1200" dirty="0">
                <a:solidFill>
                  <a:srgbClr val="FFFFFF"/>
                </a:solidFill>
              </a:endParaRPr>
            </a:p>
          </p:txBody>
        </p:sp>
      </p:grpSp>
      <p:cxnSp>
        <p:nvCxnSpPr>
          <p:cNvPr id="20" name="Straight Connector 19"/>
          <p:cNvCxnSpPr/>
          <p:nvPr/>
        </p:nvCxnSpPr>
        <p:spPr>
          <a:xfrm flipV="1">
            <a:off x="4124337" y="1552575"/>
            <a:ext cx="3062051" cy="733427"/>
          </a:xfrm>
          <a:prstGeom prst="line">
            <a:avLst/>
          </a:prstGeom>
          <a:ln w="28575">
            <a:solidFill>
              <a:srgbClr val="1A9CE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057662" y="3362327"/>
            <a:ext cx="3248026" cy="630415"/>
          </a:xfrm>
          <a:prstGeom prst="line">
            <a:avLst/>
          </a:prstGeom>
          <a:ln w="28575">
            <a:solidFill>
              <a:srgbClr val="1A9CE3"/>
            </a:solidFill>
          </a:ln>
        </p:spPr>
        <p:style>
          <a:lnRef idx="1">
            <a:schemeClr val="accent1"/>
          </a:lnRef>
          <a:fillRef idx="0">
            <a:schemeClr val="accent1"/>
          </a:fillRef>
          <a:effectRef idx="0">
            <a:schemeClr val="accent1"/>
          </a:effectRef>
          <a:fontRef idx="minor">
            <a:schemeClr val="tx1"/>
          </a:fontRef>
        </p:style>
      </p:cxnSp>
      <p:graphicFrame>
        <p:nvGraphicFramePr>
          <p:cNvPr id="22" name="Table 21"/>
          <p:cNvGraphicFramePr>
            <a:graphicFrameLocks noGrp="1"/>
          </p:cNvGraphicFramePr>
          <p:nvPr>
            <p:extLst>
              <p:ext uri="{D42A27DB-BD31-4B8C-83A1-F6EECF244321}">
                <p14:modId xmlns:p14="http://schemas.microsoft.com/office/powerpoint/2010/main" val="4109551389"/>
              </p:ext>
            </p:extLst>
          </p:nvPr>
        </p:nvGraphicFramePr>
        <p:xfrm>
          <a:off x="1476374" y="4561416"/>
          <a:ext cx="7605341" cy="764628"/>
        </p:xfrm>
        <a:graphic>
          <a:graphicData uri="http://schemas.openxmlformats.org/drawingml/2006/table">
            <a:tbl>
              <a:tblPr firstRow="1" bandRow="1">
                <a:tableStyleId>{5C22544A-7EE6-4342-B048-85BDC9FD1C3A}</a:tableStyleId>
              </a:tblPr>
              <a:tblGrid>
                <a:gridCol w="2457372"/>
                <a:gridCol w="1680790"/>
                <a:gridCol w="1786389"/>
                <a:gridCol w="1680790"/>
              </a:tblGrid>
              <a:tr h="221710">
                <a:tc>
                  <a:txBody>
                    <a:bodyPr/>
                    <a:lstStyle/>
                    <a:p>
                      <a:endParaRPr lang="en-GB" sz="1050" dirty="0">
                        <a:solidFill>
                          <a:srgbClr val="000000"/>
                        </a:solidFill>
                      </a:endParaRPr>
                    </a:p>
                  </a:txBody>
                  <a:tcPr marL="72000" marR="72000" marT="36000" marB="36000" anchor="ctr">
                    <a:lnL w="12700" cmpd="sng">
                      <a:noFill/>
                    </a:lnL>
                    <a:lnR w="12700" cmpd="sng">
                      <a:noFill/>
                    </a:lnR>
                    <a:lnT w="12700" cap="flat" cmpd="sng" algn="ctr">
                      <a:solidFill>
                        <a:srgbClr val="000000"/>
                      </a:solidFill>
                      <a:prstDash val="solid"/>
                      <a:round/>
                      <a:headEnd type="none" w="med" len="med"/>
                      <a:tailEnd type="none" w="med" len="med"/>
                    </a:lnT>
                    <a:lnB w="6350" cap="flat" cmpd="sng" algn="ctr">
                      <a:solidFill>
                        <a:srgbClr val="C8C9C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1050" dirty="0" err="1" smtClean="0">
                          <a:solidFill>
                            <a:srgbClr val="000000"/>
                          </a:solidFill>
                        </a:rPr>
                        <a:t>Marktkapitalisierung</a:t>
                      </a:r>
                      <a:endParaRPr lang="en-GB" sz="1050" dirty="0">
                        <a:solidFill>
                          <a:srgbClr val="000000"/>
                        </a:solidFill>
                      </a:endParaRPr>
                    </a:p>
                  </a:txBody>
                  <a:tcPr marL="72000" marR="72000" marT="36000" marB="36000" anchor="ctr">
                    <a:lnL w="12700" cmpd="sng">
                      <a:noFill/>
                    </a:lnL>
                    <a:lnR w="12700" cmpd="sng">
                      <a:noFill/>
                    </a:lnR>
                    <a:lnT w="12700" cap="flat" cmpd="sng" algn="ctr">
                      <a:solidFill>
                        <a:srgbClr val="000000"/>
                      </a:solidFill>
                      <a:prstDash val="solid"/>
                      <a:round/>
                      <a:headEnd type="none" w="med" len="med"/>
                      <a:tailEnd type="none" w="med" len="med"/>
                    </a:lnT>
                    <a:lnB w="6350" cap="flat" cmpd="sng" algn="ctr">
                      <a:solidFill>
                        <a:srgbClr val="C8C9C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1050" dirty="0" err="1" smtClean="0">
                          <a:solidFill>
                            <a:srgbClr val="000000"/>
                          </a:solidFill>
                        </a:rPr>
                        <a:t>Anzahl</a:t>
                      </a:r>
                      <a:r>
                        <a:rPr lang="en-GB" sz="1050" dirty="0" smtClean="0">
                          <a:solidFill>
                            <a:srgbClr val="000000"/>
                          </a:solidFill>
                        </a:rPr>
                        <a:t> der </a:t>
                      </a:r>
                      <a:r>
                        <a:rPr lang="en-GB" sz="1050" dirty="0" err="1" smtClean="0">
                          <a:solidFill>
                            <a:srgbClr val="000000"/>
                          </a:solidFill>
                        </a:rPr>
                        <a:t>Unternehmen</a:t>
                      </a:r>
                      <a:endParaRPr lang="en-GB" sz="1050" dirty="0">
                        <a:solidFill>
                          <a:srgbClr val="000000"/>
                        </a:solidFill>
                      </a:endParaRPr>
                    </a:p>
                  </a:txBody>
                  <a:tcPr marL="72000" marR="72000" marT="36000" marB="36000" anchor="ctr">
                    <a:lnL w="12700" cmpd="sng">
                      <a:noFill/>
                    </a:lnL>
                    <a:lnR w="12700" cmpd="sng">
                      <a:noFill/>
                    </a:lnR>
                    <a:lnT w="12700" cap="flat" cmpd="sng" algn="ctr">
                      <a:solidFill>
                        <a:srgbClr val="000000"/>
                      </a:solidFill>
                      <a:prstDash val="solid"/>
                      <a:round/>
                      <a:headEnd type="none" w="med" len="med"/>
                      <a:tailEnd type="none" w="med" len="med"/>
                    </a:lnT>
                    <a:lnB w="6350" cap="flat" cmpd="sng" algn="ctr">
                      <a:solidFill>
                        <a:srgbClr val="C8C9C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1050" dirty="0" err="1" smtClean="0">
                          <a:solidFill>
                            <a:srgbClr val="000000"/>
                          </a:solidFill>
                        </a:rPr>
                        <a:t>Anzahl</a:t>
                      </a:r>
                      <a:r>
                        <a:rPr lang="en-GB" sz="1050" dirty="0" smtClean="0">
                          <a:solidFill>
                            <a:srgbClr val="000000"/>
                          </a:solidFill>
                        </a:rPr>
                        <a:t> der </a:t>
                      </a:r>
                      <a:r>
                        <a:rPr lang="en-GB" sz="1050" dirty="0" err="1" smtClean="0">
                          <a:solidFill>
                            <a:srgbClr val="000000"/>
                          </a:solidFill>
                        </a:rPr>
                        <a:t>Analysten</a:t>
                      </a:r>
                      <a:endParaRPr lang="en-GB" sz="1050" dirty="0">
                        <a:solidFill>
                          <a:srgbClr val="000000"/>
                        </a:solidFill>
                      </a:endParaRPr>
                    </a:p>
                  </a:txBody>
                  <a:tcPr marL="72000" marR="72000" marT="36000" marB="36000" anchor="ctr">
                    <a:lnL w="12700" cmpd="sng">
                      <a:noFill/>
                    </a:lnL>
                    <a:lnR w="12700" cmpd="sng">
                      <a:noFill/>
                    </a:lnR>
                    <a:lnT w="12700" cap="flat" cmpd="sng" algn="ctr">
                      <a:solidFill>
                        <a:srgbClr val="000000"/>
                      </a:solidFill>
                      <a:prstDash val="solid"/>
                      <a:round/>
                      <a:headEnd type="none" w="med" len="med"/>
                      <a:tailEnd type="none" w="med" len="med"/>
                    </a:lnT>
                    <a:lnB w="6350" cap="flat" cmpd="sng" algn="ctr">
                      <a:solidFill>
                        <a:srgbClr val="C8C9C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21710">
                <a:tc>
                  <a:txBody>
                    <a:bodyPr/>
                    <a:lstStyle/>
                    <a:p>
                      <a:r>
                        <a:rPr lang="en-GB" sz="1050" dirty="0" smtClean="0">
                          <a:solidFill>
                            <a:srgbClr val="000000"/>
                          </a:solidFill>
                        </a:rPr>
                        <a:t>MSCI AC World Index</a:t>
                      </a:r>
                      <a:endParaRPr lang="en-GB" sz="1050" dirty="0">
                        <a:solidFill>
                          <a:srgbClr val="000000"/>
                        </a:solidFill>
                      </a:endParaRPr>
                    </a:p>
                  </a:txBody>
                  <a:tcPr marL="72000" marR="72000" marT="36000" marB="36000" anchor="ctr">
                    <a:lnL w="12700" cmpd="sng">
                      <a:noFill/>
                    </a:lnL>
                    <a:lnR w="12700" cmpd="sng">
                      <a:noFill/>
                    </a:lnR>
                    <a:lnT w="6350" cap="flat" cmpd="sng" algn="ctr">
                      <a:solidFill>
                        <a:srgbClr val="C8C9C7"/>
                      </a:solidFill>
                      <a:prstDash val="solid"/>
                      <a:round/>
                      <a:headEnd type="none" w="med" len="med"/>
                      <a:tailEnd type="none" w="med" len="med"/>
                    </a:lnT>
                    <a:lnB w="6350" cap="flat" cmpd="sng" algn="ctr">
                      <a:solidFill>
                        <a:srgbClr val="C8C9C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1050" dirty="0" smtClean="0">
                          <a:solidFill>
                            <a:srgbClr val="000000"/>
                          </a:solidFill>
                        </a:rPr>
                        <a:t>85%</a:t>
                      </a:r>
                      <a:endParaRPr lang="en-GB" sz="1050" dirty="0">
                        <a:solidFill>
                          <a:srgbClr val="000000"/>
                        </a:solidFill>
                      </a:endParaRPr>
                    </a:p>
                  </a:txBody>
                  <a:tcPr marL="72000" marR="72000" marT="36000" marB="36000" anchor="ctr">
                    <a:lnL w="12700" cmpd="sng">
                      <a:noFill/>
                    </a:lnL>
                    <a:lnR w="12700" cmpd="sng">
                      <a:noFill/>
                    </a:lnR>
                    <a:lnT w="6350" cap="flat" cmpd="sng" algn="ctr">
                      <a:solidFill>
                        <a:srgbClr val="C8C9C7"/>
                      </a:solidFill>
                      <a:prstDash val="solid"/>
                      <a:round/>
                      <a:headEnd type="none" w="med" len="med"/>
                      <a:tailEnd type="none" w="med" len="med"/>
                    </a:lnT>
                    <a:lnB w="6350" cap="flat" cmpd="sng" algn="ctr">
                      <a:solidFill>
                        <a:srgbClr val="C8C9C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1050" dirty="0" smtClean="0">
                          <a:solidFill>
                            <a:srgbClr val="000000"/>
                          </a:solidFill>
                        </a:rPr>
                        <a:t>2480</a:t>
                      </a:r>
                      <a:endParaRPr lang="en-GB" sz="1050" dirty="0">
                        <a:solidFill>
                          <a:srgbClr val="000000"/>
                        </a:solidFill>
                      </a:endParaRPr>
                    </a:p>
                  </a:txBody>
                  <a:tcPr marL="72000" marR="72000" marT="36000" marB="36000" anchor="ctr">
                    <a:lnL w="12700" cmpd="sng">
                      <a:noFill/>
                    </a:lnL>
                    <a:lnR w="12700" cmpd="sng">
                      <a:noFill/>
                    </a:lnR>
                    <a:lnT w="6350" cap="flat" cmpd="sng" algn="ctr">
                      <a:solidFill>
                        <a:srgbClr val="C8C9C7"/>
                      </a:solidFill>
                      <a:prstDash val="solid"/>
                      <a:round/>
                      <a:headEnd type="none" w="med" len="med"/>
                      <a:tailEnd type="none" w="med" len="med"/>
                    </a:lnT>
                    <a:lnB w="6350" cap="flat" cmpd="sng" algn="ctr">
                      <a:solidFill>
                        <a:srgbClr val="C8C9C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1050" dirty="0" smtClean="0">
                          <a:solidFill>
                            <a:srgbClr val="000000"/>
                          </a:solidFill>
                        </a:rPr>
                        <a:t>22</a:t>
                      </a:r>
                      <a:endParaRPr lang="en-GB" sz="1050" dirty="0">
                        <a:solidFill>
                          <a:srgbClr val="000000"/>
                        </a:solidFill>
                      </a:endParaRPr>
                    </a:p>
                  </a:txBody>
                  <a:tcPr marL="72000" marR="72000" marT="36000" marB="36000" anchor="ctr">
                    <a:lnL w="12700" cmpd="sng">
                      <a:noFill/>
                    </a:lnL>
                    <a:lnR w="12700" cmpd="sng">
                      <a:noFill/>
                    </a:lnR>
                    <a:lnT w="6350" cap="flat" cmpd="sng" algn="ctr">
                      <a:solidFill>
                        <a:srgbClr val="C8C9C7"/>
                      </a:solidFill>
                      <a:prstDash val="solid"/>
                      <a:round/>
                      <a:headEnd type="none" w="med" len="med"/>
                      <a:tailEnd type="none" w="med" len="med"/>
                    </a:lnT>
                    <a:lnB w="6350" cap="flat" cmpd="sng" algn="ctr">
                      <a:solidFill>
                        <a:srgbClr val="C8C9C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300588">
                <a:tc>
                  <a:txBody>
                    <a:bodyPr/>
                    <a:lstStyle/>
                    <a:p>
                      <a:r>
                        <a:rPr lang="en-GB" sz="1050" dirty="0" smtClean="0">
                          <a:solidFill>
                            <a:srgbClr val="000000"/>
                          </a:solidFill>
                        </a:rPr>
                        <a:t>MSCI AC World Small Cap Index</a:t>
                      </a:r>
                      <a:endParaRPr lang="en-GB" sz="1050" dirty="0">
                        <a:solidFill>
                          <a:srgbClr val="000000"/>
                        </a:solidFill>
                      </a:endParaRPr>
                    </a:p>
                  </a:txBody>
                  <a:tcPr marL="72000" marR="72000" marT="36000" marB="36000" anchor="ctr">
                    <a:lnL w="12700" cmpd="sng">
                      <a:noFill/>
                    </a:lnL>
                    <a:lnR w="12700" cmpd="sng">
                      <a:noFill/>
                    </a:lnR>
                    <a:lnT w="6350" cap="flat" cmpd="sng" algn="ctr">
                      <a:solidFill>
                        <a:srgbClr val="C8C9C7"/>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1050" dirty="0" smtClean="0">
                          <a:solidFill>
                            <a:srgbClr val="000000"/>
                          </a:solidFill>
                        </a:rPr>
                        <a:t>15%</a:t>
                      </a:r>
                      <a:endParaRPr lang="en-GB" sz="1050" dirty="0">
                        <a:solidFill>
                          <a:srgbClr val="000000"/>
                        </a:solidFill>
                      </a:endParaRPr>
                    </a:p>
                  </a:txBody>
                  <a:tcPr marL="72000" marR="72000" marT="36000" marB="36000" anchor="ctr">
                    <a:lnL w="12700" cmpd="sng">
                      <a:noFill/>
                    </a:lnL>
                    <a:lnR w="12700" cmpd="sng">
                      <a:noFill/>
                    </a:lnR>
                    <a:lnT w="6350" cap="flat" cmpd="sng" algn="ctr">
                      <a:solidFill>
                        <a:srgbClr val="C8C9C7"/>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1050" dirty="0" smtClean="0">
                          <a:solidFill>
                            <a:srgbClr val="000000"/>
                          </a:solidFill>
                        </a:rPr>
                        <a:t>6095</a:t>
                      </a:r>
                      <a:endParaRPr lang="en-GB" sz="1050" dirty="0">
                        <a:solidFill>
                          <a:srgbClr val="000000"/>
                        </a:solidFill>
                      </a:endParaRPr>
                    </a:p>
                  </a:txBody>
                  <a:tcPr marL="72000" marR="72000" marT="36000" marB="36000" anchor="ctr">
                    <a:lnL w="12700" cmpd="sng">
                      <a:noFill/>
                    </a:lnL>
                    <a:lnR w="12700" cmpd="sng">
                      <a:noFill/>
                    </a:lnR>
                    <a:lnT w="6350" cap="flat" cmpd="sng" algn="ctr">
                      <a:solidFill>
                        <a:srgbClr val="C8C9C7"/>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1050" dirty="0" smtClean="0">
                          <a:solidFill>
                            <a:srgbClr val="000000"/>
                          </a:solidFill>
                        </a:rPr>
                        <a:t>6</a:t>
                      </a:r>
                      <a:endParaRPr lang="en-GB" sz="1050" dirty="0">
                        <a:solidFill>
                          <a:srgbClr val="000000"/>
                        </a:solidFill>
                      </a:endParaRPr>
                    </a:p>
                  </a:txBody>
                  <a:tcPr marL="72000" marR="72000" marT="36000" marB="36000" anchor="ctr">
                    <a:lnL w="12700" cmpd="sng">
                      <a:noFill/>
                    </a:lnL>
                    <a:lnR w="12700" cmpd="sng">
                      <a:noFill/>
                    </a:lnR>
                    <a:lnT w="6350" cap="flat" cmpd="sng" algn="ctr">
                      <a:solidFill>
                        <a:srgbClr val="C8C9C7"/>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bl>
          </a:graphicData>
        </a:graphic>
      </p:graphicFrame>
      <p:sp>
        <p:nvSpPr>
          <p:cNvPr id="2" name="Rectangle 1"/>
          <p:cNvSpPr/>
          <p:nvPr/>
        </p:nvSpPr>
        <p:spPr>
          <a:xfrm>
            <a:off x="7362826" y="4524375"/>
            <a:ext cx="1752599" cy="83820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13272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Starker Performanceaufschlag gegenüber Large Caps</a:t>
            </a:r>
            <a:endParaRPr lang="en-GB" dirty="0"/>
          </a:p>
        </p:txBody>
      </p:sp>
      <p:sp>
        <p:nvSpPr>
          <p:cNvPr id="3" name="Text Placeholder 2"/>
          <p:cNvSpPr>
            <a:spLocks noGrp="1"/>
          </p:cNvSpPr>
          <p:nvPr>
            <p:ph type="body" sz="quarter" idx="34"/>
          </p:nvPr>
        </p:nvSpPr>
        <p:spPr>
          <a:xfrm>
            <a:off x="359430" y="5742479"/>
            <a:ext cx="8992533" cy="195814"/>
          </a:xfrm>
        </p:spPr>
        <p:txBody>
          <a:bodyPr/>
          <a:lstStyle/>
          <a:p>
            <a:r>
              <a:rPr lang="en-GB" dirty="0" err="1"/>
              <a:t>Quelle</a:t>
            </a:r>
            <a:r>
              <a:rPr lang="en-GB" dirty="0"/>
              <a:t>: The NSCI 2017 – Scott Evans und Paul Marsh - </a:t>
            </a:r>
            <a:r>
              <a:rPr lang="en-GB" dirty="0" err="1"/>
              <a:t>Numis</a:t>
            </a:r>
            <a:r>
              <a:rPr lang="en-GB" dirty="0"/>
              <a:t>, London und Edinburgh, 16–17 </a:t>
            </a:r>
            <a:r>
              <a:rPr lang="en-GB" dirty="0" err="1"/>
              <a:t>Januar</a:t>
            </a:r>
            <a:r>
              <a:rPr lang="en-GB" dirty="0"/>
              <a:t> </a:t>
            </a:r>
            <a:r>
              <a:rPr lang="en-GB" dirty="0" smtClean="0"/>
              <a:t>2017. </a:t>
            </a:r>
            <a:endParaRPr lang="en-GB" dirty="0"/>
          </a:p>
        </p:txBody>
      </p:sp>
      <p:sp>
        <p:nvSpPr>
          <p:cNvPr id="5" name="Text Placeholder 4"/>
          <p:cNvSpPr>
            <a:spLocks noGrp="1"/>
          </p:cNvSpPr>
          <p:nvPr>
            <p:ph type="body" sz="quarter" idx="36"/>
          </p:nvPr>
        </p:nvSpPr>
        <p:spPr/>
        <p:txBody>
          <a:bodyPr/>
          <a:lstStyle/>
          <a:p>
            <a:r>
              <a:rPr lang="de-DE" dirty="0" smtClean="0"/>
              <a:t>Mehrertrag p.a. </a:t>
            </a:r>
            <a:r>
              <a:rPr lang="de-DE" dirty="0"/>
              <a:t>gegenüber Large Caps in unterschiedlichen Regionen (2000 – 2016)</a:t>
            </a:r>
          </a:p>
        </p:txBody>
      </p:sp>
      <p:graphicFrame>
        <p:nvGraphicFramePr>
          <p:cNvPr id="10" name="Chart 9"/>
          <p:cNvGraphicFramePr>
            <a:graphicFrameLocks/>
          </p:cNvGraphicFramePr>
          <p:nvPr>
            <p:extLst>
              <p:ext uri="{D42A27DB-BD31-4B8C-83A1-F6EECF244321}">
                <p14:modId xmlns:p14="http://schemas.microsoft.com/office/powerpoint/2010/main" val="1998817088"/>
              </p:ext>
            </p:extLst>
          </p:nvPr>
        </p:nvGraphicFramePr>
        <p:xfrm>
          <a:off x="490224" y="1541446"/>
          <a:ext cx="8924925" cy="406003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4"/>
          <p:cNvSpPr txBox="1">
            <a:spLocks/>
          </p:cNvSpPr>
          <p:nvPr/>
        </p:nvSpPr>
        <p:spPr>
          <a:xfrm>
            <a:off x="361950" y="5506228"/>
            <a:ext cx="9295774" cy="288147"/>
          </a:xfrm>
          <a:prstGeom prst="rect">
            <a:avLst/>
          </a:prstGeom>
        </p:spPr>
        <p:txBody>
          <a:bodyPr vert="horz" wrap="square" lIns="0" tIns="36000" rIns="0" bIns="36000" rtlCol="0" anchor="b" anchorCtr="0">
            <a:spAutoFit/>
          </a:bodyPr>
          <a:lstStyle>
            <a:lvl1pPr indent="0">
              <a:lnSpc>
                <a:spcPct val="100000"/>
              </a:lnSpc>
              <a:spcBef>
                <a:spcPts val="0"/>
              </a:spcBef>
              <a:spcAft>
                <a:spcPts val="0"/>
              </a:spcAft>
              <a:buFont typeface="Arial" panose="020B0604020202020204" pitchFamily="34" charset="0"/>
              <a:buNone/>
              <a:defRPr lang="en-GB" sz="1400" b="1" i="0" spc="0" noProof="0" dirty="0" smtClean="0">
                <a:solidFill>
                  <a:srgbClr val="1A9CE3"/>
                </a:solidFill>
                <a:latin typeface="Arial" panose="020B0604020202020204" pitchFamily="34" charset="0"/>
                <a:cs typeface="Arial" panose="020B0604020202020204" pitchFamily="34" charset="0"/>
              </a:defRPr>
            </a:lvl1pPr>
            <a:lvl2pPr marL="6350" indent="0">
              <a:lnSpc>
                <a:spcPct val="100000"/>
              </a:lnSpc>
              <a:spcBef>
                <a:spcPts val="600"/>
              </a:spcBef>
              <a:spcAft>
                <a:spcPts val="600"/>
              </a:spcAft>
              <a:buFont typeface="Arial" panose="020B0604020202020204" pitchFamily="34" charset="0"/>
              <a:buNone/>
              <a:tabLst/>
              <a:defRPr sz="1000" b="0" i="0" spc="0">
                <a:latin typeface="Arial" panose="020B0604020202020204" pitchFamily="34" charset="0"/>
                <a:ea typeface="Arial" panose="020B0604020202020204" pitchFamily="34" charset="0"/>
                <a:cs typeface="Arial" panose="020B0604020202020204" pitchFamily="34" charset="0"/>
              </a:defRPr>
            </a:lvl2pPr>
            <a:lvl3pPr marL="171450" indent="-171450">
              <a:lnSpc>
                <a:spcPct val="100000"/>
              </a:lnSpc>
              <a:spcBef>
                <a:spcPts val="600"/>
              </a:spcBef>
              <a:spcAft>
                <a:spcPts val="600"/>
              </a:spcAft>
              <a:buFont typeface="Arial" charset="0"/>
              <a:buChar char="•"/>
              <a:tabLst/>
              <a:defRPr sz="1000" b="0" i="0" spc="0">
                <a:latin typeface="Arial" panose="020B0604020202020204" pitchFamily="34" charset="0"/>
                <a:ea typeface="Arial" panose="020B0604020202020204" pitchFamily="34" charset="0"/>
                <a:cs typeface="Arial" panose="020B0604020202020204" pitchFamily="34" charset="0"/>
              </a:defRPr>
            </a:lvl3pPr>
            <a:lvl4pPr marL="357188" indent="-179388">
              <a:lnSpc>
                <a:spcPct val="100000"/>
              </a:lnSpc>
              <a:spcBef>
                <a:spcPts val="600"/>
              </a:spcBef>
              <a:spcAft>
                <a:spcPts val="600"/>
              </a:spcAft>
              <a:buFont typeface="Arial" panose="020B0604020202020204" pitchFamily="34" charset="0"/>
              <a:buChar char="•"/>
              <a:tabLst/>
              <a:defRPr sz="1000" b="0" i="0" spc="0">
                <a:latin typeface="Arial" panose="020B0604020202020204" pitchFamily="34" charset="0"/>
                <a:ea typeface="Arial" panose="020B0604020202020204" pitchFamily="34" charset="0"/>
                <a:cs typeface="Arial" panose="020B0604020202020204" pitchFamily="34" charset="0"/>
              </a:defRPr>
            </a:lvl4pPr>
            <a:lvl5pPr marL="536575" indent="-179388">
              <a:lnSpc>
                <a:spcPct val="100000"/>
              </a:lnSpc>
              <a:spcBef>
                <a:spcPts val="600"/>
              </a:spcBef>
              <a:spcAft>
                <a:spcPts val="600"/>
              </a:spcAft>
              <a:buFont typeface="Arial" charset="0"/>
              <a:buChar char="•"/>
              <a:tabLst/>
              <a:defRPr sz="1000" b="0" i="0" spc="0">
                <a:latin typeface="Arial" panose="020B0604020202020204" pitchFamily="34" charset="0"/>
                <a:ea typeface="Arial" panose="020B0604020202020204" pitchFamily="34" charset="0"/>
                <a:cs typeface="Arial" panose="020B0604020202020204" pitchFamily="34" charset="0"/>
              </a:defRPr>
            </a:lvl5pPr>
            <a:lvl6pPr marL="720725" indent="-182563">
              <a:lnSpc>
                <a:spcPct val="100000"/>
              </a:lnSpc>
              <a:spcBef>
                <a:spcPts val="600"/>
              </a:spcBef>
              <a:spcAft>
                <a:spcPts val="600"/>
              </a:spcAft>
              <a:buFont typeface="Arial" panose="020B0604020202020204" pitchFamily="34" charset="0"/>
              <a:buChar char="•"/>
              <a:tabLst/>
              <a:defRPr sz="1000" spc="0" baseline="0">
                <a:latin typeface="Arial" panose="020B0604020202020204" pitchFamily="34" charset="0"/>
                <a:cs typeface="Arial" panose="020B0604020202020204" pitchFamily="34" charset="0"/>
              </a:defRP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de-DE" dirty="0"/>
              <a:t>Globale </a:t>
            </a:r>
            <a:r>
              <a:rPr lang="de-DE" dirty="0" smtClean="0"/>
              <a:t>Small Cap-Prämie </a:t>
            </a:r>
            <a:r>
              <a:rPr lang="de-DE" dirty="0"/>
              <a:t>von 5,5% p.a.</a:t>
            </a:r>
          </a:p>
        </p:txBody>
      </p:sp>
    </p:spTree>
    <p:extLst>
      <p:ext uri="{BB962C8B-B14F-4D97-AF65-F5344CB8AC3E}">
        <p14:creationId xmlns:p14="http://schemas.microsoft.com/office/powerpoint/2010/main" val="2236001188"/>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061"/>
            <a:ext cx="990600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 Placeholder 15"/>
          <p:cNvSpPr>
            <a:spLocks noGrp="1"/>
          </p:cNvSpPr>
          <p:nvPr>
            <p:ph type="body" sz="quarter" idx="19"/>
          </p:nvPr>
        </p:nvSpPr>
        <p:spPr/>
        <p:txBody>
          <a:bodyPr/>
          <a:lstStyle/>
          <a:p>
            <a:pPr marL="0" indent="0">
              <a:buNone/>
            </a:pPr>
            <a:endParaRPr lang="en-GB" dirty="0"/>
          </a:p>
        </p:txBody>
      </p:sp>
      <p:sp>
        <p:nvSpPr>
          <p:cNvPr id="97" name="Text Placeholder 96"/>
          <p:cNvSpPr>
            <a:spLocks noGrp="1"/>
          </p:cNvSpPr>
          <p:nvPr>
            <p:ph type="body" sz="quarter" idx="20"/>
          </p:nvPr>
        </p:nvSpPr>
        <p:spPr>
          <a:xfrm>
            <a:off x="306395" y="3384122"/>
            <a:ext cx="4724399" cy="959100"/>
          </a:xfrm>
        </p:spPr>
        <p:txBody>
          <a:bodyPr/>
          <a:lstStyle/>
          <a:p>
            <a:pPr>
              <a:lnSpc>
                <a:spcPct val="80000"/>
              </a:lnSpc>
              <a:spcBef>
                <a:spcPts val="0"/>
              </a:spcBef>
              <a:spcAft>
                <a:spcPct val="0"/>
              </a:spcAft>
            </a:pPr>
            <a:r>
              <a:rPr lang="de-DE" sz="2400" dirty="0" smtClean="0"/>
              <a:t>Was zeichnet Aberdeen Standard Investments als Small Caps- Manager aus?</a:t>
            </a:r>
          </a:p>
        </p:txBody>
      </p:sp>
      <p:pic>
        <p:nvPicPr>
          <p:cNvPr id="6" name="Picture 5"/>
          <p:cNvPicPr>
            <a:picLocks noChangeAspect="1"/>
          </p:cNvPicPr>
          <p:nvPr/>
        </p:nvPicPr>
        <p:blipFill>
          <a:blip r:embed="rId4" cstate="email">
            <a:alphaModFix/>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7076122" y="410952"/>
            <a:ext cx="2528253" cy="594085"/>
          </a:xfrm>
          <a:prstGeom prst="rect">
            <a:avLst/>
          </a:prstGeom>
        </p:spPr>
      </p:pic>
    </p:spTree>
    <p:extLst>
      <p:ext uri="{BB962C8B-B14F-4D97-AF65-F5344CB8AC3E}">
        <p14:creationId xmlns:p14="http://schemas.microsoft.com/office/powerpoint/2010/main" val="1695991198"/>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3459165" y="3576643"/>
            <a:ext cx="3000375" cy="2282823"/>
            <a:chOff x="353632" y="1647825"/>
            <a:chExt cx="4527550" cy="1911081"/>
          </a:xfrm>
        </p:grpSpPr>
        <p:sp>
          <p:nvSpPr>
            <p:cNvPr id="27" name="Rectangle 26"/>
            <p:cNvSpPr/>
            <p:nvPr/>
          </p:nvSpPr>
          <p:spPr>
            <a:xfrm>
              <a:off x="353632" y="1647826"/>
              <a:ext cx="4527550" cy="191108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FFFFFF"/>
                </a:solidFill>
              </a:endParaRPr>
            </a:p>
          </p:txBody>
        </p:sp>
        <p:cxnSp>
          <p:nvCxnSpPr>
            <p:cNvPr id="28" name="Straight Connector 27"/>
            <p:cNvCxnSpPr/>
            <p:nvPr/>
          </p:nvCxnSpPr>
          <p:spPr>
            <a:xfrm>
              <a:off x="353632" y="1647825"/>
              <a:ext cx="452755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304802" y="1222376"/>
            <a:ext cx="3000375" cy="2282824"/>
            <a:chOff x="353632" y="1647825"/>
            <a:chExt cx="4527550" cy="1911081"/>
          </a:xfrm>
        </p:grpSpPr>
        <p:sp>
          <p:nvSpPr>
            <p:cNvPr id="11" name="Rectangle 10"/>
            <p:cNvSpPr/>
            <p:nvPr/>
          </p:nvSpPr>
          <p:spPr>
            <a:xfrm>
              <a:off x="353632" y="1647826"/>
              <a:ext cx="4527550" cy="191108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FFFFFF"/>
                </a:solidFill>
              </a:endParaRPr>
            </a:p>
          </p:txBody>
        </p:sp>
        <p:cxnSp>
          <p:nvCxnSpPr>
            <p:cNvPr id="12" name="Straight Connector 11"/>
            <p:cNvCxnSpPr/>
            <p:nvPr/>
          </p:nvCxnSpPr>
          <p:spPr>
            <a:xfrm>
              <a:off x="353632" y="1647825"/>
              <a:ext cx="452755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3459165" y="1230846"/>
            <a:ext cx="3000375" cy="2282823"/>
            <a:chOff x="353632" y="1647825"/>
            <a:chExt cx="4527550" cy="1911081"/>
          </a:xfrm>
        </p:grpSpPr>
        <p:sp>
          <p:nvSpPr>
            <p:cNvPr id="17" name="Rectangle 16"/>
            <p:cNvSpPr/>
            <p:nvPr/>
          </p:nvSpPr>
          <p:spPr>
            <a:xfrm>
              <a:off x="353632" y="1647826"/>
              <a:ext cx="4527550" cy="191108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FFFFFF"/>
                </a:solidFill>
              </a:endParaRPr>
            </a:p>
          </p:txBody>
        </p:sp>
        <p:cxnSp>
          <p:nvCxnSpPr>
            <p:cNvPr id="18" name="Straight Connector 17"/>
            <p:cNvCxnSpPr/>
            <p:nvPr/>
          </p:nvCxnSpPr>
          <p:spPr>
            <a:xfrm>
              <a:off x="353632" y="1647825"/>
              <a:ext cx="452755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5" name="Title 4"/>
          <p:cNvSpPr>
            <a:spLocks noGrp="1"/>
          </p:cNvSpPr>
          <p:nvPr>
            <p:ph type="title"/>
          </p:nvPr>
        </p:nvSpPr>
        <p:spPr/>
        <p:txBody>
          <a:bodyPr/>
          <a:lstStyle/>
          <a:p>
            <a:r>
              <a:rPr lang="en-GB" dirty="0" smtClean="0"/>
              <a:t>Aberdeen Standard Investments Small Caps – Top-</a:t>
            </a:r>
            <a:r>
              <a:rPr lang="en-GB" dirty="0" err="1" smtClean="0"/>
              <a:t>Strategien</a:t>
            </a:r>
            <a:r>
              <a:rPr lang="en-GB" dirty="0" smtClean="0"/>
              <a:t> auf </a:t>
            </a:r>
            <a:r>
              <a:rPr lang="en-GB" dirty="0" err="1" smtClean="0"/>
              <a:t>einen</a:t>
            </a:r>
            <a:r>
              <a:rPr lang="en-GB" dirty="0" smtClean="0"/>
              <a:t> </a:t>
            </a:r>
            <a:r>
              <a:rPr lang="en-GB" dirty="0" err="1" smtClean="0"/>
              <a:t>Blick</a:t>
            </a:r>
            <a:endParaRPr lang="en-GB" dirty="0"/>
          </a:p>
        </p:txBody>
      </p:sp>
      <p:sp>
        <p:nvSpPr>
          <p:cNvPr id="9" name="Text Placeholder 8"/>
          <p:cNvSpPr>
            <a:spLocks noGrp="1"/>
          </p:cNvSpPr>
          <p:nvPr>
            <p:ph type="body" sz="quarter" idx="11"/>
          </p:nvPr>
        </p:nvSpPr>
        <p:spPr>
          <a:xfrm>
            <a:off x="314329" y="771238"/>
            <a:ext cx="9294186" cy="256480"/>
          </a:xfrm>
        </p:spPr>
        <p:txBody>
          <a:bodyPr/>
          <a:lstStyle/>
          <a:p>
            <a:r>
              <a:rPr lang="en-GB" dirty="0" err="1" smtClean="0"/>
              <a:t>Deutlicher</a:t>
            </a:r>
            <a:r>
              <a:rPr lang="en-GB" dirty="0" smtClean="0"/>
              <a:t> </a:t>
            </a:r>
            <a:r>
              <a:rPr lang="en-GB" dirty="0" err="1" smtClean="0"/>
              <a:t>Mehrwert</a:t>
            </a:r>
            <a:r>
              <a:rPr lang="en-GB" dirty="0" smtClean="0"/>
              <a:t> </a:t>
            </a:r>
            <a:r>
              <a:rPr lang="en-GB" dirty="0" err="1" smtClean="0"/>
              <a:t>für</a:t>
            </a:r>
            <a:r>
              <a:rPr lang="en-GB" dirty="0" smtClean="0"/>
              <a:t> </a:t>
            </a:r>
            <a:r>
              <a:rPr lang="en-GB" dirty="0" err="1" smtClean="0"/>
              <a:t>Kunden</a:t>
            </a:r>
            <a:r>
              <a:rPr lang="en-GB" dirty="0" smtClean="0"/>
              <a:t> </a:t>
            </a:r>
            <a:r>
              <a:rPr lang="en-GB" dirty="0" err="1" smtClean="0"/>
              <a:t>seit</a:t>
            </a:r>
            <a:r>
              <a:rPr lang="en-GB" dirty="0" smtClean="0"/>
              <a:t> </a:t>
            </a:r>
            <a:r>
              <a:rPr lang="en-GB" dirty="0" err="1" smtClean="0"/>
              <a:t>Auflage</a:t>
            </a:r>
            <a:r>
              <a:rPr lang="en-GB" dirty="0" smtClean="0"/>
              <a:t> der </a:t>
            </a:r>
            <a:r>
              <a:rPr lang="en-GB" dirty="0" err="1" smtClean="0"/>
              <a:t>jeweiligen</a:t>
            </a:r>
            <a:r>
              <a:rPr lang="en-GB" dirty="0" smtClean="0"/>
              <a:t> </a:t>
            </a:r>
            <a:r>
              <a:rPr lang="en-GB" dirty="0" err="1" smtClean="0"/>
              <a:t>Strategie</a:t>
            </a:r>
            <a:r>
              <a:rPr lang="en-GB" dirty="0" smtClean="0"/>
              <a:t>.</a:t>
            </a:r>
            <a:endParaRPr lang="en-GB" dirty="0"/>
          </a:p>
        </p:txBody>
      </p:sp>
      <p:sp>
        <p:nvSpPr>
          <p:cNvPr id="13" name="Text Placeholder 3"/>
          <p:cNvSpPr txBox="1">
            <a:spLocks/>
          </p:cNvSpPr>
          <p:nvPr/>
        </p:nvSpPr>
        <p:spPr>
          <a:xfrm>
            <a:off x="314329" y="1304320"/>
            <a:ext cx="2990848" cy="241980"/>
          </a:xfrm>
          <a:prstGeom prst="rect">
            <a:avLst/>
          </a:prstGeom>
        </p:spPr>
        <p:txBody>
          <a:bodyPr wrap="square" tIns="36000" bIns="36000">
            <a:sp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1200" b="1" i="0" kern="1200" spc="0" baseline="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6350" indent="0" algn="l" defTabSz="914400" rtl="0" eaLnBrk="1" latinLnBrk="0" hangingPunct="1">
              <a:lnSpc>
                <a:spcPct val="100000"/>
              </a:lnSpc>
              <a:spcBef>
                <a:spcPts val="600"/>
              </a:spcBef>
              <a:spcAft>
                <a:spcPts val="600"/>
              </a:spcAft>
              <a:buFont typeface="Arial" panose="020B0604020202020204" pitchFamily="34" charset="0"/>
              <a:buNone/>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71450" indent="-171450" algn="l" defTabSz="914400" rtl="0" eaLnBrk="1" latinLnBrk="0" hangingPunct="1">
              <a:lnSpc>
                <a:spcPct val="100000"/>
              </a:lnSpc>
              <a:spcBef>
                <a:spcPts val="600"/>
              </a:spcBef>
              <a:spcAft>
                <a:spcPts val="600"/>
              </a:spcAft>
              <a:buFont typeface="Arial" charset="0"/>
              <a:buChar char="•"/>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3pPr>
            <a:lvl4pPr marL="357188" indent="-179388" algn="l" defTabSz="914400" rtl="0" eaLnBrk="1" latinLnBrk="0" hangingPunct="1">
              <a:lnSpc>
                <a:spcPct val="100000"/>
              </a:lnSpc>
              <a:spcBef>
                <a:spcPts val="600"/>
              </a:spcBef>
              <a:spcAft>
                <a:spcPts val="600"/>
              </a:spcAft>
              <a:buFont typeface="Arial" panose="020B0604020202020204" pitchFamily="34" charset="0"/>
              <a:buChar char="•"/>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4pPr>
            <a:lvl5pPr marL="536575" indent="-179388" algn="l" defTabSz="914400" rtl="0" eaLnBrk="1" latinLnBrk="0" hangingPunct="1">
              <a:lnSpc>
                <a:spcPct val="100000"/>
              </a:lnSpc>
              <a:spcBef>
                <a:spcPts val="600"/>
              </a:spcBef>
              <a:spcAft>
                <a:spcPts val="600"/>
              </a:spcAft>
              <a:buFont typeface="Arial" charset="0"/>
              <a:buChar char="•"/>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5pPr>
            <a:lvl6pPr marL="720725" indent="-182563" algn="l" defTabSz="914400" rtl="0" eaLnBrk="1" latinLnBrk="0" hangingPunct="1">
              <a:lnSpc>
                <a:spcPct val="100000"/>
              </a:lnSpc>
              <a:spcBef>
                <a:spcPts val="600"/>
              </a:spcBef>
              <a:spcAft>
                <a:spcPts val="600"/>
              </a:spcAft>
              <a:buFont typeface="Arial" panose="020B0604020202020204" pitchFamily="34" charset="0"/>
              <a:buChar char="•"/>
              <a:tabLst/>
              <a:defRPr sz="1000" kern="1200" spc="0" baseline="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100" dirty="0" smtClean="0"/>
              <a:t>European Smaller Companies </a:t>
            </a:r>
            <a:r>
              <a:rPr lang="en-GB" sz="700" dirty="0" smtClean="0"/>
              <a:t>(01.10.2007)</a:t>
            </a:r>
          </a:p>
        </p:txBody>
      </p:sp>
      <p:sp>
        <p:nvSpPr>
          <p:cNvPr id="14" name="Text Placeholder 3"/>
          <p:cNvSpPr txBox="1">
            <a:spLocks/>
          </p:cNvSpPr>
          <p:nvPr/>
        </p:nvSpPr>
        <p:spPr>
          <a:xfrm>
            <a:off x="198728" y="5848679"/>
            <a:ext cx="9290048" cy="318924"/>
          </a:xfrm>
          <a:prstGeom prst="rect">
            <a:avLst/>
          </a:prstGeom>
        </p:spPr>
        <p:txBody>
          <a:bodyPr wrap="square" tIns="36000" bIns="36000" anchor="b" anchorCtr="0">
            <a:sp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800" b="0" i="0" kern="1200" spc="0" baseline="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6350" indent="0" algn="l" defTabSz="914400" rtl="0" eaLnBrk="1" latinLnBrk="0" hangingPunct="1">
              <a:lnSpc>
                <a:spcPct val="100000"/>
              </a:lnSpc>
              <a:spcBef>
                <a:spcPts val="600"/>
              </a:spcBef>
              <a:spcAft>
                <a:spcPts val="600"/>
              </a:spcAft>
              <a:buFont typeface="Arial" panose="020B0604020202020204" pitchFamily="34" charset="0"/>
              <a:buNone/>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71450" indent="-171450" algn="l" defTabSz="914400" rtl="0" eaLnBrk="1" latinLnBrk="0" hangingPunct="1">
              <a:lnSpc>
                <a:spcPct val="100000"/>
              </a:lnSpc>
              <a:spcBef>
                <a:spcPts val="600"/>
              </a:spcBef>
              <a:spcAft>
                <a:spcPts val="600"/>
              </a:spcAft>
              <a:buFont typeface="Arial" charset="0"/>
              <a:buChar char="•"/>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3pPr>
            <a:lvl4pPr marL="357188" indent="-179388" algn="l" defTabSz="914400" rtl="0" eaLnBrk="1" latinLnBrk="0" hangingPunct="1">
              <a:lnSpc>
                <a:spcPct val="100000"/>
              </a:lnSpc>
              <a:spcBef>
                <a:spcPts val="600"/>
              </a:spcBef>
              <a:spcAft>
                <a:spcPts val="600"/>
              </a:spcAft>
              <a:buFont typeface="Arial" panose="020B0604020202020204" pitchFamily="34" charset="0"/>
              <a:buChar char="•"/>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4pPr>
            <a:lvl5pPr marL="536575" indent="-179388" algn="l" defTabSz="914400" rtl="0" eaLnBrk="1" latinLnBrk="0" hangingPunct="1">
              <a:lnSpc>
                <a:spcPct val="100000"/>
              </a:lnSpc>
              <a:spcBef>
                <a:spcPts val="600"/>
              </a:spcBef>
              <a:spcAft>
                <a:spcPts val="600"/>
              </a:spcAft>
              <a:buFont typeface="Arial" charset="0"/>
              <a:buChar char="•"/>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5pPr>
            <a:lvl6pPr marL="720725" indent="-182563" algn="l" defTabSz="914400" rtl="0" eaLnBrk="1" latinLnBrk="0" hangingPunct="1">
              <a:lnSpc>
                <a:spcPct val="100000"/>
              </a:lnSpc>
              <a:spcBef>
                <a:spcPts val="600"/>
              </a:spcBef>
              <a:spcAft>
                <a:spcPts val="600"/>
              </a:spcAft>
              <a:buFont typeface="Arial" panose="020B0604020202020204" pitchFamily="34" charset="0"/>
              <a:buChar char="•"/>
              <a:tabLst/>
              <a:defRPr sz="1000" kern="1200" spc="0" baseline="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err="1" smtClean="0"/>
              <a:t>Quelle</a:t>
            </a:r>
            <a:r>
              <a:rPr lang="en-GB" dirty="0" smtClean="0"/>
              <a:t>: </a:t>
            </a:r>
            <a:r>
              <a:rPr lang="en-GB" dirty="0"/>
              <a:t>Aberdeen Standard Investments, BPSS, </a:t>
            </a:r>
            <a:r>
              <a:rPr lang="en-GB" dirty="0" smtClean="0"/>
              <a:t>Thomson Reuters DataStream, </a:t>
            </a:r>
            <a:r>
              <a:rPr lang="en-GB" dirty="0" err="1" smtClean="0"/>
              <a:t>brutto</a:t>
            </a:r>
            <a:r>
              <a:rPr lang="en-GB" dirty="0" smtClean="0"/>
              <a:t> </a:t>
            </a:r>
            <a:r>
              <a:rPr lang="en-GB" dirty="0" err="1" smtClean="0"/>
              <a:t>arithmetische</a:t>
            </a:r>
            <a:r>
              <a:rPr lang="en-GB" dirty="0" smtClean="0"/>
              <a:t> </a:t>
            </a:r>
            <a:r>
              <a:rPr lang="en-GB" dirty="0" err="1" smtClean="0"/>
              <a:t>Renditen</a:t>
            </a:r>
            <a:r>
              <a:rPr lang="en-GB" dirty="0" smtClean="0"/>
              <a:t> </a:t>
            </a:r>
            <a:r>
              <a:rPr lang="en-GB" dirty="0" err="1" smtClean="0"/>
              <a:t>seit</a:t>
            </a:r>
            <a:r>
              <a:rPr lang="en-GB" dirty="0" smtClean="0"/>
              <a:t> </a:t>
            </a:r>
            <a:r>
              <a:rPr lang="en-GB" dirty="0" err="1" smtClean="0"/>
              <a:t>Auflage</a:t>
            </a:r>
            <a:r>
              <a:rPr lang="en-GB" dirty="0" smtClean="0"/>
              <a:t> der </a:t>
            </a:r>
            <a:r>
              <a:rPr lang="en-GB" dirty="0" err="1" smtClean="0"/>
              <a:t>Strategien</a:t>
            </a:r>
            <a:r>
              <a:rPr lang="en-GB" dirty="0" smtClean="0"/>
              <a:t> in USD</a:t>
            </a:r>
            <a:r>
              <a:rPr lang="en-GB" dirty="0"/>
              <a:t>, </a:t>
            </a:r>
            <a:r>
              <a:rPr lang="en-GB" dirty="0" smtClean="0"/>
              <a:t>30. September 2018.</a:t>
            </a:r>
          </a:p>
          <a:p>
            <a:endParaRPr lang="en-GB" dirty="0"/>
          </a:p>
        </p:txBody>
      </p:sp>
      <p:grpSp>
        <p:nvGrpSpPr>
          <p:cNvPr id="20" name="Group 19"/>
          <p:cNvGrpSpPr/>
          <p:nvPr/>
        </p:nvGrpSpPr>
        <p:grpSpPr>
          <a:xfrm>
            <a:off x="6604002" y="1222379"/>
            <a:ext cx="3000375" cy="2282823"/>
            <a:chOff x="353632" y="1647825"/>
            <a:chExt cx="4527550" cy="1911081"/>
          </a:xfrm>
        </p:grpSpPr>
        <p:sp>
          <p:nvSpPr>
            <p:cNvPr id="21" name="Rectangle 20"/>
            <p:cNvSpPr/>
            <p:nvPr/>
          </p:nvSpPr>
          <p:spPr>
            <a:xfrm>
              <a:off x="353632" y="1647826"/>
              <a:ext cx="4527550" cy="191108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FFFFFF"/>
                </a:solidFill>
              </a:endParaRPr>
            </a:p>
          </p:txBody>
        </p:sp>
        <p:cxnSp>
          <p:nvCxnSpPr>
            <p:cNvPr id="22" name="Straight Connector 21"/>
            <p:cNvCxnSpPr/>
            <p:nvPr/>
          </p:nvCxnSpPr>
          <p:spPr>
            <a:xfrm>
              <a:off x="353632" y="1647825"/>
              <a:ext cx="452755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6604002" y="3576642"/>
            <a:ext cx="3000375" cy="2282823"/>
            <a:chOff x="353632" y="1647825"/>
            <a:chExt cx="4527550" cy="1911081"/>
          </a:xfrm>
        </p:grpSpPr>
        <p:sp>
          <p:nvSpPr>
            <p:cNvPr id="24" name="Rectangle 23"/>
            <p:cNvSpPr/>
            <p:nvPr/>
          </p:nvSpPr>
          <p:spPr>
            <a:xfrm>
              <a:off x="353632" y="1647826"/>
              <a:ext cx="4527550" cy="191108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FFFFFF"/>
                </a:solidFill>
              </a:endParaRPr>
            </a:p>
          </p:txBody>
        </p:sp>
        <p:cxnSp>
          <p:nvCxnSpPr>
            <p:cNvPr id="25" name="Straight Connector 24"/>
            <p:cNvCxnSpPr/>
            <p:nvPr/>
          </p:nvCxnSpPr>
          <p:spPr>
            <a:xfrm>
              <a:off x="353632" y="1647825"/>
              <a:ext cx="452755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314329" y="3576644"/>
            <a:ext cx="3000375" cy="2282823"/>
            <a:chOff x="353632" y="1647825"/>
            <a:chExt cx="4527550" cy="1911081"/>
          </a:xfrm>
        </p:grpSpPr>
        <p:sp>
          <p:nvSpPr>
            <p:cNvPr id="30" name="Rectangle 29"/>
            <p:cNvSpPr/>
            <p:nvPr/>
          </p:nvSpPr>
          <p:spPr>
            <a:xfrm>
              <a:off x="353632" y="1647826"/>
              <a:ext cx="4527550" cy="191108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FFFFFF"/>
                </a:solidFill>
              </a:endParaRPr>
            </a:p>
          </p:txBody>
        </p:sp>
        <p:cxnSp>
          <p:nvCxnSpPr>
            <p:cNvPr id="31" name="Straight Connector 30"/>
            <p:cNvCxnSpPr/>
            <p:nvPr/>
          </p:nvCxnSpPr>
          <p:spPr>
            <a:xfrm>
              <a:off x="353632" y="1647825"/>
              <a:ext cx="452755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32" name="Text Placeholder 3"/>
          <p:cNvSpPr txBox="1">
            <a:spLocks/>
          </p:cNvSpPr>
          <p:nvPr/>
        </p:nvSpPr>
        <p:spPr>
          <a:xfrm>
            <a:off x="3594637" y="1304320"/>
            <a:ext cx="2850494" cy="241980"/>
          </a:xfrm>
          <a:prstGeom prst="rect">
            <a:avLst/>
          </a:prstGeom>
        </p:spPr>
        <p:txBody>
          <a:bodyPr wrap="square" tIns="36000" bIns="36000">
            <a:sp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1200" b="1" i="0" kern="1200" spc="0" baseline="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6350" indent="0" algn="l" defTabSz="914400" rtl="0" eaLnBrk="1" latinLnBrk="0" hangingPunct="1">
              <a:lnSpc>
                <a:spcPct val="100000"/>
              </a:lnSpc>
              <a:spcBef>
                <a:spcPts val="600"/>
              </a:spcBef>
              <a:spcAft>
                <a:spcPts val="600"/>
              </a:spcAft>
              <a:buFont typeface="Arial" panose="020B0604020202020204" pitchFamily="34" charset="0"/>
              <a:buNone/>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71450" indent="-171450" algn="l" defTabSz="914400" rtl="0" eaLnBrk="1" latinLnBrk="0" hangingPunct="1">
              <a:lnSpc>
                <a:spcPct val="100000"/>
              </a:lnSpc>
              <a:spcBef>
                <a:spcPts val="600"/>
              </a:spcBef>
              <a:spcAft>
                <a:spcPts val="600"/>
              </a:spcAft>
              <a:buFont typeface="Arial" charset="0"/>
              <a:buChar char="•"/>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3pPr>
            <a:lvl4pPr marL="357188" indent="-179388" algn="l" defTabSz="914400" rtl="0" eaLnBrk="1" latinLnBrk="0" hangingPunct="1">
              <a:lnSpc>
                <a:spcPct val="100000"/>
              </a:lnSpc>
              <a:spcBef>
                <a:spcPts val="600"/>
              </a:spcBef>
              <a:spcAft>
                <a:spcPts val="600"/>
              </a:spcAft>
              <a:buFont typeface="Arial" panose="020B0604020202020204" pitchFamily="34" charset="0"/>
              <a:buChar char="•"/>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4pPr>
            <a:lvl5pPr marL="536575" indent="-179388" algn="l" defTabSz="914400" rtl="0" eaLnBrk="1" latinLnBrk="0" hangingPunct="1">
              <a:lnSpc>
                <a:spcPct val="100000"/>
              </a:lnSpc>
              <a:spcBef>
                <a:spcPts val="600"/>
              </a:spcBef>
              <a:spcAft>
                <a:spcPts val="600"/>
              </a:spcAft>
              <a:buFont typeface="Arial" charset="0"/>
              <a:buChar char="•"/>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5pPr>
            <a:lvl6pPr marL="720725" indent="-182563" algn="l" defTabSz="914400" rtl="0" eaLnBrk="1" latinLnBrk="0" hangingPunct="1">
              <a:lnSpc>
                <a:spcPct val="100000"/>
              </a:lnSpc>
              <a:spcBef>
                <a:spcPts val="600"/>
              </a:spcBef>
              <a:spcAft>
                <a:spcPts val="600"/>
              </a:spcAft>
              <a:buFont typeface="Arial" panose="020B0604020202020204" pitchFamily="34" charset="0"/>
              <a:buChar char="•"/>
              <a:tabLst/>
              <a:defRPr sz="1000" kern="1200" spc="0" baseline="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100" dirty="0" smtClean="0"/>
              <a:t>Global Smaller Companies </a:t>
            </a:r>
            <a:r>
              <a:rPr lang="en-GB" sz="700" dirty="0" smtClean="0"/>
              <a:t>(19.01.2012)</a:t>
            </a:r>
          </a:p>
        </p:txBody>
      </p:sp>
      <p:sp>
        <p:nvSpPr>
          <p:cNvPr id="33" name="Text Placeholder 3"/>
          <p:cNvSpPr txBox="1">
            <a:spLocks/>
          </p:cNvSpPr>
          <p:nvPr/>
        </p:nvSpPr>
        <p:spPr>
          <a:xfrm>
            <a:off x="6743057" y="1304320"/>
            <a:ext cx="2850494" cy="241980"/>
          </a:xfrm>
          <a:prstGeom prst="rect">
            <a:avLst/>
          </a:prstGeom>
        </p:spPr>
        <p:txBody>
          <a:bodyPr wrap="square" tIns="36000" bIns="36000">
            <a:sp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1200" b="1" i="0" kern="1200" spc="0" baseline="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6350" indent="0" algn="l" defTabSz="914400" rtl="0" eaLnBrk="1" latinLnBrk="0" hangingPunct="1">
              <a:lnSpc>
                <a:spcPct val="100000"/>
              </a:lnSpc>
              <a:spcBef>
                <a:spcPts val="600"/>
              </a:spcBef>
              <a:spcAft>
                <a:spcPts val="600"/>
              </a:spcAft>
              <a:buFont typeface="Arial" panose="020B0604020202020204" pitchFamily="34" charset="0"/>
              <a:buNone/>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71450" indent="-171450" algn="l" defTabSz="914400" rtl="0" eaLnBrk="1" latinLnBrk="0" hangingPunct="1">
              <a:lnSpc>
                <a:spcPct val="100000"/>
              </a:lnSpc>
              <a:spcBef>
                <a:spcPts val="600"/>
              </a:spcBef>
              <a:spcAft>
                <a:spcPts val="600"/>
              </a:spcAft>
              <a:buFont typeface="Arial" charset="0"/>
              <a:buChar char="•"/>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3pPr>
            <a:lvl4pPr marL="357188" indent="-179388" algn="l" defTabSz="914400" rtl="0" eaLnBrk="1" latinLnBrk="0" hangingPunct="1">
              <a:lnSpc>
                <a:spcPct val="100000"/>
              </a:lnSpc>
              <a:spcBef>
                <a:spcPts val="600"/>
              </a:spcBef>
              <a:spcAft>
                <a:spcPts val="600"/>
              </a:spcAft>
              <a:buFont typeface="Arial" panose="020B0604020202020204" pitchFamily="34" charset="0"/>
              <a:buChar char="•"/>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4pPr>
            <a:lvl5pPr marL="536575" indent="-179388" algn="l" defTabSz="914400" rtl="0" eaLnBrk="1" latinLnBrk="0" hangingPunct="1">
              <a:lnSpc>
                <a:spcPct val="100000"/>
              </a:lnSpc>
              <a:spcBef>
                <a:spcPts val="600"/>
              </a:spcBef>
              <a:spcAft>
                <a:spcPts val="600"/>
              </a:spcAft>
              <a:buFont typeface="Arial" charset="0"/>
              <a:buChar char="•"/>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5pPr>
            <a:lvl6pPr marL="720725" indent="-182563" algn="l" defTabSz="914400" rtl="0" eaLnBrk="1" latinLnBrk="0" hangingPunct="1">
              <a:lnSpc>
                <a:spcPct val="100000"/>
              </a:lnSpc>
              <a:spcBef>
                <a:spcPts val="600"/>
              </a:spcBef>
              <a:spcAft>
                <a:spcPts val="600"/>
              </a:spcAft>
              <a:buFont typeface="Arial" panose="020B0604020202020204" pitchFamily="34" charset="0"/>
              <a:buChar char="•"/>
              <a:tabLst/>
              <a:defRPr sz="1000" kern="1200" spc="0" baseline="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100" dirty="0" smtClean="0"/>
              <a:t>US Smaller Companies </a:t>
            </a:r>
            <a:r>
              <a:rPr lang="en-GB" sz="700" dirty="0" smtClean="0"/>
              <a:t>(01.11.2008)</a:t>
            </a:r>
          </a:p>
        </p:txBody>
      </p:sp>
      <p:sp>
        <p:nvSpPr>
          <p:cNvPr id="34" name="Text Placeholder 3"/>
          <p:cNvSpPr txBox="1">
            <a:spLocks/>
          </p:cNvSpPr>
          <p:nvPr/>
        </p:nvSpPr>
        <p:spPr>
          <a:xfrm>
            <a:off x="304802" y="3652392"/>
            <a:ext cx="3154361" cy="241980"/>
          </a:xfrm>
          <a:prstGeom prst="rect">
            <a:avLst/>
          </a:prstGeom>
        </p:spPr>
        <p:txBody>
          <a:bodyPr wrap="square" tIns="36000" bIns="36000">
            <a:sp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1200" b="1" i="0" kern="1200" spc="0" baseline="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6350" indent="0" algn="l" defTabSz="914400" rtl="0" eaLnBrk="1" latinLnBrk="0" hangingPunct="1">
              <a:lnSpc>
                <a:spcPct val="100000"/>
              </a:lnSpc>
              <a:spcBef>
                <a:spcPts val="600"/>
              </a:spcBef>
              <a:spcAft>
                <a:spcPts val="600"/>
              </a:spcAft>
              <a:buFont typeface="Arial" panose="020B0604020202020204" pitchFamily="34" charset="0"/>
              <a:buNone/>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71450" indent="-171450" algn="l" defTabSz="914400" rtl="0" eaLnBrk="1" latinLnBrk="0" hangingPunct="1">
              <a:lnSpc>
                <a:spcPct val="100000"/>
              </a:lnSpc>
              <a:spcBef>
                <a:spcPts val="600"/>
              </a:spcBef>
              <a:spcAft>
                <a:spcPts val="600"/>
              </a:spcAft>
              <a:buFont typeface="Arial" charset="0"/>
              <a:buChar char="•"/>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3pPr>
            <a:lvl4pPr marL="357188" indent="-179388" algn="l" defTabSz="914400" rtl="0" eaLnBrk="1" latinLnBrk="0" hangingPunct="1">
              <a:lnSpc>
                <a:spcPct val="100000"/>
              </a:lnSpc>
              <a:spcBef>
                <a:spcPts val="600"/>
              </a:spcBef>
              <a:spcAft>
                <a:spcPts val="600"/>
              </a:spcAft>
              <a:buFont typeface="Arial" panose="020B0604020202020204" pitchFamily="34" charset="0"/>
              <a:buChar char="•"/>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4pPr>
            <a:lvl5pPr marL="536575" indent="-179388" algn="l" defTabSz="914400" rtl="0" eaLnBrk="1" latinLnBrk="0" hangingPunct="1">
              <a:lnSpc>
                <a:spcPct val="100000"/>
              </a:lnSpc>
              <a:spcBef>
                <a:spcPts val="600"/>
              </a:spcBef>
              <a:spcAft>
                <a:spcPts val="600"/>
              </a:spcAft>
              <a:buFont typeface="Arial" charset="0"/>
              <a:buChar char="•"/>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5pPr>
            <a:lvl6pPr marL="720725" indent="-182563" algn="l" defTabSz="914400" rtl="0" eaLnBrk="1" latinLnBrk="0" hangingPunct="1">
              <a:lnSpc>
                <a:spcPct val="100000"/>
              </a:lnSpc>
              <a:spcBef>
                <a:spcPts val="600"/>
              </a:spcBef>
              <a:spcAft>
                <a:spcPts val="600"/>
              </a:spcAft>
              <a:buFont typeface="Arial" panose="020B0604020202020204" pitchFamily="34" charset="0"/>
              <a:buChar char="•"/>
              <a:tabLst/>
              <a:defRPr sz="1000" kern="1200" spc="0" baseline="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100" dirty="0" smtClean="0"/>
              <a:t>Japanese Smaller Companies </a:t>
            </a:r>
            <a:r>
              <a:rPr lang="en-GB" sz="700" dirty="0" smtClean="0"/>
              <a:t>(01.01.2006)</a:t>
            </a:r>
          </a:p>
        </p:txBody>
      </p:sp>
      <p:sp>
        <p:nvSpPr>
          <p:cNvPr id="35" name="Text Placeholder 3"/>
          <p:cNvSpPr txBox="1">
            <a:spLocks/>
          </p:cNvSpPr>
          <p:nvPr/>
        </p:nvSpPr>
        <p:spPr>
          <a:xfrm>
            <a:off x="3459164" y="3650707"/>
            <a:ext cx="3000375" cy="241980"/>
          </a:xfrm>
          <a:prstGeom prst="rect">
            <a:avLst/>
          </a:prstGeom>
        </p:spPr>
        <p:txBody>
          <a:bodyPr wrap="square" tIns="36000" bIns="36000">
            <a:sp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1200" b="1" i="0" kern="1200" spc="0" baseline="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6350" indent="0" algn="l" defTabSz="914400" rtl="0" eaLnBrk="1" latinLnBrk="0" hangingPunct="1">
              <a:lnSpc>
                <a:spcPct val="100000"/>
              </a:lnSpc>
              <a:spcBef>
                <a:spcPts val="600"/>
              </a:spcBef>
              <a:spcAft>
                <a:spcPts val="600"/>
              </a:spcAft>
              <a:buFont typeface="Arial" panose="020B0604020202020204" pitchFamily="34" charset="0"/>
              <a:buNone/>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71450" indent="-171450" algn="l" defTabSz="914400" rtl="0" eaLnBrk="1" latinLnBrk="0" hangingPunct="1">
              <a:lnSpc>
                <a:spcPct val="100000"/>
              </a:lnSpc>
              <a:spcBef>
                <a:spcPts val="600"/>
              </a:spcBef>
              <a:spcAft>
                <a:spcPts val="600"/>
              </a:spcAft>
              <a:buFont typeface="Arial" charset="0"/>
              <a:buChar char="•"/>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3pPr>
            <a:lvl4pPr marL="357188" indent="-179388" algn="l" defTabSz="914400" rtl="0" eaLnBrk="1" latinLnBrk="0" hangingPunct="1">
              <a:lnSpc>
                <a:spcPct val="100000"/>
              </a:lnSpc>
              <a:spcBef>
                <a:spcPts val="600"/>
              </a:spcBef>
              <a:spcAft>
                <a:spcPts val="600"/>
              </a:spcAft>
              <a:buFont typeface="Arial" panose="020B0604020202020204" pitchFamily="34" charset="0"/>
              <a:buChar char="•"/>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4pPr>
            <a:lvl5pPr marL="536575" indent="-179388" algn="l" defTabSz="914400" rtl="0" eaLnBrk="1" latinLnBrk="0" hangingPunct="1">
              <a:lnSpc>
                <a:spcPct val="100000"/>
              </a:lnSpc>
              <a:spcBef>
                <a:spcPts val="600"/>
              </a:spcBef>
              <a:spcAft>
                <a:spcPts val="600"/>
              </a:spcAft>
              <a:buFont typeface="Arial" charset="0"/>
              <a:buChar char="•"/>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5pPr>
            <a:lvl6pPr marL="720725" indent="-182563" algn="l" defTabSz="914400" rtl="0" eaLnBrk="1" latinLnBrk="0" hangingPunct="1">
              <a:lnSpc>
                <a:spcPct val="100000"/>
              </a:lnSpc>
              <a:spcBef>
                <a:spcPts val="600"/>
              </a:spcBef>
              <a:spcAft>
                <a:spcPts val="600"/>
              </a:spcAft>
              <a:buFont typeface="Arial" panose="020B0604020202020204" pitchFamily="34" charset="0"/>
              <a:buChar char="•"/>
              <a:tabLst/>
              <a:defRPr sz="1000" kern="1200" spc="0" baseline="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100" dirty="0" smtClean="0"/>
              <a:t>EM Smaller Companies </a:t>
            </a:r>
            <a:r>
              <a:rPr lang="en-GB" sz="700" dirty="0" smtClean="0"/>
              <a:t>(01.05.2007)</a:t>
            </a:r>
          </a:p>
        </p:txBody>
      </p:sp>
      <p:sp>
        <p:nvSpPr>
          <p:cNvPr id="36" name="Text Placeholder 3"/>
          <p:cNvSpPr txBox="1">
            <a:spLocks/>
          </p:cNvSpPr>
          <p:nvPr/>
        </p:nvSpPr>
        <p:spPr>
          <a:xfrm>
            <a:off x="6608763" y="3649020"/>
            <a:ext cx="2991992" cy="241980"/>
          </a:xfrm>
          <a:prstGeom prst="rect">
            <a:avLst/>
          </a:prstGeom>
        </p:spPr>
        <p:txBody>
          <a:bodyPr wrap="square" tIns="36000" bIns="36000">
            <a:sp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1200" b="1" i="0" kern="1200" spc="0" baseline="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6350" indent="0" algn="l" defTabSz="914400" rtl="0" eaLnBrk="1" latinLnBrk="0" hangingPunct="1">
              <a:lnSpc>
                <a:spcPct val="100000"/>
              </a:lnSpc>
              <a:spcBef>
                <a:spcPts val="600"/>
              </a:spcBef>
              <a:spcAft>
                <a:spcPts val="600"/>
              </a:spcAft>
              <a:buFont typeface="Arial" panose="020B0604020202020204" pitchFamily="34" charset="0"/>
              <a:buNone/>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71450" indent="-171450" algn="l" defTabSz="914400" rtl="0" eaLnBrk="1" latinLnBrk="0" hangingPunct="1">
              <a:lnSpc>
                <a:spcPct val="100000"/>
              </a:lnSpc>
              <a:spcBef>
                <a:spcPts val="600"/>
              </a:spcBef>
              <a:spcAft>
                <a:spcPts val="600"/>
              </a:spcAft>
              <a:buFont typeface="Arial" charset="0"/>
              <a:buChar char="•"/>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3pPr>
            <a:lvl4pPr marL="357188" indent="-179388" algn="l" defTabSz="914400" rtl="0" eaLnBrk="1" latinLnBrk="0" hangingPunct="1">
              <a:lnSpc>
                <a:spcPct val="100000"/>
              </a:lnSpc>
              <a:spcBef>
                <a:spcPts val="600"/>
              </a:spcBef>
              <a:spcAft>
                <a:spcPts val="600"/>
              </a:spcAft>
              <a:buFont typeface="Arial" panose="020B0604020202020204" pitchFamily="34" charset="0"/>
              <a:buChar char="•"/>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4pPr>
            <a:lvl5pPr marL="536575" indent="-179388" algn="l" defTabSz="914400" rtl="0" eaLnBrk="1" latinLnBrk="0" hangingPunct="1">
              <a:lnSpc>
                <a:spcPct val="100000"/>
              </a:lnSpc>
              <a:spcBef>
                <a:spcPts val="600"/>
              </a:spcBef>
              <a:spcAft>
                <a:spcPts val="600"/>
              </a:spcAft>
              <a:buFont typeface="Arial" charset="0"/>
              <a:buChar char="•"/>
              <a:tabLst/>
              <a:defRPr sz="1000" b="0" i="0" kern="1200" spc="0">
                <a:solidFill>
                  <a:schemeClr val="tx1"/>
                </a:solidFill>
                <a:latin typeface="Arial" panose="020B0604020202020204" pitchFamily="34" charset="0"/>
                <a:ea typeface="Arial" panose="020B0604020202020204" pitchFamily="34" charset="0"/>
                <a:cs typeface="Arial" panose="020B0604020202020204" pitchFamily="34" charset="0"/>
              </a:defRPr>
            </a:lvl5pPr>
            <a:lvl6pPr marL="720725" indent="-182563" algn="l" defTabSz="914400" rtl="0" eaLnBrk="1" latinLnBrk="0" hangingPunct="1">
              <a:lnSpc>
                <a:spcPct val="100000"/>
              </a:lnSpc>
              <a:spcBef>
                <a:spcPts val="600"/>
              </a:spcBef>
              <a:spcAft>
                <a:spcPts val="600"/>
              </a:spcAft>
              <a:buFont typeface="Arial" panose="020B0604020202020204" pitchFamily="34" charset="0"/>
              <a:buChar char="•"/>
              <a:tabLst/>
              <a:defRPr sz="1000" kern="1200" spc="0" baseline="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100" dirty="0" smtClean="0"/>
              <a:t>Asia ex Japan Smaller Companies </a:t>
            </a:r>
            <a:r>
              <a:rPr lang="en-GB" sz="700" dirty="0" smtClean="0"/>
              <a:t>(01.06.2004)</a:t>
            </a:r>
          </a:p>
        </p:txBody>
      </p:sp>
      <p:graphicFrame>
        <p:nvGraphicFramePr>
          <p:cNvPr id="50" name="Chart 49"/>
          <p:cNvGraphicFramePr>
            <a:graphicFrameLocks/>
          </p:cNvGraphicFramePr>
          <p:nvPr>
            <p:extLst>
              <p:ext uri="{D42A27DB-BD31-4B8C-83A1-F6EECF244321}">
                <p14:modId xmlns:p14="http://schemas.microsoft.com/office/powerpoint/2010/main" val="3170582919"/>
              </p:ext>
            </p:extLst>
          </p:nvPr>
        </p:nvGraphicFramePr>
        <p:xfrm>
          <a:off x="6718301" y="1546833"/>
          <a:ext cx="2771775" cy="19716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2" name="Chart 51"/>
          <p:cNvGraphicFramePr>
            <a:graphicFrameLocks/>
          </p:cNvGraphicFramePr>
          <p:nvPr>
            <p:extLst>
              <p:ext uri="{D42A27DB-BD31-4B8C-83A1-F6EECF244321}">
                <p14:modId xmlns:p14="http://schemas.microsoft.com/office/powerpoint/2010/main" val="896414616"/>
              </p:ext>
            </p:extLst>
          </p:nvPr>
        </p:nvGraphicFramePr>
        <p:xfrm>
          <a:off x="430213" y="3860800"/>
          <a:ext cx="2771775" cy="19716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3" name="Chart 52"/>
          <p:cNvGraphicFramePr>
            <a:graphicFrameLocks/>
          </p:cNvGraphicFramePr>
          <p:nvPr>
            <p:extLst>
              <p:ext uri="{D42A27DB-BD31-4B8C-83A1-F6EECF244321}">
                <p14:modId xmlns:p14="http://schemas.microsoft.com/office/powerpoint/2010/main" val="788127502"/>
              </p:ext>
            </p:extLst>
          </p:nvPr>
        </p:nvGraphicFramePr>
        <p:xfrm>
          <a:off x="6718301" y="3860800"/>
          <a:ext cx="2771775" cy="206188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4" name="Chart 53"/>
          <p:cNvGraphicFramePr>
            <a:graphicFrameLocks/>
          </p:cNvGraphicFramePr>
          <p:nvPr>
            <p:extLst>
              <p:ext uri="{D42A27DB-BD31-4B8C-83A1-F6EECF244321}">
                <p14:modId xmlns:p14="http://schemas.microsoft.com/office/powerpoint/2010/main" val="4206979917"/>
              </p:ext>
            </p:extLst>
          </p:nvPr>
        </p:nvGraphicFramePr>
        <p:xfrm>
          <a:off x="3538538" y="3860800"/>
          <a:ext cx="2771775" cy="197167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5" name="Chart 54"/>
          <p:cNvGraphicFramePr>
            <a:graphicFrameLocks/>
          </p:cNvGraphicFramePr>
          <p:nvPr>
            <p:extLst>
              <p:ext uri="{D42A27DB-BD31-4B8C-83A1-F6EECF244321}">
                <p14:modId xmlns:p14="http://schemas.microsoft.com/office/powerpoint/2010/main" val="2353245049"/>
              </p:ext>
            </p:extLst>
          </p:nvPr>
        </p:nvGraphicFramePr>
        <p:xfrm>
          <a:off x="3594637" y="1533525"/>
          <a:ext cx="2771775" cy="197167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6" name="Chart 55"/>
          <p:cNvGraphicFramePr>
            <a:graphicFrameLocks/>
          </p:cNvGraphicFramePr>
          <p:nvPr>
            <p:extLst>
              <p:ext uri="{D42A27DB-BD31-4B8C-83A1-F6EECF244321}">
                <p14:modId xmlns:p14="http://schemas.microsoft.com/office/powerpoint/2010/main" val="1267338252"/>
              </p:ext>
            </p:extLst>
          </p:nvPr>
        </p:nvGraphicFramePr>
        <p:xfrm>
          <a:off x="395820" y="1541994"/>
          <a:ext cx="2771775" cy="1971675"/>
        </p:xfrm>
        <a:graphic>
          <a:graphicData uri="http://schemas.openxmlformats.org/drawingml/2006/chart">
            <c:chart xmlns:c="http://schemas.openxmlformats.org/drawingml/2006/chart" xmlns:r="http://schemas.openxmlformats.org/officeDocument/2006/relationships" r:id="rId8"/>
          </a:graphicData>
        </a:graphic>
      </p:graphicFrame>
      <p:sp>
        <p:nvSpPr>
          <p:cNvPr id="41" name="Oval 40"/>
          <p:cNvSpPr/>
          <p:nvPr/>
        </p:nvSpPr>
        <p:spPr>
          <a:xfrm>
            <a:off x="8369300" y="1574875"/>
            <a:ext cx="900000" cy="48857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smtClean="0">
                <a:latin typeface="Arial" panose="020B0604020202020204" pitchFamily="34" charset="0"/>
                <a:cs typeface="Arial" panose="020B0604020202020204" pitchFamily="34" charset="0"/>
              </a:rPr>
              <a:t>+</a:t>
            </a:r>
            <a:r>
              <a:rPr lang="en-GB" sz="1200" b="1" dirty="0" smtClean="0">
                <a:latin typeface="Arial" panose="020B0604020202020204" pitchFamily="34" charset="0"/>
                <a:cs typeface="Arial" panose="020B0604020202020204" pitchFamily="34" charset="0"/>
              </a:rPr>
              <a:t>3,0% p.a.</a:t>
            </a:r>
          </a:p>
        </p:txBody>
      </p:sp>
      <p:sp>
        <p:nvSpPr>
          <p:cNvPr id="57" name="Oval 56"/>
          <p:cNvSpPr/>
          <p:nvPr/>
        </p:nvSpPr>
        <p:spPr>
          <a:xfrm>
            <a:off x="5217375" y="1574875"/>
            <a:ext cx="900000" cy="48857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smtClean="0">
                <a:latin typeface="Arial" panose="020B0604020202020204" pitchFamily="34" charset="0"/>
                <a:cs typeface="Arial" panose="020B0604020202020204" pitchFamily="34" charset="0"/>
              </a:rPr>
              <a:t>+</a:t>
            </a:r>
            <a:r>
              <a:rPr lang="en-GB" sz="1200" b="1" dirty="0" smtClean="0">
                <a:latin typeface="Arial" panose="020B0604020202020204" pitchFamily="34" charset="0"/>
                <a:cs typeface="Arial" panose="020B0604020202020204" pitchFamily="34" charset="0"/>
              </a:rPr>
              <a:t>5,4% p.a.</a:t>
            </a:r>
          </a:p>
        </p:txBody>
      </p:sp>
      <p:sp>
        <p:nvSpPr>
          <p:cNvPr id="58" name="Oval 57"/>
          <p:cNvSpPr/>
          <p:nvPr/>
        </p:nvSpPr>
        <p:spPr>
          <a:xfrm>
            <a:off x="2084182" y="1574875"/>
            <a:ext cx="900000" cy="48857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smtClean="0">
                <a:latin typeface="Arial" panose="020B0604020202020204" pitchFamily="34" charset="0"/>
                <a:cs typeface="Arial" panose="020B0604020202020204" pitchFamily="34" charset="0"/>
              </a:rPr>
              <a:t>+</a:t>
            </a:r>
            <a:r>
              <a:rPr lang="en-GB" sz="1200" b="1" dirty="0" smtClean="0">
                <a:latin typeface="Arial" panose="020B0604020202020204" pitchFamily="34" charset="0"/>
                <a:cs typeface="Arial" panose="020B0604020202020204" pitchFamily="34" charset="0"/>
              </a:rPr>
              <a:t>6,1% p.a.</a:t>
            </a:r>
          </a:p>
        </p:txBody>
      </p:sp>
      <p:sp>
        <p:nvSpPr>
          <p:cNvPr id="59" name="Oval 58"/>
          <p:cNvSpPr/>
          <p:nvPr/>
        </p:nvSpPr>
        <p:spPr>
          <a:xfrm>
            <a:off x="2058464" y="3928993"/>
            <a:ext cx="900000" cy="48857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smtClean="0">
                <a:latin typeface="Arial" panose="020B0604020202020204" pitchFamily="34" charset="0"/>
                <a:cs typeface="Arial" panose="020B0604020202020204" pitchFamily="34" charset="0"/>
              </a:rPr>
              <a:t>+</a:t>
            </a:r>
            <a:r>
              <a:rPr lang="en-GB" sz="1200" b="1" dirty="0" smtClean="0">
                <a:latin typeface="Arial" panose="020B0604020202020204" pitchFamily="34" charset="0"/>
                <a:cs typeface="Arial" panose="020B0604020202020204" pitchFamily="34" charset="0"/>
              </a:rPr>
              <a:t>1,9% p.a.</a:t>
            </a:r>
          </a:p>
        </p:txBody>
      </p:sp>
      <p:sp>
        <p:nvSpPr>
          <p:cNvPr id="60" name="Oval 59"/>
          <p:cNvSpPr/>
          <p:nvPr/>
        </p:nvSpPr>
        <p:spPr>
          <a:xfrm>
            <a:off x="8370775" y="3928992"/>
            <a:ext cx="900000" cy="48857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smtClean="0">
                <a:latin typeface="Arial" panose="020B0604020202020204" pitchFamily="34" charset="0"/>
                <a:cs typeface="Arial" panose="020B0604020202020204" pitchFamily="34" charset="0"/>
              </a:rPr>
              <a:t>+</a:t>
            </a:r>
            <a:r>
              <a:rPr lang="en-GB" sz="1200" b="1" dirty="0" smtClean="0">
                <a:latin typeface="Arial" panose="020B0604020202020204" pitchFamily="34" charset="0"/>
                <a:cs typeface="Arial" panose="020B0604020202020204" pitchFamily="34" charset="0"/>
              </a:rPr>
              <a:t>4,4% p.a.</a:t>
            </a:r>
          </a:p>
        </p:txBody>
      </p:sp>
      <p:sp>
        <p:nvSpPr>
          <p:cNvPr id="61" name="Oval 60"/>
          <p:cNvSpPr/>
          <p:nvPr/>
        </p:nvSpPr>
        <p:spPr>
          <a:xfrm>
            <a:off x="5217375" y="3928992"/>
            <a:ext cx="900000" cy="48857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smtClean="0">
                <a:latin typeface="Arial" panose="020B0604020202020204" pitchFamily="34" charset="0"/>
                <a:cs typeface="Arial" panose="020B0604020202020204" pitchFamily="34" charset="0"/>
              </a:rPr>
              <a:t>+</a:t>
            </a:r>
            <a:r>
              <a:rPr lang="en-GB" sz="1200" b="1" dirty="0" smtClean="0">
                <a:latin typeface="Arial" panose="020B0604020202020204" pitchFamily="34" charset="0"/>
                <a:cs typeface="Arial" panose="020B0604020202020204" pitchFamily="34" charset="0"/>
              </a:rPr>
              <a:t>2,3% p.a.</a:t>
            </a:r>
          </a:p>
        </p:txBody>
      </p:sp>
    </p:spTree>
    <p:extLst>
      <p:ext uri="{BB962C8B-B14F-4D97-AF65-F5344CB8AC3E}">
        <p14:creationId xmlns:p14="http://schemas.microsoft.com/office/powerpoint/2010/main" val="2500572312"/>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Aberdeen Standard Investments">
  <a:themeElements>
    <a:clrScheme name="Aberdeen Standard Investments">
      <a:dk1>
        <a:srgbClr val="000000"/>
      </a:dk1>
      <a:lt1>
        <a:srgbClr val="FFFFFF"/>
      </a:lt1>
      <a:dk2>
        <a:srgbClr val="878787"/>
      </a:dk2>
      <a:lt2>
        <a:srgbClr val="8A8C8E"/>
      </a:lt2>
      <a:accent1>
        <a:srgbClr val="141E50"/>
      </a:accent1>
      <a:accent2>
        <a:srgbClr val="1A9CE3"/>
      </a:accent2>
      <a:accent3>
        <a:srgbClr val="8A8C8E"/>
      </a:accent3>
      <a:accent4>
        <a:srgbClr val="92D050"/>
      </a:accent4>
      <a:accent5>
        <a:srgbClr val="D15B05"/>
      </a:accent5>
      <a:accent6>
        <a:srgbClr val="9A182E"/>
      </a:accent6>
      <a:hlink>
        <a:srgbClr val="5D0749"/>
      </a:hlink>
      <a:folHlink>
        <a:srgbClr val="00819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smtClean="0">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rgbClr val="1A9CE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sz="1000" dirty="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3_Aberdeen Standard Investments">
  <a:themeElements>
    <a:clrScheme name="Aberdeen Standard Investments">
      <a:dk1>
        <a:srgbClr val="141E50"/>
      </a:dk1>
      <a:lt1>
        <a:srgbClr val="FFFFFF"/>
      </a:lt1>
      <a:dk2>
        <a:srgbClr val="878787"/>
      </a:dk2>
      <a:lt2>
        <a:srgbClr val="797B7D"/>
      </a:lt2>
      <a:accent1>
        <a:srgbClr val="141E50"/>
      </a:accent1>
      <a:accent2>
        <a:srgbClr val="1A9CE3"/>
      </a:accent2>
      <a:accent3>
        <a:srgbClr val="878787"/>
      </a:accent3>
      <a:accent4>
        <a:srgbClr val="00583E"/>
      </a:accent4>
      <a:accent5>
        <a:srgbClr val="BA4E0F"/>
      </a:accent5>
      <a:accent6>
        <a:srgbClr val="62101C"/>
      </a:accent6>
      <a:hlink>
        <a:srgbClr val="5D0749"/>
      </a:hlink>
      <a:folHlink>
        <a:srgbClr val="008195"/>
      </a:folHlink>
    </a:clrScheme>
    <a:fontScheme name="Aberdeen Standard Investment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141E50"/>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sz="1400" dirty="0" err="1" smtClean="0">
            <a:solidFill>
              <a:srgbClr val="141E50"/>
            </a:solidFill>
          </a:defRPr>
        </a:defPPr>
      </a:lstStyle>
    </a:txDef>
  </a:objectDefaults>
  <a:extraClrSchemeLst>
    <a:extraClrScheme>
      <a:clrScheme name="Default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clrMap bg1="dk2" tx1="lt1" bg2="dk1" tx2="lt2" accent1="accent1" accent2="accent2" accent3="accent3" accent4="accent4" accent5="accent5" accent6="accent6" hlink="hlink" folHlink="folHlink"/>
    </a:extraClrScheme>
    <a:extraClrScheme>
      <a:clrScheme name="Default 2">
        <a:dk1>
          <a:srgbClr val="000000"/>
        </a:dk1>
        <a:lt1>
          <a:srgbClr val="FFFFFF"/>
        </a:lt1>
        <a:dk2>
          <a:srgbClr val="00697A"/>
        </a:dk2>
        <a:lt2>
          <a:srgbClr val="54616E"/>
        </a:lt2>
        <a:accent1>
          <a:srgbClr val="00ABC9"/>
        </a:accent1>
        <a:accent2>
          <a:srgbClr val="AD940D"/>
        </a:accent2>
        <a:accent3>
          <a:srgbClr val="FFFFFF"/>
        </a:accent3>
        <a:accent4>
          <a:srgbClr val="000000"/>
        </a:accent4>
        <a:accent5>
          <a:srgbClr val="AAD2E1"/>
        </a:accent5>
        <a:accent6>
          <a:srgbClr val="9C860B"/>
        </a:accent6>
        <a:hlink>
          <a:srgbClr val="9C8CC9"/>
        </a:hlink>
        <a:folHlink>
          <a:srgbClr val="473B63"/>
        </a:folHlink>
      </a:clrScheme>
      <a:clrMap bg1="lt1" tx1="dk1" bg2="lt2" tx2="dk2" accent1="accent1" accent2="accent2" accent3="accent3" accent4="accent4" accent5="accent5" accent6="accent6" hlink="hlink" folHlink="folHlink"/>
    </a:extraClrScheme>
    <a:extraClrScheme>
      <a:clrScheme name="Default 3">
        <a:dk1>
          <a:srgbClr val="003056"/>
        </a:dk1>
        <a:lt1>
          <a:srgbClr val="FFFFFF"/>
        </a:lt1>
        <a:dk2>
          <a:srgbClr val="FFFFFF"/>
        </a:dk2>
        <a:lt2>
          <a:srgbClr val="003056"/>
        </a:lt2>
        <a:accent1>
          <a:srgbClr val="DCDCDC"/>
        </a:accent1>
        <a:accent2>
          <a:srgbClr val="0354B5"/>
        </a:accent2>
        <a:accent3>
          <a:srgbClr val="FFFFFF"/>
        </a:accent3>
        <a:accent4>
          <a:srgbClr val="002748"/>
        </a:accent4>
        <a:accent5>
          <a:srgbClr val="EBEBEB"/>
        </a:accent5>
        <a:accent6>
          <a:srgbClr val="024BA4"/>
        </a:accent6>
        <a:hlink>
          <a:srgbClr val="54BCEB"/>
        </a:hlink>
        <a:folHlink>
          <a:srgbClr val="0381D7"/>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ASI text">
    <a:dk1>
      <a:srgbClr val="141E50"/>
    </a:dk1>
    <a:lt1>
      <a:srgbClr val="FFFFFF"/>
    </a:lt1>
    <a:dk2>
      <a:srgbClr val="1A9CE3"/>
    </a:dk2>
    <a:lt2>
      <a:srgbClr val="878787"/>
    </a:lt2>
    <a:accent1>
      <a:srgbClr val="141E50"/>
    </a:accent1>
    <a:accent2>
      <a:srgbClr val="1A9CE3"/>
    </a:accent2>
    <a:accent3>
      <a:srgbClr val="878787"/>
    </a:accent3>
    <a:accent4>
      <a:srgbClr val="00583E"/>
    </a:accent4>
    <a:accent5>
      <a:srgbClr val="BA4E0F"/>
    </a:accent5>
    <a:accent6>
      <a:srgbClr val="62101C"/>
    </a:accent6>
    <a:hlink>
      <a:srgbClr val="54BCEB"/>
    </a:hlink>
    <a:folHlink>
      <a:srgbClr val="0381D7"/>
    </a:folHlink>
  </a:clrScheme>
  <a:fontScheme name="SLI_UK_Print_Aug11">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Aberdeen Standard Investments</Template>
  <TotalTime>0</TotalTime>
  <Words>4249</Words>
  <Application>Microsoft Office PowerPoint</Application>
  <PresentationFormat>A4 Paper (210x297 mm)</PresentationFormat>
  <Paragraphs>476</Paragraphs>
  <Slides>28</Slides>
  <Notes>25</Notes>
  <HiddenSlides>0</HiddenSlides>
  <MMClips>0</MMClips>
  <ScaleCrop>false</ScaleCrop>
  <HeadingPairs>
    <vt:vector size="4" baseType="variant">
      <vt:variant>
        <vt:lpstr>Theme</vt:lpstr>
      </vt:variant>
      <vt:variant>
        <vt:i4>2</vt:i4>
      </vt:variant>
      <vt:variant>
        <vt:lpstr>Slide Titles</vt:lpstr>
      </vt:variant>
      <vt:variant>
        <vt:i4>28</vt:i4>
      </vt:variant>
    </vt:vector>
  </HeadingPairs>
  <TitlesOfParts>
    <vt:vector size="30" baseType="lpstr">
      <vt:lpstr>Aberdeen Standard Investments</vt:lpstr>
      <vt:lpstr>23_Aberdeen Standard Investments</vt:lpstr>
      <vt:lpstr>PowerPoint Presentation</vt:lpstr>
      <vt:lpstr>Einen kurzen Rückblick in die Top 10 Aktien der MyFolios1</vt:lpstr>
      <vt:lpstr>Global Smaller Companies - Vorteile durch Diversifikation</vt:lpstr>
      <vt:lpstr>PowerPoint Presentation</vt:lpstr>
      <vt:lpstr>Passt in jedes Portfolio:  Vier strukturelle Vorteile von Small Caps</vt:lpstr>
      <vt:lpstr>Small Caps sind eine große und wenig analysierte Anlageklasse </vt:lpstr>
      <vt:lpstr>Starker Performanceaufschlag gegenüber Large Caps</vt:lpstr>
      <vt:lpstr>PowerPoint Presentation</vt:lpstr>
      <vt:lpstr>Aberdeen Standard Investments Small Caps – Top-Strategien auf einen Blick</vt:lpstr>
      <vt:lpstr>Was zeichnet unseren Small Caps-Ansatz aus?</vt:lpstr>
      <vt:lpstr>Kern unseres risikoarmen Ansatzes: Die Vermeidung von Verlustbringern  </vt:lpstr>
      <vt:lpstr>Beständigkeit – auch in turbulenten  Märkten</vt:lpstr>
      <vt:lpstr>European Smaller Companies - Anhaltende Outperformance über den Konjunkturzyklus hinweg </vt:lpstr>
      <vt:lpstr>PowerPoint Presentation</vt:lpstr>
      <vt:lpstr>Unser Investmentprozess</vt:lpstr>
      <vt:lpstr>Wir suchen nach Marktführern in strukturellen Wachstumsfeldern</vt:lpstr>
      <vt:lpstr>PowerPoint Presentation</vt:lpstr>
      <vt:lpstr>Fevertree Drinks</vt:lpstr>
      <vt:lpstr>Service Master</vt:lpstr>
      <vt:lpstr>Jungheinrich</vt:lpstr>
      <vt:lpstr>TCI</vt:lpstr>
      <vt:lpstr>Nemetschek</vt:lpstr>
      <vt:lpstr>Warum Small Caps und warum mit Aberdeen Standard Investments?</vt:lpstr>
      <vt:lpstr>PowerPoint Presentation</vt:lpstr>
      <vt:lpstr>Global Smaller Companies </vt:lpstr>
      <vt:lpstr>Ihr Ansprechpartner bei Aberdeen Standard Investments</vt:lpstr>
      <vt:lpstr>Disclaimer</vt:lpstr>
      <vt:lpstr>Ausschließlich professionellen Investoren vorbehalten</vt:lpstr>
    </vt:vector>
  </TitlesOfParts>
  <Manager>Lee.Lawson@wlt.com;studio-a@wlt.com</Manager>
  <Company>Aberdeen Standard Investments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ASI PowerPoint Template_A4</dc:title>
  <dc:creator>Lee Lawson (WLT GB);studio-a@wlt.com</dc:creator>
  <dc:description>Classified as OA and Neither on 04/05/2018 by slbj54</dc:description>
  <cp:lastModifiedBy>Federica Forest</cp:lastModifiedBy>
  <cp:revision>427</cp:revision>
  <cp:lastPrinted>2019-06-25T14:28:28Z</cp:lastPrinted>
  <dcterms:created xsi:type="dcterms:W3CDTF">2018-04-23T09:00:59Z</dcterms:created>
  <dcterms:modified xsi:type="dcterms:W3CDTF">2019-07-04T13:28:29Z</dcterms:modified>
</cp:coreProperties>
</file>